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13E6-9704-4E38-9461-C63202CD4D37}" type="datetimeFigureOut">
              <a:rPr lang="en-US" smtClean="0"/>
              <a:t>10/6/2015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1A465-1220-403E-96D5-B7E77150B6F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1A465-1220-403E-96D5-B7E77150B6F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75126">
            <a:off x="5494974" y="879516"/>
            <a:ext cx="4235048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are block of statements which</a:t>
            </a:r>
          </a:p>
          <a:p>
            <a:pPr>
              <a:buNone/>
            </a:pPr>
            <a:r>
              <a:rPr lang="en-US" dirty="0" smtClean="0"/>
              <a:t>are used to do a specific task.</a:t>
            </a:r>
          </a:p>
          <a:p>
            <a:r>
              <a:rPr lang="en-US" dirty="0" smtClean="0"/>
              <a:t>Methods are generally used to divide a large code into manageable chunks of codes.</a:t>
            </a:r>
          </a:p>
        </p:txBody>
      </p:sp>
      <p:pic>
        <p:nvPicPr>
          <p:cNvPr id="2050" name="Picture 2" descr="F:\lecture pics\method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6019800" cy="2895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22860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Calling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method can call other methods in chain-like pattern.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class Test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void </a:t>
            </a:r>
            <a:r>
              <a:rPr lang="en-US" dirty="0" err="1" smtClean="0">
                <a:solidFill>
                  <a:srgbClr val="FF0000"/>
                </a:solidFill>
              </a:rPr>
              <a:t>firstMethod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Test2 t = new Test2();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t.secondMethod</a:t>
            </a:r>
            <a:r>
              <a:rPr lang="en-US" dirty="0" smtClean="0">
                <a:solidFill>
                  <a:srgbClr val="FF0000"/>
                </a:solidFill>
              </a:rPr>
              <a:t>(); // calling other method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}//end of method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}//end of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IF, IF-Else, IF-Else-IF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553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IF statement:</a:t>
            </a:r>
          </a:p>
          <a:p>
            <a:pPr>
              <a:buNone/>
            </a:pPr>
            <a:r>
              <a:rPr lang="en-US" dirty="0" smtClean="0"/>
              <a:t>This is a decision making statement, which will execute it’s codes </a:t>
            </a:r>
            <a:r>
              <a:rPr lang="en-US" b="1" i="1" dirty="0" smtClean="0"/>
              <a:t>if and only if </a:t>
            </a:r>
            <a:r>
              <a:rPr lang="en-US" dirty="0" smtClean="0"/>
              <a:t>the condition is true.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If(condition)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statement; // codes</a:t>
            </a:r>
          </a:p>
          <a:p>
            <a:r>
              <a:rPr lang="en-US" dirty="0" smtClean="0"/>
              <a:t>If-else statement:</a:t>
            </a:r>
          </a:p>
          <a:p>
            <a:pPr>
              <a:buNone/>
            </a:pPr>
            <a:r>
              <a:rPr lang="en-US" dirty="0" smtClean="0"/>
              <a:t>In this the ‘</a:t>
            </a:r>
            <a:r>
              <a:rPr lang="en-US" b="1" i="1" dirty="0" smtClean="0"/>
              <a:t>else</a:t>
            </a:r>
            <a:r>
              <a:rPr lang="en-US" dirty="0" smtClean="0"/>
              <a:t>’ codes will be execute </a:t>
            </a:r>
            <a:r>
              <a:rPr lang="en-US" b="1" i="1" dirty="0" smtClean="0"/>
              <a:t>if and only if</a:t>
            </a:r>
            <a:r>
              <a:rPr lang="en-US" dirty="0" smtClean="0"/>
              <a:t> the condition is false.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If(condition)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statement; //codes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statement; // codes</a:t>
            </a:r>
          </a:p>
          <a:p>
            <a:r>
              <a:rPr lang="en-US" dirty="0" smtClean="0"/>
              <a:t>If-else-if :</a:t>
            </a:r>
          </a:p>
          <a:p>
            <a:pPr>
              <a:buNone/>
            </a:pPr>
            <a:r>
              <a:rPr lang="en-US" dirty="0" smtClean="0"/>
              <a:t>This is combination of if-else statements.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If(condition)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Statements;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Else if (condition)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Else if (condition)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Statements;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Statements;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601980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277405">
            <a:off x="-785589" y="409304"/>
            <a:ext cx="3930055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Guess-game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java.util</a:t>
            </a:r>
            <a:r>
              <a:rPr lang="en-US" b="1" dirty="0" smtClean="0"/>
              <a:t>.*;</a:t>
            </a:r>
          </a:p>
          <a:p>
            <a:r>
              <a:rPr lang="en-US" b="1" dirty="0" smtClean="0"/>
              <a:t>public </a:t>
            </a:r>
            <a:r>
              <a:rPr lang="en-US" b="1" smtClean="0"/>
              <a:t>class Test2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Test2 t = </a:t>
            </a:r>
            <a:r>
              <a:rPr lang="en-US" b="1" dirty="0" smtClean="0"/>
              <a:t>new Test2();</a:t>
            </a:r>
          </a:p>
          <a:p>
            <a:r>
              <a:rPr lang="en-US" dirty="0" smtClean="0"/>
              <a:t>Scanner scan = </a:t>
            </a:r>
            <a:r>
              <a:rPr lang="en-US" b="1" dirty="0" smtClean="0"/>
              <a:t>new Scanner(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in</a:t>
            </a:r>
            <a:r>
              <a:rPr lang="en-US" b="1" i="1" dirty="0" smtClean="0"/>
              <a:t>); </a:t>
            </a:r>
            <a:r>
              <a:rPr lang="en-US" b="1" i="1" dirty="0" smtClean="0">
                <a:solidFill>
                  <a:srgbClr val="92D050"/>
                </a:solidFill>
              </a:rPr>
              <a:t>//ignore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("enter a value");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input = </a:t>
            </a:r>
            <a:r>
              <a:rPr lang="en-US" b="1" dirty="0" err="1" smtClean="0"/>
              <a:t>scan.nextInt</a:t>
            </a:r>
            <a:r>
              <a:rPr lang="en-US" b="1" dirty="0" smtClean="0"/>
              <a:t>(); </a:t>
            </a:r>
            <a:r>
              <a:rPr lang="en-US" b="1" dirty="0" smtClean="0">
                <a:solidFill>
                  <a:srgbClr val="92D050"/>
                </a:solidFill>
              </a:rPr>
              <a:t>//ignore</a:t>
            </a:r>
          </a:p>
          <a:p>
            <a:r>
              <a:rPr lang="en-US" dirty="0" err="1" smtClean="0"/>
              <a:t>scan.close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rgbClr val="92D050"/>
                </a:solidFill>
              </a:rPr>
              <a:t>//ignore</a:t>
            </a:r>
          </a:p>
          <a:p>
            <a:r>
              <a:rPr lang="sv-SE" b="1" dirty="0" smtClean="0"/>
              <a:t>int randomNum = (int)(Math.</a:t>
            </a:r>
            <a:r>
              <a:rPr lang="sv-SE" b="1" i="1" dirty="0" smtClean="0"/>
              <a:t>random()* 10);</a:t>
            </a:r>
          </a:p>
          <a:p>
            <a:r>
              <a:rPr lang="en-US" b="1" dirty="0" smtClean="0"/>
              <a:t>if(input == </a:t>
            </a:r>
            <a:r>
              <a:rPr lang="en-US" b="1" dirty="0" err="1" smtClean="0"/>
              <a:t>randomNum</a:t>
            </a:r>
            <a:r>
              <a:rPr lang="en-US" b="1" dirty="0" smtClean="0"/>
              <a:t>)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("well done smarty");</a:t>
            </a:r>
          </a:p>
          <a:p>
            <a:r>
              <a:rPr lang="en-US" b="1" dirty="0" smtClean="0"/>
              <a:t>else</a:t>
            </a:r>
          </a:p>
          <a:p>
            <a:r>
              <a:rPr lang="en-US" dirty="0" err="1" smtClean="0"/>
              <a:t>t.looser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3340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848278">
            <a:off x="3956409" y="349782"/>
            <a:ext cx="4800600" cy="117018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Guess-game continues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public void looser()</a:t>
            </a:r>
          </a:p>
          <a:p>
            <a:r>
              <a:rPr lang="en-US" dirty="0" smtClean="0"/>
              <a:t>{</a:t>
            </a:r>
          </a:p>
          <a:p>
            <a:r>
              <a:rPr lang="sv-SE" b="1" dirty="0" smtClean="0"/>
              <a:t>int looserNum = (int)(Math.</a:t>
            </a:r>
            <a:r>
              <a:rPr lang="sv-SE" b="1" i="1" dirty="0" smtClean="0"/>
              <a:t>random()*7);</a:t>
            </a:r>
          </a:p>
          <a:p>
            <a:r>
              <a:rPr lang="en-US" b="1" dirty="0" smtClean="0"/>
              <a:t>if (</a:t>
            </a:r>
            <a:r>
              <a:rPr lang="en-US" b="1" dirty="0" err="1" smtClean="0"/>
              <a:t>looserNum</a:t>
            </a:r>
            <a:r>
              <a:rPr lang="en-US" b="1" dirty="0" smtClean="0"/>
              <a:t> == 0)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("u r so stupid");</a:t>
            </a:r>
          </a:p>
          <a:p>
            <a:r>
              <a:rPr lang="en-US" b="1" dirty="0" smtClean="0"/>
              <a:t>else if (</a:t>
            </a:r>
            <a:r>
              <a:rPr lang="en-US" b="1" dirty="0" err="1" smtClean="0"/>
              <a:t>looserNum</a:t>
            </a:r>
            <a:r>
              <a:rPr lang="en-US" b="1" dirty="0" smtClean="0"/>
              <a:t> == 1)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("u r </a:t>
            </a:r>
            <a:r>
              <a:rPr lang="en-US" i="1" dirty="0" err="1" smtClean="0"/>
              <a:t>rediculus</a:t>
            </a:r>
            <a:r>
              <a:rPr lang="en-US" i="1" dirty="0" smtClean="0"/>
              <a:t>");</a:t>
            </a:r>
          </a:p>
          <a:p>
            <a:r>
              <a:rPr lang="en-US" b="1" dirty="0" smtClean="0"/>
              <a:t>else if (</a:t>
            </a:r>
            <a:r>
              <a:rPr lang="en-US" b="1" dirty="0" err="1" smtClean="0"/>
              <a:t>looserNum</a:t>
            </a:r>
            <a:r>
              <a:rPr lang="en-US" b="1" dirty="0" smtClean="0"/>
              <a:t> == 2)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("why r u on earth!!! go to </a:t>
            </a:r>
            <a:r>
              <a:rPr lang="en-US" i="1" dirty="0" err="1" smtClean="0"/>
              <a:t>venus</a:t>
            </a:r>
            <a:r>
              <a:rPr lang="en-US" i="1" dirty="0" smtClean="0"/>
              <a:t>");</a:t>
            </a:r>
          </a:p>
          <a:p>
            <a:r>
              <a:rPr lang="en-US" b="1" dirty="0" smtClean="0"/>
              <a:t>else if (</a:t>
            </a:r>
            <a:r>
              <a:rPr lang="en-US" b="1" dirty="0" err="1" smtClean="0"/>
              <a:t>looserNum</a:t>
            </a:r>
            <a:r>
              <a:rPr lang="en-US" b="1" dirty="0" smtClean="0"/>
              <a:t> == 3)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("u should be hanged out");</a:t>
            </a:r>
          </a:p>
          <a:p>
            <a:r>
              <a:rPr lang="en-US" b="1" dirty="0" smtClean="0"/>
              <a:t>else if (</a:t>
            </a:r>
            <a:r>
              <a:rPr lang="en-US" b="1" dirty="0" err="1" smtClean="0"/>
              <a:t>looserNum</a:t>
            </a:r>
            <a:r>
              <a:rPr lang="en-US" b="1" dirty="0" smtClean="0"/>
              <a:t> == 4)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 don't dare to play it again");</a:t>
            </a:r>
          </a:p>
          <a:p>
            <a:r>
              <a:rPr lang="en-US" b="1" dirty="0" smtClean="0"/>
              <a:t>else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 leave java now!!!");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714385">
            <a:off x="3916277" y="715294"/>
            <a:ext cx="4800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 Access/</a:t>
            </a:r>
            <a:r>
              <a:rPr lang="en-US" dirty="0" err="1" smtClean="0">
                <a:solidFill>
                  <a:srgbClr val="FF0000"/>
                </a:solidFill>
              </a:rPr>
              <a:t>NonAccess</a:t>
            </a:r>
            <a:r>
              <a:rPr lang="en-US" dirty="0" smtClean="0">
                <a:solidFill>
                  <a:srgbClr val="FF0000"/>
                </a:solidFill>
              </a:rPr>
              <a:t> Modifier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2. </a:t>
            </a:r>
            <a:r>
              <a:rPr lang="en-US" dirty="0" err="1" smtClean="0">
                <a:solidFill>
                  <a:srgbClr val="00B050"/>
                </a:solidFill>
              </a:rPr>
              <a:t>returnType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MethodName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 Parameter List)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 { 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5. //method body or statement block</a:t>
            </a:r>
          </a:p>
          <a:p>
            <a:pPr>
              <a:buNone/>
            </a:pPr>
            <a:r>
              <a:rPr lang="en-US" dirty="0" smtClean="0"/>
              <a:t>6. } </a:t>
            </a:r>
          </a:p>
          <a:p>
            <a:pPr>
              <a:buNone/>
            </a:pPr>
            <a:r>
              <a:rPr lang="en-US" dirty="0" smtClean="0"/>
              <a:t>-------------------------------------------------------------------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public </a:t>
            </a:r>
            <a:r>
              <a:rPr lang="en-US" b="1" i="1" dirty="0" smtClean="0">
                <a:solidFill>
                  <a:srgbClr val="00B050"/>
                </a:solidFill>
              </a:rPr>
              <a:t>void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go</a:t>
            </a:r>
            <a:r>
              <a:rPr lang="en-US" b="1" i="1" dirty="0" smtClean="0"/>
              <a:t>(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 x</a:t>
            </a:r>
            <a:r>
              <a:rPr lang="en-US" b="1" i="1" dirty="0" smtClean="0"/>
              <a:t>)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i="1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b="1" i="1" dirty="0" smtClean="0">
                <a:solidFill>
                  <a:schemeClr val="accent2"/>
                </a:solidFill>
              </a:rPr>
              <a:t>(x);</a:t>
            </a:r>
          </a:p>
          <a:p>
            <a:pPr>
              <a:buNone/>
            </a:pPr>
            <a:r>
              <a:rPr lang="en-US" b="1" i="1" dirty="0" smtClean="0"/>
              <a:t>}</a:t>
            </a:r>
            <a:endParaRPr lang="en-US" b="1" i="1" dirty="0"/>
          </a:p>
        </p:txBody>
      </p:sp>
      <p:pic>
        <p:nvPicPr>
          <p:cNvPr id="1026" name="Picture 2" descr="F:\lecture pics\lecture 2\method declaration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810000"/>
            <a:ext cx="5029200" cy="304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792162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May be possible that a method returns a value or doesn’t returns any value.</a:t>
            </a:r>
          </a:p>
          <a:p>
            <a:pPr>
              <a:buNone/>
            </a:pPr>
            <a:r>
              <a:rPr lang="en-US" dirty="0" smtClean="0"/>
              <a:t>Return type of a method is nothing but the data type of the value returned by the method.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method returns an integer value then it’s return type will be ‘</a:t>
            </a:r>
            <a:r>
              <a:rPr lang="en-US" dirty="0" err="1" smtClean="0"/>
              <a:t>int</a:t>
            </a:r>
            <a:r>
              <a:rPr lang="en-US" dirty="0" smtClean="0"/>
              <a:t>’, for float ‘float’, for character ‘char’, for </a:t>
            </a:r>
            <a:r>
              <a:rPr lang="en-US" dirty="0" err="1" smtClean="0"/>
              <a:t>boolean</a:t>
            </a:r>
            <a:r>
              <a:rPr lang="en-US" dirty="0" smtClean="0"/>
              <a:t> ‘</a:t>
            </a:r>
            <a:r>
              <a:rPr lang="en-US" dirty="0" err="1" smtClean="0"/>
              <a:t>boolean</a:t>
            </a:r>
            <a:r>
              <a:rPr lang="en-US" dirty="0" smtClean="0"/>
              <a:t>’ and so 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a method doesn’t returns any value then it’s return type will be “</a:t>
            </a:r>
            <a:r>
              <a:rPr lang="en-US" b="1" dirty="0" smtClean="0"/>
              <a:t>void”.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a method returns a value then the last statement should be a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“return statement”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Any code after return statement is not reachable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4191000" cy="792162"/>
          </a:xfrm>
        </p:spPr>
        <p:txBody>
          <a:bodyPr/>
          <a:lstStyle/>
          <a:p>
            <a:r>
              <a:rPr lang="en-US" b="1" dirty="0" smtClean="0"/>
              <a:t>Parameter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Method Parameters are the variables which are declared in the declaration of method.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go(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/>
              <a:t>) {}</a:t>
            </a:r>
          </a:p>
          <a:p>
            <a:r>
              <a:rPr lang="en-US" dirty="0" smtClean="0"/>
              <a:t>The method parameters can be nothing, one or more than one. For multiple parameters they are separated by comma.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go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x, float y, String s, char c){ }</a:t>
            </a:r>
          </a:p>
        </p:txBody>
      </p:sp>
      <p:pic>
        <p:nvPicPr>
          <p:cNvPr id="3075" name="Picture 3" descr="F:\lecture pics\lecture 2\snak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133600"/>
            <a:ext cx="4876800" cy="129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53000" cy="1020762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 Body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Body of a method starts from opening curly braces ‘{‘ and ends at closing curly braces ‘}’.</a:t>
            </a:r>
          </a:p>
          <a:p>
            <a:r>
              <a:rPr lang="en-US" dirty="0" smtClean="0"/>
              <a:t>All statements of methods goes within the pair of curly braces.</a:t>
            </a:r>
          </a:p>
          <a:p>
            <a:r>
              <a:rPr lang="en-US" dirty="0" smtClean="0"/>
              <a:t>Execution of method stops on either ‘return’ statement or closing curly braces ‘}’.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go(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sum = x + y;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Return sum;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/>
              <a:t>But how to call a method???????</a:t>
            </a:r>
            <a:endParaRPr lang="en-US" b="1" dirty="0"/>
          </a:p>
        </p:txBody>
      </p:sp>
      <p:pic>
        <p:nvPicPr>
          <p:cNvPr id="4098" name="Picture 2" descr="F:\lecture pics\lecture 2\method bod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581400"/>
            <a:ext cx="4495800" cy="228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Instance variable Vs Local variable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4040188" cy="639762"/>
          </a:xfrm>
        </p:spPr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524000"/>
            <a:ext cx="4497388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Instance variables are those variables which are declared within a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These are known as ‘instance variables’ because each instance of the class (object) have it’s own copy of instance variable.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762000"/>
            <a:ext cx="4041775" cy="639762"/>
          </a:xfrm>
        </p:spPr>
        <p:txBody>
          <a:bodyPr/>
          <a:lstStyle/>
          <a:p>
            <a:r>
              <a:rPr lang="en-US" dirty="0" smtClean="0"/>
              <a:t>Local Variable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498975" cy="5257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variable are those variables which are declared within a </a:t>
            </a:r>
            <a:r>
              <a:rPr lang="en-US" b="1" dirty="0" smtClean="0"/>
              <a:t>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These are known as ‘Local variable’ because they formed within method and dies at the end of the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Accessing Object’s methods and instance variables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methods and instance variables of any object can be accessed by the help of dot operator (.) on reference variable.</a:t>
            </a:r>
          </a:p>
          <a:p>
            <a:r>
              <a:rPr lang="en-US" dirty="0" err="1" smtClean="0"/>
              <a:t>referenceVariable</a:t>
            </a:r>
            <a:r>
              <a:rPr lang="en-US" dirty="0" err="1" smtClean="0">
                <a:solidFill>
                  <a:srgbClr val="FF0000"/>
                </a:solidFill>
              </a:rPr>
              <a:t>.instanceVariable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00B050"/>
                </a:solidFill>
              </a:rPr>
              <a:t>method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class Animal having eat() method 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Animal a = new Animal();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a.eat();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Method Arguments and method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Arguments are the values which are passed during calling of a method. These arguments are stored in the parameters of the method.</a:t>
            </a:r>
          </a:p>
          <a:p>
            <a:r>
              <a:rPr lang="en-US" dirty="0" smtClean="0"/>
              <a:t>Number of arguments must be equal to the number of parameters</a:t>
            </a:r>
          </a:p>
          <a:p>
            <a:r>
              <a:rPr lang="en-US" dirty="0" smtClean="0"/>
              <a:t>Calling a void method: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a.eat();</a:t>
            </a:r>
          </a:p>
          <a:p>
            <a:r>
              <a:rPr lang="en-US" dirty="0" smtClean="0"/>
              <a:t>Calling a single argument method: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a.eat(45);</a:t>
            </a:r>
          </a:p>
          <a:p>
            <a:r>
              <a:rPr lang="en-US" dirty="0" smtClean="0"/>
              <a:t>Calling a multiple argument method: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a.eat(343, 43, ‘c’, “</a:t>
            </a:r>
            <a:r>
              <a:rPr lang="en-US" dirty="0" err="1" smtClean="0">
                <a:solidFill>
                  <a:srgbClr val="FF0000"/>
                </a:solidFill>
              </a:rPr>
              <a:t>wsfsf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Predefined methods are those methods which are already defined in java and ready to use.</a:t>
            </a:r>
          </a:p>
          <a:p>
            <a:r>
              <a:rPr lang="en-US" dirty="0" smtClean="0"/>
              <a:t>We can call these methods and can use in our code directly.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err="1" smtClean="0"/>
              <a:t>Math.random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Math.random</a:t>
            </a:r>
            <a:r>
              <a:rPr lang="en-US" dirty="0" smtClean="0"/>
              <a:t>() is a method defined in Math class which is used to generate a random number between </a:t>
            </a:r>
            <a:r>
              <a:rPr lang="en-US" dirty="0" err="1" smtClean="0"/>
              <a:t>o.o</a:t>
            </a:r>
            <a:r>
              <a:rPr lang="en-US" dirty="0" smtClean="0"/>
              <a:t> to .9 in double type</a:t>
            </a:r>
          </a:p>
          <a:p>
            <a:r>
              <a:rPr lang="en-US" dirty="0" smtClean="0"/>
              <a:t>Calling </a:t>
            </a:r>
            <a:r>
              <a:rPr lang="en-US" dirty="0" err="1" smtClean="0"/>
              <a:t>Math.random</a:t>
            </a:r>
            <a:r>
              <a:rPr lang="en-US" dirty="0" smtClean="0"/>
              <a:t>() 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=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 (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 * 4);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//It will generate the number from 0 to 3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Way2Automation.com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941</Words>
  <Application>Microsoft Office PowerPoint</Application>
  <PresentationFormat>On-screen Show (4:3)</PresentationFormat>
  <Paragraphs>153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What are methods</vt:lpstr>
      <vt:lpstr>Method Declaration</vt:lpstr>
      <vt:lpstr>Method Return Type</vt:lpstr>
      <vt:lpstr>Parameter List</vt:lpstr>
      <vt:lpstr>Method Body</vt:lpstr>
      <vt:lpstr>Instance variable Vs Local variable</vt:lpstr>
      <vt:lpstr>Accessing Object’s methods and instance variables</vt:lpstr>
      <vt:lpstr>Method Arguments and method calling</vt:lpstr>
      <vt:lpstr>Predefined Methods</vt:lpstr>
      <vt:lpstr>Method Calling Methods</vt:lpstr>
      <vt:lpstr>IF, IF-Else, IF-Else-IF statements</vt:lpstr>
      <vt:lpstr>Guess-game</vt:lpstr>
      <vt:lpstr>Guess-game continues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methods</dc:title>
  <dc:creator>Selenium</dc:creator>
  <cp:lastModifiedBy>Selenium</cp:lastModifiedBy>
  <cp:revision>167</cp:revision>
  <dcterms:created xsi:type="dcterms:W3CDTF">2006-08-16T00:00:00Z</dcterms:created>
  <dcterms:modified xsi:type="dcterms:W3CDTF">2015-10-07T20:16:03Z</dcterms:modified>
</cp:coreProperties>
</file>