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90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3FDA-B332-411E-8B54-E3A1986FFE68}" type="datetimeFigureOut">
              <a:rPr lang="en-IN" smtClean="0"/>
              <a:pPr/>
              <a:t>08-01-2015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C3EA-17C6-4C8D-84DD-CF9AB79C35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google.com/p/selenium/wiki/Grid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449580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SELENIUM GRID</a:t>
            </a:r>
          </a:p>
        </p:txBody>
      </p:sp>
      <p:pic>
        <p:nvPicPr>
          <p:cNvPr id="5" name="Picture 2" descr="http://seleniumhq.org/selenium-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56792"/>
            <a:ext cx="7093793" cy="472970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1124744"/>
            <a:ext cx="473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hlinkClick r:id="rId4"/>
              </a:rPr>
              <a:t>https://code.google.com/p/selenium/wiki/Grid2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@</a:t>
            </a:r>
            <a:r>
              <a:rPr lang="en-IN" sz="2000" dirty="0" err="1" smtClean="0"/>
              <a:t>DataProvider</a:t>
            </a:r>
            <a:endParaRPr lang="en-IN" sz="2000" b="1" dirty="0" smtClean="0"/>
          </a:p>
          <a:p>
            <a:r>
              <a:rPr lang="en-IN" sz="2000" b="1" dirty="0" smtClean="0"/>
              <a:t>public Object[][] </a:t>
            </a:r>
            <a:r>
              <a:rPr lang="en-IN" sz="2000" b="1" dirty="0" err="1" smtClean="0"/>
              <a:t>getData</a:t>
            </a:r>
            <a:r>
              <a:rPr lang="en-IN" sz="2000" b="1" dirty="0" smtClean="0"/>
              <a:t>(){</a:t>
            </a:r>
          </a:p>
          <a:p>
            <a:endParaRPr lang="en-IN" sz="2000" dirty="0" smtClean="0"/>
          </a:p>
          <a:p>
            <a:r>
              <a:rPr lang="en-IN" sz="2000" dirty="0" smtClean="0"/>
              <a:t>Object[][] data = </a:t>
            </a:r>
            <a:r>
              <a:rPr lang="en-IN" sz="2000" b="1" dirty="0" smtClean="0"/>
              <a:t>new Object[2][2];</a:t>
            </a:r>
          </a:p>
          <a:p>
            <a:r>
              <a:rPr lang="en-IN" sz="2000" dirty="0" smtClean="0"/>
              <a:t>data[0][0] = "selenium";</a:t>
            </a:r>
          </a:p>
          <a:p>
            <a:r>
              <a:rPr lang="en-IN" sz="2000" dirty="0" smtClean="0"/>
              <a:t>data[0][1] = 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";</a:t>
            </a:r>
          </a:p>
          <a:p>
            <a:endParaRPr lang="en-IN" sz="2000" dirty="0" smtClean="0"/>
          </a:p>
          <a:p>
            <a:r>
              <a:rPr lang="en-IN" sz="2000" dirty="0" smtClean="0"/>
              <a:t>data[1][0] = "selenium";</a:t>
            </a:r>
          </a:p>
          <a:p>
            <a:r>
              <a:rPr lang="en-IN" sz="2000" dirty="0" smtClean="0"/>
              <a:t>data[1][1] = "chrome";</a:t>
            </a:r>
          </a:p>
          <a:p>
            <a:endParaRPr lang="en-IN" sz="2000" dirty="0" smtClean="0"/>
          </a:p>
          <a:p>
            <a:r>
              <a:rPr lang="en-IN" sz="2000" b="1" dirty="0" smtClean="0"/>
              <a:t>return data;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IN" sz="2800" dirty="0" smtClean="0"/>
              <a:t>Single test on a single node – Parallely on multiple browsers</a:t>
            </a:r>
            <a:endParaRPr lang="en-US" sz="28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testSearch</a:t>
            </a:r>
            <a:r>
              <a:rPr lang="en-IN" sz="2000" b="1" dirty="0" smtClean="0"/>
              <a:t> {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@Test(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="</a:t>
            </a:r>
            <a:r>
              <a:rPr lang="en-IN" sz="2000" dirty="0" err="1" smtClean="0"/>
              <a:t>getData</a:t>
            </a:r>
            <a:r>
              <a:rPr lang="en-IN" sz="2000" dirty="0" smtClean="0"/>
              <a:t>")</a:t>
            </a:r>
          </a:p>
          <a:p>
            <a:r>
              <a:rPr lang="en-IN" sz="2000" b="1" dirty="0" smtClean="0"/>
              <a:t>public void </a:t>
            </a:r>
            <a:r>
              <a:rPr lang="en-IN" sz="2000" b="1" dirty="0" err="1" smtClean="0"/>
              <a:t>doSearch</a:t>
            </a:r>
            <a:r>
              <a:rPr lang="en-IN" sz="2000" b="1" dirty="0" smtClean="0"/>
              <a:t>(String text, String browser) throws </a:t>
            </a:r>
            <a:r>
              <a:rPr lang="en-IN" sz="2000" b="1" dirty="0" err="1" smtClean="0"/>
              <a:t>MalformedURLException</a:t>
            </a:r>
            <a:r>
              <a:rPr lang="en-IN" sz="2000" b="1" dirty="0" smtClean="0"/>
              <a:t>{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System.out.println</a:t>
            </a:r>
            <a:r>
              <a:rPr lang="en-IN" sz="2000" dirty="0" smtClean="0"/>
              <a:t>(browser);</a:t>
            </a:r>
          </a:p>
          <a:p>
            <a:r>
              <a:rPr lang="en-IN" sz="2000" dirty="0" err="1" smtClean="0"/>
              <a:t>DesiredCapabilities</a:t>
            </a:r>
            <a:r>
              <a:rPr lang="en-IN" sz="2000" dirty="0" smtClean="0"/>
              <a:t> capabilities = </a:t>
            </a:r>
            <a:r>
              <a:rPr lang="en-IN" sz="2000" b="1" dirty="0" smtClean="0"/>
              <a:t>null;</a:t>
            </a:r>
          </a:p>
          <a:p>
            <a:r>
              <a:rPr lang="en-IN" sz="2000" b="1" dirty="0" smtClean="0"/>
              <a:t>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firefox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DesiredCapabilities.firefox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Platform.ANY</a:t>
            </a:r>
            <a:r>
              <a:rPr lang="en-IN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ie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internetExplorer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WINDOWS</a:t>
            </a:r>
            <a:r>
              <a:rPr lang="en-IN" sz="2000" i="1" dirty="0" smtClean="0"/>
              <a:t>);</a:t>
            </a:r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("chrome")){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chrome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("chrome");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ANY</a:t>
            </a:r>
            <a:r>
              <a:rPr lang="en-IN" sz="2000" i="1" dirty="0" smtClean="0"/>
              <a:t>);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smtClean="0"/>
              <a:t> //require for WebDriver</a:t>
            </a:r>
          </a:p>
          <a:p>
            <a:r>
              <a:rPr lang="en-IN" sz="2000" dirty="0" err="1" smtClean="0"/>
              <a:t>RemoteWebDriver</a:t>
            </a:r>
            <a:r>
              <a:rPr lang="en-IN" sz="2000" dirty="0" smtClean="0"/>
              <a:t> driver = </a:t>
            </a:r>
            <a:r>
              <a:rPr lang="en-IN" sz="2000" b="1" dirty="0" smtClean="0"/>
              <a:t>new </a:t>
            </a:r>
            <a:r>
              <a:rPr lang="en-IN" sz="2000" b="1" dirty="0" err="1" smtClean="0"/>
              <a:t>RemoteWebDriver</a:t>
            </a:r>
            <a:r>
              <a:rPr lang="en-IN" sz="2000" b="1" dirty="0" smtClean="0"/>
              <a:t>(new URL("http://localhost:4444/wd/hub"), capabilities);</a:t>
            </a:r>
          </a:p>
          <a:p>
            <a:r>
              <a:rPr lang="en-IN" sz="2000" dirty="0" smtClean="0"/>
              <a:t>//</a:t>
            </a:r>
            <a:r>
              <a:rPr lang="en-IN" sz="2000" dirty="0" err="1" smtClean="0"/>
              <a:t>RemoteWebDriver</a:t>
            </a:r>
            <a:r>
              <a:rPr lang="en-IN" sz="2000" dirty="0" smtClean="0"/>
              <a:t> driver = new </a:t>
            </a:r>
            <a:r>
              <a:rPr lang="en-IN" sz="2000" dirty="0" err="1" smtClean="0"/>
              <a:t>FirefoxDriver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driver.get</a:t>
            </a:r>
            <a:r>
              <a:rPr lang="en-IN" sz="2000" dirty="0" smtClean="0"/>
              <a:t>("http://google.com");</a:t>
            </a:r>
          </a:p>
          <a:p>
            <a:r>
              <a:rPr lang="en-IN" sz="2000" dirty="0" err="1" smtClean="0"/>
              <a:t>driver.findElement</a:t>
            </a:r>
            <a:r>
              <a:rPr lang="en-IN" sz="2000" dirty="0" smtClean="0"/>
              <a:t>(By.</a:t>
            </a:r>
            <a:r>
              <a:rPr lang="en-IN" sz="2000" i="1" dirty="0" smtClean="0"/>
              <a:t>name("q")).</a:t>
            </a:r>
            <a:r>
              <a:rPr lang="en-IN" sz="2000" i="1" dirty="0" err="1" smtClean="0"/>
              <a:t>sendKeys</a:t>
            </a:r>
            <a:r>
              <a:rPr lang="en-IN" sz="2000" i="1" dirty="0" smtClean="0"/>
              <a:t>(text);</a:t>
            </a:r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@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 (parallel=</a:t>
            </a:r>
            <a:r>
              <a:rPr lang="en-IN" sz="2000" b="1" dirty="0" smtClean="0"/>
              <a:t>true)</a:t>
            </a:r>
          </a:p>
          <a:p>
            <a:r>
              <a:rPr lang="en-IN" sz="2000" b="1" dirty="0" smtClean="0"/>
              <a:t>public Object[][] </a:t>
            </a:r>
            <a:r>
              <a:rPr lang="en-IN" sz="2000" b="1" dirty="0" err="1" smtClean="0"/>
              <a:t>getData</a:t>
            </a:r>
            <a:r>
              <a:rPr lang="en-IN" sz="2000" b="1" dirty="0" smtClean="0"/>
              <a:t>(){</a:t>
            </a:r>
          </a:p>
          <a:p>
            <a:endParaRPr lang="en-IN" sz="2000" dirty="0" smtClean="0"/>
          </a:p>
          <a:p>
            <a:r>
              <a:rPr lang="en-IN" sz="2000" dirty="0" smtClean="0"/>
              <a:t>Object[][] data = </a:t>
            </a:r>
            <a:r>
              <a:rPr lang="en-IN" sz="2000" b="1" dirty="0" smtClean="0"/>
              <a:t>new Object[2][2];</a:t>
            </a:r>
          </a:p>
          <a:p>
            <a:r>
              <a:rPr lang="en-IN" sz="2000" dirty="0" smtClean="0"/>
              <a:t>data[0][0] = "selenium";</a:t>
            </a:r>
          </a:p>
          <a:p>
            <a:r>
              <a:rPr lang="en-IN" sz="2000" dirty="0" smtClean="0"/>
              <a:t>data[0][1] = 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";</a:t>
            </a:r>
          </a:p>
          <a:p>
            <a:endParaRPr lang="en-IN" sz="2000" dirty="0" smtClean="0"/>
          </a:p>
          <a:p>
            <a:r>
              <a:rPr lang="en-IN" sz="2000" dirty="0" smtClean="0"/>
              <a:t>data[1][0] = "selenium";</a:t>
            </a:r>
          </a:p>
          <a:p>
            <a:r>
              <a:rPr lang="en-IN" sz="2000" dirty="0" smtClean="0"/>
              <a:t>data[1][1] = "chrome";</a:t>
            </a:r>
          </a:p>
          <a:p>
            <a:endParaRPr lang="en-IN" sz="2000" dirty="0" smtClean="0"/>
          </a:p>
          <a:p>
            <a:r>
              <a:rPr lang="en-IN" sz="2000" b="1" dirty="0" smtClean="0"/>
              <a:t>return data;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JSON FOR HUB &amp; NODES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484" y="2564904"/>
            <a:ext cx="746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hub -hub </a:t>
            </a:r>
            <a:r>
              <a:rPr lang="en-IN" dirty="0" err="1" smtClean="0"/>
              <a:t>Config</a:t>
            </a:r>
            <a:r>
              <a:rPr lang="en-IN" dirty="0" smtClean="0"/>
              <a:t> </a:t>
            </a:r>
            <a:r>
              <a:rPr lang="en-IN" dirty="0" err="1" smtClean="0"/>
              <a:t>hub.json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5484" y="1988840"/>
            <a:ext cx="358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JSON FOR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7492" y="3039343"/>
            <a:ext cx="376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JSON FOR NODE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484" y="3491716"/>
            <a:ext cx="826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</a:t>
            </a:r>
            <a:r>
              <a:rPr lang="en-IN" dirty="0" err="1" smtClean="0"/>
              <a:t>webdriver</a:t>
            </a:r>
            <a:r>
              <a:rPr lang="en-IN" dirty="0" smtClean="0"/>
              <a:t> -</a:t>
            </a:r>
            <a:r>
              <a:rPr lang="en-IN" dirty="0" err="1" smtClean="0"/>
              <a:t>nodeConfig</a:t>
            </a:r>
            <a:r>
              <a:rPr lang="en-IN" dirty="0" smtClean="0"/>
              <a:t> node1.json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907704" y="391180"/>
            <a:ext cx="640871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PARALLEL/SEQUENTIAL EXECUTION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91680" y="1475492"/>
            <a:ext cx="6590222" cy="5059144"/>
            <a:chOff x="1691680" y="1475492"/>
            <a:chExt cx="6590222" cy="5059144"/>
          </a:xfrm>
        </p:grpSpPr>
        <p:sp>
          <p:nvSpPr>
            <p:cNvPr id="27" name="Rectangle 26"/>
            <p:cNvSpPr/>
            <p:nvPr/>
          </p:nvSpPr>
          <p:spPr>
            <a:xfrm>
              <a:off x="5796136" y="3284984"/>
              <a:ext cx="1944216" cy="14401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5936" y="4005064"/>
              <a:ext cx="2088232" cy="17281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91680" y="3645024"/>
              <a:ext cx="2448272" cy="16561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19872" y="1772816"/>
              <a:ext cx="2448272" cy="1368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23928" y="2132856"/>
              <a:ext cx="1440160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smtClean="0">
                  <a:solidFill>
                    <a:srgbClr val="FF0000"/>
                  </a:solidFill>
                </a:rPr>
                <a:t>500 Test Cases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059832" y="2996952"/>
              <a:ext cx="86409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644008" y="2996952"/>
              <a:ext cx="144016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64088" y="2996952"/>
              <a:ext cx="792088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123728" y="3861048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100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11960" y="4149080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200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940152" y="3356992"/>
              <a:ext cx="1440160" cy="122413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200 Test Cases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11960" y="1484784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HUB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3728" y="33569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1</a:t>
              </a:r>
              <a:endParaRPr lang="en-IN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11960" y="3429000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2 - 6666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232" y="2852936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NODE 3 - 7777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60032" y="147549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4444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7824" y="32849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5555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07704" y="580526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B – IE, FF, Chrome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3968" y="6165304"/>
              <a:ext cx="128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 -  Chrome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4288" y="5157192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 - Firefox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90800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configure hub and nodes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980129"/>
            <a:ext cx="7278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java -jar selenium-server-standalone-2.37.0.jar –role hub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484784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STARTING A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2494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-jar selenium-server-standalone-2.37.0.jar -role </a:t>
            </a:r>
            <a:r>
              <a:rPr lang="en-IN" sz="2000" dirty="0" err="1" smtClean="0"/>
              <a:t>webdriver</a:t>
            </a:r>
            <a:r>
              <a:rPr lang="en-IN" sz="2000" dirty="0" smtClean="0"/>
              <a:t> –hub http://localhost:4444/grid/register -port 5555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492896"/>
            <a:ext cx="4502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REGISTERING A NODE TO THE HUB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933056"/>
            <a:ext cx="5573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SUPPORTED BROWSER NAMES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593322"/>
            <a:ext cx="7416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java -jar selenium-server-standalone-2.37.0.jar -role </a:t>
            </a:r>
            <a:r>
              <a:rPr lang="en-IN" sz="2000" dirty="0" err="1" smtClean="0"/>
              <a:t>webdriver</a:t>
            </a:r>
            <a:r>
              <a:rPr lang="en-IN" sz="2000" dirty="0" smtClean="0"/>
              <a:t> -hub http://localhost:4444/grid/register -port 5555 -browser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</a:t>
            </a:r>
            <a:r>
              <a:rPr lang="en-IN" sz="2000" dirty="0" err="1" smtClean="0"/>
              <a:t>firefox</a:t>
            </a:r>
            <a:r>
              <a:rPr lang="en-IN" sz="2000" dirty="0" smtClean="0"/>
              <a:t>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 -browser </a:t>
            </a:r>
            <a:r>
              <a:rPr lang="en-IN" sz="2000" dirty="0" err="1" smtClean="0"/>
              <a:t>browserName</a:t>
            </a:r>
            <a:r>
              <a:rPr lang="en-IN" sz="2000" dirty="0" smtClean="0"/>
              <a:t>=chrome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MAX INSTANCES &amp; SESSIONS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7934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selenium-server-standalone-2.37.0.jar -role </a:t>
            </a:r>
            <a:r>
              <a:rPr lang="en-IN" dirty="0" err="1" smtClean="0"/>
              <a:t>webdriver</a:t>
            </a:r>
            <a:r>
              <a:rPr lang="en-IN" dirty="0" smtClean="0"/>
              <a:t> -hub </a:t>
            </a:r>
          </a:p>
          <a:p>
            <a:r>
              <a:rPr lang="en-IN" dirty="0" smtClean="0"/>
              <a:t>http://localhost:4444/grid/register -port 5555 -browser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firefox</a:t>
            </a:r>
            <a:r>
              <a:rPr lang="en-IN" dirty="0" smtClean="0"/>
              <a:t> </a:t>
            </a:r>
          </a:p>
          <a:p>
            <a:r>
              <a:rPr lang="en-IN" dirty="0" smtClean="0"/>
              <a:t>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7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MAX INSTANCES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140968"/>
            <a:ext cx="3597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MAX SESSIONS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88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-jar selenium-server-standalone-2.32.0.jar -role </a:t>
            </a:r>
            <a:r>
              <a:rPr lang="en-IN" dirty="0" err="1" smtClean="0"/>
              <a:t>webdrive</a:t>
            </a:r>
            <a:endParaRPr lang="en-IN" dirty="0" smtClean="0"/>
          </a:p>
          <a:p>
            <a:r>
              <a:rPr lang="en-IN" dirty="0" smtClean="0"/>
              <a:t>r -hub http://localhost:4444/grid/register -port 5555 -browser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firef</a:t>
            </a:r>
            <a:endParaRPr lang="en-IN" dirty="0" smtClean="0"/>
          </a:p>
          <a:p>
            <a:r>
              <a:rPr lang="en-IN" dirty="0" err="1" smtClean="0"/>
              <a:t>ox,maxInstances</a:t>
            </a:r>
            <a:r>
              <a:rPr lang="en-IN" dirty="0" smtClean="0"/>
              <a:t>=4 -browser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</a:p>
          <a:p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=3 -</a:t>
            </a:r>
            <a:r>
              <a:rPr lang="en-IN" dirty="0" err="1" smtClean="0"/>
              <a:t>maxSession</a:t>
            </a:r>
            <a:r>
              <a:rPr lang="en-IN" dirty="0" smtClean="0"/>
              <a:t> 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763688" y="391180"/>
            <a:ext cx="619268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SETTING UP CHROME &amp; IE DRIVERS</a:t>
            </a:r>
            <a:endParaRPr 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580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Dwebdriver.chrome.driver</a:t>
            </a:r>
            <a:r>
              <a:rPr lang="en-IN" dirty="0" smtClean="0"/>
              <a:t>= C:\Softwares\chromedriver.exe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1268760"/>
            <a:ext cx="387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CHROME DRIVER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471391"/>
            <a:ext cx="242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FINAL COMMAND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005064"/>
            <a:ext cx="78656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-</a:t>
            </a:r>
            <a:r>
              <a:rPr lang="en-IN" dirty="0" err="1" smtClean="0"/>
              <a:t>Dwebdriver.chrome.driver</a:t>
            </a:r>
            <a:r>
              <a:rPr lang="en-IN" dirty="0" smtClean="0"/>
              <a:t>= C:\Softwares\chromedriver.exe </a:t>
            </a:r>
          </a:p>
          <a:p>
            <a:r>
              <a:rPr lang="en-IN" dirty="0" smtClean="0"/>
              <a:t>-</a:t>
            </a:r>
            <a:r>
              <a:rPr lang="en-IN" dirty="0" err="1" smtClean="0"/>
              <a:t>Dwebdriver.ie.driver</a:t>
            </a:r>
            <a:r>
              <a:rPr lang="en-IN" dirty="0" smtClean="0"/>
              <a:t>= C:\Softwares\IEDriverServer.exe</a:t>
            </a:r>
          </a:p>
          <a:p>
            <a:r>
              <a:rPr lang="en-IN" dirty="0" smtClean="0"/>
              <a:t> -jar selenium-server-standalone-2.32.0.jar -role </a:t>
            </a:r>
            <a:r>
              <a:rPr lang="en-IN" dirty="0" err="1" smtClean="0"/>
              <a:t>webdriver</a:t>
            </a:r>
            <a:endParaRPr lang="en-IN" dirty="0" smtClean="0"/>
          </a:p>
          <a:p>
            <a:r>
              <a:rPr lang="en-IN" dirty="0" smtClean="0"/>
              <a:t> -hub http://localhost:4444/grid/register -port 5555 -browser </a:t>
            </a:r>
          </a:p>
          <a:p>
            <a:r>
              <a:rPr lang="en-IN" dirty="0" smtClean="0"/>
              <a:t>browserName=</a:t>
            </a:r>
            <a:r>
              <a:rPr lang="en-IN" dirty="0" err="1" smtClean="0"/>
              <a:t>firefox,maxInstances</a:t>
            </a:r>
            <a:r>
              <a:rPr lang="en-IN" dirty="0" smtClean="0"/>
              <a:t>=4 -browser </a:t>
            </a:r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iexplore</a:t>
            </a:r>
            <a:r>
              <a:rPr lang="en-IN" dirty="0" smtClean="0"/>
              <a:t> -browser </a:t>
            </a:r>
          </a:p>
          <a:p>
            <a:r>
              <a:rPr lang="en-IN" dirty="0" err="1" smtClean="0"/>
              <a:t>browserName</a:t>
            </a:r>
            <a:r>
              <a:rPr lang="en-IN" dirty="0" smtClean="0"/>
              <a:t>=</a:t>
            </a:r>
            <a:r>
              <a:rPr lang="en-IN" dirty="0" err="1" smtClean="0"/>
              <a:t>chrome,maxInstances</a:t>
            </a:r>
            <a:r>
              <a:rPr lang="en-IN" dirty="0" smtClean="0"/>
              <a:t>=3 -</a:t>
            </a:r>
            <a:r>
              <a:rPr lang="en-IN" dirty="0" err="1" smtClean="0"/>
              <a:t>maxSession</a:t>
            </a:r>
            <a:r>
              <a:rPr lang="en-IN" dirty="0" smtClean="0"/>
              <a:t> 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2319263"/>
            <a:ext cx="296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smtClean="0">
                <a:solidFill>
                  <a:srgbClr val="FF0000"/>
                </a:solidFill>
              </a:rPr>
              <a:t>SETTING UP IE DRIVER</a:t>
            </a:r>
            <a:endParaRPr lang="en-IN" sz="24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771636"/>
            <a:ext cx="550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-</a:t>
            </a:r>
            <a:r>
              <a:rPr lang="en-IN" dirty="0" err="1" smtClean="0"/>
              <a:t>Dwebdriver.ie.driver</a:t>
            </a:r>
            <a:r>
              <a:rPr lang="en-IN" dirty="0" smtClean="0"/>
              <a:t>= C:\Softwares\IEDriverServer.exe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WHAT WE HAVE SEEN SO FAR: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is Grid?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are Hub and Nodes?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Grid Console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Configuring Hub &amp; Nodes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What are Max Instances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err="1" smtClean="0"/>
              <a:t>Whar</a:t>
            </a:r>
            <a:r>
              <a:rPr lang="en-IN" sz="2800" dirty="0" smtClean="0"/>
              <a:t> are Max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Setting up Max Instances &amp; Sessions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Configuring Grid for IE &amp; Chrome driver support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Registering Multiple nodes to a hub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391180"/>
            <a:ext cx="572561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b="1" dirty="0" smtClean="0"/>
              <a:t>WHAT WE WILL SEE NOW: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/>
              <a:t>How to execute single test on a single node – serially on multiple browsers?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/>
              <a:t>How to execute single test on a single node – Parallely on multiple browsers?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91680" y="391180"/>
            <a:ext cx="622967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IN" sz="2800" dirty="0" smtClean="0"/>
              <a:t>Single test on a single node – serially on multiple browsers</a:t>
            </a:r>
            <a:endParaRPr lang="en-US" sz="28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2880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public class </a:t>
            </a:r>
            <a:r>
              <a:rPr lang="en-IN" sz="2000" b="1" dirty="0" err="1" smtClean="0"/>
              <a:t>testSearch</a:t>
            </a:r>
            <a:r>
              <a:rPr lang="en-IN" sz="2000" b="1" dirty="0" smtClean="0"/>
              <a:t> {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@Test(</a:t>
            </a:r>
            <a:r>
              <a:rPr lang="en-IN" sz="2000" dirty="0" err="1" smtClean="0"/>
              <a:t>dataProvider</a:t>
            </a:r>
            <a:r>
              <a:rPr lang="en-IN" sz="2000" dirty="0" smtClean="0"/>
              <a:t>="</a:t>
            </a:r>
            <a:r>
              <a:rPr lang="en-IN" sz="2000" dirty="0" err="1" smtClean="0"/>
              <a:t>getData</a:t>
            </a:r>
            <a:r>
              <a:rPr lang="en-IN" sz="2000" dirty="0" smtClean="0"/>
              <a:t>")</a:t>
            </a:r>
          </a:p>
          <a:p>
            <a:r>
              <a:rPr lang="en-IN" sz="2000" b="1" dirty="0" smtClean="0"/>
              <a:t>public void </a:t>
            </a:r>
            <a:r>
              <a:rPr lang="en-IN" sz="2000" b="1" dirty="0" err="1" smtClean="0"/>
              <a:t>doSearch</a:t>
            </a:r>
            <a:r>
              <a:rPr lang="en-IN" sz="2000" b="1" dirty="0" smtClean="0"/>
              <a:t>(String text, String browser) throws </a:t>
            </a:r>
            <a:r>
              <a:rPr lang="en-IN" sz="2000" b="1" dirty="0" err="1" smtClean="0"/>
              <a:t>MalformedURLException</a:t>
            </a:r>
            <a:r>
              <a:rPr lang="en-IN" sz="2000" b="1" dirty="0" smtClean="0"/>
              <a:t>{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System.out.println</a:t>
            </a:r>
            <a:r>
              <a:rPr lang="en-IN" sz="2000" dirty="0" smtClean="0"/>
              <a:t>(browser);</a:t>
            </a:r>
          </a:p>
          <a:p>
            <a:r>
              <a:rPr lang="en-IN" sz="2000" dirty="0" err="1" smtClean="0"/>
              <a:t>DesiredCapabilities</a:t>
            </a:r>
            <a:r>
              <a:rPr lang="en-IN" sz="2000" dirty="0" smtClean="0"/>
              <a:t> capabilities = </a:t>
            </a:r>
            <a:r>
              <a:rPr lang="en-IN" sz="2000" b="1" dirty="0" smtClean="0"/>
              <a:t>null;</a:t>
            </a:r>
          </a:p>
          <a:p>
            <a:r>
              <a:rPr lang="en-IN" sz="2000" b="1" dirty="0" smtClean="0"/>
              <a:t>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firefox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DesiredCapabilities.firefox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firefox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Platform.ANY</a:t>
            </a:r>
            <a:r>
              <a:rPr lang="en-IN" sz="20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bright="34000" contrast="-28000"/>
          </a:blip>
          <a:srcRect/>
          <a:stretch>
            <a:fillRect/>
          </a:stretch>
        </p:blipFill>
        <p:spPr bwMode="auto">
          <a:xfrm>
            <a:off x="179512" y="113590"/>
            <a:ext cx="1008112" cy="65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1475656" y="113719"/>
            <a:ext cx="56886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</a:t>
            </a:r>
            <a:r>
              <a:rPr lang="en-IN" sz="2000" b="1" dirty="0" err="1" smtClean="0"/>
              <a:t>ie</a:t>
            </a:r>
            <a:r>
              <a:rPr lang="en-IN" sz="2000" b="1" dirty="0" smtClean="0"/>
              <a:t>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internetExplorer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</a:t>
            </a:r>
            <a:r>
              <a:rPr lang="en-IN" sz="2000" dirty="0" err="1" smtClean="0"/>
              <a:t>iexplore</a:t>
            </a:r>
            <a:r>
              <a:rPr lang="en-IN" sz="2000" dirty="0" smtClean="0"/>
              <a:t>");</a:t>
            </a:r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WINDOWS</a:t>
            </a:r>
            <a:r>
              <a:rPr lang="en-IN" sz="2000" i="1" dirty="0" smtClean="0"/>
              <a:t>);</a:t>
            </a:r>
          </a:p>
          <a:p>
            <a:endParaRPr lang="en-IN" sz="2000" dirty="0" smtClean="0"/>
          </a:p>
          <a:p>
            <a:r>
              <a:rPr lang="en-IN" sz="2000" dirty="0" smtClean="0"/>
              <a:t>}</a:t>
            </a:r>
            <a:r>
              <a:rPr lang="en-IN" sz="2000" b="1" dirty="0" smtClean="0"/>
              <a:t>else if(</a:t>
            </a:r>
            <a:r>
              <a:rPr lang="en-IN" sz="2000" b="1" dirty="0" err="1" smtClean="0"/>
              <a:t>browser.equals</a:t>
            </a:r>
            <a:r>
              <a:rPr lang="en-IN" sz="2000" b="1" dirty="0" smtClean="0"/>
              <a:t>("chrome")){</a:t>
            </a:r>
          </a:p>
          <a:p>
            <a:endParaRPr lang="en-IN" sz="2000" dirty="0" smtClean="0"/>
          </a:p>
          <a:p>
            <a:r>
              <a:rPr lang="en-IN" sz="2000" dirty="0" smtClean="0"/>
              <a:t>capabilities = </a:t>
            </a:r>
            <a:r>
              <a:rPr lang="en-IN" sz="2000" dirty="0" err="1" smtClean="0"/>
              <a:t>DesiredCapabilities.</a:t>
            </a:r>
            <a:r>
              <a:rPr lang="en-IN" sz="2000" i="1" dirty="0" err="1" smtClean="0"/>
              <a:t>chrome</a:t>
            </a:r>
            <a:r>
              <a:rPr lang="en-IN" sz="2000" i="1" dirty="0" smtClean="0"/>
              <a:t>();</a:t>
            </a:r>
          </a:p>
          <a:p>
            <a:r>
              <a:rPr lang="en-IN" sz="2000" dirty="0" err="1" smtClean="0"/>
              <a:t>capabilities.setBrowserName</a:t>
            </a:r>
            <a:r>
              <a:rPr lang="en-IN" sz="2000" dirty="0" smtClean="0"/>
              <a:t>("chrome");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capabilities.setPlatform</a:t>
            </a:r>
            <a:r>
              <a:rPr lang="en-IN" sz="2000" dirty="0" smtClean="0"/>
              <a:t>(</a:t>
            </a:r>
            <a:r>
              <a:rPr lang="en-IN" sz="2000" dirty="0" err="1" smtClean="0"/>
              <a:t>Platform.</a:t>
            </a:r>
            <a:r>
              <a:rPr lang="en-IN" sz="2000" i="1" dirty="0" err="1" smtClean="0"/>
              <a:t>ANY</a:t>
            </a:r>
            <a:r>
              <a:rPr lang="en-IN" sz="2000" i="1" dirty="0" smtClean="0"/>
              <a:t>);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smtClean="0"/>
              <a:t> //require for WebDriver</a:t>
            </a:r>
          </a:p>
          <a:p>
            <a:r>
              <a:rPr lang="en-IN" sz="2000" dirty="0" err="1" smtClean="0"/>
              <a:t>RemoteWebDriver</a:t>
            </a:r>
            <a:r>
              <a:rPr lang="en-IN" sz="2000" dirty="0" smtClean="0"/>
              <a:t> driver = </a:t>
            </a:r>
            <a:r>
              <a:rPr lang="en-IN" sz="2000" b="1" dirty="0" smtClean="0"/>
              <a:t>new </a:t>
            </a:r>
            <a:r>
              <a:rPr lang="en-IN" sz="2000" b="1" dirty="0" err="1" smtClean="0"/>
              <a:t>RemoteWebDriver</a:t>
            </a:r>
            <a:r>
              <a:rPr lang="en-IN" sz="2000" b="1" dirty="0" smtClean="0"/>
              <a:t>(new URL("http://localhost:4444/wd/hub"), capabilities);</a:t>
            </a:r>
          </a:p>
          <a:p>
            <a:r>
              <a:rPr lang="en-IN" sz="2000" dirty="0" smtClean="0"/>
              <a:t>//</a:t>
            </a:r>
            <a:r>
              <a:rPr lang="en-IN" sz="2000" dirty="0" err="1" smtClean="0"/>
              <a:t>RemoteWebDriver</a:t>
            </a:r>
            <a:r>
              <a:rPr lang="en-IN" sz="2000" dirty="0" smtClean="0"/>
              <a:t> driver = new </a:t>
            </a:r>
            <a:r>
              <a:rPr lang="en-IN" sz="2000" dirty="0" err="1" smtClean="0"/>
              <a:t>FirefoxDriver</a:t>
            </a:r>
            <a:r>
              <a:rPr lang="en-IN" sz="2000" dirty="0" smtClean="0"/>
              <a:t>();</a:t>
            </a:r>
          </a:p>
          <a:p>
            <a:r>
              <a:rPr lang="en-IN" sz="2000" dirty="0" err="1" smtClean="0"/>
              <a:t>driver.get</a:t>
            </a:r>
            <a:r>
              <a:rPr lang="en-IN" sz="2000" dirty="0" smtClean="0"/>
              <a:t>("http://google.com");</a:t>
            </a:r>
          </a:p>
          <a:p>
            <a:r>
              <a:rPr lang="en-IN" sz="2000" dirty="0" err="1" smtClean="0"/>
              <a:t>driver.findElement</a:t>
            </a:r>
            <a:r>
              <a:rPr lang="en-IN" sz="2000" dirty="0" smtClean="0"/>
              <a:t>(By.</a:t>
            </a:r>
            <a:r>
              <a:rPr lang="en-IN" sz="2000" i="1" dirty="0" smtClean="0"/>
              <a:t>name("q")).</a:t>
            </a:r>
            <a:r>
              <a:rPr lang="en-IN" sz="2000" i="1" dirty="0" err="1" smtClean="0"/>
              <a:t>sendKeys</a:t>
            </a:r>
            <a:r>
              <a:rPr lang="en-IN" sz="2000" i="1" dirty="0" smtClean="0"/>
              <a:t>(text);</a:t>
            </a:r>
          </a:p>
          <a:p>
            <a:r>
              <a:rPr lang="en-IN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731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Selenium</dc:creator>
  <cp:lastModifiedBy>Selenium</cp:lastModifiedBy>
  <cp:revision>98</cp:revision>
  <dcterms:created xsi:type="dcterms:W3CDTF">2013-04-17T15:47:36Z</dcterms:created>
  <dcterms:modified xsi:type="dcterms:W3CDTF">2015-01-08T14:12:27Z</dcterms:modified>
</cp:coreProperties>
</file>