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1" autoAdjust="0"/>
    <p:restoredTop sz="86432" autoAdjust="0"/>
  </p:normalViewPr>
  <p:slideViewPr>
    <p:cSldViewPr>
      <p:cViewPr varScale="1">
        <p:scale>
          <a:sx n="67" d="100"/>
          <a:sy n="67" d="100"/>
        </p:scale>
        <p:origin x="-10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of “</a:t>
            </a:r>
            <a:r>
              <a:rPr lang="en-US" dirty="0" err="1" smtClean="0"/>
              <a:t>unDo</a:t>
            </a:r>
            <a:r>
              <a:rPr lang="en-US" dirty="0" smtClean="0"/>
              <a:t>” in software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“revert-back” to “previous-version”???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28600" y="2057400"/>
            <a:ext cx="18288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1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733800" y="2057400"/>
            <a:ext cx="13716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6553200" y="2057400"/>
            <a:ext cx="1676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04800" y="4876800"/>
            <a:ext cx="18288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2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429000" y="4876800"/>
            <a:ext cx="14478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438400" y="2209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4000" y="2209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66800" y="3124200"/>
            <a:ext cx="484632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209800" y="4953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81600" y="4953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6248400" y="4724400"/>
            <a:ext cx="3657600" cy="914400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7391400" y="2971800"/>
            <a:ext cx="484632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Un|do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792162"/>
          </a:xfrm>
        </p:spPr>
        <p:txBody>
          <a:bodyPr/>
          <a:lstStyle/>
          <a:p>
            <a:r>
              <a:rPr lang="en-US" dirty="0" smtClean="0"/>
              <a:t>Project - </a:t>
            </a:r>
            <a:r>
              <a:rPr lang="en-US" dirty="0" err="1" smtClean="0"/>
              <a:t>MySpecialTea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2192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MySpecialTea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895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29718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IngredientsCost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0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0" y="49530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File1</a:t>
            </a:r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1219200" y="50292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File2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2362200" y="50292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File3</a:t>
            </a:r>
            <a:endParaRPr lang="en-US" dirty="0"/>
          </a:p>
        </p:txBody>
      </p:sp>
      <p:sp>
        <p:nvSpPr>
          <p:cNvPr id="12" name="Flowchart: Document 11"/>
          <p:cNvSpPr/>
          <p:nvPr/>
        </p:nvSpPr>
        <p:spPr>
          <a:xfrm>
            <a:off x="3505200" y="57912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File4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6400800" y="56388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File5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4953000" y="56388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File5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7924800" y="480060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File6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 rot="16200000" flipH="1">
            <a:off x="895350" y="4248150"/>
            <a:ext cx="1219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 rot="5400000">
            <a:off x="38100" y="42291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 rot="16200000" flipH="1">
            <a:off x="1790700" y="40005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0"/>
          </p:cNvCxnSpPr>
          <p:nvPr/>
        </p:nvCxnSpPr>
        <p:spPr>
          <a:xfrm rot="5400000">
            <a:off x="3276600" y="4572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 rot="16200000" flipH="1">
            <a:off x="4267200" y="44958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rot="16200000" flipH="1">
            <a:off x="5372100" y="4152900"/>
            <a:ext cx="1752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 rot="16200000" flipH="1">
            <a:off x="8077200" y="42672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600200" y="19050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" idx="0"/>
          </p:cNvCxnSpPr>
          <p:nvPr/>
        </p:nvCxnSpPr>
        <p:spPr>
          <a:xfrm rot="16200000" flipH="1">
            <a:off x="4095750" y="2305050"/>
            <a:ext cx="990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81600" y="1981200"/>
            <a:ext cx="2895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Tracking an existing project using 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track files of an existing project we need to initialize a GIT repository inside the project.</a:t>
            </a:r>
          </a:p>
          <a:p>
            <a:r>
              <a:rPr lang="en-US" dirty="0" smtClean="0"/>
              <a:t>For this go to the project directory using GIT Bash and run following command: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&lt;directory path&gt;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init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If the above command is successful, then a empty GIT repository is created inside the specified path. (as a hidden holder)</a:t>
            </a:r>
          </a:p>
          <a:p>
            <a:r>
              <a:rPr lang="en-US" dirty="0" smtClean="0"/>
              <a:t>This empty GIT repository is just a GIT skeleton and none of the files are tracked yet.</a:t>
            </a:r>
          </a:p>
          <a:p>
            <a:r>
              <a:rPr lang="en-US" dirty="0" smtClean="0"/>
              <a:t>But how to track files of any project????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files to “GIT repository”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tracking any files we need to add them in GIT repository and then do a initial “commit”. This is done by following commands :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add *.txt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&gt; The above command will add all files having .txt extension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commit –m “my first commit”</a:t>
            </a: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The above command will do a “commit” and needs a commit statement.</a:t>
            </a: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Without commit statement the process will be aborted.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Changing already tracked files - Modification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see any new change in the files which are already tracked following command is used :</a:t>
            </a:r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Lets do a small change in our project :</a:t>
            </a:r>
          </a:p>
          <a:p>
            <a:pPr>
              <a:buFont typeface="Wingdings"/>
              <a:buChar char="Ø"/>
            </a:pPr>
            <a:r>
              <a:rPr lang="en-US" dirty="0" smtClean="0"/>
              <a:t>We need to double the quantity of tea.</a:t>
            </a:r>
          </a:p>
          <a:p>
            <a:pPr>
              <a:buFont typeface="Wingdings"/>
              <a:buChar char="Ø"/>
            </a:pPr>
            <a:r>
              <a:rPr lang="en-US" dirty="0" smtClean="0"/>
              <a:t>For this all files under “Ingredients” and “</a:t>
            </a:r>
            <a:r>
              <a:rPr lang="en-US" dirty="0" err="1" smtClean="0"/>
              <a:t>IngredientCost</a:t>
            </a:r>
            <a:r>
              <a:rPr lang="en-US" dirty="0" smtClean="0"/>
              <a:t>” will be change.</a:t>
            </a:r>
          </a:p>
          <a:p>
            <a:r>
              <a:rPr lang="en-US" dirty="0" smtClean="0"/>
              <a:t>Now again run the following command to see the new status of the files :</a:t>
            </a:r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>
              <a:buFont typeface="Wingdings"/>
              <a:buChar char="Ø"/>
            </a:pPr>
            <a:r>
              <a:rPr lang="en-US" dirty="0" smtClean="0"/>
              <a:t>It will show all the files which are changed.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 dirty="0" smtClean="0"/>
              <a:t>Adding Modified files -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r>
              <a:rPr lang="en-US" dirty="0" smtClean="0"/>
              <a:t>Every time we change/modify already tracked file we need to “add” it again so that it will ready to “commit”.</a:t>
            </a:r>
          </a:p>
          <a:p>
            <a:r>
              <a:rPr lang="en-US" dirty="0" smtClean="0"/>
              <a:t>This process is known as “Staging”.</a:t>
            </a:r>
          </a:p>
          <a:p>
            <a:r>
              <a:rPr lang="en-US" dirty="0" smtClean="0"/>
              <a:t>For staging modified files we have to use “add” command again :</a:t>
            </a:r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*.txt</a:t>
            </a:r>
          </a:p>
          <a:p>
            <a:pPr>
              <a:buNone/>
            </a:pPr>
            <a:r>
              <a:rPr lang="en-US" dirty="0" smtClean="0"/>
              <a:t>&gt; “add” is a multipurpose command which is used to make your files ready for commit.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“Version” control</a:t>
            </a:r>
            <a:r>
              <a:rPr lang="en-US" b="1" dirty="0" smtClean="0"/>
              <a:t>/ </a:t>
            </a:r>
            <a:r>
              <a:rPr lang="en-US" b="1" dirty="0" smtClean="0">
                <a:solidFill>
                  <a:srgbClr val="FF0000"/>
                </a:solidFill>
              </a:rPr>
              <a:t>“Re-vision” control</a:t>
            </a:r>
            <a:r>
              <a:rPr lang="en-US" b="1" dirty="0" smtClean="0"/>
              <a:t>/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SubVersion</a:t>
            </a:r>
            <a:r>
              <a:rPr lang="en-US" b="1" dirty="0" smtClean="0">
                <a:solidFill>
                  <a:srgbClr val="FF0000"/>
                </a:solidFill>
              </a:rPr>
              <a:t>” control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Version control or Revision control is a process in which “state” or version of a software is continuously tracked.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system records each and every changes to a file or set of files, so that we can revert to previous version/state whenever needed.</a:t>
            </a:r>
          </a:p>
        </p:txBody>
      </p:sp>
      <p:pic>
        <p:nvPicPr>
          <p:cNvPr id="1027" name="Picture 3" descr="E:\data\data\ebooks\GitHub\images\version contro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819400"/>
            <a:ext cx="487680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local Version Control (VCS)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Local VCS is the simplest one, in which a programmer copies the files into a time-stamped directory.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Hence whenever needed, any version of the files can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 above process is error-prone and cannot be used if more than one programmer is working in the project. Even worse if they are not working in same place!!!!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Now there is a need of “Centralized Version Control System”</a:t>
            </a:r>
          </a:p>
          <a:p>
            <a:endParaRPr lang="en-US" dirty="0"/>
          </a:p>
        </p:txBody>
      </p:sp>
      <p:pic>
        <p:nvPicPr>
          <p:cNvPr id="2051" name="Picture 3" descr="E:\data\data\ebooks\GitHub\images\loc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981200"/>
            <a:ext cx="1976437" cy="990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Centralized Version Control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Centralized VCS, there is a centralized </a:t>
            </a:r>
            <a:r>
              <a:rPr lang="en-US" dirty="0" smtClean="0"/>
              <a:t>repository</a:t>
            </a:r>
            <a:r>
              <a:rPr lang="en-US" dirty="0" smtClean="0"/>
              <a:t> </a:t>
            </a:r>
            <a:r>
              <a:rPr lang="en-US" dirty="0" smtClean="0"/>
              <a:t>which contains all versions (set of files) of a software product.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clients which are connected to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it, can push or fetch any product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version by remote access.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process through which files are “pushed” in this </a:t>
            </a:r>
            <a:r>
              <a:rPr lang="en-US" dirty="0" smtClean="0"/>
              <a:t>repository</a:t>
            </a:r>
            <a:r>
              <a:rPr lang="en-US" dirty="0" smtClean="0"/>
              <a:t> </a:t>
            </a:r>
            <a:r>
              <a:rPr lang="en-US" dirty="0" smtClean="0"/>
              <a:t>is called “Checked-in”.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process through which files are “fetched” from the </a:t>
            </a:r>
            <a:r>
              <a:rPr lang="en-US" dirty="0" smtClean="0">
                <a:solidFill>
                  <a:srgbClr val="FF0000"/>
                </a:solidFill>
              </a:rPr>
              <a:t>repository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further editing is called “Checked-out”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 descr="E:\data\data\ebooks\GitHub\images\centaliz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676400"/>
            <a:ext cx="30480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20000" cy="792162"/>
          </a:xfrm>
        </p:spPr>
        <p:txBody>
          <a:bodyPr/>
          <a:lstStyle/>
          <a:p>
            <a:r>
              <a:rPr lang="en-US" b="1" dirty="0" smtClean="0"/>
              <a:t>Limitation of Centralized VCS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major draw-back of centralized VCS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files are on centralized </a:t>
            </a:r>
            <a:r>
              <a:rPr lang="en-US" dirty="0" smtClean="0"/>
              <a:t>repository</a:t>
            </a:r>
            <a:r>
              <a:rPr lang="en-US" dirty="0" smtClean="0"/>
              <a:t>,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if the server is down for any period of </a:t>
            </a:r>
          </a:p>
          <a:p>
            <a:pPr marL="514350" indent="-514350">
              <a:buNone/>
            </a:pPr>
            <a:r>
              <a:rPr lang="en-US" dirty="0" smtClean="0"/>
              <a:t>time, no programmer can perform </a:t>
            </a:r>
          </a:p>
          <a:p>
            <a:pPr marL="514350" indent="-514350">
              <a:buNone/>
            </a:pPr>
            <a:r>
              <a:rPr lang="en-US" dirty="0" smtClean="0"/>
              <a:t>check-in or check-out.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2. If the hard-disk of centralized server gets corrupted, then the entire history of the project is gone and we will loose everything.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To deal with above problems a new type of VCS is developed which is known as “Distributed” VCS.</a:t>
            </a:r>
          </a:p>
        </p:txBody>
      </p:sp>
      <p:pic>
        <p:nvPicPr>
          <p:cNvPr id="4098" name="Picture 2" descr="E:\data\data\ebooks\GitHub\images\limi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524000"/>
            <a:ext cx="3048000" cy="224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Distributed Version Control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Distributed VCS, whenever a client machine fetched out the latest files from centralized </a:t>
            </a:r>
            <a:r>
              <a:rPr lang="en-US" dirty="0" smtClean="0"/>
              <a:t>repository</a:t>
            </a:r>
            <a:r>
              <a:rPr lang="en-US" dirty="0" smtClean="0"/>
              <a:t>, </a:t>
            </a:r>
            <a:r>
              <a:rPr lang="en-US" dirty="0" smtClean="0"/>
              <a:t>it actually fully mirrors the whole project repository.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Hence in this </a:t>
            </a:r>
            <a:r>
              <a:rPr lang="en-US" dirty="0" smtClean="0">
                <a:solidFill>
                  <a:srgbClr val="FF0000"/>
                </a:solidFill>
              </a:rPr>
              <a:t>system, </a:t>
            </a:r>
            <a:r>
              <a:rPr lang="en-US" dirty="0" smtClean="0">
                <a:solidFill>
                  <a:srgbClr val="FF0000"/>
                </a:solidFill>
              </a:rPr>
              <a:t>each client machine is a complete backup of </a:t>
            </a:r>
            <a:r>
              <a:rPr lang="en-US" dirty="0" smtClean="0">
                <a:solidFill>
                  <a:srgbClr val="FF0000"/>
                </a:solidFill>
              </a:rPr>
              <a:t>the project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If centralized </a:t>
            </a:r>
            <a:r>
              <a:rPr lang="en-US" dirty="0" smtClean="0"/>
              <a:t>repository</a:t>
            </a:r>
            <a:r>
              <a:rPr lang="en-US" dirty="0" smtClean="0"/>
              <a:t> fails, </a:t>
            </a:r>
            <a:r>
              <a:rPr lang="en-US" dirty="0" smtClean="0"/>
              <a:t>any client repository can be copied to server in order to restore the project.</a:t>
            </a:r>
          </a:p>
          <a:p>
            <a:r>
              <a:rPr lang="en-US" dirty="0" smtClean="0"/>
              <a:t>In this every check-out is a full backup.!!!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This is where “GIT” step in….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E:\data\data\ebooks\GitHub\images\centralised vs distribut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9248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404248">
            <a:off x="7165023" y="189695"/>
            <a:ext cx="22860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GIT is basically a distributed VCS, in which all files of a particular project is stored in a centralized GIT server.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a tool which manages source code history.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working of GIT is totally different from how other Centralized VCS works.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Whenever a client checked-out the files, the whole project is copied to the client-machine in a hidden folder and compressed form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 descr="E:\data\data\ebooks\GitHub\images\g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362200"/>
            <a:ext cx="1943100" cy="135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48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GIT installation on Windows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GIT installation on windows is quite easy and straight forward. Steps are as follows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http://msysgit.github.io/</a:t>
            </a:r>
            <a:r>
              <a:rPr lang="en-US" dirty="0" smtClean="0"/>
              <a:t> and download the GIT installer package.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During installation select “use GIT Bash only” as it will not modify our system path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it is installed we will get both command line version known as “GIT bash” and GUI version known as “GIT GUI”.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order to check the setting of GIT just run the following command in GIT bash :</a:t>
            </a:r>
          </a:p>
          <a:p>
            <a:pPr marL="514350" indent="-514350">
              <a:buNone/>
            </a:pPr>
            <a:r>
              <a:rPr lang="en-US" dirty="0" smtClean="0"/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–</a:t>
            </a:r>
            <a:r>
              <a:rPr lang="en-US" smtClean="0">
                <a:solidFill>
                  <a:srgbClr val="FF0000"/>
                </a:solidFill>
              </a:rPr>
              <a:t>list</a:t>
            </a:r>
            <a:r>
              <a:rPr lang="en-US" smtClean="0"/>
              <a:t>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914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Creating a GIT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GIT repository is nothing but the collection of files and their history.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two ways through which a GIT repository can be created 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GIT repository in an existing project.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2. Create a clone of entire GIT repository from a remote server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 descr="E:\data\data\ebooks\GitHub\images\git reposit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600200"/>
            <a:ext cx="2314575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1010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Need of “unDo” in software development</vt:lpstr>
      <vt:lpstr>“Version” control/ “Re-vision” control/ “SubVersion” control</vt:lpstr>
      <vt:lpstr>local Version Control (VCS) System</vt:lpstr>
      <vt:lpstr>Centralized Version Control System</vt:lpstr>
      <vt:lpstr>Limitation of Centralized VCS</vt:lpstr>
      <vt:lpstr>Distributed Version Control System</vt:lpstr>
      <vt:lpstr>GIT</vt:lpstr>
      <vt:lpstr>GIT installation on Windows</vt:lpstr>
      <vt:lpstr>Creating a GIT repository</vt:lpstr>
      <vt:lpstr>Project - MySpecialTea</vt:lpstr>
      <vt:lpstr>Tracking an existing project using GIT</vt:lpstr>
      <vt:lpstr>Adding files to “GIT repository”</vt:lpstr>
      <vt:lpstr>Changing already tracked files - Modification</vt:lpstr>
      <vt:lpstr>Adding Modified files - Staging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of “unDo” in software development</dc:title>
  <dc:creator>home</dc:creator>
  <cp:lastModifiedBy>home</cp:lastModifiedBy>
  <cp:revision>27</cp:revision>
  <dcterms:created xsi:type="dcterms:W3CDTF">2006-08-16T00:00:00Z</dcterms:created>
  <dcterms:modified xsi:type="dcterms:W3CDTF">2013-09-20T16:33:36Z</dcterms:modified>
</cp:coreProperties>
</file>