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0" r:id="rId8"/>
    <p:sldId id="276" r:id="rId9"/>
    <p:sldId id="263" r:id="rId10"/>
    <p:sldId id="277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47" autoAdjust="0"/>
    <p:restoredTop sz="86432" autoAdjust="0"/>
  </p:normalViewPr>
  <p:slideViewPr>
    <p:cSldViewPr>
      <p:cViewPr>
        <p:scale>
          <a:sx n="69" d="100"/>
          <a:sy n="69" d="100"/>
        </p:scale>
        <p:origin x="-99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010400" cy="944562"/>
          </a:xfrm>
        </p:spPr>
        <p:txBody>
          <a:bodyPr/>
          <a:lstStyle/>
          <a:p>
            <a:r>
              <a:rPr lang="en-US" b="1" dirty="0" smtClean="0"/>
              <a:t>Need of Remote</a:t>
            </a:r>
            <a:r>
              <a:rPr lang="en-US" b="1" baseline="0" dirty="0" smtClean="0"/>
              <a:t> repositories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en-US" dirty="0" smtClean="0"/>
              <a:t>Remote repositories are needed, when more then one developer is working on the same project.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This single central repository act as a hub of communication and collaboration.</a:t>
            </a:r>
          </a:p>
          <a:p>
            <a:r>
              <a:rPr lang="en-US" dirty="0" smtClean="0"/>
              <a:t>The remote repository which can be used efficiently with Git is “</a:t>
            </a:r>
            <a:r>
              <a:rPr lang="en-US" dirty="0" err="1" smtClean="0"/>
              <a:t>Github</a:t>
            </a:r>
            <a:r>
              <a:rPr lang="en-US" dirty="0" smtClean="0"/>
              <a:t>”.</a:t>
            </a:r>
            <a:endParaRPr lang="en-US" dirty="0"/>
          </a:p>
        </p:txBody>
      </p:sp>
      <p:pic>
        <p:nvPicPr>
          <p:cNvPr id="2050" name="Picture 2" descr="C:\Users\Public\Pictures\images\git images\remote reposito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38400"/>
            <a:ext cx="5715000" cy="1562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rs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00" y="-152400"/>
            <a:ext cx="10972800" cy="7704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Adding remote repository</a:t>
            </a:r>
            <a:r>
              <a:rPr lang="en-US" b="1" baseline="0" dirty="0" smtClean="0"/>
              <a:t> to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communicate with any remote repository, we need to add address of that repository to our project.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address of remote repository can be added by following command :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remote add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dirty="0" smtClean="0">
                <a:solidFill>
                  <a:srgbClr val="FF0000"/>
                </a:solidFill>
              </a:rPr>
              <a:t> &lt;remote repository </a:t>
            </a:r>
            <a:r>
              <a:rPr lang="en-US" dirty="0" err="1" smtClean="0">
                <a:solidFill>
                  <a:srgbClr val="FF0000"/>
                </a:solidFill>
              </a:rPr>
              <a:t>ssh</a:t>
            </a:r>
            <a:r>
              <a:rPr lang="en-US" dirty="0" smtClean="0">
                <a:solidFill>
                  <a:srgbClr val="FF0000"/>
                </a:solidFill>
              </a:rPr>
              <a:t> key&gt;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 descr="C:\Users\Public\Pictures\images\git images\remote_repo_connection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590800"/>
            <a:ext cx="36576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Pushing</a:t>
            </a:r>
            <a:r>
              <a:rPr lang="en-US" b="1" baseline="0" dirty="0" smtClean="0"/>
              <a:t> our code to the remote repository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push our code to already added remote repository, following command is used: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push &lt;repository name&gt; &lt;branch name&gt;</a:t>
            </a:r>
          </a:p>
        </p:txBody>
      </p:sp>
      <p:pic>
        <p:nvPicPr>
          <p:cNvPr id="8194" name="Picture 2" descr="C:\Users\Public\Pictures\images\git images\pus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038600"/>
            <a:ext cx="57912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414763">
            <a:off x="7232169" y="165071"/>
            <a:ext cx="2133600" cy="792162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-hub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915400" cy="5791200"/>
          </a:xfrm>
        </p:spPr>
        <p:txBody>
          <a:bodyPr/>
          <a:lstStyle/>
          <a:p>
            <a:r>
              <a:rPr lang="en-US" dirty="0" smtClean="0"/>
              <a:t>GitHub is basically a “Git repository” web hosting service.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It’s a web-based application, which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can be accessed anywhere in the world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using internet.</a:t>
            </a:r>
          </a:p>
          <a:p>
            <a:r>
              <a:rPr lang="en-US" dirty="0" smtClean="0"/>
              <a:t>If a project repository is stored in the GitHub, then it work as centralized repository, and can be used by multiple teams across the world.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It’s an ideal centralized repository for open-source projects.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3074" name="Picture 2" descr="C:\Users\Public\Pictures\images\git images\git-hu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1600200"/>
            <a:ext cx="19812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3340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Register with </a:t>
            </a:r>
            <a:r>
              <a:rPr lang="en-US" b="1" baseline="0" dirty="0" smtClean="0"/>
              <a:t>Git-hub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dirty="0" smtClean="0"/>
              <a:t>GitHub provides both public and private repositories services.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Public repositories are free, where private repositories are paid.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order to use any Git service, first we need to register with the GitHub.</a:t>
            </a:r>
            <a:endParaRPr lang="en-US" dirty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098" name="Picture 2" descr="C:\Users\Public\Pictures\images\git images\sign u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352800"/>
            <a:ext cx="4038600" cy="1762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6200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Social and watch</a:t>
            </a:r>
            <a:r>
              <a:rPr lang="en-US" b="1" baseline="0" dirty="0" smtClean="0"/>
              <a:t> feature of </a:t>
            </a:r>
            <a:r>
              <a:rPr lang="en-US" b="1" dirty="0" smtClean="0"/>
              <a:t>GitH</a:t>
            </a:r>
            <a:r>
              <a:rPr lang="en-US" b="1" baseline="0" dirty="0" smtClean="0"/>
              <a:t>ub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GitHub works also act as a hub of communication between developers and contributors.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Follow-a-Friend feature: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This feature allow us to follow anyone on GitHub and can watch all it’s GitHub activity.</a:t>
            </a:r>
          </a:p>
          <a:p>
            <a:r>
              <a:rPr lang="en-US" dirty="0" smtClean="0"/>
              <a:t>Watch feature:</a:t>
            </a:r>
          </a:p>
          <a:p>
            <a:pPr>
              <a:buNone/>
            </a:pPr>
            <a:r>
              <a:rPr lang="en-US" dirty="0" smtClean="0"/>
              <a:t>Through this feature, any project can be watched </a:t>
            </a:r>
            <a:r>
              <a:rPr lang="en-US" dirty="0" err="1" smtClean="0"/>
              <a:t>i.e</a:t>
            </a:r>
            <a:r>
              <a:rPr lang="en-US" dirty="0" smtClean="0"/>
              <a:t> if there is any changed/update in the project, then GitHub automatically inform the Watcher.</a:t>
            </a:r>
            <a:endParaRPr lang="en-US" dirty="0"/>
          </a:p>
        </p:txBody>
      </p:sp>
      <p:pic>
        <p:nvPicPr>
          <p:cNvPr id="5122" name="Picture 2" descr="C:\Users\Public\Pictures\images\git images\follo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75" y="2057400"/>
            <a:ext cx="2143125" cy="1219200"/>
          </a:xfrm>
          <a:prstGeom prst="rect">
            <a:avLst/>
          </a:prstGeom>
          <a:noFill/>
        </p:spPr>
      </p:pic>
      <p:pic>
        <p:nvPicPr>
          <p:cNvPr id="5123" name="Picture 3" descr="C:\Users\Public\Pictures\images\git images\wat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0900" y="3657600"/>
            <a:ext cx="194310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Creating an</a:t>
            </a:r>
            <a:r>
              <a:rPr lang="en-US" b="1" baseline="0" dirty="0" smtClean="0"/>
              <a:t> empty repository on </a:t>
            </a:r>
            <a:r>
              <a:rPr lang="en-US" b="1" dirty="0" smtClean="0"/>
              <a:t>GitH</a:t>
            </a:r>
            <a:r>
              <a:rPr lang="en-US" b="1" baseline="0" dirty="0" smtClean="0"/>
              <a:t>ub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In order to create a repository on GitHub use following steps: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Go to your repository section.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Click on “New” link to create a New repository.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Give Repository name and Description.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Click on “Create Repository” to create.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15200" cy="792162"/>
          </a:xfrm>
        </p:spPr>
        <p:txBody>
          <a:bodyPr/>
          <a:lstStyle/>
          <a:p>
            <a:r>
              <a:rPr lang="en-US" b="1" dirty="0" smtClean="0"/>
              <a:t>Secure Shell Cryptography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GitHub uses Secure Shell cryptography technique in order to securely connect a remote repository to Git repository.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This technique works on “RSA algorithm”. As per this algorithm, two keys needs to generate “public key” and “private key”.</a:t>
            </a:r>
          </a:p>
          <a:p>
            <a:r>
              <a:rPr lang="en-US" dirty="0" smtClean="0"/>
              <a:t>The Public key resides on Centralized remote machine where private key on local machines.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the Private key of local machine matches with the public key of remote machine, then connection can be made otherwise refused.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5715000" cy="1143000"/>
          </a:xfrm>
        </p:spPr>
        <p:txBody>
          <a:bodyPr/>
          <a:lstStyle/>
          <a:p>
            <a:r>
              <a:rPr lang="en-US" b="1" dirty="0" smtClean="0"/>
              <a:t>RSA – Key pairs</a:t>
            </a:r>
            <a:endParaRPr lang="en-US" b="1" dirty="0"/>
          </a:p>
        </p:txBody>
      </p:sp>
      <p:pic>
        <p:nvPicPr>
          <p:cNvPr id="4" name="Content Placeholder 3" descr="ssh ke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000"/>
            <a:ext cx="7696200" cy="4495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781800" cy="792162"/>
          </a:xfrm>
        </p:spPr>
        <p:txBody>
          <a:bodyPr/>
          <a:lstStyle/>
          <a:p>
            <a:r>
              <a:rPr lang="en-US" dirty="0" smtClean="0"/>
              <a:t>Generating SSH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Following are the steps to generate SSH-RSA key pair: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Open Git bash and run following command :</a:t>
            </a:r>
          </a:p>
          <a:p>
            <a:pPr marL="514350" indent="-51435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ssh-keygen</a:t>
            </a:r>
            <a:r>
              <a:rPr lang="en-US" dirty="0" smtClean="0">
                <a:solidFill>
                  <a:srgbClr val="FF0000"/>
                </a:solidFill>
              </a:rPr>
              <a:t> –t </a:t>
            </a:r>
            <a:r>
              <a:rPr lang="en-US" dirty="0" err="1" smtClean="0">
                <a:solidFill>
                  <a:srgbClr val="FF0000"/>
                </a:solidFill>
              </a:rPr>
              <a:t>rsa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 smtClean="0"/>
              <a:t>2. Enter the location in which these files will be saved (Default is fine!!!)</a:t>
            </a:r>
          </a:p>
          <a:p>
            <a:pPr marL="514350" indent="-514350">
              <a:buNone/>
            </a:pPr>
            <a:r>
              <a:rPr lang="en-US" dirty="0" smtClean="0"/>
              <a:t>3</a:t>
            </a:r>
            <a:r>
              <a:rPr lang="en-US" dirty="0" smtClean="0">
                <a:solidFill>
                  <a:srgbClr val="FF0000"/>
                </a:solidFill>
              </a:rPr>
              <a:t>. If you want to put one more security, on this RSA key, enter a “Passphrase”. This phrase will be asked every time we use RSA keys. (Press enter if don’t want to use this extra security).</a:t>
            </a:r>
          </a:p>
          <a:p>
            <a:pPr marL="514350" indent="-514350">
              <a:buNone/>
            </a:pPr>
            <a:r>
              <a:rPr lang="en-US" dirty="0" smtClean="0"/>
              <a:t>4. A pair of RSA keys will be generated, one is public and other is private.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696200" cy="868362"/>
          </a:xfrm>
        </p:spPr>
        <p:txBody>
          <a:bodyPr/>
          <a:lstStyle/>
          <a:p>
            <a:r>
              <a:rPr lang="en-US" b="1" dirty="0" smtClean="0"/>
              <a:t>Adding public RSA key to GitHub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Following are the steps to add public RSA key to GitHub:</a:t>
            </a:r>
          </a:p>
          <a:p>
            <a:pPr marL="514350" indent="-514350">
              <a:buAutoNum type="arabicPeriod"/>
            </a:pPr>
            <a:r>
              <a:rPr lang="en-US" dirty="0" smtClean="0"/>
              <a:t>Login to your GitHub account.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Go to settings &gt; Open </a:t>
            </a:r>
            <a:r>
              <a:rPr lang="en-US" dirty="0" err="1" smtClean="0">
                <a:solidFill>
                  <a:srgbClr val="FF0000"/>
                </a:solidFill>
              </a:rPr>
              <a:t>SSh</a:t>
            </a:r>
            <a:r>
              <a:rPr lang="en-US" dirty="0" smtClean="0">
                <a:solidFill>
                  <a:srgbClr val="FF0000"/>
                </a:solidFill>
              </a:rPr>
              <a:t> keys &gt;Click on add SSH keys</a:t>
            </a:r>
          </a:p>
          <a:p>
            <a:pPr marL="514350" indent="-514350">
              <a:buAutoNum type="arabicPeriod"/>
            </a:pPr>
            <a:r>
              <a:rPr lang="en-US" dirty="0" smtClean="0"/>
              <a:t>Go to home/.</a:t>
            </a:r>
            <a:r>
              <a:rPr lang="en-US" dirty="0" err="1" smtClean="0"/>
              <a:t>ssh</a:t>
            </a:r>
            <a:r>
              <a:rPr lang="en-US" dirty="0" smtClean="0"/>
              <a:t> folder on your local repository and open public RSA id file using notepad/</a:t>
            </a:r>
            <a:r>
              <a:rPr lang="en-US" dirty="0" err="1" smtClean="0"/>
              <a:t>wordpad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Copy public RSA key and paste it on GitHub. </a:t>
            </a:r>
          </a:p>
          <a:p>
            <a:pPr marL="514350" indent="-514350">
              <a:buAutoNum type="arabicPeriod"/>
            </a:pPr>
            <a:r>
              <a:rPr lang="en-US" dirty="0" smtClean="0"/>
              <a:t>Confirm password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In order to </a:t>
            </a:r>
            <a:r>
              <a:rPr lang="en-US" dirty="0" err="1" smtClean="0">
                <a:solidFill>
                  <a:srgbClr val="FF0000"/>
                </a:solidFill>
              </a:rPr>
              <a:t>permanantly</a:t>
            </a:r>
            <a:r>
              <a:rPr lang="en-US" dirty="0" smtClean="0">
                <a:solidFill>
                  <a:srgbClr val="FF0000"/>
                </a:solidFill>
              </a:rPr>
              <a:t> store this key with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hub run following command in Git bash :</a:t>
            </a:r>
          </a:p>
          <a:p>
            <a:pPr marL="514350" indent="-51435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ssh</a:t>
            </a:r>
            <a:r>
              <a:rPr lang="en-US" dirty="0" smtClean="0">
                <a:solidFill>
                  <a:srgbClr val="FF0000"/>
                </a:solidFill>
              </a:rPr>
              <a:t> –T git@github.com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643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Need of Remote repositories</vt:lpstr>
      <vt:lpstr>Git-hub</vt:lpstr>
      <vt:lpstr>Register with Git-hub</vt:lpstr>
      <vt:lpstr>Social and watch feature of GitHub</vt:lpstr>
      <vt:lpstr>Creating an empty repository on GitHub</vt:lpstr>
      <vt:lpstr>Secure Shell Cryptography</vt:lpstr>
      <vt:lpstr>RSA – Key pairs</vt:lpstr>
      <vt:lpstr>Generating SSH keys</vt:lpstr>
      <vt:lpstr>Adding public RSA key to GitHub</vt:lpstr>
      <vt:lpstr>Slide 10</vt:lpstr>
      <vt:lpstr>Adding remote repository to the project</vt:lpstr>
      <vt:lpstr>Pushing our code to the remote repository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repositories</dc:title>
  <dc:creator>home</dc:creator>
  <cp:lastModifiedBy>home</cp:lastModifiedBy>
  <cp:revision>16</cp:revision>
  <dcterms:created xsi:type="dcterms:W3CDTF">2006-08-16T00:00:00Z</dcterms:created>
  <dcterms:modified xsi:type="dcterms:W3CDTF">2014-01-17T19:40:18Z</dcterms:modified>
</cp:coreProperties>
</file>