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75" r:id="rId6"/>
    <p:sldId id="276" r:id="rId7"/>
    <p:sldId id="277" r:id="rId8"/>
    <p:sldId id="278" r:id="rId9"/>
    <p:sldId id="279" r:id="rId10"/>
    <p:sldId id="280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4"/>
    <a:srgbClr val="A7CD74"/>
    <a:srgbClr val="22222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DE686-5F36-480F-BF44-4FE94811B004}" v="208" dt="2020-04-23T11:06:2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Lambert" userId="36e796cf9f091d4d" providerId="LiveId" clId="{3B9DE686-5F36-480F-BF44-4FE94811B004}"/>
    <pc:docChg chg="undo custSel addSld delSld modSld sldOrd">
      <pc:chgData name="Noah Lambert" userId="36e796cf9f091d4d" providerId="LiveId" clId="{3B9DE686-5F36-480F-BF44-4FE94811B004}" dt="2020-04-23T11:07:58.001" v="2124" actId="478"/>
      <pc:docMkLst>
        <pc:docMk/>
      </pc:docMkLst>
      <pc:sldChg chg="modSp">
        <pc:chgData name="Noah Lambert" userId="36e796cf9f091d4d" providerId="LiveId" clId="{3B9DE686-5F36-480F-BF44-4FE94811B004}" dt="2020-04-23T09:45:30.799" v="21" actId="404"/>
        <pc:sldMkLst>
          <pc:docMk/>
          <pc:sldMk cId="1074797592" sldId="257"/>
        </pc:sldMkLst>
        <pc:spChg chg="mod">
          <ac:chgData name="Noah Lambert" userId="36e796cf9f091d4d" providerId="LiveId" clId="{3B9DE686-5F36-480F-BF44-4FE94811B004}" dt="2020-04-23T09:45:27.914" v="20" actId="404"/>
          <ac:spMkLst>
            <pc:docMk/>
            <pc:sldMk cId="1074797592" sldId="257"/>
            <ac:spMk id="11" creationId="{AC2AD563-A025-4FED-AEDA-406FAAF7DF8E}"/>
          </ac:spMkLst>
        </pc:spChg>
        <pc:spChg chg="mod">
          <ac:chgData name="Noah Lambert" userId="36e796cf9f091d4d" providerId="LiveId" clId="{3B9DE686-5F36-480F-BF44-4FE94811B004}" dt="2020-04-23T09:45:30.799" v="21" actId="404"/>
          <ac:spMkLst>
            <pc:docMk/>
            <pc:sldMk cId="1074797592" sldId="257"/>
            <ac:spMk id="12" creationId="{FA08C18F-E4C7-45E5-BB1B-9F3A0BB358EF}"/>
          </ac:spMkLst>
        </pc:spChg>
      </pc:sldChg>
      <pc:sldChg chg="delSp mod">
        <pc:chgData name="Noah Lambert" userId="36e796cf9f091d4d" providerId="LiveId" clId="{3B9DE686-5F36-480F-BF44-4FE94811B004}" dt="2020-04-23T09:36:10.526" v="0" actId="478"/>
        <pc:sldMkLst>
          <pc:docMk/>
          <pc:sldMk cId="4270171930" sldId="259"/>
        </pc:sldMkLst>
        <pc:spChg chg="del">
          <ac:chgData name="Noah Lambert" userId="36e796cf9f091d4d" providerId="LiveId" clId="{3B9DE686-5F36-480F-BF44-4FE94811B004}" dt="2020-04-23T09:36:10.526" v="0" actId="478"/>
          <ac:spMkLst>
            <pc:docMk/>
            <pc:sldMk cId="4270171930" sldId="259"/>
            <ac:spMk id="9" creationId="{67B14152-F0CB-4838-A0A9-59FF72D3D2C3}"/>
          </ac:spMkLst>
        </pc:spChg>
      </pc:sldChg>
      <pc:sldChg chg="addSp delSp modSp add mod modAnim">
        <pc:chgData name="Noah Lambert" userId="36e796cf9f091d4d" providerId="LiveId" clId="{3B9DE686-5F36-480F-BF44-4FE94811B004}" dt="2020-04-23T09:48:51.721" v="169"/>
        <pc:sldMkLst>
          <pc:docMk/>
          <pc:sldMk cId="761988212" sldId="260"/>
        </pc:sldMkLst>
        <pc:spChg chg="del">
          <ac:chgData name="Noah Lambert" userId="36e796cf9f091d4d" providerId="LiveId" clId="{3B9DE686-5F36-480F-BF44-4FE94811B004}" dt="2020-04-23T09:44:44.442" v="2" actId="478"/>
          <ac:spMkLst>
            <pc:docMk/>
            <pc:sldMk cId="761988212" sldId="260"/>
            <ac:spMk id="2" creationId="{137F5FE8-B5BE-4D3D-9107-5077FFED327C}"/>
          </ac:spMkLst>
        </pc:spChg>
        <pc:spChg chg="del">
          <ac:chgData name="Noah Lambert" userId="36e796cf9f091d4d" providerId="LiveId" clId="{3B9DE686-5F36-480F-BF44-4FE94811B004}" dt="2020-04-23T09:44:45.332" v="3" actId="478"/>
          <ac:spMkLst>
            <pc:docMk/>
            <pc:sldMk cId="761988212" sldId="260"/>
            <ac:spMk id="3" creationId="{D9CCF6A0-24F9-461F-A5F3-A6661489BE08}"/>
          </ac:spMkLst>
        </pc:spChg>
        <pc:spChg chg="add mod">
          <ac:chgData name="Noah Lambert" userId="36e796cf9f091d4d" providerId="LiveId" clId="{3B9DE686-5F36-480F-BF44-4FE94811B004}" dt="2020-04-23T09:45:19.212" v="16" actId="20577"/>
          <ac:spMkLst>
            <pc:docMk/>
            <pc:sldMk cId="761988212" sldId="260"/>
            <ac:spMk id="4" creationId="{38CE7C6F-94D4-417C-B2C5-A1DFBD041D8D}"/>
          </ac:spMkLst>
        </pc:spChg>
        <pc:spChg chg="add del mod">
          <ac:chgData name="Noah Lambert" userId="36e796cf9f091d4d" providerId="LiveId" clId="{3B9DE686-5F36-480F-BF44-4FE94811B004}" dt="2020-04-23T09:45:25.290" v="19"/>
          <ac:spMkLst>
            <pc:docMk/>
            <pc:sldMk cId="761988212" sldId="260"/>
            <ac:spMk id="5" creationId="{A6D8C9B4-DBE8-4B5D-A222-63DF25C6B509}"/>
          </ac:spMkLst>
        </pc:spChg>
        <pc:spChg chg="add mod">
          <ac:chgData name="Noah Lambert" userId="36e796cf9f091d4d" providerId="LiveId" clId="{3B9DE686-5F36-480F-BF44-4FE94811B004}" dt="2020-04-23T09:47:42.631" v="127" actId="20577"/>
          <ac:spMkLst>
            <pc:docMk/>
            <pc:sldMk cId="761988212" sldId="260"/>
            <ac:spMk id="6" creationId="{4E534F18-7178-4696-962C-5CCDB6608AE3}"/>
          </ac:spMkLst>
        </pc:spChg>
        <pc:spChg chg="add">
          <ac:chgData name="Noah Lambert" userId="36e796cf9f091d4d" providerId="LiveId" clId="{3B9DE686-5F36-480F-BF44-4FE94811B004}" dt="2020-04-23T09:48:06.869" v="128"/>
          <ac:spMkLst>
            <pc:docMk/>
            <pc:sldMk cId="761988212" sldId="260"/>
            <ac:spMk id="7" creationId="{44AE4791-2D49-4AD0-847C-D541C4B28FD3}"/>
          </ac:spMkLst>
        </pc:spChg>
        <pc:spChg chg="add">
          <ac:chgData name="Noah Lambert" userId="36e796cf9f091d4d" providerId="LiveId" clId="{3B9DE686-5F36-480F-BF44-4FE94811B004}" dt="2020-04-23T09:48:06.869" v="128"/>
          <ac:spMkLst>
            <pc:docMk/>
            <pc:sldMk cId="761988212" sldId="260"/>
            <ac:spMk id="8" creationId="{67C61647-0666-4795-81EB-13B83C5EB4E0}"/>
          </ac:spMkLst>
        </pc:spChg>
        <pc:spChg chg="add">
          <ac:chgData name="Noah Lambert" userId="36e796cf9f091d4d" providerId="LiveId" clId="{3B9DE686-5F36-480F-BF44-4FE94811B004}" dt="2020-04-23T09:48:10.768" v="129"/>
          <ac:spMkLst>
            <pc:docMk/>
            <pc:sldMk cId="761988212" sldId="260"/>
            <ac:spMk id="9" creationId="{ABE47411-69C0-42A1-AE04-675F7125DD33}"/>
          </ac:spMkLst>
        </pc:spChg>
        <pc:spChg chg="add">
          <ac:chgData name="Noah Lambert" userId="36e796cf9f091d4d" providerId="LiveId" clId="{3B9DE686-5F36-480F-BF44-4FE94811B004}" dt="2020-04-23T09:48:51.721" v="169"/>
          <ac:spMkLst>
            <pc:docMk/>
            <pc:sldMk cId="761988212" sldId="260"/>
            <ac:spMk id="11" creationId="{FB54110A-BF25-4DC0-AEE5-66CF080AA154}"/>
          </ac:spMkLst>
        </pc:spChg>
        <pc:picChg chg="add">
          <ac:chgData name="Noah Lambert" userId="36e796cf9f091d4d" providerId="LiveId" clId="{3B9DE686-5F36-480F-BF44-4FE94811B004}" dt="2020-04-23T09:48:14.170" v="130"/>
          <ac:picMkLst>
            <pc:docMk/>
            <pc:sldMk cId="761988212" sldId="260"/>
            <ac:picMk id="10" creationId="{0CA35AB7-859D-478F-B5C8-D6EDA84D22CB}"/>
          </ac:picMkLst>
        </pc:picChg>
      </pc:sldChg>
      <pc:sldChg chg="addSp modSp add mod">
        <pc:chgData name="Noah Lambert" userId="36e796cf9f091d4d" providerId="LiveId" clId="{3B9DE686-5F36-480F-BF44-4FE94811B004}" dt="2020-04-23T09:53:37.375" v="327" actId="20577"/>
        <pc:sldMkLst>
          <pc:docMk/>
          <pc:sldMk cId="2267595241" sldId="261"/>
        </pc:sldMkLst>
        <pc:spChg chg="add mod">
          <ac:chgData name="Noah Lambert" userId="36e796cf9f091d4d" providerId="LiveId" clId="{3B9DE686-5F36-480F-BF44-4FE94811B004}" dt="2020-04-23T09:49:29.268" v="225" actId="20577"/>
          <ac:spMkLst>
            <pc:docMk/>
            <pc:sldMk cId="2267595241" sldId="261"/>
            <ac:spMk id="2" creationId="{D8B4EF24-B331-4555-A8C4-AC6BA1A2E817}"/>
          </ac:spMkLst>
        </pc:spChg>
        <pc:spChg chg="mod">
          <ac:chgData name="Noah Lambert" userId="36e796cf9f091d4d" providerId="LiveId" clId="{3B9DE686-5F36-480F-BF44-4FE94811B004}" dt="2020-04-23T09:53:37.375" v="327" actId="20577"/>
          <ac:spMkLst>
            <pc:docMk/>
            <pc:sldMk cId="2267595241" sldId="261"/>
            <ac:spMk id="6" creationId="{4E534F18-7178-4696-962C-5CCDB6608AE3}"/>
          </ac:spMkLst>
        </pc:spChg>
      </pc:sldChg>
      <pc:sldChg chg="modSp add mod">
        <pc:chgData name="Noah Lambert" userId="36e796cf9f091d4d" providerId="LiveId" clId="{3B9DE686-5F36-480F-BF44-4FE94811B004}" dt="2020-04-23T09:54:42.606" v="397" actId="20577"/>
        <pc:sldMkLst>
          <pc:docMk/>
          <pc:sldMk cId="440322838" sldId="262"/>
        </pc:sldMkLst>
        <pc:spChg chg="mod">
          <ac:chgData name="Noah Lambert" userId="36e796cf9f091d4d" providerId="LiveId" clId="{3B9DE686-5F36-480F-BF44-4FE94811B004}" dt="2020-04-23T09:54:42.606" v="397" actId="20577"/>
          <ac:spMkLst>
            <pc:docMk/>
            <pc:sldMk cId="440322838" sldId="262"/>
            <ac:spMk id="6" creationId="{4E534F18-7178-4696-962C-5CCDB6608AE3}"/>
          </ac:spMkLst>
        </pc:spChg>
      </pc:sldChg>
      <pc:sldChg chg="modSp add mod">
        <pc:chgData name="Noah Lambert" userId="36e796cf9f091d4d" providerId="LiveId" clId="{3B9DE686-5F36-480F-BF44-4FE94811B004}" dt="2020-04-23T09:56:38.316" v="493" actId="20577"/>
        <pc:sldMkLst>
          <pc:docMk/>
          <pc:sldMk cId="446594174" sldId="263"/>
        </pc:sldMkLst>
        <pc:spChg chg="mod">
          <ac:chgData name="Noah Lambert" userId="36e796cf9f091d4d" providerId="LiveId" clId="{3B9DE686-5F36-480F-BF44-4FE94811B004}" dt="2020-04-23T09:55:53.469" v="430" actId="20577"/>
          <ac:spMkLst>
            <pc:docMk/>
            <pc:sldMk cId="446594174" sldId="263"/>
            <ac:spMk id="4" creationId="{38CE7C6F-94D4-417C-B2C5-A1DFBD041D8D}"/>
          </ac:spMkLst>
        </pc:spChg>
        <pc:spChg chg="mod">
          <ac:chgData name="Noah Lambert" userId="36e796cf9f091d4d" providerId="LiveId" clId="{3B9DE686-5F36-480F-BF44-4FE94811B004}" dt="2020-04-23T09:56:38.316" v="493" actId="20577"/>
          <ac:spMkLst>
            <pc:docMk/>
            <pc:sldMk cId="446594174" sldId="263"/>
            <ac:spMk id="6" creationId="{4E534F18-7178-4696-962C-5CCDB6608AE3}"/>
          </ac:spMkLst>
        </pc:spChg>
      </pc:sldChg>
      <pc:sldChg chg="modSp add del">
        <pc:chgData name="Noah Lambert" userId="36e796cf9f091d4d" providerId="LiveId" clId="{3B9DE686-5F36-480F-BF44-4FE94811B004}" dt="2020-04-23T09:57:18.263" v="506" actId="47"/>
        <pc:sldMkLst>
          <pc:docMk/>
          <pc:sldMk cId="4092939172" sldId="264"/>
        </pc:sldMkLst>
        <pc:spChg chg="mod">
          <ac:chgData name="Noah Lambert" userId="36e796cf9f091d4d" providerId="LiveId" clId="{3B9DE686-5F36-480F-BF44-4FE94811B004}" dt="2020-04-23T09:57:09.855" v="504" actId="20577"/>
          <ac:spMkLst>
            <pc:docMk/>
            <pc:sldMk cId="4092939172" sldId="264"/>
            <ac:spMk id="4" creationId="{38CE7C6F-94D4-417C-B2C5-A1DFBD041D8D}"/>
          </ac:spMkLst>
        </pc:spChg>
      </pc:sldChg>
      <pc:sldChg chg="modSp add mod">
        <pc:chgData name="Noah Lambert" userId="36e796cf9f091d4d" providerId="LiveId" clId="{3B9DE686-5F36-480F-BF44-4FE94811B004}" dt="2020-04-23T09:57:37.347" v="532" actId="1076"/>
        <pc:sldMkLst>
          <pc:docMk/>
          <pc:sldMk cId="4238895412" sldId="265"/>
        </pc:sldMkLst>
        <pc:spChg chg="mod">
          <ac:chgData name="Noah Lambert" userId="36e796cf9f091d4d" providerId="LiveId" clId="{3B9DE686-5F36-480F-BF44-4FE94811B004}" dt="2020-04-23T09:57:37.347" v="532" actId="1076"/>
          <ac:spMkLst>
            <pc:docMk/>
            <pc:sldMk cId="4238895412" sldId="265"/>
            <ac:spMk id="9" creationId="{DEDFC651-C5AD-472D-9E61-E8E30420BF6D}"/>
          </ac:spMkLst>
        </pc:spChg>
      </pc:sldChg>
      <pc:sldChg chg="addSp delSp modSp add del mod">
        <pc:chgData name="Noah Lambert" userId="36e796cf9f091d4d" providerId="LiveId" clId="{3B9DE686-5F36-480F-BF44-4FE94811B004}" dt="2020-04-23T10:03:42.471" v="570" actId="47"/>
        <pc:sldMkLst>
          <pc:docMk/>
          <pc:sldMk cId="3750445464" sldId="266"/>
        </pc:sldMkLst>
        <pc:spChg chg="del">
          <ac:chgData name="Noah Lambert" userId="36e796cf9f091d4d" providerId="LiveId" clId="{3B9DE686-5F36-480F-BF44-4FE94811B004}" dt="2020-04-23T10:00:27.524" v="548" actId="478"/>
          <ac:spMkLst>
            <pc:docMk/>
            <pc:sldMk cId="3750445464" sldId="266"/>
            <ac:spMk id="2" creationId="{D8B4EF24-B331-4555-A8C4-AC6BA1A2E817}"/>
          </ac:spMkLst>
        </pc:spChg>
        <pc:spChg chg="mod">
          <ac:chgData name="Noah Lambert" userId="36e796cf9f091d4d" providerId="LiveId" clId="{3B9DE686-5F36-480F-BF44-4FE94811B004}" dt="2020-04-23T10:00:24.859" v="547" actId="20577"/>
          <ac:spMkLst>
            <pc:docMk/>
            <pc:sldMk cId="3750445464" sldId="266"/>
            <ac:spMk id="4" creationId="{38CE7C6F-94D4-417C-B2C5-A1DFBD041D8D}"/>
          </ac:spMkLst>
        </pc:spChg>
        <pc:spChg chg="del">
          <ac:chgData name="Noah Lambert" userId="36e796cf9f091d4d" providerId="LiveId" clId="{3B9DE686-5F36-480F-BF44-4FE94811B004}" dt="2020-04-23T10:00:31.227" v="549" actId="478"/>
          <ac:spMkLst>
            <pc:docMk/>
            <pc:sldMk cId="3750445464" sldId="266"/>
            <ac:spMk id="6" creationId="{4E534F18-7178-4696-962C-5CCDB6608AE3}"/>
          </ac:spMkLst>
        </pc:spChg>
        <pc:picChg chg="add mod">
          <ac:chgData name="Noah Lambert" userId="36e796cf9f091d4d" providerId="LiveId" clId="{3B9DE686-5F36-480F-BF44-4FE94811B004}" dt="2020-04-23T10:02:14.323" v="555" actId="1076"/>
          <ac:picMkLst>
            <pc:docMk/>
            <pc:sldMk cId="3750445464" sldId="266"/>
            <ac:picMk id="5" creationId="{34713221-6B91-422A-B6CE-C65A677C5741}"/>
          </ac:picMkLst>
        </pc:picChg>
      </pc:sldChg>
      <pc:sldChg chg="addSp delSp modSp add mod modAnim">
        <pc:chgData name="Noah Lambert" userId="36e796cf9f091d4d" providerId="LiveId" clId="{3B9DE686-5F36-480F-BF44-4FE94811B004}" dt="2020-04-23T10:20:09.143" v="757"/>
        <pc:sldMkLst>
          <pc:docMk/>
          <pc:sldMk cId="3151683684" sldId="267"/>
        </pc:sldMkLst>
        <pc:spChg chg="add mod">
          <ac:chgData name="Noah Lambert" userId="36e796cf9f091d4d" providerId="LiveId" clId="{3B9DE686-5F36-480F-BF44-4FE94811B004}" dt="2020-04-23T10:03:35.510" v="569" actId="1076"/>
          <ac:spMkLst>
            <pc:docMk/>
            <pc:sldMk cId="3151683684" sldId="267"/>
            <ac:spMk id="2" creationId="{1701317E-2A08-453A-AB23-3C7CB7F43EEC}"/>
          </ac:spMkLst>
        </pc:spChg>
        <pc:spChg chg="mod">
          <ac:chgData name="Noah Lambert" userId="36e796cf9f091d4d" providerId="LiveId" clId="{3B9DE686-5F36-480F-BF44-4FE94811B004}" dt="2020-04-23T10:03:48.268" v="585" actId="20577"/>
          <ac:spMkLst>
            <pc:docMk/>
            <pc:sldMk cId="3151683684" sldId="267"/>
            <ac:spMk id="4" creationId="{38CE7C6F-94D4-417C-B2C5-A1DFBD041D8D}"/>
          </ac:spMkLst>
        </pc:spChg>
        <pc:picChg chg="add del mod">
          <ac:chgData name="Noah Lambert" userId="36e796cf9f091d4d" providerId="LiveId" clId="{3B9DE686-5F36-480F-BF44-4FE94811B004}" dt="2020-04-23T10:18:48.024" v="744" actId="478"/>
          <ac:picMkLst>
            <pc:docMk/>
            <pc:sldMk cId="3151683684" sldId="267"/>
            <ac:picMk id="6" creationId="{629A1E9A-B670-4AFC-98F8-03064ACEA931}"/>
          </ac:picMkLst>
        </pc:picChg>
        <pc:picChg chg="add mod">
          <ac:chgData name="Noah Lambert" userId="36e796cf9f091d4d" providerId="LiveId" clId="{3B9DE686-5F36-480F-BF44-4FE94811B004}" dt="2020-04-23T10:19:49.962" v="753" actId="14100"/>
          <ac:picMkLst>
            <pc:docMk/>
            <pc:sldMk cId="3151683684" sldId="267"/>
            <ac:picMk id="12" creationId="{C6EF350F-70C5-49B3-8597-FC21A0F97C2A}"/>
          </ac:picMkLst>
        </pc:picChg>
      </pc:sldChg>
      <pc:sldChg chg="addSp delSp modSp add mod ord modAnim">
        <pc:chgData name="Noah Lambert" userId="36e796cf9f091d4d" providerId="LiveId" clId="{3B9DE686-5F36-480F-BF44-4FE94811B004}" dt="2020-04-23T10:45:18.368" v="1564"/>
        <pc:sldMkLst>
          <pc:docMk/>
          <pc:sldMk cId="3228007218" sldId="268"/>
        </pc:sldMkLst>
        <pc:spChg chg="del">
          <ac:chgData name="Noah Lambert" userId="36e796cf9f091d4d" providerId="LiveId" clId="{3B9DE686-5F36-480F-BF44-4FE94811B004}" dt="2020-04-23T10:04:01.042" v="596" actId="478"/>
          <ac:spMkLst>
            <pc:docMk/>
            <pc:sldMk cId="3228007218" sldId="268"/>
            <ac:spMk id="2" creationId="{1701317E-2A08-453A-AB23-3C7CB7F43EEC}"/>
          </ac:spMkLst>
        </pc:spChg>
        <pc:spChg chg="add del mod">
          <ac:chgData name="Noah Lambert" userId="36e796cf9f091d4d" providerId="LiveId" clId="{3B9DE686-5F36-480F-BF44-4FE94811B004}" dt="2020-04-23T10:30:56.890" v="1292" actId="478"/>
          <ac:spMkLst>
            <pc:docMk/>
            <pc:sldMk cId="3228007218" sldId="268"/>
            <ac:spMk id="3" creationId="{60EC3B0D-D08E-4542-8EBB-75FF68100E0B}"/>
          </ac:spMkLst>
        </pc:spChg>
        <pc:spChg chg="del mod">
          <ac:chgData name="Noah Lambert" userId="36e796cf9f091d4d" providerId="LiveId" clId="{3B9DE686-5F36-480F-BF44-4FE94811B004}" dt="2020-04-23T10:31:37.927" v="1394" actId="478"/>
          <ac:spMkLst>
            <pc:docMk/>
            <pc:sldMk cId="3228007218" sldId="268"/>
            <ac:spMk id="4" creationId="{38CE7C6F-94D4-417C-B2C5-A1DFBD041D8D}"/>
          </ac:spMkLst>
        </pc:spChg>
        <pc:spChg chg="add mod ord">
          <ac:chgData name="Noah Lambert" userId="36e796cf9f091d4d" providerId="LiveId" clId="{3B9DE686-5F36-480F-BF44-4FE94811B004}" dt="2020-04-23T10:39:33.338" v="1493" actId="14100"/>
          <ac:spMkLst>
            <pc:docMk/>
            <pc:sldMk cId="3228007218" sldId="268"/>
            <ac:spMk id="16" creationId="{B198EEF5-6639-480F-9019-046BAA3686E0}"/>
          </ac:spMkLst>
        </pc:spChg>
        <pc:spChg chg="add mod ord">
          <ac:chgData name="Noah Lambert" userId="36e796cf9f091d4d" providerId="LiveId" clId="{3B9DE686-5F36-480F-BF44-4FE94811B004}" dt="2020-04-23T10:41:39.427" v="1551" actId="14100"/>
          <ac:spMkLst>
            <pc:docMk/>
            <pc:sldMk cId="3228007218" sldId="268"/>
            <ac:spMk id="17" creationId="{E89F95F5-583E-4D06-A187-BA42BB9A6EC4}"/>
          </ac:spMkLst>
        </pc:spChg>
        <pc:spChg chg="add mod ord">
          <ac:chgData name="Noah Lambert" userId="36e796cf9f091d4d" providerId="LiveId" clId="{3B9DE686-5F36-480F-BF44-4FE94811B004}" dt="2020-04-23T10:42:41.828" v="1554" actId="13822"/>
          <ac:spMkLst>
            <pc:docMk/>
            <pc:sldMk cId="3228007218" sldId="268"/>
            <ac:spMk id="18" creationId="{E08BA0C0-16E1-4576-95A4-FBCDC7D5C691}"/>
          </ac:spMkLst>
        </pc:spChg>
        <pc:spChg chg="add mod">
          <ac:chgData name="Noah Lambert" userId="36e796cf9f091d4d" providerId="LiveId" clId="{3B9DE686-5F36-480F-BF44-4FE94811B004}" dt="2020-04-23T10:40:00.432" v="1533" actId="1076"/>
          <ac:spMkLst>
            <pc:docMk/>
            <pc:sldMk cId="3228007218" sldId="268"/>
            <ac:spMk id="21" creationId="{EFC7BABC-5385-41A7-948D-F3D8BAB55B29}"/>
          </ac:spMkLst>
        </pc:spChg>
        <pc:picChg chg="del">
          <ac:chgData name="Noah Lambert" userId="36e796cf9f091d4d" providerId="LiveId" clId="{3B9DE686-5F36-480F-BF44-4FE94811B004}" dt="2020-04-23T10:04:00.082" v="595" actId="478"/>
          <ac:picMkLst>
            <pc:docMk/>
            <pc:sldMk cId="3228007218" sldId="268"/>
            <ac:picMk id="5" creationId="{34713221-6B91-422A-B6CE-C65A677C5741}"/>
          </ac:picMkLst>
        </pc:picChg>
        <pc:picChg chg="add del mod">
          <ac:chgData name="Noah Lambert" userId="36e796cf9f091d4d" providerId="LiveId" clId="{3B9DE686-5F36-480F-BF44-4FE94811B004}" dt="2020-04-23T10:36:32.949" v="1440" actId="478"/>
          <ac:picMkLst>
            <pc:docMk/>
            <pc:sldMk cId="3228007218" sldId="268"/>
            <ac:picMk id="11" creationId="{ABB6AD53-861F-4739-828A-8D54A59887B8}"/>
          </ac:picMkLst>
        </pc:picChg>
        <pc:picChg chg="add mod">
          <ac:chgData name="Noah Lambert" userId="36e796cf9f091d4d" providerId="LiveId" clId="{3B9DE686-5F36-480F-BF44-4FE94811B004}" dt="2020-04-23T10:39:27.298" v="1491" actId="1076"/>
          <ac:picMkLst>
            <pc:docMk/>
            <pc:sldMk cId="3228007218" sldId="268"/>
            <ac:picMk id="13" creationId="{187A620D-9D68-4FC8-B0A9-225E22913A54}"/>
          </ac:picMkLst>
        </pc:picChg>
        <pc:picChg chg="add mod">
          <ac:chgData name="Noah Lambert" userId="36e796cf9f091d4d" providerId="LiveId" clId="{3B9DE686-5F36-480F-BF44-4FE94811B004}" dt="2020-04-23T10:41:36.513" v="1550" actId="1076"/>
          <ac:picMkLst>
            <pc:docMk/>
            <pc:sldMk cId="3228007218" sldId="268"/>
            <ac:picMk id="15" creationId="{7D04A6A3-B908-466D-8EC8-7B024DDB5000}"/>
          </ac:picMkLst>
        </pc:picChg>
        <pc:picChg chg="add mod">
          <ac:chgData name="Noah Lambert" userId="36e796cf9f091d4d" providerId="LiveId" clId="{3B9DE686-5F36-480F-BF44-4FE94811B004}" dt="2020-04-23T10:41:25.805" v="1546" actId="1076"/>
          <ac:picMkLst>
            <pc:docMk/>
            <pc:sldMk cId="3228007218" sldId="268"/>
            <ac:picMk id="20" creationId="{678DE0A4-1184-498A-A265-49C4E4E7B470}"/>
          </ac:picMkLst>
        </pc:picChg>
        <pc:picChg chg="add mod">
          <ac:chgData name="Noah Lambert" userId="36e796cf9f091d4d" providerId="LiveId" clId="{3B9DE686-5F36-480F-BF44-4FE94811B004}" dt="2020-04-23T10:41:30.810" v="1548" actId="1076"/>
          <ac:picMkLst>
            <pc:docMk/>
            <pc:sldMk cId="3228007218" sldId="268"/>
            <ac:picMk id="23" creationId="{68526F70-4B42-4714-81C1-42DF7B62FB84}"/>
          </ac:picMkLst>
        </pc:picChg>
      </pc:sldChg>
      <pc:sldChg chg="add del">
        <pc:chgData name="Noah Lambert" userId="36e796cf9f091d4d" providerId="LiveId" clId="{3B9DE686-5F36-480F-BF44-4FE94811B004}" dt="2020-04-23T10:28:21.811" v="1150" actId="47"/>
        <pc:sldMkLst>
          <pc:docMk/>
          <pc:sldMk cId="1926379439" sldId="269"/>
        </pc:sldMkLst>
      </pc:sldChg>
      <pc:sldChg chg="modSp add mod">
        <pc:chgData name="Noah Lambert" userId="36e796cf9f091d4d" providerId="LiveId" clId="{3B9DE686-5F36-480F-BF44-4FE94811B004}" dt="2020-04-23T10:31:34.671" v="1393" actId="20577"/>
        <pc:sldMkLst>
          <pc:docMk/>
          <pc:sldMk cId="3873291725" sldId="269"/>
        </pc:sldMkLst>
        <pc:spChg chg="mod">
          <ac:chgData name="Noah Lambert" userId="36e796cf9f091d4d" providerId="LiveId" clId="{3B9DE686-5F36-480F-BF44-4FE94811B004}" dt="2020-04-23T10:31:34.671" v="1393" actId="20577"/>
          <ac:spMkLst>
            <pc:docMk/>
            <pc:sldMk cId="3873291725" sldId="269"/>
            <ac:spMk id="3" creationId="{60EC3B0D-D08E-4542-8EBB-75FF68100E0B}"/>
          </ac:spMkLst>
        </pc:spChg>
      </pc:sldChg>
      <pc:sldChg chg="add del">
        <pc:chgData name="Noah Lambert" userId="36e796cf9f091d4d" providerId="LiveId" clId="{3B9DE686-5F36-480F-BF44-4FE94811B004}" dt="2020-04-23T10:28:34.428" v="1152" actId="47"/>
        <pc:sldMkLst>
          <pc:docMk/>
          <pc:sldMk cId="4120673566" sldId="269"/>
        </pc:sldMkLst>
      </pc:sldChg>
      <pc:sldChg chg="add del">
        <pc:chgData name="Noah Lambert" userId="36e796cf9f091d4d" providerId="LiveId" clId="{3B9DE686-5F36-480F-BF44-4FE94811B004}" dt="2020-04-23T10:46:43.512" v="1566" actId="47"/>
        <pc:sldMkLst>
          <pc:docMk/>
          <pc:sldMk cId="177957196" sldId="270"/>
        </pc:sldMkLst>
      </pc:sldChg>
      <pc:sldChg chg="modSp add mod">
        <pc:chgData name="Noah Lambert" userId="36e796cf9f091d4d" providerId="LiveId" clId="{3B9DE686-5F36-480F-BF44-4FE94811B004}" dt="2020-04-23T10:58:45.365" v="1990" actId="20577"/>
        <pc:sldMkLst>
          <pc:docMk/>
          <pc:sldMk cId="1378359863" sldId="270"/>
        </pc:sldMkLst>
        <pc:spChg chg="mod">
          <ac:chgData name="Noah Lambert" userId="36e796cf9f091d4d" providerId="LiveId" clId="{3B9DE686-5F36-480F-BF44-4FE94811B004}" dt="2020-04-23T10:58:45.365" v="1990" actId="20577"/>
          <ac:spMkLst>
            <pc:docMk/>
            <pc:sldMk cId="1378359863" sldId="270"/>
            <ac:spMk id="3" creationId="{60EC3B0D-D08E-4542-8EBB-75FF68100E0B}"/>
          </ac:spMkLst>
        </pc:spChg>
        <pc:spChg chg="mod">
          <ac:chgData name="Noah Lambert" userId="36e796cf9f091d4d" providerId="LiveId" clId="{3B9DE686-5F36-480F-BF44-4FE94811B004}" dt="2020-04-23T10:46:52.182" v="1580" actId="20577"/>
          <ac:spMkLst>
            <pc:docMk/>
            <pc:sldMk cId="1378359863" sldId="270"/>
            <ac:spMk id="4" creationId="{38CE7C6F-94D4-417C-B2C5-A1DFBD041D8D}"/>
          </ac:spMkLst>
        </pc:spChg>
      </pc:sldChg>
      <pc:sldChg chg="modSp add mod">
        <pc:chgData name="Noah Lambert" userId="36e796cf9f091d4d" providerId="LiveId" clId="{3B9DE686-5F36-480F-BF44-4FE94811B004}" dt="2020-04-23T10:52:04.693" v="1880" actId="20577"/>
        <pc:sldMkLst>
          <pc:docMk/>
          <pc:sldMk cId="475023164" sldId="271"/>
        </pc:sldMkLst>
        <pc:spChg chg="mod">
          <ac:chgData name="Noah Lambert" userId="36e796cf9f091d4d" providerId="LiveId" clId="{3B9DE686-5F36-480F-BF44-4FE94811B004}" dt="2020-04-23T10:52:04.693" v="1880" actId="20577"/>
          <ac:spMkLst>
            <pc:docMk/>
            <pc:sldMk cId="475023164" sldId="271"/>
            <ac:spMk id="3" creationId="{60EC3B0D-D08E-4542-8EBB-75FF68100E0B}"/>
          </ac:spMkLst>
        </pc:spChg>
        <pc:spChg chg="mod">
          <ac:chgData name="Noah Lambert" userId="36e796cf9f091d4d" providerId="LiveId" clId="{3B9DE686-5F36-480F-BF44-4FE94811B004}" dt="2020-04-23T10:51:13.171" v="1871" actId="20577"/>
          <ac:spMkLst>
            <pc:docMk/>
            <pc:sldMk cId="475023164" sldId="271"/>
            <ac:spMk id="4" creationId="{38CE7C6F-94D4-417C-B2C5-A1DFBD041D8D}"/>
          </ac:spMkLst>
        </pc:spChg>
      </pc:sldChg>
      <pc:sldChg chg="addSp delSp modSp add mod">
        <pc:chgData name="Noah Lambert" userId="36e796cf9f091d4d" providerId="LiveId" clId="{3B9DE686-5F36-480F-BF44-4FE94811B004}" dt="2020-04-23T11:07:58.001" v="2124" actId="478"/>
        <pc:sldMkLst>
          <pc:docMk/>
          <pc:sldMk cId="2305947086" sldId="272"/>
        </pc:sldMkLst>
        <pc:spChg chg="del mod">
          <ac:chgData name="Noah Lambert" userId="36e796cf9f091d4d" providerId="LiveId" clId="{3B9DE686-5F36-480F-BF44-4FE94811B004}" dt="2020-04-23T10:59:01.661" v="1994" actId="478"/>
          <ac:spMkLst>
            <pc:docMk/>
            <pc:sldMk cId="2305947086" sldId="272"/>
            <ac:spMk id="3" creationId="{60EC3B0D-D08E-4542-8EBB-75FF68100E0B}"/>
          </ac:spMkLst>
        </pc:spChg>
        <pc:spChg chg="del mod">
          <ac:chgData name="Noah Lambert" userId="36e796cf9f091d4d" providerId="LiveId" clId="{3B9DE686-5F36-480F-BF44-4FE94811B004}" dt="2020-04-23T11:07:58.001" v="2124" actId="478"/>
          <ac:spMkLst>
            <pc:docMk/>
            <pc:sldMk cId="2305947086" sldId="272"/>
            <ac:spMk id="4" creationId="{38CE7C6F-94D4-417C-B2C5-A1DFBD041D8D}"/>
          </ac:spMkLst>
        </pc:spChg>
        <pc:picChg chg="add mod">
          <ac:chgData name="Noah Lambert" userId="36e796cf9f091d4d" providerId="LiveId" clId="{3B9DE686-5F36-480F-BF44-4FE94811B004}" dt="2020-04-23T11:06:57.739" v="2123" actId="1076"/>
          <ac:picMkLst>
            <pc:docMk/>
            <pc:sldMk cId="2305947086" sldId="272"/>
            <ac:picMk id="5" creationId="{64281A47-8BED-4A97-99E6-DCB411BBEA8A}"/>
          </ac:picMkLst>
        </pc:picChg>
      </pc:sldChg>
    </pc:docChg>
  </pc:docChgLst>
  <pc:docChgLst>
    <pc:chgData name="Noah Lambert" userId="36e796cf9f091d4d" providerId="LiveId" clId="{C2B693BE-24F6-4984-847F-CBF91067E372}"/>
    <pc:docChg chg="modSld modMainMaster">
      <pc:chgData name="Noah Lambert" userId="36e796cf9f091d4d" providerId="LiveId" clId="{C2B693BE-24F6-4984-847F-CBF91067E372}" dt="2020-04-20T13:01:40.479" v="12"/>
      <pc:docMkLst>
        <pc:docMk/>
      </pc:docMkLst>
      <pc:sldChg chg="modTransition">
        <pc:chgData name="Noah Lambert" userId="36e796cf9f091d4d" providerId="LiveId" clId="{C2B693BE-24F6-4984-847F-CBF91067E372}" dt="2020-04-20T13:01:00.679" v="11"/>
        <pc:sldMkLst>
          <pc:docMk/>
          <pc:sldMk cId="2619490951" sldId="256"/>
        </pc:sldMkLst>
      </pc:sldChg>
      <pc:sldChg chg="modTransition modAnim">
        <pc:chgData name="Noah Lambert" userId="36e796cf9f091d4d" providerId="LiveId" clId="{C2B693BE-24F6-4984-847F-CBF91067E372}" dt="2020-04-20T13:01:40.479" v="12"/>
        <pc:sldMkLst>
          <pc:docMk/>
          <pc:sldMk cId="1074797592" sldId="257"/>
        </pc:sldMkLst>
      </pc:sldChg>
      <pc:sldChg chg="modSp mod modTransition">
        <pc:chgData name="Noah Lambert" userId="36e796cf9f091d4d" providerId="LiveId" clId="{C2B693BE-24F6-4984-847F-CBF91067E372}" dt="2020-04-20T13:01:00.679" v="11"/>
        <pc:sldMkLst>
          <pc:docMk/>
          <pc:sldMk cId="4095624171" sldId="258"/>
        </pc:sldMkLst>
        <pc:spChg chg="mod">
          <ac:chgData name="Noah Lambert" userId="36e796cf9f091d4d" providerId="LiveId" clId="{C2B693BE-24F6-4984-847F-CBF91067E372}" dt="2020-04-20T13:00:34.626" v="1" actId="1076"/>
          <ac:spMkLst>
            <pc:docMk/>
            <pc:sldMk cId="4095624171" sldId="258"/>
            <ac:spMk id="9" creationId="{DEDFC651-C5AD-472D-9E61-E8E30420BF6D}"/>
          </ac:spMkLst>
        </pc:spChg>
      </pc:sldChg>
      <pc:sldChg chg="modTransition">
        <pc:chgData name="Noah Lambert" userId="36e796cf9f091d4d" providerId="LiveId" clId="{C2B693BE-24F6-4984-847F-CBF91067E372}" dt="2020-04-20T13:01:00.679" v="11"/>
        <pc:sldMkLst>
          <pc:docMk/>
          <pc:sldMk cId="4270171930" sldId="259"/>
        </pc:sldMkLst>
      </pc:sldChg>
      <pc:sldMasterChg chg="modTransition modSldLayout">
        <pc:chgData name="Noah Lambert" userId="36e796cf9f091d4d" providerId="LiveId" clId="{C2B693BE-24F6-4984-847F-CBF91067E372}" dt="2020-04-20T13:01:00.679" v="11"/>
        <pc:sldMasterMkLst>
          <pc:docMk/>
          <pc:sldMasterMk cId="1245698474" sldId="2147483648"/>
        </pc:sldMasterMkLst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391704517" sldId="2147483649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1168562417" sldId="2147483650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1321512159" sldId="2147483651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3343087658" sldId="2147483652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826883889" sldId="2147483653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1859879953" sldId="2147483654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1321943186" sldId="2147483655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179800545" sldId="2147483656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1714389623" sldId="2147483657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510739645" sldId="2147483658"/>
          </pc:sldLayoutMkLst>
        </pc:sldLayoutChg>
        <pc:sldLayoutChg chg="modTransition">
          <pc:chgData name="Noah Lambert" userId="36e796cf9f091d4d" providerId="LiveId" clId="{C2B693BE-24F6-4984-847F-CBF91067E372}" dt="2020-04-20T13:01:00.679" v="11"/>
          <pc:sldLayoutMkLst>
            <pc:docMk/>
            <pc:sldMasterMk cId="1245698474" sldId="2147483648"/>
            <pc:sldLayoutMk cId="137480906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F85F2-8C97-4E7E-8571-16C4FFC7EA9F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A29FE-FF67-4CC9-888F-2276077498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29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A29FE-FF67-4CC9-888F-2276077498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Code zeigen (im Editor)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A29FE-FF67-4CC9-888F-2276077498D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0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Code +Architektur zeigen (im Editor)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A29FE-FF67-4CC9-888F-2276077498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46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Code zeigen (im Editor)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A29FE-FF67-4CC9-888F-2276077498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90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FF7D2-EB2A-4B74-9AE2-6EAA301D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7D7A20-0062-4614-895B-ACD63DE6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0F09DD-C4C9-499C-B8EB-ACFC4A0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AA079-46A4-4237-A483-586E6B59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75B30-AA1F-4F5E-91A1-615EEF32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0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69829-C750-46B6-8CF6-64711ED2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540E4A-A580-41A5-ABD3-D6A68F1C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257AB3-8BB2-47B3-9D28-DB57639B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E6913E-F0F8-4DE8-BCB8-F3BE205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9C981-F92A-4007-BA38-88817993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3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FA5065-252E-421F-923C-8BE57958F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8BFE9-EED4-4944-B32C-E353761B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EDBD3-2860-4D63-98F1-7F81731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FEA91-A08E-4712-9B72-4BE021F3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46B0F-EBA9-4CAC-83DC-F9AD9AC2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0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1797A-6D04-480C-8254-6F6CC854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97221-A7A6-4B3E-96AC-7D6D7CBA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8F6A9-1C9C-4328-9321-4DC0FE3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AD56F-329A-44B5-9B8A-E052F934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7A0799-502A-4BE6-9A3B-533D49E3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6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06227-E9A0-42D9-AC37-85E9681A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182C9-8C34-4E10-BD5A-BFD6A9B1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CA9F7-CAD0-48C5-B752-06A74761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84020-22A5-48D8-852F-A5AA12ED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953B-9D72-4D01-B515-B30BD780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51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BF960-2C0B-4B44-A1D9-4DED2ECC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DDE7FF-228D-431A-B298-4B0BEB390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E8C96-2101-4155-B2C4-C41EB0B0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FC34C2-A614-4C67-A3E5-094BE4AD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34680-B3C2-44C6-A445-9649DD1E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F3ADAC-C8B5-4FA1-BBD5-05C288F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08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B6BEC-AB79-4518-8B03-D61E1ABC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D1A940-2340-44C5-9052-CD88C38E7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0D56D0-AE34-4C8B-ADE0-4BB238D89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CED5FB-2EEE-4C8E-8F09-D63DDA137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C1D671-DB74-4E6A-A1E6-2658ABAC6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4BB0FE-942F-40C0-A6A1-6C0E884D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BBAC91-1841-40EB-B948-BE8FB80C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71B63D-F443-49D3-9723-69D1C583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8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DB51-38CC-49F7-974A-480A97E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BAEFA6-171F-4AE6-A8D3-2242CB76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858769-B4E6-48CF-948D-1E3EBD67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C3D541-5F39-46D6-9DDE-A063A342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87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72C75E-C0A9-4806-A7ED-6DA083F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DBF209-475D-473B-8B49-A69A01FA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A22104-6B4D-40CC-96B7-2784F30F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94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6D445-BBB1-4F21-8C97-1F4B9DDC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23E6E-BC9C-4BDF-92DC-271FD695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A244D7-9362-434E-93D6-75CEBA8D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03092F-1E91-45C3-BFBF-58F46FC1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DF6CA-92EC-44E6-858F-76CC5F7E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EDF8F2-A963-48E5-880F-3014532A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0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F209-FF9C-460C-98B5-D5697CB7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219E75-E8B3-4057-9F88-CDD49D30E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ED7F-6596-41A9-A28D-A9EB5CC2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E5D9B-3EC9-4184-B0E3-53D8B27B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B4F1E-0B74-4BE8-A0B2-71746430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3DA50F-53AE-4818-B85F-EA40556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8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E48854-1268-497D-AA0F-8B5B1EC0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B56A7-6CCC-463E-B7E0-3813946B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23BBC-1626-40B9-A201-6B1F0878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C7F-1B24-43F9-B97E-D7CFE3E5E063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7AF96-2A38-4F88-81C6-8462C7269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AC02F-3AA8-48F2-9D8F-FD4063A3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9857-D6E3-4D31-A528-863AA00E5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69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54" y="1420091"/>
            <a:ext cx="10233891" cy="2152074"/>
          </a:xfrm>
        </p:spPr>
        <p:txBody>
          <a:bodyPr>
            <a:noAutofit/>
          </a:bodyPr>
          <a:lstStyle/>
          <a:p>
            <a:r>
              <a:rPr lang="de-DE" sz="7200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OBIS-Projektvorstellung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420653-D168-42F1-B700-7FD7D570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4833" y="124739"/>
            <a:ext cx="2578621" cy="8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9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Meilenstein Zwei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2AD563-A025-4FED-AEDA-406FAAF7DF8E}"/>
              </a:ext>
            </a:extLst>
          </p:cNvPr>
          <p:cNvSpPr txBox="1">
            <a:spLocks/>
          </p:cNvSpPr>
          <p:nvPr/>
        </p:nvSpPr>
        <p:spPr>
          <a:xfrm>
            <a:off x="1246910" y="1077933"/>
            <a:ext cx="9144000" cy="52764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accent6"/>
              </a:buClr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Frontend/App:</a:t>
            </a:r>
          </a:p>
          <a:p>
            <a:pPr algn="l">
              <a:buClr>
                <a:schemeClr val="accent6"/>
              </a:buClr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6"/>
              </a:buClr>
            </a:pPr>
            <a:endParaRPr lang="de-DE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Anzeigen einer Karte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Anzeigen des User-Standortes auf Karte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Anzeigen aller Windkraftanlagen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Antippen einer Windkraftanlage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Anzeigen von Details einer Windkraftanlage</a:t>
            </a:r>
          </a:p>
        </p:txBody>
      </p:sp>
    </p:spTree>
    <p:extLst>
      <p:ext uri="{BB962C8B-B14F-4D97-AF65-F5344CB8AC3E}">
        <p14:creationId xmlns:p14="http://schemas.microsoft.com/office/powerpoint/2010/main" val="57740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Meilenstein Drei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2AD563-A025-4FED-AEDA-406FAAF7DF8E}"/>
              </a:ext>
            </a:extLst>
          </p:cNvPr>
          <p:cNvSpPr txBox="1">
            <a:spLocks/>
          </p:cNvSpPr>
          <p:nvPr/>
        </p:nvSpPr>
        <p:spPr>
          <a:xfrm>
            <a:off x="1246910" y="1077933"/>
            <a:ext cx="9144000" cy="526985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accent6"/>
              </a:buClr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Powersimulator: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Fetchen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der aktuellen Windgeschwindigkeit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Simulieren der aktuellen Erzeugnisse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accent6"/>
              </a:buClr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  <a:p>
            <a:pPr algn="l">
              <a:buClr>
                <a:schemeClr val="accent6"/>
              </a:buClr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Anzeigen der aktuellen Erzeugnisse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Darstellen einer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9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0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2F4581-76C0-83AE-4F74-4520619B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78" y="818765"/>
            <a:ext cx="6818244" cy="598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2AD563-A025-4FED-AEDA-406FAAF7DF8E}"/>
              </a:ext>
            </a:extLst>
          </p:cNvPr>
          <p:cNvSpPr txBox="1">
            <a:spLocks/>
          </p:cNvSpPr>
          <p:nvPr/>
        </p:nvSpPr>
        <p:spPr>
          <a:xfrm>
            <a:off x="1246910" y="1124316"/>
            <a:ext cx="9144000" cy="52764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6"/>
              </a:buClr>
            </a:pPr>
            <a:endParaRPr lang="de-DE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Beschaffen der Daten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Darstellen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8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Weiterführendes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2AD563-A025-4FED-AEDA-406FAAF7DF8E}"/>
              </a:ext>
            </a:extLst>
          </p:cNvPr>
          <p:cNvSpPr txBox="1">
            <a:spLocks/>
          </p:cNvSpPr>
          <p:nvPr/>
        </p:nvSpPr>
        <p:spPr>
          <a:xfrm>
            <a:off x="1246910" y="1124316"/>
            <a:ext cx="9144000" cy="52764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6"/>
              </a:buClr>
            </a:pPr>
            <a:endParaRPr lang="de-DE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Details für Windrad-Typ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Genaueres Berechnen der Erzeugnisse (Bilineare Interpolation)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A625C5-CFDB-D3B7-2583-71AAD6C9E8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64"/>
          <a:stretch/>
        </p:blipFill>
        <p:spPr>
          <a:xfrm>
            <a:off x="3094383" y="521381"/>
            <a:ext cx="5139499" cy="51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2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54" y="1420091"/>
            <a:ext cx="10233891" cy="2152074"/>
          </a:xfrm>
        </p:spPr>
        <p:txBody>
          <a:bodyPr>
            <a:noAutofit/>
          </a:bodyPr>
          <a:lstStyle/>
          <a:p>
            <a:r>
              <a:rPr lang="de-DE" sz="7200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420653-D168-42F1-B700-7FD7D570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4833" y="124739"/>
            <a:ext cx="2578621" cy="8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420653-D168-42F1-B700-7FD7D570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4833" y="124739"/>
            <a:ext cx="2578621" cy="85431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EDFC651-C5AD-472D-9E61-E8E30420BF6D}"/>
              </a:ext>
            </a:extLst>
          </p:cNvPr>
          <p:cNvSpPr txBox="1"/>
          <p:nvPr/>
        </p:nvSpPr>
        <p:spPr>
          <a:xfrm>
            <a:off x="2431472" y="1646704"/>
            <a:ext cx="7329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Noah Lambert</a:t>
            </a:r>
          </a:p>
          <a:p>
            <a:pPr algn="ctr"/>
            <a:r>
              <a:rPr lang="de-DE" sz="6000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Computing</a:t>
            </a:r>
          </a:p>
        </p:txBody>
      </p:sp>
    </p:spTree>
    <p:extLst>
      <p:ext uri="{BB962C8B-B14F-4D97-AF65-F5344CB8AC3E}">
        <p14:creationId xmlns:p14="http://schemas.microsoft.com/office/powerpoint/2010/main" val="409562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2AD563-A025-4FED-AEDA-406FAAF7DF8E}"/>
              </a:ext>
            </a:extLst>
          </p:cNvPr>
          <p:cNvSpPr txBox="1">
            <a:spLocks/>
          </p:cNvSpPr>
          <p:nvPr/>
        </p:nvSpPr>
        <p:spPr>
          <a:xfrm>
            <a:off x="1246910" y="1077933"/>
            <a:ext cx="9144000" cy="452111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App/Website zum anzeigen aller Windkraftanlagen in Rheinland-Pfalz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algn="l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97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8CE7C6F-94D4-417C-B2C5-A1DFBD041D8D}"/>
              </a:ext>
            </a:extLst>
          </p:cNvPr>
          <p:cNvSpPr txBox="1">
            <a:spLocks/>
          </p:cNvSpPr>
          <p:nvPr/>
        </p:nvSpPr>
        <p:spPr>
          <a:xfrm>
            <a:off x="1524000" y="124739"/>
            <a:ext cx="9144000" cy="9531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534F18-7178-4696-962C-5CCDB6608AE3}"/>
              </a:ext>
            </a:extLst>
          </p:cNvPr>
          <p:cNvSpPr txBox="1"/>
          <p:nvPr/>
        </p:nvSpPr>
        <p:spPr>
          <a:xfrm>
            <a:off x="1262881" y="1077933"/>
            <a:ext cx="10677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Anzeigen aller Windkraftanlagen auf Karte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Ansehen von Details einer Windkraftanlage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Aktuelle Erzeugnisse visualisieren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AE4791-2D49-4AD0-847C-D541C4B28FD3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7C61647-0666-4795-81EB-13B83C5EB4E0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E47411-69C0-42A1-AE04-675F7125DD33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CA35AB7-859D-478F-B5C8-D6EDA84D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DFC651-C5AD-472D-9E61-E8E30420BF6D}"/>
              </a:ext>
            </a:extLst>
          </p:cNvPr>
          <p:cNvSpPr txBox="1"/>
          <p:nvPr/>
        </p:nvSpPr>
        <p:spPr>
          <a:xfrm>
            <a:off x="2431472" y="1646704"/>
            <a:ext cx="7329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74C6EF-77E7-3503-EE82-B83B39CD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7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DFC651-C5AD-472D-9E61-E8E30420BF6D}"/>
              </a:ext>
            </a:extLst>
          </p:cNvPr>
          <p:cNvSpPr txBox="1"/>
          <p:nvPr/>
        </p:nvSpPr>
        <p:spPr>
          <a:xfrm>
            <a:off x="2431472" y="1646704"/>
            <a:ext cx="7329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CA93DAB-6184-CCCF-5A1B-BB693CD03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Meilenstein Eins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2AD563-A025-4FED-AEDA-406FAAF7DF8E}"/>
              </a:ext>
            </a:extLst>
          </p:cNvPr>
          <p:cNvSpPr txBox="1">
            <a:spLocks/>
          </p:cNvSpPr>
          <p:nvPr/>
        </p:nvSpPr>
        <p:spPr>
          <a:xfrm>
            <a:off x="1246910" y="1077933"/>
            <a:ext cx="9144000" cy="416330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accent6"/>
              </a:buClr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REST-API:</a:t>
            </a:r>
          </a:p>
          <a:p>
            <a:pPr algn="l">
              <a:buClr>
                <a:schemeClr val="accent6"/>
              </a:buClr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6"/>
              </a:buClr>
            </a:pPr>
            <a:endParaRPr lang="de-DE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Anzeigen aller Windkraftanlagen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Anzeigen der Details einer Windkraftanlage</a:t>
            </a:r>
          </a:p>
        </p:txBody>
      </p:sp>
    </p:spTree>
    <p:extLst>
      <p:ext uri="{BB962C8B-B14F-4D97-AF65-F5344CB8AC3E}">
        <p14:creationId xmlns:p14="http://schemas.microsoft.com/office/powerpoint/2010/main" val="403355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Meilenstein Eins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2AD563-A025-4FED-AEDA-406FAAF7DF8E}"/>
              </a:ext>
            </a:extLst>
          </p:cNvPr>
          <p:cNvSpPr txBox="1">
            <a:spLocks/>
          </p:cNvSpPr>
          <p:nvPr/>
        </p:nvSpPr>
        <p:spPr>
          <a:xfrm>
            <a:off x="1372805" y="1435741"/>
            <a:ext cx="9144000" cy="416330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Beschaffen der Daten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Aufsetzen der Datenbank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Erstellen der REST-API</a:t>
            </a: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3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1823-1148-4DD8-B129-B0A24A52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39"/>
            <a:ext cx="9144000" cy="953194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Meilenstein Eins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54F083-6E25-49D7-8E0B-7CA1D4799931}"/>
              </a:ext>
            </a:extLst>
          </p:cNvPr>
          <p:cNvSpPr/>
          <p:nvPr/>
        </p:nvSpPr>
        <p:spPr>
          <a:xfrm>
            <a:off x="138546" y="0"/>
            <a:ext cx="138546" cy="6858000"/>
          </a:xfrm>
          <a:prstGeom prst="rect">
            <a:avLst/>
          </a:prstGeom>
          <a:solidFill>
            <a:srgbClr val="A7CD7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CE528E-437E-4014-9172-75D33C101494}"/>
              </a:ext>
            </a:extLst>
          </p:cNvPr>
          <p:cNvSpPr/>
          <p:nvPr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0569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F3956-E74A-431F-86AE-3E011AFD918D}"/>
              </a:ext>
            </a:extLst>
          </p:cNvPr>
          <p:cNvSpPr txBox="1"/>
          <p:nvPr/>
        </p:nvSpPr>
        <p:spPr>
          <a:xfrm>
            <a:off x="10668000" y="6502584"/>
            <a:ext cx="16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Noah Lambert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4051DA-D7D5-4D80-95EB-AA71839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910" y="124739"/>
            <a:ext cx="1662544" cy="550813"/>
          </a:xfrm>
          <a:prstGeom prst="rect">
            <a:avLst/>
          </a:prstGeom>
        </p:spPr>
      </p:pic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06BCC53-B5AB-55BD-A7C9-4D23F7A1E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937"/>
            <a:ext cx="12146095" cy="72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8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177</Words>
  <Application>Microsoft Office PowerPoint</Application>
  <PresentationFormat>Breitbild</PresentationFormat>
  <Paragraphs>101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OBIS-Projektvorstellung</vt:lpstr>
      <vt:lpstr>PowerPoint-Präsentation</vt:lpstr>
      <vt:lpstr>Projekt</vt:lpstr>
      <vt:lpstr>PowerPoint-Präsentation</vt:lpstr>
      <vt:lpstr>PowerPoint-Präsentation</vt:lpstr>
      <vt:lpstr>PowerPoint-Präsentation</vt:lpstr>
      <vt:lpstr>Meilenstein Eins</vt:lpstr>
      <vt:lpstr>Meilenstein Eins</vt:lpstr>
      <vt:lpstr>Meilenstein Eins</vt:lpstr>
      <vt:lpstr>Code</vt:lpstr>
      <vt:lpstr>Meilenstein Zwei</vt:lpstr>
      <vt:lpstr>Code</vt:lpstr>
      <vt:lpstr>Meilenstein Drei</vt:lpstr>
      <vt:lpstr>Code</vt:lpstr>
      <vt:lpstr>Architektur</vt:lpstr>
      <vt:lpstr>Probleme</vt:lpstr>
      <vt:lpstr>Weiterführendes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Android-Programmierung</dc:title>
  <dc:creator>Noah Lambert</dc:creator>
  <cp:lastModifiedBy>Noah Lambert</cp:lastModifiedBy>
  <cp:revision>4</cp:revision>
  <dcterms:created xsi:type="dcterms:W3CDTF">2020-04-20T12:22:54Z</dcterms:created>
  <dcterms:modified xsi:type="dcterms:W3CDTF">2022-09-28T16:06:44Z</dcterms:modified>
</cp:coreProperties>
</file>