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4F567-8040-456B-AE92-ABDD96E0C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2B9639-B886-463C-A433-F203600D6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F77A3B-DC75-4BC7-9B9B-C44DDB3E3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B9E7-5526-4A01-A7BA-9890FC24FB2F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56D8-5C33-4310-A2AE-489F1199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796412-4C02-4248-9113-C419F28E3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1239-7A52-4A61-BA12-9AEA98801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79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420C7-1FA7-4768-A898-799602178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2BD22D-C892-45C9-BAE2-D02CABD2B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0C482-FC7A-48CF-BEFA-F9A40969F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B9E7-5526-4A01-A7BA-9890FC24FB2F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171CE6-777D-4E0F-ADDA-2B15CE7E8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F5B498-356F-4CA1-A418-0886B442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1239-7A52-4A61-BA12-9AEA98801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95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095E94-A53E-4F68-B746-CEEEED1A9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3E4653-5546-470D-8D39-78D003845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15AC05-3405-4A4F-B235-391E9952D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B9E7-5526-4A01-A7BA-9890FC24FB2F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A71FBE-2D31-46FB-8858-77079EEB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2051D4-E9A6-41E0-A5DE-9267C0D9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1239-7A52-4A61-BA12-9AEA98801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64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165BB-867E-484D-938F-55B729A18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B7B603-6966-4888-B3AA-7486CF8B0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50EB0D-32F9-4561-A172-8511E5287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B9E7-5526-4A01-A7BA-9890FC24FB2F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7599BE-64FC-4A5A-9153-C72A6DFC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592E11-794A-4852-A64F-B418B8B5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1239-7A52-4A61-BA12-9AEA98801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51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ECDED-1207-4BFD-9440-28469BA2E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FF5E1E-9FC9-4389-A83E-B6C2C95C3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E52463-5074-4305-A6DD-9611089CC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B9E7-5526-4A01-A7BA-9890FC24FB2F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DEF21B-9BAC-4BEE-A8F6-666B8681E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ECA338-CAD0-4164-8356-EBC7CC8FB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1239-7A52-4A61-BA12-9AEA98801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40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8ED8D-A101-458E-813E-9693A2203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166133-2060-49CE-8914-41B297884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2DBE94-09B5-4D52-916E-2949B3413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6F0685-742B-460D-927A-F7EDBA83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B9E7-5526-4A01-A7BA-9890FC24FB2F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E4E914-9E85-4314-BA70-ABE02F9B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C3528C-8D79-49F0-B8DD-E1B348F8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1239-7A52-4A61-BA12-9AEA98801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52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FB223-8327-438B-BF34-F3724804D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219128-B5DA-4D81-90BA-182507BFE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B69E3-9826-430E-BB43-2577525FD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F10E19-96F5-436A-B526-8B111D9C7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AC2663-06E2-4A72-9EC2-3A909FA86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4D237B-9181-456D-9988-3747A1708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B9E7-5526-4A01-A7BA-9890FC24FB2F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C12C69-D7A6-4D19-B6C8-A5E249585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FA2E5A-BABD-44CF-A00C-F432EAFFD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1239-7A52-4A61-BA12-9AEA98801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88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8381C-A27D-428D-9C3F-54833595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1D8EDF-9526-4EF6-898E-86C133E8B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B9E7-5526-4A01-A7BA-9890FC24FB2F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F615A2-C5E6-4DDA-853B-458CC9B1F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32A990-EF3F-47E1-A999-17B40F6A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1239-7A52-4A61-BA12-9AEA98801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80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C37720-DFBA-4652-BD61-B9456AC9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B9E7-5526-4A01-A7BA-9890FC24FB2F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20BE82-1386-4213-8CF7-494360D3B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3A97C8-351A-4764-94F2-5D5327EA4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1239-7A52-4A61-BA12-9AEA98801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99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98E01-141F-4781-99CB-7A80D58C6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40CE31-6DF0-46C8-91A4-B172172FD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B82E4D-D03B-42A7-829E-BCF164DF3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D02C2F-E1B5-4B37-B56E-C33FC582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B9E7-5526-4A01-A7BA-9890FC24FB2F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1746D7-2BF8-49B4-8654-581B9768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9D7C07-6050-4F7D-920B-C551CA958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1239-7A52-4A61-BA12-9AEA98801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46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19D22-8CB8-4CAF-9391-656BC454C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13126D-4F34-4D99-A03E-54E3B667A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B50A41-EBF2-459C-8651-E26C9802D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25DCAC-1D0D-4F29-927E-94D7375D8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B9E7-5526-4A01-A7BA-9890FC24FB2F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5D05F2-AC9A-4132-9551-AC7B57656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A63D6F-18DC-4FA5-8B65-41B373F0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1239-7A52-4A61-BA12-9AEA98801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90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15830B-56DF-45F6-A343-B879996B3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C571CD-7729-4754-9116-1E3A315FB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94B532-716B-471B-BAE2-785BC0E53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0B9E7-5526-4A01-A7BA-9890FC24FB2F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A89F04-5213-43F7-BF3E-498745B69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74B632-F06B-4F44-AEE3-7C4E2B580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E1239-7A52-4A61-BA12-9AEA98801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13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0FBE3-63EC-4D71-A908-78E6C1115D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66C976-2D84-4D5A-92AB-B3F9C3F77F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2021.07.06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552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windeqi@qq.com</dc:creator>
  <cp:lastModifiedBy>windeqi@qq.com</cp:lastModifiedBy>
  <cp:revision>1</cp:revision>
  <dcterms:created xsi:type="dcterms:W3CDTF">2021-07-06T07:27:23Z</dcterms:created>
  <dcterms:modified xsi:type="dcterms:W3CDTF">2021-07-06T07:27:36Z</dcterms:modified>
</cp:coreProperties>
</file>