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A500"/>
    <a:srgbClr val="FF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2A4F-8666-490D-B34F-19B4B9FD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6484"/>
            <a:ext cx="6858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57C83-C065-4CE8-82FE-FA4222B7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3A54-9D52-47CF-9192-183F1A50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1398-F7B6-40BD-87D3-56A0AB43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381D-DDA0-4699-B4C3-BB2CDFFF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1E23-005E-4706-8F0B-9B404FC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4948-D826-4A29-ADAA-8846592FA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F170-17D3-4695-A6A5-5717853A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056D-FB6E-4317-9F21-496DC8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B65A-D29E-47CE-82F2-CC492B0F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F7EBA-BED9-49CC-910A-A25BBE941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54EE4-6B5A-4C5A-AC8D-E293B379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7588-F15A-49C9-95A0-1619C26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2A1B-DB05-429A-BBEC-786297F6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810A-46DF-4492-B2DC-61FC8719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D3FF-CD91-48EE-B25A-D4A346A7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B7DB-B58C-4829-BF81-463B040E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F8EE-CDDB-4C76-B126-1ECFAC88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BB6A-DA2A-4C0C-B31A-50C67DF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FA855-1391-45CC-9E55-97AB9317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7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1B2B-4884-47D3-BB34-A4831D89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79652"/>
            <a:ext cx="78867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EF84-8D1C-4EC2-82AF-D897500A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6119285"/>
            <a:ext cx="78867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1201-F23F-4994-B03F-D822F59F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EB6D-BA07-433B-AEF2-E45F081F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2904-91AF-445D-815E-C01A4126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624A-B23E-465C-B812-E19D455F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1C40-95F1-426F-A35F-2FAA478A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7914-A1AC-4A47-92C4-4A21B2F6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F8B81-D3D7-4C2B-804B-190D59B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2C2F-23A0-4640-BDDC-E48379C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B24E-270C-4AC9-B581-62BF554D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8871-74C0-4135-AC4A-6D70F77A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6834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C1DF-417C-4AD4-9486-AB753369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94062-311A-491B-8E69-374683EC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04C2-023D-4F29-AAC7-C1457B8ED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241551"/>
            <a:ext cx="388739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426E-69E1-436B-8C41-48B66C79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04E31-732B-4832-9E47-E9BF56D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54BC4-F698-400E-9A9D-3DFC625F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E69DA-4752-4A39-BA2F-D5D81FE4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CAA0-0D08-4935-A02B-7C63355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E3B3E-10E6-4202-AAB7-4E0C8101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D27A2-92C4-4688-8A79-0089EB08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6A345-4BA2-4F70-9079-5D371D1A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6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9925-81F6-4D3C-B2E6-CC10F150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48C1-E6F3-4B2D-8855-950FA100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951E-F941-4F61-9910-31D7F252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3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B062-AE3C-4F9A-ABB8-7D3F811B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AB34-E121-4473-A08E-B77EA670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6FF0-5091-463D-98F1-9EEC436E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8672-C6FE-4FD7-A064-6CE1122A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BB74-5962-4346-8459-2733A3A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6A70-2E79-41D4-BA3E-59574816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54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5C56-8239-47B1-8C79-3A0A2DFD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69891-60BF-43CF-8E05-376BD8B4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8C1A-A274-461E-93FA-5BE98E14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7DF84-6DCB-4A60-82C7-B32CFCFF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4894-102D-4D1A-A18A-385A9924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E318-70F9-4590-AC18-B2423708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1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B490A-F926-4E84-90E9-057C20A6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C03C-F1A9-4708-B60E-E10C9696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799A-54AD-436B-8626-67E9836B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D119-9372-4616-AD31-1234D4358A49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B5E5-2D22-4EBF-A296-F03397A7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9C41-8134-4242-80C8-AF265D0F0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017-5FBB-4FEC-8E57-F7C45D18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5AD7E-31FC-4448-BA04-F28CE173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4" y="0"/>
            <a:ext cx="5126715" cy="21409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38903F-430A-40E0-8A2D-5FA37238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6197"/>
            <a:ext cx="9144000" cy="5529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CAE53E-7DFE-4C67-B3D7-6E0594A4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1742" y="-1"/>
            <a:ext cx="10153405" cy="3048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582743-6634-4D30-89E2-74076724E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664" y="6500163"/>
            <a:ext cx="10378164" cy="26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LAMBRECHT,CHRISTIAN (Agilent DEU)</dc:creator>
  <cp:lastModifiedBy>Christian Lambrecht</cp:lastModifiedBy>
  <cp:revision>4</cp:revision>
  <dcterms:created xsi:type="dcterms:W3CDTF">2021-06-12T17:42:38Z</dcterms:created>
  <dcterms:modified xsi:type="dcterms:W3CDTF">2021-10-08T16:59:29Z</dcterms:modified>
</cp:coreProperties>
</file>