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89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1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7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1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02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121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51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24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532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CB66-A5C7-492B-9750-5DE63F23A731}" type="datetimeFigureOut">
              <a:rPr lang="es-CL" smtClean="0"/>
              <a:t>04-09-2017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3CDE-E430-4961-AF6B-1E1AFE27A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4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7324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2017-09-04T16:29:59Z</dcterms:created>
  <dcterms:modified xsi:type="dcterms:W3CDTF">2017-09-04T16:30:11Z</dcterms:modified>
</cp:coreProperties>
</file>