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352bcb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352bcb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d352bcb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d352bcb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352bcbf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352bcbf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352bcb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352bcb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d352bcbf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d352bcbf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352bcb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352bcb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352bcb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352bcb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352bcb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352bcb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352bcb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352bcb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ansible.com/ansible/latest/index.html" TargetMode="External"/><Relationship Id="rId4" Type="http://schemas.openxmlformats.org/officeDocument/2006/relationships/hyperlink" Target="https://docs.ansible.com/ansible/2.8/user_guide/playbooks_best_practices.html" TargetMode="External"/><Relationship Id="rId5" Type="http://schemas.openxmlformats.org/officeDocument/2006/relationships/hyperlink" Target="https://docs.ansible.com/ansible/2.9/modules/modules_by_category.html" TargetMode="External"/><Relationship Id="rId6" Type="http://schemas.openxmlformats.org/officeDocument/2006/relationships/hyperlink" Target="https://galaxy.ansib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58700"/>
            <a:ext cx="8991602" cy="422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0" y="256775"/>
            <a:ext cx="9054848" cy="41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Ansible?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7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333333"/>
                </a:solidFill>
                <a:highlight>
                  <a:srgbClr val="FFFFFF"/>
                </a:highlight>
              </a:rPr>
              <a:t>H</a:t>
            </a:r>
            <a:r>
              <a:rPr lang="es" sz="1550">
                <a:solidFill>
                  <a:srgbClr val="191919"/>
                </a:solidFill>
                <a:highlight>
                  <a:srgbClr val="FFFFFF"/>
                </a:highlight>
              </a:rPr>
              <a:t>erramienta de orquestación  desarrollada por RedHat</a:t>
            </a:r>
            <a:endParaRPr sz="195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52425" lvl="0" marL="914400" rtl="0" algn="l"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950"/>
              <a:buChar char="●"/>
            </a:pPr>
            <a:r>
              <a:rPr lang="es" sz="1950">
                <a:solidFill>
                  <a:srgbClr val="191919"/>
                </a:solidFill>
                <a:highlight>
                  <a:srgbClr val="FFFFFF"/>
                </a:highlight>
              </a:rPr>
              <a:t>Automatiza el aprovisionamiento de software</a:t>
            </a:r>
            <a:endParaRPr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2425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Char char="●"/>
            </a:pPr>
            <a:r>
              <a:rPr lang="es" sz="1950">
                <a:solidFill>
                  <a:srgbClr val="333333"/>
                </a:solidFill>
                <a:highlight>
                  <a:srgbClr val="FFFFFF"/>
                </a:highlight>
              </a:rPr>
              <a:t>Gestión de configuraciones.</a:t>
            </a:r>
            <a:endParaRPr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2425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Char char="●"/>
            </a:pPr>
            <a:r>
              <a:rPr lang="es" sz="1950">
                <a:solidFill>
                  <a:srgbClr val="333333"/>
                </a:solidFill>
                <a:highlight>
                  <a:srgbClr val="FFFFFF"/>
                </a:highlight>
              </a:rPr>
              <a:t>Despliegue de aplicaciones</a:t>
            </a:r>
            <a:endParaRPr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450950" y="3128375"/>
            <a:ext cx="76488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Links Interesantes:</a:t>
            </a:r>
            <a:endParaRPr sz="17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Ansible - Documentación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Ansible - Mejores Prácticas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Ansible - Index Modules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Ansible - Galaxy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975" y="0"/>
            <a:ext cx="5789400" cy="50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6850" y="310000"/>
            <a:ext cx="2959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Antes: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Instalación</a:t>
            </a:r>
            <a:r>
              <a:rPr lang="es" sz="1700">
                <a:solidFill>
                  <a:schemeClr val="dk1"/>
                </a:solidFill>
              </a:rPr>
              <a:t> de apache (solo RHEL y derivados)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Dependiente del manejador de paquetes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Alta </a:t>
            </a:r>
            <a:r>
              <a:rPr lang="es" sz="1700">
                <a:solidFill>
                  <a:schemeClr val="dk1"/>
                </a:solidFill>
              </a:rPr>
              <a:t>complejidad</a:t>
            </a:r>
            <a:r>
              <a:rPr lang="es" sz="1700">
                <a:solidFill>
                  <a:schemeClr val="dk1"/>
                </a:solidFill>
              </a:rPr>
              <a:t> para que sea Idempotente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50" y="106113"/>
            <a:ext cx="6482500" cy="49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50" y="67850"/>
            <a:ext cx="6086500" cy="498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5" y="608375"/>
            <a:ext cx="2863250" cy="19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75" y="30625"/>
            <a:ext cx="7778675" cy="50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75" y="68800"/>
            <a:ext cx="7517176" cy="50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050"/>
            <a:ext cx="9143999" cy="38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75" y="321500"/>
            <a:ext cx="7919574" cy="40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