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56" r:id="rId3"/>
    <p:sldId id="257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2" autoAdjust="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C68B-0EEE-462F-BEF7-06E4D2BE1FA1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E80C-5688-4FF4-A97C-A7AEE91D9B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1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5E80C-5688-4FF4-A97C-A7AEE91D9B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9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7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0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6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9D4-BB92-470B-9400-88C6BF80AE2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350A-0A95-49E8-ADB9-87C2B6739E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blog/heartbleed-bug.html" TargetMode="External"/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Basic Security Project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System &amp; </a:t>
            </a:r>
            <a:r>
              <a:rPr lang="nl-BE" dirty="0" err="1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SMB </a:t>
            </a:r>
            <a:r>
              <a:rPr lang="nl-BE" dirty="0" err="1" smtClean="0"/>
              <a:t>signing</a:t>
            </a:r>
            <a:r>
              <a:rPr lang="nl-BE" dirty="0" smtClean="0"/>
              <a:t> </a:t>
            </a:r>
            <a:r>
              <a:rPr lang="nl-BE" dirty="0" err="1" smtClean="0"/>
              <a:t>disabled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- Server Message Block protocol is een netwerk file </a:t>
            </a:r>
            <a:r>
              <a:rPr lang="nl-BE" sz="2400" dirty="0" err="1" smtClean="0"/>
              <a:t>sharing</a:t>
            </a:r>
            <a:r>
              <a:rPr lang="nl-BE" sz="2400" dirty="0" smtClean="0"/>
              <a:t> protocol dat applicaties de mogelijkheid geeft files te lezen en schrijven in een computer netwerk</a:t>
            </a:r>
          </a:p>
          <a:p>
            <a:r>
              <a:rPr lang="nl-BE" sz="2400" dirty="0" smtClean="0"/>
              <a:t>- SMB </a:t>
            </a:r>
            <a:r>
              <a:rPr lang="nl-BE" sz="2400" dirty="0" err="1" smtClean="0"/>
              <a:t>signing</a:t>
            </a:r>
            <a:r>
              <a:rPr lang="nl-BE" sz="2400" dirty="0" smtClean="0"/>
              <a:t> is een security maatregel om te verzekeren dat gebruikers authentiek zijn</a:t>
            </a:r>
          </a:p>
          <a:p>
            <a:r>
              <a:rPr lang="nl-BE" sz="2400" dirty="0" smtClean="0"/>
              <a:t>- Deze feature moet </a:t>
            </a:r>
            <a:r>
              <a:rPr lang="nl-BE" sz="2400" dirty="0" err="1" smtClean="0"/>
              <a:t>enabled</a:t>
            </a:r>
            <a:r>
              <a:rPr lang="nl-BE" sz="2400" dirty="0" smtClean="0"/>
              <a:t> worden via de Windows </a:t>
            </a:r>
            <a:r>
              <a:rPr lang="nl-BE" sz="2400" dirty="0" err="1" smtClean="0"/>
              <a:t>policies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7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Niet voorzien van een geldig SSL certificaat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- gebruiker kan niet </a:t>
            </a:r>
            <a:r>
              <a:rPr lang="nl-BE" dirty="0" err="1" smtClean="0"/>
              <a:t>verificeren</a:t>
            </a:r>
            <a:r>
              <a:rPr lang="nl-BE" dirty="0" smtClean="0"/>
              <a:t> dat hij verbonden is met de echte server (&lt;= man in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middle</a:t>
            </a:r>
            <a:r>
              <a:rPr lang="nl-BE" dirty="0" smtClean="0"/>
              <a:t> attack)</a:t>
            </a:r>
            <a:endParaRPr lang="nl-BE" dirty="0"/>
          </a:p>
          <a:p>
            <a:r>
              <a:rPr lang="nl-BE" dirty="0" smtClean="0"/>
              <a:t>- server genereert wel zelf een certificaat, maar hiermee kan de gebruiker enkel zien of de verbinding hetzelfde is als de vorige keer</a:t>
            </a:r>
          </a:p>
          <a:p>
            <a:r>
              <a:rPr lang="nl-BE" dirty="0" smtClean="0"/>
              <a:t>- certificaat is </a:t>
            </a:r>
            <a:r>
              <a:rPr lang="nl-BE" dirty="0" err="1" smtClean="0"/>
              <a:t>gesigned</a:t>
            </a:r>
            <a:r>
              <a:rPr lang="nl-BE" dirty="0" smtClean="0"/>
              <a:t> met </a:t>
            </a:r>
            <a:r>
              <a:rPr lang="nl-BE" dirty="0" err="1" smtClean="0"/>
              <a:t>Diffie</a:t>
            </a:r>
            <a:r>
              <a:rPr lang="nl-BE" dirty="0" smtClean="0"/>
              <a:t>-Hellman modulus &lt;1024 bits =&gt; mogelijk te decrypteren</a:t>
            </a:r>
          </a:p>
          <a:p>
            <a:r>
              <a:rPr lang="nl-BE" dirty="0" smtClean="0"/>
              <a:t>- Oplossing: geldig SSL certificaat aankopen</a:t>
            </a:r>
          </a:p>
        </p:txBody>
      </p:sp>
    </p:spTree>
    <p:extLst>
      <p:ext uri="{BB962C8B-B14F-4D97-AF65-F5344CB8AC3E}">
        <p14:creationId xmlns:p14="http://schemas.microsoft.com/office/powerpoint/2010/main" val="36975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Vulnerabilities</a:t>
            </a:r>
            <a:r>
              <a:rPr lang="nl-BE" dirty="0" smtClean="0"/>
              <a:t> in </a:t>
            </a:r>
            <a:r>
              <a:rPr lang="nl-BE" dirty="0" err="1" smtClean="0"/>
              <a:t>Metasploitable</a:t>
            </a:r>
            <a:r>
              <a:rPr lang="nl-BE" dirty="0" smtClean="0"/>
              <a:t> OS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 smtClean="0"/>
              <a:t>Systeemomschrijving:</a:t>
            </a:r>
          </a:p>
          <a:p>
            <a:pPr lvl="1"/>
            <a:r>
              <a:rPr lang="nl-BE" sz="2000" dirty="0" smtClean="0"/>
              <a:t>- OS speciaal geconfigureerd met </a:t>
            </a:r>
            <a:r>
              <a:rPr lang="nl-BE" sz="2000" dirty="0" err="1" smtClean="0"/>
              <a:t>vulnerabilities</a:t>
            </a:r>
            <a:r>
              <a:rPr lang="nl-BE" sz="2000" dirty="0" smtClean="0"/>
              <a:t> voor studenten</a:t>
            </a:r>
          </a:p>
          <a:p>
            <a:pPr lvl="1"/>
            <a:r>
              <a:rPr lang="nl-BE" sz="2000" dirty="0" smtClean="0"/>
              <a:t>- In een VM gedraaid en gescand met Nessus</a:t>
            </a:r>
          </a:p>
        </p:txBody>
      </p:sp>
    </p:spTree>
    <p:extLst>
      <p:ext uri="{BB962C8B-B14F-4D97-AF65-F5344CB8AC3E}">
        <p14:creationId xmlns:p14="http://schemas.microsoft.com/office/powerpoint/2010/main" val="22006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Illegitieme </a:t>
            </a:r>
            <a:r>
              <a:rPr lang="nl-BE" dirty="0" err="1" smtClean="0"/>
              <a:t>vsftpd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- </a:t>
            </a:r>
            <a:r>
              <a:rPr lang="nl-BE" sz="2400" dirty="0" err="1" smtClean="0"/>
              <a:t>vsftpd</a:t>
            </a:r>
            <a:r>
              <a:rPr lang="nl-BE" sz="2400" dirty="0" smtClean="0"/>
              <a:t> = FTP server</a:t>
            </a:r>
          </a:p>
          <a:p>
            <a:r>
              <a:rPr lang="nl-BE" sz="2400" dirty="0" smtClean="0"/>
              <a:t>- </a:t>
            </a:r>
            <a:r>
              <a:rPr lang="nl-BE" sz="2400" dirty="0" err="1" smtClean="0"/>
              <a:t>verise</a:t>
            </a:r>
            <a:r>
              <a:rPr lang="nl-BE" sz="2400" dirty="0" smtClean="0"/>
              <a:t> met ingebouwde backdoor</a:t>
            </a:r>
          </a:p>
          <a:p>
            <a:r>
              <a:rPr lang="nl-BE" sz="2400" dirty="0" smtClean="0"/>
              <a:t>- als bij inloggen in </a:t>
            </a:r>
            <a:r>
              <a:rPr lang="nl-BE" sz="2400" dirty="0" err="1" smtClean="0"/>
              <a:t>vsftpd</a:t>
            </a:r>
            <a:r>
              <a:rPr lang="nl-BE" sz="2400" dirty="0" smtClean="0"/>
              <a:t> een </a:t>
            </a:r>
            <a:r>
              <a:rPr lang="nl-BE" sz="2400" dirty="0" err="1" smtClean="0"/>
              <a:t>smiley</a:t>
            </a:r>
            <a:r>
              <a:rPr lang="nl-BE" sz="2400" dirty="0" smtClean="0"/>
              <a:t> “</a:t>
            </a:r>
            <a:r>
              <a:rPr lang="nl-BE" sz="2400" dirty="0" smtClean="0">
                <a:sym typeface="Wingdings" panose="05000000000000000000" pitchFamily="2" charset="2"/>
              </a:rPr>
              <a:t>:)” wordt ingegeven als username, </a:t>
            </a:r>
            <a:r>
              <a:rPr lang="nl-BE" sz="2400" dirty="0" err="1" smtClean="0">
                <a:sym typeface="Wingdings" panose="05000000000000000000" pitchFamily="2" charset="2"/>
              </a:rPr>
              <a:t>triggert</a:t>
            </a:r>
            <a:r>
              <a:rPr lang="nl-BE" sz="2400" dirty="0" smtClean="0">
                <a:sym typeface="Wingdings" panose="05000000000000000000" pitchFamily="2" charset="2"/>
              </a:rPr>
              <a:t> de backdoor</a:t>
            </a:r>
          </a:p>
          <a:p>
            <a:r>
              <a:rPr lang="nl-BE" sz="2400" dirty="0" smtClean="0">
                <a:sym typeface="Wingdings" panose="05000000000000000000" pitchFamily="2" charset="2"/>
              </a:rPr>
              <a:t>- shell met root rechten op TCP poort 6200</a:t>
            </a:r>
          </a:p>
          <a:p>
            <a:r>
              <a:rPr lang="nl-BE" sz="2400" b="1" dirty="0" smtClean="0">
                <a:sym typeface="Wingdings" panose="05000000000000000000" pitchFamily="2" charset="2"/>
              </a:rPr>
              <a:t>- Oplossing</a:t>
            </a:r>
            <a:r>
              <a:rPr lang="nl-BE" sz="2400" dirty="0" smtClean="0">
                <a:sym typeface="Wingdings" panose="05000000000000000000" pitchFamily="2" charset="2"/>
              </a:rPr>
              <a:t>: </a:t>
            </a:r>
            <a:r>
              <a:rPr lang="nl-BE" sz="2400" dirty="0" err="1" smtClean="0">
                <a:sym typeface="Wingdings" panose="05000000000000000000" pitchFamily="2" charset="2"/>
              </a:rPr>
              <a:t>vstfpd</a:t>
            </a:r>
            <a:r>
              <a:rPr lang="nl-BE" sz="2400" dirty="0" smtClean="0">
                <a:sym typeface="Wingdings" panose="05000000000000000000" pitchFamily="2" charset="2"/>
              </a:rPr>
              <a:t> opnieuw installeren van een legitieme en geverifieerde bron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21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Debian</a:t>
            </a:r>
            <a:r>
              <a:rPr lang="nl-BE" dirty="0" smtClean="0"/>
              <a:t> package manager bug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- Verwijdert bijna alle bronnen van entropie </a:t>
            </a:r>
          </a:p>
          <a:p>
            <a:r>
              <a:rPr lang="nl-BE" sz="2400" dirty="0" smtClean="0"/>
              <a:t>- Entropie wordt gebruikt door RNG </a:t>
            </a:r>
            <a:endParaRPr lang="nl-BE" sz="2400" dirty="0"/>
          </a:p>
          <a:p>
            <a:r>
              <a:rPr lang="nl-BE" sz="2400" dirty="0" smtClean="0"/>
              <a:t>- bv.  Muisbewegingen, hardware entropiegenerators</a:t>
            </a:r>
          </a:p>
          <a:p>
            <a:r>
              <a:rPr lang="nl-BE" sz="2400" dirty="0" smtClean="0"/>
              <a:t>- entropie =&gt; wiskundig algoritme =&gt; willekeurig getal</a:t>
            </a:r>
          </a:p>
          <a:p>
            <a:r>
              <a:rPr lang="nl-BE" sz="2400" dirty="0" smtClean="0"/>
              <a:t>- beperkte entropie =&gt; voorspelbare getallen</a:t>
            </a:r>
          </a:p>
          <a:p>
            <a:r>
              <a:rPr lang="nl-BE" sz="2400" dirty="0" smtClean="0"/>
              <a:t>- aanvaller die hier bewust van is kan hierdoor veel makkelijker proberen een encryptie </a:t>
            </a:r>
            <a:r>
              <a:rPr lang="nl-BE" sz="2400" dirty="0" err="1" smtClean="0"/>
              <a:t>key</a:t>
            </a:r>
            <a:r>
              <a:rPr lang="nl-BE" sz="2400" dirty="0" smtClean="0"/>
              <a:t> te gokken</a:t>
            </a:r>
          </a:p>
          <a:p>
            <a:r>
              <a:rPr lang="nl-BE" sz="2400" dirty="0" smtClean="0"/>
              <a:t>- </a:t>
            </a:r>
            <a:r>
              <a:rPr lang="nl-BE" sz="2400" b="1" dirty="0" smtClean="0"/>
              <a:t>Oplossing: </a:t>
            </a:r>
            <a:r>
              <a:rPr lang="nl-BE" sz="2400" dirty="0" smtClean="0"/>
              <a:t>alle gegeneerde </a:t>
            </a:r>
            <a:r>
              <a:rPr lang="nl-BE" sz="2400" dirty="0" err="1" smtClean="0"/>
              <a:t>keys</a:t>
            </a:r>
            <a:r>
              <a:rPr lang="nl-BE" sz="2400" dirty="0" smtClean="0"/>
              <a:t> vervangen door nieuwe non-</a:t>
            </a:r>
            <a:r>
              <a:rPr lang="nl-BE" sz="2400" dirty="0" err="1" smtClean="0"/>
              <a:t>vulnerable</a:t>
            </a:r>
            <a:r>
              <a:rPr lang="nl-BE" sz="2400" dirty="0" smtClean="0"/>
              <a:t> </a:t>
            </a:r>
            <a:r>
              <a:rPr lang="nl-BE" sz="2400" dirty="0" err="1" smtClean="0"/>
              <a:t>keys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22457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Outdated</a:t>
            </a:r>
            <a:r>
              <a:rPr lang="nl-BE" dirty="0" smtClean="0"/>
              <a:t> versie van Unix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- Niet meer officieel ondersteund </a:t>
            </a:r>
          </a:p>
          <a:p>
            <a:r>
              <a:rPr lang="nl-BE" dirty="0" smtClean="0"/>
              <a:t>- Geen security patches meer voor bekende </a:t>
            </a:r>
            <a:r>
              <a:rPr lang="nl-BE" dirty="0" err="1" smtClean="0"/>
              <a:t>vulnerabilities</a:t>
            </a:r>
            <a:r>
              <a:rPr lang="nl-BE" dirty="0" smtClean="0"/>
              <a:t> </a:t>
            </a:r>
          </a:p>
          <a:p>
            <a:r>
              <a:rPr lang="nl-BE" dirty="0" smtClean="0"/>
              <a:t>- Upgraden naar recentere versie!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rlogin</a:t>
            </a:r>
            <a:r>
              <a:rPr lang="nl-BE" dirty="0" smtClean="0"/>
              <a:t> service </a:t>
            </a:r>
            <a:r>
              <a:rPr lang="nl-BE" dirty="0" err="1" smtClean="0"/>
              <a:t>enabled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- Onveilige manier van inloggen, logingegevens in </a:t>
            </a:r>
            <a:r>
              <a:rPr lang="nl-BE" dirty="0" err="1" smtClean="0"/>
              <a:t>plain</a:t>
            </a:r>
            <a:r>
              <a:rPr lang="nl-BE" dirty="0" smtClean="0"/>
              <a:t> tekst</a:t>
            </a:r>
          </a:p>
          <a:p>
            <a:r>
              <a:rPr lang="nl-BE" dirty="0" smtClean="0"/>
              <a:t>- </a:t>
            </a:r>
            <a:r>
              <a:rPr lang="nl-BE" dirty="0" err="1" smtClean="0"/>
              <a:t>Loginggevens</a:t>
            </a:r>
            <a:r>
              <a:rPr lang="nl-BE" dirty="0" smtClean="0"/>
              <a:t> kunnen onderschept worden via </a:t>
            </a:r>
            <a:r>
              <a:rPr lang="nl-BE" dirty="0" err="1" smtClean="0"/>
              <a:t>sniffing</a:t>
            </a:r>
            <a:endParaRPr lang="nl-BE" dirty="0" smtClean="0"/>
          </a:p>
          <a:p>
            <a:r>
              <a:rPr lang="nl-BE" dirty="0" smtClean="0"/>
              <a:t>- Kan ook misbruikt worden via TCP </a:t>
            </a:r>
            <a:r>
              <a:rPr lang="nl-BE" dirty="0" err="1" smtClean="0"/>
              <a:t>sequence</a:t>
            </a:r>
            <a:r>
              <a:rPr lang="nl-BE" dirty="0" smtClean="0"/>
              <a:t> </a:t>
            </a:r>
            <a:r>
              <a:rPr lang="nl-BE" dirty="0" err="1" smtClean="0"/>
              <a:t>number</a:t>
            </a:r>
            <a:r>
              <a:rPr lang="nl-BE" dirty="0" smtClean="0"/>
              <a:t> </a:t>
            </a:r>
            <a:r>
              <a:rPr lang="nl-BE" dirty="0" err="1" smtClean="0"/>
              <a:t>guessing</a:t>
            </a:r>
            <a:r>
              <a:rPr lang="nl-BE" dirty="0" smtClean="0"/>
              <a:t> of IP </a:t>
            </a:r>
            <a:r>
              <a:rPr lang="nl-BE" dirty="0" err="1" smtClean="0"/>
              <a:t>spoofing</a:t>
            </a:r>
            <a:endParaRPr lang="nl-BE" dirty="0"/>
          </a:p>
          <a:p>
            <a:r>
              <a:rPr lang="nl-BE" dirty="0" smtClean="0"/>
              <a:t>- Als men file-</a:t>
            </a:r>
            <a:r>
              <a:rPr lang="nl-BE" dirty="0" err="1" smtClean="0"/>
              <a:t>write</a:t>
            </a:r>
            <a:r>
              <a:rPr lang="nl-BE" dirty="0" smtClean="0"/>
              <a:t> access heeft kan men ook </a:t>
            </a:r>
            <a:r>
              <a:rPr lang="nl-BE" dirty="0" err="1" smtClean="0"/>
              <a:t>rlogin</a:t>
            </a:r>
            <a:r>
              <a:rPr lang="nl-BE" dirty="0" smtClean="0"/>
              <a:t> misbruiken om full access te krijgen door .</a:t>
            </a:r>
            <a:r>
              <a:rPr lang="nl-BE" dirty="0" err="1" smtClean="0"/>
              <a:t>rhosts</a:t>
            </a:r>
            <a:r>
              <a:rPr lang="nl-BE" dirty="0" smtClean="0"/>
              <a:t> en </a:t>
            </a:r>
            <a:r>
              <a:rPr lang="nl-BE" dirty="0" err="1" smtClean="0"/>
              <a:t>rhosts.equiv</a:t>
            </a:r>
            <a:r>
              <a:rPr lang="nl-BE" dirty="0" smtClean="0"/>
              <a:t> te wijzigen</a:t>
            </a:r>
          </a:p>
          <a:p>
            <a:r>
              <a:rPr lang="nl-BE" dirty="0" smtClean="0"/>
              <a:t>- </a:t>
            </a:r>
            <a:r>
              <a:rPr lang="nl-BE" b="1" dirty="0" smtClean="0"/>
              <a:t>Oplossing: </a:t>
            </a:r>
            <a:r>
              <a:rPr lang="nl-BE" dirty="0" err="1" smtClean="0"/>
              <a:t>rlogin</a:t>
            </a:r>
            <a:r>
              <a:rPr lang="nl-BE" dirty="0" smtClean="0"/>
              <a:t> uitschakelen en in de plaats SSL gebruiken</a:t>
            </a:r>
          </a:p>
        </p:txBody>
      </p:sp>
    </p:spTree>
    <p:extLst>
      <p:ext uri="{BB962C8B-B14F-4D97-AF65-F5344CB8AC3E}">
        <p14:creationId xmlns:p14="http://schemas.microsoft.com/office/powerpoint/2010/main" val="2422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Vulnerabilities</a:t>
            </a:r>
            <a:r>
              <a:rPr lang="nl-BE" dirty="0" smtClean="0"/>
              <a:t> in Windows 8 Desktop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b="1" dirty="0" smtClean="0"/>
              <a:t>Systeemomschrijving:</a:t>
            </a:r>
          </a:p>
          <a:p>
            <a:pPr lvl="1"/>
            <a:r>
              <a:rPr lang="nl-BE" sz="2400" b="1" dirty="0" smtClean="0"/>
              <a:t>-</a:t>
            </a:r>
            <a:r>
              <a:rPr lang="nl-BE" sz="2400" dirty="0" smtClean="0"/>
              <a:t> VM met clean Windows 8 </a:t>
            </a:r>
            <a:r>
              <a:rPr lang="nl-BE" sz="2400" dirty="0" err="1" smtClean="0"/>
              <a:t>install</a:t>
            </a:r>
            <a:endParaRPr lang="nl-BE" sz="2400" dirty="0" smtClean="0"/>
          </a:p>
          <a:p>
            <a:pPr lvl="1"/>
            <a:r>
              <a:rPr lang="nl-BE" sz="2400" b="1" dirty="0" smtClean="0"/>
              <a:t>- </a:t>
            </a:r>
            <a:r>
              <a:rPr lang="nl-BE" sz="2400" dirty="0" smtClean="0"/>
              <a:t>firewall </a:t>
            </a:r>
            <a:r>
              <a:rPr lang="nl-BE" sz="2400" dirty="0" err="1" smtClean="0"/>
              <a:t>disabled</a:t>
            </a:r>
            <a:endParaRPr lang="nl-BE" sz="2400" dirty="0" smtClean="0"/>
          </a:p>
          <a:p>
            <a:pPr lvl="1"/>
            <a:r>
              <a:rPr lang="nl-BE" sz="2400" dirty="0" smtClean="0"/>
              <a:t>- XAMP installatie met standaardinstellingen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7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Vulnerabilities</a:t>
            </a:r>
            <a:r>
              <a:rPr lang="nl-BE" dirty="0"/>
              <a:t> in Windows 8 Desktop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 err="1" smtClean="0"/>
              <a:t>Outdated</a:t>
            </a:r>
            <a:r>
              <a:rPr lang="nl-BE" sz="2400" b="1" dirty="0" smtClean="0"/>
              <a:t> </a:t>
            </a:r>
            <a:r>
              <a:rPr lang="nl-BE" sz="2400" b="1" dirty="0" err="1" smtClean="0"/>
              <a:t>versions</a:t>
            </a:r>
            <a:r>
              <a:rPr lang="nl-BE" sz="2400" b="1" dirty="0" smtClean="0"/>
              <a:t> van:</a:t>
            </a:r>
          </a:p>
          <a:p>
            <a:pPr lvl="1"/>
            <a:r>
              <a:rPr lang="nl-BE" sz="2000" dirty="0" smtClean="0"/>
              <a:t>- PHP</a:t>
            </a:r>
          </a:p>
          <a:p>
            <a:pPr lvl="1"/>
            <a:r>
              <a:rPr lang="nl-BE" sz="2000" dirty="0" smtClean="0"/>
              <a:t>- </a:t>
            </a:r>
            <a:r>
              <a:rPr lang="nl-BE" sz="2000" dirty="0" err="1" smtClean="0"/>
              <a:t>OpenSSL</a:t>
            </a:r>
            <a:endParaRPr lang="nl-BE" sz="2000" dirty="0" smtClean="0"/>
          </a:p>
          <a:p>
            <a:pPr lvl="1"/>
            <a:r>
              <a:rPr lang="nl-BE" sz="2000" dirty="0" smtClean="0"/>
              <a:t>- </a:t>
            </a:r>
            <a:r>
              <a:rPr lang="nl-BE" sz="2000" dirty="0" err="1" smtClean="0"/>
              <a:t>Tomcat</a:t>
            </a:r>
            <a:endParaRPr lang="en-US" sz="2000" dirty="0" smtClean="0"/>
          </a:p>
          <a:p>
            <a:pPr lvl="1"/>
            <a:endParaRPr lang="nl-BE" sz="2000" dirty="0"/>
          </a:p>
          <a:p>
            <a:pPr marL="201168" lvl="1" indent="0">
              <a:buNone/>
            </a:pPr>
            <a:r>
              <a:rPr lang="nl-BE" sz="2000" b="1" dirty="0" smtClean="0"/>
              <a:t>Oplossing:</a:t>
            </a:r>
            <a:br>
              <a:rPr lang="nl-BE" sz="2000" b="1" dirty="0" smtClean="0"/>
            </a:br>
            <a:r>
              <a:rPr lang="nl-BE" sz="2000" dirty="0" smtClean="0"/>
              <a:t>Laatste versie van </a:t>
            </a:r>
            <a:r>
              <a:rPr lang="nl-BE" sz="2000" dirty="0"/>
              <a:t>XAMP installeren (https://</a:t>
            </a:r>
            <a:r>
              <a:rPr lang="nl-BE" sz="2000" dirty="0" smtClean="0"/>
              <a:t>www.apachefriends.org/download.html)</a:t>
            </a:r>
            <a:endParaRPr lang="nl-B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097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OpenSSL</a:t>
            </a:r>
            <a:r>
              <a:rPr lang="nl-BE" dirty="0" smtClean="0"/>
              <a:t> </a:t>
            </a:r>
            <a:r>
              <a:rPr lang="nl-BE" dirty="0" err="1" smtClean="0"/>
              <a:t>vulnerability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Laatste versie XAMP heeft nog altijd deze </a:t>
            </a:r>
            <a:r>
              <a:rPr lang="nl-BE" sz="2400" dirty="0" err="1" smtClean="0"/>
              <a:t>vulnerability</a:t>
            </a:r>
            <a:r>
              <a:rPr lang="nl-BE" sz="2400" dirty="0" smtClean="0"/>
              <a:t> volgens Nessus</a:t>
            </a:r>
          </a:p>
          <a:p>
            <a:r>
              <a:rPr lang="nl-BE" sz="2400" b="1" dirty="0" smtClean="0"/>
              <a:t>Andere mogelijke oplossingen:</a:t>
            </a:r>
          </a:p>
          <a:p>
            <a:pPr lvl="1"/>
            <a:r>
              <a:rPr lang="nl-BE" sz="2000" dirty="0" smtClean="0"/>
              <a:t>- Installeer laatste versie </a:t>
            </a:r>
            <a:r>
              <a:rPr lang="nl-BE" sz="2000" dirty="0" err="1" smtClean="0"/>
              <a:t>OpenSSL</a:t>
            </a:r>
            <a:r>
              <a:rPr lang="nl-BE" sz="2000" dirty="0"/>
              <a:t> (</a:t>
            </a:r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slproweb.com/products/Win32OpenSSL.html</a:t>
            </a:r>
            <a:r>
              <a:rPr lang="nl-BE" sz="2000" dirty="0" smtClean="0"/>
              <a:t>)</a:t>
            </a:r>
          </a:p>
          <a:p>
            <a:pPr lvl="1"/>
            <a:r>
              <a:rPr lang="nl-BE" sz="2000" dirty="0" smtClean="0"/>
              <a:t>en vervang de relevante bestanden door de nieuwe versies in de XAMP folder. </a:t>
            </a:r>
            <a:endParaRPr lang="nl-BE" sz="2000" dirty="0"/>
          </a:p>
          <a:p>
            <a:pPr lvl="1"/>
            <a:r>
              <a:rPr lang="nl-BE" sz="2000" dirty="0" smtClean="0"/>
              <a:t>- Download en installeer de officiële </a:t>
            </a:r>
            <a:r>
              <a:rPr lang="nl-BE" sz="2000" dirty="0" err="1" smtClean="0"/>
              <a:t>bugfix</a:t>
            </a:r>
            <a:r>
              <a:rPr lang="nl-BE" sz="2000" dirty="0"/>
              <a:t> (</a:t>
            </a:r>
            <a:r>
              <a:rPr lang="nl-BE" sz="2000" dirty="0">
                <a:hlinkClick r:id="rId3"/>
              </a:rPr>
              <a:t>https://</a:t>
            </a:r>
            <a:r>
              <a:rPr lang="nl-BE" sz="2000" dirty="0" smtClean="0">
                <a:hlinkClick r:id="rId3"/>
              </a:rPr>
              <a:t>www.apachefriends.org/blog/heartbleed-bug.html</a:t>
            </a:r>
            <a:r>
              <a:rPr lang="nl-BE" sz="2000" dirty="0" smtClean="0"/>
              <a:t>)</a:t>
            </a:r>
          </a:p>
          <a:p>
            <a:pPr lvl="1"/>
            <a:r>
              <a:rPr lang="nl-BE" sz="2000" dirty="0" smtClean="0"/>
              <a:t>- Beide methodes leverden echter geen werkende versie van XAMP 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0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Voorgeïnstalleerde</a:t>
            </a:r>
            <a:r>
              <a:rPr lang="nl-BE" dirty="0" smtClean="0"/>
              <a:t> </a:t>
            </a:r>
            <a:r>
              <a:rPr lang="nl-BE" dirty="0" err="1" smtClean="0"/>
              <a:t>JSPs</a:t>
            </a:r>
            <a:r>
              <a:rPr lang="nl-BE" dirty="0" smtClean="0"/>
              <a:t> en </a:t>
            </a:r>
            <a:r>
              <a:rPr lang="nl-BE" dirty="0" err="1" smtClean="0"/>
              <a:t>servlets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 smtClean="0"/>
              <a:t> - mogelijk om informatie over de </a:t>
            </a:r>
            <a:r>
              <a:rPr lang="nl-BE" sz="2400" dirty="0" err="1" smtClean="0"/>
              <a:t>Tomcat</a:t>
            </a:r>
            <a:r>
              <a:rPr lang="nl-BE" sz="2400" dirty="0" smtClean="0"/>
              <a:t> installatie of host te achterhalen</a:t>
            </a:r>
          </a:p>
          <a:p>
            <a:pPr marL="0" indent="0">
              <a:buNone/>
            </a:pPr>
            <a:r>
              <a:rPr lang="nl-BE" sz="2400" dirty="0" smtClean="0"/>
              <a:t>- Verwijder simpelweg deze onnodige </a:t>
            </a:r>
            <a:r>
              <a:rPr lang="nl-BE" sz="2400" dirty="0" err="1" smtClean="0"/>
              <a:t>JSPs</a:t>
            </a:r>
            <a:r>
              <a:rPr lang="nl-BE" sz="2400" dirty="0" smtClean="0"/>
              <a:t>/</a:t>
            </a:r>
            <a:r>
              <a:rPr lang="nl-BE" sz="2400" dirty="0" err="1" smtClean="0"/>
              <a:t>servlets</a:t>
            </a:r>
            <a:endParaRPr lang="en-US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20" y="2494149"/>
            <a:ext cx="607366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/server-status en /server-info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- Twee </a:t>
            </a:r>
            <a:r>
              <a:rPr lang="nl-BE" sz="2400" dirty="0" err="1" smtClean="0"/>
              <a:t>standaardcommandos</a:t>
            </a:r>
            <a:r>
              <a:rPr lang="nl-BE" sz="2400" dirty="0" smtClean="0"/>
              <a:t> om informatie over de Apache webserver op te vragen</a:t>
            </a:r>
          </a:p>
          <a:p>
            <a:r>
              <a:rPr lang="nl-BE" sz="2400" dirty="0" smtClean="0"/>
              <a:t>- Kan uitgeschakeld worden via de </a:t>
            </a:r>
            <a:r>
              <a:rPr lang="nl-BE" sz="2400" dirty="0" err="1" smtClean="0"/>
              <a:t>config</a:t>
            </a:r>
            <a:r>
              <a:rPr lang="nl-BE" sz="2400" dirty="0" smtClean="0"/>
              <a:t>-file of gelimiteerd worden tot bepaalde gebruikers (bv. Enkel de server zelf)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3" y="3020555"/>
            <a:ext cx="5852667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HTTP TRACE &amp; TRACK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- verschaffen informatie over de connecties die de server legt</a:t>
            </a:r>
          </a:p>
          <a:p>
            <a:r>
              <a:rPr lang="nl-BE" sz="2400" dirty="0" smtClean="0"/>
              <a:t>- Uitschakelen via </a:t>
            </a:r>
            <a:r>
              <a:rPr lang="nl-BE" sz="2400" dirty="0" err="1" smtClean="0"/>
              <a:t>config</a:t>
            </a:r>
            <a:r>
              <a:rPr lang="nl-BE" sz="2400" dirty="0" smtClean="0"/>
              <a:t> file voordat server online gaat</a:t>
            </a:r>
          </a:p>
          <a:p>
            <a:r>
              <a:rPr lang="nl-BE" sz="2400" dirty="0" smtClean="0"/>
              <a:t>- </a:t>
            </a:r>
            <a:r>
              <a:rPr lang="nl-BE" sz="2400" dirty="0"/>
              <a:t>Extra info: http://security.stackexchange.com/questions/7703/implications-of-trace-track-methods-on-apache</a:t>
            </a:r>
            <a:endParaRPr lang="en-US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98" y="3999229"/>
            <a:ext cx="5852667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553</Words>
  <Application>Microsoft Office PowerPoint</Application>
  <PresentationFormat>Breedbeeld</PresentationFormat>
  <Paragraphs>69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Terugblik</vt:lpstr>
      <vt:lpstr>Kantoorthema</vt:lpstr>
      <vt:lpstr>Basic Security Project</vt:lpstr>
      <vt:lpstr>Vulnerabilities in Windows 8 Desktop</vt:lpstr>
      <vt:lpstr>PowerPoint-presentatie</vt:lpstr>
      <vt:lpstr>PowerPoint-presentatie</vt:lpstr>
      <vt:lpstr>Vulnerabilities in Windows 8 Desktop</vt:lpstr>
      <vt:lpstr>OpenSSL vulnerability</vt:lpstr>
      <vt:lpstr>Voorgeïnstalleerde JSPs en servlets</vt:lpstr>
      <vt:lpstr>/server-status en /server-info</vt:lpstr>
      <vt:lpstr>HTTP TRACE &amp; TRACK</vt:lpstr>
      <vt:lpstr>SMB signing disabled</vt:lpstr>
      <vt:lpstr>Niet voorzien van een geldig SSL certificaat</vt:lpstr>
      <vt:lpstr>Vulnerabilities in Metasploitable OS</vt:lpstr>
      <vt:lpstr>PowerPoint-presentatie</vt:lpstr>
      <vt:lpstr>Illegitieme vsftpd</vt:lpstr>
      <vt:lpstr>Debian package manager bug</vt:lpstr>
      <vt:lpstr>Outdated versie van Unix</vt:lpstr>
      <vt:lpstr>rlogin service enabled</vt:lpstr>
    </vt:vector>
  </TitlesOfParts>
  <Company>PXL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Security Project</dc:title>
  <dc:creator>Brecht Morrhey</dc:creator>
  <cp:lastModifiedBy>Brecht Morrhey</cp:lastModifiedBy>
  <cp:revision>16</cp:revision>
  <dcterms:created xsi:type="dcterms:W3CDTF">2016-05-25T11:45:49Z</dcterms:created>
  <dcterms:modified xsi:type="dcterms:W3CDTF">2016-05-25T20:30:07Z</dcterms:modified>
</cp:coreProperties>
</file>