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5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7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24C3-1A37-4064-92F1-9929C50187F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424E-E950-4131-B72C-B706F897AD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305581" y="647073"/>
            <a:ext cx="26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Conventional CDR on land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678345" y="647073"/>
            <a:ext cx="11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Novel CDR</a:t>
            </a:r>
            <a:endParaRPr lang="en-US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839445" y="1314089"/>
            <a:ext cx="1394326" cy="4344493"/>
            <a:chOff x="603457" y="1314089"/>
            <a:chExt cx="1394326" cy="4344493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57" y="1314089"/>
              <a:ext cx="1394326" cy="1394326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57" y="3575953"/>
              <a:ext cx="1394326" cy="1389329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637842" y="2729198"/>
              <a:ext cx="13255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Afforestation / </a:t>
              </a:r>
            </a:p>
            <a:p>
              <a:pPr algn="ctr"/>
              <a:r>
                <a:rPr lang="en-US" sz="1400" b="1" dirty="0" smtClean="0"/>
                <a:t>reforestation</a:t>
              </a:r>
              <a:endParaRPr lang="en-US" sz="1400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30262" y="5135362"/>
              <a:ext cx="1340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Soil carbon sequestration</a:t>
              </a:r>
              <a:endParaRPr lang="en-US" sz="1400" b="1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4684676" y="1314089"/>
            <a:ext cx="1397658" cy="4559937"/>
            <a:chOff x="4856537" y="1314089"/>
            <a:chExt cx="1397658" cy="455993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537" y="3575953"/>
              <a:ext cx="1397658" cy="1395993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8203" y="1314089"/>
              <a:ext cx="1394326" cy="1389329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4885008" y="2729198"/>
              <a:ext cx="13407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Direct air carbon capture and storage</a:t>
              </a:r>
              <a:endParaRPr lang="en-US" sz="1400" b="1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885008" y="5135362"/>
              <a:ext cx="13407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Bioenergy carbon capture and storage</a:t>
              </a:r>
              <a:endParaRPr lang="en-US" sz="1400" b="1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395320" y="1314089"/>
            <a:ext cx="1394326" cy="4344493"/>
            <a:chOff x="6996184" y="1314089"/>
            <a:chExt cx="1394326" cy="4344493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84" y="1314089"/>
              <a:ext cx="1394326" cy="139599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84" y="3575953"/>
              <a:ext cx="1394326" cy="1394326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7022989" y="5135362"/>
              <a:ext cx="1340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Enhanced weathering</a:t>
              </a:r>
              <a:endParaRPr lang="en-US" sz="1400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022989" y="2729198"/>
              <a:ext cx="1340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Biochar</a:t>
              </a:r>
              <a:endParaRPr lang="en-US" sz="1400" b="1" dirty="0"/>
            </a:p>
          </p:txBody>
        </p:sp>
      </p:grpSp>
      <p:cxnSp>
        <p:nvCxnSpPr>
          <p:cNvPr id="25" name="Gerader Verbinder 24"/>
          <p:cNvCxnSpPr/>
          <p:nvPr/>
        </p:nvCxnSpPr>
        <p:spPr>
          <a:xfrm flipH="1">
            <a:off x="4320751" y="643930"/>
            <a:ext cx="9051" cy="5505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36"/>
          <p:cNvGrpSpPr/>
          <p:nvPr/>
        </p:nvGrpSpPr>
        <p:grpSpPr>
          <a:xfrm>
            <a:off x="2570564" y="1314089"/>
            <a:ext cx="1401644" cy="4344493"/>
            <a:chOff x="2556814" y="1314089"/>
            <a:chExt cx="1401644" cy="4344493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473" y="3575953"/>
              <a:ext cx="1394326" cy="1395992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2595975" y="5135362"/>
              <a:ext cx="1323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Harvested wood products</a:t>
              </a:r>
              <a:endParaRPr lang="en-US" sz="1400" b="1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587278" y="2729198"/>
              <a:ext cx="1340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Wetland restoration</a:t>
              </a:r>
              <a:endParaRPr lang="en-US" sz="1400" b="1" dirty="0"/>
            </a:p>
          </p:txBody>
        </p:sp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814" y="1314089"/>
              <a:ext cx="1401644" cy="1396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William Lamb</dc:creator>
  <cp:lastModifiedBy>William Lamb</cp:lastModifiedBy>
  <cp:revision>9</cp:revision>
  <dcterms:created xsi:type="dcterms:W3CDTF">2023-01-11T13:30:12Z</dcterms:created>
  <dcterms:modified xsi:type="dcterms:W3CDTF">2023-12-22T14:14:41Z</dcterms:modified>
</cp:coreProperties>
</file>