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Fira Sans"/>
      <p:regular r:id="rId21"/>
      <p:bold r:id="rId22"/>
      <p:italic r:id="rId23"/>
      <p:boldItalic r:id="rId24"/>
    </p:embeddedFont>
    <p:embeddedFont>
      <p:font typeface="Fira Sans Extra Condensed"/>
      <p:regular r:id="rId25"/>
      <p:bold r:id="rId26"/>
      <p:italic r:id="rId27"/>
      <p:boldItalic r:id="rId28"/>
    </p:embeddedFont>
    <p:embeddedFont>
      <p:font typeface="Fira Sans Extra Condensed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FiraSans-bold.fntdata"/><Relationship Id="rId21" Type="http://schemas.openxmlformats.org/officeDocument/2006/relationships/font" Target="fonts/FiraSans-regular.fntdata"/><Relationship Id="rId24" Type="http://schemas.openxmlformats.org/officeDocument/2006/relationships/font" Target="fonts/FiraSans-boldItalic.fntdata"/><Relationship Id="rId23" Type="http://schemas.openxmlformats.org/officeDocument/2006/relationships/font" Target="fonts/Fira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iraSansExtraCondensed-bold.fntdata"/><Relationship Id="rId25" Type="http://schemas.openxmlformats.org/officeDocument/2006/relationships/font" Target="fonts/FiraSansExtraCondensed-regular.fntdata"/><Relationship Id="rId28" Type="http://schemas.openxmlformats.org/officeDocument/2006/relationships/font" Target="fonts/FiraSansExtraCondensed-boldItalic.fntdata"/><Relationship Id="rId27" Type="http://schemas.openxmlformats.org/officeDocument/2006/relationships/font" Target="fonts/FiraSansExtraCondense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SemiBold-italic.fntdata"/><Relationship Id="rId30" Type="http://schemas.openxmlformats.org/officeDocument/2006/relationships/font" Target="fonts/FiraSansExtraCondensedSemi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FiraSansExtraCondensedSemi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875f0dfb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875f0dfb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4875f0dfb4_0_8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4875f0dfb4_0_8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877b71955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877b71955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877b7195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4877b7195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875f0dfb4_0_5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4875f0dfb4_0_5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875f0dfb4_0_4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4875f0dfb4_0_4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4877b7195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4877b7195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4875f0dfb4_0_4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4875f0dfb4_0_4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4875f0dfb4_0_3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4875f0dfb4_0_3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4875f0dfb4_0_7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4875f0dfb4_0_7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4759500" y="1541550"/>
            <a:ext cx="39273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6378750" y="2825850"/>
            <a:ext cx="23079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fsi.economictimes.indiatimes.com/news/nbfc/banks-still-in-search-for-right-nbfcs-to-partner-with/7987852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/>
          <p:nvPr/>
        </p:nvSpPr>
        <p:spPr>
          <a:xfrm>
            <a:off x="-1507800" y="-561900"/>
            <a:ext cx="6267300" cy="6267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5"/>
          <p:cNvSpPr txBox="1"/>
          <p:nvPr>
            <p:ph type="ctrTitle"/>
          </p:nvPr>
        </p:nvSpPr>
        <p:spPr>
          <a:xfrm>
            <a:off x="5017450" y="1653050"/>
            <a:ext cx="39273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Kcahtod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Ellipsis-Goldman Sachs Hackathon</a:t>
            </a:r>
            <a:endParaRPr sz="18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latin typeface="Roboto"/>
                <a:ea typeface="Roboto"/>
                <a:cs typeface="Roboto"/>
                <a:sym typeface="Roboto"/>
              </a:rPr>
              <a:t>Cloud Based Credit Scoring System 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grpSp>
        <p:nvGrpSpPr>
          <p:cNvPr id="98" name="Google Shape;98;p25"/>
          <p:cNvGrpSpPr/>
          <p:nvPr/>
        </p:nvGrpSpPr>
        <p:grpSpPr>
          <a:xfrm>
            <a:off x="-1026792" y="411477"/>
            <a:ext cx="5114802" cy="3767444"/>
            <a:chOff x="-219011" y="590289"/>
            <a:chExt cx="5623133" cy="4141869"/>
          </a:xfrm>
        </p:grpSpPr>
        <p:sp>
          <p:nvSpPr>
            <p:cNvPr id="99" name="Google Shape;99;p25"/>
            <p:cNvSpPr/>
            <p:nvPr/>
          </p:nvSpPr>
          <p:spPr>
            <a:xfrm>
              <a:off x="4152087" y="3026998"/>
              <a:ext cx="1252034" cy="1668692"/>
            </a:xfrm>
            <a:custGeom>
              <a:rect b="b" l="l" r="r" t="t"/>
              <a:pathLst>
                <a:path extrusionOk="0" h="50190" w="37658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5"/>
            <p:cNvSpPr/>
            <p:nvPr/>
          </p:nvSpPr>
          <p:spPr>
            <a:xfrm>
              <a:off x="3640042" y="2191854"/>
              <a:ext cx="1414482" cy="1329667"/>
            </a:xfrm>
            <a:custGeom>
              <a:rect b="b" l="l" r="r" t="t"/>
              <a:pathLst>
                <a:path extrusionOk="0" h="39993" w="42544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5"/>
            <p:cNvSpPr/>
            <p:nvPr/>
          </p:nvSpPr>
          <p:spPr>
            <a:xfrm>
              <a:off x="942673" y="1008376"/>
              <a:ext cx="1388682" cy="621230"/>
            </a:xfrm>
            <a:custGeom>
              <a:rect b="b" l="l" r="r" t="t"/>
              <a:pathLst>
                <a:path extrusionOk="0" h="18685" w="41768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5"/>
            <p:cNvSpPr/>
            <p:nvPr/>
          </p:nvSpPr>
          <p:spPr>
            <a:xfrm>
              <a:off x="1783701" y="590289"/>
              <a:ext cx="1653731" cy="649989"/>
            </a:xfrm>
            <a:custGeom>
              <a:rect b="b" l="l" r="r" t="t"/>
              <a:pathLst>
                <a:path extrusionOk="0" h="19550" w="4974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5"/>
            <p:cNvSpPr/>
            <p:nvPr/>
          </p:nvSpPr>
          <p:spPr>
            <a:xfrm>
              <a:off x="2585531" y="745222"/>
              <a:ext cx="1906412" cy="1948669"/>
            </a:xfrm>
            <a:custGeom>
              <a:rect b="b" l="l" r="r" t="t"/>
              <a:pathLst>
                <a:path extrusionOk="0" h="58611" w="5734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742589" y="1085410"/>
              <a:ext cx="3809698" cy="3646519"/>
            </a:xfrm>
            <a:custGeom>
              <a:rect b="b" l="l" r="r" t="t"/>
              <a:pathLst>
                <a:path extrusionOk="0" h="109678" w="114586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2152635" y="3546148"/>
              <a:ext cx="870935" cy="1160769"/>
            </a:xfrm>
            <a:custGeom>
              <a:rect b="b" l="l" r="r" t="t"/>
              <a:pathLst>
                <a:path extrusionOk="0" h="50190" w="37658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5"/>
            <p:cNvSpPr/>
            <p:nvPr/>
          </p:nvSpPr>
          <p:spPr>
            <a:xfrm>
              <a:off x="1796457" y="2965222"/>
              <a:ext cx="983936" cy="924938"/>
            </a:xfrm>
            <a:custGeom>
              <a:rect b="b" l="l" r="r" t="t"/>
              <a:pathLst>
                <a:path extrusionOk="0" h="39993" w="42544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5"/>
            <p:cNvSpPr/>
            <p:nvPr/>
          </p:nvSpPr>
          <p:spPr>
            <a:xfrm>
              <a:off x="-79833" y="2141994"/>
              <a:ext cx="965989" cy="432137"/>
            </a:xfrm>
            <a:custGeom>
              <a:rect b="b" l="l" r="r" t="t"/>
              <a:pathLst>
                <a:path extrusionOk="0" h="18685" w="41768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5"/>
            <p:cNvSpPr/>
            <p:nvPr/>
          </p:nvSpPr>
          <p:spPr>
            <a:xfrm>
              <a:off x="505186" y="1851173"/>
              <a:ext cx="1150362" cy="452143"/>
            </a:xfrm>
            <a:custGeom>
              <a:rect b="b" l="l" r="r" t="t"/>
              <a:pathLst>
                <a:path extrusionOk="0" h="19550" w="4974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5"/>
            <p:cNvSpPr/>
            <p:nvPr/>
          </p:nvSpPr>
          <p:spPr>
            <a:xfrm>
              <a:off x="1062939" y="1958945"/>
              <a:ext cx="1326131" cy="1355526"/>
            </a:xfrm>
            <a:custGeom>
              <a:rect b="b" l="l" r="r" t="t"/>
              <a:pathLst>
                <a:path extrusionOk="0" h="58611" w="5734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-219011" y="2195580"/>
              <a:ext cx="2650088" cy="2536578"/>
            </a:xfrm>
            <a:custGeom>
              <a:rect b="b" l="l" r="r" t="t"/>
              <a:pathLst>
                <a:path extrusionOk="0" h="109678" w="114586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5"/>
          <p:cNvSpPr/>
          <p:nvPr/>
        </p:nvSpPr>
        <p:spPr>
          <a:xfrm>
            <a:off x="3781575" y="411475"/>
            <a:ext cx="828600" cy="8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5"/>
          <p:cNvSpPr/>
          <p:nvPr/>
        </p:nvSpPr>
        <p:spPr>
          <a:xfrm>
            <a:off x="3781575" y="3903475"/>
            <a:ext cx="828600" cy="8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5"/>
          <p:cNvSpPr/>
          <p:nvPr/>
        </p:nvSpPr>
        <p:spPr>
          <a:xfrm>
            <a:off x="4324500" y="2157450"/>
            <a:ext cx="828600" cy="82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25"/>
          <p:cNvGrpSpPr/>
          <p:nvPr/>
        </p:nvGrpSpPr>
        <p:grpSpPr>
          <a:xfrm>
            <a:off x="4027179" y="4160454"/>
            <a:ext cx="457191" cy="413228"/>
            <a:chOff x="6099375" y="2456075"/>
            <a:chExt cx="337684" cy="314194"/>
          </a:xfrm>
        </p:grpSpPr>
        <p:sp>
          <p:nvSpPr>
            <p:cNvPr id="115" name="Google Shape;115;p25"/>
            <p:cNvSpPr/>
            <p:nvPr/>
          </p:nvSpPr>
          <p:spPr>
            <a:xfrm>
              <a:off x="6099375" y="2456075"/>
              <a:ext cx="337684" cy="314194"/>
            </a:xfrm>
            <a:custGeom>
              <a:rect b="b" l="l" r="r" t="t"/>
              <a:pathLst>
                <a:path extrusionOk="0" h="9871" w="10609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5"/>
            <p:cNvSpPr/>
            <p:nvPr/>
          </p:nvSpPr>
          <p:spPr>
            <a:xfrm>
              <a:off x="6306652" y="2638748"/>
              <a:ext cx="59904" cy="59522"/>
            </a:xfrm>
            <a:custGeom>
              <a:rect b="b" l="l" r="r" t="t"/>
              <a:pathLst>
                <a:path extrusionOk="0" h="1870" w="1882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25"/>
          <p:cNvGrpSpPr/>
          <p:nvPr/>
        </p:nvGrpSpPr>
        <p:grpSpPr>
          <a:xfrm>
            <a:off x="4035853" y="612421"/>
            <a:ext cx="320042" cy="426717"/>
            <a:chOff x="5194002" y="1511297"/>
            <a:chExt cx="259605" cy="346024"/>
          </a:xfrm>
        </p:grpSpPr>
        <p:sp>
          <p:nvSpPr>
            <p:cNvPr id="118" name="Google Shape;118;p25"/>
            <p:cNvSpPr/>
            <p:nvPr/>
          </p:nvSpPr>
          <p:spPr>
            <a:xfrm>
              <a:off x="5216729" y="1543636"/>
              <a:ext cx="169431" cy="159436"/>
            </a:xfrm>
            <a:custGeom>
              <a:rect b="b" l="l" r="r" t="t"/>
              <a:pathLst>
                <a:path extrusionOk="0" h="5009" w="5323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5"/>
            <p:cNvSpPr/>
            <p:nvPr/>
          </p:nvSpPr>
          <p:spPr>
            <a:xfrm>
              <a:off x="5194002" y="1511297"/>
              <a:ext cx="259605" cy="346024"/>
            </a:xfrm>
            <a:custGeom>
              <a:rect b="b" l="l" r="r" t="t"/>
              <a:pathLst>
                <a:path extrusionOk="0" h="10871" w="8156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5296304" y="1607105"/>
              <a:ext cx="55002" cy="17156"/>
            </a:xfrm>
            <a:custGeom>
              <a:rect b="b" l="l" r="r" t="t"/>
              <a:pathLst>
                <a:path extrusionOk="0" h="539" w="1728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5"/>
            <p:cNvSpPr/>
            <p:nvPr/>
          </p:nvSpPr>
          <p:spPr>
            <a:xfrm>
              <a:off x="5260686" y="1576103"/>
              <a:ext cx="169813" cy="162970"/>
            </a:xfrm>
            <a:custGeom>
              <a:rect b="b" l="l" r="r" t="t"/>
              <a:pathLst>
                <a:path extrusionOk="0" h="5120" w="5335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25"/>
          <p:cNvGrpSpPr/>
          <p:nvPr/>
        </p:nvGrpSpPr>
        <p:grpSpPr>
          <a:xfrm>
            <a:off x="4518529" y="2356906"/>
            <a:ext cx="440523" cy="429754"/>
            <a:chOff x="7582302" y="1499934"/>
            <a:chExt cx="369133" cy="360411"/>
          </a:xfrm>
        </p:grpSpPr>
        <p:sp>
          <p:nvSpPr>
            <p:cNvPr id="123" name="Google Shape;123;p25"/>
            <p:cNvSpPr/>
            <p:nvPr/>
          </p:nvSpPr>
          <p:spPr>
            <a:xfrm>
              <a:off x="7582302" y="1499934"/>
              <a:ext cx="369133" cy="360411"/>
            </a:xfrm>
            <a:custGeom>
              <a:rect b="b" l="l" r="r" t="t"/>
              <a:pathLst>
                <a:path extrusionOk="0" h="11323" w="11597">
                  <a:moveTo>
                    <a:pt x="7204" y="595"/>
                  </a:moveTo>
                  <a:cubicBezTo>
                    <a:pt x="7418" y="595"/>
                    <a:pt x="7573" y="738"/>
                    <a:pt x="7608" y="917"/>
                  </a:cubicBezTo>
                  <a:cubicBezTo>
                    <a:pt x="7608" y="941"/>
                    <a:pt x="7620" y="976"/>
                    <a:pt x="7620" y="1000"/>
                  </a:cubicBezTo>
                  <a:lnTo>
                    <a:pt x="7620" y="1750"/>
                  </a:lnTo>
                  <a:lnTo>
                    <a:pt x="3322" y="1750"/>
                  </a:lnTo>
                  <a:lnTo>
                    <a:pt x="3322" y="1631"/>
                  </a:lnTo>
                  <a:cubicBezTo>
                    <a:pt x="3322" y="1227"/>
                    <a:pt x="3191" y="869"/>
                    <a:pt x="2953" y="595"/>
                  </a:cubicBezTo>
                  <a:close/>
                  <a:moveTo>
                    <a:pt x="1667" y="310"/>
                  </a:moveTo>
                  <a:cubicBezTo>
                    <a:pt x="2405" y="310"/>
                    <a:pt x="3001" y="905"/>
                    <a:pt x="3001" y="1631"/>
                  </a:cubicBezTo>
                  <a:cubicBezTo>
                    <a:pt x="3001" y="2358"/>
                    <a:pt x="2405" y="2953"/>
                    <a:pt x="1667" y="2953"/>
                  </a:cubicBezTo>
                  <a:cubicBezTo>
                    <a:pt x="941" y="2953"/>
                    <a:pt x="346" y="2358"/>
                    <a:pt x="346" y="1631"/>
                  </a:cubicBezTo>
                  <a:cubicBezTo>
                    <a:pt x="346" y="905"/>
                    <a:pt x="941" y="310"/>
                    <a:pt x="1667" y="310"/>
                  </a:cubicBezTo>
                  <a:close/>
                  <a:moveTo>
                    <a:pt x="7644" y="9775"/>
                  </a:moveTo>
                  <a:lnTo>
                    <a:pt x="7644" y="10513"/>
                  </a:lnTo>
                  <a:cubicBezTo>
                    <a:pt x="7644" y="10549"/>
                    <a:pt x="7644" y="10573"/>
                    <a:pt x="7620" y="10609"/>
                  </a:cubicBezTo>
                  <a:cubicBezTo>
                    <a:pt x="7585" y="10799"/>
                    <a:pt x="7418" y="10930"/>
                    <a:pt x="7227" y="10930"/>
                  </a:cubicBezTo>
                  <a:lnTo>
                    <a:pt x="2358" y="10930"/>
                  </a:lnTo>
                  <a:cubicBezTo>
                    <a:pt x="2131" y="10930"/>
                    <a:pt x="1941" y="10740"/>
                    <a:pt x="1941" y="10513"/>
                  </a:cubicBezTo>
                  <a:lnTo>
                    <a:pt x="1941" y="9775"/>
                  </a:lnTo>
                  <a:close/>
                  <a:moveTo>
                    <a:pt x="1667" y="0"/>
                  </a:moveTo>
                  <a:cubicBezTo>
                    <a:pt x="750" y="0"/>
                    <a:pt x="0" y="738"/>
                    <a:pt x="0" y="1667"/>
                  </a:cubicBezTo>
                  <a:cubicBezTo>
                    <a:pt x="0" y="2560"/>
                    <a:pt x="715" y="3298"/>
                    <a:pt x="1608" y="3334"/>
                  </a:cubicBezTo>
                  <a:lnTo>
                    <a:pt x="1608" y="4917"/>
                  </a:lnTo>
                  <a:cubicBezTo>
                    <a:pt x="1608" y="5013"/>
                    <a:pt x="1691" y="5084"/>
                    <a:pt x="1774" y="5084"/>
                  </a:cubicBezTo>
                  <a:cubicBezTo>
                    <a:pt x="1858" y="5084"/>
                    <a:pt x="1941" y="5013"/>
                    <a:pt x="1941" y="4917"/>
                  </a:cubicBezTo>
                  <a:lnTo>
                    <a:pt x="1941" y="3310"/>
                  </a:lnTo>
                  <a:cubicBezTo>
                    <a:pt x="2572" y="3203"/>
                    <a:pt x="3096" y="2739"/>
                    <a:pt x="3263" y="2119"/>
                  </a:cubicBezTo>
                  <a:lnTo>
                    <a:pt x="7644" y="2119"/>
                  </a:lnTo>
                  <a:lnTo>
                    <a:pt x="7644" y="3489"/>
                  </a:lnTo>
                  <a:lnTo>
                    <a:pt x="4929" y="3489"/>
                  </a:lnTo>
                  <a:lnTo>
                    <a:pt x="4929" y="2905"/>
                  </a:lnTo>
                  <a:cubicBezTo>
                    <a:pt x="4929" y="2822"/>
                    <a:pt x="4858" y="2751"/>
                    <a:pt x="4763" y="2751"/>
                  </a:cubicBezTo>
                  <a:cubicBezTo>
                    <a:pt x="4679" y="2751"/>
                    <a:pt x="4608" y="2822"/>
                    <a:pt x="4608" y="2905"/>
                  </a:cubicBezTo>
                  <a:lnTo>
                    <a:pt x="4608" y="3882"/>
                  </a:lnTo>
                  <a:lnTo>
                    <a:pt x="4608" y="7715"/>
                  </a:lnTo>
                  <a:lnTo>
                    <a:pt x="4608" y="8692"/>
                  </a:lnTo>
                  <a:cubicBezTo>
                    <a:pt x="4608" y="8775"/>
                    <a:pt x="4679" y="8847"/>
                    <a:pt x="4763" y="8847"/>
                  </a:cubicBezTo>
                  <a:cubicBezTo>
                    <a:pt x="4858" y="8847"/>
                    <a:pt x="4929" y="8775"/>
                    <a:pt x="4929" y="8692"/>
                  </a:cubicBezTo>
                  <a:lnTo>
                    <a:pt x="4929" y="8096"/>
                  </a:lnTo>
                  <a:lnTo>
                    <a:pt x="7644" y="8096"/>
                  </a:lnTo>
                  <a:lnTo>
                    <a:pt x="7644" y="9478"/>
                  </a:lnTo>
                  <a:lnTo>
                    <a:pt x="1941" y="9478"/>
                  </a:lnTo>
                  <a:lnTo>
                    <a:pt x="1941" y="5668"/>
                  </a:lnTo>
                  <a:cubicBezTo>
                    <a:pt x="1941" y="5572"/>
                    <a:pt x="1870" y="5501"/>
                    <a:pt x="1774" y="5501"/>
                  </a:cubicBezTo>
                  <a:cubicBezTo>
                    <a:pt x="1691" y="5501"/>
                    <a:pt x="1608" y="5572"/>
                    <a:pt x="1608" y="5668"/>
                  </a:cubicBezTo>
                  <a:lnTo>
                    <a:pt x="1608" y="9656"/>
                  </a:lnTo>
                  <a:lnTo>
                    <a:pt x="1608" y="10561"/>
                  </a:lnTo>
                  <a:cubicBezTo>
                    <a:pt x="1608" y="10978"/>
                    <a:pt x="1953" y="11323"/>
                    <a:pt x="2370" y="11323"/>
                  </a:cubicBezTo>
                  <a:lnTo>
                    <a:pt x="7239" y="11323"/>
                  </a:lnTo>
                  <a:cubicBezTo>
                    <a:pt x="7620" y="11323"/>
                    <a:pt x="7954" y="11025"/>
                    <a:pt x="8001" y="10632"/>
                  </a:cubicBezTo>
                  <a:lnTo>
                    <a:pt x="8001" y="10561"/>
                  </a:lnTo>
                  <a:lnTo>
                    <a:pt x="8001" y="9656"/>
                  </a:lnTo>
                  <a:lnTo>
                    <a:pt x="8001" y="8096"/>
                  </a:lnTo>
                  <a:lnTo>
                    <a:pt x="9025" y="8096"/>
                  </a:lnTo>
                  <a:cubicBezTo>
                    <a:pt x="9109" y="8096"/>
                    <a:pt x="9192" y="8013"/>
                    <a:pt x="9192" y="7930"/>
                  </a:cubicBezTo>
                  <a:cubicBezTo>
                    <a:pt x="9192" y="7834"/>
                    <a:pt x="9109" y="7763"/>
                    <a:pt x="9025" y="7763"/>
                  </a:cubicBezTo>
                  <a:lnTo>
                    <a:pt x="4977" y="7763"/>
                  </a:lnTo>
                  <a:cubicBezTo>
                    <a:pt x="4965" y="7763"/>
                    <a:pt x="4941" y="7751"/>
                    <a:pt x="4941" y="7727"/>
                  </a:cubicBezTo>
                  <a:lnTo>
                    <a:pt x="4941" y="3894"/>
                  </a:lnTo>
                  <a:cubicBezTo>
                    <a:pt x="4941" y="3882"/>
                    <a:pt x="4965" y="3858"/>
                    <a:pt x="4977" y="3858"/>
                  </a:cubicBezTo>
                  <a:lnTo>
                    <a:pt x="11228" y="3858"/>
                  </a:lnTo>
                  <a:cubicBezTo>
                    <a:pt x="11240" y="3858"/>
                    <a:pt x="11252" y="3882"/>
                    <a:pt x="11252" y="3894"/>
                  </a:cubicBezTo>
                  <a:lnTo>
                    <a:pt x="11252" y="7727"/>
                  </a:lnTo>
                  <a:cubicBezTo>
                    <a:pt x="11252" y="7751"/>
                    <a:pt x="11240" y="7763"/>
                    <a:pt x="11228" y="7763"/>
                  </a:cubicBezTo>
                  <a:lnTo>
                    <a:pt x="9763" y="7763"/>
                  </a:lnTo>
                  <a:cubicBezTo>
                    <a:pt x="9680" y="7763"/>
                    <a:pt x="9609" y="7834"/>
                    <a:pt x="9609" y="7930"/>
                  </a:cubicBezTo>
                  <a:cubicBezTo>
                    <a:pt x="9609" y="8013"/>
                    <a:pt x="9680" y="8096"/>
                    <a:pt x="9763" y="8096"/>
                  </a:cubicBezTo>
                  <a:lnTo>
                    <a:pt x="11228" y="8096"/>
                  </a:lnTo>
                  <a:cubicBezTo>
                    <a:pt x="11430" y="8096"/>
                    <a:pt x="11597" y="7930"/>
                    <a:pt x="11597" y="7715"/>
                  </a:cubicBezTo>
                  <a:lnTo>
                    <a:pt x="11597" y="3882"/>
                  </a:lnTo>
                  <a:cubicBezTo>
                    <a:pt x="11585" y="3632"/>
                    <a:pt x="11418" y="3465"/>
                    <a:pt x="11216" y="3465"/>
                  </a:cubicBezTo>
                  <a:lnTo>
                    <a:pt x="7977" y="3465"/>
                  </a:lnTo>
                  <a:lnTo>
                    <a:pt x="7977" y="1929"/>
                  </a:lnTo>
                  <a:lnTo>
                    <a:pt x="7977" y="1024"/>
                  </a:lnTo>
                  <a:lnTo>
                    <a:pt x="7977" y="953"/>
                  </a:lnTo>
                  <a:cubicBezTo>
                    <a:pt x="7942" y="560"/>
                    <a:pt x="7620" y="262"/>
                    <a:pt x="7227" y="262"/>
                  </a:cubicBezTo>
                  <a:lnTo>
                    <a:pt x="2655" y="262"/>
                  </a:lnTo>
                  <a:cubicBezTo>
                    <a:pt x="2643" y="262"/>
                    <a:pt x="2620" y="262"/>
                    <a:pt x="2608" y="274"/>
                  </a:cubicBezTo>
                  <a:cubicBezTo>
                    <a:pt x="2346" y="95"/>
                    <a:pt x="2012" y="0"/>
                    <a:pt x="16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7850598" y="1634829"/>
              <a:ext cx="77729" cy="51214"/>
            </a:xfrm>
            <a:custGeom>
              <a:rect b="b" l="l" r="r" t="t"/>
              <a:pathLst>
                <a:path extrusionOk="0" h="1609" w="2442">
                  <a:moveTo>
                    <a:pt x="1656" y="322"/>
                  </a:moveTo>
                  <a:cubicBezTo>
                    <a:pt x="1906" y="322"/>
                    <a:pt x="2108" y="537"/>
                    <a:pt x="2108" y="787"/>
                  </a:cubicBezTo>
                  <a:cubicBezTo>
                    <a:pt x="2108" y="1037"/>
                    <a:pt x="1906" y="1251"/>
                    <a:pt x="1656" y="1251"/>
                  </a:cubicBezTo>
                  <a:cubicBezTo>
                    <a:pt x="1394" y="1251"/>
                    <a:pt x="1191" y="1037"/>
                    <a:pt x="1191" y="787"/>
                  </a:cubicBezTo>
                  <a:cubicBezTo>
                    <a:pt x="1191" y="537"/>
                    <a:pt x="1394" y="322"/>
                    <a:pt x="1656" y="322"/>
                  </a:cubicBezTo>
                  <a:close/>
                  <a:moveTo>
                    <a:pt x="799" y="322"/>
                  </a:moveTo>
                  <a:cubicBezTo>
                    <a:pt x="858" y="322"/>
                    <a:pt x="906" y="346"/>
                    <a:pt x="965" y="358"/>
                  </a:cubicBezTo>
                  <a:cubicBezTo>
                    <a:pt x="894" y="477"/>
                    <a:pt x="834" y="632"/>
                    <a:pt x="834" y="787"/>
                  </a:cubicBezTo>
                  <a:cubicBezTo>
                    <a:pt x="834" y="929"/>
                    <a:pt x="870" y="1096"/>
                    <a:pt x="965" y="1215"/>
                  </a:cubicBezTo>
                  <a:cubicBezTo>
                    <a:pt x="918" y="1227"/>
                    <a:pt x="858" y="1251"/>
                    <a:pt x="799" y="1251"/>
                  </a:cubicBezTo>
                  <a:cubicBezTo>
                    <a:pt x="792" y="1251"/>
                    <a:pt x="785" y="1251"/>
                    <a:pt x="779" y="1251"/>
                  </a:cubicBezTo>
                  <a:cubicBezTo>
                    <a:pt x="538" y="1251"/>
                    <a:pt x="346" y="1042"/>
                    <a:pt x="346" y="787"/>
                  </a:cubicBezTo>
                  <a:cubicBezTo>
                    <a:pt x="346" y="537"/>
                    <a:pt x="549" y="322"/>
                    <a:pt x="799" y="322"/>
                  </a:cubicBezTo>
                  <a:close/>
                  <a:moveTo>
                    <a:pt x="799" y="1"/>
                  </a:moveTo>
                  <a:cubicBezTo>
                    <a:pt x="358" y="1"/>
                    <a:pt x="1" y="358"/>
                    <a:pt x="1" y="799"/>
                  </a:cubicBezTo>
                  <a:cubicBezTo>
                    <a:pt x="1" y="1251"/>
                    <a:pt x="358" y="1608"/>
                    <a:pt x="799" y="1608"/>
                  </a:cubicBezTo>
                  <a:cubicBezTo>
                    <a:pt x="953" y="1596"/>
                    <a:pt x="1096" y="1561"/>
                    <a:pt x="1215" y="1489"/>
                  </a:cubicBezTo>
                  <a:cubicBezTo>
                    <a:pt x="1334" y="1561"/>
                    <a:pt x="1489" y="1608"/>
                    <a:pt x="1632" y="1608"/>
                  </a:cubicBezTo>
                  <a:cubicBezTo>
                    <a:pt x="2084" y="1608"/>
                    <a:pt x="2442" y="1251"/>
                    <a:pt x="2442" y="799"/>
                  </a:cubicBezTo>
                  <a:cubicBezTo>
                    <a:pt x="2442" y="358"/>
                    <a:pt x="2084" y="1"/>
                    <a:pt x="1632" y="1"/>
                  </a:cubicBezTo>
                  <a:cubicBezTo>
                    <a:pt x="1489" y="1"/>
                    <a:pt x="1334" y="48"/>
                    <a:pt x="1215" y="120"/>
                  </a:cubicBezTo>
                  <a:cubicBezTo>
                    <a:pt x="1096" y="48"/>
                    <a:pt x="953" y="1"/>
                    <a:pt x="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7753962" y="1635593"/>
              <a:ext cx="70917" cy="48541"/>
            </a:xfrm>
            <a:custGeom>
              <a:rect b="b" l="l" r="r" t="t"/>
              <a:pathLst>
                <a:path extrusionOk="0" h="1525" w="2228">
                  <a:moveTo>
                    <a:pt x="1858" y="346"/>
                  </a:moveTo>
                  <a:cubicBezTo>
                    <a:pt x="1870" y="346"/>
                    <a:pt x="1894" y="358"/>
                    <a:pt x="1894" y="382"/>
                  </a:cubicBezTo>
                  <a:lnTo>
                    <a:pt x="1894" y="1156"/>
                  </a:lnTo>
                  <a:cubicBezTo>
                    <a:pt x="1894" y="1167"/>
                    <a:pt x="1870" y="1179"/>
                    <a:pt x="1858" y="1179"/>
                  </a:cubicBezTo>
                  <a:lnTo>
                    <a:pt x="370" y="1179"/>
                  </a:lnTo>
                  <a:cubicBezTo>
                    <a:pt x="358" y="1179"/>
                    <a:pt x="346" y="1167"/>
                    <a:pt x="346" y="1156"/>
                  </a:cubicBezTo>
                  <a:lnTo>
                    <a:pt x="346" y="382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70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1156"/>
                  </a:lnTo>
                  <a:cubicBezTo>
                    <a:pt x="1" y="1358"/>
                    <a:pt x="167" y="1525"/>
                    <a:pt x="370" y="1525"/>
                  </a:cubicBezTo>
                  <a:lnTo>
                    <a:pt x="1858" y="1525"/>
                  </a:lnTo>
                  <a:cubicBezTo>
                    <a:pt x="2072" y="1525"/>
                    <a:pt x="2227" y="1358"/>
                    <a:pt x="2227" y="1156"/>
                  </a:cubicBezTo>
                  <a:lnTo>
                    <a:pt x="2227" y="382"/>
                  </a:lnTo>
                  <a:cubicBezTo>
                    <a:pt x="2227" y="167"/>
                    <a:pt x="2072" y="1"/>
                    <a:pt x="18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7750174" y="1695465"/>
              <a:ext cx="180794" cy="31862"/>
            </a:xfrm>
            <a:custGeom>
              <a:rect b="b" l="l" r="r" t="t"/>
              <a:pathLst>
                <a:path extrusionOk="0" h="1001" w="5680">
                  <a:moveTo>
                    <a:pt x="5311" y="346"/>
                  </a:moveTo>
                  <a:cubicBezTo>
                    <a:pt x="5323" y="346"/>
                    <a:pt x="5347" y="358"/>
                    <a:pt x="5347" y="370"/>
                  </a:cubicBezTo>
                  <a:lnTo>
                    <a:pt x="5347" y="620"/>
                  </a:lnTo>
                  <a:cubicBezTo>
                    <a:pt x="5347" y="644"/>
                    <a:pt x="5323" y="656"/>
                    <a:pt x="5311" y="656"/>
                  </a:cubicBezTo>
                  <a:lnTo>
                    <a:pt x="370" y="656"/>
                  </a:lnTo>
                  <a:cubicBezTo>
                    <a:pt x="358" y="656"/>
                    <a:pt x="346" y="632"/>
                    <a:pt x="346" y="620"/>
                  </a:cubicBezTo>
                  <a:lnTo>
                    <a:pt x="346" y="370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52" y="0"/>
                  </a:moveTo>
                  <a:cubicBezTo>
                    <a:pt x="168" y="0"/>
                    <a:pt x="1" y="174"/>
                    <a:pt x="1" y="370"/>
                  </a:cubicBezTo>
                  <a:lnTo>
                    <a:pt x="1" y="620"/>
                  </a:lnTo>
                  <a:cubicBezTo>
                    <a:pt x="1" y="834"/>
                    <a:pt x="167" y="1001"/>
                    <a:pt x="370" y="1001"/>
                  </a:cubicBezTo>
                  <a:lnTo>
                    <a:pt x="5311" y="1001"/>
                  </a:lnTo>
                  <a:cubicBezTo>
                    <a:pt x="5525" y="1001"/>
                    <a:pt x="5680" y="834"/>
                    <a:pt x="5680" y="620"/>
                  </a:cubicBezTo>
                  <a:lnTo>
                    <a:pt x="5680" y="370"/>
                  </a:lnTo>
                  <a:cubicBezTo>
                    <a:pt x="5680" y="167"/>
                    <a:pt x="5525" y="1"/>
                    <a:pt x="5311" y="1"/>
                  </a:cubicBezTo>
                  <a:lnTo>
                    <a:pt x="370" y="1"/>
                  </a:lnTo>
                  <a:cubicBezTo>
                    <a:pt x="364" y="0"/>
                    <a:pt x="358" y="0"/>
                    <a:pt x="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>
              <a:off x="7613750" y="1535424"/>
              <a:ext cx="43225" cy="32371"/>
            </a:xfrm>
            <a:custGeom>
              <a:rect b="b" l="l" r="r" t="t"/>
              <a:pathLst>
                <a:path extrusionOk="0" h="1017" w="1358">
                  <a:moveTo>
                    <a:pt x="1179" y="1"/>
                  </a:moveTo>
                  <a:cubicBezTo>
                    <a:pt x="1136" y="1"/>
                    <a:pt x="1093" y="19"/>
                    <a:pt x="1060" y="52"/>
                  </a:cubicBezTo>
                  <a:lnTo>
                    <a:pt x="548" y="600"/>
                  </a:lnTo>
                  <a:lnTo>
                    <a:pt x="322" y="326"/>
                  </a:lnTo>
                  <a:cubicBezTo>
                    <a:pt x="287" y="277"/>
                    <a:pt x="240" y="253"/>
                    <a:pt x="191" y="253"/>
                  </a:cubicBezTo>
                  <a:cubicBezTo>
                    <a:pt x="155" y="253"/>
                    <a:pt x="119" y="265"/>
                    <a:pt x="84" y="290"/>
                  </a:cubicBezTo>
                  <a:cubicBezTo>
                    <a:pt x="12" y="350"/>
                    <a:pt x="0" y="457"/>
                    <a:pt x="60" y="528"/>
                  </a:cubicBezTo>
                  <a:lnTo>
                    <a:pt x="405" y="957"/>
                  </a:lnTo>
                  <a:cubicBezTo>
                    <a:pt x="429" y="1004"/>
                    <a:pt x="477" y="1016"/>
                    <a:pt x="536" y="1016"/>
                  </a:cubicBezTo>
                  <a:cubicBezTo>
                    <a:pt x="584" y="1016"/>
                    <a:pt x="620" y="1004"/>
                    <a:pt x="655" y="957"/>
                  </a:cubicBezTo>
                  <a:lnTo>
                    <a:pt x="1298" y="278"/>
                  </a:lnTo>
                  <a:cubicBezTo>
                    <a:pt x="1358" y="207"/>
                    <a:pt x="1358" y="100"/>
                    <a:pt x="1274" y="40"/>
                  </a:cubicBezTo>
                  <a:cubicBezTo>
                    <a:pt x="1248" y="13"/>
                    <a:pt x="1214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Reference</a:t>
            </a:r>
            <a:endParaRPr/>
          </a:p>
        </p:txBody>
      </p:sp>
      <p:sp>
        <p:nvSpPr>
          <p:cNvPr id="973" name="Google Shape;97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Sinha, S. (2020, December 23). </a:t>
            </a:r>
            <a:r>
              <a:rPr i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Banks still in search for 'right' nbfcs to partner with - ET BFSI</a:t>
            </a:r>
            <a:r>
              <a:rPr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ETBFSI.com. </a:t>
            </a:r>
            <a:r>
              <a:rPr lang="en-GB" sz="10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https://bfsi.economictimes.indiatimes.com/news/nbfc/banks-still-in-search-for-right-nbfcs-to-partner-with/79878526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Shaji, A. M. (2020, July 23). </a:t>
            </a:r>
            <a:r>
              <a:rPr i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challenges faced by NBFCs &amp; Their Solutions</a:t>
            </a:r>
            <a:r>
              <a:rPr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Enterslice. https://enterslice.com/learning/challenges-faced-by-nbfcs/ 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Singletary, M. (2020, October 16). </a:t>
            </a:r>
            <a:r>
              <a:rPr i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Perspective | credit scores are supposed to be race-neutral. that's impossible.</a:t>
            </a:r>
            <a:r>
              <a:rPr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Washington Post. https://www.washingtonpost.com/business/2020/10/16/how-race-affects-your-credit-score/ 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Sinha, S. (2016, July 29). </a:t>
            </a:r>
            <a:r>
              <a:rPr i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Wrong credit report haunting your loan application? here's how you get it corrected</a:t>
            </a:r>
            <a:r>
              <a:rPr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Economic Times. https://economictimes.indiatimes.com/wealth/spend/wrong-credit-report-haunting-your-loan-application-heres-how-you-get-it-corrected/articleshow/53409666.cms 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Campisi, N. (2021, December 17). </a:t>
            </a:r>
            <a:r>
              <a:rPr i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inherent racial bias to incorrect data-the problems with current credit scoring models</a:t>
            </a:r>
            <a:r>
              <a:rPr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Forbes. https://www.forbes.com/advisor/credit-cards/from-inherent-racial-bias-to-incorrect-data-the-problems-with-current-credit-scoring-models/ 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Hölzle, U. (2020, December 2). </a:t>
            </a:r>
            <a:r>
              <a:rPr i="1"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future isn't just cloud-it's multi-cloud | google cloud blog</a:t>
            </a:r>
            <a:r>
              <a:rPr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Google.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https://cloud.google.com/blog/topics/hybrid-cloud/future-isnt-just-cloud-its-multi-cloud 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/>
          <p:nvPr/>
        </p:nvSpPr>
        <p:spPr>
          <a:xfrm>
            <a:off x="343938" y="1632525"/>
            <a:ext cx="373800" cy="37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Contents Page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668837" y="1645000"/>
            <a:ext cx="18432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Overview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3322200" y="1646025"/>
            <a:ext cx="18432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Business Case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 flipH="1">
            <a:off x="668825" y="3150663"/>
            <a:ext cx="23088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Solution Architecture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 flipH="1">
            <a:off x="3322200" y="3150650"/>
            <a:ext cx="16572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391022" y="1680045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43938" y="3137163"/>
            <a:ext cx="373800" cy="373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391022" y="3184682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2922138" y="1632525"/>
            <a:ext cx="373800" cy="37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2969222" y="1680045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2922138" y="3137138"/>
            <a:ext cx="373800" cy="373800"/>
          </a:xfrm>
          <a:prstGeom prst="ellipse">
            <a:avLst/>
          </a:prstGeom>
          <a:solidFill>
            <a:srgbClr val="819F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2958297" y="3184682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45" name="Google Shape;145;p26"/>
          <p:cNvGrpSpPr/>
          <p:nvPr/>
        </p:nvGrpSpPr>
        <p:grpSpPr>
          <a:xfrm>
            <a:off x="5191638" y="1238887"/>
            <a:ext cx="3437304" cy="3493199"/>
            <a:chOff x="1232525" y="238125"/>
            <a:chExt cx="5154925" cy="5238750"/>
          </a:xfrm>
        </p:grpSpPr>
        <p:sp>
          <p:nvSpPr>
            <p:cNvPr id="146" name="Google Shape;146;p26"/>
            <p:cNvSpPr/>
            <p:nvPr/>
          </p:nvSpPr>
          <p:spPr>
            <a:xfrm>
              <a:off x="1232525" y="3423275"/>
              <a:ext cx="1121900" cy="648025"/>
            </a:xfrm>
            <a:custGeom>
              <a:rect b="b" l="l" r="r" t="t"/>
              <a:pathLst>
                <a:path extrusionOk="0" h="25921" w="44876">
                  <a:moveTo>
                    <a:pt x="20246" y="0"/>
                  </a:moveTo>
                  <a:lnTo>
                    <a:pt x="18182" y="258"/>
                  </a:lnTo>
                  <a:lnTo>
                    <a:pt x="15990" y="516"/>
                  </a:lnTo>
                  <a:lnTo>
                    <a:pt x="14056" y="903"/>
                  </a:lnTo>
                  <a:lnTo>
                    <a:pt x="11993" y="1419"/>
                  </a:lnTo>
                  <a:lnTo>
                    <a:pt x="10058" y="2064"/>
                  </a:lnTo>
                  <a:lnTo>
                    <a:pt x="8253" y="2837"/>
                  </a:lnTo>
                  <a:lnTo>
                    <a:pt x="6577" y="3740"/>
                  </a:lnTo>
                  <a:lnTo>
                    <a:pt x="5029" y="4772"/>
                  </a:lnTo>
                  <a:lnTo>
                    <a:pt x="3740" y="5803"/>
                  </a:lnTo>
                  <a:lnTo>
                    <a:pt x="2579" y="6964"/>
                  </a:lnTo>
                  <a:lnTo>
                    <a:pt x="1676" y="8125"/>
                  </a:lnTo>
                  <a:lnTo>
                    <a:pt x="903" y="9285"/>
                  </a:lnTo>
                  <a:lnTo>
                    <a:pt x="387" y="10446"/>
                  </a:lnTo>
                  <a:lnTo>
                    <a:pt x="129" y="11735"/>
                  </a:lnTo>
                  <a:lnTo>
                    <a:pt x="0" y="12896"/>
                  </a:lnTo>
                  <a:lnTo>
                    <a:pt x="129" y="14185"/>
                  </a:lnTo>
                  <a:lnTo>
                    <a:pt x="387" y="15475"/>
                  </a:lnTo>
                  <a:lnTo>
                    <a:pt x="903" y="16635"/>
                  </a:lnTo>
                  <a:lnTo>
                    <a:pt x="1676" y="17796"/>
                  </a:lnTo>
                  <a:lnTo>
                    <a:pt x="2579" y="18957"/>
                  </a:lnTo>
                  <a:lnTo>
                    <a:pt x="3740" y="20117"/>
                  </a:lnTo>
                  <a:lnTo>
                    <a:pt x="5029" y="21149"/>
                  </a:lnTo>
                  <a:lnTo>
                    <a:pt x="6577" y="22052"/>
                  </a:lnTo>
                  <a:lnTo>
                    <a:pt x="8253" y="22954"/>
                  </a:lnTo>
                  <a:lnTo>
                    <a:pt x="10058" y="23728"/>
                  </a:lnTo>
                  <a:lnTo>
                    <a:pt x="11993" y="24373"/>
                  </a:lnTo>
                  <a:lnTo>
                    <a:pt x="14056" y="25017"/>
                  </a:lnTo>
                  <a:lnTo>
                    <a:pt x="15990" y="25404"/>
                  </a:lnTo>
                  <a:lnTo>
                    <a:pt x="18182" y="25662"/>
                  </a:lnTo>
                  <a:lnTo>
                    <a:pt x="20246" y="25791"/>
                  </a:lnTo>
                  <a:lnTo>
                    <a:pt x="22438" y="25920"/>
                  </a:lnTo>
                  <a:lnTo>
                    <a:pt x="24630" y="25791"/>
                  </a:lnTo>
                  <a:lnTo>
                    <a:pt x="26693" y="25662"/>
                  </a:lnTo>
                  <a:lnTo>
                    <a:pt x="28886" y="25404"/>
                  </a:lnTo>
                  <a:lnTo>
                    <a:pt x="30949" y="25017"/>
                  </a:lnTo>
                  <a:lnTo>
                    <a:pt x="32883" y="24373"/>
                  </a:lnTo>
                  <a:lnTo>
                    <a:pt x="34818" y="23728"/>
                  </a:lnTo>
                  <a:lnTo>
                    <a:pt x="36623" y="22954"/>
                  </a:lnTo>
                  <a:lnTo>
                    <a:pt x="38299" y="22052"/>
                  </a:lnTo>
                  <a:lnTo>
                    <a:pt x="39847" y="21149"/>
                  </a:lnTo>
                  <a:lnTo>
                    <a:pt x="41265" y="20117"/>
                  </a:lnTo>
                  <a:lnTo>
                    <a:pt x="42297" y="18957"/>
                  </a:lnTo>
                  <a:lnTo>
                    <a:pt x="43328" y="17796"/>
                  </a:lnTo>
                  <a:lnTo>
                    <a:pt x="43973" y="16635"/>
                  </a:lnTo>
                  <a:lnTo>
                    <a:pt x="44489" y="15475"/>
                  </a:lnTo>
                  <a:lnTo>
                    <a:pt x="44747" y="14185"/>
                  </a:lnTo>
                  <a:lnTo>
                    <a:pt x="44876" y="12896"/>
                  </a:lnTo>
                  <a:lnTo>
                    <a:pt x="44747" y="11735"/>
                  </a:lnTo>
                  <a:lnTo>
                    <a:pt x="44489" y="10446"/>
                  </a:lnTo>
                  <a:lnTo>
                    <a:pt x="43973" y="9285"/>
                  </a:lnTo>
                  <a:lnTo>
                    <a:pt x="43328" y="8125"/>
                  </a:lnTo>
                  <a:lnTo>
                    <a:pt x="42297" y="6964"/>
                  </a:lnTo>
                  <a:lnTo>
                    <a:pt x="41265" y="5803"/>
                  </a:lnTo>
                  <a:lnTo>
                    <a:pt x="39847" y="4772"/>
                  </a:lnTo>
                  <a:lnTo>
                    <a:pt x="38299" y="3740"/>
                  </a:lnTo>
                  <a:lnTo>
                    <a:pt x="36623" y="2837"/>
                  </a:lnTo>
                  <a:lnTo>
                    <a:pt x="34818" y="2064"/>
                  </a:lnTo>
                  <a:lnTo>
                    <a:pt x="32883" y="1419"/>
                  </a:lnTo>
                  <a:lnTo>
                    <a:pt x="30949" y="903"/>
                  </a:lnTo>
                  <a:lnTo>
                    <a:pt x="28886" y="516"/>
                  </a:lnTo>
                  <a:lnTo>
                    <a:pt x="26693" y="258"/>
                  </a:lnTo>
                  <a:lnTo>
                    <a:pt x="246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1416275" y="2259475"/>
              <a:ext cx="4671375" cy="2691925"/>
            </a:xfrm>
            <a:custGeom>
              <a:rect b="b" l="l" r="r" t="t"/>
              <a:pathLst>
                <a:path extrusionOk="0" h="107677" w="186855">
                  <a:moveTo>
                    <a:pt x="60995" y="0"/>
                  </a:moveTo>
                  <a:lnTo>
                    <a:pt x="59577" y="258"/>
                  </a:lnTo>
                  <a:lnTo>
                    <a:pt x="58158" y="516"/>
                  </a:lnTo>
                  <a:lnTo>
                    <a:pt x="56998" y="1161"/>
                  </a:lnTo>
                  <a:lnTo>
                    <a:pt x="2064" y="33012"/>
                  </a:lnTo>
                  <a:lnTo>
                    <a:pt x="1032" y="33657"/>
                  </a:lnTo>
                  <a:lnTo>
                    <a:pt x="387" y="34431"/>
                  </a:lnTo>
                  <a:lnTo>
                    <a:pt x="0" y="35333"/>
                  </a:lnTo>
                  <a:lnTo>
                    <a:pt x="0" y="36236"/>
                  </a:lnTo>
                  <a:lnTo>
                    <a:pt x="258" y="37139"/>
                  </a:lnTo>
                  <a:lnTo>
                    <a:pt x="903" y="38041"/>
                  </a:lnTo>
                  <a:lnTo>
                    <a:pt x="1677" y="38944"/>
                  </a:lnTo>
                  <a:lnTo>
                    <a:pt x="2837" y="39718"/>
                  </a:lnTo>
                  <a:lnTo>
                    <a:pt x="118251" y="106129"/>
                  </a:lnTo>
                  <a:lnTo>
                    <a:pt x="119540" y="106774"/>
                  </a:lnTo>
                  <a:lnTo>
                    <a:pt x="121088" y="107161"/>
                  </a:lnTo>
                  <a:lnTo>
                    <a:pt x="122635" y="107548"/>
                  </a:lnTo>
                  <a:lnTo>
                    <a:pt x="124183" y="107677"/>
                  </a:lnTo>
                  <a:lnTo>
                    <a:pt x="125730" y="107677"/>
                  </a:lnTo>
                  <a:lnTo>
                    <a:pt x="127278" y="107419"/>
                  </a:lnTo>
                  <a:lnTo>
                    <a:pt x="128696" y="107032"/>
                  </a:lnTo>
                  <a:lnTo>
                    <a:pt x="129857" y="106516"/>
                  </a:lnTo>
                  <a:lnTo>
                    <a:pt x="184791" y="74664"/>
                  </a:lnTo>
                  <a:lnTo>
                    <a:pt x="185823" y="74020"/>
                  </a:lnTo>
                  <a:lnTo>
                    <a:pt x="186467" y="73246"/>
                  </a:lnTo>
                  <a:lnTo>
                    <a:pt x="186725" y="72343"/>
                  </a:lnTo>
                  <a:lnTo>
                    <a:pt x="186854" y="71441"/>
                  </a:lnTo>
                  <a:lnTo>
                    <a:pt x="186596" y="70538"/>
                  </a:lnTo>
                  <a:lnTo>
                    <a:pt x="185952" y="69635"/>
                  </a:lnTo>
                  <a:lnTo>
                    <a:pt x="185178" y="68732"/>
                  </a:lnTo>
                  <a:lnTo>
                    <a:pt x="184017" y="67959"/>
                  </a:lnTo>
                  <a:lnTo>
                    <a:pt x="68604" y="1548"/>
                  </a:lnTo>
                  <a:lnTo>
                    <a:pt x="67314" y="903"/>
                  </a:lnTo>
                  <a:lnTo>
                    <a:pt x="65767" y="387"/>
                  </a:lnTo>
                  <a:lnTo>
                    <a:pt x="64219" y="129"/>
                  </a:lnTo>
                  <a:lnTo>
                    <a:pt x="62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287325" y="1321325"/>
              <a:ext cx="4913150" cy="2766075"/>
            </a:xfrm>
            <a:custGeom>
              <a:rect b="b" l="l" r="r" t="t"/>
              <a:pathLst>
                <a:path extrusionOk="0" h="110643" w="196526">
                  <a:moveTo>
                    <a:pt x="67572" y="0"/>
                  </a:moveTo>
                  <a:lnTo>
                    <a:pt x="65509" y="129"/>
                  </a:lnTo>
                  <a:lnTo>
                    <a:pt x="63445" y="387"/>
                  </a:lnTo>
                  <a:lnTo>
                    <a:pt x="61640" y="903"/>
                  </a:lnTo>
                  <a:lnTo>
                    <a:pt x="60737" y="1161"/>
                  </a:lnTo>
                  <a:lnTo>
                    <a:pt x="59964" y="1548"/>
                  </a:lnTo>
                  <a:lnTo>
                    <a:pt x="3611" y="34302"/>
                  </a:lnTo>
                  <a:lnTo>
                    <a:pt x="0" y="30434"/>
                  </a:lnTo>
                  <a:lnTo>
                    <a:pt x="129" y="35850"/>
                  </a:lnTo>
                  <a:lnTo>
                    <a:pt x="129" y="36494"/>
                  </a:lnTo>
                  <a:lnTo>
                    <a:pt x="258" y="37268"/>
                  </a:lnTo>
                  <a:lnTo>
                    <a:pt x="516" y="37913"/>
                  </a:lnTo>
                  <a:lnTo>
                    <a:pt x="1032" y="38558"/>
                  </a:lnTo>
                  <a:lnTo>
                    <a:pt x="1548" y="39202"/>
                  </a:lnTo>
                  <a:lnTo>
                    <a:pt x="2192" y="39847"/>
                  </a:lnTo>
                  <a:lnTo>
                    <a:pt x="2966" y="40492"/>
                  </a:lnTo>
                  <a:lnTo>
                    <a:pt x="3869" y="41137"/>
                  </a:lnTo>
                  <a:lnTo>
                    <a:pt x="120959" y="108451"/>
                  </a:lnTo>
                  <a:lnTo>
                    <a:pt x="122764" y="109353"/>
                  </a:lnTo>
                  <a:lnTo>
                    <a:pt x="124827" y="109998"/>
                  </a:lnTo>
                  <a:lnTo>
                    <a:pt x="126891" y="110385"/>
                  </a:lnTo>
                  <a:lnTo>
                    <a:pt x="128954" y="110643"/>
                  </a:lnTo>
                  <a:lnTo>
                    <a:pt x="131146" y="110643"/>
                  </a:lnTo>
                  <a:lnTo>
                    <a:pt x="133080" y="110385"/>
                  </a:lnTo>
                  <a:lnTo>
                    <a:pt x="135015" y="109869"/>
                  </a:lnTo>
                  <a:lnTo>
                    <a:pt x="135788" y="109482"/>
                  </a:lnTo>
                  <a:lnTo>
                    <a:pt x="136562" y="109095"/>
                  </a:lnTo>
                  <a:lnTo>
                    <a:pt x="193818" y="75954"/>
                  </a:lnTo>
                  <a:lnTo>
                    <a:pt x="194462" y="75567"/>
                  </a:lnTo>
                  <a:lnTo>
                    <a:pt x="194978" y="75052"/>
                  </a:lnTo>
                  <a:lnTo>
                    <a:pt x="195494" y="74536"/>
                  </a:lnTo>
                  <a:lnTo>
                    <a:pt x="195881" y="74020"/>
                  </a:lnTo>
                  <a:lnTo>
                    <a:pt x="196139" y="73504"/>
                  </a:lnTo>
                  <a:lnTo>
                    <a:pt x="196397" y="72988"/>
                  </a:lnTo>
                  <a:lnTo>
                    <a:pt x="196526" y="72473"/>
                  </a:lnTo>
                  <a:lnTo>
                    <a:pt x="196526" y="71828"/>
                  </a:lnTo>
                  <a:lnTo>
                    <a:pt x="196526" y="66283"/>
                  </a:lnTo>
                  <a:lnTo>
                    <a:pt x="75696" y="2193"/>
                  </a:lnTo>
                  <a:lnTo>
                    <a:pt x="73762" y="1290"/>
                  </a:lnTo>
                  <a:lnTo>
                    <a:pt x="71827" y="645"/>
                  </a:lnTo>
                  <a:lnTo>
                    <a:pt x="69764" y="258"/>
                  </a:lnTo>
                  <a:lnTo>
                    <a:pt x="675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1793450" y="3561900"/>
              <a:ext cx="351425" cy="403000"/>
            </a:xfrm>
            <a:custGeom>
              <a:rect b="b" l="l" r="r" t="t"/>
              <a:pathLst>
                <a:path extrusionOk="0" h="16120" w="14057">
                  <a:moveTo>
                    <a:pt x="6707" y="0"/>
                  </a:moveTo>
                  <a:lnTo>
                    <a:pt x="3870" y="5416"/>
                  </a:lnTo>
                  <a:lnTo>
                    <a:pt x="1677" y="9672"/>
                  </a:lnTo>
                  <a:lnTo>
                    <a:pt x="130" y="12896"/>
                  </a:lnTo>
                  <a:lnTo>
                    <a:pt x="1" y="13541"/>
                  </a:lnTo>
                  <a:lnTo>
                    <a:pt x="130" y="14314"/>
                  </a:lnTo>
                  <a:lnTo>
                    <a:pt x="517" y="15088"/>
                  </a:lnTo>
                  <a:lnTo>
                    <a:pt x="1033" y="15733"/>
                  </a:lnTo>
                  <a:lnTo>
                    <a:pt x="1419" y="15862"/>
                  </a:lnTo>
                  <a:lnTo>
                    <a:pt x="1806" y="16120"/>
                  </a:lnTo>
                  <a:lnTo>
                    <a:pt x="2709" y="16120"/>
                  </a:lnTo>
                  <a:lnTo>
                    <a:pt x="3354" y="15991"/>
                  </a:lnTo>
                  <a:lnTo>
                    <a:pt x="3870" y="15604"/>
                  </a:lnTo>
                  <a:lnTo>
                    <a:pt x="4385" y="15088"/>
                  </a:lnTo>
                  <a:lnTo>
                    <a:pt x="5030" y="14443"/>
                  </a:lnTo>
                  <a:lnTo>
                    <a:pt x="6578" y="12638"/>
                  </a:lnTo>
                  <a:lnTo>
                    <a:pt x="7996" y="10833"/>
                  </a:lnTo>
                  <a:lnTo>
                    <a:pt x="9157" y="9156"/>
                  </a:lnTo>
                  <a:lnTo>
                    <a:pt x="9930" y="7867"/>
                  </a:lnTo>
                  <a:lnTo>
                    <a:pt x="10446" y="6706"/>
                  </a:lnTo>
                  <a:lnTo>
                    <a:pt x="10962" y="8253"/>
                  </a:lnTo>
                  <a:lnTo>
                    <a:pt x="14057" y="3869"/>
                  </a:lnTo>
                  <a:lnTo>
                    <a:pt x="13928" y="903"/>
                  </a:lnTo>
                  <a:lnTo>
                    <a:pt x="6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474300" y="3420050"/>
              <a:ext cx="351425" cy="406225"/>
            </a:xfrm>
            <a:custGeom>
              <a:rect b="b" l="l" r="r" t="t"/>
              <a:pathLst>
                <a:path extrusionOk="0" h="16249" w="14057">
                  <a:moveTo>
                    <a:pt x="6577" y="0"/>
                  </a:moveTo>
                  <a:lnTo>
                    <a:pt x="3740" y="5417"/>
                  </a:lnTo>
                  <a:lnTo>
                    <a:pt x="1548" y="9801"/>
                  </a:lnTo>
                  <a:lnTo>
                    <a:pt x="1" y="13025"/>
                  </a:lnTo>
                  <a:lnTo>
                    <a:pt x="1" y="13670"/>
                  </a:lnTo>
                  <a:lnTo>
                    <a:pt x="129" y="14314"/>
                  </a:lnTo>
                  <a:lnTo>
                    <a:pt x="516" y="15088"/>
                  </a:lnTo>
                  <a:lnTo>
                    <a:pt x="1032" y="15733"/>
                  </a:lnTo>
                  <a:lnTo>
                    <a:pt x="1419" y="15991"/>
                  </a:lnTo>
                  <a:lnTo>
                    <a:pt x="1806" y="16249"/>
                  </a:lnTo>
                  <a:lnTo>
                    <a:pt x="2709" y="16249"/>
                  </a:lnTo>
                  <a:lnTo>
                    <a:pt x="3224" y="15991"/>
                  </a:lnTo>
                  <a:lnTo>
                    <a:pt x="3740" y="15733"/>
                  </a:lnTo>
                  <a:lnTo>
                    <a:pt x="4385" y="15217"/>
                  </a:lnTo>
                  <a:lnTo>
                    <a:pt x="5030" y="14572"/>
                  </a:lnTo>
                  <a:lnTo>
                    <a:pt x="6577" y="12767"/>
                  </a:lnTo>
                  <a:lnTo>
                    <a:pt x="7996" y="10833"/>
                  </a:lnTo>
                  <a:lnTo>
                    <a:pt x="9156" y="9285"/>
                  </a:lnTo>
                  <a:lnTo>
                    <a:pt x="9801" y="7996"/>
                  </a:lnTo>
                  <a:lnTo>
                    <a:pt x="10317" y="6835"/>
                  </a:lnTo>
                  <a:lnTo>
                    <a:pt x="10833" y="8382"/>
                  </a:lnTo>
                  <a:lnTo>
                    <a:pt x="14056" y="3998"/>
                  </a:lnTo>
                  <a:lnTo>
                    <a:pt x="13928" y="903"/>
                  </a:lnTo>
                  <a:lnTo>
                    <a:pt x="65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1287325" y="2082150"/>
              <a:ext cx="3233525" cy="2005250"/>
            </a:xfrm>
            <a:custGeom>
              <a:rect b="b" l="l" r="r" t="t"/>
              <a:pathLst>
                <a:path extrusionOk="0" h="80210" w="129341">
                  <a:moveTo>
                    <a:pt x="0" y="1"/>
                  </a:moveTo>
                  <a:lnTo>
                    <a:pt x="129" y="5417"/>
                  </a:lnTo>
                  <a:lnTo>
                    <a:pt x="129" y="6061"/>
                  </a:lnTo>
                  <a:lnTo>
                    <a:pt x="258" y="6835"/>
                  </a:lnTo>
                  <a:lnTo>
                    <a:pt x="516" y="7480"/>
                  </a:lnTo>
                  <a:lnTo>
                    <a:pt x="1032" y="8125"/>
                  </a:lnTo>
                  <a:lnTo>
                    <a:pt x="1548" y="8769"/>
                  </a:lnTo>
                  <a:lnTo>
                    <a:pt x="2192" y="9414"/>
                  </a:lnTo>
                  <a:lnTo>
                    <a:pt x="2966" y="10059"/>
                  </a:lnTo>
                  <a:lnTo>
                    <a:pt x="3869" y="10704"/>
                  </a:lnTo>
                  <a:lnTo>
                    <a:pt x="120959" y="78018"/>
                  </a:lnTo>
                  <a:lnTo>
                    <a:pt x="121861" y="78534"/>
                  </a:lnTo>
                  <a:lnTo>
                    <a:pt x="122893" y="78920"/>
                  </a:lnTo>
                  <a:lnTo>
                    <a:pt x="124956" y="79565"/>
                  </a:lnTo>
                  <a:lnTo>
                    <a:pt x="127149" y="80081"/>
                  </a:lnTo>
                  <a:lnTo>
                    <a:pt x="129341" y="80210"/>
                  </a:lnTo>
                  <a:lnTo>
                    <a:pt x="128825" y="704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287325" y="1115000"/>
              <a:ext cx="4913150" cy="2830550"/>
            </a:xfrm>
            <a:custGeom>
              <a:rect b="b" l="l" r="r" t="t"/>
              <a:pathLst>
                <a:path extrusionOk="0" h="113222" w="196526">
                  <a:moveTo>
                    <a:pt x="65509" y="0"/>
                  </a:moveTo>
                  <a:lnTo>
                    <a:pt x="63445" y="258"/>
                  </a:lnTo>
                  <a:lnTo>
                    <a:pt x="61640" y="774"/>
                  </a:lnTo>
                  <a:lnTo>
                    <a:pt x="60737" y="1161"/>
                  </a:lnTo>
                  <a:lnTo>
                    <a:pt x="59964" y="1548"/>
                  </a:lnTo>
                  <a:lnTo>
                    <a:pt x="2708" y="34689"/>
                  </a:lnTo>
                  <a:lnTo>
                    <a:pt x="2063" y="35076"/>
                  </a:lnTo>
                  <a:lnTo>
                    <a:pt x="1419" y="35592"/>
                  </a:lnTo>
                  <a:lnTo>
                    <a:pt x="1032" y="36108"/>
                  </a:lnTo>
                  <a:lnTo>
                    <a:pt x="645" y="36623"/>
                  </a:lnTo>
                  <a:lnTo>
                    <a:pt x="258" y="37268"/>
                  </a:lnTo>
                  <a:lnTo>
                    <a:pt x="129" y="37784"/>
                  </a:lnTo>
                  <a:lnTo>
                    <a:pt x="0" y="38429"/>
                  </a:lnTo>
                  <a:lnTo>
                    <a:pt x="129" y="39073"/>
                  </a:lnTo>
                  <a:lnTo>
                    <a:pt x="258" y="39589"/>
                  </a:lnTo>
                  <a:lnTo>
                    <a:pt x="387" y="40234"/>
                  </a:lnTo>
                  <a:lnTo>
                    <a:pt x="774" y="40879"/>
                  </a:lnTo>
                  <a:lnTo>
                    <a:pt x="1161" y="41524"/>
                  </a:lnTo>
                  <a:lnTo>
                    <a:pt x="1677" y="42039"/>
                  </a:lnTo>
                  <a:lnTo>
                    <a:pt x="2321" y="42684"/>
                  </a:lnTo>
                  <a:lnTo>
                    <a:pt x="3095" y="43200"/>
                  </a:lnTo>
                  <a:lnTo>
                    <a:pt x="3869" y="43716"/>
                  </a:lnTo>
                  <a:lnTo>
                    <a:pt x="120959" y="111030"/>
                  </a:lnTo>
                  <a:lnTo>
                    <a:pt x="122764" y="111932"/>
                  </a:lnTo>
                  <a:lnTo>
                    <a:pt x="124698" y="112577"/>
                  </a:lnTo>
                  <a:lnTo>
                    <a:pt x="126891" y="112964"/>
                  </a:lnTo>
                  <a:lnTo>
                    <a:pt x="128954" y="113222"/>
                  </a:lnTo>
                  <a:lnTo>
                    <a:pt x="131146" y="113222"/>
                  </a:lnTo>
                  <a:lnTo>
                    <a:pt x="133080" y="112964"/>
                  </a:lnTo>
                  <a:lnTo>
                    <a:pt x="134886" y="112448"/>
                  </a:lnTo>
                  <a:lnTo>
                    <a:pt x="135788" y="112061"/>
                  </a:lnTo>
                  <a:lnTo>
                    <a:pt x="136562" y="111674"/>
                  </a:lnTo>
                  <a:lnTo>
                    <a:pt x="193818" y="78533"/>
                  </a:lnTo>
                  <a:lnTo>
                    <a:pt x="194462" y="78018"/>
                  </a:lnTo>
                  <a:lnTo>
                    <a:pt x="195107" y="77631"/>
                  </a:lnTo>
                  <a:lnTo>
                    <a:pt x="195623" y="77115"/>
                  </a:lnTo>
                  <a:lnTo>
                    <a:pt x="196010" y="76470"/>
                  </a:lnTo>
                  <a:lnTo>
                    <a:pt x="196268" y="75954"/>
                  </a:lnTo>
                  <a:lnTo>
                    <a:pt x="196397" y="75309"/>
                  </a:lnTo>
                  <a:lnTo>
                    <a:pt x="196526" y="74794"/>
                  </a:lnTo>
                  <a:lnTo>
                    <a:pt x="196397" y="74149"/>
                  </a:lnTo>
                  <a:lnTo>
                    <a:pt x="196268" y="73504"/>
                  </a:lnTo>
                  <a:lnTo>
                    <a:pt x="196139" y="72859"/>
                  </a:lnTo>
                  <a:lnTo>
                    <a:pt x="195752" y="72344"/>
                  </a:lnTo>
                  <a:lnTo>
                    <a:pt x="195365" y="71699"/>
                  </a:lnTo>
                  <a:lnTo>
                    <a:pt x="194849" y="71054"/>
                  </a:lnTo>
                  <a:lnTo>
                    <a:pt x="194205" y="70538"/>
                  </a:lnTo>
                  <a:lnTo>
                    <a:pt x="193431" y="70022"/>
                  </a:lnTo>
                  <a:lnTo>
                    <a:pt x="192657" y="69507"/>
                  </a:lnTo>
                  <a:lnTo>
                    <a:pt x="75696" y="2193"/>
                  </a:lnTo>
                  <a:lnTo>
                    <a:pt x="73762" y="1290"/>
                  </a:lnTo>
                  <a:lnTo>
                    <a:pt x="71827" y="645"/>
                  </a:lnTo>
                  <a:lnTo>
                    <a:pt x="69635" y="129"/>
                  </a:lnTo>
                  <a:lnTo>
                    <a:pt x="67572" y="0"/>
                  </a:lnTo>
                  <a:close/>
                </a:path>
              </a:pathLst>
            </a:custGeom>
            <a:solidFill>
              <a:srgbClr val="F8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1416275" y="1189150"/>
              <a:ext cx="4671375" cy="2691925"/>
            </a:xfrm>
            <a:custGeom>
              <a:rect b="b" l="l" r="r" t="t"/>
              <a:pathLst>
                <a:path extrusionOk="0" h="107677" w="186855">
                  <a:moveTo>
                    <a:pt x="60995" y="0"/>
                  </a:moveTo>
                  <a:lnTo>
                    <a:pt x="59577" y="258"/>
                  </a:lnTo>
                  <a:lnTo>
                    <a:pt x="58158" y="645"/>
                  </a:lnTo>
                  <a:lnTo>
                    <a:pt x="56998" y="1161"/>
                  </a:lnTo>
                  <a:lnTo>
                    <a:pt x="2064" y="33013"/>
                  </a:lnTo>
                  <a:lnTo>
                    <a:pt x="1032" y="33657"/>
                  </a:lnTo>
                  <a:lnTo>
                    <a:pt x="387" y="34431"/>
                  </a:lnTo>
                  <a:lnTo>
                    <a:pt x="0" y="35334"/>
                  </a:lnTo>
                  <a:lnTo>
                    <a:pt x="0" y="36236"/>
                  </a:lnTo>
                  <a:lnTo>
                    <a:pt x="258" y="37139"/>
                  </a:lnTo>
                  <a:lnTo>
                    <a:pt x="903" y="38042"/>
                  </a:lnTo>
                  <a:lnTo>
                    <a:pt x="1677" y="38944"/>
                  </a:lnTo>
                  <a:lnTo>
                    <a:pt x="2837" y="39718"/>
                  </a:lnTo>
                  <a:lnTo>
                    <a:pt x="118251" y="106129"/>
                  </a:lnTo>
                  <a:lnTo>
                    <a:pt x="119540" y="106774"/>
                  </a:lnTo>
                  <a:lnTo>
                    <a:pt x="121088" y="107290"/>
                  </a:lnTo>
                  <a:lnTo>
                    <a:pt x="122635" y="107548"/>
                  </a:lnTo>
                  <a:lnTo>
                    <a:pt x="124183" y="107677"/>
                  </a:lnTo>
                  <a:lnTo>
                    <a:pt x="125730" y="107677"/>
                  </a:lnTo>
                  <a:lnTo>
                    <a:pt x="127278" y="107548"/>
                  </a:lnTo>
                  <a:lnTo>
                    <a:pt x="128696" y="107161"/>
                  </a:lnTo>
                  <a:lnTo>
                    <a:pt x="129857" y="106516"/>
                  </a:lnTo>
                  <a:lnTo>
                    <a:pt x="184791" y="74665"/>
                  </a:lnTo>
                  <a:lnTo>
                    <a:pt x="185823" y="74020"/>
                  </a:lnTo>
                  <a:lnTo>
                    <a:pt x="186467" y="73246"/>
                  </a:lnTo>
                  <a:lnTo>
                    <a:pt x="186725" y="72343"/>
                  </a:lnTo>
                  <a:lnTo>
                    <a:pt x="186854" y="71441"/>
                  </a:lnTo>
                  <a:lnTo>
                    <a:pt x="186596" y="70538"/>
                  </a:lnTo>
                  <a:lnTo>
                    <a:pt x="185952" y="69635"/>
                  </a:lnTo>
                  <a:lnTo>
                    <a:pt x="185178" y="68733"/>
                  </a:lnTo>
                  <a:lnTo>
                    <a:pt x="184017" y="67959"/>
                  </a:lnTo>
                  <a:lnTo>
                    <a:pt x="68604" y="1677"/>
                  </a:lnTo>
                  <a:lnTo>
                    <a:pt x="67314" y="903"/>
                  </a:lnTo>
                  <a:lnTo>
                    <a:pt x="65767" y="516"/>
                  </a:lnTo>
                  <a:lnTo>
                    <a:pt x="64219" y="129"/>
                  </a:lnTo>
                  <a:lnTo>
                    <a:pt x="626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1964325" y="915125"/>
              <a:ext cx="1038100" cy="1373375"/>
            </a:xfrm>
            <a:custGeom>
              <a:rect b="b" l="l" r="r" t="t"/>
              <a:pathLst>
                <a:path extrusionOk="0" h="54935" w="41524">
                  <a:moveTo>
                    <a:pt x="9414" y="0"/>
                  </a:moveTo>
                  <a:lnTo>
                    <a:pt x="8769" y="129"/>
                  </a:lnTo>
                  <a:lnTo>
                    <a:pt x="7996" y="258"/>
                  </a:lnTo>
                  <a:lnTo>
                    <a:pt x="7351" y="516"/>
                  </a:lnTo>
                  <a:lnTo>
                    <a:pt x="6835" y="903"/>
                  </a:lnTo>
                  <a:lnTo>
                    <a:pt x="5674" y="1806"/>
                  </a:lnTo>
                  <a:lnTo>
                    <a:pt x="4772" y="2837"/>
                  </a:lnTo>
                  <a:lnTo>
                    <a:pt x="3869" y="4127"/>
                  </a:lnTo>
                  <a:lnTo>
                    <a:pt x="3095" y="5545"/>
                  </a:lnTo>
                  <a:lnTo>
                    <a:pt x="2451" y="7093"/>
                  </a:lnTo>
                  <a:lnTo>
                    <a:pt x="1806" y="8640"/>
                  </a:lnTo>
                  <a:lnTo>
                    <a:pt x="1032" y="11735"/>
                  </a:lnTo>
                  <a:lnTo>
                    <a:pt x="387" y="14443"/>
                  </a:lnTo>
                  <a:lnTo>
                    <a:pt x="0" y="17022"/>
                  </a:lnTo>
                  <a:lnTo>
                    <a:pt x="6448" y="19988"/>
                  </a:lnTo>
                  <a:lnTo>
                    <a:pt x="3869" y="50550"/>
                  </a:lnTo>
                  <a:lnTo>
                    <a:pt x="4643" y="50937"/>
                  </a:lnTo>
                  <a:lnTo>
                    <a:pt x="6835" y="51840"/>
                  </a:lnTo>
                  <a:lnTo>
                    <a:pt x="10188" y="53000"/>
                  </a:lnTo>
                  <a:lnTo>
                    <a:pt x="12122" y="53645"/>
                  </a:lnTo>
                  <a:lnTo>
                    <a:pt x="14314" y="54161"/>
                  </a:lnTo>
                  <a:lnTo>
                    <a:pt x="16636" y="54548"/>
                  </a:lnTo>
                  <a:lnTo>
                    <a:pt x="18957" y="54806"/>
                  </a:lnTo>
                  <a:lnTo>
                    <a:pt x="21536" y="54935"/>
                  </a:lnTo>
                  <a:lnTo>
                    <a:pt x="23986" y="54806"/>
                  </a:lnTo>
                  <a:lnTo>
                    <a:pt x="26565" y="54419"/>
                  </a:lnTo>
                  <a:lnTo>
                    <a:pt x="27855" y="54161"/>
                  </a:lnTo>
                  <a:lnTo>
                    <a:pt x="29015" y="53774"/>
                  </a:lnTo>
                  <a:lnTo>
                    <a:pt x="30305" y="53258"/>
                  </a:lnTo>
                  <a:lnTo>
                    <a:pt x="31465" y="52742"/>
                  </a:lnTo>
                  <a:lnTo>
                    <a:pt x="32755" y="52098"/>
                  </a:lnTo>
                  <a:lnTo>
                    <a:pt x="33915" y="51453"/>
                  </a:lnTo>
                  <a:lnTo>
                    <a:pt x="34044" y="50292"/>
                  </a:lnTo>
                  <a:lnTo>
                    <a:pt x="34173" y="47842"/>
                  </a:lnTo>
                  <a:lnTo>
                    <a:pt x="34560" y="40750"/>
                  </a:lnTo>
                  <a:lnTo>
                    <a:pt x="34947" y="30562"/>
                  </a:lnTo>
                  <a:lnTo>
                    <a:pt x="41524" y="29402"/>
                  </a:lnTo>
                  <a:lnTo>
                    <a:pt x="41137" y="26694"/>
                  </a:lnTo>
                  <a:lnTo>
                    <a:pt x="40234" y="20375"/>
                  </a:lnTo>
                  <a:lnTo>
                    <a:pt x="39718" y="16635"/>
                  </a:lnTo>
                  <a:lnTo>
                    <a:pt x="38945" y="13154"/>
                  </a:lnTo>
                  <a:lnTo>
                    <a:pt x="38171" y="10188"/>
                  </a:lnTo>
                  <a:lnTo>
                    <a:pt x="37655" y="8898"/>
                  </a:lnTo>
                  <a:lnTo>
                    <a:pt x="37268" y="7995"/>
                  </a:lnTo>
                  <a:lnTo>
                    <a:pt x="36752" y="7480"/>
                  </a:lnTo>
                  <a:lnTo>
                    <a:pt x="36108" y="6835"/>
                  </a:lnTo>
                  <a:lnTo>
                    <a:pt x="35076" y="6190"/>
                  </a:lnTo>
                  <a:lnTo>
                    <a:pt x="33915" y="5545"/>
                  </a:lnTo>
                  <a:lnTo>
                    <a:pt x="32497" y="4772"/>
                  </a:lnTo>
                  <a:lnTo>
                    <a:pt x="30949" y="4127"/>
                  </a:lnTo>
                  <a:lnTo>
                    <a:pt x="27210" y="2708"/>
                  </a:lnTo>
                  <a:lnTo>
                    <a:pt x="25275" y="2064"/>
                  </a:lnTo>
                  <a:lnTo>
                    <a:pt x="23083" y="1548"/>
                  </a:lnTo>
                  <a:lnTo>
                    <a:pt x="20891" y="1032"/>
                  </a:lnTo>
                  <a:lnTo>
                    <a:pt x="18570" y="645"/>
                  </a:lnTo>
                  <a:lnTo>
                    <a:pt x="16249" y="258"/>
                  </a:lnTo>
                  <a:lnTo>
                    <a:pt x="140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2386650" y="808725"/>
              <a:ext cx="196675" cy="367550"/>
            </a:xfrm>
            <a:custGeom>
              <a:rect b="b" l="l" r="r" t="t"/>
              <a:pathLst>
                <a:path extrusionOk="0" h="14702" w="7867">
                  <a:moveTo>
                    <a:pt x="7609" y="1"/>
                  </a:moveTo>
                  <a:lnTo>
                    <a:pt x="0" y="5159"/>
                  </a:lnTo>
                  <a:lnTo>
                    <a:pt x="0" y="9801"/>
                  </a:lnTo>
                  <a:lnTo>
                    <a:pt x="1548" y="14702"/>
                  </a:lnTo>
                  <a:lnTo>
                    <a:pt x="2580" y="13928"/>
                  </a:lnTo>
                  <a:lnTo>
                    <a:pt x="3611" y="13025"/>
                  </a:lnTo>
                  <a:lnTo>
                    <a:pt x="4901" y="11865"/>
                  </a:lnTo>
                  <a:lnTo>
                    <a:pt x="6061" y="10575"/>
                  </a:lnTo>
                  <a:lnTo>
                    <a:pt x="7093" y="9028"/>
                  </a:lnTo>
                  <a:lnTo>
                    <a:pt x="7480" y="8254"/>
                  </a:lnTo>
                  <a:lnTo>
                    <a:pt x="7738" y="7480"/>
                  </a:lnTo>
                  <a:lnTo>
                    <a:pt x="7867" y="6706"/>
                  </a:lnTo>
                  <a:lnTo>
                    <a:pt x="7867" y="5933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rgbClr val="EF8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1806350" y="1340675"/>
              <a:ext cx="319200" cy="789850"/>
            </a:xfrm>
            <a:custGeom>
              <a:rect b="b" l="l" r="r" t="t"/>
              <a:pathLst>
                <a:path extrusionOk="0" h="31594" w="12768">
                  <a:moveTo>
                    <a:pt x="6319" y="0"/>
                  </a:moveTo>
                  <a:lnTo>
                    <a:pt x="6191" y="1548"/>
                  </a:lnTo>
                  <a:lnTo>
                    <a:pt x="5675" y="5029"/>
                  </a:lnTo>
                  <a:lnTo>
                    <a:pt x="4901" y="9930"/>
                  </a:lnTo>
                  <a:lnTo>
                    <a:pt x="1" y="30175"/>
                  </a:lnTo>
                  <a:lnTo>
                    <a:pt x="4901" y="31594"/>
                  </a:lnTo>
                  <a:lnTo>
                    <a:pt x="12122" y="11348"/>
                  </a:lnTo>
                  <a:lnTo>
                    <a:pt x="12767" y="2966"/>
                  </a:lnTo>
                  <a:lnTo>
                    <a:pt x="6319" y="0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2067500" y="373525"/>
              <a:ext cx="596425" cy="480375"/>
            </a:xfrm>
            <a:custGeom>
              <a:rect b="b" l="l" r="r" t="t"/>
              <a:pathLst>
                <a:path extrusionOk="0" h="19215" w="23857">
                  <a:moveTo>
                    <a:pt x="16119" y="0"/>
                  </a:moveTo>
                  <a:lnTo>
                    <a:pt x="14314" y="129"/>
                  </a:lnTo>
                  <a:lnTo>
                    <a:pt x="12380" y="387"/>
                  </a:lnTo>
                  <a:lnTo>
                    <a:pt x="10445" y="903"/>
                  </a:lnTo>
                  <a:lnTo>
                    <a:pt x="8640" y="1419"/>
                  </a:lnTo>
                  <a:lnTo>
                    <a:pt x="7092" y="2063"/>
                  </a:lnTo>
                  <a:lnTo>
                    <a:pt x="5674" y="2579"/>
                  </a:lnTo>
                  <a:lnTo>
                    <a:pt x="4255" y="2966"/>
                  </a:lnTo>
                  <a:lnTo>
                    <a:pt x="3224" y="3224"/>
                  </a:lnTo>
                  <a:lnTo>
                    <a:pt x="2192" y="3353"/>
                  </a:lnTo>
                  <a:lnTo>
                    <a:pt x="774" y="3353"/>
                  </a:lnTo>
                  <a:lnTo>
                    <a:pt x="387" y="3224"/>
                  </a:lnTo>
                  <a:lnTo>
                    <a:pt x="258" y="2966"/>
                  </a:lnTo>
                  <a:lnTo>
                    <a:pt x="0" y="3611"/>
                  </a:lnTo>
                  <a:lnTo>
                    <a:pt x="0" y="4256"/>
                  </a:lnTo>
                  <a:lnTo>
                    <a:pt x="0" y="5029"/>
                  </a:lnTo>
                  <a:lnTo>
                    <a:pt x="258" y="5803"/>
                  </a:lnTo>
                  <a:lnTo>
                    <a:pt x="903" y="7608"/>
                  </a:lnTo>
                  <a:lnTo>
                    <a:pt x="1676" y="9285"/>
                  </a:lnTo>
                  <a:lnTo>
                    <a:pt x="2579" y="10961"/>
                  </a:lnTo>
                  <a:lnTo>
                    <a:pt x="3353" y="12380"/>
                  </a:lnTo>
                  <a:lnTo>
                    <a:pt x="4255" y="13540"/>
                  </a:lnTo>
                  <a:lnTo>
                    <a:pt x="19085" y="19214"/>
                  </a:lnTo>
                  <a:lnTo>
                    <a:pt x="19859" y="18440"/>
                  </a:lnTo>
                  <a:lnTo>
                    <a:pt x="21406" y="16635"/>
                  </a:lnTo>
                  <a:lnTo>
                    <a:pt x="22309" y="15346"/>
                  </a:lnTo>
                  <a:lnTo>
                    <a:pt x="23083" y="14185"/>
                  </a:lnTo>
                  <a:lnTo>
                    <a:pt x="23599" y="13024"/>
                  </a:lnTo>
                  <a:lnTo>
                    <a:pt x="23728" y="12509"/>
                  </a:lnTo>
                  <a:lnTo>
                    <a:pt x="23856" y="11993"/>
                  </a:lnTo>
                  <a:lnTo>
                    <a:pt x="23728" y="10832"/>
                  </a:lnTo>
                  <a:lnTo>
                    <a:pt x="23599" y="9414"/>
                  </a:lnTo>
                  <a:lnTo>
                    <a:pt x="23212" y="7737"/>
                  </a:lnTo>
                  <a:lnTo>
                    <a:pt x="22696" y="6061"/>
                  </a:lnTo>
                  <a:lnTo>
                    <a:pt x="22180" y="4513"/>
                  </a:lnTo>
                  <a:lnTo>
                    <a:pt x="21535" y="2966"/>
                  </a:lnTo>
                  <a:lnTo>
                    <a:pt x="20762" y="1805"/>
                  </a:lnTo>
                  <a:lnTo>
                    <a:pt x="19988" y="774"/>
                  </a:lnTo>
                  <a:lnTo>
                    <a:pt x="19601" y="516"/>
                  </a:lnTo>
                  <a:lnTo>
                    <a:pt x="19085" y="258"/>
                  </a:lnTo>
                  <a:lnTo>
                    <a:pt x="18440" y="129"/>
                  </a:lnTo>
                  <a:lnTo>
                    <a:pt x="176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4195225" y="1485750"/>
              <a:ext cx="112850" cy="145100"/>
            </a:xfrm>
            <a:custGeom>
              <a:rect b="b" l="l" r="r" t="t"/>
              <a:pathLst>
                <a:path extrusionOk="0" h="5804" w="4514">
                  <a:moveTo>
                    <a:pt x="1032" y="0"/>
                  </a:moveTo>
                  <a:lnTo>
                    <a:pt x="645" y="129"/>
                  </a:lnTo>
                  <a:lnTo>
                    <a:pt x="387" y="387"/>
                  </a:lnTo>
                  <a:lnTo>
                    <a:pt x="129" y="645"/>
                  </a:lnTo>
                  <a:lnTo>
                    <a:pt x="0" y="1032"/>
                  </a:lnTo>
                  <a:lnTo>
                    <a:pt x="0" y="1548"/>
                  </a:lnTo>
                  <a:lnTo>
                    <a:pt x="0" y="2063"/>
                  </a:lnTo>
                  <a:lnTo>
                    <a:pt x="129" y="2708"/>
                  </a:lnTo>
                  <a:lnTo>
                    <a:pt x="645" y="3740"/>
                  </a:lnTo>
                  <a:lnTo>
                    <a:pt x="1419" y="4771"/>
                  </a:lnTo>
                  <a:lnTo>
                    <a:pt x="1806" y="5158"/>
                  </a:lnTo>
                  <a:lnTo>
                    <a:pt x="2322" y="5416"/>
                  </a:lnTo>
                  <a:lnTo>
                    <a:pt x="2709" y="5674"/>
                  </a:lnTo>
                  <a:lnTo>
                    <a:pt x="3095" y="5803"/>
                  </a:lnTo>
                  <a:lnTo>
                    <a:pt x="3482" y="5803"/>
                  </a:lnTo>
                  <a:lnTo>
                    <a:pt x="3869" y="5674"/>
                  </a:lnTo>
                  <a:lnTo>
                    <a:pt x="4127" y="5416"/>
                  </a:lnTo>
                  <a:lnTo>
                    <a:pt x="4385" y="5029"/>
                  </a:lnTo>
                  <a:lnTo>
                    <a:pt x="4514" y="4642"/>
                  </a:lnTo>
                  <a:lnTo>
                    <a:pt x="4514" y="4127"/>
                  </a:lnTo>
                  <a:lnTo>
                    <a:pt x="4514" y="3611"/>
                  </a:lnTo>
                  <a:lnTo>
                    <a:pt x="4385" y="3095"/>
                  </a:lnTo>
                  <a:lnTo>
                    <a:pt x="3869" y="1934"/>
                  </a:lnTo>
                  <a:lnTo>
                    <a:pt x="3095" y="903"/>
                  </a:lnTo>
                  <a:lnTo>
                    <a:pt x="2709" y="516"/>
                  </a:lnTo>
                  <a:lnTo>
                    <a:pt x="2322" y="258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4011475" y="1379350"/>
              <a:ext cx="112850" cy="145100"/>
            </a:xfrm>
            <a:custGeom>
              <a:rect b="b" l="l" r="r" t="t"/>
              <a:pathLst>
                <a:path extrusionOk="0" h="5804" w="4514">
                  <a:moveTo>
                    <a:pt x="1032" y="1"/>
                  </a:moveTo>
                  <a:lnTo>
                    <a:pt x="645" y="130"/>
                  </a:lnTo>
                  <a:lnTo>
                    <a:pt x="387" y="388"/>
                  </a:lnTo>
                  <a:lnTo>
                    <a:pt x="258" y="645"/>
                  </a:lnTo>
                  <a:lnTo>
                    <a:pt x="129" y="1032"/>
                  </a:lnTo>
                  <a:lnTo>
                    <a:pt x="0" y="1548"/>
                  </a:lnTo>
                  <a:lnTo>
                    <a:pt x="129" y="2193"/>
                  </a:lnTo>
                  <a:lnTo>
                    <a:pt x="258" y="2709"/>
                  </a:lnTo>
                  <a:lnTo>
                    <a:pt x="645" y="3869"/>
                  </a:lnTo>
                  <a:lnTo>
                    <a:pt x="1419" y="4772"/>
                  </a:lnTo>
                  <a:lnTo>
                    <a:pt x="1805" y="5159"/>
                  </a:lnTo>
                  <a:lnTo>
                    <a:pt x="2321" y="5546"/>
                  </a:lnTo>
                  <a:lnTo>
                    <a:pt x="2708" y="5675"/>
                  </a:lnTo>
                  <a:lnTo>
                    <a:pt x="3224" y="5804"/>
                  </a:lnTo>
                  <a:lnTo>
                    <a:pt x="3611" y="5804"/>
                  </a:lnTo>
                  <a:lnTo>
                    <a:pt x="3869" y="5675"/>
                  </a:lnTo>
                  <a:lnTo>
                    <a:pt x="4127" y="5417"/>
                  </a:lnTo>
                  <a:lnTo>
                    <a:pt x="4385" y="5159"/>
                  </a:lnTo>
                  <a:lnTo>
                    <a:pt x="4513" y="4643"/>
                  </a:lnTo>
                  <a:lnTo>
                    <a:pt x="4513" y="4256"/>
                  </a:lnTo>
                  <a:lnTo>
                    <a:pt x="4513" y="3611"/>
                  </a:lnTo>
                  <a:lnTo>
                    <a:pt x="4385" y="3096"/>
                  </a:lnTo>
                  <a:lnTo>
                    <a:pt x="3869" y="1935"/>
                  </a:lnTo>
                  <a:lnTo>
                    <a:pt x="3224" y="1032"/>
                  </a:lnTo>
                  <a:lnTo>
                    <a:pt x="2708" y="645"/>
                  </a:lnTo>
                  <a:lnTo>
                    <a:pt x="2321" y="259"/>
                  </a:lnTo>
                  <a:lnTo>
                    <a:pt x="1805" y="130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830925" y="1272975"/>
              <a:ext cx="112875" cy="145100"/>
            </a:xfrm>
            <a:custGeom>
              <a:rect b="b" l="l" r="r" t="t"/>
              <a:pathLst>
                <a:path extrusionOk="0" h="5804" w="4515">
                  <a:moveTo>
                    <a:pt x="903" y="0"/>
                  </a:moveTo>
                  <a:lnTo>
                    <a:pt x="645" y="129"/>
                  </a:lnTo>
                  <a:lnTo>
                    <a:pt x="388" y="387"/>
                  </a:lnTo>
                  <a:lnTo>
                    <a:pt x="130" y="645"/>
                  </a:lnTo>
                  <a:lnTo>
                    <a:pt x="1" y="1161"/>
                  </a:lnTo>
                  <a:lnTo>
                    <a:pt x="1" y="1677"/>
                  </a:lnTo>
                  <a:lnTo>
                    <a:pt x="1" y="2192"/>
                  </a:lnTo>
                  <a:lnTo>
                    <a:pt x="130" y="2708"/>
                  </a:lnTo>
                  <a:lnTo>
                    <a:pt x="645" y="3869"/>
                  </a:lnTo>
                  <a:lnTo>
                    <a:pt x="1290" y="4771"/>
                  </a:lnTo>
                  <a:lnTo>
                    <a:pt x="1806" y="5158"/>
                  </a:lnTo>
                  <a:lnTo>
                    <a:pt x="2193" y="5545"/>
                  </a:lnTo>
                  <a:lnTo>
                    <a:pt x="2709" y="5803"/>
                  </a:lnTo>
                  <a:lnTo>
                    <a:pt x="3482" y="5803"/>
                  </a:lnTo>
                  <a:lnTo>
                    <a:pt x="3740" y="5674"/>
                  </a:lnTo>
                  <a:lnTo>
                    <a:pt x="4127" y="5416"/>
                  </a:lnTo>
                  <a:lnTo>
                    <a:pt x="4256" y="5158"/>
                  </a:lnTo>
                  <a:lnTo>
                    <a:pt x="4385" y="4771"/>
                  </a:lnTo>
                  <a:lnTo>
                    <a:pt x="4514" y="4256"/>
                  </a:lnTo>
                  <a:lnTo>
                    <a:pt x="4385" y="3611"/>
                  </a:lnTo>
                  <a:lnTo>
                    <a:pt x="4256" y="3095"/>
                  </a:lnTo>
                  <a:lnTo>
                    <a:pt x="3740" y="2063"/>
                  </a:lnTo>
                  <a:lnTo>
                    <a:pt x="3096" y="1032"/>
                  </a:lnTo>
                  <a:lnTo>
                    <a:pt x="2709" y="645"/>
                  </a:lnTo>
                  <a:lnTo>
                    <a:pt x="2193" y="258"/>
                  </a:lnTo>
                  <a:lnTo>
                    <a:pt x="1806" y="129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4343525" y="4158300"/>
              <a:ext cx="80625" cy="99975"/>
            </a:xfrm>
            <a:custGeom>
              <a:rect b="b" l="l" r="r" t="t"/>
              <a:pathLst>
                <a:path extrusionOk="0" h="3999" w="3225">
                  <a:moveTo>
                    <a:pt x="516" y="1"/>
                  </a:moveTo>
                  <a:lnTo>
                    <a:pt x="258" y="259"/>
                  </a:lnTo>
                  <a:lnTo>
                    <a:pt x="129" y="388"/>
                  </a:lnTo>
                  <a:lnTo>
                    <a:pt x="0" y="1033"/>
                  </a:lnTo>
                  <a:lnTo>
                    <a:pt x="129" y="1806"/>
                  </a:lnTo>
                  <a:lnTo>
                    <a:pt x="516" y="2580"/>
                  </a:lnTo>
                  <a:lnTo>
                    <a:pt x="1032" y="3225"/>
                  </a:lnTo>
                  <a:lnTo>
                    <a:pt x="1548" y="3741"/>
                  </a:lnTo>
                  <a:lnTo>
                    <a:pt x="2193" y="3998"/>
                  </a:lnTo>
                  <a:lnTo>
                    <a:pt x="2450" y="3998"/>
                  </a:lnTo>
                  <a:lnTo>
                    <a:pt x="2708" y="3870"/>
                  </a:lnTo>
                  <a:lnTo>
                    <a:pt x="2837" y="3741"/>
                  </a:lnTo>
                  <a:lnTo>
                    <a:pt x="3095" y="3483"/>
                  </a:lnTo>
                  <a:lnTo>
                    <a:pt x="3224" y="2838"/>
                  </a:lnTo>
                  <a:lnTo>
                    <a:pt x="3095" y="2064"/>
                  </a:lnTo>
                  <a:lnTo>
                    <a:pt x="2708" y="1290"/>
                  </a:lnTo>
                  <a:lnTo>
                    <a:pt x="2193" y="646"/>
                  </a:lnTo>
                  <a:lnTo>
                    <a:pt x="1548" y="130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4217800" y="4084150"/>
              <a:ext cx="77400" cy="99975"/>
            </a:xfrm>
            <a:custGeom>
              <a:rect b="b" l="l" r="r" t="t"/>
              <a:pathLst>
                <a:path extrusionOk="0" h="3999" w="3096">
                  <a:moveTo>
                    <a:pt x="645" y="1"/>
                  </a:moveTo>
                  <a:lnTo>
                    <a:pt x="387" y="130"/>
                  </a:lnTo>
                  <a:lnTo>
                    <a:pt x="258" y="259"/>
                  </a:lnTo>
                  <a:lnTo>
                    <a:pt x="129" y="517"/>
                  </a:lnTo>
                  <a:lnTo>
                    <a:pt x="0" y="1033"/>
                  </a:lnTo>
                  <a:lnTo>
                    <a:pt x="129" y="1806"/>
                  </a:lnTo>
                  <a:lnTo>
                    <a:pt x="387" y="2580"/>
                  </a:lnTo>
                  <a:lnTo>
                    <a:pt x="903" y="3354"/>
                  </a:lnTo>
                  <a:lnTo>
                    <a:pt x="1548" y="3870"/>
                  </a:lnTo>
                  <a:lnTo>
                    <a:pt x="2192" y="3999"/>
                  </a:lnTo>
                  <a:lnTo>
                    <a:pt x="2450" y="3999"/>
                  </a:lnTo>
                  <a:lnTo>
                    <a:pt x="2708" y="3870"/>
                  </a:lnTo>
                  <a:lnTo>
                    <a:pt x="2837" y="3741"/>
                  </a:lnTo>
                  <a:lnTo>
                    <a:pt x="2966" y="3483"/>
                  </a:lnTo>
                  <a:lnTo>
                    <a:pt x="3095" y="2967"/>
                  </a:lnTo>
                  <a:lnTo>
                    <a:pt x="2966" y="2064"/>
                  </a:lnTo>
                  <a:lnTo>
                    <a:pt x="2708" y="1419"/>
                  </a:lnTo>
                  <a:lnTo>
                    <a:pt x="2192" y="646"/>
                  </a:lnTo>
                  <a:lnTo>
                    <a:pt x="1548" y="130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88850" y="4010025"/>
              <a:ext cx="80600" cy="99950"/>
            </a:xfrm>
            <a:custGeom>
              <a:rect b="b" l="l" r="r" t="t"/>
              <a:pathLst>
                <a:path extrusionOk="0" h="3998" w="3224">
                  <a:moveTo>
                    <a:pt x="774" y="0"/>
                  </a:moveTo>
                  <a:lnTo>
                    <a:pt x="516" y="129"/>
                  </a:lnTo>
                  <a:lnTo>
                    <a:pt x="387" y="258"/>
                  </a:lnTo>
                  <a:lnTo>
                    <a:pt x="129" y="516"/>
                  </a:lnTo>
                  <a:lnTo>
                    <a:pt x="0" y="1161"/>
                  </a:lnTo>
                  <a:lnTo>
                    <a:pt x="129" y="1934"/>
                  </a:lnTo>
                  <a:lnTo>
                    <a:pt x="516" y="2708"/>
                  </a:lnTo>
                  <a:lnTo>
                    <a:pt x="1032" y="3353"/>
                  </a:lnTo>
                  <a:lnTo>
                    <a:pt x="1676" y="3869"/>
                  </a:lnTo>
                  <a:lnTo>
                    <a:pt x="2192" y="3998"/>
                  </a:lnTo>
                  <a:lnTo>
                    <a:pt x="2708" y="3998"/>
                  </a:lnTo>
                  <a:lnTo>
                    <a:pt x="2966" y="3740"/>
                  </a:lnTo>
                  <a:lnTo>
                    <a:pt x="3095" y="3611"/>
                  </a:lnTo>
                  <a:lnTo>
                    <a:pt x="3224" y="2966"/>
                  </a:lnTo>
                  <a:lnTo>
                    <a:pt x="3095" y="2192"/>
                  </a:lnTo>
                  <a:lnTo>
                    <a:pt x="2708" y="1419"/>
                  </a:lnTo>
                  <a:lnTo>
                    <a:pt x="2192" y="774"/>
                  </a:lnTo>
                  <a:lnTo>
                    <a:pt x="1676" y="25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2854100" y="238125"/>
              <a:ext cx="1179950" cy="951050"/>
            </a:xfrm>
            <a:custGeom>
              <a:rect b="b" l="l" r="r" t="t"/>
              <a:pathLst>
                <a:path extrusionOk="0" h="38042" w="47198">
                  <a:moveTo>
                    <a:pt x="21794" y="0"/>
                  </a:moveTo>
                  <a:lnTo>
                    <a:pt x="20375" y="129"/>
                  </a:lnTo>
                  <a:lnTo>
                    <a:pt x="19086" y="516"/>
                  </a:lnTo>
                  <a:lnTo>
                    <a:pt x="17925" y="1032"/>
                  </a:lnTo>
                  <a:lnTo>
                    <a:pt x="17023" y="1934"/>
                  </a:lnTo>
                  <a:lnTo>
                    <a:pt x="16120" y="3095"/>
                  </a:lnTo>
                  <a:lnTo>
                    <a:pt x="14444" y="2450"/>
                  </a:lnTo>
                  <a:lnTo>
                    <a:pt x="12767" y="1805"/>
                  </a:lnTo>
                  <a:lnTo>
                    <a:pt x="11220" y="1418"/>
                  </a:lnTo>
                  <a:lnTo>
                    <a:pt x="9801" y="1032"/>
                  </a:lnTo>
                  <a:lnTo>
                    <a:pt x="8512" y="903"/>
                  </a:lnTo>
                  <a:lnTo>
                    <a:pt x="6191" y="903"/>
                  </a:lnTo>
                  <a:lnTo>
                    <a:pt x="5288" y="1032"/>
                  </a:lnTo>
                  <a:lnTo>
                    <a:pt x="4385" y="1290"/>
                  </a:lnTo>
                  <a:lnTo>
                    <a:pt x="3611" y="1676"/>
                  </a:lnTo>
                  <a:lnTo>
                    <a:pt x="2838" y="2063"/>
                  </a:lnTo>
                  <a:lnTo>
                    <a:pt x="2322" y="2450"/>
                  </a:lnTo>
                  <a:lnTo>
                    <a:pt x="1806" y="3095"/>
                  </a:lnTo>
                  <a:lnTo>
                    <a:pt x="1290" y="3611"/>
                  </a:lnTo>
                  <a:lnTo>
                    <a:pt x="903" y="4255"/>
                  </a:lnTo>
                  <a:lnTo>
                    <a:pt x="645" y="4900"/>
                  </a:lnTo>
                  <a:lnTo>
                    <a:pt x="130" y="6319"/>
                  </a:lnTo>
                  <a:lnTo>
                    <a:pt x="1" y="7866"/>
                  </a:lnTo>
                  <a:lnTo>
                    <a:pt x="1" y="9285"/>
                  </a:lnTo>
                  <a:lnTo>
                    <a:pt x="130" y="10703"/>
                  </a:lnTo>
                  <a:lnTo>
                    <a:pt x="517" y="11993"/>
                  </a:lnTo>
                  <a:lnTo>
                    <a:pt x="903" y="13153"/>
                  </a:lnTo>
                  <a:lnTo>
                    <a:pt x="1419" y="13927"/>
                  </a:lnTo>
                  <a:lnTo>
                    <a:pt x="1935" y="14443"/>
                  </a:lnTo>
                  <a:lnTo>
                    <a:pt x="41524" y="37268"/>
                  </a:lnTo>
                  <a:lnTo>
                    <a:pt x="42684" y="37783"/>
                  </a:lnTo>
                  <a:lnTo>
                    <a:pt x="43716" y="38041"/>
                  </a:lnTo>
                  <a:lnTo>
                    <a:pt x="44748" y="38041"/>
                  </a:lnTo>
                  <a:lnTo>
                    <a:pt x="45521" y="37655"/>
                  </a:lnTo>
                  <a:lnTo>
                    <a:pt x="46166" y="37139"/>
                  </a:lnTo>
                  <a:lnTo>
                    <a:pt x="46682" y="36365"/>
                  </a:lnTo>
                  <a:lnTo>
                    <a:pt x="47069" y="35333"/>
                  </a:lnTo>
                  <a:lnTo>
                    <a:pt x="47198" y="34044"/>
                  </a:lnTo>
                  <a:lnTo>
                    <a:pt x="47069" y="32625"/>
                  </a:lnTo>
                  <a:lnTo>
                    <a:pt x="46682" y="31336"/>
                  </a:lnTo>
                  <a:lnTo>
                    <a:pt x="46166" y="29917"/>
                  </a:lnTo>
                  <a:lnTo>
                    <a:pt x="45521" y="28499"/>
                  </a:lnTo>
                  <a:lnTo>
                    <a:pt x="44748" y="27209"/>
                  </a:lnTo>
                  <a:lnTo>
                    <a:pt x="43716" y="26178"/>
                  </a:lnTo>
                  <a:lnTo>
                    <a:pt x="42684" y="25146"/>
                  </a:lnTo>
                  <a:lnTo>
                    <a:pt x="41524" y="24372"/>
                  </a:lnTo>
                  <a:lnTo>
                    <a:pt x="40621" y="23856"/>
                  </a:lnTo>
                  <a:lnTo>
                    <a:pt x="39847" y="23599"/>
                  </a:lnTo>
                  <a:lnTo>
                    <a:pt x="38945" y="23599"/>
                  </a:lnTo>
                  <a:lnTo>
                    <a:pt x="38300" y="23728"/>
                  </a:lnTo>
                  <a:lnTo>
                    <a:pt x="38429" y="21922"/>
                  </a:lnTo>
                  <a:lnTo>
                    <a:pt x="38300" y="20504"/>
                  </a:lnTo>
                  <a:lnTo>
                    <a:pt x="38171" y="19085"/>
                  </a:lnTo>
                  <a:lnTo>
                    <a:pt x="37913" y="17667"/>
                  </a:lnTo>
                  <a:lnTo>
                    <a:pt x="37526" y="16119"/>
                  </a:lnTo>
                  <a:lnTo>
                    <a:pt x="37010" y="14701"/>
                  </a:lnTo>
                  <a:lnTo>
                    <a:pt x="36366" y="13153"/>
                  </a:lnTo>
                  <a:lnTo>
                    <a:pt x="35721" y="11735"/>
                  </a:lnTo>
                  <a:lnTo>
                    <a:pt x="34947" y="10445"/>
                  </a:lnTo>
                  <a:lnTo>
                    <a:pt x="34173" y="9027"/>
                  </a:lnTo>
                  <a:lnTo>
                    <a:pt x="33271" y="7737"/>
                  </a:lnTo>
                  <a:lnTo>
                    <a:pt x="32239" y="6448"/>
                  </a:lnTo>
                  <a:lnTo>
                    <a:pt x="31208" y="5287"/>
                  </a:lnTo>
                  <a:lnTo>
                    <a:pt x="30176" y="4255"/>
                  </a:lnTo>
                  <a:lnTo>
                    <a:pt x="29015" y="3224"/>
                  </a:lnTo>
                  <a:lnTo>
                    <a:pt x="27855" y="2450"/>
                  </a:lnTo>
                  <a:lnTo>
                    <a:pt x="26694" y="1676"/>
                  </a:lnTo>
                  <a:lnTo>
                    <a:pt x="25018" y="774"/>
                  </a:lnTo>
                  <a:lnTo>
                    <a:pt x="23341" y="258"/>
                  </a:lnTo>
                  <a:lnTo>
                    <a:pt x="217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3112025" y="2127275"/>
              <a:ext cx="905925" cy="702825"/>
            </a:xfrm>
            <a:custGeom>
              <a:rect b="b" l="l" r="r" t="t"/>
              <a:pathLst>
                <a:path extrusionOk="0" h="28113" w="36237">
                  <a:moveTo>
                    <a:pt x="9156" y="1"/>
                  </a:moveTo>
                  <a:lnTo>
                    <a:pt x="8253" y="130"/>
                  </a:lnTo>
                  <a:lnTo>
                    <a:pt x="7350" y="388"/>
                  </a:lnTo>
                  <a:lnTo>
                    <a:pt x="6706" y="904"/>
                  </a:lnTo>
                  <a:lnTo>
                    <a:pt x="6190" y="1677"/>
                  </a:lnTo>
                  <a:lnTo>
                    <a:pt x="5803" y="2709"/>
                  </a:lnTo>
                  <a:lnTo>
                    <a:pt x="5674" y="3870"/>
                  </a:lnTo>
                  <a:lnTo>
                    <a:pt x="4771" y="3096"/>
                  </a:lnTo>
                  <a:lnTo>
                    <a:pt x="3869" y="2322"/>
                  </a:lnTo>
                  <a:lnTo>
                    <a:pt x="3095" y="2064"/>
                  </a:lnTo>
                  <a:lnTo>
                    <a:pt x="2450" y="1806"/>
                  </a:lnTo>
                  <a:lnTo>
                    <a:pt x="1805" y="1935"/>
                  </a:lnTo>
                  <a:lnTo>
                    <a:pt x="1161" y="2064"/>
                  </a:lnTo>
                  <a:lnTo>
                    <a:pt x="645" y="2451"/>
                  </a:lnTo>
                  <a:lnTo>
                    <a:pt x="387" y="3096"/>
                  </a:lnTo>
                  <a:lnTo>
                    <a:pt x="129" y="3741"/>
                  </a:lnTo>
                  <a:lnTo>
                    <a:pt x="0" y="4643"/>
                  </a:lnTo>
                  <a:lnTo>
                    <a:pt x="129" y="5546"/>
                  </a:lnTo>
                  <a:lnTo>
                    <a:pt x="387" y="6449"/>
                  </a:lnTo>
                  <a:lnTo>
                    <a:pt x="645" y="7480"/>
                  </a:lnTo>
                  <a:lnTo>
                    <a:pt x="1161" y="8383"/>
                  </a:lnTo>
                  <a:lnTo>
                    <a:pt x="1805" y="9286"/>
                  </a:lnTo>
                  <a:lnTo>
                    <a:pt x="2450" y="10059"/>
                  </a:lnTo>
                  <a:lnTo>
                    <a:pt x="3095" y="10704"/>
                  </a:lnTo>
                  <a:lnTo>
                    <a:pt x="3869" y="11220"/>
                  </a:lnTo>
                  <a:lnTo>
                    <a:pt x="32238" y="27597"/>
                  </a:lnTo>
                  <a:lnTo>
                    <a:pt x="33012" y="27984"/>
                  </a:lnTo>
                  <a:lnTo>
                    <a:pt x="33786" y="28113"/>
                  </a:lnTo>
                  <a:lnTo>
                    <a:pt x="34431" y="28113"/>
                  </a:lnTo>
                  <a:lnTo>
                    <a:pt x="34946" y="27855"/>
                  </a:lnTo>
                  <a:lnTo>
                    <a:pt x="35462" y="27468"/>
                  </a:lnTo>
                  <a:lnTo>
                    <a:pt x="35849" y="26952"/>
                  </a:lnTo>
                  <a:lnTo>
                    <a:pt x="36107" y="26179"/>
                  </a:lnTo>
                  <a:lnTo>
                    <a:pt x="36236" y="25276"/>
                  </a:lnTo>
                  <a:lnTo>
                    <a:pt x="36107" y="24244"/>
                  </a:lnTo>
                  <a:lnTo>
                    <a:pt x="35849" y="23342"/>
                  </a:lnTo>
                  <a:lnTo>
                    <a:pt x="35462" y="22310"/>
                  </a:lnTo>
                  <a:lnTo>
                    <a:pt x="34946" y="21278"/>
                  </a:lnTo>
                  <a:lnTo>
                    <a:pt x="34431" y="20376"/>
                  </a:lnTo>
                  <a:lnTo>
                    <a:pt x="33786" y="19602"/>
                  </a:lnTo>
                  <a:lnTo>
                    <a:pt x="33012" y="18957"/>
                  </a:lnTo>
                  <a:lnTo>
                    <a:pt x="32238" y="18312"/>
                  </a:lnTo>
                  <a:lnTo>
                    <a:pt x="31594" y="18054"/>
                  </a:lnTo>
                  <a:lnTo>
                    <a:pt x="30949" y="17797"/>
                  </a:lnTo>
                  <a:lnTo>
                    <a:pt x="30304" y="17797"/>
                  </a:lnTo>
                  <a:lnTo>
                    <a:pt x="29788" y="17926"/>
                  </a:lnTo>
                  <a:lnTo>
                    <a:pt x="29917" y="16636"/>
                  </a:lnTo>
                  <a:lnTo>
                    <a:pt x="29917" y="15604"/>
                  </a:lnTo>
                  <a:lnTo>
                    <a:pt x="29788" y="14573"/>
                  </a:lnTo>
                  <a:lnTo>
                    <a:pt x="29273" y="12509"/>
                  </a:lnTo>
                  <a:lnTo>
                    <a:pt x="28499" y="10446"/>
                  </a:lnTo>
                  <a:lnTo>
                    <a:pt x="27467" y="8383"/>
                  </a:lnTo>
                  <a:lnTo>
                    <a:pt x="26178" y="6449"/>
                  </a:lnTo>
                  <a:lnTo>
                    <a:pt x="24759" y="4772"/>
                  </a:lnTo>
                  <a:lnTo>
                    <a:pt x="23212" y="3225"/>
                  </a:lnTo>
                  <a:lnTo>
                    <a:pt x="22438" y="2709"/>
                  </a:lnTo>
                  <a:lnTo>
                    <a:pt x="21535" y="2064"/>
                  </a:lnTo>
                  <a:lnTo>
                    <a:pt x="20375" y="1548"/>
                  </a:lnTo>
                  <a:lnTo>
                    <a:pt x="19214" y="1162"/>
                  </a:lnTo>
                  <a:lnTo>
                    <a:pt x="18054" y="1033"/>
                  </a:lnTo>
                  <a:lnTo>
                    <a:pt x="17022" y="1033"/>
                  </a:lnTo>
                  <a:lnTo>
                    <a:pt x="16119" y="1290"/>
                  </a:lnTo>
                  <a:lnTo>
                    <a:pt x="15346" y="1677"/>
                  </a:lnTo>
                  <a:lnTo>
                    <a:pt x="14572" y="2322"/>
                  </a:lnTo>
                  <a:lnTo>
                    <a:pt x="14056" y="3225"/>
                  </a:lnTo>
                  <a:lnTo>
                    <a:pt x="12766" y="1806"/>
                  </a:lnTo>
                  <a:lnTo>
                    <a:pt x="11993" y="1290"/>
                  </a:lnTo>
                  <a:lnTo>
                    <a:pt x="11348" y="775"/>
                  </a:lnTo>
                  <a:lnTo>
                    <a:pt x="10187" y="259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2154525" y="608850"/>
              <a:ext cx="480375" cy="406225"/>
            </a:xfrm>
            <a:custGeom>
              <a:rect b="b" l="l" r="r" t="t"/>
              <a:pathLst>
                <a:path extrusionOk="0" h="16249" w="19215">
                  <a:moveTo>
                    <a:pt x="1" y="1"/>
                  </a:moveTo>
                  <a:lnTo>
                    <a:pt x="130" y="1935"/>
                  </a:lnTo>
                  <a:lnTo>
                    <a:pt x="388" y="3998"/>
                  </a:lnTo>
                  <a:lnTo>
                    <a:pt x="774" y="6448"/>
                  </a:lnTo>
                  <a:lnTo>
                    <a:pt x="1548" y="9156"/>
                  </a:lnTo>
                  <a:lnTo>
                    <a:pt x="2064" y="10575"/>
                  </a:lnTo>
                  <a:lnTo>
                    <a:pt x="2580" y="11864"/>
                  </a:lnTo>
                  <a:lnTo>
                    <a:pt x="3354" y="13154"/>
                  </a:lnTo>
                  <a:lnTo>
                    <a:pt x="4127" y="14315"/>
                  </a:lnTo>
                  <a:lnTo>
                    <a:pt x="5030" y="15346"/>
                  </a:lnTo>
                  <a:lnTo>
                    <a:pt x="6191" y="16249"/>
                  </a:lnTo>
                  <a:lnTo>
                    <a:pt x="7609" y="16120"/>
                  </a:lnTo>
                  <a:lnTo>
                    <a:pt x="8899" y="15862"/>
                  </a:lnTo>
                  <a:lnTo>
                    <a:pt x="10188" y="15475"/>
                  </a:lnTo>
                  <a:lnTo>
                    <a:pt x="11220" y="14959"/>
                  </a:lnTo>
                  <a:lnTo>
                    <a:pt x="12122" y="14444"/>
                  </a:lnTo>
                  <a:lnTo>
                    <a:pt x="12896" y="13928"/>
                  </a:lnTo>
                  <a:lnTo>
                    <a:pt x="13541" y="13412"/>
                  </a:lnTo>
                  <a:lnTo>
                    <a:pt x="14057" y="12896"/>
                  </a:lnTo>
                  <a:lnTo>
                    <a:pt x="14959" y="11735"/>
                  </a:lnTo>
                  <a:lnTo>
                    <a:pt x="15475" y="10833"/>
                  </a:lnTo>
                  <a:lnTo>
                    <a:pt x="15862" y="9930"/>
                  </a:lnTo>
                  <a:lnTo>
                    <a:pt x="16507" y="9285"/>
                  </a:lnTo>
                  <a:lnTo>
                    <a:pt x="17152" y="8641"/>
                  </a:lnTo>
                  <a:lnTo>
                    <a:pt x="17925" y="7867"/>
                  </a:lnTo>
                  <a:lnTo>
                    <a:pt x="18570" y="6964"/>
                  </a:lnTo>
                  <a:lnTo>
                    <a:pt x="19086" y="5933"/>
                  </a:lnTo>
                  <a:lnTo>
                    <a:pt x="19215" y="5417"/>
                  </a:lnTo>
                  <a:lnTo>
                    <a:pt x="19215" y="4901"/>
                  </a:lnTo>
                  <a:lnTo>
                    <a:pt x="19086" y="4514"/>
                  </a:lnTo>
                  <a:lnTo>
                    <a:pt x="18957" y="3998"/>
                  </a:lnTo>
                  <a:lnTo>
                    <a:pt x="18699" y="3611"/>
                  </a:lnTo>
                  <a:lnTo>
                    <a:pt x="18312" y="3353"/>
                  </a:lnTo>
                  <a:lnTo>
                    <a:pt x="17925" y="3225"/>
                  </a:lnTo>
                  <a:lnTo>
                    <a:pt x="17667" y="3225"/>
                  </a:lnTo>
                  <a:lnTo>
                    <a:pt x="16894" y="3353"/>
                  </a:lnTo>
                  <a:lnTo>
                    <a:pt x="16120" y="3740"/>
                  </a:lnTo>
                  <a:lnTo>
                    <a:pt x="15475" y="4127"/>
                  </a:lnTo>
                  <a:lnTo>
                    <a:pt x="14959" y="4643"/>
                  </a:lnTo>
                  <a:lnTo>
                    <a:pt x="14444" y="5159"/>
                  </a:lnTo>
                  <a:lnTo>
                    <a:pt x="14444" y="4643"/>
                  </a:lnTo>
                  <a:lnTo>
                    <a:pt x="14315" y="4127"/>
                  </a:lnTo>
                  <a:lnTo>
                    <a:pt x="14057" y="3482"/>
                  </a:lnTo>
                  <a:lnTo>
                    <a:pt x="13670" y="2709"/>
                  </a:lnTo>
                  <a:lnTo>
                    <a:pt x="12896" y="2064"/>
                  </a:lnTo>
                  <a:lnTo>
                    <a:pt x="11993" y="1548"/>
                  </a:lnTo>
                  <a:lnTo>
                    <a:pt x="11349" y="1290"/>
                  </a:lnTo>
                  <a:lnTo>
                    <a:pt x="10704" y="1161"/>
                  </a:lnTo>
                  <a:lnTo>
                    <a:pt x="7351" y="774"/>
                  </a:lnTo>
                  <a:lnTo>
                    <a:pt x="3869" y="388"/>
                  </a:lnTo>
                  <a:lnTo>
                    <a:pt x="1161" y="1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1838600" y="2201425"/>
              <a:ext cx="973625" cy="1415300"/>
            </a:xfrm>
            <a:custGeom>
              <a:rect b="b" l="l" r="r" t="t"/>
              <a:pathLst>
                <a:path extrusionOk="0" h="56612" w="38945">
                  <a:moveTo>
                    <a:pt x="38944" y="1"/>
                  </a:moveTo>
                  <a:lnTo>
                    <a:pt x="25662" y="2064"/>
                  </a:lnTo>
                  <a:lnTo>
                    <a:pt x="6448" y="14444"/>
                  </a:lnTo>
                  <a:lnTo>
                    <a:pt x="5545" y="15217"/>
                  </a:lnTo>
                  <a:lnTo>
                    <a:pt x="3353" y="17023"/>
                  </a:lnTo>
                  <a:lnTo>
                    <a:pt x="2193" y="18054"/>
                  </a:lnTo>
                  <a:lnTo>
                    <a:pt x="1161" y="19344"/>
                  </a:lnTo>
                  <a:lnTo>
                    <a:pt x="516" y="20505"/>
                  </a:lnTo>
                  <a:lnTo>
                    <a:pt x="258" y="21020"/>
                  </a:lnTo>
                  <a:lnTo>
                    <a:pt x="129" y="21536"/>
                  </a:lnTo>
                  <a:lnTo>
                    <a:pt x="0" y="23857"/>
                  </a:lnTo>
                  <a:lnTo>
                    <a:pt x="258" y="27984"/>
                  </a:lnTo>
                  <a:lnTo>
                    <a:pt x="1032" y="39203"/>
                  </a:lnTo>
                  <a:lnTo>
                    <a:pt x="1548" y="45006"/>
                  </a:lnTo>
                  <a:lnTo>
                    <a:pt x="2064" y="50035"/>
                  </a:lnTo>
                  <a:lnTo>
                    <a:pt x="2579" y="53775"/>
                  </a:lnTo>
                  <a:lnTo>
                    <a:pt x="2837" y="54806"/>
                  </a:lnTo>
                  <a:lnTo>
                    <a:pt x="3095" y="55322"/>
                  </a:lnTo>
                  <a:lnTo>
                    <a:pt x="3998" y="55709"/>
                  </a:lnTo>
                  <a:lnTo>
                    <a:pt x="4901" y="56096"/>
                  </a:lnTo>
                  <a:lnTo>
                    <a:pt x="5803" y="56354"/>
                  </a:lnTo>
                  <a:lnTo>
                    <a:pt x="6706" y="56483"/>
                  </a:lnTo>
                  <a:lnTo>
                    <a:pt x="7480" y="56612"/>
                  </a:lnTo>
                  <a:lnTo>
                    <a:pt x="8253" y="56612"/>
                  </a:lnTo>
                  <a:lnTo>
                    <a:pt x="9543" y="56354"/>
                  </a:lnTo>
                  <a:lnTo>
                    <a:pt x="10575" y="56096"/>
                  </a:lnTo>
                  <a:lnTo>
                    <a:pt x="11477" y="55709"/>
                  </a:lnTo>
                  <a:lnTo>
                    <a:pt x="12122" y="55322"/>
                  </a:lnTo>
                  <a:lnTo>
                    <a:pt x="10703" y="26952"/>
                  </a:lnTo>
                  <a:lnTo>
                    <a:pt x="14830" y="24502"/>
                  </a:lnTo>
                  <a:lnTo>
                    <a:pt x="23986" y="19086"/>
                  </a:lnTo>
                  <a:lnTo>
                    <a:pt x="28886" y="15991"/>
                  </a:lnTo>
                  <a:lnTo>
                    <a:pt x="33399" y="13025"/>
                  </a:lnTo>
                  <a:lnTo>
                    <a:pt x="36623" y="10704"/>
                  </a:lnTo>
                  <a:lnTo>
                    <a:pt x="37655" y="9801"/>
                  </a:lnTo>
                  <a:lnTo>
                    <a:pt x="38171" y="9157"/>
                  </a:lnTo>
                  <a:lnTo>
                    <a:pt x="38557" y="7996"/>
                  </a:lnTo>
                  <a:lnTo>
                    <a:pt x="38815" y="6578"/>
                  </a:lnTo>
                  <a:lnTo>
                    <a:pt x="38944" y="5159"/>
                  </a:lnTo>
                  <a:lnTo>
                    <a:pt x="38944" y="3612"/>
                  </a:lnTo>
                  <a:lnTo>
                    <a:pt x="38944" y="1033"/>
                  </a:lnTo>
                  <a:lnTo>
                    <a:pt x="38944" y="1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1545225" y="2178875"/>
              <a:ext cx="912375" cy="1312125"/>
            </a:xfrm>
            <a:custGeom>
              <a:rect b="b" l="l" r="r" t="t"/>
              <a:pathLst>
                <a:path extrusionOk="0" h="52485" w="36495">
                  <a:moveTo>
                    <a:pt x="20633" y="0"/>
                  </a:moveTo>
                  <a:lnTo>
                    <a:pt x="17925" y="1806"/>
                  </a:lnTo>
                  <a:lnTo>
                    <a:pt x="14959" y="3740"/>
                  </a:lnTo>
                  <a:lnTo>
                    <a:pt x="11606" y="6061"/>
                  </a:lnTo>
                  <a:lnTo>
                    <a:pt x="8125" y="8640"/>
                  </a:lnTo>
                  <a:lnTo>
                    <a:pt x="4901" y="11219"/>
                  </a:lnTo>
                  <a:lnTo>
                    <a:pt x="3482" y="12380"/>
                  </a:lnTo>
                  <a:lnTo>
                    <a:pt x="2322" y="13540"/>
                  </a:lnTo>
                  <a:lnTo>
                    <a:pt x="1419" y="14701"/>
                  </a:lnTo>
                  <a:lnTo>
                    <a:pt x="774" y="15604"/>
                  </a:lnTo>
                  <a:lnTo>
                    <a:pt x="516" y="16764"/>
                  </a:lnTo>
                  <a:lnTo>
                    <a:pt x="258" y="18441"/>
                  </a:lnTo>
                  <a:lnTo>
                    <a:pt x="129" y="20633"/>
                  </a:lnTo>
                  <a:lnTo>
                    <a:pt x="1" y="23083"/>
                  </a:lnTo>
                  <a:lnTo>
                    <a:pt x="129" y="28886"/>
                  </a:lnTo>
                  <a:lnTo>
                    <a:pt x="516" y="35205"/>
                  </a:lnTo>
                  <a:lnTo>
                    <a:pt x="903" y="41265"/>
                  </a:lnTo>
                  <a:lnTo>
                    <a:pt x="1419" y="46424"/>
                  </a:lnTo>
                  <a:lnTo>
                    <a:pt x="1935" y="51324"/>
                  </a:lnTo>
                  <a:lnTo>
                    <a:pt x="2837" y="51711"/>
                  </a:lnTo>
                  <a:lnTo>
                    <a:pt x="3998" y="52098"/>
                  </a:lnTo>
                  <a:lnTo>
                    <a:pt x="5288" y="52355"/>
                  </a:lnTo>
                  <a:lnTo>
                    <a:pt x="6706" y="52484"/>
                  </a:lnTo>
                  <a:lnTo>
                    <a:pt x="7480" y="52484"/>
                  </a:lnTo>
                  <a:lnTo>
                    <a:pt x="8254" y="52355"/>
                  </a:lnTo>
                  <a:lnTo>
                    <a:pt x="9027" y="52098"/>
                  </a:lnTo>
                  <a:lnTo>
                    <a:pt x="9672" y="51840"/>
                  </a:lnTo>
                  <a:lnTo>
                    <a:pt x="10446" y="51453"/>
                  </a:lnTo>
                  <a:lnTo>
                    <a:pt x="10962" y="50808"/>
                  </a:lnTo>
                  <a:lnTo>
                    <a:pt x="10833" y="46166"/>
                  </a:lnTo>
                  <a:lnTo>
                    <a:pt x="10317" y="36236"/>
                  </a:lnTo>
                  <a:lnTo>
                    <a:pt x="9543" y="21793"/>
                  </a:lnTo>
                  <a:lnTo>
                    <a:pt x="36494" y="528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1461400" y="1985425"/>
              <a:ext cx="1131600" cy="654475"/>
            </a:xfrm>
            <a:custGeom>
              <a:rect b="b" l="l" r="r" t="t"/>
              <a:pathLst>
                <a:path extrusionOk="0" h="26179" w="45264">
                  <a:moveTo>
                    <a:pt x="18183" y="1"/>
                  </a:moveTo>
                  <a:lnTo>
                    <a:pt x="1" y="10575"/>
                  </a:lnTo>
                  <a:lnTo>
                    <a:pt x="27210" y="26179"/>
                  </a:lnTo>
                  <a:lnTo>
                    <a:pt x="45263" y="15604"/>
                  </a:lnTo>
                  <a:lnTo>
                    <a:pt x="18183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2141625" y="2375525"/>
              <a:ext cx="451375" cy="306300"/>
            </a:xfrm>
            <a:custGeom>
              <a:rect b="b" l="l" r="r" t="t"/>
              <a:pathLst>
                <a:path extrusionOk="0" h="12252" w="18055">
                  <a:moveTo>
                    <a:pt x="18054" y="0"/>
                  </a:moveTo>
                  <a:lnTo>
                    <a:pt x="1" y="10575"/>
                  </a:lnTo>
                  <a:lnTo>
                    <a:pt x="1" y="12251"/>
                  </a:lnTo>
                  <a:lnTo>
                    <a:pt x="18054" y="1677"/>
                  </a:lnTo>
                  <a:lnTo>
                    <a:pt x="18054" y="0"/>
                  </a:lnTo>
                  <a:close/>
                </a:path>
              </a:pathLst>
            </a:custGeom>
            <a:solidFill>
              <a:srgbClr val="404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1461400" y="2249800"/>
              <a:ext cx="680250" cy="432025"/>
            </a:xfrm>
            <a:custGeom>
              <a:rect b="b" l="l" r="r" t="t"/>
              <a:pathLst>
                <a:path extrusionOk="0" h="17281" w="27210">
                  <a:moveTo>
                    <a:pt x="1" y="0"/>
                  </a:moveTo>
                  <a:lnTo>
                    <a:pt x="1" y="1548"/>
                  </a:lnTo>
                  <a:lnTo>
                    <a:pt x="27210" y="17280"/>
                  </a:lnTo>
                  <a:lnTo>
                    <a:pt x="27210" y="15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D33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2660675" y="1343900"/>
              <a:ext cx="48375" cy="312725"/>
            </a:xfrm>
            <a:custGeom>
              <a:rect b="b" l="l" r="r" t="t"/>
              <a:pathLst>
                <a:path extrusionOk="0" h="12509" w="1935">
                  <a:moveTo>
                    <a:pt x="1935" y="0"/>
                  </a:moveTo>
                  <a:lnTo>
                    <a:pt x="1" y="12251"/>
                  </a:lnTo>
                  <a:lnTo>
                    <a:pt x="1935" y="1250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2090050" y="1153675"/>
              <a:ext cx="64500" cy="261175"/>
            </a:xfrm>
            <a:custGeom>
              <a:rect b="b" l="l" r="r" t="t"/>
              <a:pathLst>
                <a:path extrusionOk="0" h="10447" w="2580">
                  <a:moveTo>
                    <a:pt x="2580" y="1"/>
                  </a:moveTo>
                  <a:lnTo>
                    <a:pt x="1" y="9801"/>
                  </a:lnTo>
                  <a:lnTo>
                    <a:pt x="1419" y="10446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2164200" y="1659825"/>
              <a:ext cx="806000" cy="767300"/>
            </a:xfrm>
            <a:custGeom>
              <a:rect b="b" l="l" r="r" t="t"/>
              <a:pathLst>
                <a:path extrusionOk="0" h="30692" w="32240">
                  <a:moveTo>
                    <a:pt x="32239" y="1"/>
                  </a:moveTo>
                  <a:lnTo>
                    <a:pt x="23599" y="388"/>
                  </a:lnTo>
                  <a:lnTo>
                    <a:pt x="23083" y="6577"/>
                  </a:lnTo>
                  <a:lnTo>
                    <a:pt x="7093" y="21923"/>
                  </a:lnTo>
                  <a:lnTo>
                    <a:pt x="1806" y="22825"/>
                  </a:lnTo>
                  <a:lnTo>
                    <a:pt x="3740" y="24115"/>
                  </a:lnTo>
                  <a:lnTo>
                    <a:pt x="3096" y="24631"/>
                  </a:lnTo>
                  <a:lnTo>
                    <a:pt x="2451" y="25276"/>
                  </a:lnTo>
                  <a:lnTo>
                    <a:pt x="1806" y="26049"/>
                  </a:lnTo>
                  <a:lnTo>
                    <a:pt x="1032" y="27081"/>
                  </a:lnTo>
                  <a:lnTo>
                    <a:pt x="516" y="28113"/>
                  </a:lnTo>
                  <a:lnTo>
                    <a:pt x="130" y="29402"/>
                  </a:lnTo>
                  <a:lnTo>
                    <a:pt x="1" y="30047"/>
                  </a:lnTo>
                  <a:lnTo>
                    <a:pt x="1" y="30692"/>
                  </a:lnTo>
                  <a:lnTo>
                    <a:pt x="2193" y="30176"/>
                  </a:lnTo>
                  <a:lnTo>
                    <a:pt x="4127" y="29531"/>
                  </a:lnTo>
                  <a:lnTo>
                    <a:pt x="5804" y="28886"/>
                  </a:lnTo>
                  <a:lnTo>
                    <a:pt x="7351" y="28113"/>
                  </a:lnTo>
                  <a:lnTo>
                    <a:pt x="9414" y="26952"/>
                  </a:lnTo>
                  <a:lnTo>
                    <a:pt x="10059" y="26436"/>
                  </a:lnTo>
                  <a:lnTo>
                    <a:pt x="31336" y="10059"/>
                  </a:lnTo>
                  <a:lnTo>
                    <a:pt x="32239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1467850" y="1753325"/>
              <a:ext cx="677025" cy="915600"/>
            </a:xfrm>
            <a:custGeom>
              <a:rect b="b" l="l" r="r" t="t"/>
              <a:pathLst>
                <a:path extrusionOk="0" h="36624" w="27081">
                  <a:moveTo>
                    <a:pt x="1" y="0"/>
                  </a:moveTo>
                  <a:lnTo>
                    <a:pt x="1" y="20891"/>
                  </a:lnTo>
                  <a:lnTo>
                    <a:pt x="27081" y="36623"/>
                  </a:lnTo>
                  <a:lnTo>
                    <a:pt x="27081" y="15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2144850" y="2124075"/>
              <a:ext cx="35500" cy="544850"/>
            </a:xfrm>
            <a:custGeom>
              <a:rect b="b" l="l" r="r" t="t"/>
              <a:pathLst>
                <a:path extrusionOk="0" h="21794" w="1420">
                  <a:moveTo>
                    <a:pt x="1419" y="0"/>
                  </a:moveTo>
                  <a:lnTo>
                    <a:pt x="1" y="774"/>
                  </a:lnTo>
                  <a:lnTo>
                    <a:pt x="1" y="21793"/>
                  </a:lnTo>
                  <a:lnTo>
                    <a:pt x="1419" y="20891"/>
                  </a:lnTo>
                  <a:lnTo>
                    <a:pt x="1419" y="0"/>
                  </a:lnTo>
                  <a:close/>
                </a:path>
              </a:pathLst>
            </a:custGeom>
            <a:solidFill>
              <a:srgbClr val="4049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1467850" y="1733975"/>
              <a:ext cx="712500" cy="409450"/>
            </a:xfrm>
            <a:custGeom>
              <a:rect b="b" l="l" r="r" t="t"/>
              <a:pathLst>
                <a:path extrusionOk="0" h="16378" w="28500">
                  <a:moveTo>
                    <a:pt x="1419" y="1"/>
                  </a:moveTo>
                  <a:lnTo>
                    <a:pt x="1" y="774"/>
                  </a:lnTo>
                  <a:lnTo>
                    <a:pt x="27081" y="16378"/>
                  </a:lnTo>
                  <a:lnTo>
                    <a:pt x="28499" y="15604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3460200" y="915125"/>
              <a:ext cx="12900" cy="25800"/>
            </a:xfrm>
            <a:custGeom>
              <a:rect b="b" l="l" r="r" t="t"/>
              <a:pathLst>
                <a:path extrusionOk="0" h="1032" w="516">
                  <a:moveTo>
                    <a:pt x="258" y="0"/>
                  </a:moveTo>
                  <a:lnTo>
                    <a:pt x="0" y="129"/>
                  </a:lnTo>
                  <a:lnTo>
                    <a:pt x="0" y="258"/>
                  </a:lnTo>
                  <a:lnTo>
                    <a:pt x="0" y="774"/>
                  </a:lnTo>
                  <a:lnTo>
                    <a:pt x="0" y="1032"/>
                  </a:lnTo>
                  <a:lnTo>
                    <a:pt x="387" y="1032"/>
                  </a:lnTo>
                  <a:lnTo>
                    <a:pt x="516" y="774"/>
                  </a:lnTo>
                  <a:lnTo>
                    <a:pt x="516" y="258"/>
                  </a:lnTo>
                  <a:lnTo>
                    <a:pt x="387" y="12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3460200" y="953800"/>
              <a:ext cx="12900" cy="709275"/>
            </a:xfrm>
            <a:custGeom>
              <a:rect b="b" l="l" r="r" t="t"/>
              <a:pathLst>
                <a:path extrusionOk="0" h="28371" w="516">
                  <a:moveTo>
                    <a:pt x="258" y="1"/>
                  </a:moveTo>
                  <a:lnTo>
                    <a:pt x="0" y="130"/>
                  </a:lnTo>
                  <a:lnTo>
                    <a:pt x="0" y="259"/>
                  </a:lnTo>
                  <a:lnTo>
                    <a:pt x="0" y="1290"/>
                  </a:lnTo>
                  <a:lnTo>
                    <a:pt x="0" y="1548"/>
                  </a:lnTo>
                  <a:lnTo>
                    <a:pt x="387" y="1548"/>
                  </a:lnTo>
                  <a:lnTo>
                    <a:pt x="516" y="1290"/>
                  </a:lnTo>
                  <a:lnTo>
                    <a:pt x="516" y="259"/>
                  </a:lnTo>
                  <a:lnTo>
                    <a:pt x="387" y="130"/>
                  </a:lnTo>
                  <a:lnTo>
                    <a:pt x="258" y="1"/>
                  </a:lnTo>
                  <a:close/>
                  <a:moveTo>
                    <a:pt x="258" y="2064"/>
                  </a:moveTo>
                  <a:lnTo>
                    <a:pt x="0" y="2193"/>
                  </a:lnTo>
                  <a:lnTo>
                    <a:pt x="0" y="2322"/>
                  </a:lnTo>
                  <a:lnTo>
                    <a:pt x="0" y="3354"/>
                  </a:lnTo>
                  <a:lnTo>
                    <a:pt x="0" y="3611"/>
                  </a:lnTo>
                  <a:lnTo>
                    <a:pt x="387" y="3611"/>
                  </a:lnTo>
                  <a:lnTo>
                    <a:pt x="516" y="3354"/>
                  </a:lnTo>
                  <a:lnTo>
                    <a:pt x="516" y="2322"/>
                  </a:lnTo>
                  <a:lnTo>
                    <a:pt x="387" y="2193"/>
                  </a:lnTo>
                  <a:lnTo>
                    <a:pt x="258" y="2064"/>
                  </a:lnTo>
                  <a:close/>
                  <a:moveTo>
                    <a:pt x="258" y="4127"/>
                  </a:moveTo>
                  <a:lnTo>
                    <a:pt x="0" y="4256"/>
                  </a:lnTo>
                  <a:lnTo>
                    <a:pt x="0" y="4385"/>
                  </a:lnTo>
                  <a:lnTo>
                    <a:pt x="0" y="5417"/>
                  </a:lnTo>
                  <a:lnTo>
                    <a:pt x="0" y="5675"/>
                  </a:lnTo>
                  <a:lnTo>
                    <a:pt x="387" y="5675"/>
                  </a:lnTo>
                  <a:lnTo>
                    <a:pt x="516" y="5417"/>
                  </a:lnTo>
                  <a:lnTo>
                    <a:pt x="516" y="4385"/>
                  </a:lnTo>
                  <a:lnTo>
                    <a:pt x="387" y="4256"/>
                  </a:lnTo>
                  <a:lnTo>
                    <a:pt x="258" y="4127"/>
                  </a:lnTo>
                  <a:close/>
                  <a:moveTo>
                    <a:pt x="258" y="6191"/>
                  </a:moveTo>
                  <a:lnTo>
                    <a:pt x="0" y="6319"/>
                  </a:lnTo>
                  <a:lnTo>
                    <a:pt x="0" y="6448"/>
                  </a:lnTo>
                  <a:lnTo>
                    <a:pt x="0" y="7480"/>
                  </a:lnTo>
                  <a:lnTo>
                    <a:pt x="0" y="7738"/>
                  </a:lnTo>
                  <a:lnTo>
                    <a:pt x="387" y="7738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387" y="6319"/>
                  </a:lnTo>
                  <a:lnTo>
                    <a:pt x="258" y="6191"/>
                  </a:lnTo>
                  <a:close/>
                  <a:moveTo>
                    <a:pt x="258" y="8254"/>
                  </a:moveTo>
                  <a:lnTo>
                    <a:pt x="0" y="8383"/>
                  </a:lnTo>
                  <a:lnTo>
                    <a:pt x="0" y="8512"/>
                  </a:lnTo>
                  <a:lnTo>
                    <a:pt x="0" y="9543"/>
                  </a:lnTo>
                  <a:lnTo>
                    <a:pt x="0" y="9801"/>
                  </a:lnTo>
                  <a:lnTo>
                    <a:pt x="387" y="9801"/>
                  </a:lnTo>
                  <a:lnTo>
                    <a:pt x="516" y="9543"/>
                  </a:lnTo>
                  <a:lnTo>
                    <a:pt x="516" y="8512"/>
                  </a:lnTo>
                  <a:lnTo>
                    <a:pt x="387" y="8383"/>
                  </a:lnTo>
                  <a:lnTo>
                    <a:pt x="258" y="8254"/>
                  </a:lnTo>
                  <a:close/>
                  <a:moveTo>
                    <a:pt x="258" y="10317"/>
                  </a:moveTo>
                  <a:lnTo>
                    <a:pt x="0" y="10446"/>
                  </a:lnTo>
                  <a:lnTo>
                    <a:pt x="0" y="10575"/>
                  </a:lnTo>
                  <a:lnTo>
                    <a:pt x="0" y="11607"/>
                  </a:lnTo>
                  <a:lnTo>
                    <a:pt x="0" y="11736"/>
                  </a:lnTo>
                  <a:lnTo>
                    <a:pt x="258" y="11865"/>
                  </a:lnTo>
                  <a:lnTo>
                    <a:pt x="387" y="11736"/>
                  </a:lnTo>
                  <a:lnTo>
                    <a:pt x="516" y="11607"/>
                  </a:lnTo>
                  <a:lnTo>
                    <a:pt x="516" y="10575"/>
                  </a:lnTo>
                  <a:lnTo>
                    <a:pt x="387" y="10446"/>
                  </a:lnTo>
                  <a:lnTo>
                    <a:pt x="258" y="10317"/>
                  </a:lnTo>
                  <a:close/>
                  <a:moveTo>
                    <a:pt x="258" y="12380"/>
                  </a:moveTo>
                  <a:lnTo>
                    <a:pt x="0" y="12509"/>
                  </a:lnTo>
                  <a:lnTo>
                    <a:pt x="0" y="12638"/>
                  </a:lnTo>
                  <a:lnTo>
                    <a:pt x="0" y="13670"/>
                  </a:lnTo>
                  <a:lnTo>
                    <a:pt x="0" y="13799"/>
                  </a:lnTo>
                  <a:lnTo>
                    <a:pt x="258" y="13928"/>
                  </a:lnTo>
                  <a:lnTo>
                    <a:pt x="387" y="13799"/>
                  </a:lnTo>
                  <a:lnTo>
                    <a:pt x="516" y="13670"/>
                  </a:lnTo>
                  <a:lnTo>
                    <a:pt x="516" y="12638"/>
                  </a:lnTo>
                  <a:lnTo>
                    <a:pt x="387" y="12509"/>
                  </a:lnTo>
                  <a:lnTo>
                    <a:pt x="258" y="12380"/>
                  </a:lnTo>
                  <a:close/>
                  <a:moveTo>
                    <a:pt x="258" y="14444"/>
                  </a:moveTo>
                  <a:lnTo>
                    <a:pt x="0" y="14573"/>
                  </a:lnTo>
                  <a:lnTo>
                    <a:pt x="0" y="14701"/>
                  </a:lnTo>
                  <a:lnTo>
                    <a:pt x="0" y="15733"/>
                  </a:lnTo>
                  <a:lnTo>
                    <a:pt x="0" y="15862"/>
                  </a:lnTo>
                  <a:lnTo>
                    <a:pt x="258" y="15991"/>
                  </a:lnTo>
                  <a:lnTo>
                    <a:pt x="387" y="15862"/>
                  </a:lnTo>
                  <a:lnTo>
                    <a:pt x="516" y="15733"/>
                  </a:lnTo>
                  <a:lnTo>
                    <a:pt x="516" y="14701"/>
                  </a:lnTo>
                  <a:lnTo>
                    <a:pt x="387" y="14573"/>
                  </a:lnTo>
                  <a:lnTo>
                    <a:pt x="258" y="14444"/>
                  </a:lnTo>
                  <a:close/>
                  <a:moveTo>
                    <a:pt x="258" y="16507"/>
                  </a:moveTo>
                  <a:lnTo>
                    <a:pt x="0" y="16636"/>
                  </a:lnTo>
                  <a:lnTo>
                    <a:pt x="0" y="16765"/>
                  </a:lnTo>
                  <a:lnTo>
                    <a:pt x="0" y="17796"/>
                  </a:lnTo>
                  <a:lnTo>
                    <a:pt x="0" y="17925"/>
                  </a:lnTo>
                  <a:lnTo>
                    <a:pt x="258" y="18054"/>
                  </a:lnTo>
                  <a:lnTo>
                    <a:pt x="387" y="17925"/>
                  </a:lnTo>
                  <a:lnTo>
                    <a:pt x="516" y="17796"/>
                  </a:lnTo>
                  <a:lnTo>
                    <a:pt x="516" y="16765"/>
                  </a:lnTo>
                  <a:lnTo>
                    <a:pt x="387" y="16636"/>
                  </a:lnTo>
                  <a:lnTo>
                    <a:pt x="258" y="16507"/>
                  </a:lnTo>
                  <a:close/>
                  <a:moveTo>
                    <a:pt x="258" y="18570"/>
                  </a:moveTo>
                  <a:lnTo>
                    <a:pt x="0" y="18699"/>
                  </a:lnTo>
                  <a:lnTo>
                    <a:pt x="0" y="18828"/>
                  </a:lnTo>
                  <a:lnTo>
                    <a:pt x="0" y="19860"/>
                  </a:lnTo>
                  <a:lnTo>
                    <a:pt x="0" y="19989"/>
                  </a:lnTo>
                  <a:lnTo>
                    <a:pt x="258" y="20118"/>
                  </a:lnTo>
                  <a:lnTo>
                    <a:pt x="387" y="19989"/>
                  </a:lnTo>
                  <a:lnTo>
                    <a:pt x="516" y="19860"/>
                  </a:lnTo>
                  <a:lnTo>
                    <a:pt x="516" y="18828"/>
                  </a:lnTo>
                  <a:lnTo>
                    <a:pt x="387" y="18699"/>
                  </a:lnTo>
                  <a:lnTo>
                    <a:pt x="258" y="18570"/>
                  </a:lnTo>
                  <a:close/>
                  <a:moveTo>
                    <a:pt x="0" y="20633"/>
                  </a:moveTo>
                  <a:lnTo>
                    <a:pt x="0" y="20891"/>
                  </a:lnTo>
                  <a:lnTo>
                    <a:pt x="0" y="21923"/>
                  </a:lnTo>
                  <a:lnTo>
                    <a:pt x="0" y="22052"/>
                  </a:lnTo>
                  <a:lnTo>
                    <a:pt x="258" y="22181"/>
                  </a:lnTo>
                  <a:lnTo>
                    <a:pt x="387" y="22052"/>
                  </a:lnTo>
                  <a:lnTo>
                    <a:pt x="516" y="21923"/>
                  </a:lnTo>
                  <a:lnTo>
                    <a:pt x="516" y="20891"/>
                  </a:lnTo>
                  <a:lnTo>
                    <a:pt x="387" y="20633"/>
                  </a:lnTo>
                  <a:close/>
                  <a:moveTo>
                    <a:pt x="0" y="22697"/>
                  </a:moveTo>
                  <a:lnTo>
                    <a:pt x="0" y="22955"/>
                  </a:lnTo>
                  <a:lnTo>
                    <a:pt x="0" y="23986"/>
                  </a:lnTo>
                  <a:lnTo>
                    <a:pt x="0" y="24115"/>
                  </a:lnTo>
                  <a:lnTo>
                    <a:pt x="258" y="24244"/>
                  </a:lnTo>
                  <a:lnTo>
                    <a:pt x="387" y="24115"/>
                  </a:lnTo>
                  <a:lnTo>
                    <a:pt x="516" y="23986"/>
                  </a:lnTo>
                  <a:lnTo>
                    <a:pt x="516" y="22955"/>
                  </a:lnTo>
                  <a:lnTo>
                    <a:pt x="387" y="22697"/>
                  </a:lnTo>
                  <a:close/>
                  <a:moveTo>
                    <a:pt x="0" y="24760"/>
                  </a:moveTo>
                  <a:lnTo>
                    <a:pt x="0" y="25018"/>
                  </a:lnTo>
                  <a:lnTo>
                    <a:pt x="0" y="26049"/>
                  </a:lnTo>
                  <a:lnTo>
                    <a:pt x="0" y="26178"/>
                  </a:lnTo>
                  <a:lnTo>
                    <a:pt x="258" y="26307"/>
                  </a:lnTo>
                  <a:lnTo>
                    <a:pt x="387" y="26178"/>
                  </a:lnTo>
                  <a:lnTo>
                    <a:pt x="516" y="26049"/>
                  </a:lnTo>
                  <a:lnTo>
                    <a:pt x="516" y="25018"/>
                  </a:lnTo>
                  <a:lnTo>
                    <a:pt x="387" y="24760"/>
                  </a:lnTo>
                  <a:close/>
                  <a:moveTo>
                    <a:pt x="0" y="26823"/>
                  </a:moveTo>
                  <a:lnTo>
                    <a:pt x="0" y="27081"/>
                  </a:lnTo>
                  <a:lnTo>
                    <a:pt x="0" y="28113"/>
                  </a:lnTo>
                  <a:lnTo>
                    <a:pt x="0" y="28242"/>
                  </a:lnTo>
                  <a:lnTo>
                    <a:pt x="258" y="28371"/>
                  </a:lnTo>
                  <a:lnTo>
                    <a:pt x="387" y="28242"/>
                  </a:lnTo>
                  <a:lnTo>
                    <a:pt x="516" y="28113"/>
                  </a:lnTo>
                  <a:lnTo>
                    <a:pt x="516" y="27081"/>
                  </a:lnTo>
                  <a:lnTo>
                    <a:pt x="387" y="26823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3447300" y="1675950"/>
              <a:ext cx="25800" cy="32250"/>
            </a:xfrm>
            <a:custGeom>
              <a:rect b="b" l="l" r="r" t="t"/>
              <a:pathLst>
                <a:path extrusionOk="0" h="1290" w="1032">
                  <a:moveTo>
                    <a:pt x="516" y="0"/>
                  </a:moveTo>
                  <a:lnTo>
                    <a:pt x="516" y="258"/>
                  </a:lnTo>
                  <a:lnTo>
                    <a:pt x="516" y="645"/>
                  </a:lnTo>
                  <a:lnTo>
                    <a:pt x="129" y="774"/>
                  </a:lnTo>
                  <a:lnTo>
                    <a:pt x="0" y="1032"/>
                  </a:lnTo>
                  <a:lnTo>
                    <a:pt x="129" y="1161"/>
                  </a:lnTo>
                  <a:lnTo>
                    <a:pt x="258" y="1290"/>
                  </a:lnTo>
                  <a:lnTo>
                    <a:pt x="387" y="1290"/>
                  </a:lnTo>
                  <a:lnTo>
                    <a:pt x="903" y="903"/>
                  </a:lnTo>
                  <a:lnTo>
                    <a:pt x="1032" y="774"/>
                  </a:lnTo>
                  <a:lnTo>
                    <a:pt x="1032" y="258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3121675" y="1708175"/>
              <a:ext cx="319200" cy="212800"/>
            </a:xfrm>
            <a:custGeom>
              <a:rect b="b" l="l" r="r" t="t"/>
              <a:pathLst>
                <a:path extrusionOk="0" h="8512" w="12768">
                  <a:moveTo>
                    <a:pt x="12380" y="1"/>
                  </a:moveTo>
                  <a:lnTo>
                    <a:pt x="11607" y="646"/>
                  </a:lnTo>
                  <a:lnTo>
                    <a:pt x="11478" y="775"/>
                  </a:lnTo>
                  <a:lnTo>
                    <a:pt x="11478" y="904"/>
                  </a:lnTo>
                  <a:lnTo>
                    <a:pt x="11736" y="1033"/>
                  </a:lnTo>
                  <a:lnTo>
                    <a:pt x="11865" y="1033"/>
                  </a:lnTo>
                  <a:lnTo>
                    <a:pt x="12638" y="517"/>
                  </a:lnTo>
                  <a:lnTo>
                    <a:pt x="12767" y="259"/>
                  </a:lnTo>
                  <a:lnTo>
                    <a:pt x="12767" y="130"/>
                  </a:lnTo>
                  <a:lnTo>
                    <a:pt x="12509" y="1"/>
                  </a:lnTo>
                  <a:close/>
                  <a:moveTo>
                    <a:pt x="10962" y="1033"/>
                  </a:moveTo>
                  <a:lnTo>
                    <a:pt x="10704" y="1162"/>
                  </a:lnTo>
                  <a:lnTo>
                    <a:pt x="9930" y="1677"/>
                  </a:lnTo>
                  <a:lnTo>
                    <a:pt x="9801" y="1806"/>
                  </a:lnTo>
                  <a:lnTo>
                    <a:pt x="9801" y="2064"/>
                  </a:lnTo>
                  <a:lnTo>
                    <a:pt x="10188" y="2064"/>
                  </a:lnTo>
                  <a:lnTo>
                    <a:pt x="10962" y="1548"/>
                  </a:lnTo>
                  <a:lnTo>
                    <a:pt x="11091" y="1419"/>
                  </a:lnTo>
                  <a:lnTo>
                    <a:pt x="11091" y="1162"/>
                  </a:lnTo>
                  <a:lnTo>
                    <a:pt x="10962" y="1033"/>
                  </a:lnTo>
                  <a:close/>
                  <a:moveTo>
                    <a:pt x="9157" y="2193"/>
                  </a:moveTo>
                  <a:lnTo>
                    <a:pt x="8254" y="2709"/>
                  </a:lnTo>
                  <a:lnTo>
                    <a:pt x="8125" y="2838"/>
                  </a:lnTo>
                  <a:lnTo>
                    <a:pt x="8254" y="3096"/>
                  </a:lnTo>
                  <a:lnTo>
                    <a:pt x="8383" y="3225"/>
                  </a:lnTo>
                  <a:lnTo>
                    <a:pt x="8512" y="3096"/>
                  </a:lnTo>
                  <a:lnTo>
                    <a:pt x="9415" y="2580"/>
                  </a:lnTo>
                  <a:lnTo>
                    <a:pt x="9543" y="2451"/>
                  </a:lnTo>
                  <a:lnTo>
                    <a:pt x="9415" y="2193"/>
                  </a:lnTo>
                  <a:close/>
                  <a:moveTo>
                    <a:pt x="7480" y="3225"/>
                  </a:moveTo>
                  <a:lnTo>
                    <a:pt x="6706" y="3741"/>
                  </a:lnTo>
                  <a:lnTo>
                    <a:pt x="6578" y="3999"/>
                  </a:lnTo>
                  <a:lnTo>
                    <a:pt x="6578" y="4127"/>
                  </a:lnTo>
                  <a:lnTo>
                    <a:pt x="6835" y="4256"/>
                  </a:lnTo>
                  <a:lnTo>
                    <a:pt x="6964" y="4256"/>
                  </a:lnTo>
                  <a:lnTo>
                    <a:pt x="7738" y="3612"/>
                  </a:lnTo>
                  <a:lnTo>
                    <a:pt x="7867" y="3483"/>
                  </a:lnTo>
                  <a:lnTo>
                    <a:pt x="7867" y="3354"/>
                  </a:lnTo>
                  <a:lnTo>
                    <a:pt x="7609" y="3225"/>
                  </a:lnTo>
                  <a:close/>
                  <a:moveTo>
                    <a:pt x="5804" y="4256"/>
                  </a:moveTo>
                  <a:lnTo>
                    <a:pt x="5030" y="4901"/>
                  </a:lnTo>
                  <a:lnTo>
                    <a:pt x="4901" y="5030"/>
                  </a:lnTo>
                  <a:lnTo>
                    <a:pt x="4901" y="5159"/>
                  </a:lnTo>
                  <a:lnTo>
                    <a:pt x="5159" y="5288"/>
                  </a:lnTo>
                  <a:lnTo>
                    <a:pt x="5288" y="5288"/>
                  </a:lnTo>
                  <a:lnTo>
                    <a:pt x="6062" y="4772"/>
                  </a:lnTo>
                  <a:lnTo>
                    <a:pt x="6191" y="4514"/>
                  </a:lnTo>
                  <a:lnTo>
                    <a:pt x="6191" y="4385"/>
                  </a:lnTo>
                  <a:lnTo>
                    <a:pt x="6062" y="4256"/>
                  </a:lnTo>
                  <a:close/>
                  <a:moveTo>
                    <a:pt x="4385" y="5288"/>
                  </a:moveTo>
                  <a:lnTo>
                    <a:pt x="4256" y="5417"/>
                  </a:lnTo>
                  <a:lnTo>
                    <a:pt x="3354" y="5933"/>
                  </a:lnTo>
                  <a:lnTo>
                    <a:pt x="3225" y="6062"/>
                  </a:lnTo>
                  <a:lnTo>
                    <a:pt x="3354" y="6320"/>
                  </a:lnTo>
                  <a:lnTo>
                    <a:pt x="3612" y="6320"/>
                  </a:lnTo>
                  <a:lnTo>
                    <a:pt x="4514" y="5804"/>
                  </a:lnTo>
                  <a:lnTo>
                    <a:pt x="4643" y="5675"/>
                  </a:lnTo>
                  <a:lnTo>
                    <a:pt x="4514" y="5417"/>
                  </a:lnTo>
                  <a:lnTo>
                    <a:pt x="4385" y="5288"/>
                  </a:lnTo>
                  <a:close/>
                  <a:moveTo>
                    <a:pt x="2580" y="6449"/>
                  </a:moveTo>
                  <a:lnTo>
                    <a:pt x="1806" y="6964"/>
                  </a:lnTo>
                  <a:lnTo>
                    <a:pt x="1677" y="7093"/>
                  </a:lnTo>
                  <a:lnTo>
                    <a:pt x="1677" y="7351"/>
                  </a:lnTo>
                  <a:lnTo>
                    <a:pt x="1935" y="7480"/>
                  </a:lnTo>
                  <a:lnTo>
                    <a:pt x="2064" y="7351"/>
                  </a:lnTo>
                  <a:lnTo>
                    <a:pt x="2838" y="6836"/>
                  </a:lnTo>
                  <a:lnTo>
                    <a:pt x="2967" y="6707"/>
                  </a:lnTo>
                  <a:lnTo>
                    <a:pt x="2967" y="6449"/>
                  </a:lnTo>
                  <a:close/>
                  <a:moveTo>
                    <a:pt x="904" y="7480"/>
                  </a:moveTo>
                  <a:lnTo>
                    <a:pt x="130" y="7996"/>
                  </a:lnTo>
                  <a:lnTo>
                    <a:pt x="1" y="8254"/>
                  </a:lnTo>
                  <a:lnTo>
                    <a:pt x="1" y="8383"/>
                  </a:lnTo>
                  <a:lnTo>
                    <a:pt x="259" y="8512"/>
                  </a:lnTo>
                  <a:lnTo>
                    <a:pt x="388" y="8512"/>
                  </a:lnTo>
                  <a:lnTo>
                    <a:pt x="1161" y="7867"/>
                  </a:lnTo>
                  <a:lnTo>
                    <a:pt x="1290" y="7738"/>
                  </a:lnTo>
                  <a:lnTo>
                    <a:pt x="1290" y="7609"/>
                  </a:lnTo>
                  <a:lnTo>
                    <a:pt x="1161" y="748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089450" y="1920950"/>
              <a:ext cx="25800" cy="19375"/>
            </a:xfrm>
            <a:custGeom>
              <a:rect b="b" l="l" r="r" t="t"/>
              <a:pathLst>
                <a:path extrusionOk="0" h="775" w="1032">
                  <a:moveTo>
                    <a:pt x="645" y="1"/>
                  </a:moveTo>
                  <a:lnTo>
                    <a:pt x="129" y="388"/>
                  </a:lnTo>
                  <a:lnTo>
                    <a:pt x="0" y="517"/>
                  </a:lnTo>
                  <a:lnTo>
                    <a:pt x="129" y="646"/>
                  </a:lnTo>
                  <a:lnTo>
                    <a:pt x="258" y="775"/>
                  </a:lnTo>
                  <a:lnTo>
                    <a:pt x="387" y="775"/>
                  </a:lnTo>
                  <a:lnTo>
                    <a:pt x="903" y="517"/>
                  </a:lnTo>
                  <a:lnTo>
                    <a:pt x="1032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405375" y="2656000"/>
              <a:ext cx="22600" cy="19375"/>
            </a:xfrm>
            <a:custGeom>
              <a:rect b="b" l="l" r="r" t="t"/>
              <a:pathLst>
                <a:path extrusionOk="0" h="775" w="904">
                  <a:moveTo>
                    <a:pt x="775" y="0"/>
                  </a:moveTo>
                  <a:lnTo>
                    <a:pt x="517" y="129"/>
                  </a:lnTo>
                  <a:lnTo>
                    <a:pt x="130" y="387"/>
                  </a:lnTo>
                  <a:lnTo>
                    <a:pt x="1" y="516"/>
                  </a:lnTo>
                  <a:lnTo>
                    <a:pt x="1" y="645"/>
                  </a:lnTo>
                  <a:lnTo>
                    <a:pt x="259" y="774"/>
                  </a:lnTo>
                  <a:lnTo>
                    <a:pt x="388" y="774"/>
                  </a:lnTo>
                  <a:lnTo>
                    <a:pt x="775" y="516"/>
                  </a:lnTo>
                  <a:lnTo>
                    <a:pt x="903" y="387"/>
                  </a:lnTo>
                  <a:lnTo>
                    <a:pt x="903" y="12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141025" y="2678575"/>
              <a:ext cx="254700" cy="161200"/>
            </a:xfrm>
            <a:custGeom>
              <a:rect b="b" l="l" r="r" t="t"/>
              <a:pathLst>
                <a:path extrusionOk="0" h="6448" w="10188">
                  <a:moveTo>
                    <a:pt x="9801" y="0"/>
                  </a:moveTo>
                  <a:lnTo>
                    <a:pt x="8898" y="516"/>
                  </a:lnTo>
                  <a:lnTo>
                    <a:pt x="8769" y="645"/>
                  </a:lnTo>
                  <a:lnTo>
                    <a:pt x="8898" y="903"/>
                  </a:lnTo>
                  <a:lnTo>
                    <a:pt x="9027" y="1032"/>
                  </a:lnTo>
                  <a:lnTo>
                    <a:pt x="9156" y="1032"/>
                  </a:lnTo>
                  <a:lnTo>
                    <a:pt x="10059" y="387"/>
                  </a:lnTo>
                  <a:lnTo>
                    <a:pt x="10188" y="258"/>
                  </a:lnTo>
                  <a:lnTo>
                    <a:pt x="10188" y="129"/>
                  </a:lnTo>
                  <a:lnTo>
                    <a:pt x="10059" y="0"/>
                  </a:lnTo>
                  <a:close/>
                  <a:moveTo>
                    <a:pt x="7996" y="1032"/>
                  </a:moveTo>
                  <a:lnTo>
                    <a:pt x="7222" y="1548"/>
                  </a:lnTo>
                  <a:lnTo>
                    <a:pt x="7093" y="1805"/>
                  </a:lnTo>
                  <a:lnTo>
                    <a:pt x="7093" y="1934"/>
                  </a:lnTo>
                  <a:lnTo>
                    <a:pt x="7351" y="2063"/>
                  </a:lnTo>
                  <a:lnTo>
                    <a:pt x="7480" y="2063"/>
                  </a:lnTo>
                  <a:lnTo>
                    <a:pt x="8383" y="1548"/>
                  </a:lnTo>
                  <a:lnTo>
                    <a:pt x="8383" y="1290"/>
                  </a:lnTo>
                  <a:lnTo>
                    <a:pt x="8383" y="1161"/>
                  </a:lnTo>
                  <a:lnTo>
                    <a:pt x="8254" y="1032"/>
                  </a:lnTo>
                  <a:close/>
                  <a:moveTo>
                    <a:pt x="6448" y="2063"/>
                  </a:moveTo>
                  <a:lnTo>
                    <a:pt x="6319" y="2192"/>
                  </a:lnTo>
                  <a:lnTo>
                    <a:pt x="5417" y="2708"/>
                  </a:lnTo>
                  <a:lnTo>
                    <a:pt x="5288" y="2837"/>
                  </a:lnTo>
                  <a:lnTo>
                    <a:pt x="5288" y="3095"/>
                  </a:lnTo>
                  <a:lnTo>
                    <a:pt x="5546" y="3224"/>
                  </a:lnTo>
                  <a:lnTo>
                    <a:pt x="5675" y="3095"/>
                  </a:lnTo>
                  <a:lnTo>
                    <a:pt x="6577" y="2579"/>
                  </a:lnTo>
                  <a:lnTo>
                    <a:pt x="6706" y="2450"/>
                  </a:lnTo>
                  <a:lnTo>
                    <a:pt x="6706" y="2192"/>
                  </a:lnTo>
                  <a:lnTo>
                    <a:pt x="6448" y="2063"/>
                  </a:lnTo>
                  <a:close/>
                  <a:moveTo>
                    <a:pt x="4514" y="3224"/>
                  </a:moveTo>
                  <a:lnTo>
                    <a:pt x="3611" y="3740"/>
                  </a:lnTo>
                  <a:lnTo>
                    <a:pt x="3482" y="3869"/>
                  </a:lnTo>
                  <a:lnTo>
                    <a:pt x="3611" y="4127"/>
                  </a:lnTo>
                  <a:lnTo>
                    <a:pt x="3740" y="4256"/>
                  </a:lnTo>
                  <a:lnTo>
                    <a:pt x="3869" y="4256"/>
                  </a:lnTo>
                  <a:lnTo>
                    <a:pt x="4772" y="3611"/>
                  </a:lnTo>
                  <a:lnTo>
                    <a:pt x="4901" y="3482"/>
                  </a:lnTo>
                  <a:lnTo>
                    <a:pt x="4901" y="3353"/>
                  </a:lnTo>
                  <a:lnTo>
                    <a:pt x="4772" y="3224"/>
                  </a:lnTo>
                  <a:close/>
                  <a:moveTo>
                    <a:pt x="2709" y="4256"/>
                  </a:moveTo>
                  <a:lnTo>
                    <a:pt x="1935" y="4900"/>
                  </a:lnTo>
                  <a:lnTo>
                    <a:pt x="1806" y="5029"/>
                  </a:lnTo>
                  <a:lnTo>
                    <a:pt x="1806" y="5158"/>
                  </a:lnTo>
                  <a:lnTo>
                    <a:pt x="2064" y="5287"/>
                  </a:lnTo>
                  <a:lnTo>
                    <a:pt x="2193" y="5287"/>
                  </a:lnTo>
                  <a:lnTo>
                    <a:pt x="2967" y="4771"/>
                  </a:lnTo>
                  <a:lnTo>
                    <a:pt x="3095" y="4642"/>
                  </a:lnTo>
                  <a:lnTo>
                    <a:pt x="3095" y="4384"/>
                  </a:lnTo>
                  <a:lnTo>
                    <a:pt x="2967" y="4256"/>
                  </a:lnTo>
                  <a:close/>
                  <a:moveTo>
                    <a:pt x="1032" y="5416"/>
                  </a:moveTo>
                  <a:lnTo>
                    <a:pt x="130" y="5932"/>
                  </a:lnTo>
                  <a:lnTo>
                    <a:pt x="1" y="6061"/>
                  </a:lnTo>
                  <a:lnTo>
                    <a:pt x="1" y="6319"/>
                  </a:lnTo>
                  <a:lnTo>
                    <a:pt x="259" y="6448"/>
                  </a:lnTo>
                  <a:lnTo>
                    <a:pt x="387" y="6319"/>
                  </a:lnTo>
                  <a:lnTo>
                    <a:pt x="1290" y="5803"/>
                  </a:lnTo>
                  <a:lnTo>
                    <a:pt x="1419" y="5674"/>
                  </a:lnTo>
                  <a:lnTo>
                    <a:pt x="1290" y="5416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108800" y="2839750"/>
              <a:ext cx="22575" cy="25825"/>
            </a:xfrm>
            <a:custGeom>
              <a:rect b="b" l="l" r="r" t="t"/>
              <a:pathLst>
                <a:path extrusionOk="0" h="1033" w="903">
                  <a:moveTo>
                    <a:pt x="516" y="1"/>
                  </a:moveTo>
                  <a:lnTo>
                    <a:pt x="129" y="259"/>
                  </a:lnTo>
                  <a:lnTo>
                    <a:pt x="0" y="517"/>
                  </a:lnTo>
                  <a:lnTo>
                    <a:pt x="129" y="774"/>
                  </a:lnTo>
                  <a:lnTo>
                    <a:pt x="516" y="1032"/>
                  </a:lnTo>
                  <a:lnTo>
                    <a:pt x="645" y="1032"/>
                  </a:lnTo>
                  <a:lnTo>
                    <a:pt x="903" y="903"/>
                  </a:lnTo>
                  <a:lnTo>
                    <a:pt x="903" y="774"/>
                  </a:lnTo>
                  <a:lnTo>
                    <a:pt x="774" y="517"/>
                  </a:lnTo>
                  <a:lnTo>
                    <a:pt x="903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141025" y="2865550"/>
              <a:ext cx="880125" cy="548075"/>
            </a:xfrm>
            <a:custGeom>
              <a:rect b="b" l="l" r="r" t="t"/>
              <a:pathLst>
                <a:path extrusionOk="0" h="21923" w="35205">
                  <a:moveTo>
                    <a:pt x="130" y="0"/>
                  </a:moveTo>
                  <a:lnTo>
                    <a:pt x="1" y="129"/>
                  </a:lnTo>
                  <a:lnTo>
                    <a:pt x="1" y="387"/>
                  </a:lnTo>
                  <a:lnTo>
                    <a:pt x="130" y="516"/>
                  </a:lnTo>
                  <a:lnTo>
                    <a:pt x="1032" y="1032"/>
                  </a:lnTo>
                  <a:lnTo>
                    <a:pt x="1419" y="1032"/>
                  </a:lnTo>
                  <a:lnTo>
                    <a:pt x="1419" y="774"/>
                  </a:lnTo>
                  <a:lnTo>
                    <a:pt x="1290" y="645"/>
                  </a:lnTo>
                  <a:lnTo>
                    <a:pt x="387" y="129"/>
                  </a:lnTo>
                  <a:lnTo>
                    <a:pt x="130" y="0"/>
                  </a:lnTo>
                  <a:close/>
                  <a:moveTo>
                    <a:pt x="1935" y="1161"/>
                  </a:moveTo>
                  <a:lnTo>
                    <a:pt x="1806" y="1290"/>
                  </a:lnTo>
                  <a:lnTo>
                    <a:pt x="1806" y="1419"/>
                  </a:lnTo>
                  <a:lnTo>
                    <a:pt x="1935" y="1548"/>
                  </a:lnTo>
                  <a:lnTo>
                    <a:pt x="2838" y="2193"/>
                  </a:lnTo>
                  <a:lnTo>
                    <a:pt x="2967" y="2193"/>
                  </a:lnTo>
                  <a:lnTo>
                    <a:pt x="3095" y="2064"/>
                  </a:lnTo>
                  <a:lnTo>
                    <a:pt x="3224" y="1935"/>
                  </a:lnTo>
                  <a:lnTo>
                    <a:pt x="3095" y="1677"/>
                  </a:lnTo>
                  <a:lnTo>
                    <a:pt x="2193" y="1161"/>
                  </a:lnTo>
                  <a:close/>
                  <a:moveTo>
                    <a:pt x="3740" y="2193"/>
                  </a:moveTo>
                  <a:lnTo>
                    <a:pt x="3611" y="2322"/>
                  </a:lnTo>
                  <a:lnTo>
                    <a:pt x="3611" y="2579"/>
                  </a:lnTo>
                  <a:lnTo>
                    <a:pt x="3740" y="2708"/>
                  </a:lnTo>
                  <a:lnTo>
                    <a:pt x="4514" y="3224"/>
                  </a:lnTo>
                  <a:lnTo>
                    <a:pt x="4901" y="3224"/>
                  </a:lnTo>
                  <a:lnTo>
                    <a:pt x="4901" y="2966"/>
                  </a:lnTo>
                  <a:lnTo>
                    <a:pt x="4901" y="2837"/>
                  </a:lnTo>
                  <a:lnTo>
                    <a:pt x="3998" y="2322"/>
                  </a:lnTo>
                  <a:lnTo>
                    <a:pt x="3740" y="2193"/>
                  </a:lnTo>
                  <a:close/>
                  <a:moveTo>
                    <a:pt x="5546" y="3353"/>
                  </a:moveTo>
                  <a:lnTo>
                    <a:pt x="5417" y="3482"/>
                  </a:lnTo>
                  <a:lnTo>
                    <a:pt x="5288" y="3611"/>
                  </a:lnTo>
                  <a:lnTo>
                    <a:pt x="5417" y="3740"/>
                  </a:lnTo>
                  <a:lnTo>
                    <a:pt x="6319" y="4385"/>
                  </a:lnTo>
                  <a:lnTo>
                    <a:pt x="6448" y="4385"/>
                  </a:lnTo>
                  <a:lnTo>
                    <a:pt x="6706" y="4256"/>
                  </a:lnTo>
                  <a:lnTo>
                    <a:pt x="6706" y="3998"/>
                  </a:lnTo>
                  <a:lnTo>
                    <a:pt x="6577" y="3869"/>
                  </a:lnTo>
                  <a:lnTo>
                    <a:pt x="5675" y="3353"/>
                  </a:lnTo>
                  <a:close/>
                  <a:moveTo>
                    <a:pt x="7351" y="4385"/>
                  </a:moveTo>
                  <a:lnTo>
                    <a:pt x="7222" y="4514"/>
                  </a:lnTo>
                  <a:lnTo>
                    <a:pt x="7093" y="4772"/>
                  </a:lnTo>
                  <a:lnTo>
                    <a:pt x="7222" y="4901"/>
                  </a:lnTo>
                  <a:lnTo>
                    <a:pt x="8125" y="5416"/>
                  </a:lnTo>
                  <a:lnTo>
                    <a:pt x="8254" y="5416"/>
                  </a:lnTo>
                  <a:lnTo>
                    <a:pt x="8512" y="5287"/>
                  </a:lnTo>
                  <a:lnTo>
                    <a:pt x="8512" y="5159"/>
                  </a:lnTo>
                  <a:lnTo>
                    <a:pt x="8383" y="5030"/>
                  </a:lnTo>
                  <a:lnTo>
                    <a:pt x="7480" y="4385"/>
                  </a:lnTo>
                  <a:close/>
                  <a:moveTo>
                    <a:pt x="9156" y="5545"/>
                  </a:moveTo>
                  <a:lnTo>
                    <a:pt x="8898" y="5674"/>
                  </a:lnTo>
                  <a:lnTo>
                    <a:pt x="8898" y="5803"/>
                  </a:lnTo>
                  <a:lnTo>
                    <a:pt x="9027" y="5932"/>
                  </a:lnTo>
                  <a:lnTo>
                    <a:pt x="9930" y="6577"/>
                  </a:lnTo>
                  <a:lnTo>
                    <a:pt x="10059" y="6577"/>
                  </a:lnTo>
                  <a:lnTo>
                    <a:pt x="10317" y="6448"/>
                  </a:lnTo>
                  <a:lnTo>
                    <a:pt x="10317" y="6190"/>
                  </a:lnTo>
                  <a:lnTo>
                    <a:pt x="10188" y="6061"/>
                  </a:lnTo>
                  <a:lnTo>
                    <a:pt x="9285" y="5545"/>
                  </a:lnTo>
                  <a:close/>
                  <a:moveTo>
                    <a:pt x="10833" y="6577"/>
                  </a:moveTo>
                  <a:lnTo>
                    <a:pt x="10704" y="6706"/>
                  </a:lnTo>
                  <a:lnTo>
                    <a:pt x="10704" y="6964"/>
                  </a:lnTo>
                  <a:lnTo>
                    <a:pt x="10833" y="7093"/>
                  </a:lnTo>
                  <a:lnTo>
                    <a:pt x="11735" y="7609"/>
                  </a:lnTo>
                  <a:lnTo>
                    <a:pt x="11864" y="7609"/>
                  </a:lnTo>
                  <a:lnTo>
                    <a:pt x="11993" y="7480"/>
                  </a:lnTo>
                  <a:lnTo>
                    <a:pt x="12122" y="7351"/>
                  </a:lnTo>
                  <a:lnTo>
                    <a:pt x="11993" y="7222"/>
                  </a:lnTo>
                  <a:lnTo>
                    <a:pt x="11091" y="6577"/>
                  </a:lnTo>
                  <a:close/>
                  <a:moveTo>
                    <a:pt x="12638" y="7738"/>
                  </a:moveTo>
                  <a:lnTo>
                    <a:pt x="12509" y="7867"/>
                  </a:lnTo>
                  <a:lnTo>
                    <a:pt x="12509" y="7996"/>
                  </a:lnTo>
                  <a:lnTo>
                    <a:pt x="12638" y="8124"/>
                  </a:lnTo>
                  <a:lnTo>
                    <a:pt x="13541" y="8769"/>
                  </a:lnTo>
                  <a:lnTo>
                    <a:pt x="13670" y="8769"/>
                  </a:lnTo>
                  <a:lnTo>
                    <a:pt x="13799" y="8640"/>
                  </a:lnTo>
                  <a:lnTo>
                    <a:pt x="13928" y="8382"/>
                  </a:lnTo>
                  <a:lnTo>
                    <a:pt x="13799" y="8253"/>
                  </a:lnTo>
                  <a:lnTo>
                    <a:pt x="12896" y="7738"/>
                  </a:lnTo>
                  <a:close/>
                  <a:moveTo>
                    <a:pt x="14443" y="8769"/>
                  </a:moveTo>
                  <a:lnTo>
                    <a:pt x="14314" y="8898"/>
                  </a:lnTo>
                  <a:lnTo>
                    <a:pt x="14314" y="9156"/>
                  </a:lnTo>
                  <a:lnTo>
                    <a:pt x="14314" y="9285"/>
                  </a:lnTo>
                  <a:lnTo>
                    <a:pt x="15217" y="9801"/>
                  </a:lnTo>
                  <a:lnTo>
                    <a:pt x="15346" y="9801"/>
                  </a:lnTo>
                  <a:lnTo>
                    <a:pt x="15604" y="9672"/>
                  </a:lnTo>
                  <a:lnTo>
                    <a:pt x="15604" y="9543"/>
                  </a:lnTo>
                  <a:lnTo>
                    <a:pt x="15475" y="9414"/>
                  </a:lnTo>
                  <a:lnTo>
                    <a:pt x="14701" y="8769"/>
                  </a:lnTo>
                  <a:close/>
                  <a:moveTo>
                    <a:pt x="16249" y="9930"/>
                  </a:moveTo>
                  <a:lnTo>
                    <a:pt x="16120" y="10059"/>
                  </a:lnTo>
                  <a:lnTo>
                    <a:pt x="15991" y="10188"/>
                  </a:lnTo>
                  <a:lnTo>
                    <a:pt x="16120" y="10317"/>
                  </a:lnTo>
                  <a:lnTo>
                    <a:pt x="17023" y="10961"/>
                  </a:lnTo>
                  <a:lnTo>
                    <a:pt x="17151" y="10961"/>
                  </a:lnTo>
                  <a:lnTo>
                    <a:pt x="17409" y="10833"/>
                  </a:lnTo>
                  <a:lnTo>
                    <a:pt x="17409" y="10575"/>
                  </a:lnTo>
                  <a:lnTo>
                    <a:pt x="17280" y="10446"/>
                  </a:lnTo>
                  <a:lnTo>
                    <a:pt x="16378" y="9930"/>
                  </a:lnTo>
                  <a:close/>
                  <a:moveTo>
                    <a:pt x="18054" y="10961"/>
                  </a:moveTo>
                  <a:lnTo>
                    <a:pt x="17796" y="11090"/>
                  </a:lnTo>
                  <a:lnTo>
                    <a:pt x="17796" y="11348"/>
                  </a:lnTo>
                  <a:lnTo>
                    <a:pt x="17925" y="11477"/>
                  </a:lnTo>
                  <a:lnTo>
                    <a:pt x="18828" y="11993"/>
                  </a:lnTo>
                  <a:lnTo>
                    <a:pt x="18957" y="11993"/>
                  </a:lnTo>
                  <a:lnTo>
                    <a:pt x="19215" y="11864"/>
                  </a:lnTo>
                  <a:lnTo>
                    <a:pt x="19215" y="11735"/>
                  </a:lnTo>
                  <a:lnTo>
                    <a:pt x="19086" y="11606"/>
                  </a:lnTo>
                  <a:lnTo>
                    <a:pt x="18183" y="10961"/>
                  </a:lnTo>
                  <a:close/>
                  <a:moveTo>
                    <a:pt x="19731" y="12122"/>
                  </a:moveTo>
                  <a:lnTo>
                    <a:pt x="19602" y="12251"/>
                  </a:lnTo>
                  <a:lnTo>
                    <a:pt x="19602" y="12380"/>
                  </a:lnTo>
                  <a:lnTo>
                    <a:pt x="19731" y="12509"/>
                  </a:lnTo>
                  <a:lnTo>
                    <a:pt x="20633" y="13154"/>
                  </a:lnTo>
                  <a:lnTo>
                    <a:pt x="20762" y="13154"/>
                  </a:lnTo>
                  <a:lnTo>
                    <a:pt x="21020" y="13025"/>
                  </a:lnTo>
                  <a:lnTo>
                    <a:pt x="21020" y="12767"/>
                  </a:lnTo>
                  <a:lnTo>
                    <a:pt x="20891" y="12638"/>
                  </a:lnTo>
                  <a:lnTo>
                    <a:pt x="19988" y="12122"/>
                  </a:lnTo>
                  <a:close/>
                  <a:moveTo>
                    <a:pt x="21536" y="13154"/>
                  </a:moveTo>
                  <a:lnTo>
                    <a:pt x="21407" y="13283"/>
                  </a:lnTo>
                  <a:lnTo>
                    <a:pt x="21407" y="13541"/>
                  </a:lnTo>
                  <a:lnTo>
                    <a:pt x="21536" y="13669"/>
                  </a:lnTo>
                  <a:lnTo>
                    <a:pt x="22439" y="14185"/>
                  </a:lnTo>
                  <a:lnTo>
                    <a:pt x="22568" y="14185"/>
                  </a:lnTo>
                  <a:lnTo>
                    <a:pt x="22696" y="14056"/>
                  </a:lnTo>
                  <a:lnTo>
                    <a:pt x="22825" y="13927"/>
                  </a:lnTo>
                  <a:lnTo>
                    <a:pt x="22696" y="13798"/>
                  </a:lnTo>
                  <a:lnTo>
                    <a:pt x="21794" y="13154"/>
                  </a:lnTo>
                  <a:close/>
                  <a:moveTo>
                    <a:pt x="23341" y="14314"/>
                  </a:moveTo>
                  <a:lnTo>
                    <a:pt x="23212" y="14443"/>
                  </a:lnTo>
                  <a:lnTo>
                    <a:pt x="23212" y="14572"/>
                  </a:lnTo>
                  <a:lnTo>
                    <a:pt x="23212" y="14701"/>
                  </a:lnTo>
                  <a:lnTo>
                    <a:pt x="24115" y="15346"/>
                  </a:lnTo>
                  <a:lnTo>
                    <a:pt x="24244" y="15346"/>
                  </a:lnTo>
                  <a:lnTo>
                    <a:pt x="24502" y="15217"/>
                  </a:lnTo>
                  <a:lnTo>
                    <a:pt x="24502" y="14959"/>
                  </a:lnTo>
                  <a:lnTo>
                    <a:pt x="24373" y="14830"/>
                  </a:lnTo>
                  <a:lnTo>
                    <a:pt x="23599" y="14314"/>
                  </a:lnTo>
                  <a:close/>
                  <a:moveTo>
                    <a:pt x="25147" y="15346"/>
                  </a:moveTo>
                  <a:lnTo>
                    <a:pt x="25018" y="15475"/>
                  </a:lnTo>
                  <a:lnTo>
                    <a:pt x="24889" y="15733"/>
                  </a:lnTo>
                  <a:lnTo>
                    <a:pt x="25018" y="15862"/>
                  </a:lnTo>
                  <a:lnTo>
                    <a:pt x="25920" y="16378"/>
                  </a:lnTo>
                  <a:lnTo>
                    <a:pt x="26049" y="16378"/>
                  </a:lnTo>
                  <a:lnTo>
                    <a:pt x="26307" y="16249"/>
                  </a:lnTo>
                  <a:lnTo>
                    <a:pt x="26307" y="16120"/>
                  </a:lnTo>
                  <a:lnTo>
                    <a:pt x="26178" y="15991"/>
                  </a:lnTo>
                  <a:lnTo>
                    <a:pt x="25276" y="15346"/>
                  </a:lnTo>
                  <a:close/>
                  <a:moveTo>
                    <a:pt x="26952" y="16506"/>
                  </a:moveTo>
                  <a:lnTo>
                    <a:pt x="26694" y="16635"/>
                  </a:lnTo>
                  <a:lnTo>
                    <a:pt x="26694" y="16764"/>
                  </a:lnTo>
                  <a:lnTo>
                    <a:pt x="26823" y="16893"/>
                  </a:lnTo>
                  <a:lnTo>
                    <a:pt x="27726" y="17538"/>
                  </a:lnTo>
                  <a:lnTo>
                    <a:pt x="27855" y="17538"/>
                  </a:lnTo>
                  <a:lnTo>
                    <a:pt x="28113" y="17409"/>
                  </a:lnTo>
                  <a:lnTo>
                    <a:pt x="28113" y="17151"/>
                  </a:lnTo>
                  <a:lnTo>
                    <a:pt x="27984" y="17022"/>
                  </a:lnTo>
                  <a:lnTo>
                    <a:pt x="27081" y="16506"/>
                  </a:lnTo>
                  <a:close/>
                  <a:moveTo>
                    <a:pt x="28757" y="17538"/>
                  </a:moveTo>
                  <a:lnTo>
                    <a:pt x="28499" y="17667"/>
                  </a:lnTo>
                  <a:lnTo>
                    <a:pt x="28499" y="17925"/>
                  </a:lnTo>
                  <a:lnTo>
                    <a:pt x="28628" y="18054"/>
                  </a:lnTo>
                  <a:lnTo>
                    <a:pt x="29531" y="18570"/>
                  </a:lnTo>
                  <a:lnTo>
                    <a:pt x="29660" y="18570"/>
                  </a:lnTo>
                  <a:lnTo>
                    <a:pt x="29918" y="18441"/>
                  </a:lnTo>
                  <a:lnTo>
                    <a:pt x="29918" y="18312"/>
                  </a:lnTo>
                  <a:lnTo>
                    <a:pt x="29789" y="18183"/>
                  </a:lnTo>
                  <a:lnTo>
                    <a:pt x="28886" y="17538"/>
                  </a:lnTo>
                  <a:close/>
                  <a:moveTo>
                    <a:pt x="30434" y="18699"/>
                  </a:moveTo>
                  <a:lnTo>
                    <a:pt x="30305" y="18828"/>
                  </a:lnTo>
                  <a:lnTo>
                    <a:pt x="30305" y="18957"/>
                  </a:lnTo>
                  <a:lnTo>
                    <a:pt x="30434" y="19086"/>
                  </a:lnTo>
                  <a:lnTo>
                    <a:pt x="31336" y="19730"/>
                  </a:lnTo>
                  <a:lnTo>
                    <a:pt x="31465" y="19730"/>
                  </a:lnTo>
                  <a:lnTo>
                    <a:pt x="31594" y="19601"/>
                  </a:lnTo>
                  <a:lnTo>
                    <a:pt x="31723" y="19343"/>
                  </a:lnTo>
                  <a:lnTo>
                    <a:pt x="31594" y="19215"/>
                  </a:lnTo>
                  <a:lnTo>
                    <a:pt x="30692" y="18699"/>
                  </a:lnTo>
                  <a:close/>
                  <a:moveTo>
                    <a:pt x="32239" y="19730"/>
                  </a:moveTo>
                  <a:lnTo>
                    <a:pt x="32110" y="19859"/>
                  </a:lnTo>
                  <a:lnTo>
                    <a:pt x="32110" y="20117"/>
                  </a:lnTo>
                  <a:lnTo>
                    <a:pt x="32239" y="20246"/>
                  </a:lnTo>
                  <a:lnTo>
                    <a:pt x="33013" y="20762"/>
                  </a:lnTo>
                  <a:lnTo>
                    <a:pt x="33142" y="20762"/>
                  </a:lnTo>
                  <a:lnTo>
                    <a:pt x="33400" y="20633"/>
                  </a:lnTo>
                  <a:lnTo>
                    <a:pt x="33400" y="20504"/>
                  </a:lnTo>
                  <a:lnTo>
                    <a:pt x="33400" y="20375"/>
                  </a:lnTo>
                  <a:lnTo>
                    <a:pt x="32497" y="19730"/>
                  </a:lnTo>
                  <a:close/>
                  <a:moveTo>
                    <a:pt x="34044" y="20891"/>
                  </a:moveTo>
                  <a:lnTo>
                    <a:pt x="33915" y="21020"/>
                  </a:lnTo>
                  <a:lnTo>
                    <a:pt x="33786" y="21149"/>
                  </a:lnTo>
                  <a:lnTo>
                    <a:pt x="33915" y="21278"/>
                  </a:lnTo>
                  <a:lnTo>
                    <a:pt x="34818" y="21923"/>
                  </a:lnTo>
                  <a:lnTo>
                    <a:pt x="34947" y="21923"/>
                  </a:lnTo>
                  <a:lnTo>
                    <a:pt x="35205" y="21794"/>
                  </a:lnTo>
                  <a:lnTo>
                    <a:pt x="35205" y="21536"/>
                  </a:lnTo>
                  <a:lnTo>
                    <a:pt x="35076" y="21407"/>
                  </a:lnTo>
                  <a:lnTo>
                    <a:pt x="34173" y="2089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030800" y="3413600"/>
              <a:ext cx="25825" cy="19375"/>
            </a:xfrm>
            <a:custGeom>
              <a:rect b="b" l="l" r="r" t="t"/>
              <a:pathLst>
                <a:path extrusionOk="0" h="775" w="1033">
                  <a:moveTo>
                    <a:pt x="259" y="1"/>
                  </a:moveTo>
                  <a:lnTo>
                    <a:pt x="130" y="130"/>
                  </a:lnTo>
                  <a:lnTo>
                    <a:pt x="1" y="387"/>
                  </a:lnTo>
                  <a:lnTo>
                    <a:pt x="130" y="516"/>
                  </a:lnTo>
                  <a:lnTo>
                    <a:pt x="646" y="774"/>
                  </a:lnTo>
                  <a:lnTo>
                    <a:pt x="775" y="774"/>
                  </a:lnTo>
                  <a:lnTo>
                    <a:pt x="904" y="645"/>
                  </a:lnTo>
                  <a:lnTo>
                    <a:pt x="1032" y="516"/>
                  </a:lnTo>
                  <a:lnTo>
                    <a:pt x="904" y="25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952825" y="4828875"/>
              <a:ext cx="1125150" cy="648000"/>
            </a:xfrm>
            <a:custGeom>
              <a:rect b="b" l="l" r="r" t="t"/>
              <a:pathLst>
                <a:path extrusionOk="0" h="25920" w="45006">
                  <a:moveTo>
                    <a:pt x="22568" y="0"/>
                  </a:moveTo>
                  <a:lnTo>
                    <a:pt x="20375" y="129"/>
                  </a:lnTo>
                  <a:lnTo>
                    <a:pt x="18183" y="258"/>
                  </a:lnTo>
                  <a:lnTo>
                    <a:pt x="16120" y="516"/>
                  </a:lnTo>
                  <a:lnTo>
                    <a:pt x="14057" y="903"/>
                  </a:lnTo>
                  <a:lnTo>
                    <a:pt x="12122" y="1548"/>
                  </a:lnTo>
                  <a:lnTo>
                    <a:pt x="10188" y="2193"/>
                  </a:lnTo>
                  <a:lnTo>
                    <a:pt x="8383" y="2966"/>
                  </a:lnTo>
                  <a:lnTo>
                    <a:pt x="6577" y="3869"/>
                  </a:lnTo>
                  <a:lnTo>
                    <a:pt x="5159" y="4772"/>
                  </a:lnTo>
                  <a:lnTo>
                    <a:pt x="3740" y="5803"/>
                  </a:lnTo>
                  <a:lnTo>
                    <a:pt x="2580" y="6964"/>
                  </a:lnTo>
                  <a:lnTo>
                    <a:pt x="1677" y="8124"/>
                  </a:lnTo>
                  <a:lnTo>
                    <a:pt x="1032" y="9285"/>
                  </a:lnTo>
                  <a:lnTo>
                    <a:pt x="516" y="10446"/>
                  </a:lnTo>
                  <a:lnTo>
                    <a:pt x="130" y="11735"/>
                  </a:lnTo>
                  <a:lnTo>
                    <a:pt x="1" y="13025"/>
                  </a:lnTo>
                  <a:lnTo>
                    <a:pt x="130" y="14185"/>
                  </a:lnTo>
                  <a:lnTo>
                    <a:pt x="516" y="15475"/>
                  </a:lnTo>
                  <a:lnTo>
                    <a:pt x="1032" y="16635"/>
                  </a:lnTo>
                  <a:lnTo>
                    <a:pt x="1677" y="17796"/>
                  </a:lnTo>
                  <a:lnTo>
                    <a:pt x="2580" y="18957"/>
                  </a:lnTo>
                  <a:lnTo>
                    <a:pt x="3740" y="20117"/>
                  </a:lnTo>
                  <a:lnTo>
                    <a:pt x="5159" y="21149"/>
                  </a:lnTo>
                  <a:lnTo>
                    <a:pt x="6577" y="22180"/>
                  </a:lnTo>
                  <a:lnTo>
                    <a:pt x="8383" y="23083"/>
                  </a:lnTo>
                  <a:lnTo>
                    <a:pt x="10188" y="23857"/>
                  </a:lnTo>
                  <a:lnTo>
                    <a:pt x="12122" y="24502"/>
                  </a:lnTo>
                  <a:lnTo>
                    <a:pt x="14057" y="25017"/>
                  </a:lnTo>
                  <a:lnTo>
                    <a:pt x="16120" y="25404"/>
                  </a:lnTo>
                  <a:lnTo>
                    <a:pt x="18183" y="25662"/>
                  </a:lnTo>
                  <a:lnTo>
                    <a:pt x="20375" y="25920"/>
                  </a:lnTo>
                  <a:lnTo>
                    <a:pt x="24631" y="25920"/>
                  </a:lnTo>
                  <a:lnTo>
                    <a:pt x="26823" y="25662"/>
                  </a:lnTo>
                  <a:lnTo>
                    <a:pt x="28886" y="25404"/>
                  </a:lnTo>
                  <a:lnTo>
                    <a:pt x="30949" y="25017"/>
                  </a:lnTo>
                  <a:lnTo>
                    <a:pt x="33013" y="24502"/>
                  </a:lnTo>
                  <a:lnTo>
                    <a:pt x="34818" y="23857"/>
                  </a:lnTo>
                  <a:lnTo>
                    <a:pt x="36752" y="23083"/>
                  </a:lnTo>
                  <a:lnTo>
                    <a:pt x="38429" y="22180"/>
                  </a:lnTo>
                  <a:lnTo>
                    <a:pt x="39976" y="21149"/>
                  </a:lnTo>
                  <a:lnTo>
                    <a:pt x="41266" y="20117"/>
                  </a:lnTo>
                  <a:lnTo>
                    <a:pt x="42426" y="18957"/>
                  </a:lnTo>
                  <a:lnTo>
                    <a:pt x="43329" y="17796"/>
                  </a:lnTo>
                  <a:lnTo>
                    <a:pt x="44103" y="16635"/>
                  </a:lnTo>
                  <a:lnTo>
                    <a:pt x="44619" y="15475"/>
                  </a:lnTo>
                  <a:lnTo>
                    <a:pt x="44876" y="14185"/>
                  </a:lnTo>
                  <a:lnTo>
                    <a:pt x="45005" y="13025"/>
                  </a:lnTo>
                  <a:lnTo>
                    <a:pt x="44876" y="11735"/>
                  </a:lnTo>
                  <a:lnTo>
                    <a:pt x="44619" y="10446"/>
                  </a:lnTo>
                  <a:lnTo>
                    <a:pt x="44103" y="9285"/>
                  </a:lnTo>
                  <a:lnTo>
                    <a:pt x="43329" y="8124"/>
                  </a:lnTo>
                  <a:lnTo>
                    <a:pt x="42426" y="6964"/>
                  </a:lnTo>
                  <a:lnTo>
                    <a:pt x="41266" y="5803"/>
                  </a:lnTo>
                  <a:lnTo>
                    <a:pt x="39976" y="4772"/>
                  </a:lnTo>
                  <a:lnTo>
                    <a:pt x="38429" y="3869"/>
                  </a:lnTo>
                  <a:lnTo>
                    <a:pt x="36752" y="2966"/>
                  </a:lnTo>
                  <a:lnTo>
                    <a:pt x="34947" y="2193"/>
                  </a:lnTo>
                  <a:lnTo>
                    <a:pt x="33013" y="1548"/>
                  </a:lnTo>
                  <a:lnTo>
                    <a:pt x="30949" y="903"/>
                  </a:lnTo>
                  <a:lnTo>
                    <a:pt x="28886" y="516"/>
                  </a:lnTo>
                  <a:lnTo>
                    <a:pt x="26823" y="258"/>
                  </a:lnTo>
                  <a:lnTo>
                    <a:pt x="24631" y="129"/>
                  </a:lnTo>
                  <a:lnTo>
                    <a:pt x="225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5336475" y="4928800"/>
              <a:ext cx="206350" cy="228925"/>
            </a:xfrm>
            <a:custGeom>
              <a:rect b="b" l="l" r="r" t="t"/>
              <a:pathLst>
                <a:path extrusionOk="0" h="9157" w="8254">
                  <a:moveTo>
                    <a:pt x="7995" y="1"/>
                  </a:moveTo>
                  <a:lnTo>
                    <a:pt x="258" y="646"/>
                  </a:lnTo>
                  <a:lnTo>
                    <a:pt x="0" y="5804"/>
                  </a:lnTo>
                  <a:lnTo>
                    <a:pt x="5803" y="9157"/>
                  </a:lnTo>
                  <a:lnTo>
                    <a:pt x="8253" y="7996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rgbClr val="E26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404775" y="1556675"/>
              <a:ext cx="638350" cy="531950"/>
            </a:xfrm>
            <a:custGeom>
              <a:rect b="b" l="l" r="r" t="t"/>
              <a:pathLst>
                <a:path extrusionOk="0" h="21278" w="25534">
                  <a:moveTo>
                    <a:pt x="7093" y="0"/>
                  </a:moveTo>
                  <a:lnTo>
                    <a:pt x="6448" y="387"/>
                  </a:lnTo>
                  <a:lnTo>
                    <a:pt x="5674" y="774"/>
                  </a:lnTo>
                  <a:lnTo>
                    <a:pt x="4772" y="1548"/>
                  </a:lnTo>
                  <a:lnTo>
                    <a:pt x="3740" y="2450"/>
                  </a:lnTo>
                  <a:lnTo>
                    <a:pt x="2580" y="3869"/>
                  </a:lnTo>
                  <a:lnTo>
                    <a:pt x="1677" y="5545"/>
                  </a:lnTo>
                  <a:lnTo>
                    <a:pt x="1161" y="6448"/>
                  </a:lnTo>
                  <a:lnTo>
                    <a:pt x="774" y="7608"/>
                  </a:lnTo>
                  <a:lnTo>
                    <a:pt x="258" y="9156"/>
                  </a:lnTo>
                  <a:lnTo>
                    <a:pt x="0" y="10574"/>
                  </a:lnTo>
                  <a:lnTo>
                    <a:pt x="0" y="11864"/>
                  </a:lnTo>
                  <a:lnTo>
                    <a:pt x="0" y="13282"/>
                  </a:lnTo>
                  <a:lnTo>
                    <a:pt x="129" y="14443"/>
                  </a:lnTo>
                  <a:lnTo>
                    <a:pt x="387" y="15604"/>
                  </a:lnTo>
                  <a:lnTo>
                    <a:pt x="774" y="16635"/>
                  </a:lnTo>
                  <a:lnTo>
                    <a:pt x="1161" y="17538"/>
                  </a:lnTo>
                  <a:lnTo>
                    <a:pt x="2064" y="19085"/>
                  </a:lnTo>
                  <a:lnTo>
                    <a:pt x="2837" y="20246"/>
                  </a:lnTo>
                  <a:lnTo>
                    <a:pt x="3740" y="21149"/>
                  </a:lnTo>
                  <a:lnTo>
                    <a:pt x="18828" y="21278"/>
                  </a:lnTo>
                  <a:lnTo>
                    <a:pt x="25533" y="6835"/>
                  </a:lnTo>
                  <a:lnTo>
                    <a:pt x="23212" y="5416"/>
                  </a:lnTo>
                  <a:lnTo>
                    <a:pt x="20891" y="4127"/>
                  </a:lnTo>
                  <a:lnTo>
                    <a:pt x="18441" y="3095"/>
                  </a:lnTo>
                  <a:lnTo>
                    <a:pt x="16120" y="2192"/>
                  </a:lnTo>
                  <a:lnTo>
                    <a:pt x="13927" y="1419"/>
                  </a:lnTo>
                  <a:lnTo>
                    <a:pt x="11606" y="774"/>
                  </a:lnTo>
                  <a:lnTo>
                    <a:pt x="9414" y="258"/>
                  </a:lnTo>
                  <a:lnTo>
                    <a:pt x="70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4675575" y="3249175"/>
              <a:ext cx="1386275" cy="1025225"/>
            </a:xfrm>
            <a:custGeom>
              <a:rect b="b" l="l" r="r" t="t"/>
              <a:pathLst>
                <a:path extrusionOk="0" h="41009" w="55451">
                  <a:moveTo>
                    <a:pt x="10188" y="1"/>
                  </a:moveTo>
                  <a:lnTo>
                    <a:pt x="1" y="5933"/>
                  </a:lnTo>
                  <a:lnTo>
                    <a:pt x="5675" y="11607"/>
                  </a:lnTo>
                  <a:lnTo>
                    <a:pt x="16636" y="14702"/>
                  </a:lnTo>
                  <a:lnTo>
                    <a:pt x="36881" y="17539"/>
                  </a:lnTo>
                  <a:lnTo>
                    <a:pt x="12896" y="33529"/>
                  </a:lnTo>
                  <a:lnTo>
                    <a:pt x="14185" y="34947"/>
                  </a:lnTo>
                  <a:lnTo>
                    <a:pt x="15604" y="36237"/>
                  </a:lnTo>
                  <a:lnTo>
                    <a:pt x="16894" y="37398"/>
                  </a:lnTo>
                  <a:lnTo>
                    <a:pt x="18441" y="38429"/>
                  </a:lnTo>
                  <a:lnTo>
                    <a:pt x="19859" y="39332"/>
                  </a:lnTo>
                  <a:lnTo>
                    <a:pt x="21407" y="40106"/>
                  </a:lnTo>
                  <a:lnTo>
                    <a:pt x="22954" y="40621"/>
                  </a:lnTo>
                  <a:lnTo>
                    <a:pt x="24502" y="41008"/>
                  </a:lnTo>
                  <a:lnTo>
                    <a:pt x="29015" y="37784"/>
                  </a:lnTo>
                  <a:lnTo>
                    <a:pt x="39203" y="30305"/>
                  </a:lnTo>
                  <a:lnTo>
                    <a:pt x="44619" y="26179"/>
                  </a:lnTo>
                  <a:lnTo>
                    <a:pt x="49519" y="22181"/>
                  </a:lnTo>
                  <a:lnTo>
                    <a:pt x="51582" y="20505"/>
                  </a:lnTo>
                  <a:lnTo>
                    <a:pt x="53258" y="18957"/>
                  </a:lnTo>
                  <a:lnTo>
                    <a:pt x="54419" y="17797"/>
                  </a:lnTo>
                  <a:lnTo>
                    <a:pt x="55064" y="16894"/>
                  </a:lnTo>
                  <a:lnTo>
                    <a:pt x="55322" y="16120"/>
                  </a:lnTo>
                  <a:lnTo>
                    <a:pt x="55451" y="15346"/>
                  </a:lnTo>
                  <a:lnTo>
                    <a:pt x="55451" y="14702"/>
                  </a:lnTo>
                  <a:lnTo>
                    <a:pt x="55451" y="13928"/>
                  </a:lnTo>
                  <a:lnTo>
                    <a:pt x="55322" y="13154"/>
                  </a:lnTo>
                  <a:lnTo>
                    <a:pt x="55064" y="12380"/>
                  </a:lnTo>
                  <a:lnTo>
                    <a:pt x="54419" y="10833"/>
                  </a:lnTo>
                  <a:lnTo>
                    <a:pt x="53645" y="9543"/>
                  </a:lnTo>
                  <a:lnTo>
                    <a:pt x="52614" y="8383"/>
                  </a:lnTo>
                  <a:lnTo>
                    <a:pt x="51582" y="7351"/>
                  </a:lnTo>
                  <a:lnTo>
                    <a:pt x="50937" y="7093"/>
                  </a:lnTo>
                  <a:lnTo>
                    <a:pt x="50421" y="6835"/>
                  </a:lnTo>
                  <a:lnTo>
                    <a:pt x="49390" y="6449"/>
                  </a:lnTo>
                  <a:lnTo>
                    <a:pt x="47713" y="6191"/>
                  </a:lnTo>
                  <a:lnTo>
                    <a:pt x="42813" y="5159"/>
                  </a:lnTo>
                  <a:lnTo>
                    <a:pt x="29144" y="2967"/>
                  </a:lnTo>
                  <a:lnTo>
                    <a:pt x="10188" y="1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4298375" y="3349125"/>
              <a:ext cx="1373400" cy="1640950"/>
            </a:xfrm>
            <a:custGeom>
              <a:rect b="b" l="l" r="r" t="t"/>
              <a:pathLst>
                <a:path extrusionOk="0" h="65638" w="54936">
                  <a:moveTo>
                    <a:pt x="20763" y="0"/>
                  </a:moveTo>
                  <a:lnTo>
                    <a:pt x="1" y="3611"/>
                  </a:lnTo>
                  <a:lnTo>
                    <a:pt x="1" y="4772"/>
                  </a:lnTo>
                  <a:lnTo>
                    <a:pt x="130" y="5932"/>
                  </a:lnTo>
                  <a:lnTo>
                    <a:pt x="259" y="7351"/>
                  </a:lnTo>
                  <a:lnTo>
                    <a:pt x="775" y="8898"/>
                  </a:lnTo>
                  <a:lnTo>
                    <a:pt x="1162" y="9672"/>
                  </a:lnTo>
                  <a:lnTo>
                    <a:pt x="1548" y="10446"/>
                  </a:lnTo>
                  <a:lnTo>
                    <a:pt x="2064" y="11091"/>
                  </a:lnTo>
                  <a:lnTo>
                    <a:pt x="2580" y="11735"/>
                  </a:lnTo>
                  <a:lnTo>
                    <a:pt x="3225" y="12251"/>
                  </a:lnTo>
                  <a:lnTo>
                    <a:pt x="4128" y="12767"/>
                  </a:lnTo>
                  <a:lnTo>
                    <a:pt x="11478" y="15862"/>
                  </a:lnTo>
                  <a:lnTo>
                    <a:pt x="23471" y="20762"/>
                  </a:lnTo>
                  <a:lnTo>
                    <a:pt x="39461" y="27210"/>
                  </a:lnTo>
                  <a:lnTo>
                    <a:pt x="40106" y="65122"/>
                  </a:lnTo>
                  <a:lnTo>
                    <a:pt x="41395" y="65380"/>
                  </a:lnTo>
                  <a:lnTo>
                    <a:pt x="43072" y="65509"/>
                  </a:lnTo>
                  <a:lnTo>
                    <a:pt x="45006" y="65638"/>
                  </a:lnTo>
                  <a:lnTo>
                    <a:pt x="47327" y="65638"/>
                  </a:lnTo>
                  <a:lnTo>
                    <a:pt x="49777" y="65251"/>
                  </a:lnTo>
                  <a:lnTo>
                    <a:pt x="51067" y="64993"/>
                  </a:lnTo>
                  <a:lnTo>
                    <a:pt x="52356" y="64606"/>
                  </a:lnTo>
                  <a:lnTo>
                    <a:pt x="53646" y="64091"/>
                  </a:lnTo>
                  <a:lnTo>
                    <a:pt x="54935" y="63446"/>
                  </a:lnTo>
                  <a:lnTo>
                    <a:pt x="54548" y="22309"/>
                  </a:lnTo>
                  <a:lnTo>
                    <a:pt x="33013" y="5932"/>
                  </a:lnTo>
                  <a:lnTo>
                    <a:pt x="20763" y="0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121075" y="2098275"/>
              <a:ext cx="1473325" cy="1383050"/>
            </a:xfrm>
            <a:custGeom>
              <a:rect b="b" l="l" r="r" t="t"/>
              <a:pathLst>
                <a:path extrusionOk="0" h="55322" w="58933">
                  <a:moveTo>
                    <a:pt x="15862" y="0"/>
                  </a:moveTo>
                  <a:lnTo>
                    <a:pt x="14314" y="258"/>
                  </a:lnTo>
                  <a:lnTo>
                    <a:pt x="12896" y="516"/>
                  </a:lnTo>
                  <a:lnTo>
                    <a:pt x="11477" y="1032"/>
                  </a:lnTo>
                  <a:lnTo>
                    <a:pt x="10188" y="1548"/>
                  </a:lnTo>
                  <a:lnTo>
                    <a:pt x="9027" y="2322"/>
                  </a:lnTo>
                  <a:lnTo>
                    <a:pt x="7867" y="3095"/>
                  </a:lnTo>
                  <a:lnTo>
                    <a:pt x="6835" y="3998"/>
                  </a:lnTo>
                  <a:lnTo>
                    <a:pt x="5803" y="5030"/>
                  </a:lnTo>
                  <a:lnTo>
                    <a:pt x="4901" y="6061"/>
                  </a:lnTo>
                  <a:lnTo>
                    <a:pt x="3998" y="7093"/>
                  </a:lnTo>
                  <a:lnTo>
                    <a:pt x="2580" y="9285"/>
                  </a:lnTo>
                  <a:lnTo>
                    <a:pt x="1419" y="11477"/>
                  </a:lnTo>
                  <a:lnTo>
                    <a:pt x="645" y="13412"/>
                  </a:lnTo>
                  <a:lnTo>
                    <a:pt x="129" y="15088"/>
                  </a:lnTo>
                  <a:lnTo>
                    <a:pt x="1" y="16249"/>
                  </a:lnTo>
                  <a:lnTo>
                    <a:pt x="1" y="17925"/>
                  </a:lnTo>
                  <a:lnTo>
                    <a:pt x="516" y="22696"/>
                  </a:lnTo>
                  <a:lnTo>
                    <a:pt x="1419" y="28886"/>
                  </a:lnTo>
                  <a:lnTo>
                    <a:pt x="2580" y="35592"/>
                  </a:lnTo>
                  <a:lnTo>
                    <a:pt x="3740" y="42297"/>
                  </a:lnTo>
                  <a:lnTo>
                    <a:pt x="4901" y="48229"/>
                  </a:lnTo>
                  <a:lnTo>
                    <a:pt x="5932" y="52485"/>
                  </a:lnTo>
                  <a:lnTo>
                    <a:pt x="6448" y="54548"/>
                  </a:lnTo>
                  <a:lnTo>
                    <a:pt x="6577" y="54806"/>
                  </a:lnTo>
                  <a:lnTo>
                    <a:pt x="6835" y="54935"/>
                  </a:lnTo>
                  <a:lnTo>
                    <a:pt x="7609" y="55064"/>
                  </a:lnTo>
                  <a:lnTo>
                    <a:pt x="8640" y="55322"/>
                  </a:lnTo>
                  <a:lnTo>
                    <a:pt x="13154" y="55322"/>
                  </a:lnTo>
                  <a:lnTo>
                    <a:pt x="16893" y="54935"/>
                  </a:lnTo>
                  <a:lnTo>
                    <a:pt x="20891" y="54419"/>
                  </a:lnTo>
                  <a:lnTo>
                    <a:pt x="24760" y="53645"/>
                  </a:lnTo>
                  <a:lnTo>
                    <a:pt x="26565" y="53258"/>
                  </a:lnTo>
                  <a:lnTo>
                    <a:pt x="28112" y="52743"/>
                  </a:lnTo>
                  <a:lnTo>
                    <a:pt x="29402" y="52227"/>
                  </a:lnTo>
                  <a:lnTo>
                    <a:pt x="30563" y="51711"/>
                  </a:lnTo>
                  <a:lnTo>
                    <a:pt x="32368" y="50679"/>
                  </a:lnTo>
                  <a:lnTo>
                    <a:pt x="33657" y="49648"/>
                  </a:lnTo>
                  <a:lnTo>
                    <a:pt x="34689" y="48745"/>
                  </a:lnTo>
                  <a:lnTo>
                    <a:pt x="35463" y="47842"/>
                  </a:lnTo>
                  <a:lnTo>
                    <a:pt x="35979" y="47069"/>
                  </a:lnTo>
                  <a:lnTo>
                    <a:pt x="36237" y="46553"/>
                  </a:lnTo>
                  <a:lnTo>
                    <a:pt x="36494" y="46037"/>
                  </a:lnTo>
                  <a:lnTo>
                    <a:pt x="34302" y="26952"/>
                  </a:lnTo>
                  <a:lnTo>
                    <a:pt x="34302" y="26952"/>
                  </a:lnTo>
                  <a:lnTo>
                    <a:pt x="36752" y="28241"/>
                  </a:lnTo>
                  <a:lnTo>
                    <a:pt x="39460" y="29660"/>
                  </a:lnTo>
                  <a:lnTo>
                    <a:pt x="42684" y="31336"/>
                  </a:lnTo>
                  <a:lnTo>
                    <a:pt x="46295" y="33013"/>
                  </a:lnTo>
                  <a:lnTo>
                    <a:pt x="50164" y="34560"/>
                  </a:lnTo>
                  <a:lnTo>
                    <a:pt x="53774" y="35850"/>
                  </a:lnTo>
                  <a:lnTo>
                    <a:pt x="55451" y="36365"/>
                  </a:lnTo>
                  <a:lnTo>
                    <a:pt x="56998" y="36623"/>
                  </a:lnTo>
                  <a:lnTo>
                    <a:pt x="56998" y="36365"/>
                  </a:lnTo>
                  <a:lnTo>
                    <a:pt x="57127" y="35334"/>
                  </a:lnTo>
                  <a:lnTo>
                    <a:pt x="57901" y="31981"/>
                  </a:lnTo>
                  <a:lnTo>
                    <a:pt x="58932" y="27081"/>
                  </a:lnTo>
                  <a:lnTo>
                    <a:pt x="56740" y="26049"/>
                  </a:lnTo>
                  <a:lnTo>
                    <a:pt x="51195" y="23341"/>
                  </a:lnTo>
                  <a:lnTo>
                    <a:pt x="44747" y="20117"/>
                  </a:lnTo>
                  <a:lnTo>
                    <a:pt x="41911" y="18441"/>
                  </a:lnTo>
                  <a:lnTo>
                    <a:pt x="39589" y="17022"/>
                  </a:lnTo>
                  <a:lnTo>
                    <a:pt x="38558" y="16249"/>
                  </a:lnTo>
                  <a:lnTo>
                    <a:pt x="37784" y="15475"/>
                  </a:lnTo>
                  <a:lnTo>
                    <a:pt x="36881" y="14572"/>
                  </a:lnTo>
                  <a:lnTo>
                    <a:pt x="36108" y="13669"/>
                  </a:lnTo>
                  <a:lnTo>
                    <a:pt x="34818" y="11606"/>
                  </a:lnTo>
                  <a:lnTo>
                    <a:pt x="33657" y="9543"/>
                  </a:lnTo>
                  <a:lnTo>
                    <a:pt x="32884" y="7738"/>
                  </a:lnTo>
                  <a:lnTo>
                    <a:pt x="32239" y="6190"/>
                  </a:lnTo>
                  <a:lnTo>
                    <a:pt x="31723" y="4772"/>
                  </a:lnTo>
                  <a:lnTo>
                    <a:pt x="30563" y="3998"/>
                  </a:lnTo>
                  <a:lnTo>
                    <a:pt x="28886" y="2966"/>
                  </a:lnTo>
                  <a:lnTo>
                    <a:pt x="26694" y="2064"/>
                  </a:lnTo>
                  <a:lnTo>
                    <a:pt x="24244" y="1161"/>
                  </a:lnTo>
                  <a:lnTo>
                    <a:pt x="21536" y="387"/>
                  </a:lnTo>
                  <a:lnTo>
                    <a:pt x="20117" y="129"/>
                  </a:lnTo>
                  <a:lnTo>
                    <a:pt x="186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4443450" y="1949975"/>
              <a:ext cx="235375" cy="535175"/>
            </a:xfrm>
            <a:custGeom>
              <a:rect b="b" l="l" r="r" t="t"/>
              <a:pathLst>
                <a:path extrusionOk="0" h="21407" w="9415">
                  <a:moveTo>
                    <a:pt x="4256" y="0"/>
                  </a:moveTo>
                  <a:lnTo>
                    <a:pt x="1" y="7867"/>
                  </a:lnTo>
                  <a:lnTo>
                    <a:pt x="7867" y="21407"/>
                  </a:lnTo>
                  <a:lnTo>
                    <a:pt x="7351" y="12896"/>
                  </a:lnTo>
                  <a:lnTo>
                    <a:pt x="9415" y="7351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rgbClr val="EF8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184950" y="3033175"/>
              <a:ext cx="873675" cy="290175"/>
            </a:xfrm>
            <a:custGeom>
              <a:rect b="b" l="l" r="r" t="t"/>
              <a:pathLst>
                <a:path extrusionOk="0" h="11607" w="34947">
                  <a:moveTo>
                    <a:pt x="13025" y="1"/>
                  </a:moveTo>
                  <a:lnTo>
                    <a:pt x="0" y="11607"/>
                  </a:lnTo>
                  <a:lnTo>
                    <a:pt x="21922" y="11607"/>
                  </a:lnTo>
                  <a:lnTo>
                    <a:pt x="34947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5275200" y="3065425"/>
              <a:ext cx="693175" cy="228925"/>
            </a:xfrm>
            <a:custGeom>
              <a:rect b="b" l="l" r="r" t="t"/>
              <a:pathLst>
                <a:path extrusionOk="0" h="9157" w="27727">
                  <a:moveTo>
                    <a:pt x="10317" y="1"/>
                  </a:moveTo>
                  <a:lnTo>
                    <a:pt x="1" y="9156"/>
                  </a:lnTo>
                  <a:lnTo>
                    <a:pt x="17410" y="9156"/>
                  </a:lnTo>
                  <a:lnTo>
                    <a:pt x="277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4424125" y="1714625"/>
              <a:ext cx="515825" cy="560975"/>
            </a:xfrm>
            <a:custGeom>
              <a:rect b="b" l="l" r="r" t="t"/>
              <a:pathLst>
                <a:path extrusionOk="0" h="22439" w="20633">
                  <a:moveTo>
                    <a:pt x="8124" y="1"/>
                  </a:moveTo>
                  <a:lnTo>
                    <a:pt x="7995" y="259"/>
                  </a:lnTo>
                  <a:lnTo>
                    <a:pt x="7737" y="775"/>
                  </a:lnTo>
                  <a:lnTo>
                    <a:pt x="6706" y="2322"/>
                  </a:lnTo>
                  <a:lnTo>
                    <a:pt x="6061" y="3096"/>
                  </a:lnTo>
                  <a:lnTo>
                    <a:pt x="5287" y="3869"/>
                  </a:lnTo>
                  <a:lnTo>
                    <a:pt x="4514" y="4514"/>
                  </a:lnTo>
                  <a:lnTo>
                    <a:pt x="3869" y="4901"/>
                  </a:lnTo>
                  <a:lnTo>
                    <a:pt x="3482" y="4514"/>
                  </a:lnTo>
                  <a:lnTo>
                    <a:pt x="2450" y="3869"/>
                  </a:lnTo>
                  <a:lnTo>
                    <a:pt x="1934" y="3612"/>
                  </a:lnTo>
                  <a:lnTo>
                    <a:pt x="1032" y="3612"/>
                  </a:lnTo>
                  <a:lnTo>
                    <a:pt x="774" y="3741"/>
                  </a:lnTo>
                  <a:lnTo>
                    <a:pt x="516" y="3869"/>
                  </a:lnTo>
                  <a:lnTo>
                    <a:pt x="258" y="4256"/>
                  </a:lnTo>
                  <a:lnTo>
                    <a:pt x="129" y="4643"/>
                  </a:lnTo>
                  <a:lnTo>
                    <a:pt x="0" y="5030"/>
                  </a:lnTo>
                  <a:lnTo>
                    <a:pt x="129" y="5933"/>
                  </a:lnTo>
                  <a:lnTo>
                    <a:pt x="387" y="6835"/>
                  </a:lnTo>
                  <a:lnTo>
                    <a:pt x="903" y="7738"/>
                  </a:lnTo>
                  <a:lnTo>
                    <a:pt x="1934" y="9286"/>
                  </a:lnTo>
                  <a:lnTo>
                    <a:pt x="2450" y="9930"/>
                  </a:lnTo>
                  <a:lnTo>
                    <a:pt x="2966" y="11736"/>
                  </a:lnTo>
                  <a:lnTo>
                    <a:pt x="3611" y="13670"/>
                  </a:lnTo>
                  <a:lnTo>
                    <a:pt x="4771" y="15862"/>
                  </a:lnTo>
                  <a:lnTo>
                    <a:pt x="5545" y="16894"/>
                  </a:lnTo>
                  <a:lnTo>
                    <a:pt x="6319" y="18054"/>
                  </a:lnTo>
                  <a:lnTo>
                    <a:pt x="7222" y="19086"/>
                  </a:lnTo>
                  <a:lnTo>
                    <a:pt x="8253" y="20118"/>
                  </a:lnTo>
                  <a:lnTo>
                    <a:pt x="9414" y="20891"/>
                  </a:lnTo>
                  <a:lnTo>
                    <a:pt x="10703" y="21665"/>
                  </a:lnTo>
                  <a:lnTo>
                    <a:pt x="12122" y="22181"/>
                  </a:lnTo>
                  <a:lnTo>
                    <a:pt x="13669" y="22439"/>
                  </a:lnTo>
                  <a:lnTo>
                    <a:pt x="15217" y="21020"/>
                  </a:lnTo>
                  <a:lnTo>
                    <a:pt x="16506" y="19602"/>
                  </a:lnTo>
                  <a:lnTo>
                    <a:pt x="17538" y="18054"/>
                  </a:lnTo>
                  <a:lnTo>
                    <a:pt x="18312" y="16507"/>
                  </a:lnTo>
                  <a:lnTo>
                    <a:pt x="19085" y="14960"/>
                  </a:lnTo>
                  <a:lnTo>
                    <a:pt x="19601" y="13412"/>
                  </a:lnTo>
                  <a:lnTo>
                    <a:pt x="19988" y="11994"/>
                  </a:lnTo>
                  <a:lnTo>
                    <a:pt x="20246" y="10446"/>
                  </a:lnTo>
                  <a:lnTo>
                    <a:pt x="20504" y="7867"/>
                  </a:lnTo>
                  <a:lnTo>
                    <a:pt x="20633" y="5804"/>
                  </a:lnTo>
                  <a:lnTo>
                    <a:pt x="20504" y="4385"/>
                  </a:lnTo>
                  <a:lnTo>
                    <a:pt x="20504" y="3869"/>
                  </a:lnTo>
                  <a:lnTo>
                    <a:pt x="18956" y="3869"/>
                  </a:lnTo>
                  <a:lnTo>
                    <a:pt x="17280" y="3741"/>
                  </a:lnTo>
                  <a:lnTo>
                    <a:pt x="15346" y="3483"/>
                  </a:lnTo>
                  <a:lnTo>
                    <a:pt x="13282" y="3096"/>
                  </a:lnTo>
                  <a:lnTo>
                    <a:pt x="12251" y="2709"/>
                  </a:lnTo>
                  <a:lnTo>
                    <a:pt x="11348" y="2451"/>
                  </a:lnTo>
                  <a:lnTo>
                    <a:pt x="10316" y="1935"/>
                  </a:lnTo>
                  <a:lnTo>
                    <a:pt x="9414" y="1419"/>
                  </a:lnTo>
                  <a:lnTo>
                    <a:pt x="8769" y="775"/>
                  </a:lnTo>
                  <a:lnTo>
                    <a:pt x="8124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5149475" y="3033175"/>
              <a:ext cx="332075" cy="222475"/>
            </a:xfrm>
            <a:custGeom>
              <a:rect b="b" l="l" r="r" t="t"/>
              <a:pathLst>
                <a:path extrusionOk="0" h="8899" w="13283">
                  <a:moveTo>
                    <a:pt x="8125" y="1"/>
                  </a:moveTo>
                  <a:lnTo>
                    <a:pt x="6964" y="259"/>
                  </a:lnTo>
                  <a:lnTo>
                    <a:pt x="3998" y="904"/>
                  </a:lnTo>
                  <a:lnTo>
                    <a:pt x="1" y="1806"/>
                  </a:lnTo>
                  <a:lnTo>
                    <a:pt x="517" y="8899"/>
                  </a:lnTo>
                  <a:lnTo>
                    <a:pt x="2193" y="8641"/>
                  </a:lnTo>
                  <a:lnTo>
                    <a:pt x="5933" y="7738"/>
                  </a:lnTo>
                  <a:lnTo>
                    <a:pt x="8125" y="7093"/>
                  </a:lnTo>
                  <a:lnTo>
                    <a:pt x="10188" y="6449"/>
                  </a:lnTo>
                  <a:lnTo>
                    <a:pt x="11993" y="5675"/>
                  </a:lnTo>
                  <a:lnTo>
                    <a:pt x="12767" y="5288"/>
                  </a:lnTo>
                  <a:lnTo>
                    <a:pt x="13283" y="4901"/>
                  </a:lnTo>
                  <a:lnTo>
                    <a:pt x="13025" y="3999"/>
                  </a:lnTo>
                  <a:lnTo>
                    <a:pt x="12638" y="3225"/>
                  </a:lnTo>
                  <a:lnTo>
                    <a:pt x="12122" y="2451"/>
                  </a:lnTo>
                  <a:lnTo>
                    <a:pt x="11478" y="1677"/>
                  </a:lnTo>
                  <a:lnTo>
                    <a:pt x="10833" y="1162"/>
                  </a:lnTo>
                  <a:lnTo>
                    <a:pt x="10059" y="646"/>
                  </a:lnTo>
                  <a:lnTo>
                    <a:pt x="9543" y="259"/>
                  </a:lnTo>
                  <a:lnTo>
                    <a:pt x="8899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4559525" y="3042850"/>
              <a:ext cx="622225" cy="425575"/>
            </a:xfrm>
            <a:custGeom>
              <a:rect b="b" l="l" r="r" t="t"/>
              <a:pathLst>
                <a:path extrusionOk="0" h="17023" w="24889">
                  <a:moveTo>
                    <a:pt x="21793" y="1"/>
                  </a:moveTo>
                  <a:lnTo>
                    <a:pt x="20246" y="646"/>
                  </a:lnTo>
                  <a:lnTo>
                    <a:pt x="18570" y="1161"/>
                  </a:lnTo>
                  <a:lnTo>
                    <a:pt x="16506" y="1677"/>
                  </a:lnTo>
                  <a:lnTo>
                    <a:pt x="14056" y="2322"/>
                  </a:lnTo>
                  <a:lnTo>
                    <a:pt x="11477" y="2580"/>
                  </a:lnTo>
                  <a:lnTo>
                    <a:pt x="10059" y="2709"/>
                  </a:lnTo>
                  <a:lnTo>
                    <a:pt x="8769" y="2709"/>
                  </a:lnTo>
                  <a:lnTo>
                    <a:pt x="7480" y="2580"/>
                  </a:lnTo>
                  <a:lnTo>
                    <a:pt x="6190" y="2322"/>
                  </a:lnTo>
                  <a:lnTo>
                    <a:pt x="6061" y="2322"/>
                  </a:lnTo>
                  <a:lnTo>
                    <a:pt x="5932" y="2451"/>
                  </a:lnTo>
                  <a:lnTo>
                    <a:pt x="5545" y="2838"/>
                  </a:lnTo>
                  <a:lnTo>
                    <a:pt x="5029" y="3483"/>
                  </a:lnTo>
                  <a:lnTo>
                    <a:pt x="4643" y="4385"/>
                  </a:lnTo>
                  <a:lnTo>
                    <a:pt x="3611" y="6706"/>
                  </a:lnTo>
                  <a:lnTo>
                    <a:pt x="2579" y="9414"/>
                  </a:lnTo>
                  <a:lnTo>
                    <a:pt x="774" y="14573"/>
                  </a:lnTo>
                  <a:lnTo>
                    <a:pt x="0" y="17023"/>
                  </a:lnTo>
                  <a:lnTo>
                    <a:pt x="2966" y="16636"/>
                  </a:lnTo>
                  <a:lnTo>
                    <a:pt x="6061" y="16120"/>
                  </a:lnTo>
                  <a:lnTo>
                    <a:pt x="9930" y="15475"/>
                  </a:lnTo>
                  <a:lnTo>
                    <a:pt x="13927" y="14444"/>
                  </a:lnTo>
                  <a:lnTo>
                    <a:pt x="15991" y="13799"/>
                  </a:lnTo>
                  <a:lnTo>
                    <a:pt x="17925" y="13154"/>
                  </a:lnTo>
                  <a:lnTo>
                    <a:pt x="19859" y="12380"/>
                  </a:lnTo>
                  <a:lnTo>
                    <a:pt x="21536" y="11478"/>
                  </a:lnTo>
                  <a:lnTo>
                    <a:pt x="23083" y="10575"/>
                  </a:lnTo>
                  <a:lnTo>
                    <a:pt x="24373" y="9414"/>
                  </a:lnTo>
                  <a:lnTo>
                    <a:pt x="24759" y="8125"/>
                  </a:lnTo>
                  <a:lnTo>
                    <a:pt x="24888" y="6835"/>
                  </a:lnTo>
                  <a:lnTo>
                    <a:pt x="24888" y="5675"/>
                  </a:lnTo>
                  <a:lnTo>
                    <a:pt x="24888" y="4772"/>
                  </a:lnTo>
                  <a:lnTo>
                    <a:pt x="24759" y="3869"/>
                  </a:lnTo>
                  <a:lnTo>
                    <a:pt x="24501" y="3096"/>
                  </a:lnTo>
                  <a:lnTo>
                    <a:pt x="24244" y="2451"/>
                  </a:lnTo>
                  <a:lnTo>
                    <a:pt x="23857" y="1806"/>
                  </a:lnTo>
                  <a:lnTo>
                    <a:pt x="23212" y="904"/>
                  </a:lnTo>
                  <a:lnTo>
                    <a:pt x="22438" y="388"/>
                  </a:lnTo>
                  <a:lnTo>
                    <a:pt x="217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5275200" y="5002950"/>
              <a:ext cx="528750" cy="344975"/>
            </a:xfrm>
            <a:custGeom>
              <a:rect b="b" l="l" r="r" t="t"/>
              <a:pathLst>
                <a:path extrusionOk="0" h="13799" w="21150">
                  <a:moveTo>
                    <a:pt x="1548" y="1"/>
                  </a:moveTo>
                  <a:lnTo>
                    <a:pt x="1291" y="388"/>
                  </a:lnTo>
                  <a:lnTo>
                    <a:pt x="775" y="1419"/>
                  </a:lnTo>
                  <a:lnTo>
                    <a:pt x="517" y="2064"/>
                  </a:lnTo>
                  <a:lnTo>
                    <a:pt x="259" y="2838"/>
                  </a:lnTo>
                  <a:lnTo>
                    <a:pt x="130" y="3740"/>
                  </a:lnTo>
                  <a:lnTo>
                    <a:pt x="1" y="4772"/>
                  </a:lnTo>
                  <a:lnTo>
                    <a:pt x="646" y="5546"/>
                  </a:lnTo>
                  <a:lnTo>
                    <a:pt x="1548" y="6448"/>
                  </a:lnTo>
                  <a:lnTo>
                    <a:pt x="2580" y="7222"/>
                  </a:lnTo>
                  <a:lnTo>
                    <a:pt x="3741" y="7996"/>
                  </a:lnTo>
                  <a:lnTo>
                    <a:pt x="6320" y="9543"/>
                  </a:lnTo>
                  <a:lnTo>
                    <a:pt x="9157" y="10833"/>
                  </a:lnTo>
                  <a:lnTo>
                    <a:pt x="11865" y="11865"/>
                  </a:lnTo>
                  <a:lnTo>
                    <a:pt x="14057" y="12767"/>
                  </a:lnTo>
                  <a:lnTo>
                    <a:pt x="16249" y="13541"/>
                  </a:lnTo>
                  <a:lnTo>
                    <a:pt x="16894" y="13670"/>
                  </a:lnTo>
                  <a:lnTo>
                    <a:pt x="17668" y="13799"/>
                  </a:lnTo>
                  <a:lnTo>
                    <a:pt x="19344" y="13799"/>
                  </a:lnTo>
                  <a:lnTo>
                    <a:pt x="20247" y="13541"/>
                  </a:lnTo>
                  <a:lnTo>
                    <a:pt x="20505" y="13283"/>
                  </a:lnTo>
                  <a:lnTo>
                    <a:pt x="20763" y="13025"/>
                  </a:lnTo>
                  <a:lnTo>
                    <a:pt x="21020" y="12767"/>
                  </a:lnTo>
                  <a:lnTo>
                    <a:pt x="21149" y="12380"/>
                  </a:lnTo>
                  <a:lnTo>
                    <a:pt x="21020" y="11865"/>
                  </a:lnTo>
                  <a:lnTo>
                    <a:pt x="20763" y="11220"/>
                  </a:lnTo>
                  <a:lnTo>
                    <a:pt x="20247" y="10575"/>
                  </a:lnTo>
                  <a:lnTo>
                    <a:pt x="19602" y="9801"/>
                  </a:lnTo>
                  <a:lnTo>
                    <a:pt x="18054" y="8125"/>
                  </a:lnTo>
                  <a:lnTo>
                    <a:pt x="16120" y="6448"/>
                  </a:lnTo>
                  <a:lnTo>
                    <a:pt x="12381" y="3612"/>
                  </a:lnTo>
                  <a:lnTo>
                    <a:pt x="10704" y="2451"/>
                  </a:lnTo>
                  <a:lnTo>
                    <a:pt x="10188" y="2451"/>
                  </a:lnTo>
                  <a:lnTo>
                    <a:pt x="9673" y="2580"/>
                  </a:lnTo>
                  <a:lnTo>
                    <a:pt x="9028" y="2709"/>
                  </a:lnTo>
                  <a:lnTo>
                    <a:pt x="8383" y="2967"/>
                  </a:lnTo>
                  <a:lnTo>
                    <a:pt x="7738" y="3483"/>
                  </a:lnTo>
                  <a:lnTo>
                    <a:pt x="7222" y="4127"/>
                  </a:lnTo>
                  <a:lnTo>
                    <a:pt x="6836" y="4901"/>
                  </a:lnTo>
                  <a:lnTo>
                    <a:pt x="6449" y="4901"/>
                  </a:lnTo>
                  <a:lnTo>
                    <a:pt x="6062" y="4514"/>
                  </a:lnTo>
                  <a:lnTo>
                    <a:pt x="5288" y="3096"/>
                  </a:lnTo>
                  <a:lnTo>
                    <a:pt x="4643" y="2193"/>
                  </a:lnTo>
                  <a:lnTo>
                    <a:pt x="3870" y="1419"/>
                  </a:lnTo>
                  <a:lnTo>
                    <a:pt x="2838" y="646"/>
                  </a:lnTo>
                  <a:lnTo>
                    <a:pt x="2322" y="259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5539575" y="2842975"/>
              <a:ext cx="454575" cy="286950"/>
            </a:xfrm>
            <a:custGeom>
              <a:rect b="b" l="l" r="r" t="t"/>
              <a:pathLst>
                <a:path extrusionOk="0" h="11478" w="18183">
                  <a:moveTo>
                    <a:pt x="1032" y="1"/>
                  </a:moveTo>
                  <a:lnTo>
                    <a:pt x="0" y="5159"/>
                  </a:lnTo>
                  <a:lnTo>
                    <a:pt x="2708" y="5804"/>
                  </a:lnTo>
                  <a:lnTo>
                    <a:pt x="3998" y="6577"/>
                  </a:lnTo>
                  <a:lnTo>
                    <a:pt x="5416" y="7093"/>
                  </a:lnTo>
                  <a:lnTo>
                    <a:pt x="6190" y="7351"/>
                  </a:lnTo>
                  <a:lnTo>
                    <a:pt x="6964" y="7609"/>
                  </a:lnTo>
                  <a:lnTo>
                    <a:pt x="7222" y="8383"/>
                  </a:lnTo>
                  <a:lnTo>
                    <a:pt x="7737" y="9672"/>
                  </a:lnTo>
                  <a:lnTo>
                    <a:pt x="8640" y="11478"/>
                  </a:lnTo>
                  <a:lnTo>
                    <a:pt x="10703" y="11091"/>
                  </a:lnTo>
                  <a:lnTo>
                    <a:pt x="10445" y="7738"/>
                  </a:lnTo>
                  <a:lnTo>
                    <a:pt x="18183" y="7480"/>
                  </a:lnTo>
                  <a:lnTo>
                    <a:pt x="15217" y="5417"/>
                  </a:lnTo>
                  <a:lnTo>
                    <a:pt x="12767" y="3998"/>
                  </a:lnTo>
                  <a:lnTo>
                    <a:pt x="11864" y="3482"/>
                  </a:lnTo>
                  <a:lnTo>
                    <a:pt x="11090" y="3225"/>
                  </a:lnTo>
                  <a:lnTo>
                    <a:pt x="7479" y="2322"/>
                  </a:lnTo>
                  <a:lnTo>
                    <a:pt x="4256" y="1290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5026975" y="4132525"/>
              <a:ext cx="203125" cy="157975"/>
            </a:xfrm>
            <a:custGeom>
              <a:rect b="b" l="l" r="r" t="t"/>
              <a:pathLst>
                <a:path extrusionOk="0" h="6319" w="8125">
                  <a:moveTo>
                    <a:pt x="3224" y="0"/>
                  </a:moveTo>
                  <a:lnTo>
                    <a:pt x="1" y="2579"/>
                  </a:lnTo>
                  <a:lnTo>
                    <a:pt x="5159" y="6319"/>
                  </a:lnTo>
                  <a:lnTo>
                    <a:pt x="6319" y="5416"/>
                  </a:lnTo>
                  <a:lnTo>
                    <a:pt x="7351" y="4514"/>
                  </a:lnTo>
                  <a:lnTo>
                    <a:pt x="8125" y="3740"/>
                  </a:lnTo>
                  <a:lnTo>
                    <a:pt x="7996" y="3095"/>
                  </a:lnTo>
                  <a:lnTo>
                    <a:pt x="7738" y="2579"/>
                  </a:lnTo>
                  <a:lnTo>
                    <a:pt x="7093" y="1677"/>
                  </a:lnTo>
                  <a:lnTo>
                    <a:pt x="6190" y="903"/>
                  </a:lnTo>
                  <a:lnTo>
                    <a:pt x="5417" y="516"/>
                  </a:lnTo>
                  <a:lnTo>
                    <a:pt x="4514" y="258"/>
                  </a:lnTo>
                  <a:lnTo>
                    <a:pt x="3869" y="0"/>
                  </a:lnTo>
                  <a:close/>
                </a:path>
              </a:pathLst>
            </a:custGeom>
            <a:solidFill>
              <a:srgbClr val="E26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288100" y="3990675"/>
              <a:ext cx="377225" cy="583525"/>
            </a:xfrm>
            <a:custGeom>
              <a:rect b="b" l="l" r="r" t="t"/>
              <a:pathLst>
                <a:path extrusionOk="0" h="23341" w="15089">
                  <a:moveTo>
                    <a:pt x="14959" y="0"/>
                  </a:moveTo>
                  <a:lnTo>
                    <a:pt x="1" y="10832"/>
                  </a:lnTo>
                  <a:lnTo>
                    <a:pt x="259" y="23341"/>
                  </a:lnTo>
                  <a:lnTo>
                    <a:pt x="15088" y="12767"/>
                  </a:lnTo>
                  <a:lnTo>
                    <a:pt x="14959" y="0"/>
                  </a:lnTo>
                  <a:close/>
                </a:path>
              </a:pathLst>
            </a:custGeom>
            <a:solidFill>
              <a:srgbClr val="061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4943150" y="3387800"/>
              <a:ext cx="364325" cy="257950"/>
            </a:xfrm>
            <a:custGeom>
              <a:rect b="b" l="l" r="r" t="t"/>
              <a:pathLst>
                <a:path extrusionOk="0" h="10318" w="14573">
                  <a:moveTo>
                    <a:pt x="4514" y="1"/>
                  </a:moveTo>
                  <a:lnTo>
                    <a:pt x="1" y="4643"/>
                  </a:lnTo>
                  <a:lnTo>
                    <a:pt x="14573" y="10317"/>
                  </a:lnTo>
                  <a:lnTo>
                    <a:pt x="3354" y="3483"/>
                  </a:lnTo>
                  <a:lnTo>
                    <a:pt x="4514" y="1"/>
                  </a:lnTo>
                  <a:close/>
                </a:path>
              </a:pathLst>
            </a:custGeom>
            <a:solidFill>
              <a:srgbClr val="061A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4833550" y="4132525"/>
              <a:ext cx="525500" cy="351425"/>
            </a:xfrm>
            <a:custGeom>
              <a:rect b="b" l="l" r="r" t="t"/>
              <a:pathLst>
                <a:path extrusionOk="0" h="14057" w="21020">
                  <a:moveTo>
                    <a:pt x="2966" y="0"/>
                  </a:moveTo>
                  <a:lnTo>
                    <a:pt x="2579" y="387"/>
                  </a:lnTo>
                  <a:lnTo>
                    <a:pt x="1419" y="1419"/>
                  </a:lnTo>
                  <a:lnTo>
                    <a:pt x="903" y="2192"/>
                  </a:lnTo>
                  <a:lnTo>
                    <a:pt x="387" y="3095"/>
                  </a:lnTo>
                  <a:lnTo>
                    <a:pt x="129" y="3998"/>
                  </a:lnTo>
                  <a:lnTo>
                    <a:pt x="0" y="5029"/>
                  </a:lnTo>
                  <a:lnTo>
                    <a:pt x="645" y="5803"/>
                  </a:lnTo>
                  <a:lnTo>
                    <a:pt x="1419" y="6706"/>
                  </a:lnTo>
                  <a:lnTo>
                    <a:pt x="2450" y="7480"/>
                  </a:lnTo>
                  <a:lnTo>
                    <a:pt x="3611" y="8253"/>
                  </a:lnTo>
                  <a:lnTo>
                    <a:pt x="6319" y="9801"/>
                  </a:lnTo>
                  <a:lnTo>
                    <a:pt x="9156" y="11090"/>
                  </a:lnTo>
                  <a:lnTo>
                    <a:pt x="11735" y="12122"/>
                  </a:lnTo>
                  <a:lnTo>
                    <a:pt x="14056" y="13025"/>
                  </a:lnTo>
                  <a:lnTo>
                    <a:pt x="16120" y="13798"/>
                  </a:lnTo>
                  <a:lnTo>
                    <a:pt x="16893" y="13927"/>
                  </a:lnTo>
                  <a:lnTo>
                    <a:pt x="17667" y="14056"/>
                  </a:lnTo>
                  <a:lnTo>
                    <a:pt x="19343" y="14056"/>
                  </a:lnTo>
                  <a:lnTo>
                    <a:pt x="20117" y="13798"/>
                  </a:lnTo>
                  <a:lnTo>
                    <a:pt x="20504" y="13540"/>
                  </a:lnTo>
                  <a:lnTo>
                    <a:pt x="20762" y="13283"/>
                  </a:lnTo>
                  <a:lnTo>
                    <a:pt x="20891" y="13025"/>
                  </a:lnTo>
                  <a:lnTo>
                    <a:pt x="21020" y="12638"/>
                  </a:lnTo>
                  <a:lnTo>
                    <a:pt x="21020" y="12122"/>
                  </a:lnTo>
                  <a:lnTo>
                    <a:pt x="20633" y="11348"/>
                  </a:lnTo>
                  <a:lnTo>
                    <a:pt x="20117" y="10574"/>
                  </a:lnTo>
                  <a:lnTo>
                    <a:pt x="19343" y="9672"/>
                  </a:lnTo>
                  <a:lnTo>
                    <a:pt x="17151" y="7737"/>
                  </a:lnTo>
                  <a:lnTo>
                    <a:pt x="14572" y="5545"/>
                  </a:lnTo>
                  <a:lnTo>
                    <a:pt x="11606" y="3482"/>
                  </a:lnTo>
                  <a:lnTo>
                    <a:pt x="10059" y="2579"/>
                  </a:lnTo>
                  <a:lnTo>
                    <a:pt x="8511" y="1806"/>
                  </a:lnTo>
                  <a:lnTo>
                    <a:pt x="7093" y="1032"/>
                  </a:lnTo>
                  <a:lnTo>
                    <a:pt x="5674" y="516"/>
                  </a:lnTo>
                  <a:lnTo>
                    <a:pt x="4256" y="129"/>
                  </a:lnTo>
                  <a:lnTo>
                    <a:pt x="29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4907700" y="2407750"/>
              <a:ext cx="199900" cy="438475"/>
            </a:xfrm>
            <a:custGeom>
              <a:rect b="b" l="l" r="r" t="t"/>
              <a:pathLst>
                <a:path extrusionOk="0" h="17539" w="7996">
                  <a:moveTo>
                    <a:pt x="0" y="1"/>
                  </a:moveTo>
                  <a:lnTo>
                    <a:pt x="1419" y="6964"/>
                  </a:lnTo>
                  <a:lnTo>
                    <a:pt x="2321" y="12123"/>
                  </a:lnTo>
                  <a:lnTo>
                    <a:pt x="2837" y="14573"/>
                  </a:lnTo>
                  <a:lnTo>
                    <a:pt x="7995" y="17539"/>
                  </a:lnTo>
                  <a:lnTo>
                    <a:pt x="3998" y="9028"/>
                  </a:lnTo>
                  <a:lnTo>
                    <a:pt x="1290" y="29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417675" y="2710800"/>
              <a:ext cx="499725" cy="454600"/>
            </a:xfrm>
            <a:custGeom>
              <a:rect b="b" l="l" r="r" t="t"/>
              <a:pathLst>
                <a:path extrusionOk="0" h="18184" w="19989">
                  <a:moveTo>
                    <a:pt x="0" y="1"/>
                  </a:moveTo>
                  <a:lnTo>
                    <a:pt x="4643" y="18183"/>
                  </a:lnTo>
                  <a:lnTo>
                    <a:pt x="19988" y="16636"/>
                  </a:lnTo>
                  <a:lnTo>
                    <a:pt x="6706" y="157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875450" y="1579225"/>
              <a:ext cx="22600" cy="19375"/>
            </a:xfrm>
            <a:custGeom>
              <a:rect b="b" l="l" r="r" t="t"/>
              <a:pathLst>
                <a:path extrusionOk="0" h="775" w="904">
                  <a:moveTo>
                    <a:pt x="517" y="1"/>
                  </a:moveTo>
                  <a:lnTo>
                    <a:pt x="130" y="259"/>
                  </a:lnTo>
                  <a:lnTo>
                    <a:pt x="1" y="388"/>
                  </a:lnTo>
                  <a:lnTo>
                    <a:pt x="1" y="646"/>
                  </a:lnTo>
                  <a:lnTo>
                    <a:pt x="259" y="775"/>
                  </a:lnTo>
                  <a:lnTo>
                    <a:pt x="388" y="775"/>
                  </a:lnTo>
                  <a:lnTo>
                    <a:pt x="774" y="517"/>
                  </a:lnTo>
                  <a:lnTo>
                    <a:pt x="903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907700" y="1424500"/>
              <a:ext cx="254700" cy="154750"/>
            </a:xfrm>
            <a:custGeom>
              <a:rect b="b" l="l" r="r" t="t"/>
              <a:pathLst>
                <a:path extrusionOk="0" h="6190" w="10188">
                  <a:moveTo>
                    <a:pt x="9801" y="0"/>
                  </a:moveTo>
                  <a:lnTo>
                    <a:pt x="8898" y="516"/>
                  </a:lnTo>
                  <a:lnTo>
                    <a:pt x="8769" y="645"/>
                  </a:lnTo>
                  <a:lnTo>
                    <a:pt x="8898" y="903"/>
                  </a:lnTo>
                  <a:lnTo>
                    <a:pt x="9027" y="1032"/>
                  </a:lnTo>
                  <a:lnTo>
                    <a:pt x="9156" y="1032"/>
                  </a:lnTo>
                  <a:lnTo>
                    <a:pt x="10059" y="516"/>
                  </a:lnTo>
                  <a:lnTo>
                    <a:pt x="10188" y="258"/>
                  </a:lnTo>
                  <a:lnTo>
                    <a:pt x="10188" y="129"/>
                  </a:lnTo>
                  <a:lnTo>
                    <a:pt x="10059" y="0"/>
                  </a:lnTo>
                  <a:close/>
                  <a:moveTo>
                    <a:pt x="7995" y="1032"/>
                  </a:moveTo>
                  <a:lnTo>
                    <a:pt x="7222" y="1547"/>
                  </a:lnTo>
                  <a:lnTo>
                    <a:pt x="7093" y="1676"/>
                  </a:lnTo>
                  <a:lnTo>
                    <a:pt x="7093" y="1934"/>
                  </a:lnTo>
                  <a:lnTo>
                    <a:pt x="7351" y="2063"/>
                  </a:lnTo>
                  <a:lnTo>
                    <a:pt x="7480" y="2063"/>
                  </a:lnTo>
                  <a:lnTo>
                    <a:pt x="8253" y="1547"/>
                  </a:lnTo>
                  <a:lnTo>
                    <a:pt x="8382" y="1290"/>
                  </a:lnTo>
                  <a:lnTo>
                    <a:pt x="8382" y="1161"/>
                  </a:lnTo>
                  <a:lnTo>
                    <a:pt x="8253" y="1032"/>
                  </a:lnTo>
                  <a:close/>
                  <a:moveTo>
                    <a:pt x="6319" y="2063"/>
                  </a:moveTo>
                  <a:lnTo>
                    <a:pt x="5416" y="2579"/>
                  </a:lnTo>
                  <a:lnTo>
                    <a:pt x="5287" y="2708"/>
                  </a:lnTo>
                  <a:lnTo>
                    <a:pt x="5287" y="2966"/>
                  </a:lnTo>
                  <a:lnTo>
                    <a:pt x="5545" y="3095"/>
                  </a:lnTo>
                  <a:lnTo>
                    <a:pt x="5674" y="3095"/>
                  </a:lnTo>
                  <a:lnTo>
                    <a:pt x="6577" y="2579"/>
                  </a:lnTo>
                  <a:lnTo>
                    <a:pt x="6706" y="2321"/>
                  </a:lnTo>
                  <a:lnTo>
                    <a:pt x="6706" y="2192"/>
                  </a:lnTo>
                  <a:lnTo>
                    <a:pt x="6448" y="2063"/>
                  </a:lnTo>
                  <a:close/>
                  <a:moveTo>
                    <a:pt x="4514" y="3095"/>
                  </a:moveTo>
                  <a:lnTo>
                    <a:pt x="3611" y="3611"/>
                  </a:lnTo>
                  <a:lnTo>
                    <a:pt x="3482" y="3740"/>
                  </a:lnTo>
                  <a:lnTo>
                    <a:pt x="3611" y="3998"/>
                  </a:lnTo>
                  <a:lnTo>
                    <a:pt x="3740" y="4127"/>
                  </a:lnTo>
                  <a:lnTo>
                    <a:pt x="3869" y="4127"/>
                  </a:lnTo>
                  <a:lnTo>
                    <a:pt x="4772" y="3611"/>
                  </a:lnTo>
                  <a:lnTo>
                    <a:pt x="4900" y="3353"/>
                  </a:lnTo>
                  <a:lnTo>
                    <a:pt x="4900" y="3224"/>
                  </a:lnTo>
                  <a:lnTo>
                    <a:pt x="4772" y="3095"/>
                  </a:lnTo>
                  <a:close/>
                  <a:moveTo>
                    <a:pt x="2708" y="4127"/>
                  </a:moveTo>
                  <a:lnTo>
                    <a:pt x="1935" y="4642"/>
                  </a:lnTo>
                  <a:lnTo>
                    <a:pt x="1806" y="4771"/>
                  </a:lnTo>
                  <a:lnTo>
                    <a:pt x="1806" y="5029"/>
                  </a:lnTo>
                  <a:lnTo>
                    <a:pt x="2064" y="5158"/>
                  </a:lnTo>
                  <a:lnTo>
                    <a:pt x="2192" y="5158"/>
                  </a:lnTo>
                  <a:lnTo>
                    <a:pt x="2966" y="4642"/>
                  </a:lnTo>
                  <a:lnTo>
                    <a:pt x="3095" y="4384"/>
                  </a:lnTo>
                  <a:lnTo>
                    <a:pt x="3095" y="4255"/>
                  </a:lnTo>
                  <a:lnTo>
                    <a:pt x="2966" y="4127"/>
                  </a:lnTo>
                  <a:close/>
                  <a:moveTo>
                    <a:pt x="1032" y="5158"/>
                  </a:moveTo>
                  <a:lnTo>
                    <a:pt x="129" y="5674"/>
                  </a:lnTo>
                  <a:lnTo>
                    <a:pt x="0" y="5803"/>
                  </a:lnTo>
                  <a:lnTo>
                    <a:pt x="0" y="6061"/>
                  </a:lnTo>
                  <a:lnTo>
                    <a:pt x="258" y="6190"/>
                  </a:lnTo>
                  <a:lnTo>
                    <a:pt x="387" y="6190"/>
                  </a:lnTo>
                  <a:lnTo>
                    <a:pt x="1290" y="5674"/>
                  </a:lnTo>
                  <a:lnTo>
                    <a:pt x="1419" y="5416"/>
                  </a:lnTo>
                  <a:lnTo>
                    <a:pt x="1419" y="5287"/>
                  </a:lnTo>
                  <a:lnTo>
                    <a:pt x="1161" y="5158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172050" y="1405150"/>
              <a:ext cx="35475" cy="19375"/>
            </a:xfrm>
            <a:custGeom>
              <a:rect b="b" l="l" r="r" t="t"/>
              <a:pathLst>
                <a:path extrusionOk="0" h="775" w="1419">
                  <a:moveTo>
                    <a:pt x="516" y="0"/>
                  </a:moveTo>
                  <a:lnTo>
                    <a:pt x="129" y="258"/>
                  </a:lnTo>
                  <a:lnTo>
                    <a:pt x="0" y="387"/>
                  </a:lnTo>
                  <a:lnTo>
                    <a:pt x="0" y="645"/>
                  </a:lnTo>
                  <a:lnTo>
                    <a:pt x="258" y="774"/>
                  </a:lnTo>
                  <a:lnTo>
                    <a:pt x="387" y="774"/>
                  </a:lnTo>
                  <a:lnTo>
                    <a:pt x="645" y="516"/>
                  </a:lnTo>
                  <a:lnTo>
                    <a:pt x="1032" y="774"/>
                  </a:lnTo>
                  <a:lnTo>
                    <a:pt x="1290" y="774"/>
                  </a:lnTo>
                  <a:lnTo>
                    <a:pt x="1419" y="645"/>
                  </a:lnTo>
                  <a:lnTo>
                    <a:pt x="1419" y="387"/>
                  </a:lnTo>
                  <a:lnTo>
                    <a:pt x="1290" y="25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217175" y="1424500"/>
              <a:ext cx="1138050" cy="609325"/>
            </a:xfrm>
            <a:custGeom>
              <a:rect b="b" l="l" r="r" t="t"/>
              <a:pathLst>
                <a:path extrusionOk="0" h="24373" w="45522">
                  <a:moveTo>
                    <a:pt x="259" y="0"/>
                  </a:moveTo>
                  <a:lnTo>
                    <a:pt x="1" y="129"/>
                  </a:lnTo>
                  <a:lnTo>
                    <a:pt x="1" y="258"/>
                  </a:lnTo>
                  <a:lnTo>
                    <a:pt x="130" y="387"/>
                  </a:lnTo>
                  <a:lnTo>
                    <a:pt x="1032" y="903"/>
                  </a:lnTo>
                  <a:lnTo>
                    <a:pt x="1161" y="903"/>
                  </a:lnTo>
                  <a:lnTo>
                    <a:pt x="1419" y="774"/>
                  </a:lnTo>
                  <a:lnTo>
                    <a:pt x="1419" y="645"/>
                  </a:lnTo>
                  <a:lnTo>
                    <a:pt x="1290" y="516"/>
                  </a:lnTo>
                  <a:lnTo>
                    <a:pt x="388" y="0"/>
                  </a:lnTo>
                  <a:close/>
                  <a:moveTo>
                    <a:pt x="2064" y="903"/>
                  </a:moveTo>
                  <a:lnTo>
                    <a:pt x="1935" y="1032"/>
                  </a:lnTo>
                  <a:lnTo>
                    <a:pt x="1806" y="1290"/>
                  </a:lnTo>
                  <a:lnTo>
                    <a:pt x="1935" y="1419"/>
                  </a:lnTo>
                  <a:lnTo>
                    <a:pt x="2838" y="1934"/>
                  </a:lnTo>
                  <a:lnTo>
                    <a:pt x="2967" y="1934"/>
                  </a:lnTo>
                  <a:lnTo>
                    <a:pt x="3225" y="1805"/>
                  </a:lnTo>
                  <a:lnTo>
                    <a:pt x="3225" y="1547"/>
                  </a:lnTo>
                  <a:lnTo>
                    <a:pt x="3096" y="1419"/>
                  </a:lnTo>
                  <a:lnTo>
                    <a:pt x="2193" y="903"/>
                  </a:lnTo>
                  <a:close/>
                  <a:moveTo>
                    <a:pt x="3869" y="1934"/>
                  </a:moveTo>
                  <a:lnTo>
                    <a:pt x="3740" y="2063"/>
                  </a:lnTo>
                  <a:lnTo>
                    <a:pt x="3740" y="2192"/>
                  </a:lnTo>
                  <a:lnTo>
                    <a:pt x="3869" y="2450"/>
                  </a:lnTo>
                  <a:lnTo>
                    <a:pt x="4772" y="2837"/>
                  </a:lnTo>
                  <a:lnTo>
                    <a:pt x="4901" y="2966"/>
                  </a:lnTo>
                  <a:lnTo>
                    <a:pt x="5030" y="2708"/>
                  </a:lnTo>
                  <a:lnTo>
                    <a:pt x="5159" y="2579"/>
                  </a:lnTo>
                  <a:lnTo>
                    <a:pt x="5030" y="2450"/>
                  </a:lnTo>
                  <a:lnTo>
                    <a:pt x="3998" y="1934"/>
                  </a:lnTo>
                  <a:close/>
                  <a:moveTo>
                    <a:pt x="5675" y="2837"/>
                  </a:moveTo>
                  <a:lnTo>
                    <a:pt x="5546" y="2966"/>
                  </a:lnTo>
                  <a:lnTo>
                    <a:pt x="5546" y="3224"/>
                  </a:lnTo>
                  <a:lnTo>
                    <a:pt x="5675" y="3353"/>
                  </a:lnTo>
                  <a:lnTo>
                    <a:pt x="6577" y="3869"/>
                  </a:lnTo>
                  <a:lnTo>
                    <a:pt x="6706" y="3869"/>
                  </a:lnTo>
                  <a:lnTo>
                    <a:pt x="6964" y="3740"/>
                  </a:lnTo>
                  <a:lnTo>
                    <a:pt x="6964" y="3611"/>
                  </a:lnTo>
                  <a:lnTo>
                    <a:pt x="6835" y="3353"/>
                  </a:lnTo>
                  <a:lnTo>
                    <a:pt x="5933" y="2966"/>
                  </a:lnTo>
                  <a:lnTo>
                    <a:pt x="5675" y="2837"/>
                  </a:lnTo>
                  <a:close/>
                  <a:moveTo>
                    <a:pt x="7480" y="3869"/>
                  </a:moveTo>
                  <a:lnTo>
                    <a:pt x="7351" y="3998"/>
                  </a:lnTo>
                  <a:lnTo>
                    <a:pt x="7351" y="4255"/>
                  </a:lnTo>
                  <a:lnTo>
                    <a:pt x="7480" y="4384"/>
                  </a:lnTo>
                  <a:lnTo>
                    <a:pt x="8383" y="4771"/>
                  </a:lnTo>
                  <a:lnTo>
                    <a:pt x="8512" y="4900"/>
                  </a:lnTo>
                  <a:lnTo>
                    <a:pt x="8770" y="4771"/>
                  </a:lnTo>
                  <a:lnTo>
                    <a:pt x="8770" y="4513"/>
                  </a:lnTo>
                  <a:lnTo>
                    <a:pt x="8641" y="4384"/>
                  </a:lnTo>
                  <a:lnTo>
                    <a:pt x="7738" y="3869"/>
                  </a:lnTo>
                  <a:close/>
                  <a:moveTo>
                    <a:pt x="9414" y="4900"/>
                  </a:moveTo>
                  <a:lnTo>
                    <a:pt x="9157" y="5029"/>
                  </a:lnTo>
                  <a:lnTo>
                    <a:pt x="9157" y="5158"/>
                  </a:lnTo>
                  <a:lnTo>
                    <a:pt x="9285" y="5287"/>
                  </a:lnTo>
                  <a:lnTo>
                    <a:pt x="10188" y="5803"/>
                  </a:lnTo>
                  <a:lnTo>
                    <a:pt x="10317" y="5803"/>
                  </a:lnTo>
                  <a:lnTo>
                    <a:pt x="10575" y="5674"/>
                  </a:lnTo>
                  <a:lnTo>
                    <a:pt x="10575" y="5545"/>
                  </a:lnTo>
                  <a:lnTo>
                    <a:pt x="10446" y="5416"/>
                  </a:lnTo>
                  <a:lnTo>
                    <a:pt x="9543" y="4900"/>
                  </a:lnTo>
                  <a:close/>
                  <a:moveTo>
                    <a:pt x="11220" y="5803"/>
                  </a:moveTo>
                  <a:lnTo>
                    <a:pt x="11091" y="5932"/>
                  </a:lnTo>
                  <a:lnTo>
                    <a:pt x="11091" y="6190"/>
                  </a:lnTo>
                  <a:lnTo>
                    <a:pt x="11091" y="6319"/>
                  </a:lnTo>
                  <a:lnTo>
                    <a:pt x="12122" y="6835"/>
                  </a:lnTo>
                  <a:lnTo>
                    <a:pt x="12251" y="6835"/>
                  </a:lnTo>
                  <a:lnTo>
                    <a:pt x="12380" y="6706"/>
                  </a:lnTo>
                  <a:lnTo>
                    <a:pt x="12380" y="6448"/>
                  </a:lnTo>
                  <a:lnTo>
                    <a:pt x="12251" y="6319"/>
                  </a:lnTo>
                  <a:lnTo>
                    <a:pt x="11349" y="5803"/>
                  </a:lnTo>
                  <a:close/>
                  <a:moveTo>
                    <a:pt x="13025" y="6835"/>
                  </a:moveTo>
                  <a:lnTo>
                    <a:pt x="12896" y="6964"/>
                  </a:lnTo>
                  <a:lnTo>
                    <a:pt x="12896" y="7092"/>
                  </a:lnTo>
                  <a:lnTo>
                    <a:pt x="13025" y="7221"/>
                  </a:lnTo>
                  <a:lnTo>
                    <a:pt x="13928" y="7737"/>
                  </a:lnTo>
                  <a:lnTo>
                    <a:pt x="14057" y="7737"/>
                  </a:lnTo>
                  <a:lnTo>
                    <a:pt x="14315" y="7608"/>
                  </a:lnTo>
                  <a:lnTo>
                    <a:pt x="14315" y="7479"/>
                  </a:lnTo>
                  <a:lnTo>
                    <a:pt x="14186" y="7350"/>
                  </a:lnTo>
                  <a:lnTo>
                    <a:pt x="13283" y="6835"/>
                  </a:lnTo>
                  <a:close/>
                  <a:moveTo>
                    <a:pt x="14830" y="7737"/>
                  </a:moveTo>
                  <a:lnTo>
                    <a:pt x="14702" y="7866"/>
                  </a:lnTo>
                  <a:lnTo>
                    <a:pt x="14702" y="8124"/>
                  </a:lnTo>
                  <a:lnTo>
                    <a:pt x="14830" y="8253"/>
                  </a:lnTo>
                  <a:lnTo>
                    <a:pt x="15733" y="8769"/>
                  </a:lnTo>
                  <a:lnTo>
                    <a:pt x="15862" y="8769"/>
                  </a:lnTo>
                  <a:lnTo>
                    <a:pt x="16120" y="8640"/>
                  </a:lnTo>
                  <a:lnTo>
                    <a:pt x="16120" y="8382"/>
                  </a:lnTo>
                  <a:lnTo>
                    <a:pt x="15991" y="8253"/>
                  </a:lnTo>
                  <a:lnTo>
                    <a:pt x="15088" y="7737"/>
                  </a:lnTo>
                  <a:close/>
                  <a:moveTo>
                    <a:pt x="16765" y="8769"/>
                  </a:moveTo>
                  <a:lnTo>
                    <a:pt x="16507" y="8898"/>
                  </a:lnTo>
                  <a:lnTo>
                    <a:pt x="16507" y="9027"/>
                  </a:lnTo>
                  <a:lnTo>
                    <a:pt x="16636" y="9285"/>
                  </a:lnTo>
                  <a:lnTo>
                    <a:pt x="17539" y="9672"/>
                  </a:lnTo>
                  <a:lnTo>
                    <a:pt x="17667" y="9801"/>
                  </a:lnTo>
                  <a:lnTo>
                    <a:pt x="17925" y="9672"/>
                  </a:lnTo>
                  <a:lnTo>
                    <a:pt x="17925" y="9414"/>
                  </a:lnTo>
                  <a:lnTo>
                    <a:pt x="17796" y="9285"/>
                  </a:lnTo>
                  <a:lnTo>
                    <a:pt x="16894" y="8769"/>
                  </a:lnTo>
                  <a:close/>
                  <a:moveTo>
                    <a:pt x="18570" y="9672"/>
                  </a:moveTo>
                  <a:lnTo>
                    <a:pt x="18441" y="9801"/>
                  </a:lnTo>
                  <a:lnTo>
                    <a:pt x="18312" y="10058"/>
                  </a:lnTo>
                  <a:lnTo>
                    <a:pt x="18441" y="10187"/>
                  </a:lnTo>
                  <a:lnTo>
                    <a:pt x="19473" y="10703"/>
                  </a:lnTo>
                  <a:lnTo>
                    <a:pt x="19731" y="10574"/>
                  </a:lnTo>
                  <a:lnTo>
                    <a:pt x="19731" y="10445"/>
                  </a:lnTo>
                  <a:lnTo>
                    <a:pt x="19602" y="10187"/>
                  </a:lnTo>
                  <a:lnTo>
                    <a:pt x="18699" y="9801"/>
                  </a:lnTo>
                  <a:lnTo>
                    <a:pt x="18570" y="9672"/>
                  </a:lnTo>
                  <a:close/>
                  <a:moveTo>
                    <a:pt x="20375" y="10703"/>
                  </a:moveTo>
                  <a:lnTo>
                    <a:pt x="20247" y="10832"/>
                  </a:lnTo>
                  <a:lnTo>
                    <a:pt x="20247" y="11090"/>
                  </a:lnTo>
                  <a:lnTo>
                    <a:pt x="20375" y="11219"/>
                  </a:lnTo>
                  <a:lnTo>
                    <a:pt x="21278" y="11606"/>
                  </a:lnTo>
                  <a:lnTo>
                    <a:pt x="21407" y="11735"/>
                  </a:lnTo>
                  <a:lnTo>
                    <a:pt x="21536" y="11606"/>
                  </a:lnTo>
                  <a:lnTo>
                    <a:pt x="21665" y="11348"/>
                  </a:lnTo>
                  <a:lnTo>
                    <a:pt x="21536" y="11219"/>
                  </a:lnTo>
                  <a:lnTo>
                    <a:pt x="20633" y="10703"/>
                  </a:lnTo>
                  <a:close/>
                  <a:moveTo>
                    <a:pt x="22181" y="11735"/>
                  </a:moveTo>
                  <a:lnTo>
                    <a:pt x="22052" y="11864"/>
                  </a:lnTo>
                  <a:lnTo>
                    <a:pt x="22052" y="11993"/>
                  </a:lnTo>
                  <a:lnTo>
                    <a:pt x="22181" y="12122"/>
                  </a:lnTo>
                  <a:lnTo>
                    <a:pt x="23084" y="12637"/>
                  </a:lnTo>
                  <a:lnTo>
                    <a:pt x="23212" y="12637"/>
                  </a:lnTo>
                  <a:lnTo>
                    <a:pt x="23470" y="12509"/>
                  </a:lnTo>
                  <a:lnTo>
                    <a:pt x="23470" y="12380"/>
                  </a:lnTo>
                  <a:lnTo>
                    <a:pt x="23341" y="12251"/>
                  </a:lnTo>
                  <a:lnTo>
                    <a:pt x="22439" y="11735"/>
                  </a:lnTo>
                  <a:close/>
                  <a:moveTo>
                    <a:pt x="23986" y="12637"/>
                  </a:moveTo>
                  <a:lnTo>
                    <a:pt x="23857" y="12766"/>
                  </a:lnTo>
                  <a:lnTo>
                    <a:pt x="23857" y="13024"/>
                  </a:lnTo>
                  <a:lnTo>
                    <a:pt x="23986" y="13153"/>
                  </a:lnTo>
                  <a:lnTo>
                    <a:pt x="24889" y="13669"/>
                  </a:lnTo>
                  <a:lnTo>
                    <a:pt x="25018" y="13669"/>
                  </a:lnTo>
                  <a:lnTo>
                    <a:pt x="25276" y="13540"/>
                  </a:lnTo>
                  <a:lnTo>
                    <a:pt x="25276" y="13282"/>
                  </a:lnTo>
                  <a:lnTo>
                    <a:pt x="25147" y="13153"/>
                  </a:lnTo>
                  <a:lnTo>
                    <a:pt x="24244" y="12637"/>
                  </a:lnTo>
                  <a:close/>
                  <a:moveTo>
                    <a:pt x="25921" y="13669"/>
                  </a:moveTo>
                  <a:lnTo>
                    <a:pt x="25663" y="13798"/>
                  </a:lnTo>
                  <a:lnTo>
                    <a:pt x="25663" y="13927"/>
                  </a:lnTo>
                  <a:lnTo>
                    <a:pt x="25792" y="14056"/>
                  </a:lnTo>
                  <a:lnTo>
                    <a:pt x="26694" y="14572"/>
                  </a:lnTo>
                  <a:lnTo>
                    <a:pt x="26823" y="14572"/>
                  </a:lnTo>
                  <a:lnTo>
                    <a:pt x="27081" y="14443"/>
                  </a:lnTo>
                  <a:lnTo>
                    <a:pt x="27081" y="14314"/>
                  </a:lnTo>
                  <a:lnTo>
                    <a:pt x="26952" y="14185"/>
                  </a:lnTo>
                  <a:lnTo>
                    <a:pt x="26049" y="13669"/>
                  </a:lnTo>
                  <a:close/>
                  <a:moveTo>
                    <a:pt x="27726" y="14572"/>
                  </a:moveTo>
                  <a:lnTo>
                    <a:pt x="27597" y="14701"/>
                  </a:lnTo>
                  <a:lnTo>
                    <a:pt x="27597" y="14959"/>
                  </a:lnTo>
                  <a:lnTo>
                    <a:pt x="27726" y="15088"/>
                  </a:lnTo>
                  <a:lnTo>
                    <a:pt x="28629" y="15603"/>
                  </a:lnTo>
                  <a:lnTo>
                    <a:pt x="28757" y="15603"/>
                  </a:lnTo>
                  <a:lnTo>
                    <a:pt x="28886" y="15474"/>
                  </a:lnTo>
                  <a:lnTo>
                    <a:pt x="28886" y="15217"/>
                  </a:lnTo>
                  <a:lnTo>
                    <a:pt x="28886" y="15088"/>
                  </a:lnTo>
                  <a:lnTo>
                    <a:pt x="27855" y="14572"/>
                  </a:lnTo>
                  <a:close/>
                  <a:moveTo>
                    <a:pt x="29531" y="15603"/>
                  </a:moveTo>
                  <a:lnTo>
                    <a:pt x="29402" y="15732"/>
                  </a:lnTo>
                  <a:lnTo>
                    <a:pt x="29402" y="15861"/>
                  </a:lnTo>
                  <a:lnTo>
                    <a:pt x="29531" y="16119"/>
                  </a:lnTo>
                  <a:lnTo>
                    <a:pt x="30434" y="16506"/>
                  </a:lnTo>
                  <a:lnTo>
                    <a:pt x="30563" y="16635"/>
                  </a:lnTo>
                  <a:lnTo>
                    <a:pt x="30821" y="16506"/>
                  </a:lnTo>
                  <a:lnTo>
                    <a:pt x="30821" y="16248"/>
                  </a:lnTo>
                  <a:lnTo>
                    <a:pt x="30692" y="16119"/>
                  </a:lnTo>
                  <a:lnTo>
                    <a:pt x="29789" y="15603"/>
                  </a:lnTo>
                  <a:close/>
                  <a:moveTo>
                    <a:pt x="31337" y="16506"/>
                  </a:moveTo>
                  <a:lnTo>
                    <a:pt x="31208" y="16635"/>
                  </a:lnTo>
                  <a:lnTo>
                    <a:pt x="31208" y="16893"/>
                  </a:lnTo>
                  <a:lnTo>
                    <a:pt x="31337" y="17022"/>
                  </a:lnTo>
                  <a:lnTo>
                    <a:pt x="32239" y="17538"/>
                  </a:lnTo>
                  <a:lnTo>
                    <a:pt x="32368" y="17538"/>
                  </a:lnTo>
                  <a:lnTo>
                    <a:pt x="32626" y="17409"/>
                  </a:lnTo>
                  <a:lnTo>
                    <a:pt x="32626" y="17280"/>
                  </a:lnTo>
                  <a:lnTo>
                    <a:pt x="32497" y="17022"/>
                  </a:lnTo>
                  <a:lnTo>
                    <a:pt x="31594" y="16635"/>
                  </a:lnTo>
                  <a:lnTo>
                    <a:pt x="31337" y="16506"/>
                  </a:lnTo>
                  <a:close/>
                  <a:moveTo>
                    <a:pt x="33271" y="17538"/>
                  </a:moveTo>
                  <a:lnTo>
                    <a:pt x="33013" y="17667"/>
                  </a:lnTo>
                  <a:lnTo>
                    <a:pt x="33013" y="17925"/>
                  </a:lnTo>
                  <a:lnTo>
                    <a:pt x="33142" y="18054"/>
                  </a:lnTo>
                  <a:lnTo>
                    <a:pt x="34045" y="18440"/>
                  </a:lnTo>
                  <a:lnTo>
                    <a:pt x="34174" y="18569"/>
                  </a:lnTo>
                  <a:lnTo>
                    <a:pt x="34431" y="18440"/>
                  </a:lnTo>
                  <a:lnTo>
                    <a:pt x="34431" y="18183"/>
                  </a:lnTo>
                  <a:lnTo>
                    <a:pt x="34302" y="18054"/>
                  </a:lnTo>
                  <a:lnTo>
                    <a:pt x="33400" y="17538"/>
                  </a:lnTo>
                  <a:close/>
                  <a:moveTo>
                    <a:pt x="35076" y="18569"/>
                  </a:moveTo>
                  <a:lnTo>
                    <a:pt x="34947" y="18698"/>
                  </a:lnTo>
                  <a:lnTo>
                    <a:pt x="34818" y="18827"/>
                  </a:lnTo>
                  <a:lnTo>
                    <a:pt x="34947" y="18956"/>
                  </a:lnTo>
                  <a:lnTo>
                    <a:pt x="35979" y="19472"/>
                  </a:lnTo>
                  <a:lnTo>
                    <a:pt x="36237" y="19343"/>
                  </a:lnTo>
                  <a:lnTo>
                    <a:pt x="36237" y="19214"/>
                  </a:lnTo>
                  <a:lnTo>
                    <a:pt x="36108" y="19085"/>
                  </a:lnTo>
                  <a:lnTo>
                    <a:pt x="35205" y="18569"/>
                  </a:lnTo>
                  <a:close/>
                  <a:moveTo>
                    <a:pt x="36882" y="19472"/>
                  </a:moveTo>
                  <a:lnTo>
                    <a:pt x="36753" y="19601"/>
                  </a:lnTo>
                  <a:lnTo>
                    <a:pt x="36753" y="19859"/>
                  </a:lnTo>
                  <a:lnTo>
                    <a:pt x="36882" y="19988"/>
                  </a:lnTo>
                  <a:lnTo>
                    <a:pt x="37784" y="20504"/>
                  </a:lnTo>
                  <a:lnTo>
                    <a:pt x="37913" y="20504"/>
                  </a:lnTo>
                  <a:lnTo>
                    <a:pt x="38042" y="20375"/>
                  </a:lnTo>
                  <a:lnTo>
                    <a:pt x="38171" y="20117"/>
                  </a:lnTo>
                  <a:lnTo>
                    <a:pt x="38042" y="19988"/>
                  </a:lnTo>
                  <a:lnTo>
                    <a:pt x="37139" y="19472"/>
                  </a:lnTo>
                  <a:close/>
                  <a:moveTo>
                    <a:pt x="38687" y="20504"/>
                  </a:moveTo>
                  <a:lnTo>
                    <a:pt x="38558" y="20633"/>
                  </a:lnTo>
                  <a:lnTo>
                    <a:pt x="38558" y="20762"/>
                  </a:lnTo>
                  <a:lnTo>
                    <a:pt x="38687" y="20891"/>
                  </a:lnTo>
                  <a:lnTo>
                    <a:pt x="39590" y="21406"/>
                  </a:lnTo>
                  <a:lnTo>
                    <a:pt x="39719" y="21406"/>
                  </a:lnTo>
                  <a:lnTo>
                    <a:pt x="39976" y="21277"/>
                  </a:lnTo>
                  <a:lnTo>
                    <a:pt x="39976" y="21148"/>
                  </a:lnTo>
                  <a:lnTo>
                    <a:pt x="39848" y="21019"/>
                  </a:lnTo>
                  <a:lnTo>
                    <a:pt x="38945" y="20504"/>
                  </a:lnTo>
                  <a:close/>
                  <a:moveTo>
                    <a:pt x="40492" y="21406"/>
                  </a:moveTo>
                  <a:lnTo>
                    <a:pt x="40363" y="21535"/>
                  </a:lnTo>
                  <a:lnTo>
                    <a:pt x="40363" y="21793"/>
                  </a:lnTo>
                  <a:lnTo>
                    <a:pt x="40492" y="21922"/>
                  </a:lnTo>
                  <a:lnTo>
                    <a:pt x="41395" y="22438"/>
                  </a:lnTo>
                  <a:lnTo>
                    <a:pt x="41524" y="22438"/>
                  </a:lnTo>
                  <a:lnTo>
                    <a:pt x="41782" y="22309"/>
                  </a:lnTo>
                  <a:lnTo>
                    <a:pt x="41782" y="22051"/>
                  </a:lnTo>
                  <a:lnTo>
                    <a:pt x="41653" y="21922"/>
                  </a:lnTo>
                  <a:lnTo>
                    <a:pt x="40750" y="21406"/>
                  </a:lnTo>
                  <a:close/>
                  <a:moveTo>
                    <a:pt x="42427" y="22438"/>
                  </a:moveTo>
                  <a:lnTo>
                    <a:pt x="42169" y="22567"/>
                  </a:lnTo>
                  <a:lnTo>
                    <a:pt x="42169" y="22696"/>
                  </a:lnTo>
                  <a:lnTo>
                    <a:pt x="42298" y="22954"/>
                  </a:lnTo>
                  <a:lnTo>
                    <a:pt x="43200" y="23341"/>
                  </a:lnTo>
                  <a:lnTo>
                    <a:pt x="43329" y="23470"/>
                  </a:lnTo>
                  <a:lnTo>
                    <a:pt x="43587" y="23341"/>
                  </a:lnTo>
                  <a:lnTo>
                    <a:pt x="43587" y="23083"/>
                  </a:lnTo>
                  <a:lnTo>
                    <a:pt x="43458" y="22954"/>
                  </a:lnTo>
                  <a:lnTo>
                    <a:pt x="42556" y="22438"/>
                  </a:lnTo>
                  <a:close/>
                  <a:moveTo>
                    <a:pt x="44232" y="23341"/>
                  </a:moveTo>
                  <a:lnTo>
                    <a:pt x="44103" y="23470"/>
                  </a:lnTo>
                  <a:lnTo>
                    <a:pt x="44103" y="23728"/>
                  </a:lnTo>
                  <a:lnTo>
                    <a:pt x="44232" y="23856"/>
                  </a:lnTo>
                  <a:lnTo>
                    <a:pt x="45135" y="24372"/>
                  </a:lnTo>
                  <a:lnTo>
                    <a:pt x="45264" y="24372"/>
                  </a:lnTo>
                  <a:lnTo>
                    <a:pt x="45393" y="24243"/>
                  </a:lnTo>
                  <a:lnTo>
                    <a:pt x="45521" y="24114"/>
                  </a:lnTo>
                  <a:lnTo>
                    <a:pt x="45393" y="23856"/>
                  </a:lnTo>
                  <a:lnTo>
                    <a:pt x="44361" y="23470"/>
                  </a:lnTo>
                  <a:lnTo>
                    <a:pt x="44232" y="2334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364875" y="2033800"/>
              <a:ext cx="22575" cy="32250"/>
            </a:xfrm>
            <a:custGeom>
              <a:rect b="b" l="l" r="r" t="t"/>
              <a:pathLst>
                <a:path extrusionOk="0" h="1290" w="903">
                  <a:moveTo>
                    <a:pt x="129" y="0"/>
                  </a:moveTo>
                  <a:lnTo>
                    <a:pt x="0" y="129"/>
                  </a:lnTo>
                  <a:lnTo>
                    <a:pt x="0" y="387"/>
                  </a:lnTo>
                  <a:lnTo>
                    <a:pt x="129" y="516"/>
                  </a:lnTo>
                  <a:lnTo>
                    <a:pt x="387" y="645"/>
                  </a:lnTo>
                  <a:lnTo>
                    <a:pt x="387" y="1032"/>
                  </a:lnTo>
                  <a:lnTo>
                    <a:pt x="516" y="1161"/>
                  </a:lnTo>
                  <a:lnTo>
                    <a:pt x="645" y="1290"/>
                  </a:lnTo>
                  <a:lnTo>
                    <a:pt x="903" y="1161"/>
                  </a:lnTo>
                  <a:lnTo>
                    <a:pt x="903" y="1032"/>
                  </a:lnTo>
                  <a:lnTo>
                    <a:pt x="903" y="516"/>
                  </a:lnTo>
                  <a:lnTo>
                    <a:pt x="774" y="25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374550" y="2078925"/>
              <a:ext cx="12900" cy="1786050"/>
            </a:xfrm>
            <a:custGeom>
              <a:rect b="b" l="l" r="r" t="t"/>
              <a:pathLst>
                <a:path extrusionOk="0" h="71442" w="516">
                  <a:moveTo>
                    <a:pt x="129" y="1"/>
                  </a:moveTo>
                  <a:lnTo>
                    <a:pt x="0" y="259"/>
                  </a:lnTo>
                  <a:lnTo>
                    <a:pt x="0" y="1290"/>
                  </a:lnTo>
                  <a:lnTo>
                    <a:pt x="129" y="1419"/>
                  </a:lnTo>
                  <a:lnTo>
                    <a:pt x="258" y="1548"/>
                  </a:lnTo>
                  <a:lnTo>
                    <a:pt x="516" y="1419"/>
                  </a:lnTo>
                  <a:lnTo>
                    <a:pt x="516" y="1290"/>
                  </a:lnTo>
                  <a:lnTo>
                    <a:pt x="516" y="259"/>
                  </a:lnTo>
                  <a:lnTo>
                    <a:pt x="516" y="1"/>
                  </a:lnTo>
                  <a:close/>
                  <a:moveTo>
                    <a:pt x="129" y="2064"/>
                  </a:moveTo>
                  <a:lnTo>
                    <a:pt x="0" y="2322"/>
                  </a:lnTo>
                  <a:lnTo>
                    <a:pt x="0" y="3353"/>
                  </a:lnTo>
                  <a:lnTo>
                    <a:pt x="129" y="3482"/>
                  </a:lnTo>
                  <a:lnTo>
                    <a:pt x="258" y="3611"/>
                  </a:lnTo>
                  <a:lnTo>
                    <a:pt x="516" y="3482"/>
                  </a:lnTo>
                  <a:lnTo>
                    <a:pt x="516" y="3353"/>
                  </a:lnTo>
                  <a:lnTo>
                    <a:pt x="516" y="2322"/>
                  </a:lnTo>
                  <a:lnTo>
                    <a:pt x="516" y="2064"/>
                  </a:lnTo>
                  <a:close/>
                  <a:moveTo>
                    <a:pt x="129" y="4127"/>
                  </a:moveTo>
                  <a:lnTo>
                    <a:pt x="0" y="4385"/>
                  </a:lnTo>
                  <a:lnTo>
                    <a:pt x="0" y="5417"/>
                  </a:lnTo>
                  <a:lnTo>
                    <a:pt x="129" y="5546"/>
                  </a:lnTo>
                  <a:lnTo>
                    <a:pt x="258" y="5675"/>
                  </a:lnTo>
                  <a:lnTo>
                    <a:pt x="516" y="5546"/>
                  </a:lnTo>
                  <a:lnTo>
                    <a:pt x="516" y="5417"/>
                  </a:lnTo>
                  <a:lnTo>
                    <a:pt x="516" y="4385"/>
                  </a:lnTo>
                  <a:lnTo>
                    <a:pt x="516" y="4127"/>
                  </a:lnTo>
                  <a:close/>
                  <a:moveTo>
                    <a:pt x="129" y="6190"/>
                  </a:moveTo>
                  <a:lnTo>
                    <a:pt x="0" y="6448"/>
                  </a:lnTo>
                  <a:lnTo>
                    <a:pt x="0" y="7480"/>
                  </a:lnTo>
                  <a:lnTo>
                    <a:pt x="129" y="7609"/>
                  </a:lnTo>
                  <a:lnTo>
                    <a:pt x="258" y="7738"/>
                  </a:lnTo>
                  <a:lnTo>
                    <a:pt x="516" y="7609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516" y="6190"/>
                  </a:lnTo>
                  <a:close/>
                  <a:moveTo>
                    <a:pt x="129" y="8254"/>
                  </a:moveTo>
                  <a:lnTo>
                    <a:pt x="0" y="8512"/>
                  </a:lnTo>
                  <a:lnTo>
                    <a:pt x="0" y="9543"/>
                  </a:lnTo>
                  <a:lnTo>
                    <a:pt x="129" y="9672"/>
                  </a:lnTo>
                  <a:lnTo>
                    <a:pt x="258" y="9801"/>
                  </a:lnTo>
                  <a:lnTo>
                    <a:pt x="516" y="9672"/>
                  </a:lnTo>
                  <a:lnTo>
                    <a:pt x="516" y="9543"/>
                  </a:lnTo>
                  <a:lnTo>
                    <a:pt x="516" y="8512"/>
                  </a:lnTo>
                  <a:lnTo>
                    <a:pt x="516" y="8254"/>
                  </a:lnTo>
                  <a:close/>
                  <a:moveTo>
                    <a:pt x="129" y="10317"/>
                  </a:moveTo>
                  <a:lnTo>
                    <a:pt x="0" y="10575"/>
                  </a:lnTo>
                  <a:lnTo>
                    <a:pt x="0" y="11606"/>
                  </a:lnTo>
                  <a:lnTo>
                    <a:pt x="129" y="11735"/>
                  </a:lnTo>
                  <a:lnTo>
                    <a:pt x="258" y="11864"/>
                  </a:lnTo>
                  <a:lnTo>
                    <a:pt x="516" y="11735"/>
                  </a:lnTo>
                  <a:lnTo>
                    <a:pt x="516" y="11606"/>
                  </a:lnTo>
                  <a:lnTo>
                    <a:pt x="516" y="10575"/>
                  </a:lnTo>
                  <a:lnTo>
                    <a:pt x="516" y="10317"/>
                  </a:lnTo>
                  <a:close/>
                  <a:moveTo>
                    <a:pt x="129" y="12380"/>
                  </a:moveTo>
                  <a:lnTo>
                    <a:pt x="0" y="12638"/>
                  </a:lnTo>
                  <a:lnTo>
                    <a:pt x="0" y="13670"/>
                  </a:lnTo>
                  <a:lnTo>
                    <a:pt x="129" y="13799"/>
                  </a:lnTo>
                  <a:lnTo>
                    <a:pt x="258" y="13928"/>
                  </a:lnTo>
                  <a:lnTo>
                    <a:pt x="516" y="13799"/>
                  </a:lnTo>
                  <a:lnTo>
                    <a:pt x="516" y="13670"/>
                  </a:lnTo>
                  <a:lnTo>
                    <a:pt x="516" y="12638"/>
                  </a:lnTo>
                  <a:lnTo>
                    <a:pt x="516" y="12380"/>
                  </a:lnTo>
                  <a:close/>
                  <a:moveTo>
                    <a:pt x="129" y="14443"/>
                  </a:moveTo>
                  <a:lnTo>
                    <a:pt x="0" y="14701"/>
                  </a:lnTo>
                  <a:lnTo>
                    <a:pt x="0" y="15733"/>
                  </a:lnTo>
                  <a:lnTo>
                    <a:pt x="129" y="15862"/>
                  </a:lnTo>
                  <a:lnTo>
                    <a:pt x="258" y="15991"/>
                  </a:lnTo>
                  <a:lnTo>
                    <a:pt x="516" y="15862"/>
                  </a:lnTo>
                  <a:lnTo>
                    <a:pt x="516" y="15733"/>
                  </a:lnTo>
                  <a:lnTo>
                    <a:pt x="516" y="14701"/>
                  </a:lnTo>
                  <a:lnTo>
                    <a:pt x="516" y="14443"/>
                  </a:lnTo>
                  <a:close/>
                  <a:moveTo>
                    <a:pt x="258" y="16378"/>
                  </a:moveTo>
                  <a:lnTo>
                    <a:pt x="129" y="16507"/>
                  </a:lnTo>
                  <a:lnTo>
                    <a:pt x="0" y="16636"/>
                  </a:lnTo>
                  <a:lnTo>
                    <a:pt x="0" y="17667"/>
                  </a:lnTo>
                  <a:lnTo>
                    <a:pt x="129" y="17925"/>
                  </a:lnTo>
                  <a:lnTo>
                    <a:pt x="516" y="17925"/>
                  </a:lnTo>
                  <a:lnTo>
                    <a:pt x="516" y="17667"/>
                  </a:lnTo>
                  <a:lnTo>
                    <a:pt x="516" y="16636"/>
                  </a:lnTo>
                  <a:lnTo>
                    <a:pt x="516" y="16507"/>
                  </a:lnTo>
                  <a:lnTo>
                    <a:pt x="258" y="16378"/>
                  </a:lnTo>
                  <a:close/>
                  <a:moveTo>
                    <a:pt x="258" y="18441"/>
                  </a:moveTo>
                  <a:lnTo>
                    <a:pt x="129" y="18570"/>
                  </a:lnTo>
                  <a:lnTo>
                    <a:pt x="0" y="18699"/>
                  </a:lnTo>
                  <a:lnTo>
                    <a:pt x="0" y="19731"/>
                  </a:lnTo>
                  <a:lnTo>
                    <a:pt x="129" y="19988"/>
                  </a:lnTo>
                  <a:lnTo>
                    <a:pt x="516" y="19988"/>
                  </a:lnTo>
                  <a:lnTo>
                    <a:pt x="516" y="19731"/>
                  </a:lnTo>
                  <a:lnTo>
                    <a:pt x="516" y="18699"/>
                  </a:lnTo>
                  <a:lnTo>
                    <a:pt x="516" y="18570"/>
                  </a:lnTo>
                  <a:lnTo>
                    <a:pt x="258" y="18441"/>
                  </a:lnTo>
                  <a:close/>
                  <a:moveTo>
                    <a:pt x="258" y="20504"/>
                  </a:moveTo>
                  <a:lnTo>
                    <a:pt x="129" y="20633"/>
                  </a:lnTo>
                  <a:lnTo>
                    <a:pt x="0" y="20762"/>
                  </a:lnTo>
                  <a:lnTo>
                    <a:pt x="0" y="21794"/>
                  </a:lnTo>
                  <a:lnTo>
                    <a:pt x="129" y="22052"/>
                  </a:lnTo>
                  <a:lnTo>
                    <a:pt x="516" y="22052"/>
                  </a:lnTo>
                  <a:lnTo>
                    <a:pt x="516" y="21794"/>
                  </a:lnTo>
                  <a:lnTo>
                    <a:pt x="516" y="20762"/>
                  </a:lnTo>
                  <a:lnTo>
                    <a:pt x="516" y="20633"/>
                  </a:lnTo>
                  <a:lnTo>
                    <a:pt x="258" y="20504"/>
                  </a:lnTo>
                  <a:close/>
                  <a:moveTo>
                    <a:pt x="258" y="22568"/>
                  </a:moveTo>
                  <a:lnTo>
                    <a:pt x="129" y="22697"/>
                  </a:lnTo>
                  <a:lnTo>
                    <a:pt x="0" y="22825"/>
                  </a:lnTo>
                  <a:lnTo>
                    <a:pt x="0" y="23857"/>
                  </a:lnTo>
                  <a:lnTo>
                    <a:pt x="129" y="24115"/>
                  </a:lnTo>
                  <a:lnTo>
                    <a:pt x="516" y="24115"/>
                  </a:lnTo>
                  <a:lnTo>
                    <a:pt x="516" y="23857"/>
                  </a:lnTo>
                  <a:lnTo>
                    <a:pt x="516" y="22825"/>
                  </a:lnTo>
                  <a:lnTo>
                    <a:pt x="516" y="22697"/>
                  </a:lnTo>
                  <a:lnTo>
                    <a:pt x="258" y="22568"/>
                  </a:lnTo>
                  <a:close/>
                  <a:moveTo>
                    <a:pt x="258" y="24631"/>
                  </a:moveTo>
                  <a:lnTo>
                    <a:pt x="129" y="24760"/>
                  </a:lnTo>
                  <a:lnTo>
                    <a:pt x="0" y="24889"/>
                  </a:lnTo>
                  <a:lnTo>
                    <a:pt x="0" y="25920"/>
                  </a:lnTo>
                  <a:lnTo>
                    <a:pt x="129" y="26178"/>
                  </a:lnTo>
                  <a:lnTo>
                    <a:pt x="516" y="26178"/>
                  </a:lnTo>
                  <a:lnTo>
                    <a:pt x="516" y="25920"/>
                  </a:lnTo>
                  <a:lnTo>
                    <a:pt x="516" y="24889"/>
                  </a:lnTo>
                  <a:lnTo>
                    <a:pt x="516" y="24760"/>
                  </a:lnTo>
                  <a:lnTo>
                    <a:pt x="258" y="24631"/>
                  </a:lnTo>
                  <a:close/>
                  <a:moveTo>
                    <a:pt x="258" y="26694"/>
                  </a:moveTo>
                  <a:lnTo>
                    <a:pt x="129" y="26823"/>
                  </a:lnTo>
                  <a:lnTo>
                    <a:pt x="0" y="26952"/>
                  </a:lnTo>
                  <a:lnTo>
                    <a:pt x="0" y="27984"/>
                  </a:lnTo>
                  <a:lnTo>
                    <a:pt x="129" y="28242"/>
                  </a:lnTo>
                  <a:lnTo>
                    <a:pt x="516" y="28242"/>
                  </a:lnTo>
                  <a:lnTo>
                    <a:pt x="516" y="27984"/>
                  </a:lnTo>
                  <a:lnTo>
                    <a:pt x="516" y="26952"/>
                  </a:lnTo>
                  <a:lnTo>
                    <a:pt x="516" y="26823"/>
                  </a:lnTo>
                  <a:lnTo>
                    <a:pt x="258" y="26694"/>
                  </a:lnTo>
                  <a:close/>
                  <a:moveTo>
                    <a:pt x="258" y="28757"/>
                  </a:moveTo>
                  <a:lnTo>
                    <a:pt x="129" y="28886"/>
                  </a:lnTo>
                  <a:lnTo>
                    <a:pt x="0" y="29015"/>
                  </a:lnTo>
                  <a:lnTo>
                    <a:pt x="0" y="30047"/>
                  </a:lnTo>
                  <a:lnTo>
                    <a:pt x="129" y="30305"/>
                  </a:lnTo>
                  <a:lnTo>
                    <a:pt x="516" y="30305"/>
                  </a:lnTo>
                  <a:lnTo>
                    <a:pt x="516" y="30047"/>
                  </a:lnTo>
                  <a:lnTo>
                    <a:pt x="516" y="29015"/>
                  </a:lnTo>
                  <a:lnTo>
                    <a:pt x="516" y="28886"/>
                  </a:lnTo>
                  <a:lnTo>
                    <a:pt x="258" y="28757"/>
                  </a:lnTo>
                  <a:close/>
                  <a:moveTo>
                    <a:pt x="258" y="30821"/>
                  </a:moveTo>
                  <a:lnTo>
                    <a:pt x="129" y="30950"/>
                  </a:lnTo>
                  <a:lnTo>
                    <a:pt x="0" y="31079"/>
                  </a:lnTo>
                  <a:lnTo>
                    <a:pt x="0" y="32110"/>
                  </a:lnTo>
                  <a:lnTo>
                    <a:pt x="129" y="32368"/>
                  </a:lnTo>
                  <a:lnTo>
                    <a:pt x="516" y="32368"/>
                  </a:lnTo>
                  <a:lnTo>
                    <a:pt x="516" y="32110"/>
                  </a:lnTo>
                  <a:lnTo>
                    <a:pt x="516" y="31079"/>
                  </a:lnTo>
                  <a:lnTo>
                    <a:pt x="516" y="30950"/>
                  </a:lnTo>
                  <a:lnTo>
                    <a:pt x="258" y="30821"/>
                  </a:lnTo>
                  <a:close/>
                  <a:moveTo>
                    <a:pt x="258" y="32884"/>
                  </a:moveTo>
                  <a:lnTo>
                    <a:pt x="129" y="33013"/>
                  </a:lnTo>
                  <a:lnTo>
                    <a:pt x="0" y="33142"/>
                  </a:lnTo>
                  <a:lnTo>
                    <a:pt x="0" y="34173"/>
                  </a:lnTo>
                  <a:lnTo>
                    <a:pt x="129" y="34431"/>
                  </a:lnTo>
                  <a:lnTo>
                    <a:pt x="516" y="34431"/>
                  </a:lnTo>
                  <a:lnTo>
                    <a:pt x="516" y="34173"/>
                  </a:lnTo>
                  <a:lnTo>
                    <a:pt x="516" y="33142"/>
                  </a:lnTo>
                  <a:lnTo>
                    <a:pt x="516" y="33013"/>
                  </a:lnTo>
                  <a:lnTo>
                    <a:pt x="258" y="32884"/>
                  </a:lnTo>
                  <a:close/>
                  <a:moveTo>
                    <a:pt x="258" y="34947"/>
                  </a:moveTo>
                  <a:lnTo>
                    <a:pt x="129" y="35076"/>
                  </a:lnTo>
                  <a:lnTo>
                    <a:pt x="0" y="35205"/>
                  </a:lnTo>
                  <a:lnTo>
                    <a:pt x="0" y="36237"/>
                  </a:lnTo>
                  <a:lnTo>
                    <a:pt x="129" y="36495"/>
                  </a:lnTo>
                  <a:lnTo>
                    <a:pt x="516" y="36495"/>
                  </a:lnTo>
                  <a:lnTo>
                    <a:pt x="516" y="36237"/>
                  </a:lnTo>
                  <a:lnTo>
                    <a:pt x="516" y="35205"/>
                  </a:lnTo>
                  <a:lnTo>
                    <a:pt x="516" y="35076"/>
                  </a:lnTo>
                  <a:lnTo>
                    <a:pt x="258" y="34947"/>
                  </a:lnTo>
                  <a:close/>
                  <a:moveTo>
                    <a:pt x="258" y="37010"/>
                  </a:moveTo>
                  <a:lnTo>
                    <a:pt x="129" y="37139"/>
                  </a:lnTo>
                  <a:lnTo>
                    <a:pt x="0" y="37268"/>
                  </a:lnTo>
                  <a:lnTo>
                    <a:pt x="0" y="38300"/>
                  </a:lnTo>
                  <a:lnTo>
                    <a:pt x="129" y="38558"/>
                  </a:lnTo>
                  <a:lnTo>
                    <a:pt x="516" y="38558"/>
                  </a:lnTo>
                  <a:lnTo>
                    <a:pt x="516" y="38300"/>
                  </a:lnTo>
                  <a:lnTo>
                    <a:pt x="516" y="37268"/>
                  </a:lnTo>
                  <a:lnTo>
                    <a:pt x="516" y="37139"/>
                  </a:lnTo>
                  <a:lnTo>
                    <a:pt x="258" y="37010"/>
                  </a:lnTo>
                  <a:close/>
                  <a:moveTo>
                    <a:pt x="258" y="39074"/>
                  </a:moveTo>
                  <a:lnTo>
                    <a:pt x="129" y="39203"/>
                  </a:lnTo>
                  <a:lnTo>
                    <a:pt x="0" y="39332"/>
                  </a:lnTo>
                  <a:lnTo>
                    <a:pt x="0" y="40363"/>
                  </a:lnTo>
                  <a:lnTo>
                    <a:pt x="129" y="40492"/>
                  </a:lnTo>
                  <a:lnTo>
                    <a:pt x="258" y="40621"/>
                  </a:lnTo>
                  <a:lnTo>
                    <a:pt x="516" y="40492"/>
                  </a:lnTo>
                  <a:lnTo>
                    <a:pt x="516" y="40363"/>
                  </a:lnTo>
                  <a:lnTo>
                    <a:pt x="516" y="39332"/>
                  </a:lnTo>
                  <a:lnTo>
                    <a:pt x="516" y="39203"/>
                  </a:lnTo>
                  <a:lnTo>
                    <a:pt x="258" y="39074"/>
                  </a:lnTo>
                  <a:close/>
                  <a:moveTo>
                    <a:pt x="258" y="41137"/>
                  </a:moveTo>
                  <a:lnTo>
                    <a:pt x="129" y="41266"/>
                  </a:lnTo>
                  <a:lnTo>
                    <a:pt x="0" y="41395"/>
                  </a:lnTo>
                  <a:lnTo>
                    <a:pt x="0" y="42426"/>
                  </a:lnTo>
                  <a:lnTo>
                    <a:pt x="129" y="42555"/>
                  </a:lnTo>
                  <a:lnTo>
                    <a:pt x="258" y="42684"/>
                  </a:lnTo>
                  <a:lnTo>
                    <a:pt x="516" y="42555"/>
                  </a:lnTo>
                  <a:lnTo>
                    <a:pt x="516" y="42426"/>
                  </a:lnTo>
                  <a:lnTo>
                    <a:pt x="516" y="41395"/>
                  </a:lnTo>
                  <a:lnTo>
                    <a:pt x="516" y="41266"/>
                  </a:lnTo>
                  <a:lnTo>
                    <a:pt x="258" y="41137"/>
                  </a:lnTo>
                  <a:close/>
                  <a:moveTo>
                    <a:pt x="258" y="43200"/>
                  </a:moveTo>
                  <a:lnTo>
                    <a:pt x="129" y="43329"/>
                  </a:lnTo>
                  <a:lnTo>
                    <a:pt x="0" y="43458"/>
                  </a:lnTo>
                  <a:lnTo>
                    <a:pt x="0" y="44490"/>
                  </a:lnTo>
                  <a:lnTo>
                    <a:pt x="129" y="44619"/>
                  </a:lnTo>
                  <a:lnTo>
                    <a:pt x="258" y="44748"/>
                  </a:lnTo>
                  <a:lnTo>
                    <a:pt x="516" y="44619"/>
                  </a:lnTo>
                  <a:lnTo>
                    <a:pt x="516" y="44490"/>
                  </a:lnTo>
                  <a:lnTo>
                    <a:pt x="516" y="43458"/>
                  </a:lnTo>
                  <a:lnTo>
                    <a:pt x="516" y="43329"/>
                  </a:lnTo>
                  <a:lnTo>
                    <a:pt x="258" y="43200"/>
                  </a:lnTo>
                  <a:close/>
                  <a:moveTo>
                    <a:pt x="258" y="45263"/>
                  </a:moveTo>
                  <a:lnTo>
                    <a:pt x="129" y="45392"/>
                  </a:lnTo>
                  <a:lnTo>
                    <a:pt x="0" y="45521"/>
                  </a:lnTo>
                  <a:lnTo>
                    <a:pt x="0" y="46553"/>
                  </a:lnTo>
                  <a:lnTo>
                    <a:pt x="129" y="46682"/>
                  </a:lnTo>
                  <a:lnTo>
                    <a:pt x="258" y="46811"/>
                  </a:lnTo>
                  <a:lnTo>
                    <a:pt x="516" y="46682"/>
                  </a:lnTo>
                  <a:lnTo>
                    <a:pt x="516" y="46553"/>
                  </a:lnTo>
                  <a:lnTo>
                    <a:pt x="516" y="45521"/>
                  </a:lnTo>
                  <a:lnTo>
                    <a:pt x="516" y="45392"/>
                  </a:lnTo>
                  <a:lnTo>
                    <a:pt x="258" y="45263"/>
                  </a:lnTo>
                  <a:close/>
                  <a:moveTo>
                    <a:pt x="258" y="47327"/>
                  </a:moveTo>
                  <a:lnTo>
                    <a:pt x="129" y="47456"/>
                  </a:lnTo>
                  <a:lnTo>
                    <a:pt x="0" y="47585"/>
                  </a:lnTo>
                  <a:lnTo>
                    <a:pt x="0" y="48616"/>
                  </a:lnTo>
                  <a:lnTo>
                    <a:pt x="129" y="48745"/>
                  </a:lnTo>
                  <a:lnTo>
                    <a:pt x="258" y="48874"/>
                  </a:lnTo>
                  <a:lnTo>
                    <a:pt x="516" y="48745"/>
                  </a:lnTo>
                  <a:lnTo>
                    <a:pt x="516" y="48616"/>
                  </a:lnTo>
                  <a:lnTo>
                    <a:pt x="516" y="47585"/>
                  </a:lnTo>
                  <a:lnTo>
                    <a:pt x="516" y="47456"/>
                  </a:lnTo>
                  <a:lnTo>
                    <a:pt x="258" y="47327"/>
                  </a:lnTo>
                  <a:close/>
                  <a:moveTo>
                    <a:pt x="129" y="49390"/>
                  </a:moveTo>
                  <a:lnTo>
                    <a:pt x="0" y="49648"/>
                  </a:lnTo>
                  <a:lnTo>
                    <a:pt x="0" y="50680"/>
                  </a:lnTo>
                  <a:lnTo>
                    <a:pt x="129" y="50808"/>
                  </a:lnTo>
                  <a:lnTo>
                    <a:pt x="258" y="50937"/>
                  </a:lnTo>
                  <a:lnTo>
                    <a:pt x="516" y="50808"/>
                  </a:lnTo>
                  <a:lnTo>
                    <a:pt x="516" y="50680"/>
                  </a:lnTo>
                  <a:lnTo>
                    <a:pt x="516" y="49648"/>
                  </a:lnTo>
                  <a:lnTo>
                    <a:pt x="516" y="49390"/>
                  </a:lnTo>
                  <a:close/>
                  <a:moveTo>
                    <a:pt x="129" y="51453"/>
                  </a:moveTo>
                  <a:lnTo>
                    <a:pt x="0" y="51711"/>
                  </a:lnTo>
                  <a:lnTo>
                    <a:pt x="0" y="52743"/>
                  </a:lnTo>
                  <a:lnTo>
                    <a:pt x="129" y="52872"/>
                  </a:lnTo>
                  <a:lnTo>
                    <a:pt x="258" y="53001"/>
                  </a:lnTo>
                  <a:lnTo>
                    <a:pt x="516" y="52872"/>
                  </a:lnTo>
                  <a:lnTo>
                    <a:pt x="516" y="52743"/>
                  </a:lnTo>
                  <a:lnTo>
                    <a:pt x="516" y="51711"/>
                  </a:lnTo>
                  <a:lnTo>
                    <a:pt x="516" y="51453"/>
                  </a:lnTo>
                  <a:close/>
                  <a:moveTo>
                    <a:pt x="129" y="53517"/>
                  </a:moveTo>
                  <a:lnTo>
                    <a:pt x="0" y="53774"/>
                  </a:lnTo>
                  <a:lnTo>
                    <a:pt x="0" y="54806"/>
                  </a:lnTo>
                  <a:lnTo>
                    <a:pt x="129" y="54935"/>
                  </a:lnTo>
                  <a:lnTo>
                    <a:pt x="258" y="55064"/>
                  </a:lnTo>
                  <a:lnTo>
                    <a:pt x="516" y="54935"/>
                  </a:lnTo>
                  <a:lnTo>
                    <a:pt x="516" y="54806"/>
                  </a:lnTo>
                  <a:lnTo>
                    <a:pt x="516" y="53774"/>
                  </a:lnTo>
                  <a:lnTo>
                    <a:pt x="516" y="53517"/>
                  </a:lnTo>
                  <a:close/>
                  <a:moveTo>
                    <a:pt x="129" y="55580"/>
                  </a:moveTo>
                  <a:lnTo>
                    <a:pt x="0" y="55838"/>
                  </a:lnTo>
                  <a:lnTo>
                    <a:pt x="0" y="56869"/>
                  </a:lnTo>
                  <a:lnTo>
                    <a:pt x="129" y="56998"/>
                  </a:lnTo>
                  <a:lnTo>
                    <a:pt x="258" y="57127"/>
                  </a:lnTo>
                  <a:lnTo>
                    <a:pt x="516" y="56998"/>
                  </a:lnTo>
                  <a:lnTo>
                    <a:pt x="516" y="56869"/>
                  </a:lnTo>
                  <a:lnTo>
                    <a:pt x="516" y="55838"/>
                  </a:lnTo>
                  <a:lnTo>
                    <a:pt x="516" y="55580"/>
                  </a:lnTo>
                  <a:close/>
                  <a:moveTo>
                    <a:pt x="129" y="57643"/>
                  </a:moveTo>
                  <a:lnTo>
                    <a:pt x="0" y="57901"/>
                  </a:lnTo>
                  <a:lnTo>
                    <a:pt x="0" y="58933"/>
                  </a:lnTo>
                  <a:lnTo>
                    <a:pt x="129" y="59062"/>
                  </a:lnTo>
                  <a:lnTo>
                    <a:pt x="258" y="59190"/>
                  </a:lnTo>
                  <a:lnTo>
                    <a:pt x="516" y="59062"/>
                  </a:lnTo>
                  <a:lnTo>
                    <a:pt x="516" y="58933"/>
                  </a:lnTo>
                  <a:lnTo>
                    <a:pt x="516" y="57901"/>
                  </a:lnTo>
                  <a:lnTo>
                    <a:pt x="516" y="57643"/>
                  </a:lnTo>
                  <a:close/>
                  <a:moveTo>
                    <a:pt x="129" y="59706"/>
                  </a:moveTo>
                  <a:lnTo>
                    <a:pt x="0" y="59964"/>
                  </a:lnTo>
                  <a:lnTo>
                    <a:pt x="0" y="60996"/>
                  </a:lnTo>
                  <a:lnTo>
                    <a:pt x="129" y="61125"/>
                  </a:lnTo>
                  <a:lnTo>
                    <a:pt x="258" y="61254"/>
                  </a:lnTo>
                  <a:lnTo>
                    <a:pt x="516" y="61125"/>
                  </a:lnTo>
                  <a:lnTo>
                    <a:pt x="516" y="60996"/>
                  </a:lnTo>
                  <a:lnTo>
                    <a:pt x="516" y="59964"/>
                  </a:lnTo>
                  <a:lnTo>
                    <a:pt x="516" y="59706"/>
                  </a:lnTo>
                  <a:close/>
                  <a:moveTo>
                    <a:pt x="129" y="61770"/>
                  </a:moveTo>
                  <a:lnTo>
                    <a:pt x="0" y="62027"/>
                  </a:lnTo>
                  <a:lnTo>
                    <a:pt x="0" y="63059"/>
                  </a:lnTo>
                  <a:lnTo>
                    <a:pt x="129" y="63188"/>
                  </a:lnTo>
                  <a:lnTo>
                    <a:pt x="258" y="63317"/>
                  </a:lnTo>
                  <a:lnTo>
                    <a:pt x="516" y="63188"/>
                  </a:lnTo>
                  <a:lnTo>
                    <a:pt x="516" y="63059"/>
                  </a:lnTo>
                  <a:lnTo>
                    <a:pt x="516" y="62027"/>
                  </a:lnTo>
                  <a:lnTo>
                    <a:pt x="516" y="61770"/>
                  </a:lnTo>
                  <a:close/>
                  <a:moveTo>
                    <a:pt x="129" y="63833"/>
                  </a:moveTo>
                  <a:lnTo>
                    <a:pt x="0" y="64091"/>
                  </a:lnTo>
                  <a:lnTo>
                    <a:pt x="0" y="65122"/>
                  </a:lnTo>
                  <a:lnTo>
                    <a:pt x="129" y="65251"/>
                  </a:lnTo>
                  <a:lnTo>
                    <a:pt x="258" y="65380"/>
                  </a:lnTo>
                  <a:lnTo>
                    <a:pt x="516" y="65251"/>
                  </a:lnTo>
                  <a:lnTo>
                    <a:pt x="516" y="65122"/>
                  </a:lnTo>
                  <a:lnTo>
                    <a:pt x="516" y="64091"/>
                  </a:lnTo>
                  <a:lnTo>
                    <a:pt x="516" y="63833"/>
                  </a:lnTo>
                  <a:close/>
                  <a:moveTo>
                    <a:pt x="129" y="65896"/>
                  </a:moveTo>
                  <a:lnTo>
                    <a:pt x="0" y="66154"/>
                  </a:lnTo>
                  <a:lnTo>
                    <a:pt x="0" y="67186"/>
                  </a:lnTo>
                  <a:lnTo>
                    <a:pt x="129" y="67315"/>
                  </a:lnTo>
                  <a:lnTo>
                    <a:pt x="258" y="67444"/>
                  </a:lnTo>
                  <a:lnTo>
                    <a:pt x="516" y="67315"/>
                  </a:lnTo>
                  <a:lnTo>
                    <a:pt x="516" y="67186"/>
                  </a:lnTo>
                  <a:lnTo>
                    <a:pt x="516" y="66154"/>
                  </a:lnTo>
                  <a:lnTo>
                    <a:pt x="516" y="65896"/>
                  </a:lnTo>
                  <a:close/>
                  <a:moveTo>
                    <a:pt x="129" y="67959"/>
                  </a:moveTo>
                  <a:lnTo>
                    <a:pt x="0" y="68217"/>
                  </a:lnTo>
                  <a:lnTo>
                    <a:pt x="0" y="69249"/>
                  </a:lnTo>
                  <a:lnTo>
                    <a:pt x="129" y="69378"/>
                  </a:lnTo>
                  <a:lnTo>
                    <a:pt x="258" y="69507"/>
                  </a:lnTo>
                  <a:lnTo>
                    <a:pt x="516" y="69378"/>
                  </a:lnTo>
                  <a:lnTo>
                    <a:pt x="516" y="69249"/>
                  </a:lnTo>
                  <a:lnTo>
                    <a:pt x="516" y="68217"/>
                  </a:lnTo>
                  <a:lnTo>
                    <a:pt x="516" y="67959"/>
                  </a:lnTo>
                  <a:close/>
                  <a:moveTo>
                    <a:pt x="258" y="69894"/>
                  </a:moveTo>
                  <a:lnTo>
                    <a:pt x="129" y="70023"/>
                  </a:lnTo>
                  <a:lnTo>
                    <a:pt x="0" y="70152"/>
                  </a:lnTo>
                  <a:lnTo>
                    <a:pt x="0" y="71183"/>
                  </a:lnTo>
                  <a:lnTo>
                    <a:pt x="129" y="71441"/>
                  </a:lnTo>
                  <a:lnTo>
                    <a:pt x="516" y="71441"/>
                  </a:lnTo>
                  <a:lnTo>
                    <a:pt x="516" y="71183"/>
                  </a:lnTo>
                  <a:lnTo>
                    <a:pt x="516" y="70152"/>
                  </a:lnTo>
                  <a:lnTo>
                    <a:pt x="516" y="70023"/>
                  </a:lnTo>
                  <a:lnTo>
                    <a:pt x="258" y="69894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374550" y="3877825"/>
              <a:ext cx="12900" cy="25825"/>
            </a:xfrm>
            <a:custGeom>
              <a:rect b="b" l="l" r="r" t="t"/>
              <a:pathLst>
                <a:path extrusionOk="0" h="1033" w="516">
                  <a:moveTo>
                    <a:pt x="258" y="1"/>
                  </a:moveTo>
                  <a:lnTo>
                    <a:pt x="129" y="130"/>
                  </a:lnTo>
                  <a:lnTo>
                    <a:pt x="0" y="259"/>
                  </a:lnTo>
                  <a:lnTo>
                    <a:pt x="0" y="775"/>
                  </a:lnTo>
                  <a:lnTo>
                    <a:pt x="129" y="1033"/>
                  </a:lnTo>
                  <a:lnTo>
                    <a:pt x="516" y="1033"/>
                  </a:lnTo>
                  <a:lnTo>
                    <a:pt x="516" y="775"/>
                  </a:lnTo>
                  <a:lnTo>
                    <a:pt x="516" y="259"/>
                  </a:lnTo>
                  <a:lnTo>
                    <a:pt x="516" y="13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477525" y="1640475"/>
              <a:ext cx="12925" cy="25825"/>
            </a:xfrm>
            <a:custGeom>
              <a:rect b="b" l="l" r="r" t="t"/>
              <a:pathLst>
                <a:path extrusionOk="0" h="1033" w="517">
                  <a:moveTo>
                    <a:pt x="258" y="1"/>
                  </a:moveTo>
                  <a:lnTo>
                    <a:pt x="129" y="130"/>
                  </a:lnTo>
                  <a:lnTo>
                    <a:pt x="0" y="259"/>
                  </a:lnTo>
                  <a:lnTo>
                    <a:pt x="0" y="775"/>
                  </a:lnTo>
                  <a:lnTo>
                    <a:pt x="129" y="1033"/>
                  </a:lnTo>
                  <a:lnTo>
                    <a:pt x="516" y="1033"/>
                  </a:lnTo>
                  <a:lnTo>
                    <a:pt x="516" y="775"/>
                  </a:lnTo>
                  <a:lnTo>
                    <a:pt x="516" y="259"/>
                  </a:lnTo>
                  <a:lnTo>
                    <a:pt x="516" y="13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477525" y="773275"/>
              <a:ext cx="12925" cy="854350"/>
            </a:xfrm>
            <a:custGeom>
              <a:rect b="b" l="l" r="r" t="t"/>
              <a:pathLst>
                <a:path extrusionOk="0" h="34174" w="517">
                  <a:moveTo>
                    <a:pt x="258" y="0"/>
                  </a:moveTo>
                  <a:lnTo>
                    <a:pt x="129" y="129"/>
                  </a:lnTo>
                  <a:lnTo>
                    <a:pt x="0" y="258"/>
                  </a:lnTo>
                  <a:lnTo>
                    <a:pt x="0" y="1290"/>
                  </a:lnTo>
                  <a:lnTo>
                    <a:pt x="129" y="1548"/>
                  </a:lnTo>
                  <a:lnTo>
                    <a:pt x="516" y="1548"/>
                  </a:lnTo>
                  <a:lnTo>
                    <a:pt x="516" y="1290"/>
                  </a:lnTo>
                  <a:lnTo>
                    <a:pt x="516" y="258"/>
                  </a:lnTo>
                  <a:lnTo>
                    <a:pt x="516" y="129"/>
                  </a:lnTo>
                  <a:lnTo>
                    <a:pt x="258" y="0"/>
                  </a:lnTo>
                  <a:close/>
                  <a:moveTo>
                    <a:pt x="258" y="2064"/>
                  </a:moveTo>
                  <a:lnTo>
                    <a:pt x="129" y="2193"/>
                  </a:lnTo>
                  <a:lnTo>
                    <a:pt x="0" y="2322"/>
                  </a:lnTo>
                  <a:lnTo>
                    <a:pt x="0" y="3353"/>
                  </a:lnTo>
                  <a:lnTo>
                    <a:pt x="129" y="3482"/>
                  </a:lnTo>
                  <a:lnTo>
                    <a:pt x="258" y="3611"/>
                  </a:lnTo>
                  <a:lnTo>
                    <a:pt x="516" y="3482"/>
                  </a:lnTo>
                  <a:lnTo>
                    <a:pt x="516" y="3353"/>
                  </a:lnTo>
                  <a:lnTo>
                    <a:pt x="516" y="2322"/>
                  </a:lnTo>
                  <a:lnTo>
                    <a:pt x="516" y="2193"/>
                  </a:lnTo>
                  <a:lnTo>
                    <a:pt x="258" y="2064"/>
                  </a:lnTo>
                  <a:close/>
                  <a:moveTo>
                    <a:pt x="258" y="4127"/>
                  </a:moveTo>
                  <a:lnTo>
                    <a:pt x="129" y="4256"/>
                  </a:lnTo>
                  <a:lnTo>
                    <a:pt x="0" y="4385"/>
                  </a:lnTo>
                  <a:lnTo>
                    <a:pt x="0" y="5416"/>
                  </a:lnTo>
                  <a:lnTo>
                    <a:pt x="129" y="5545"/>
                  </a:lnTo>
                  <a:lnTo>
                    <a:pt x="258" y="5674"/>
                  </a:lnTo>
                  <a:lnTo>
                    <a:pt x="516" y="5545"/>
                  </a:lnTo>
                  <a:lnTo>
                    <a:pt x="516" y="5416"/>
                  </a:lnTo>
                  <a:lnTo>
                    <a:pt x="516" y="4385"/>
                  </a:lnTo>
                  <a:lnTo>
                    <a:pt x="516" y="4256"/>
                  </a:lnTo>
                  <a:lnTo>
                    <a:pt x="258" y="4127"/>
                  </a:lnTo>
                  <a:close/>
                  <a:moveTo>
                    <a:pt x="129" y="6190"/>
                  </a:moveTo>
                  <a:lnTo>
                    <a:pt x="0" y="6448"/>
                  </a:lnTo>
                  <a:lnTo>
                    <a:pt x="0" y="7480"/>
                  </a:lnTo>
                  <a:lnTo>
                    <a:pt x="129" y="7609"/>
                  </a:lnTo>
                  <a:lnTo>
                    <a:pt x="258" y="7738"/>
                  </a:lnTo>
                  <a:lnTo>
                    <a:pt x="516" y="7609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516" y="6190"/>
                  </a:lnTo>
                  <a:close/>
                  <a:moveTo>
                    <a:pt x="129" y="8253"/>
                  </a:moveTo>
                  <a:lnTo>
                    <a:pt x="0" y="8511"/>
                  </a:lnTo>
                  <a:lnTo>
                    <a:pt x="0" y="9414"/>
                  </a:lnTo>
                  <a:lnTo>
                    <a:pt x="129" y="9672"/>
                  </a:lnTo>
                  <a:lnTo>
                    <a:pt x="516" y="9672"/>
                  </a:lnTo>
                  <a:lnTo>
                    <a:pt x="516" y="9414"/>
                  </a:lnTo>
                  <a:lnTo>
                    <a:pt x="516" y="8511"/>
                  </a:lnTo>
                  <a:lnTo>
                    <a:pt x="516" y="8253"/>
                  </a:lnTo>
                  <a:close/>
                  <a:moveTo>
                    <a:pt x="258" y="10188"/>
                  </a:moveTo>
                  <a:lnTo>
                    <a:pt x="129" y="10317"/>
                  </a:lnTo>
                  <a:lnTo>
                    <a:pt x="0" y="10446"/>
                  </a:lnTo>
                  <a:lnTo>
                    <a:pt x="0" y="11477"/>
                  </a:lnTo>
                  <a:lnTo>
                    <a:pt x="129" y="11735"/>
                  </a:lnTo>
                  <a:lnTo>
                    <a:pt x="516" y="11735"/>
                  </a:lnTo>
                  <a:lnTo>
                    <a:pt x="516" y="11477"/>
                  </a:lnTo>
                  <a:lnTo>
                    <a:pt x="516" y="10446"/>
                  </a:lnTo>
                  <a:lnTo>
                    <a:pt x="516" y="10317"/>
                  </a:lnTo>
                  <a:lnTo>
                    <a:pt x="258" y="10188"/>
                  </a:lnTo>
                  <a:close/>
                  <a:moveTo>
                    <a:pt x="258" y="12251"/>
                  </a:moveTo>
                  <a:lnTo>
                    <a:pt x="129" y="12380"/>
                  </a:lnTo>
                  <a:lnTo>
                    <a:pt x="0" y="12509"/>
                  </a:lnTo>
                  <a:lnTo>
                    <a:pt x="0" y="13540"/>
                  </a:lnTo>
                  <a:lnTo>
                    <a:pt x="129" y="13798"/>
                  </a:lnTo>
                  <a:lnTo>
                    <a:pt x="516" y="13798"/>
                  </a:lnTo>
                  <a:lnTo>
                    <a:pt x="516" y="13540"/>
                  </a:lnTo>
                  <a:lnTo>
                    <a:pt x="516" y="12509"/>
                  </a:lnTo>
                  <a:lnTo>
                    <a:pt x="516" y="12380"/>
                  </a:lnTo>
                  <a:lnTo>
                    <a:pt x="258" y="12251"/>
                  </a:lnTo>
                  <a:close/>
                  <a:moveTo>
                    <a:pt x="258" y="14314"/>
                  </a:moveTo>
                  <a:lnTo>
                    <a:pt x="129" y="14443"/>
                  </a:lnTo>
                  <a:lnTo>
                    <a:pt x="0" y="14572"/>
                  </a:lnTo>
                  <a:lnTo>
                    <a:pt x="0" y="15604"/>
                  </a:lnTo>
                  <a:lnTo>
                    <a:pt x="129" y="15733"/>
                  </a:lnTo>
                  <a:lnTo>
                    <a:pt x="258" y="15862"/>
                  </a:lnTo>
                  <a:lnTo>
                    <a:pt x="516" y="15733"/>
                  </a:lnTo>
                  <a:lnTo>
                    <a:pt x="516" y="15604"/>
                  </a:lnTo>
                  <a:lnTo>
                    <a:pt x="516" y="14572"/>
                  </a:lnTo>
                  <a:lnTo>
                    <a:pt x="516" y="14443"/>
                  </a:lnTo>
                  <a:lnTo>
                    <a:pt x="258" y="14314"/>
                  </a:lnTo>
                  <a:close/>
                  <a:moveTo>
                    <a:pt x="129" y="16377"/>
                  </a:moveTo>
                  <a:lnTo>
                    <a:pt x="0" y="16635"/>
                  </a:lnTo>
                  <a:lnTo>
                    <a:pt x="0" y="17667"/>
                  </a:lnTo>
                  <a:lnTo>
                    <a:pt x="129" y="17796"/>
                  </a:lnTo>
                  <a:lnTo>
                    <a:pt x="258" y="17925"/>
                  </a:lnTo>
                  <a:lnTo>
                    <a:pt x="516" y="17796"/>
                  </a:lnTo>
                  <a:lnTo>
                    <a:pt x="516" y="17667"/>
                  </a:lnTo>
                  <a:lnTo>
                    <a:pt x="516" y="16635"/>
                  </a:lnTo>
                  <a:lnTo>
                    <a:pt x="516" y="16377"/>
                  </a:lnTo>
                  <a:close/>
                  <a:moveTo>
                    <a:pt x="129" y="18441"/>
                  </a:moveTo>
                  <a:lnTo>
                    <a:pt x="0" y="18699"/>
                  </a:lnTo>
                  <a:lnTo>
                    <a:pt x="0" y="19730"/>
                  </a:lnTo>
                  <a:lnTo>
                    <a:pt x="129" y="19859"/>
                  </a:lnTo>
                  <a:lnTo>
                    <a:pt x="258" y="19988"/>
                  </a:lnTo>
                  <a:lnTo>
                    <a:pt x="516" y="19859"/>
                  </a:lnTo>
                  <a:lnTo>
                    <a:pt x="516" y="19730"/>
                  </a:lnTo>
                  <a:lnTo>
                    <a:pt x="516" y="18699"/>
                  </a:lnTo>
                  <a:lnTo>
                    <a:pt x="516" y="18441"/>
                  </a:lnTo>
                  <a:close/>
                  <a:moveTo>
                    <a:pt x="258" y="20375"/>
                  </a:moveTo>
                  <a:lnTo>
                    <a:pt x="129" y="20504"/>
                  </a:lnTo>
                  <a:lnTo>
                    <a:pt x="0" y="20633"/>
                  </a:lnTo>
                  <a:lnTo>
                    <a:pt x="0" y="21665"/>
                  </a:lnTo>
                  <a:lnTo>
                    <a:pt x="129" y="21922"/>
                  </a:lnTo>
                  <a:lnTo>
                    <a:pt x="516" y="21922"/>
                  </a:lnTo>
                  <a:lnTo>
                    <a:pt x="516" y="21665"/>
                  </a:lnTo>
                  <a:lnTo>
                    <a:pt x="516" y="20633"/>
                  </a:lnTo>
                  <a:lnTo>
                    <a:pt x="516" y="20504"/>
                  </a:lnTo>
                  <a:lnTo>
                    <a:pt x="258" y="20375"/>
                  </a:lnTo>
                  <a:close/>
                  <a:moveTo>
                    <a:pt x="258" y="22438"/>
                  </a:moveTo>
                  <a:lnTo>
                    <a:pt x="129" y="22567"/>
                  </a:lnTo>
                  <a:lnTo>
                    <a:pt x="0" y="22696"/>
                  </a:lnTo>
                  <a:lnTo>
                    <a:pt x="0" y="23728"/>
                  </a:lnTo>
                  <a:lnTo>
                    <a:pt x="129" y="23986"/>
                  </a:lnTo>
                  <a:lnTo>
                    <a:pt x="516" y="23986"/>
                  </a:lnTo>
                  <a:lnTo>
                    <a:pt x="516" y="23728"/>
                  </a:lnTo>
                  <a:lnTo>
                    <a:pt x="516" y="22696"/>
                  </a:lnTo>
                  <a:lnTo>
                    <a:pt x="516" y="22567"/>
                  </a:lnTo>
                  <a:lnTo>
                    <a:pt x="258" y="22438"/>
                  </a:lnTo>
                  <a:close/>
                  <a:moveTo>
                    <a:pt x="258" y="24502"/>
                  </a:moveTo>
                  <a:lnTo>
                    <a:pt x="129" y="24631"/>
                  </a:lnTo>
                  <a:lnTo>
                    <a:pt x="0" y="24759"/>
                  </a:lnTo>
                  <a:lnTo>
                    <a:pt x="0" y="25791"/>
                  </a:lnTo>
                  <a:lnTo>
                    <a:pt x="129" y="25920"/>
                  </a:lnTo>
                  <a:lnTo>
                    <a:pt x="258" y="26049"/>
                  </a:lnTo>
                  <a:lnTo>
                    <a:pt x="516" y="25920"/>
                  </a:lnTo>
                  <a:lnTo>
                    <a:pt x="516" y="25791"/>
                  </a:lnTo>
                  <a:lnTo>
                    <a:pt x="516" y="24759"/>
                  </a:lnTo>
                  <a:lnTo>
                    <a:pt x="516" y="24631"/>
                  </a:lnTo>
                  <a:lnTo>
                    <a:pt x="258" y="24502"/>
                  </a:lnTo>
                  <a:close/>
                  <a:moveTo>
                    <a:pt x="129" y="26565"/>
                  </a:moveTo>
                  <a:lnTo>
                    <a:pt x="0" y="26823"/>
                  </a:lnTo>
                  <a:lnTo>
                    <a:pt x="0" y="27854"/>
                  </a:lnTo>
                  <a:lnTo>
                    <a:pt x="129" y="27983"/>
                  </a:lnTo>
                  <a:lnTo>
                    <a:pt x="258" y="28112"/>
                  </a:lnTo>
                  <a:lnTo>
                    <a:pt x="516" y="27983"/>
                  </a:lnTo>
                  <a:lnTo>
                    <a:pt x="516" y="27854"/>
                  </a:lnTo>
                  <a:lnTo>
                    <a:pt x="516" y="26823"/>
                  </a:lnTo>
                  <a:lnTo>
                    <a:pt x="516" y="26565"/>
                  </a:lnTo>
                  <a:close/>
                  <a:moveTo>
                    <a:pt x="129" y="28628"/>
                  </a:moveTo>
                  <a:lnTo>
                    <a:pt x="0" y="28886"/>
                  </a:lnTo>
                  <a:lnTo>
                    <a:pt x="0" y="29918"/>
                  </a:lnTo>
                  <a:lnTo>
                    <a:pt x="129" y="30047"/>
                  </a:lnTo>
                  <a:lnTo>
                    <a:pt x="258" y="30176"/>
                  </a:lnTo>
                  <a:lnTo>
                    <a:pt x="516" y="30047"/>
                  </a:lnTo>
                  <a:lnTo>
                    <a:pt x="516" y="29918"/>
                  </a:lnTo>
                  <a:lnTo>
                    <a:pt x="516" y="28886"/>
                  </a:lnTo>
                  <a:lnTo>
                    <a:pt x="516" y="28628"/>
                  </a:lnTo>
                  <a:close/>
                  <a:moveTo>
                    <a:pt x="258" y="30562"/>
                  </a:moveTo>
                  <a:lnTo>
                    <a:pt x="129" y="30691"/>
                  </a:lnTo>
                  <a:lnTo>
                    <a:pt x="0" y="30820"/>
                  </a:lnTo>
                  <a:lnTo>
                    <a:pt x="0" y="31852"/>
                  </a:lnTo>
                  <a:lnTo>
                    <a:pt x="129" y="32110"/>
                  </a:lnTo>
                  <a:lnTo>
                    <a:pt x="516" y="32110"/>
                  </a:lnTo>
                  <a:lnTo>
                    <a:pt x="516" y="31852"/>
                  </a:lnTo>
                  <a:lnTo>
                    <a:pt x="516" y="30820"/>
                  </a:lnTo>
                  <a:lnTo>
                    <a:pt x="516" y="30691"/>
                  </a:lnTo>
                  <a:lnTo>
                    <a:pt x="258" y="30562"/>
                  </a:lnTo>
                  <a:close/>
                  <a:moveTo>
                    <a:pt x="258" y="32626"/>
                  </a:moveTo>
                  <a:lnTo>
                    <a:pt x="129" y="32755"/>
                  </a:lnTo>
                  <a:lnTo>
                    <a:pt x="0" y="32884"/>
                  </a:lnTo>
                  <a:lnTo>
                    <a:pt x="0" y="33915"/>
                  </a:lnTo>
                  <a:lnTo>
                    <a:pt x="129" y="34173"/>
                  </a:lnTo>
                  <a:lnTo>
                    <a:pt x="516" y="34173"/>
                  </a:lnTo>
                  <a:lnTo>
                    <a:pt x="516" y="33915"/>
                  </a:lnTo>
                  <a:lnTo>
                    <a:pt x="516" y="32884"/>
                  </a:lnTo>
                  <a:lnTo>
                    <a:pt x="516" y="32755"/>
                  </a:lnTo>
                  <a:lnTo>
                    <a:pt x="258" y="32626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1477525" y="731350"/>
              <a:ext cx="25825" cy="29050"/>
            </a:xfrm>
            <a:custGeom>
              <a:rect b="b" l="l" r="r" t="t"/>
              <a:pathLst>
                <a:path extrusionOk="0" h="1162" w="1033">
                  <a:moveTo>
                    <a:pt x="645" y="1"/>
                  </a:moveTo>
                  <a:lnTo>
                    <a:pt x="129" y="259"/>
                  </a:lnTo>
                  <a:lnTo>
                    <a:pt x="0" y="388"/>
                  </a:lnTo>
                  <a:lnTo>
                    <a:pt x="0" y="904"/>
                  </a:lnTo>
                  <a:lnTo>
                    <a:pt x="129" y="1162"/>
                  </a:lnTo>
                  <a:lnTo>
                    <a:pt x="516" y="1162"/>
                  </a:lnTo>
                  <a:lnTo>
                    <a:pt x="516" y="904"/>
                  </a:lnTo>
                  <a:lnTo>
                    <a:pt x="516" y="646"/>
                  </a:lnTo>
                  <a:lnTo>
                    <a:pt x="903" y="388"/>
                  </a:lnTo>
                  <a:lnTo>
                    <a:pt x="1032" y="259"/>
                  </a:lnTo>
                  <a:lnTo>
                    <a:pt x="1032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1512975" y="547600"/>
              <a:ext cx="338550" cy="183775"/>
            </a:xfrm>
            <a:custGeom>
              <a:rect b="b" l="l" r="r" t="t"/>
              <a:pathLst>
                <a:path extrusionOk="0" h="7351" w="13542">
                  <a:moveTo>
                    <a:pt x="13154" y="1"/>
                  </a:moveTo>
                  <a:lnTo>
                    <a:pt x="12381" y="516"/>
                  </a:lnTo>
                  <a:lnTo>
                    <a:pt x="12252" y="645"/>
                  </a:lnTo>
                  <a:lnTo>
                    <a:pt x="12252" y="774"/>
                  </a:lnTo>
                  <a:lnTo>
                    <a:pt x="12381" y="1032"/>
                  </a:lnTo>
                  <a:lnTo>
                    <a:pt x="12509" y="903"/>
                  </a:lnTo>
                  <a:lnTo>
                    <a:pt x="13412" y="516"/>
                  </a:lnTo>
                  <a:lnTo>
                    <a:pt x="13541" y="387"/>
                  </a:lnTo>
                  <a:lnTo>
                    <a:pt x="13541" y="130"/>
                  </a:lnTo>
                  <a:lnTo>
                    <a:pt x="13412" y="1"/>
                  </a:lnTo>
                  <a:close/>
                  <a:moveTo>
                    <a:pt x="11478" y="903"/>
                  </a:moveTo>
                  <a:lnTo>
                    <a:pt x="10575" y="1419"/>
                  </a:lnTo>
                  <a:lnTo>
                    <a:pt x="10446" y="1548"/>
                  </a:lnTo>
                  <a:lnTo>
                    <a:pt x="10446" y="1806"/>
                  </a:lnTo>
                  <a:lnTo>
                    <a:pt x="10704" y="1935"/>
                  </a:lnTo>
                  <a:lnTo>
                    <a:pt x="10833" y="1806"/>
                  </a:lnTo>
                  <a:lnTo>
                    <a:pt x="11736" y="1419"/>
                  </a:lnTo>
                  <a:lnTo>
                    <a:pt x="11865" y="1290"/>
                  </a:lnTo>
                  <a:lnTo>
                    <a:pt x="11736" y="1032"/>
                  </a:lnTo>
                  <a:lnTo>
                    <a:pt x="11607" y="903"/>
                  </a:lnTo>
                  <a:close/>
                  <a:moveTo>
                    <a:pt x="9673" y="1806"/>
                  </a:moveTo>
                  <a:lnTo>
                    <a:pt x="8770" y="2322"/>
                  </a:lnTo>
                  <a:lnTo>
                    <a:pt x="8641" y="2451"/>
                  </a:lnTo>
                  <a:lnTo>
                    <a:pt x="8770" y="2709"/>
                  </a:lnTo>
                  <a:lnTo>
                    <a:pt x="8899" y="2838"/>
                  </a:lnTo>
                  <a:lnTo>
                    <a:pt x="9028" y="2709"/>
                  </a:lnTo>
                  <a:lnTo>
                    <a:pt x="9930" y="2322"/>
                  </a:lnTo>
                  <a:lnTo>
                    <a:pt x="10059" y="2193"/>
                  </a:lnTo>
                  <a:lnTo>
                    <a:pt x="10059" y="1935"/>
                  </a:lnTo>
                  <a:lnTo>
                    <a:pt x="9930" y="1806"/>
                  </a:lnTo>
                  <a:close/>
                  <a:moveTo>
                    <a:pt x="7996" y="2709"/>
                  </a:moveTo>
                  <a:lnTo>
                    <a:pt x="7093" y="3224"/>
                  </a:lnTo>
                  <a:lnTo>
                    <a:pt x="6964" y="3353"/>
                  </a:lnTo>
                  <a:lnTo>
                    <a:pt x="6964" y="3611"/>
                  </a:lnTo>
                  <a:lnTo>
                    <a:pt x="7222" y="3740"/>
                  </a:lnTo>
                  <a:lnTo>
                    <a:pt x="7351" y="3740"/>
                  </a:lnTo>
                  <a:lnTo>
                    <a:pt x="8125" y="3224"/>
                  </a:lnTo>
                  <a:lnTo>
                    <a:pt x="8254" y="3095"/>
                  </a:lnTo>
                  <a:lnTo>
                    <a:pt x="8254" y="2838"/>
                  </a:lnTo>
                  <a:lnTo>
                    <a:pt x="8125" y="2709"/>
                  </a:lnTo>
                  <a:close/>
                  <a:moveTo>
                    <a:pt x="6449" y="3611"/>
                  </a:moveTo>
                  <a:lnTo>
                    <a:pt x="6191" y="3740"/>
                  </a:lnTo>
                  <a:lnTo>
                    <a:pt x="5288" y="4127"/>
                  </a:lnTo>
                  <a:lnTo>
                    <a:pt x="5159" y="4256"/>
                  </a:lnTo>
                  <a:lnTo>
                    <a:pt x="5159" y="4514"/>
                  </a:lnTo>
                  <a:lnTo>
                    <a:pt x="5417" y="4643"/>
                  </a:lnTo>
                  <a:lnTo>
                    <a:pt x="5546" y="4643"/>
                  </a:lnTo>
                  <a:lnTo>
                    <a:pt x="6449" y="4127"/>
                  </a:lnTo>
                  <a:lnTo>
                    <a:pt x="6578" y="3998"/>
                  </a:lnTo>
                  <a:lnTo>
                    <a:pt x="6578" y="3740"/>
                  </a:lnTo>
                  <a:lnTo>
                    <a:pt x="6449" y="3611"/>
                  </a:lnTo>
                  <a:close/>
                  <a:moveTo>
                    <a:pt x="4643" y="4514"/>
                  </a:moveTo>
                  <a:lnTo>
                    <a:pt x="4385" y="4643"/>
                  </a:lnTo>
                  <a:lnTo>
                    <a:pt x="3612" y="5030"/>
                  </a:lnTo>
                  <a:lnTo>
                    <a:pt x="3483" y="5159"/>
                  </a:lnTo>
                  <a:lnTo>
                    <a:pt x="3483" y="5417"/>
                  </a:lnTo>
                  <a:lnTo>
                    <a:pt x="3741" y="5546"/>
                  </a:lnTo>
                  <a:lnTo>
                    <a:pt x="3870" y="5546"/>
                  </a:lnTo>
                  <a:lnTo>
                    <a:pt x="4643" y="5030"/>
                  </a:lnTo>
                  <a:lnTo>
                    <a:pt x="4772" y="4901"/>
                  </a:lnTo>
                  <a:lnTo>
                    <a:pt x="4772" y="4643"/>
                  </a:lnTo>
                  <a:lnTo>
                    <a:pt x="4643" y="4514"/>
                  </a:lnTo>
                  <a:close/>
                  <a:moveTo>
                    <a:pt x="2709" y="5546"/>
                  </a:moveTo>
                  <a:lnTo>
                    <a:pt x="1806" y="5932"/>
                  </a:lnTo>
                  <a:lnTo>
                    <a:pt x="1677" y="6061"/>
                  </a:lnTo>
                  <a:lnTo>
                    <a:pt x="1677" y="6319"/>
                  </a:lnTo>
                  <a:lnTo>
                    <a:pt x="1935" y="6448"/>
                  </a:lnTo>
                  <a:lnTo>
                    <a:pt x="2064" y="6448"/>
                  </a:lnTo>
                  <a:lnTo>
                    <a:pt x="2967" y="5932"/>
                  </a:lnTo>
                  <a:lnTo>
                    <a:pt x="3096" y="5803"/>
                  </a:lnTo>
                  <a:lnTo>
                    <a:pt x="3096" y="5675"/>
                  </a:lnTo>
                  <a:lnTo>
                    <a:pt x="2838" y="5546"/>
                  </a:lnTo>
                  <a:close/>
                  <a:moveTo>
                    <a:pt x="904" y="6448"/>
                  </a:moveTo>
                  <a:lnTo>
                    <a:pt x="130" y="6835"/>
                  </a:lnTo>
                  <a:lnTo>
                    <a:pt x="1" y="6964"/>
                  </a:lnTo>
                  <a:lnTo>
                    <a:pt x="1" y="7222"/>
                  </a:lnTo>
                  <a:lnTo>
                    <a:pt x="259" y="7351"/>
                  </a:lnTo>
                  <a:lnTo>
                    <a:pt x="1162" y="6835"/>
                  </a:lnTo>
                  <a:lnTo>
                    <a:pt x="1291" y="6706"/>
                  </a:lnTo>
                  <a:lnTo>
                    <a:pt x="1291" y="6577"/>
                  </a:lnTo>
                  <a:lnTo>
                    <a:pt x="1162" y="6448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1861150" y="531475"/>
              <a:ext cx="22600" cy="16150"/>
            </a:xfrm>
            <a:custGeom>
              <a:rect b="b" l="l" r="r" t="t"/>
              <a:pathLst>
                <a:path extrusionOk="0" h="646" w="904">
                  <a:moveTo>
                    <a:pt x="646" y="1"/>
                  </a:moveTo>
                  <a:lnTo>
                    <a:pt x="130" y="259"/>
                  </a:lnTo>
                  <a:lnTo>
                    <a:pt x="1" y="388"/>
                  </a:lnTo>
                  <a:lnTo>
                    <a:pt x="1" y="517"/>
                  </a:lnTo>
                  <a:lnTo>
                    <a:pt x="130" y="646"/>
                  </a:lnTo>
                  <a:lnTo>
                    <a:pt x="388" y="646"/>
                  </a:lnTo>
                  <a:lnTo>
                    <a:pt x="775" y="388"/>
                  </a:lnTo>
                  <a:lnTo>
                    <a:pt x="904" y="259"/>
                  </a:lnTo>
                  <a:lnTo>
                    <a:pt x="904" y="130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6"/>
          <p:cNvSpPr txBox="1"/>
          <p:nvPr/>
        </p:nvSpPr>
        <p:spPr>
          <a:xfrm>
            <a:off x="3322210" y="2014457"/>
            <a:ext cx="1843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Business Problem, Benefits, Risk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533650" y="3606288"/>
            <a:ext cx="1657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Diagram, Breakdown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/>
          <p:nvPr/>
        </p:nvSpPr>
        <p:spPr>
          <a:xfrm>
            <a:off x="5837500" y="1065888"/>
            <a:ext cx="3011700" cy="3011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Overview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457200" y="1446675"/>
            <a:ext cx="53802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Non-bank financial institutions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(NBFCs) play a critical role in promoting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financial inclusion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by serving under-banked individuals. However, NBFCs face challenges when assigning accurate credit scores from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human error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biases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in current credit scoring models. Leveraging on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Goldman Sachs’s 150 years of financial expertise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cloud technologies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Kcahtod proposes a </a:t>
            </a:r>
            <a:r>
              <a:rPr b="1" lang="en-GB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cloud based credit scoring system</a:t>
            </a:r>
            <a:r>
              <a:rPr lang="en-GB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 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Our cloud based credit scoring system </a:t>
            </a:r>
            <a:r>
              <a:rPr b="1" lang="en-GB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ingests customer records</a:t>
            </a:r>
            <a:r>
              <a:rPr lang="en-GB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from partner NBFCs and uses </a:t>
            </a:r>
            <a:r>
              <a:rPr b="1" lang="en-GB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Goldman Sachs proprietary algorithm</a:t>
            </a:r>
            <a:r>
              <a:rPr lang="en-GB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to return an </a:t>
            </a:r>
            <a:r>
              <a:rPr b="1" lang="en-GB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aggregated credit score</a:t>
            </a:r>
            <a:r>
              <a:rPr lang="en-GB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29" name="Google Shape;229;p27"/>
          <p:cNvGrpSpPr/>
          <p:nvPr/>
        </p:nvGrpSpPr>
        <p:grpSpPr>
          <a:xfrm>
            <a:off x="5878351" y="1446685"/>
            <a:ext cx="2929996" cy="2250129"/>
            <a:chOff x="-2691874" y="940748"/>
            <a:chExt cx="2929996" cy="2250129"/>
          </a:xfrm>
        </p:grpSpPr>
        <p:sp>
          <p:nvSpPr>
            <p:cNvPr id="230" name="Google Shape;230;p27"/>
            <p:cNvSpPr/>
            <p:nvPr/>
          </p:nvSpPr>
          <p:spPr>
            <a:xfrm flipH="1">
              <a:off x="-651775" y="1176471"/>
              <a:ext cx="755478" cy="289655"/>
            </a:xfrm>
            <a:custGeom>
              <a:rect b="b" l="l" r="r" t="t"/>
              <a:pathLst>
                <a:path extrusionOk="0" h="10111" w="71322">
                  <a:moveTo>
                    <a:pt x="45110" y="1"/>
                  </a:moveTo>
                  <a:lnTo>
                    <a:pt x="44505" y="12"/>
                  </a:lnTo>
                  <a:lnTo>
                    <a:pt x="43900" y="24"/>
                  </a:lnTo>
                  <a:lnTo>
                    <a:pt x="43295" y="42"/>
                  </a:lnTo>
                  <a:lnTo>
                    <a:pt x="42690" y="65"/>
                  </a:lnTo>
                  <a:lnTo>
                    <a:pt x="42085" y="94"/>
                  </a:lnTo>
                  <a:lnTo>
                    <a:pt x="41479" y="129"/>
                  </a:lnTo>
                  <a:lnTo>
                    <a:pt x="40892" y="170"/>
                  </a:lnTo>
                  <a:lnTo>
                    <a:pt x="40286" y="216"/>
                  </a:lnTo>
                  <a:lnTo>
                    <a:pt x="39699" y="269"/>
                  </a:lnTo>
                  <a:lnTo>
                    <a:pt x="39111" y="327"/>
                  </a:lnTo>
                  <a:lnTo>
                    <a:pt x="38523" y="386"/>
                  </a:lnTo>
                  <a:lnTo>
                    <a:pt x="37935" y="456"/>
                  </a:lnTo>
                  <a:lnTo>
                    <a:pt x="37347" y="531"/>
                  </a:lnTo>
                  <a:lnTo>
                    <a:pt x="36777" y="613"/>
                  </a:lnTo>
                  <a:lnTo>
                    <a:pt x="36206" y="700"/>
                  </a:lnTo>
                  <a:lnTo>
                    <a:pt x="35635" y="794"/>
                  </a:lnTo>
                  <a:lnTo>
                    <a:pt x="35065" y="893"/>
                  </a:lnTo>
                  <a:lnTo>
                    <a:pt x="34494" y="1004"/>
                  </a:lnTo>
                  <a:lnTo>
                    <a:pt x="1" y="7761"/>
                  </a:lnTo>
                  <a:lnTo>
                    <a:pt x="502" y="7668"/>
                  </a:lnTo>
                  <a:lnTo>
                    <a:pt x="1004" y="7575"/>
                  </a:lnTo>
                  <a:lnTo>
                    <a:pt x="1522" y="7493"/>
                  </a:lnTo>
                  <a:lnTo>
                    <a:pt x="2041" y="7411"/>
                  </a:lnTo>
                  <a:lnTo>
                    <a:pt x="2560" y="7341"/>
                  </a:lnTo>
                  <a:lnTo>
                    <a:pt x="3079" y="7271"/>
                  </a:lnTo>
                  <a:lnTo>
                    <a:pt x="3615" y="7207"/>
                  </a:lnTo>
                  <a:lnTo>
                    <a:pt x="4150" y="7149"/>
                  </a:lnTo>
                  <a:lnTo>
                    <a:pt x="4686" y="7091"/>
                  </a:lnTo>
                  <a:lnTo>
                    <a:pt x="5240" y="7044"/>
                  </a:lnTo>
                  <a:lnTo>
                    <a:pt x="5776" y="6997"/>
                  </a:lnTo>
                  <a:lnTo>
                    <a:pt x="6329" y="6957"/>
                  </a:lnTo>
                  <a:lnTo>
                    <a:pt x="6882" y="6922"/>
                  </a:lnTo>
                  <a:lnTo>
                    <a:pt x="7436" y="6892"/>
                  </a:lnTo>
                  <a:lnTo>
                    <a:pt x="7989" y="6863"/>
                  </a:lnTo>
                  <a:lnTo>
                    <a:pt x="8542" y="6840"/>
                  </a:lnTo>
                  <a:lnTo>
                    <a:pt x="9113" y="6822"/>
                  </a:lnTo>
                  <a:lnTo>
                    <a:pt x="9666" y="6805"/>
                  </a:lnTo>
                  <a:lnTo>
                    <a:pt x="10237" y="6799"/>
                  </a:lnTo>
                  <a:lnTo>
                    <a:pt x="10790" y="6787"/>
                  </a:lnTo>
                  <a:lnTo>
                    <a:pt x="11931" y="6787"/>
                  </a:lnTo>
                  <a:lnTo>
                    <a:pt x="12484" y="6793"/>
                  </a:lnTo>
                  <a:lnTo>
                    <a:pt x="13055" y="6805"/>
                  </a:lnTo>
                  <a:lnTo>
                    <a:pt x="13625" y="6817"/>
                  </a:lnTo>
                  <a:lnTo>
                    <a:pt x="14179" y="6834"/>
                  </a:lnTo>
                  <a:lnTo>
                    <a:pt x="15302" y="6875"/>
                  </a:lnTo>
                  <a:lnTo>
                    <a:pt x="16426" y="6933"/>
                  </a:lnTo>
                  <a:lnTo>
                    <a:pt x="17533" y="6997"/>
                  </a:lnTo>
                  <a:lnTo>
                    <a:pt x="18397" y="7062"/>
                  </a:lnTo>
                  <a:lnTo>
                    <a:pt x="19227" y="7131"/>
                  </a:lnTo>
                  <a:lnTo>
                    <a:pt x="20074" y="7207"/>
                  </a:lnTo>
                  <a:lnTo>
                    <a:pt x="20904" y="7289"/>
                  </a:lnTo>
                  <a:lnTo>
                    <a:pt x="21734" y="7382"/>
                  </a:lnTo>
                  <a:lnTo>
                    <a:pt x="22564" y="7475"/>
                  </a:lnTo>
                  <a:lnTo>
                    <a:pt x="23377" y="7575"/>
                  </a:lnTo>
                  <a:lnTo>
                    <a:pt x="24189" y="7680"/>
                  </a:lnTo>
                  <a:lnTo>
                    <a:pt x="24501" y="7726"/>
                  </a:lnTo>
                  <a:lnTo>
                    <a:pt x="24846" y="7784"/>
                  </a:lnTo>
                  <a:lnTo>
                    <a:pt x="25192" y="7843"/>
                  </a:lnTo>
                  <a:lnTo>
                    <a:pt x="25555" y="7913"/>
                  </a:lnTo>
                  <a:lnTo>
                    <a:pt x="26333" y="8070"/>
                  </a:lnTo>
                  <a:lnTo>
                    <a:pt x="27163" y="8251"/>
                  </a:lnTo>
                  <a:lnTo>
                    <a:pt x="28011" y="8449"/>
                  </a:lnTo>
                  <a:lnTo>
                    <a:pt x="28892" y="8653"/>
                  </a:lnTo>
                  <a:lnTo>
                    <a:pt x="30690" y="9073"/>
                  </a:lnTo>
                  <a:lnTo>
                    <a:pt x="31590" y="9283"/>
                  </a:lnTo>
                  <a:lnTo>
                    <a:pt x="32471" y="9475"/>
                  </a:lnTo>
                  <a:lnTo>
                    <a:pt x="33319" y="9650"/>
                  </a:lnTo>
                  <a:lnTo>
                    <a:pt x="33733" y="9732"/>
                  </a:lnTo>
                  <a:lnTo>
                    <a:pt x="34131" y="9808"/>
                  </a:lnTo>
                  <a:lnTo>
                    <a:pt x="34529" y="9878"/>
                  </a:lnTo>
                  <a:lnTo>
                    <a:pt x="34909" y="9936"/>
                  </a:lnTo>
                  <a:lnTo>
                    <a:pt x="35272" y="9994"/>
                  </a:lnTo>
                  <a:lnTo>
                    <a:pt x="35618" y="10035"/>
                  </a:lnTo>
                  <a:lnTo>
                    <a:pt x="35947" y="10070"/>
                  </a:lnTo>
                  <a:lnTo>
                    <a:pt x="36258" y="10093"/>
                  </a:lnTo>
                  <a:lnTo>
                    <a:pt x="36552" y="10111"/>
                  </a:lnTo>
                  <a:lnTo>
                    <a:pt x="36828" y="10111"/>
                  </a:lnTo>
                  <a:lnTo>
                    <a:pt x="37243" y="10099"/>
                  </a:lnTo>
                  <a:lnTo>
                    <a:pt x="37676" y="10076"/>
                  </a:lnTo>
                  <a:lnTo>
                    <a:pt x="38142" y="10035"/>
                  </a:lnTo>
                  <a:lnTo>
                    <a:pt x="38609" y="9988"/>
                  </a:lnTo>
                  <a:lnTo>
                    <a:pt x="39111" y="9924"/>
                  </a:lnTo>
                  <a:lnTo>
                    <a:pt x="39629" y="9854"/>
                  </a:lnTo>
                  <a:lnTo>
                    <a:pt x="40148" y="9779"/>
                  </a:lnTo>
                  <a:lnTo>
                    <a:pt x="40684" y="9685"/>
                  </a:lnTo>
                  <a:lnTo>
                    <a:pt x="41237" y="9592"/>
                  </a:lnTo>
                  <a:lnTo>
                    <a:pt x="41791" y="9487"/>
                  </a:lnTo>
                  <a:lnTo>
                    <a:pt x="42361" y="9376"/>
                  </a:lnTo>
                  <a:lnTo>
                    <a:pt x="42932" y="9260"/>
                  </a:lnTo>
                  <a:lnTo>
                    <a:pt x="44090" y="9015"/>
                  </a:lnTo>
                  <a:lnTo>
                    <a:pt x="45266" y="8752"/>
                  </a:lnTo>
                  <a:lnTo>
                    <a:pt x="46424" y="8484"/>
                  </a:lnTo>
                  <a:lnTo>
                    <a:pt x="47548" y="8216"/>
                  </a:lnTo>
                  <a:lnTo>
                    <a:pt x="49727" y="7697"/>
                  </a:lnTo>
                  <a:lnTo>
                    <a:pt x="50712" y="7458"/>
                  </a:lnTo>
                  <a:lnTo>
                    <a:pt x="51646" y="7236"/>
                  </a:lnTo>
                  <a:lnTo>
                    <a:pt x="52493" y="7050"/>
                  </a:lnTo>
                  <a:lnTo>
                    <a:pt x="53236" y="6892"/>
                  </a:lnTo>
                  <a:lnTo>
                    <a:pt x="71322" y="3353"/>
                  </a:lnTo>
                  <a:lnTo>
                    <a:pt x="70371" y="3120"/>
                  </a:lnTo>
                  <a:lnTo>
                    <a:pt x="69385" y="2887"/>
                  </a:lnTo>
                  <a:lnTo>
                    <a:pt x="68382" y="2659"/>
                  </a:lnTo>
                  <a:lnTo>
                    <a:pt x="67362" y="2438"/>
                  </a:lnTo>
                  <a:lnTo>
                    <a:pt x="66308" y="2216"/>
                  </a:lnTo>
                  <a:lnTo>
                    <a:pt x="65236" y="2001"/>
                  </a:lnTo>
                  <a:lnTo>
                    <a:pt x="64146" y="1797"/>
                  </a:lnTo>
                  <a:lnTo>
                    <a:pt x="63023" y="1598"/>
                  </a:lnTo>
                  <a:lnTo>
                    <a:pt x="61899" y="1406"/>
                  </a:lnTo>
                  <a:lnTo>
                    <a:pt x="60758" y="1225"/>
                  </a:lnTo>
                  <a:lnTo>
                    <a:pt x="59599" y="1050"/>
                  </a:lnTo>
                  <a:lnTo>
                    <a:pt x="58423" y="887"/>
                  </a:lnTo>
                  <a:lnTo>
                    <a:pt x="57248" y="735"/>
                  </a:lnTo>
                  <a:lnTo>
                    <a:pt x="56055" y="595"/>
                  </a:lnTo>
                  <a:lnTo>
                    <a:pt x="54862" y="467"/>
                  </a:lnTo>
                  <a:lnTo>
                    <a:pt x="54257" y="409"/>
                  </a:lnTo>
                  <a:lnTo>
                    <a:pt x="53651" y="356"/>
                  </a:lnTo>
                  <a:lnTo>
                    <a:pt x="53046" y="304"/>
                  </a:lnTo>
                  <a:lnTo>
                    <a:pt x="52441" y="257"/>
                  </a:lnTo>
                  <a:lnTo>
                    <a:pt x="51819" y="211"/>
                  </a:lnTo>
                  <a:lnTo>
                    <a:pt x="51214" y="176"/>
                  </a:lnTo>
                  <a:lnTo>
                    <a:pt x="50608" y="135"/>
                  </a:lnTo>
                  <a:lnTo>
                    <a:pt x="50003" y="106"/>
                  </a:lnTo>
                  <a:lnTo>
                    <a:pt x="49381" y="77"/>
                  </a:lnTo>
                  <a:lnTo>
                    <a:pt x="48776" y="53"/>
                  </a:lnTo>
                  <a:lnTo>
                    <a:pt x="48171" y="36"/>
                  </a:lnTo>
                  <a:lnTo>
                    <a:pt x="47548" y="18"/>
                  </a:lnTo>
                  <a:lnTo>
                    <a:pt x="46943" y="7"/>
                  </a:lnTo>
                  <a:lnTo>
                    <a:pt x="463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 flipH="1">
              <a:off x="-1545160" y="940748"/>
              <a:ext cx="1112054" cy="665625"/>
            </a:xfrm>
            <a:custGeom>
              <a:rect b="b" l="l" r="r" t="t"/>
              <a:pathLst>
                <a:path extrusionOk="0" h="23235" w="104985">
                  <a:moveTo>
                    <a:pt x="48429" y="0"/>
                  </a:moveTo>
                  <a:lnTo>
                    <a:pt x="47478" y="6"/>
                  </a:lnTo>
                  <a:lnTo>
                    <a:pt x="46510" y="17"/>
                  </a:lnTo>
                  <a:lnTo>
                    <a:pt x="45559" y="41"/>
                  </a:lnTo>
                  <a:lnTo>
                    <a:pt x="44625" y="76"/>
                  </a:lnTo>
                  <a:lnTo>
                    <a:pt x="43674" y="117"/>
                  </a:lnTo>
                  <a:lnTo>
                    <a:pt x="42723" y="169"/>
                  </a:lnTo>
                  <a:lnTo>
                    <a:pt x="41790" y="227"/>
                  </a:lnTo>
                  <a:lnTo>
                    <a:pt x="40856" y="292"/>
                  </a:lnTo>
                  <a:lnTo>
                    <a:pt x="39905" y="361"/>
                  </a:lnTo>
                  <a:lnTo>
                    <a:pt x="38972" y="443"/>
                  </a:lnTo>
                  <a:lnTo>
                    <a:pt x="38055" y="531"/>
                  </a:lnTo>
                  <a:lnTo>
                    <a:pt x="37122" y="630"/>
                  </a:lnTo>
                  <a:lnTo>
                    <a:pt x="36188" y="729"/>
                  </a:lnTo>
                  <a:lnTo>
                    <a:pt x="35272" y="840"/>
                  </a:lnTo>
                  <a:lnTo>
                    <a:pt x="34338" y="950"/>
                  </a:lnTo>
                  <a:lnTo>
                    <a:pt x="33421" y="1073"/>
                  </a:lnTo>
                  <a:lnTo>
                    <a:pt x="32505" y="1201"/>
                  </a:lnTo>
                  <a:lnTo>
                    <a:pt x="31589" y="1329"/>
                  </a:lnTo>
                  <a:lnTo>
                    <a:pt x="30690" y="1463"/>
                  </a:lnTo>
                  <a:lnTo>
                    <a:pt x="29773" y="1609"/>
                  </a:lnTo>
                  <a:lnTo>
                    <a:pt x="28874" y="1755"/>
                  </a:lnTo>
                  <a:lnTo>
                    <a:pt x="27975" y="1907"/>
                  </a:lnTo>
                  <a:lnTo>
                    <a:pt x="27076" y="2058"/>
                  </a:lnTo>
                  <a:lnTo>
                    <a:pt x="26177" y="2216"/>
                  </a:lnTo>
                  <a:lnTo>
                    <a:pt x="25278" y="2379"/>
                  </a:lnTo>
                  <a:lnTo>
                    <a:pt x="23497" y="2717"/>
                  </a:lnTo>
                  <a:lnTo>
                    <a:pt x="21734" y="3061"/>
                  </a:lnTo>
                  <a:lnTo>
                    <a:pt x="19970" y="3417"/>
                  </a:lnTo>
                  <a:lnTo>
                    <a:pt x="18241" y="3784"/>
                  </a:lnTo>
                  <a:lnTo>
                    <a:pt x="16512" y="4151"/>
                  </a:lnTo>
                  <a:lnTo>
                    <a:pt x="14800" y="4524"/>
                  </a:lnTo>
                  <a:lnTo>
                    <a:pt x="13089" y="4898"/>
                  </a:lnTo>
                  <a:lnTo>
                    <a:pt x="9734" y="5644"/>
                  </a:lnTo>
                  <a:lnTo>
                    <a:pt x="6432" y="6373"/>
                  </a:lnTo>
                  <a:lnTo>
                    <a:pt x="4789" y="6728"/>
                  </a:lnTo>
                  <a:lnTo>
                    <a:pt x="3181" y="7072"/>
                  </a:lnTo>
                  <a:lnTo>
                    <a:pt x="1591" y="7405"/>
                  </a:lnTo>
                  <a:lnTo>
                    <a:pt x="0" y="7720"/>
                  </a:lnTo>
                  <a:lnTo>
                    <a:pt x="623" y="7597"/>
                  </a:lnTo>
                  <a:lnTo>
                    <a:pt x="1262" y="7486"/>
                  </a:lnTo>
                  <a:lnTo>
                    <a:pt x="1902" y="7376"/>
                  </a:lnTo>
                  <a:lnTo>
                    <a:pt x="2524" y="7276"/>
                  </a:lnTo>
                  <a:lnTo>
                    <a:pt x="3164" y="7183"/>
                  </a:lnTo>
                  <a:lnTo>
                    <a:pt x="3804" y="7090"/>
                  </a:lnTo>
                  <a:lnTo>
                    <a:pt x="4444" y="7008"/>
                  </a:lnTo>
                  <a:lnTo>
                    <a:pt x="5066" y="6932"/>
                  </a:lnTo>
                  <a:lnTo>
                    <a:pt x="5706" y="6863"/>
                  </a:lnTo>
                  <a:lnTo>
                    <a:pt x="6346" y="6798"/>
                  </a:lnTo>
                  <a:lnTo>
                    <a:pt x="6985" y="6734"/>
                  </a:lnTo>
                  <a:lnTo>
                    <a:pt x="7642" y="6682"/>
                  </a:lnTo>
                  <a:lnTo>
                    <a:pt x="8282" y="6635"/>
                  </a:lnTo>
                  <a:lnTo>
                    <a:pt x="8922" y="6594"/>
                  </a:lnTo>
                  <a:lnTo>
                    <a:pt x="9561" y="6554"/>
                  </a:lnTo>
                  <a:lnTo>
                    <a:pt x="10201" y="6524"/>
                  </a:lnTo>
                  <a:lnTo>
                    <a:pt x="10841" y="6501"/>
                  </a:lnTo>
                  <a:lnTo>
                    <a:pt x="11498" y="6478"/>
                  </a:lnTo>
                  <a:lnTo>
                    <a:pt x="12138" y="6460"/>
                  </a:lnTo>
                  <a:lnTo>
                    <a:pt x="12777" y="6454"/>
                  </a:lnTo>
                  <a:lnTo>
                    <a:pt x="13417" y="6449"/>
                  </a:lnTo>
                  <a:lnTo>
                    <a:pt x="14074" y="6449"/>
                  </a:lnTo>
                  <a:lnTo>
                    <a:pt x="14714" y="6454"/>
                  </a:lnTo>
                  <a:lnTo>
                    <a:pt x="15354" y="6460"/>
                  </a:lnTo>
                  <a:lnTo>
                    <a:pt x="15993" y="6478"/>
                  </a:lnTo>
                  <a:lnTo>
                    <a:pt x="16650" y="6495"/>
                  </a:lnTo>
                  <a:lnTo>
                    <a:pt x="17290" y="6519"/>
                  </a:lnTo>
                  <a:lnTo>
                    <a:pt x="17930" y="6548"/>
                  </a:lnTo>
                  <a:lnTo>
                    <a:pt x="18569" y="6583"/>
                  </a:lnTo>
                  <a:lnTo>
                    <a:pt x="19209" y="6623"/>
                  </a:lnTo>
                  <a:lnTo>
                    <a:pt x="19849" y="6664"/>
                  </a:lnTo>
                  <a:lnTo>
                    <a:pt x="20489" y="6711"/>
                  </a:lnTo>
                  <a:lnTo>
                    <a:pt x="21128" y="6763"/>
                  </a:lnTo>
                  <a:lnTo>
                    <a:pt x="21768" y="6816"/>
                  </a:lnTo>
                  <a:lnTo>
                    <a:pt x="22408" y="6874"/>
                  </a:lnTo>
                  <a:lnTo>
                    <a:pt x="23048" y="6938"/>
                  </a:lnTo>
                  <a:lnTo>
                    <a:pt x="23687" y="7008"/>
                  </a:lnTo>
                  <a:lnTo>
                    <a:pt x="24310" y="7078"/>
                  </a:lnTo>
                  <a:lnTo>
                    <a:pt x="24949" y="7154"/>
                  </a:lnTo>
                  <a:lnTo>
                    <a:pt x="25589" y="7236"/>
                  </a:lnTo>
                  <a:lnTo>
                    <a:pt x="26212" y="7317"/>
                  </a:lnTo>
                  <a:lnTo>
                    <a:pt x="26834" y="7405"/>
                  </a:lnTo>
                  <a:lnTo>
                    <a:pt x="27474" y="7498"/>
                  </a:lnTo>
                  <a:lnTo>
                    <a:pt x="28096" y="7591"/>
                  </a:lnTo>
                  <a:lnTo>
                    <a:pt x="29341" y="7790"/>
                  </a:lnTo>
                  <a:lnTo>
                    <a:pt x="30586" y="8005"/>
                  </a:lnTo>
                  <a:lnTo>
                    <a:pt x="31831" y="8233"/>
                  </a:lnTo>
                  <a:lnTo>
                    <a:pt x="33058" y="8472"/>
                  </a:lnTo>
                  <a:lnTo>
                    <a:pt x="34269" y="8722"/>
                  </a:lnTo>
                  <a:lnTo>
                    <a:pt x="35479" y="8985"/>
                  </a:lnTo>
                  <a:lnTo>
                    <a:pt x="36672" y="9253"/>
                  </a:lnTo>
                  <a:lnTo>
                    <a:pt x="37865" y="9539"/>
                  </a:lnTo>
                  <a:lnTo>
                    <a:pt x="39041" y="9830"/>
                  </a:lnTo>
                  <a:lnTo>
                    <a:pt x="40216" y="10133"/>
                  </a:lnTo>
                  <a:lnTo>
                    <a:pt x="41375" y="10448"/>
                  </a:lnTo>
                  <a:lnTo>
                    <a:pt x="42516" y="10769"/>
                  </a:lnTo>
                  <a:lnTo>
                    <a:pt x="43640" y="11095"/>
                  </a:lnTo>
                  <a:lnTo>
                    <a:pt x="44764" y="11428"/>
                  </a:lnTo>
                  <a:lnTo>
                    <a:pt x="45870" y="11772"/>
                  </a:lnTo>
                  <a:lnTo>
                    <a:pt x="46959" y="12116"/>
                  </a:lnTo>
                  <a:lnTo>
                    <a:pt x="48031" y="12471"/>
                  </a:lnTo>
                  <a:lnTo>
                    <a:pt x="49086" y="12827"/>
                  </a:lnTo>
                  <a:lnTo>
                    <a:pt x="50141" y="13194"/>
                  </a:lnTo>
                  <a:lnTo>
                    <a:pt x="51161" y="13562"/>
                  </a:lnTo>
                  <a:lnTo>
                    <a:pt x="52181" y="13929"/>
                  </a:lnTo>
                  <a:lnTo>
                    <a:pt x="53167" y="14302"/>
                  </a:lnTo>
                  <a:lnTo>
                    <a:pt x="54135" y="14681"/>
                  </a:lnTo>
                  <a:lnTo>
                    <a:pt x="55103" y="15054"/>
                  </a:lnTo>
                  <a:lnTo>
                    <a:pt x="56037" y="15433"/>
                  </a:lnTo>
                  <a:lnTo>
                    <a:pt x="56953" y="15812"/>
                  </a:lnTo>
                  <a:lnTo>
                    <a:pt x="57835" y="16197"/>
                  </a:lnTo>
                  <a:lnTo>
                    <a:pt x="58717" y="16576"/>
                  </a:lnTo>
                  <a:lnTo>
                    <a:pt x="59564" y="16955"/>
                  </a:lnTo>
                  <a:lnTo>
                    <a:pt x="60394" y="17334"/>
                  </a:lnTo>
                  <a:lnTo>
                    <a:pt x="61206" y="17707"/>
                  </a:lnTo>
                  <a:lnTo>
                    <a:pt x="62002" y="18080"/>
                  </a:lnTo>
                  <a:lnTo>
                    <a:pt x="62762" y="18454"/>
                  </a:lnTo>
                  <a:lnTo>
                    <a:pt x="63489" y="18821"/>
                  </a:lnTo>
                  <a:lnTo>
                    <a:pt x="64215" y="19182"/>
                  </a:lnTo>
                  <a:lnTo>
                    <a:pt x="64906" y="19544"/>
                  </a:lnTo>
                  <a:lnTo>
                    <a:pt x="65563" y="19894"/>
                  </a:lnTo>
                  <a:lnTo>
                    <a:pt x="66203" y="20244"/>
                  </a:lnTo>
                  <a:lnTo>
                    <a:pt x="66808" y="20588"/>
                  </a:lnTo>
                  <a:lnTo>
                    <a:pt x="67379" y="20926"/>
                  </a:lnTo>
                  <a:lnTo>
                    <a:pt x="67932" y="21252"/>
                  </a:lnTo>
                  <a:lnTo>
                    <a:pt x="68468" y="21573"/>
                  </a:lnTo>
                  <a:lnTo>
                    <a:pt x="69125" y="21987"/>
                  </a:lnTo>
                  <a:lnTo>
                    <a:pt x="69765" y="22401"/>
                  </a:lnTo>
                  <a:lnTo>
                    <a:pt x="70405" y="22815"/>
                  </a:lnTo>
                  <a:lnTo>
                    <a:pt x="71010" y="23235"/>
                  </a:lnTo>
                  <a:lnTo>
                    <a:pt x="90755" y="19369"/>
                  </a:lnTo>
                  <a:lnTo>
                    <a:pt x="91481" y="19229"/>
                  </a:lnTo>
                  <a:lnTo>
                    <a:pt x="92207" y="19095"/>
                  </a:lnTo>
                  <a:lnTo>
                    <a:pt x="93729" y="18827"/>
                  </a:lnTo>
                  <a:lnTo>
                    <a:pt x="95285" y="18553"/>
                  </a:lnTo>
                  <a:lnTo>
                    <a:pt x="96841" y="18279"/>
                  </a:lnTo>
                  <a:lnTo>
                    <a:pt x="97619" y="18139"/>
                  </a:lnTo>
                  <a:lnTo>
                    <a:pt x="98397" y="17999"/>
                  </a:lnTo>
                  <a:lnTo>
                    <a:pt x="99140" y="17847"/>
                  </a:lnTo>
                  <a:lnTo>
                    <a:pt x="99884" y="17696"/>
                  </a:lnTo>
                  <a:lnTo>
                    <a:pt x="100610" y="17544"/>
                  </a:lnTo>
                  <a:lnTo>
                    <a:pt x="101302" y="17381"/>
                  </a:lnTo>
                  <a:lnTo>
                    <a:pt x="101976" y="17212"/>
                  </a:lnTo>
                  <a:lnTo>
                    <a:pt x="102616" y="17043"/>
                  </a:lnTo>
                  <a:lnTo>
                    <a:pt x="103169" y="16891"/>
                  </a:lnTo>
                  <a:lnTo>
                    <a:pt x="103636" y="16774"/>
                  </a:lnTo>
                  <a:lnTo>
                    <a:pt x="104033" y="16687"/>
                  </a:lnTo>
                  <a:lnTo>
                    <a:pt x="104345" y="16617"/>
                  </a:lnTo>
                  <a:lnTo>
                    <a:pt x="104604" y="16565"/>
                  </a:lnTo>
                  <a:lnTo>
                    <a:pt x="104777" y="16524"/>
                  </a:lnTo>
                  <a:lnTo>
                    <a:pt x="104898" y="16483"/>
                  </a:lnTo>
                  <a:lnTo>
                    <a:pt x="104950" y="16465"/>
                  </a:lnTo>
                  <a:lnTo>
                    <a:pt x="104967" y="16442"/>
                  </a:lnTo>
                  <a:lnTo>
                    <a:pt x="104984" y="16425"/>
                  </a:lnTo>
                  <a:lnTo>
                    <a:pt x="104984" y="16395"/>
                  </a:lnTo>
                  <a:lnTo>
                    <a:pt x="104950" y="16343"/>
                  </a:lnTo>
                  <a:lnTo>
                    <a:pt x="104881" y="16267"/>
                  </a:lnTo>
                  <a:lnTo>
                    <a:pt x="104760" y="16168"/>
                  </a:lnTo>
                  <a:lnTo>
                    <a:pt x="104604" y="16040"/>
                  </a:lnTo>
                  <a:lnTo>
                    <a:pt x="104414" y="15877"/>
                  </a:lnTo>
                  <a:lnTo>
                    <a:pt x="104189" y="15678"/>
                  </a:lnTo>
                  <a:lnTo>
                    <a:pt x="103947" y="15433"/>
                  </a:lnTo>
                  <a:lnTo>
                    <a:pt x="103601" y="15089"/>
                  </a:lnTo>
                  <a:lnTo>
                    <a:pt x="103221" y="14751"/>
                  </a:lnTo>
                  <a:lnTo>
                    <a:pt x="102806" y="14407"/>
                  </a:lnTo>
                  <a:lnTo>
                    <a:pt x="102339" y="14063"/>
                  </a:lnTo>
                  <a:lnTo>
                    <a:pt x="101855" y="13725"/>
                  </a:lnTo>
                  <a:lnTo>
                    <a:pt x="101319" y="13381"/>
                  </a:lnTo>
                  <a:lnTo>
                    <a:pt x="100766" y="13037"/>
                  </a:lnTo>
                  <a:lnTo>
                    <a:pt x="100160" y="12693"/>
                  </a:lnTo>
                  <a:lnTo>
                    <a:pt x="99538" y="12355"/>
                  </a:lnTo>
                  <a:lnTo>
                    <a:pt x="98898" y="12011"/>
                  </a:lnTo>
                  <a:lnTo>
                    <a:pt x="98224" y="11673"/>
                  </a:lnTo>
                  <a:lnTo>
                    <a:pt x="97515" y="11335"/>
                  </a:lnTo>
                  <a:lnTo>
                    <a:pt x="96806" y="11002"/>
                  </a:lnTo>
                  <a:lnTo>
                    <a:pt x="96063" y="10670"/>
                  </a:lnTo>
                  <a:lnTo>
                    <a:pt x="95302" y="10338"/>
                  </a:lnTo>
                  <a:lnTo>
                    <a:pt x="94524" y="10011"/>
                  </a:lnTo>
                  <a:lnTo>
                    <a:pt x="93746" y="9690"/>
                  </a:lnTo>
                  <a:lnTo>
                    <a:pt x="92933" y="9370"/>
                  </a:lnTo>
                  <a:lnTo>
                    <a:pt x="92138" y="9049"/>
                  </a:lnTo>
                  <a:lnTo>
                    <a:pt x="91308" y="8740"/>
                  </a:lnTo>
                  <a:lnTo>
                    <a:pt x="90478" y="8431"/>
                  </a:lnTo>
                  <a:lnTo>
                    <a:pt x="89648" y="8128"/>
                  </a:lnTo>
                  <a:lnTo>
                    <a:pt x="88818" y="7825"/>
                  </a:lnTo>
                  <a:lnTo>
                    <a:pt x="87988" y="7533"/>
                  </a:lnTo>
                  <a:lnTo>
                    <a:pt x="87141" y="7242"/>
                  </a:lnTo>
                  <a:lnTo>
                    <a:pt x="86311" y="6962"/>
                  </a:lnTo>
                  <a:lnTo>
                    <a:pt x="84669" y="6414"/>
                  </a:lnTo>
                  <a:lnTo>
                    <a:pt x="83043" y="5895"/>
                  </a:lnTo>
                  <a:lnTo>
                    <a:pt x="81470" y="5405"/>
                  </a:lnTo>
                  <a:lnTo>
                    <a:pt x="80139" y="5003"/>
                  </a:lnTo>
                  <a:lnTo>
                    <a:pt x="78790" y="4612"/>
                  </a:lnTo>
                  <a:lnTo>
                    <a:pt x="77407" y="4227"/>
                  </a:lnTo>
                  <a:lnTo>
                    <a:pt x="76006" y="3848"/>
                  </a:lnTo>
                  <a:lnTo>
                    <a:pt x="75280" y="3662"/>
                  </a:lnTo>
                  <a:lnTo>
                    <a:pt x="74571" y="3481"/>
                  </a:lnTo>
                  <a:lnTo>
                    <a:pt x="73845" y="3300"/>
                  </a:lnTo>
                  <a:lnTo>
                    <a:pt x="73102" y="3125"/>
                  </a:lnTo>
                  <a:lnTo>
                    <a:pt x="72358" y="2950"/>
                  </a:lnTo>
                  <a:lnTo>
                    <a:pt x="71615" y="2781"/>
                  </a:lnTo>
                  <a:lnTo>
                    <a:pt x="70854" y="2612"/>
                  </a:lnTo>
                  <a:lnTo>
                    <a:pt x="70093" y="2449"/>
                  </a:lnTo>
                  <a:lnTo>
                    <a:pt x="69333" y="2291"/>
                  </a:lnTo>
                  <a:lnTo>
                    <a:pt x="68555" y="2134"/>
                  </a:lnTo>
                  <a:lnTo>
                    <a:pt x="67776" y="1982"/>
                  </a:lnTo>
                  <a:lnTo>
                    <a:pt x="66998" y="1831"/>
                  </a:lnTo>
                  <a:lnTo>
                    <a:pt x="66203" y="1691"/>
                  </a:lnTo>
                  <a:lnTo>
                    <a:pt x="65408" y="1551"/>
                  </a:lnTo>
                  <a:lnTo>
                    <a:pt x="64595" y="1417"/>
                  </a:lnTo>
                  <a:lnTo>
                    <a:pt x="63800" y="1283"/>
                  </a:lnTo>
                  <a:lnTo>
                    <a:pt x="62970" y="1160"/>
                  </a:lnTo>
                  <a:lnTo>
                    <a:pt x="62157" y="1038"/>
                  </a:lnTo>
                  <a:lnTo>
                    <a:pt x="61327" y="921"/>
                  </a:lnTo>
                  <a:lnTo>
                    <a:pt x="60497" y="810"/>
                  </a:lnTo>
                  <a:lnTo>
                    <a:pt x="59650" y="705"/>
                  </a:lnTo>
                  <a:lnTo>
                    <a:pt x="58803" y="606"/>
                  </a:lnTo>
                  <a:lnTo>
                    <a:pt x="57956" y="513"/>
                  </a:lnTo>
                  <a:lnTo>
                    <a:pt x="57109" y="420"/>
                  </a:lnTo>
                  <a:lnTo>
                    <a:pt x="56123" y="332"/>
                  </a:lnTo>
                  <a:lnTo>
                    <a:pt x="55155" y="251"/>
                  </a:lnTo>
                  <a:lnTo>
                    <a:pt x="54187" y="181"/>
                  </a:lnTo>
                  <a:lnTo>
                    <a:pt x="53218" y="128"/>
                  </a:lnTo>
                  <a:lnTo>
                    <a:pt x="52267" y="82"/>
                  </a:lnTo>
                  <a:lnTo>
                    <a:pt x="51299" y="47"/>
                  </a:lnTo>
                  <a:lnTo>
                    <a:pt x="50331" y="17"/>
                  </a:lnTo>
                  <a:lnTo>
                    <a:pt x="49380" y="6"/>
                  </a:lnTo>
                  <a:lnTo>
                    <a:pt x="48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 flipH="1">
              <a:off x="-2177214" y="1403840"/>
              <a:ext cx="999794" cy="924684"/>
            </a:xfrm>
            <a:custGeom>
              <a:rect b="b" l="l" r="r" t="t"/>
              <a:pathLst>
                <a:path extrusionOk="0" h="32278" w="94387">
                  <a:moveTo>
                    <a:pt x="41531" y="0"/>
                  </a:moveTo>
                  <a:lnTo>
                    <a:pt x="40701" y="6"/>
                  </a:lnTo>
                  <a:lnTo>
                    <a:pt x="39854" y="18"/>
                  </a:lnTo>
                  <a:lnTo>
                    <a:pt x="39007" y="41"/>
                  </a:lnTo>
                  <a:lnTo>
                    <a:pt x="38177" y="76"/>
                  </a:lnTo>
                  <a:lnTo>
                    <a:pt x="37347" y="128"/>
                  </a:lnTo>
                  <a:lnTo>
                    <a:pt x="36517" y="192"/>
                  </a:lnTo>
                  <a:lnTo>
                    <a:pt x="36119" y="227"/>
                  </a:lnTo>
                  <a:lnTo>
                    <a:pt x="35704" y="268"/>
                  </a:lnTo>
                  <a:lnTo>
                    <a:pt x="34546" y="397"/>
                  </a:lnTo>
                  <a:lnTo>
                    <a:pt x="33405" y="531"/>
                  </a:lnTo>
                  <a:lnTo>
                    <a:pt x="32246" y="682"/>
                  </a:lnTo>
                  <a:lnTo>
                    <a:pt x="31088" y="840"/>
                  </a:lnTo>
                  <a:lnTo>
                    <a:pt x="29947" y="1009"/>
                  </a:lnTo>
                  <a:lnTo>
                    <a:pt x="28806" y="1189"/>
                  </a:lnTo>
                  <a:lnTo>
                    <a:pt x="27647" y="1376"/>
                  </a:lnTo>
                  <a:lnTo>
                    <a:pt x="26506" y="1568"/>
                  </a:lnTo>
                  <a:lnTo>
                    <a:pt x="25365" y="1773"/>
                  </a:lnTo>
                  <a:lnTo>
                    <a:pt x="24224" y="1982"/>
                  </a:lnTo>
                  <a:lnTo>
                    <a:pt x="23083" y="2204"/>
                  </a:lnTo>
                  <a:lnTo>
                    <a:pt x="21942" y="2426"/>
                  </a:lnTo>
                  <a:lnTo>
                    <a:pt x="20818" y="2653"/>
                  </a:lnTo>
                  <a:lnTo>
                    <a:pt x="19677" y="2886"/>
                  </a:lnTo>
                  <a:lnTo>
                    <a:pt x="18553" y="3119"/>
                  </a:lnTo>
                  <a:lnTo>
                    <a:pt x="17429" y="3358"/>
                  </a:lnTo>
                  <a:lnTo>
                    <a:pt x="15181" y="3848"/>
                  </a:lnTo>
                  <a:lnTo>
                    <a:pt x="12951" y="4338"/>
                  </a:lnTo>
                  <a:lnTo>
                    <a:pt x="8559" y="5323"/>
                  </a:lnTo>
                  <a:lnTo>
                    <a:pt x="6381" y="5801"/>
                  </a:lnTo>
                  <a:lnTo>
                    <a:pt x="4237" y="6268"/>
                  </a:lnTo>
                  <a:lnTo>
                    <a:pt x="3165" y="6495"/>
                  </a:lnTo>
                  <a:lnTo>
                    <a:pt x="2110" y="6717"/>
                  </a:lnTo>
                  <a:lnTo>
                    <a:pt x="1055" y="6927"/>
                  </a:lnTo>
                  <a:lnTo>
                    <a:pt x="1" y="7137"/>
                  </a:lnTo>
                  <a:lnTo>
                    <a:pt x="744" y="7061"/>
                  </a:lnTo>
                  <a:lnTo>
                    <a:pt x="1488" y="6985"/>
                  </a:lnTo>
                  <a:lnTo>
                    <a:pt x="2231" y="6927"/>
                  </a:lnTo>
                  <a:lnTo>
                    <a:pt x="2975" y="6874"/>
                  </a:lnTo>
                  <a:lnTo>
                    <a:pt x="3718" y="6833"/>
                  </a:lnTo>
                  <a:lnTo>
                    <a:pt x="4461" y="6798"/>
                  </a:lnTo>
                  <a:lnTo>
                    <a:pt x="5205" y="6775"/>
                  </a:lnTo>
                  <a:lnTo>
                    <a:pt x="5948" y="6758"/>
                  </a:lnTo>
                  <a:lnTo>
                    <a:pt x="6692" y="6752"/>
                  </a:lnTo>
                  <a:lnTo>
                    <a:pt x="7435" y="6752"/>
                  </a:lnTo>
                  <a:lnTo>
                    <a:pt x="8162" y="6758"/>
                  </a:lnTo>
                  <a:lnTo>
                    <a:pt x="8905" y="6775"/>
                  </a:lnTo>
                  <a:lnTo>
                    <a:pt x="9648" y="6798"/>
                  </a:lnTo>
                  <a:lnTo>
                    <a:pt x="10392" y="6828"/>
                  </a:lnTo>
                  <a:lnTo>
                    <a:pt x="11118" y="6868"/>
                  </a:lnTo>
                  <a:lnTo>
                    <a:pt x="11862" y="6909"/>
                  </a:lnTo>
                  <a:lnTo>
                    <a:pt x="12588" y="6962"/>
                  </a:lnTo>
                  <a:lnTo>
                    <a:pt x="13314" y="7020"/>
                  </a:lnTo>
                  <a:lnTo>
                    <a:pt x="14057" y="7090"/>
                  </a:lnTo>
                  <a:lnTo>
                    <a:pt x="14766" y="7160"/>
                  </a:lnTo>
                  <a:lnTo>
                    <a:pt x="15492" y="7236"/>
                  </a:lnTo>
                  <a:lnTo>
                    <a:pt x="16219" y="7323"/>
                  </a:lnTo>
                  <a:lnTo>
                    <a:pt x="16928" y="7411"/>
                  </a:lnTo>
                  <a:lnTo>
                    <a:pt x="17654" y="7510"/>
                  </a:lnTo>
                  <a:lnTo>
                    <a:pt x="18363" y="7609"/>
                  </a:lnTo>
                  <a:lnTo>
                    <a:pt x="19071" y="7714"/>
                  </a:lnTo>
                  <a:lnTo>
                    <a:pt x="19763" y="7830"/>
                  </a:lnTo>
                  <a:lnTo>
                    <a:pt x="20472" y="7947"/>
                  </a:lnTo>
                  <a:lnTo>
                    <a:pt x="21164" y="8064"/>
                  </a:lnTo>
                  <a:lnTo>
                    <a:pt x="21855" y="8192"/>
                  </a:lnTo>
                  <a:lnTo>
                    <a:pt x="22547" y="8320"/>
                  </a:lnTo>
                  <a:lnTo>
                    <a:pt x="23221" y="8460"/>
                  </a:lnTo>
                  <a:lnTo>
                    <a:pt x="23895" y="8594"/>
                  </a:lnTo>
                  <a:lnTo>
                    <a:pt x="24570" y="8740"/>
                  </a:lnTo>
                  <a:lnTo>
                    <a:pt x="25244" y="8886"/>
                  </a:lnTo>
                  <a:lnTo>
                    <a:pt x="25901" y="9037"/>
                  </a:lnTo>
                  <a:lnTo>
                    <a:pt x="26558" y="9189"/>
                  </a:lnTo>
                  <a:lnTo>
                    <a:pt x="27198" y="9346"/>
                  </a:lnTo>
                  <a:lnTo>
                    <a:pt x="27837" y="9510"/>
                  </a:lnTo>
                  <a:lnTo>
                    <a:pt x="28477" y="9673"/>
                  </a:lnTo>
                  <a:lnTo>
                    <a:pt x="29739" y="10005"/>
                  </a:lnTo>
                  <a:lnTo>
                    <a:pt x="30967" y="10349"/>
                  </a:lnTo>
                  <a:lnTo>
                    <a:pt x="32160" y="10699"/>
                  </a:lnTo>
                  <a:lnTo>
                    <a:pt x="33336" y="11055"/>
                  </a:lnTo>
                  <a:lnTo>
                    <a:pt x="34477" y="11422"/>
                  </a:lnTo>
                  <a:lnTo>
                    <a:pt x="35583" y="11784"/>
                  </a:lnTo>
                  <a:lnTo>
                    <a:pt x="36638" y="12157"/>
                  </a:lnTo>
                  <a:lnTo>
                    <a:pt x="37675" y="12524"/>
                  </a:lnTo>
                  <a:lnTo>
                    <a:pt x="38678" y="12897"/>
                  </a:lnTo>
                  <a:lnTo>
                    <a:pt x="39629" y="13264"/>
                  </a:lnTo>
                  <a:lnTo>
                    <a:pt x="40545" y="13626"/>
                  </a:lnTo>
                  <a:lnTo>
                    <a:pt x="41427" y="13987"/>
                  </a:lnTo>
                  <a:lnTo>
                    <a:pt x="42413" y="14407"/>
                  </a:lnTo>
                  <a:lnTo>
                    <a:pt x="43381" y="14833"/>
                  </a:lnTo>
                  <a:lnTo>
                    <a:pt x="44332" y="15270"/>
                  </a:lnTo>
                  <a:lnTo>
                    <a:pt x="45266" y="15707"/>
                  </a:lnTo>
                  <a:lnTo>
                    <a:pt x="46182" y="16162"/>
                  </a:lnTo>
                  <a:lnTo>
                    <a:pt x="47064" y="16617"/>
                  </a:lnTo>
                  <a:lnTo>
                    <a:pt x="47946" y="17078"/>
                  </a:lnTo>
                  <a:lnTo>
                    <a:pt x="48793" y="17550"/>
                  </a:lnTo>
                  <a:lnTo>
                    <a:pt x="49605" y="18022"/>
                  </a:lnTo>
                  <a:lnTo>
                    <a:pt x="50418" y="18506"/>
                  </a:lnTo>
                  <a:lnTo>
                    <a:pt x="51179" y="18990"/>
                  </a:lnTo>
                  <a:lnTo>
                    <a:pt x="51940" y="19486"/>
                  </a:lnTo>
                  <a:lnTo>
                    <a:pt x="52648" y="19981"/>
                  </a:lnTo>
                  <a:lnTo>
                    <a:pt x="53340" y="20483"/>
                  </a:lnTo>
                  <a:lnTo>
                    <a:pt x="54014" y="20990"/>
                  </a:lnTo>
                  <a:lnTo>
                    <a:pt x="54637" y="21497"/>
                  </a:lnTo>
                  <a:lnTo>
                    <a:pt x="55242" y="22010"/>
                  </a:lnTo>
                  <a:lnTo>
                    <a:pt x="55812" y="22529"/>
                  </a:lnTo>
                  <a:lnTo>
                    <a:pt x="56348" y="23054"/>
                  </a:lnTo>
                  <a:lnTo>
                    <a:pt x="56850" y="23573"/>
                  </a:lnTo>
                  <a:lnTo>
                    <a:pt x="57317" y="24103"/>
                  </a:lnTo>
                  <a:lnTo>
                    <a:pt x="57749" y="24634"/>
                  </a:lnTo>
                  <a:lnTo>
                    <a:pt x="58147" y="25165"/>
                  </a:lnTo>
                  <a:lnTo>
                    <a:pt x="58510" y="25701"/>
                  </a:lnTo>
                  <a:lnTo>
                    <a:pt x="58821" y="26237"/>
                  </a:lnTo>
                  <a:lnTo>
                    <a:pt x="59098" y="26774"/>
                  </a:lnTo>
                  <a:lnTo>
                    <a:pt x="59340" y="27316"/>
                  </a:lnTo>
                  <a:lnTo>
                    <a:pt x="59443" y="27584"/>
                  </a:lnTo>
                  <a:lnTo>
                    <a:pt x="59530" y="27852"/>
                  </a:lnTo>
                  <a:lnTo>
                    <a:pt x="59616" y="28126"/>
                  </a:lnTo>
                  <a:lnTo>
                    <a:pt x="59685" y="28395"/>
                  </a:lnTo>
                  <a:lnTo>
                    <a:pt x="59737" y="28669"/>
                  </a:lnTo>
                  <a:lnTo>
                    <a:pt x="59789" y="28937"/>
                  </a:lnTo>
                  <a:lnTo>
                    <a:pt x="59824" y="29211"/>
                  </a:lnTo>
                  <a:lnTo>
                    <a:pt x="59858" y="29479"/>
                  </a:lnTo>
                  <a:lnTo>
                    <a:pt x="59876" y="29747"/>
                  </a:lnTo>
                  <a:lnTo>
                    <a:pt x="59876" y="30021"/>
                  </a:lnTo>
                  <a:lnTo>
                    <a:pt x="59858" y="30301"/>
                  </a:lnTo>
                  <a:lnTo>
                    <a:pt x="59841" y="30581"/>
                  </a:lnTo>
                  <a:lnTo>
                    <a:pt x="59806" y="30867"/>
                  </a:lnTo>
                  <a:lnTo>
                    <a:pt x="59737" y="31153"/>
                  </a:lnTo>
                  <a:lnTo>
                    <a:pt x="59668" y="31438"/>
                  </a:lnTo>
                  <a:lnTo>
                    <a:pt x="59582" y="31718"/>
                  </a:lnTo>
                  <a:lnTo>
                    <a:pt x="59478" y="32004"/>
                  </a:lnTo>
                  <a:lnTo>
                    <a:pt x="59357" y="32278"/>
                  </a:lnTo>
                  <a:lnTo>
                    <a:pt x="80744" y="28086"/>
                  </a:lnTo>
                  <a:lnTo>
                    <a:pt x="81315" y="27975"/>
                  </a:lnTo>
                  <a:lnTo>
                    <a:pt x="81903" y="27870"/>
                  </a:lnTo>
                  <a:lnTo>
                    <a:pt x="83061" y="27666"/>
                  </a:lnTo>
                  <a:lnTo>
                    <a:pt x="84237" y="27468"/>
                  </a:lnTo>
                  <a:lnTo>
                    <a:pt x="85395" y="27275"/>
                  </a:lnTo>
                  <a:lnTo>
                    <a:pt x="86537" y="27089"/>
                  </a:lnTo>
                  <a:lnTo>
                    <a:pt x="87626" y="26890"/>
                  </a:lnTo>
                  <a:lnTo>
                    <a:pt x="88162" y="26791"/>
                  </a:lnTo>
                  <a:lnTo>
                    <a:pt x="88698" y="26686"/>
                  </a:lnTo>
                  <a:lnTo>
                    <a:pt x="89199" y="26581"/>
                  </a:lnTo>
                  <a:lnTo>
                    <a:pt x="89701" y="26476"/>
                  </a:lnTo>
                  <a:lnTo>
                    <a:pt x="90167" y="26360"/>
                  </a:lnTo>
                  <a:lnTo>
                    <a:pt x="90634" y="26243"/>
                  </a:lnTo>
                  <a:lnTo>
                    <a:pt x="91067" y="26121"/>
                  </a:lnTo>
                  <a:lnTo>
                    <a:pt x="91499" y="25998"/>
                  </a:lnTo>
                  <a:lnTo>
                    <a:pt x="91896" y="25864"/>
                  </a:lnTo>
                  <a:lnTo>
                    <a:pt x="92260" y="25724"/>
                  </a:lnTo>
                  <a:lnTo>
                    <a:pt x="92605" y="25579"/>
                  </a:lnTo>
                  <a:lnTo>
                    <a:pt x="92917" y="25427"/>
                  </a:lnTo>
                  <a:lnTo>
                    <a:pt x="93211" y="25264"/>
                  </a:lnTo>
                  <a:lnTo>
                    <a:pt x="93470" y="25095"/>
                  </a:lnTo>
                  <a:lnTo>
                    <a:pt x="93712" y="24914"/>
                  </a:lnTo>
                  <a:lnTo>
                    <a:pt x="93902" y="24727"/>
                  </a:lnTo>
                  <a:lnTo>
                    <a:pt x="93989" y="24634"/>
                  </a:lnTo>
                  <a:lnTo>
                    <a:pt x="94058" y="24529"/>
                  </a:lnTo>
                  <a:lnTo>
                    <a:pt x="94127" y="24430"/>
                  </a:lnTo>
                  <a:lnTo>
                    <a:pt x="94196" y="24325"/>
                  </a:lnTo>
                  <a:lnTo>
                    <a:pt x="94248" y="24214"/>
                  </a:lnTo>
                  <a:lnTo>
                    <a:pt x="94282" y="24103"/>
                  </a:lnTo>
                  <a:lnTo>
                    <a:pt x="94317" y="23993"/>
                  </a:lnTo>
                  <a:lnTo>
                    <a:pt x="94334" y="23876"/>
                  </a:lnTo>
                  <a:lnTo>
                    <a:pt x="94369" y="23497"/>
                  </a:lnTo>
                  <a:lnTo>
                    <a:pt x="94386" y="23118"/>
                  </a:lnTo>
                  <a:lnTo>
                    <a:pt x="94386" y="22739"/>
                  </a:lnTo>
                  <a:lnTo>
                    <a:pt x="94352" y="22360"/>
                  </a:lnTo>
                  <a:lnTo>
                    <a:pt x="94300" y="21981"/>
                  </a:lnTo>
                  <a:lnTo>
                    <a:pt x="94231" y="21596"/>
                  </a:lnTo>
                  <a:lnTo>
                    <a:pt x="94127" y="21217"/>
                  </a:lnTo>
                  <a:lnTo>
                    <a:pt x="94006" y="20833"/>
                  </a:lnTo>
                  <a:lnTo>
                    <a:pt x="93868" y="20454"/>
                  </a:lnTo>
                  <a:lnTo>
                    <a:pt x="93712" y="20069"/>
                  </a:lnTo>
                  <a:lnTo>
                    <a:pt x="93539" y="19690"/>
                  </a:lnTo>
                  <a:lnTo>
                    <a:pt x="93332" y="19305"/>
                  </a:lnTo>
                  <a:lnTo>
                    <a:pt x="93107" y="18926"/>
                  </a:lnTo>
                  <a:lnTo>
                    <a:pt x="92865" y="18541"/>
                  </a:lnTo>
                  <a:lnTo>
                    <a:pt x="92605" y="18162"/>
                  </a:lnTo>
                  <a:lnTo>
                    <a:pt x="92329" y="17777"/>
                  </a:lnTo>
                  <a:lnTo>
                    <a:pt x="92035" y="17398"/>
                  </a:lnTo>
                  <a:lnTo>
                    <a:pt x="91706" y="17019"/>
                  </a:lnTo>
                  <a:lnTo>
                    <a:pt x="91378" y="16646"/>
                  </a:lnTo>
                  <a:lnTo>
                    <a:pt x="91015" y="16267"/>
                  </a:lnTo>
                  <a:lnTo>
                    <a:pt x="90652" y="15894"/>
                  </a:lnTo>
                  <a:lnTo>
                    <a:pt x="90254" y="15515"/>
                  </a:lnTo>
                  <a:lnTo>
                    <a:pt x="89856" y="15142"/>
                  </a:lnTo>
                  <a:lnTo>
                    <a:pt x="89424" y="14775"/>
                  </a:lnTo>
                  <a:lnTo>
                    <a:pt x="88974" y="14401"/>
                  </a:lnTo>
                  <a:lnTo>
                    <a:pt x="88525" y="14034"/>
                  </a:lnTo>
                  <a:lnTo>
                    <a:pt x="88041" y="13667"/>
                  </a:lnTo>
                  <a:lnTo>
                    <a:pt x="87557" y="13305"/>
                  </a:lnTo>
                  <a:lnTo>
                    <a:pt x="87038" y="12944"/>
                  </a:lnTo>
                  <a:lnTo>
                    <a:pt x="86519" y="12582"/>
                  </a:lnTo>
                  <a:lnTo>
                    <a:pt x="85983" y="12227"/>
                  </a:lnTo>
                  <a:lnTo>
                    <a:pt x="85430" y="11871"/>
                  </a:lnTo>
                  <a:lnTo>
                    <a:pt x="84859" y="11521"/>
                  </a:lnTo>
                  <a:lnTo>
                    <a:pt x="84272" y="11171"/>
                  </a:lnTo>
                  <a:lnTo>
                    <a:pt x="83666" y="10822"/>
                  </a:lnTo>
                  <a:lnTo>
                    <a:pt x="83061" y="10483"/>
                  </a:lnTo>
                  <a:lnTo>
                    <a:pt x="82439" y="10139"/>
                  </a:lnTo>
                  <a:lnTo>
                    <a:pt x="81799" y="9801"/>
                  </a:lnTo>
                  <a:lnTo>
                    <a:pt x="81142" y="9469"/>
                  </a:lnTo>
                  <a:lnTo>
                    <a:pt x="80468" y="9136"/>
                  </a:lnTo>
                  <a:lnTo>
                    <a:pt x="79794" y="8810"/>
                  </a:lnTo>
                  <a:lnTo>
                    <a:pt x="79102" y="8489"/>
                  </a:lnTo>
                  <a:lnTo>
                    <a:pt x="78393" y="8169"/>
                  </a:lnTo>
                  <a:lnTo>
                    <a:pt x="77684" y="7854"/>
                  </a:lnTo>
                  <a:lnTo>
                    <a:pt x="76958" y="7539"/>
                  </a:lnTo>
                  <a:lnTo>
                    <a:pt x="76215" y="7230"/>
                  </a:lnTo>
                  <a:lnTo>
                    <a:pt x="75471" y="6927"/>
                  </a:lnTo>
                  <a:lnTo>
                    <a:pt x="74710" y="6629"/>
                  </a:lnTo>
                  <a:lnTo>
                    <a:pt x="73932" y="6338"/>
                  </a:lnTo>
                  <a:lnTo>
                    <a:pt x="73154" y="6046"/>
                  </a:lnTo>
                  <a:lnTo>
                    <a:pt x="72359" y="5761"/>
                  </a:lnTo>
                  <a:lnTo>
                    <a:pt x="71546" y="5481"/>
                  </a:lnTo>
                  <a:lnTo>
                    <a:pt x="70734" y="5201"/>
                  </a:lnTo>
                  <a:lnTo>
                    <a:pt x="69921" y="4933"/>
                  </a:lnTo>
                  <a:lnTo>
                    <a:pt x="69091" y="4664"/>
                  </a:lnTo>
                  <a:lnTo>
                    <a:pt x="68244" y="4408"/>
                  </a:lnTo>
                  <a:lnTo>
                    <a:pt x="67397" y="4151"/>
                  </a:lnTo>
                  <a:lnTo>
                    <a:pt x="66532" y="3901"/>
                  </a:lnTo>
                  <a:lnTo>
                    <a:pt x="65668" y="3662"/>
                  </a:lnTo>
                  <a:lnTo>
                    <a:pt x="64803" y="3423"/>
                  </a:lnTo>
                  <a:lnTo>
                    <a:pt x="63921" y="3189"/>
                  </a:lnTo>
                  <a:lnTo>
                    <a:pt x="63022" y="2962"/>
                  </a:lnTo>
                  <a:lnTo>
                    <a:pt x="62123" y="2740"/>
                  </a:lnTo>
                  <a:lnTo>
                    <a:pt x="61224" y="2531"/>
                  </a:lnTo>
                  <a:lnTo>
                    <a:pt x="60567" y="2373"/>
                  </a:lnTo>
                  <a:lnTo>
                    <a:pt x="59876" y="2221"/>
                  </a:lnTo>
                  <a:lnTo>
                    <a:pt x="59184" y="2076"/>
                  </a:lnTo>
                  <a:lnTo>
                    <a:pt x="58475" y="1924"/>
                  </a:lnTo>
                  <a:lnTo>
                    <a:pt x="57749" y="1778"/>
                  </a:lnTo>
                  <a:lnTo>
                    <a:pt x="57005" y="1638"/>
                  </a:lnTo>
                  <a:lnTo>
                    <a:pt x="56262" y="1493"/>
                  </a:lnTo>
                  <a:lnTo>
                    <a:pt x="55501" y="1359"/>
                  </a:lnTo>
                  <a:lnTo>
                    <a:pt x="54723" y="1224"/>
                  </a:lnTo>
                  <a:lnTo>
                    <a:pt x="53945" y="1096"/>
                  </a:lnTo>
                  <a:lnTo>
                    <a:pt x="53167" y="974"/>
                  </a:lnTo>
                  <a:lnTo>
                    <a:pt x="52354" y="857"/>
                  </a:lnTo>
                  <a:lnTo>
                    <a:pt x="51559" y="746"/>
                  </a:lnTo>
                  <a:lnTo>
                    <a:pt x="50747" y="641"/>
                  </a:lnTo>
                  <a:lnTo>
                    <a:pt x="49917" y="542"/>
                  </a:lnTo>
                  <a:lnTo>
                    <a:pt x="49104" y="449"/>
                  </a:lnTo>
                  <a:lnTo>
                    <a:pt x="48274" y="362"/>
                  </a:lnTo>
                  <a:lnTo>
                    <a:pt x="47427" y="286"/>
                  </a:lnTo>
                  <a:lnTo>
                    <a:pt x="46597" y="216"/>
                  </a:lnTo>
                  <a:lnTo>
                    <a:pt x="45750" y="157"/>
                  </a:lnTo>
                  <a:lnTo>
                    <a:pt x="44920" y="105"/>
                  </a:lnTo>
                  <a:lnTo>
                    <a:pt x="44073" y="64"/>
                  </a:lnTo>
                  <a:lnTo>
                    <a:pt x="43225" y="35"/>
                  </a:lnTo>
                  <a:lnTo>
                    <a:pt x="42378" y="12"/>
                  </a:lnTo>
                  <a:lnTo>
                    <a:pt x="415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 flipH="1">
              <a:off x="-2691874" y="2129692"/>
              <a:ext cx="884601" cy="1045462"/>
            </a:xfrm>
            <a:custGeom>
              <a:rect b="b" l="l" r="r" t="t"/>
              <a:pathLst>
                <a:path extrusionOk="0" h="36494" w="83512">
                  <a:moveTo>
                    <a:pt x="35272" y="1"/>
                  </a:moveTo>
                  <a:lnTo>
                    <a:pt x="34805" y="7"/>
                  </a:lnTo>
                  <a:lnTo>
                    <a:pt x="34304" y="24"/>
                  </a:lnTo>
                  <a:lnTo>
                    <a:pt x="33803" y="59"/>
                  </a:lnTo>
                  <a:lnTo>
                    <a:pt x="33284" y="100"/>
                  </a:lnTo>
                  <a:lnTo>
                    <a:pt x="32748" y="152"/>
                  </a:lnTo>
                  <a:lnTo>
                    <a:pt x="32212" y="216"/>
                  </a:lnTo>
                  <a:lnTo>
                    <a:pt x="31659" y="286"/>
                  </a:lnTo>
                  <a:lnTo>
                    <a:pt x="31088" y="368"/>
                  </a:lnTo>
                  <a:lnTo>
                    <a:pt x="30518" y="461"/>
                  </a:lnTo>
                  <a:lnTo>
                    <a:pt x="29947" y="555"/>
                  </a:lnTo>
                  <a:lnTo>
                    <a:pt x="29376" y="660"/>
                  </a:lnTo>
                  <a:lnTo>
                    <a:pt x="28789" y="765"/>
                  </a:lnTo>
                  <a:lnTo>
                    <a:pt x="28201" y="881"/>
                  </a:lnTo>
                  <a:lnTo>
                    <a:pt x="27613" y="998"/>
                  </a:lnTo>
                  <a:lnTo>
                    <a:pt x="26437" y="1243"/>
                  </a:lnTo>
                  <a:lnTo>
                    <a:pt x="25279" y="1499"/>
                  </a:lnTo>
                  <a:lnTo>
                    <a:pt x="24120" y="1762"/>
                  </a:lnTo>
                  <a:lnTo>
                    <a:pt x="21907" y="2275"/>
                  </a:lnTo>
                  <a:lnTo>
                    <a:pt x="20870" y="2519"/>
                  </a:lnTo>
                  <a:lnTo>
                    <a:pt x="19867" y="2747"/>
                  </a:lnTo>
                  <a:lnTo>
                    <a:pt x="18951" y="2951"/>
                  </a:lnTo>
                  <a:lnTo>
                    <a:pt x="18086" y="3126"/>
                  </a:lnTo>
                  <a:lnTo>
                    <a:pt x="1" y="6671"/>
                  </a:lnTo>
                  <a:lnTo>
                    <a:pt x="814" y="6764"/>
                  </a:lnTo>
                  <a:lnTo>
                    <a:pt x="1626" y="6863"/>
                  </a:lnTo>
                  <a:lnTo>
                    <a:pt x="2439" y="6968"/>
                  </a:lnTo>
                  <a:lnTo>
                    <a:pt x="3234" y="7079"/>
                  </a:lnTo>
                  <a:lnTo>
                    <a:pt x="4029" y="7190"/>
                  </a:lnTo>
                  <a:lnTo>
                    <a:pt x="4825" y="7312"/>
                  </a:lnTo>
                  <a:lnTo>
                    <a:pt x="5603" y="7435"/>
                  </a:lnTo>
                  <a:lnTo>
                    <a:pt x="6381" y="7563"/>
                  </a:lnTo>
                  <a:lnTo>
                    <a:pt x="7159" y="7697"/>
                  </a:lnTo>
                  <a:lnTo>
                    <a:pt x="7920" y="7831"/>
                  </a:lnTo>
                  <a:lnTo>
                    <a:pt x="8680" y="7977"/>
                  </a:lnTo>
                  <a:lnTo>
                    <a:pt x="9424" y="8123"/>
                  </a:lnTo>
                  <a:lnTo>
                    <a:pt x="10167" y="8268"/>
                  </a:lnTo>
                  <a:lnTo>
                    <a:pt x="10911" y="8426"/>
                  </a:lnTo>
                  <a:lnTo>
                    <a:pt x="11637" y="8583"/>
                  </a:lnTo>
                  <a:lnTo>
                    <a:pt x="12363" y="8746"/>
                  </a:lnTo>
                  <a:lnTo>
                    <a:pt x="13089" y="8910"/>
                  </a:lnTo>
                  <a:lnTo>
                    <a:pt x="13798" y="9085"/>
                  </a:lnTo>
                  <a:lnTo>
                    <a:pt x="14507" y="9254"/>
                  </a:lnTo>
                  <a:lnTo>
                    <a:pt x="15199" y="9434"/>
                  </a:lnTo>
                  <a:lnTo>
                    <a:pt x="15890" y="9615"/>
                  </a:lnTo>
                  <a:lnTo>
                    <a:pt x="16582" y="9802"/>
                  </a:lnTo>
                  <a:lnTo>
                    <a:pt x="17256" y="9988"/>
                  </a:lnTo>
                  <a:lnTo>
                    <a:pt x="17931" y="10175"/>
                  </a:lnTo>
                  <a:lnTo>
                    <a:pt x="18605" y="10373"/>
                  </a:lnTo>
                  <a:lnTo>
                    <a:pt x="19262" y="10571"/>
                  </a:lnTo>
                  <a:lnTo>
                    <a:pt x="19902" y="10770"/>
                  </a:lnTo>
                  <a:lnTo>
                    <a:pt x="20559" y="10974"/>
                  </a:lnTo>
                  <a:lnTo>
                    <a:pt x="21198" y="11178"/>
                  </a:lnTo>
                  <a:lnTo>
                    <a:pt x="21821" y="11388"/>
                  </a:lnTo>
                  <a:lnTo>
                    <a:pt x="23066" y="11813"/>
                  </a:lnTo>
                  <a:lnTo>
                    <a:pt x="24276" y="12251"/>
                  </a:lnTo>
                  <a:lnTo>
                    <a:pt x="25469" y="12694"/>
                  </a:lnTo>
                  <a:lnTo>
                    <a:pt x="26627" y="13149"/>
                  </a:lnTo>
                  <a:lnTo>
                    <a:pt x="27751" y="13609"/>
                  </a:lnTo>
                  <a:lnTo>
                    <a:pt x="28858" y="14076"/>
                  </a:lnTo>
                  <a:lnTo>
                    <a:pt x="29930" y="14554"/>
                  </a:lnTo>
                  <a:lnTo>
                    <a:pt x="30984" y="15032"/>
                  </a:lnTo>
                  <a:lnTo>
                    <a:pt x="31987" y="15522"/>
                  </a:lnTo>
                  <a:lnTo>
                    <a:pt x="32973" y="16011"/>
                  </a:lnTo>
                  <a:lnTo>
                    <a:pt x="33941" y="16507"/>
                  </a:lnTo>
                  <a:lnTo>
                    <a:pt x="34857" y="17002"/>
                  </a:lnTo>
                  <a:lnTo>
                    <a:pt x="35756" y="17504"/>
                  </a:lnTo>
                  <a:lnTo>
                    <a:pt x="36621" y="18011"/>
                  </a:lnTo>
                  <a:lnTo>
                    <a:pt x="37468" y="18513"/>
                  </a:lnTo>
                  <a:lnTo>
                    <a:pt x="38263" y="19014"/>
                  </a:lnTo>
                  <a:lnTo>
                    <a:pt x="39041" y="19521"/>
                  </a:lnTo>
                  <a:lnTo>
                    <a:pt x="39629" y="19912"/>
                  </a:lnTo>
                  <a:lnTo>
                    <a:pt x="40217" y="20326"/>
                  </a:lnTo>
                  <a:lnTo>
                    <a:pt x="40822" y="20763"/>
                  </a:lnTo>
                  <a:lnTo>
                    <a:pt x="41445" y="21218"/>
                  </a:lnTo>
                  <a:lnTo>
                    <a:pt x="42067" y="21690"/>
                  </a:lnTo>
                  <a:lnTo>
                    <a:pt x="42672" y="22180"/>
                  </a:lnTo>
                  <a:lnTo>
                    <a:pt x="43277" y="22687"/>
                  </a:lnTo>
                  <a:lnTo>
                    <a:pt x="43883" y="23206"/>
                  </a:lnTo>
                  <a:lnTo>
                    <a:pt x="44470" y="23737"/>
                  </a:lnTo>
                  <a:lnTo>
                    <a:pt x="45024" y="24279"/>
                  </a:lnTo>
                  <a:lnTo>
                    <a:pt x="45560" y="24827"/>
                  </a:lnTo>
                  <a:lnTo>
                    <a:pt x="46078" y="25381"/>
                  </a:lnTo>
                  <a:lnTo>
                    <a:pt x="46545" y="25947"/>
                  </a:lnTo>
                  <a:lnTo>
                    <a:pt x="46978" y="26512"/>
                  </a:lnTo>
                  <a:lnTo>
                    <a:pt x="47185" y="26798"/>
                  </a:lnTo>
                  <a:lnTo>
                    <a:pt x="47375" y="27083"/>
                  </a:lnTo>
                  <a:lnTo>
                    <a:pt x="47565" y="27369"/>
                  </a:lnTo>
                  <a:lnTo>
                    <a:pt x="47738" y="27655"/>
                  </a:lnTo>
                  <a:lnTo>
                    <a:pt x="47894" y="27941"/>
                  </a:lnTo>
                  <a:lnTo>
                    <a:pt x="48032" y="28226"/>
                  </a:lnTo>
                  <a:lnTo>
                    <a:pt x="48171" y="28512"/>
                  </a:lnTo>
                  <a:lnTo>
                    <a:pt x="48274" y="28798"/>
                  </a:lnTo>
                  <a:lnTo>
                    <a:pt x="48378" y="29078"/>
                  </a:lnTo>
                  <a:lnTo>
                    <a:pt x="48464" y="29363"/>
                  </a:lnTo>
                  <a:lnTo>
                    <a:pt x="48534" y="29643"/>
                  </a:lnTo>
                  <a:lnTo>
                    <a:pt x="48585" y="29923"/>
                  </a:lnTo>
                  <a:lnTo>
                    <a:pt x="48620" y="30203"/>
                  </a:lnTo>
                  <a:lnTo>
                    <a:pt x="48637" y="30477"/>
                  </a:lnTo>
                  <a:lnTo>
                    <a:pt x="48655" y="30751"/>
                  </a:lnTo>
                  <a:lnTo>
                    <a:pt x="48637" y="31025"/>
                  </a:lnTo>
                  <a:lnTo>
                    <a:pt x="48585" y="31299"/>
                  </a:lnTo>
                  <a:lnTo>
                    <a:pt x="48534" y="31561"/>
                  </a:lnTo>
                  <a:lnTo>
                    <a:pt x="48464" y="31830"/>
                  </a:lnTo>
                  <a:lnTo>
                    <a:pt x="48361" y="32092"/>
                  </a:lnTo>
                  <a:lnTo>
                    <a:pt x="48240" y="32348"/>
                  </a:lnTo>
                  <a:lnTo>
                    <a:pt x="48101" y="32605"/>
                  </a:lnTo>
                  <a:lnTo>
                    <a:pt x="47946" y="32856"/>
                  </a:lnTo>
                  <a:lnTo>
                    <a:pt x="47756" y="33106"/>
                  </a:lnTo>
                  <a:lnTo>
                    <a:pt x="47548" y="33351"/>
                  </a:lnTo>
                  <a:lnTo>
                    <a:pt x="47306" y="33590"/>
                  </a:lnTo>
                  <a:lnTo>
                    <a:pt x="47047" y="33829"/>
                  </a:lnTo>
                  <a:lnTo>
                    <a:pt x="46770" y="34063"/>
                  </a:lnTo>
                  <a:lnTo>
                    <a:pt x="46459" y="34290"/>
                  </a:lnTo>
                  <a:lnTo>
                    <a:pt x="46113" y="34512"/>
                  </a:lnTo>
                  <a:lnTo>
                    <a:pt x="45750" y="34727"/>
                  </a:lnTo>
                  <a:lnTo>
                    <a:pt x="45370" y="34943"/>
                  </a:lnTo>
                  <a:lnTo>
                    <a:pt x="44955" y="35147"/>
                  </a:lnTo>
                  <a:lnTo>
                    <a:pt x="44505" y="35351"/>
                  </a:lnTo>
                  <a:lnTo>
                    <a:pt x="44021" y="35549"/>
                  </a:lnTo>
                  <a:lnTo>
                    <a:pt x="43520" y="35736"/>
                  </a:lnTo>
                  <a:lnTo>
                    <a:pt x="43208" y="35847"/>
                  </a:lnTo>
                  <a:lnTo>
                    <a:pt x="42897" y="35952"/>
                  </a:lnTo>
                  <a:lnTo>
                    <a:pt x="42551" y="36051"/>
                  </a:lnTo>
                  <a:lnTo>
                    <a:pt x="42206" y="36150"/>
                  </a:lnTo>
                  <a:lnTo>
                    <a:pt x="41860" y="36243"/>
                  </a:lnTo>
                  <a:lnTo>
                    <a:pt x="41497" y="36336"/>
                  </a:lnTo>
                  <a:lnTo>
                    <a:pt x="41116" y="36418"/>
                  </a:lnTo>
                  <a:lnTo>
                    <a:pt x="40753" y="36494"/>
                  </a:lnTo>
                  <a:lnTo>
                    <a:pt x="62936" y="32150"/>
                  </a:lnTo>
                  <a:lnTo>
                    <a:pt x="63956" y="31952"/>
                  </a:lnTo>
                  <a:lnTo>
                    <a:pt x="65011" y="31760"/>
                  </a:lnTo>
                  <a:lnTo>
                    <a:pt x="67241" y="31369"/>
                  </a:lnTo>
                  <a:lnTo>
                    <a:pt x="68382" y="31171"/>
                  </a:lnTo>
                  <a:lnTo>
                    <a:pt x="69524" y="30967"/>
                  </a:lnTo>
                  <a:lnTo>
                    <a:pt x="70665" y="30757"/>
                  </a:lnTo>
                  <a:lnTo>
                    <a:pt x="71806" y="30535"/>
                  </a:lnTo>
                  <a:lnTo>
                    <a:pt x="72930" y="30314"/>
                  </a:lnTo>
                  <a:lnTo>
                    <a:pt x="73483" y="30191"/>
                  </a:lnTo>
                  <a:lnTo>
                    <a:pt x="74019" y="30075"/>
                  </a:lnTo>
                  <a:lnTo>
                    <a:pt x="74555" y="29952"/>
                  </a:lnTo>
                  <a:lnTo>
                    <a:pt x="75074" y="29830"/>
                  </a:lnTo>
                  <a:lnTo>
                    <a:pt x="75575" y="29696"/>
                  </a:lnTo>
                  <a:lnTo>
                    <a:pt x="76076" y="29567"/>
                  </a:lnTo>
                  <a:lnTo>
                    <a:pt x="76561" y="29433"/>
                  </a:lnTo>
                  <a:lnTo>
                    <a:pt x="77027" y="29293"/>
                  </a:lnTo>
                  <a:lnTo>
                    <a:pt x="77477" y="29153"/>
                  </a:lnTo>
                  <a:lnTo>
                    <a:pt x="77909" y="29002"/>
                  </a:lnTo>
                  <a:lnTo>
                    <a:pt x="78324" y="28856"/>
                  </a:lnTo>
                  <a:lnTo>
                    <a:pt x="78704" y="28699"/>
                  </a:lnTo>
                  <a:lnTo>
                    <a:pt x="79085" y="28541"/>
                  </a:lnTo>
                  <a:lnTo>
                    <a:pt x="79431" y="28378"/>
                  </a:lnTo>
                  <a:lnTo>
                    <a:pt x="79707" y="28232"/>
                  </a:lnTo>
                  <a:lnTo>
                    <a:pt x="79984" y="28092"/>
                  </a:lnTo>
                  <a:lnTo>
                    <a:pt x="80243" y="27941"/>
                  </a:lnTo>
                  <a:lnTo>
                    <a:pt x="80503" y="27795"/>
                  </a:lnTo>
                  <a:lnTo>
                    <a:pt x="80745" y="27643"/>
                  </a:lnTo>
                  <a:lnTo>
                    <a:pt x="80969" y="27492"/>
                  </a:lnTo>
                  <a:lnTo>
                    <a:pt x="81194" y="27340"/>
                  </a:lnTo>
                  <a:lnTo>
                    <a:pt x="81402" y="27188"/>
                  </a:lnTo>
                  <a:lnTo>
                    <a:pt x="81592" y="27031"/>
                  </a:lnTo>
                  <a:lnTo>
                    <a:pt x="81782" y="26874"/>
                  </a:lnTo>
                  <a:lnTo>
                    <a:pt x="81955" y="26710"/>
                  </a:lnTo>
                  <a:lnTo>
                    <a:pt x="82128" y="26553"/>
                  </a:lnTo>
                  <a:lnTo>
                    <a:pt x="82283" y="26390"/>
                  </a:lnTo>
                  <a:lnTo>
                    <a:pt x="82422" y="26226"/>
                  </a:lnTo>
                  <a:lnTo>
                    <a:pt x="82560" y="26063"/>
                  </a:lnTo>
                  <a:lnTo>
                    <a:pt x="82681" y="25894"/>
                  </a:lnTo>
                  <a:lnTo>
                    <a:pt x="82906" y="25562"/>
                  </a:lnTo>
                  <a:lnTo>
                    <a:pt x="83096" y="25218"/>
                  </a:lnTo>
                  <a:lnTo>
                    <a:pt x="83252" y="24874"/>
                  </a:lnTo>
                  <a:lnTo>
                    <a:pt x="83373" y="24524"/>
                  </a:lnTo>
                  <a:lnTo>
                    <a:pt x="83442" y="24168"/>
                  </a:lnTo>
                  <a:lnTo>
                    <a:pt x="83494" y="23813"/>
                  </a:lnTo>
                  <a:lnTo>
                    <a:pt x="83511" y="23451"/>
                  </a:lnTo>
                  <a:lnTo>
                    <a:pt x="83494" y="23084"/>
                  </a:lnTo>
                  <a:lnTo>
                    <a:pt x="83442" y="22716"/>
                  </a:lnTo>
                  <a:lnTo>
                    <a:pt x="83355" y="22349"/>
                  </a:lnTo>
                  <a:lnTo>
                    <a:pt x="83252" y="21976"/>
                  </a:lnTo>
                  <a:lnTo>
                    <a:pt x="83113" y="21597"/>
                  </a:lnTo>
                  <a:lnTo>
                    <a:pt x="82940" y="21224"/>
                  </a:lnTo>
                  <a:lnTo>
                    <a:pt x="82750" y="20839"/>
                  </a:lnTo>
                  <a:lnTo>
                    <a:pt x="82526" y="20460"/>
                  </a:lnTo>
                  <a:lnTo>
                    <a:pt x="82283" y="20081"/>
                  </a:lnTo>
                  <a:lnTo>
                    <a:pt x="82007" y="19696"/>
                  </a:lnTo>
                  <a:lnTo>
                    <a:pt x="81730" y="19311"/>
                  </a:lnTo>
                  <a:lnTo>
                    <a:pt x="81402" y="18927"/>
                  </a:lnTo>
                  <a:lnTo>
                    <a:pt x="81073" y="18542"/>
                  </a:lnTo>
                  <a:lnTo>
                    <a:pt x="80710" y="18157"/>
                  </a:lnTo>
                  <a:lnTo>
                    <a:pt x="80330" y="17772"/>
                  </a:lnTo>
                  <a:lnTo>
                    <a:pt x="79932" y="17393"/>
                  </a:lnTo>
                  <a:lnTo>
                    <a:pt x="79517" y="17008"/>
                  </a:lnTo>
                  <a:lnTo>
                    <a:pt x="79085" y="16629"/>
                  </a:lnTo>
                  <a:lnTo>
                    <a:pt x="78635" y="16245"/>
                  </a:lnTo>
                  <a:lnTo>
                    <a:pt x="78168" y="15866"/>
                  </a:lnTo>
                  <a:lnTo>
                    <a:pt x="77702" y="15492"/>
                  </a:lnTo>
                  <a:lnTo>
                    <a:pt x="77200" y="15119"/>
                  </a:lnTo>
                  <a:lnTo>
                    <a:pt x="76699" y="14746"/>
                  </a:lnTo>
                  <a:lnTo>
                    <a:pt x="76180" y="14373"/>
                  </a:lnTo>
                  <a:lnTo>
                    <a:pt x="75644" y="14006"/>
                  </a:lnTo>
                  <a:lnTo>
                    <a:pt x="75108" y="13644"/>
                  </a:lnTo>
                  <a:lnTo>
                    <a:pt x="74572" y="13283"/>
                  </a:lnTo>
                  <a:lnTo>
                    <a:pt x="74002" y="12927"/>
                  </a:lnTo>
                  <a:lnTo>
                    <a:pt x="73448" y="12577"/>
                  </a:lnTo>
                  <a:lnTo>
                    <a:pt x="72878" y="12227"/>
                  </a:lnTo>
                  <a:lnTo>
                    <a:pt x="72290" y="11883"/>
                  </a:lnTo>
                  <a:lnTo>
                    <a:pt x="71719" y="11545"/>
                  </a:lnTo>
                  <a:lnTo>
                    <a:pt x="71132" y="11207"/>
                  </a:lnTo>
                  <a:lnTo>
                    <a:pt x="70526" y="10880"/>
                  </a:lnTo>
                  <a:lnTo>
                    <a:pt x="69938" y="10560"/>
                  </a:lnTo>
                  <a:lnTo>
                    <a:pt x="68745" y="9930"/>
                  </a:lnTo>
                  <a:lnTo>
                    <a:pt x="67570" y="9324"/>
                  </a:lnTo>
                  <a:lnTo>
                    <a:pt x="66394" y="8746"/>
                  </a:lnTo>
                  <a:lnTo>
                    <a:pt x="65218" y="8198"/>
                  </a:lnTo>
                  <a:lnTo>
                    <a:pt x="64077" y="7685"/>
                  </a:lnTo>
                  <a:lnTo>
                    <a:pt x="62971" y="7201"/>
                  </a:lnTo>
                  <a:lnTo>
                    <a:pt x="61881" y="6752"/>
                  </a:lnTo>
                  <a:lnTo>
                    <a:pt x="60827" y="6327"/>
                  </a:lnTo>
                  <a:lnTo>
                    <a:pt x="59634" y="5855"/>
                  </a:lnTo>
                  <a:lnTo>
                    <a:pt x="58285" y="5341"/>
                  </a:lnTo>
                  <a:lnTo>
                    <a:pt x="56833" y="4805"/>
                  </a:lnTo>
                  <a:lnTo>
                    <a:pt x="56055" y="4525"/>
                  </a:lnTo>
                  <a:lnTo>
                    <a:pt x="55277" y="4245"/>
                  </a:lnTo>
                  <a:lnTo>
                    <a:pt x="54447" y="3965"/>
                  </a:lnTo>
                  <a:lnTo>
                    <a:pt x="53617" y="3686"/>
                  </a:lnTo>
                  <a:lnTo>
                    <a:pt x="52752" y="3400"/>
                  </a:lnTo>
                  <a:lnTo>
                    <a:pt x="51888" y="3126"/>
                  </a:lnTo>
                  <a:lnTo>
                    <a:pt x="51006" y="2852"/>
                  </a:lnTo>
                  <a:lnTo>
                    <a:pt x="50090" y="2578"/>
                  </a:lnTo>
                  <a:lnTo>
                    <a:pt x="49191" y="2315"/>
                  </a:lnTo>
                  <a:lnTo>
                    <a:pt x="48257" y="2059"/>
                  </a:lnTo>
                  <a:lnTo>
                    <a:pt x="47323" y="1814"/>
                  </a:lnTo>
                  <a:lnTo>
                    <a:pt x="46390" y="1575"/>
                  </a:lnTo>
                  <a:lnTo>
                    <a:pt x="45456" y="1348"/>
                  </a:lnTo>
                  <a:lnTo>
                    <a:pt x="44505" y="1138"/>
                  </a:lnTo>
                  <a:lnTo>
                    <a:pt x="43554" y="939"/>
                  </a:lnTo>
                  <a:lnTo>
                    <a:pt x="42603" y="753"/>
                  </a:lnTo>
                  <a:lnTo>
                    <a:pt x="42136" y="665"/>
                  </a:lnTo>
                  <a:lnTo>
                    <a:pt x="41670" y="590"/>
                  </a:lnTo>
                  <a:lnTo>
                    <a:pt x="41185" y="508"/>
                  </a:lnTo>
                  <a:lnTo>
                    <a:pt x="40719" y="438"/>
                  </a:lnTo>
                  <a:lnTo>
                    <a:pt x="40252" y="374"/>
                  </a:lnTo>
                  <a:lnTo>
                    <a:pt x="39785" y="310"/>
                  </a:lnTo>
                  <a:lnTo>
                    <a:pt x="39335" y="251"/>
                  </a:lnTo>
                  <a:lnTo>
                    <a:pt x="38869" y="199"/>
                  </a:lnTo>
                  <a:lnTo>
                    <a:pt x="38402" y="152"/>
                  </a:lnTo>
                  <a:lnTo>
                    <a:pt x="37952" y="111"/>
                  </a:lnTo>
                  <a:lnTo>
                    <a:pt x="37503" y="82"/>
                  </a:lnTo>
                  <a:lnTo>
                    <a:pt x="37036" y="53"/>
                  </a:lnTo>
                  <a:lnTo>
                    <a:pt x="36604" y="30"/>
                  </a:lnTo>
                  <a:lnTo>
                    <a:pt x="36154" y="12"/>
                  </a:lnTo>
                  <a:lnTo>
                    <a:pt x="357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 flipH="1">
              <a:off x="-2326438" y="1124189"/>
              <a:ext cx="2564561" cy="2066688"/>
            </a:xfrm>
            <a:custGeom>
              <a:rect b="b" l="l" r="r" t="t"/>
              <a:pathLst>
                <a:path extrusionOk="0" h="72142" w="242111">
                  <a:moveTo>
                    <a:pt x="74952" y="1"/>
                  </a:moveTo>
                  <a:lnTo>
                    <a:pt x="74399" y="7"/>
                  </a:lnTo>
                  <a:lnTo>
                    <a:pt x="73845" y="18"/>
                  </a:lnTo>
                  <a:lnTo>
                    <a:pt x="73275" y="36"/>
                  </a:lnTo>
                  <a:lnTo>
                    <a:pt x="72721" y="53"/>
                  </a:lnTo>
                  <a:lnTo>
                    <a:pt x="72168" y="71"/>
                  </a:lnTo>
                  <a:lnTo>
                    <a:pt x="71632" y="100"/>
                  </a:lnTo>
                  <a:lnTo>
                    <a:pt x="71079" y="129"/>
                  </a:lnTo>
                  <a:lnTo>
                    <a:pt x="70526" y="158"/>
                  </a:lnTo>
                  <a:lnTo>
                    <a:pt x="69990" y="199"/>
                  </a:lnTo>
                  <a:lnTo>
                    <a:pt x="69436" y="240"/>
                  </a:lnTo>
                  <a:lnTo>
                    <a:pt x="68900" y="286"/>
                  </a:lnTo>
                  <a:lnTo>
                    <a:pt x="68364" y="339"/>
                  </a:lnTo>
                  <a:lnTo>
                    <a:pt x="67828" y="391"/>
                  </a:lnTo>
                  <a:lnTo>
                    <a:pt x="67292" y="456"/>
                  </a:lnTo>
                  <a:lnTo>
                    <a:pt x="66756" y="520"/>
                  </a:lnTo>
                  <a:lnTo>
                    <a:pt x="66220" y="590"/>
                  </a:lnTo>
                  <a:lnTo>
                    <a:pt x="65702" y="660"/>
                  </a:lnTo>
                  <a:lnTo>
                    <a:pt x="65183" y="741"/>
                  </a:lnTo>
                  <a:lnTo>
                    <a:pt x="64664" y="823"/>
                  </a:lnTo>
                  <a:lnTo>
                    <a:pt x="64146" y="910"/>
                  </a:lnTo>
                  <a:lnTo>
                    <a:pt x="63644" y="1004"/>
                  </a:lnTo>
                  <a:lnTo>
                    <a:pt x="63126" y="1103"/>
                  </a:lnTo>
                  <a:lnTo>
                    <a:pt x="62624" y="1208"/>
                  </a:lnTo>
                  <a:lnTo>
                    <a:pt x="62140" y="1313"/>
                  </a:lnTo>
                  <a:lnTo>
                    <a:pt x="61656" y="1423"/>
                  </a:lnTo>
                  <a:lnTo>
                    <a:pt x="61189" y="1540"/>
                  </a:lnTo>
                  <a:lnTo>
                    <a:pt x="60722" y="1657"/>
                  </a:lnTo>
                  <a:lnTo>
                    <a:pt x="60273" y="1773"/>
                  </a:lnTo>
                  <a:lnTo>
                    <a:pt x="59840" y="1896"/>
                  </a:lnTo>
                  <a:lnTo>
                    <a:pt x="59425" y="2024"/>
                  </a:lnTo>
                  <a:lnTo>
                    <a:pt x="59011" y="2152"/>
                  </a:lnTo>
                  <a:lnTo>
                    <a:pt x="58596" y="2281"/>
                  </a:lnTo>
                  <a:lnTo>
                    <a:pt x="58215" y="2415"/>
                  </a:lnTo>
                  <a:lnTo>
                    <a:pt x="57818" y="2555"/>
                  </a:lnTo>
                  <a:lnTo>
                    <a:pt x="57454" y="2694"/>
                  </a:lnTo>
                  <a:lnTo>
                    <a:pt x="57091" y="2834"/>
                  </a:lnTo>
                  <a:lnTo>
                    <a:pt x="56746" y="2980"/>
                  </a:lnTo>
                  <a:lnTo>
                    <a:pt x="56400" y="3126"/>
                  </a:lnTo>
                  <a:lnTo>
                    <a:pt x="56071" y="3278"/>
                  </a:lnTo>
                  <a:lnTo>
                    <a:pt x="55743" y="3429"/>
                  </a:lnTo>
                  <a:lnTo>
                    <a:pt x="55432" y="3587"/>
                  </a:lnTo>
                  <a:lnTo>
                    <a:pt x="55120" y="3738"/>
                  </a:lnTo>
                  <a:lnTo>
                    <a:pt x="54844" y="3901"/>
                  </a:lnTo>
                  <a:lnTo>
                    <a:pt x="54550" y="4059"/>
                  </a:lnTo>
                  <a:lnTo>
                    <a:pt x="54273" y="4222"/>
                  </a:lnTo>
                  <a:lnTo>
                    <a:pt x="54014" y="4385"/>
                  </a:lnTo>
                  <a:lnTo>
                    <a:pt x="53754" y="4554"/>
                  </a:lnTo>
                  <a:lnTo>
                    <a:pt x="53270" y="4893"/>
                  </a:lnTo>
                  <a:lnTo>
                    <a:pt x="52821" y="5237"/>
                  </a:lnTo>
                  <a:lnTo>
                    <a:pt x="52389" y="5586"/>
                  </a:lnTo>
                  <a:lnTo>
                    <a:pt x="52008" y="5942"/>
                  </a:lnTo>
                  <a:lnTo>
                    <a:pt x="51662" y="6304"/>
                  </a:lnTo>
                  <a:lnTo>
                    <a:pt x="51334" y="6665"/>
                  </a:lnTo>
                  <a:lnTo>
                    <a:pt x="51040" y="7038"/>
                  </a:lnTo>
                  <a:lnTo>
                    <a:pt x="50763" y="7406"/>
                  </a:lnTo>
                  <a:lnTo>
                    <a:pt x="50538" y="7785"/>
                  </a:lnTo>
                  <a:lnTo>
                    <a:pt x="50331" y="8158"/>
                  </a:lnTo>
                  <a:lnTo>
                    <a:pt x="50141" y="8537"/>
                  </a:lnTo>
                  <a:lnTo>
                    <a:pt x="49985" y="8921"/>
                  </a:lnTo>
                  <a:lnTo>
                    <a:pt x="49847" y="9300"/>
                  </a:lnTo>
                  <a:lnTo>
                    <a:pt x="49743" y="9679"/>
                  </a:lnTo>
                  <a:lnTo>
                    <a:pt x="49657" y="10058"/>
                  </a:lnTo>
                  <a:lnTo>
                    <a:pt x="49588" y="10437"/>
                  </a:lnTo>
                  <a:lnTo>
                    <a:pt x="49536" y="10816"/>
                  </a:lnTo>
                  <a:lnTo>
                    <a:pt x="49518" y="11195"/>
                  </a:lnTo>
                  <a:lnTo>
                    <a:pt x="49501" y="11569"/>
                  </a:lnTo>
                  <a:lnTo>
                    <a:pt x="49518" y="11936"/>
                  </a:lnTo>
                  <a:lnTo>
                    <a:pt x="48481" y="11685"/>
                  </a:lnTo>
                  <a:lnTo>
                    <a:pt x="47392" y="11434"/>
                  </a:lnTo>
                  <a:lnTo>
                    <a:pt x="46302" y="11184"/>
                  </a:lnTo>
                  <a:lnTo>
                    <a:pt x="45161" y="10945"/>
                  </a:lnTo>
                  <a:lnTo>
                    <a:pt x="44003" y="10711"/>
                  </a:lnTo>
                  <a:lnTo>
                    <a:pt x="42810" y="10484"/>
                  </a:lnTo>
                  <a:lnTo>
                    <a:pt x="41600" y="10268"/>
                  </a:lnTo>
                  <a:lnTo>
                    <a:pt x="40372" y="10058"/>
                  </a:lnTo>
                  <a:lnTo>
                    <a:pt x="39127" y="9854"/>
                  </a:lnTo>
                  <a:lnTo>
                    <a:pt x="37865" y="9668"/>
                  </a:lnTo>
                  <a:lnTo>
                    <a:pt x="36586" y="9493"/>
                  </a:lnTo>
                  <a:lnTo>
                    <a:pt x="35946" y="9411"/>
                  </a:lnTo>
                  <a:lnTo>
                    <a:pt x="35289" y="9330"/>
                  </a:lnTo>
                  <a:lnTo>
                    <a:pt x="34632" y="9254"/>
                  </a:lnTo>
                  <a:lnTo>
                    <a:pt x="33992" y="9178"/>
                  </a:lnTo>
                  <a:lnTo>
                    <a:pt x="33335" y="9108"/>
                  </a:lnTo>
                  <a:lnTo>
                    <a:pt x="32678" y="9044"/>
                  </a:lnTo>
                  <a:lnTo>
                    <a:pt x="32021" y="8986"/>
                  </a:lnTo>
                  <a:lnTo>
                    <a:pt x="31347" y="8927"/>
                  </a:lnTo>
                  <a:lnTo>
                    <a:pt x="30690" y="8875"/>
                  </a:lnTo>
                  <a:lnTo>
                    <a:pt x="30033" y="8828"/>
                  </a:lnTo>
                  <a:lnTo>
                    <a:pt x="29358" y="8782"/>
                  </a:lnTo>
                  <a:lnTo>
                    <a:pt x="28701" y="8741"/>
                  </a:lnTo>
                  <a:lnTo>
                    <a:pt x="28044" y="8706"/>
                  </a:lnTo>
                  <a:lnTo>
                    <a:pt x="27370" y="8677"/>
                  </a:lnTo>
                  <a:lnTo>
                    <a:pt x="26713" y="8653"/>
                  </a:lnTo>
                  <a:lnTo>
                    <a:pt x="26039" y="8636"/>
                  </a:lnTo>
                  <a:lnTo>
                    <a:pt x="25382" y="8618"/>
                  </a:lnTo>
                  <a:lnTo>
                    <a:pt x="24725" y="8607"/>
                  </a:lnTo>
                  <a:lnTo>
                    <a:pt x="23393" y="8607"/>
                  </a:lnTo>
                  <a:lnTo>
                    <a:pt x="22736" y="8612"/>
                  </a:lnTo>
                  <a:lnTo>
                    <a:pt x="22097" y="8630"/>
                  </a:lnTo>
                  <a:lnTo>
                    <a:pt x="21440" y="8647"/>
                  </a:lnTo>
                  <a:lnTo>
                    <a:pt x="20783" y="8671"/>
                  </a:lnTo>
                  <a:lnTo>
                    <a:pt x="20143" y="8700"/>
                  </a:lnTo>
                  <a:lnTo>
                    <a:pt x="19486" y="8741"/>
                  </a:lnTo>
                  <a:lnTo>
                    <a:pt x="18846" y="8782"/>
                  </a:lnTo>
                  <a:lnTo>
                    <a:pt x="18206" y="8834"/>
                  </a:lnTo>
                  <a:lnTo>
                    <a:pt x="17584" y="8892"/>
                  </a:lnTo>
                  <a:lnTo>
                    <a:pt x="16944" y="8956"/>
                  </a:lnTo>
                  <a:lnTo>
                    <a:pt x="16322" y="9026"/>
                  </a:lnTo>
                  <a:lnTo>
                    <a:pt x="15699" y="9102"/>
                  </a:lnTo>
                  <a:lnTo>
                    <a:pt x="15077" y="9184"/>
                  </a:lnTo>
                  <a:lnTo>
                    <a:pt x="14472" y="9277"/>
                  </a:lnTo>
                  <a:lnTo>
                    <a:pt x="13867" y="9376"/>
                  </a:lnTo>
                  <a:lnTo>
                    <a:pt x="13261" y="9481"/>
                  </a:lnTo>
                  <a:lnTo>
                    <a:pt x="12656" y="9598"/>
                  </a:lnTo>
                  <a:lnTo>
                    <a:pt x="12068" y="9720"/>
                  </a:lnTo>
                  <a:lnTo>
                    <a:pt x="11481" y="9849"/>
                  </a:lnTo>
                  <a:lnTo>
                    <a:pt x="10910" y="9988"/>
                  </a:lnTo>
                  <a:lnTo>
                    <a:pt x="10339" y="10134"/>
                  </a:lnTo>
                  <a:lnTo>
                    <a:pt x="9769" y="10286"/>
                  </a:lnTo>
                  <a:lnTo>
                    <a:pt x="9268" y="10432"/>
                  </a:lnTo>
                  <a:lnTo>
                    <a:pt x="8783" y="10583"/>
                  </a:lnTo>
                  <a:lnTo>
                    <a:pt x="8299" y="10741"/>
                  </a:lnTo>
                  <a:lnTo>
                    <a:pt x="7832" y="10898"/>
                  </a:lnTo>
                  <a:lnTo>
                    <a:pt x="7383" y="11061"/>
                  </a:lnTo>
                  <a:lnTo>
                    <a:pt x="6951" y="11230"/>
                  </a:lnTo>
                  <a:lnTo>
                    <a:pt x="6536" y="11399"/>
                  </a:lnTo>
                  <a:lnTo>
                    <a:pt x="6138" y="11574"/>
                  </a:lnTo>
                  <a:lnTo>
                    <a:pt x="5740" y="11749"/>
                  </a:lnTo>
                  <a:lnTo>
                    <a:pt x="5377" y="11930"/>
                  </a:lnTo>
                  <a:lnTo>
                    <a:pt x="5014" y="12117"/>
                  </a:lnTo>
                  <a:lnTo>
                    <a:pt x="4668" y="12303"/>
                  </a:lnTo>
                  <a:lnTo>
                    <a:pt x="4323" y="12496"/>
                  </a:lnTo>
                  <a:lnTo>
                    <a:pt x="4011" y="12688"/>
                  </a:lnTo>
                  <a:lnTo>
                    <a:pt x="3700" y="12880"/>
                  </a:lnTo>
                  <a:lnTo>
                    <a:pt x="3406" y="13079"/>
                  </a:lnTo>
                  <a:lnTo>
                    <a:pt x="3130" y="13283"/>
                  </a:lnTo>
                  <a:lnTo>
                    <a:pt x="2853" y="13487"/>
                  </a:lnTo>
                  <a:lnTo>
                    <a:pt x="2611" y="13691"/>
                  </a:lnTo>
                  <a:lnTo>
                    <a:pt x="2369" y="13901"/>
                  </a:lnTo>
                  <a:lnTo>
                    <a:pt x="2127" y="14111"/>
                  </a:lnTo>
                  <a:lnTo>
                    <a:pt x="1919" y="14321"/>
                  </a:lnTo>
                  <a:lnTo>
                    <a:pt x="1712" y="14536"/>
                  </a:lnTo>
                  <a:lnTo>
                    <a:pt x="1522" y="14752"/>
                  </a:lnTo>
                  <a:lnTo>
                    <a:pt x="1349" y="14974"/>
                  </a:lnTo>
                  <a:lnTo>
                    <a:pt x="1176" y="15189"/>
                  </a:lnTo>
                  <a:lnTo>
                    <a:pt x="1020" y="15411"/>
                  </a:lnTo>
                  <a:lnTo>
                    <a:pt x="865" y="15632"/>
                  </a:lnTo>
                  <a:lnTo>
                    <a:pt x="744" y="15860"/>
                  </a:lnTo>
                  <a:lnTo>
                    <a:pt x="623" y="16081"/>
                  </a:lnTo>
                  <a:lnTo>
                    <a:pt x="502" y="16309"/>
                  </a:lnTo>
                  <a:lnTo>
                    <a:pt x="398" y="16536"/>
                  </a:lnTo>
                  <a:lnTo>
                    <a:pt x="311" y="16764"/>
                  </a:lnTo>
                  <a:lnTo>
                    <a:pt x="242" y="16991"/>
                  </a:lnTo>
                  <a:lnTo>
                    <a:pt x="173" y="17218"/>
                  </a:lnTo>
                  <a:lnTo>
                    <a:pt x="121" y="17452"/>
                  </a:lnTo>
                  <a:lnTo>
                    <a:pt x="69" y="17679"/>
                  </a:lnTo>
                  <a:lnTo>
                    <a:pt x="35" y="17912"/>
                  </a:lnTo>
                  <a:lnTo>
                    <a:pt x="0" y="18373"/>
                  </a:lnTo>
                  <a:lnTo>
                    <a:pt x="0" y="18833"/>
                  </a:lnTo>
                  <a:lnTo>
                    <a:pt x="35" y="19294"/>
                  </a:lnTo>
                  <a:lnTo>
                    <a:pt x="104" y="19749"/>
                  </a:lnTo>
                  <a:lnTo>
                    <a:pt x="225" y="20204"/>
                  </a:lnTo>
                  <a:lnTo>
                    <a:pt x="363" y="20658"/>
                  </a:lnTo>
                  <a:lnTo>
                    <a:pt x="553" y="21101"/>
                  </a:lnTo>
                  <a:lnTo>
                    <a:pt x="761" y="21545"/>
                  </a:lnTo>
                  <a:lnTo>
                    <a:pt x="1020" y="21982"/>
                  </a:lnTo>
                  <a:lnTo>
                    <a:pt x="1297" y="22413"/>
                  </a:lnTo>
                  <a:lnTo>
                    <a:pt x="1608" y="22833"/>
                  </a:lnTo>
                  <a:lnTo>
                    <a:pt x="1954" y="23247"/>
                  </a:lnTo>
                  <a:lnTo>
                    <a:pt x="2317" y="23649"/>
                  </a:lnTo>
                  <a:lnTo>
                    <a:pt x="2576" y="23912"/>
                  </a:lnTo>
                  <a:lnTo>
                    <a:pt x="2836" y="24174"/>
                  </a:lnTo>
                  <a:lnTo>
                    <a:pt x="3130" y="24431"/>
                  </a:lnTo>
                  <a:lnTo>
                    <a:pt x="3406" y="24687"/>
                  </a:lnTo>
                  <a:lnTo>
                    <a:pt x="3700" y="24938"/>
                  </a:lnTo>
                  <a:lnTo>
                    <a:pt x="4011" y="25183"/>
                  </a:lnTo>
                  <a:lnTo>
                    <a:pt x="4323" y="25428"/>
                  </a:lnTo>
                  <a:lnTo>
                    <a:pt x="4651" y="25673"/>
                  </a:lnTo>
                  <a:lnTo>
                    <a:pt x="4980" y="25912"/>
                  </a:lnTo>
                  <a:lnTo>
                    <a:pt x="5325" y="26145"/>
                  </a:lnTo>
                  <a:lnTo>
                    <a:pt x="5671" y="26378"/>
                  </a:lnTo>
                  <a:lnTo>
                    <a:pt x="6034" y="26605"/>
                  </a:lnTo>
                  <a:lnTo>
                    <a:pt x="6397" y="26833"/>
                  </a:lnTo>
                  <a:lnTo>
                    <a:pt x="6778" y="27054"/>
                  </a:lnTo>
                  <a:lnTo>
                    <a:pt x="7158" y="27276"/>
                  </a:lnTo>
                  <a:lnTo>
                    <a:pt x="7556" y="27498"/>
                  </a:lnTo>
                  <a:lnTo>
                    <a:pt x="7953" y="27713"/>
                  </a:lnTo>
                  <a:lnTo>
                    <a:pt x="8351" y="27923"/>
                  </a:lnTo>
                  <a:lnTo>
                    <a:pt x="8766" y="28133"/>
                  </a:lnTo>
                  <a:lnTo>
                    <a:pt x="9198" y="28337"/>
                  </a:lnTo>
                  <a:lnTo>
                    <a:pt x="9631" y="28541"/>
                  </a:lnTo>
                  <a:lnTo>
                    <a:pt x="10063" y="28745"/>
                  </a:lnTo>
                  <a:lnTo>
                    <a:pt x="10512" y="28943"/>
                  </a:lnTo>
                  <a:lnTo>
                    <a:pt x="10962" y="29142"/>
                  </a:lnTo>
                  <a:lnTo>
                    <a:pt x="11896" y="29527"/>
                  </a:lnTo>
                  <a:lnTo>
                    <a:pt x="12847" y="29906"/>
                  </a:lnTo>
                  <a:lnTo>
                    <a:pt x="13832" y="30273"/>
                  </a:lnTo>
                  <a:lnTo>
                    <a:pt x="14852" y="30634"/>
                  </a:lnTo>
                  <a:lnTo>
                    <a:pt x="15890" y="30984"/>
                  </a:lnTo>
                  <a:lnTo>
                    <a:pt x="16944" y="31322"/>
                  </a:lnTo>
                  <a:lnTo>
                    <a:pt x="18033" y="31661"/>
                  </a:lnTo>
                  <a:lnTo>
                    <a:pt x="19140" y="31987"/>
                  </a:lnTo>
                  <a:lnTo>
                    <a:pt x="20281" y="32308"/>
                  </a:lnTo>
                  <a:lnTo>
                    <a:pt x="21440" y="32623"/>
                  </a:lnTo>
                  <a:lnTo>
                    <a:pt x="22615" y="32932"/>
                  </a:lnTo>
                  <a:lnTo>
                    <a:pt x="23826" y="33229"/>
                  </a:lnTo>
                  <a:lnTo>
                    <a:pt x="25053" y="33526"/>
                  </a:lnTo>
                  <a:lnTo>
                    <a:pt x="26281" y="33818"/>
                  </a:lnTo>
                  <a:lnTo>
                    <a:pt x="27543" y="34103"/>
                  </a:lnTo>
                  <a:lnTo>
                    <a:pt x="28822" y="34383"/>
                  </a:lnTo>
                  <a:lnTo>
                    <a:pt x="30136" y="34657"/>
                  </a:lnTo>
                  <a:lnTo>
                    <a:pt x="31450" y="34931"/>
                  </a:lnTo>
                  <a:lnTo>
                    <a:pt x="32782" y="35200"/>
                  </a:lnTo>
                  <a:lnTo>
                    <a:pt x="34130" y="35462"/>
                  </a:lnTo>
                  <a:lnTo>
                    <a:pt x="208222" y="69361"/>
                  </a:lnTo>
                  <a:lnTo>
                    <a:pt x="209830" y="69681"/>
                  </a:lnTo>
                  <a:lnTo>
                    <a:pt x="211525" y="70019"/>
                  </a:lnTo>
                  <a:lnTo>
                    <a:pt x="213288" y="70363"/>
                  </a:lnTo>
                  <a:lnTo>
                    <a:pt x="214170" y="70533"/>
                  </a:lnTo>
                  <a:lnTo>
                    <a:pt x="215086" y="70702"/>
                  </a:lnTo>
                  <a:lnTo>
                    <a:pt x="216003" y="70871"/>
                  </a:lnTo>
                  <a:lnTo>
                    <a:pt x="216919" y="71028"/>
                  </a:lnTo>
                  <a:lnTo>
                    <a:pt x="217853" y="71186"/>
                  </a:lnTo>
                  <a:lnTo>
                    <a:pt x="218786" y="71337"/>
                  </a:lnTo>
                  <a:lnTo>
                    <a:pt x="219737" y="71477"/>
                  </a:lnTo>
                  <a:lnTo>
                    <a:pt x="220688" y="71605"/>
                  </a:lnTo>
                  <a:lnTo>
                    <a:pt x="221639" y="71722"/>
                  </a:lnTo>
                  <a:lnTo>
                    <a:pt x="222590" y="71833"/>
                  </a:lnTo>
                  <a:lnTo>
                    <a:pt x="223541" y="71920"/>
                  </a:lnTo>
                  <a:lnTo>
                    <a:pt x="224025" y="71961"/>
                  </a:lnTo>
                  <a:lnTo>
                    <a:pt x="224492" y="72002"/>
                  </a:lnTo>
                  <a:lnTo>
                    <a:pt x="224976" y="72037"/>
                  </a:lnTo>
                  <a:lnTo>
                    <a:pt x="225443" y="72060"/>
                  </a:lnTo>
                  <a:lnTo>
                    <a:pt x="225927" y="72089"/>
                  </a:lnTo>
                  <a:lnTo>
                    <a:pt x="226394" y="72107"/>
                  </a:lnTo>
                  <a:lnTo>
                    <a:pt x="226861" y="72124"/>
                  </a:lnTo>
                  <a:lnTo>
                    <a:pt x="227328" y="72136"/>
                  </a:lnTo>
                  <a:lnTo>
                    <a:pt x="227812" y="72136"/>
                  </a:lnTo>
                  <a:lnTo>
                    <a:pt x="228279" y="72142"/>
                  </a:lnTo>
                  <a:lnTo>
                    <a:pt x="228745" y="72136"/>
                  </a:lnTo>
                  <a:lnTo>
                    <a:pt x="229212" y="72124"/>
                  </a:lnTo>
                  <a:lnTo>
                    <a:pt x="229662" y="72107"/>
                  </a:lnTo>
                  <a:lnTo>
                    <a:pt x="230129" y="72083"/>
                  </a:lnTo>
                  <a:lnTo>
                    <a:pt x="230595" y="72060"/>
                  </a:lnTo>
                  <a:lnTo>
                    <a:pt x="231045" y="72025"/>
                  </a:lnTo>
                  <a:lnTo>
                    <a:pt x="231494" y="71984"/>
                  </a:lnTo>
                  <a:lnTo>
                    <a:pt x="231944" y="71938"/>
                  </a:lnTo>
                  <a:lnTo>
                    <a:pt x="232394" y="71885"/>
                  </a:lnTo>
                  <a:lnTo>
                    <a:pt x="232843" y="71821"/>
                  </a:lnTo>
                  <a:lnTo>
                    <a:pt x="233275" y="71757"/>
                  </a:lnTo>
                  <a:lnTo>
                    <a:pt x="233725" y="71681"/>
                  </a:lnTo>
                  <a:lnTo>
                    <a:pt x="234157" y="71600"/>
                  </a:lnTo>
                  <a:lnTo>
                    <a:pt x="234589" y="71512"/>
                  </a:lnTo>
                  <a:lnTo>
                    <a:pt x="235022" y="71413"/>
                  </a:lnTo>
                  <a:lnTo>
                    <a:pt x="235437" y="71314"/>
                  </a:lnTo>
                  <a:lnTo>
                    <a:pt x="235869" y="71197"/>
                  </a:lnTo>
                  <a:lnTo>
                    <a:pt x="236284" y="71081"/>
                  </a:lnTo>
                  <a:lnTo>
                    <a:pt x="236681" y="70952"/>
                  </a:lnTo>
                  <a:lnTo>
                    <a:pt x="237096" y="70818"/>
                  </a:lnTo>
                  <a:lnTo>
                    <a:pt x="237529" y="70661"/>
                  </a:lnTo>
                  <a:lnTo>
                    <a:pt x="237926" y="70498"/>
                  </a:lnTo>
                  <a:lnTo>
                    <a:pt x="238324" y="70334"/>
                  </a:lnTo>
                  <a:lnTo>
                    <a:pt x="238687" y="70165"/>
                  </a:lnTo>
                  <a:lnTo>
                    <a:pt x="239033" y="69990"/>
                  </a:lnTo>
                  <a:lnTo>
                    <a:pt x="239344" y="69815"/>
                  </a:lnTo>
                  <a:lnTo>
                    <a:pt x="239655" y="69635"/>
                  </a:lnTo>
                  <a:lnTo>
                    <a:pt x="239932" y="69448"/>
                  </a:lnTo>
                  <a:lnTo>
                    <a:pt x="240209" y="69256"/>
                  </a:lnTo>
                  <a:lnTo>
                    <a:pt x="240451" y="69063"/>
                  </a:lnTo>
                  <a:lnTo>
                    <a:pt x="240675" y="68871"/>
                  </a:lnTo>
                  <a:lnTo>
                    <a:pt x="240883" y="68667"/>
                  </a:lnTo>
                  <a:lnTo>
                    <a:pt x="241073" y="68463"/>
                  </a:lnTo>
                  <a:lnTo>
                    <a:pt x="241246" y="68259"/>
                  </a:lnTo>
                  <a:lnTo>
                    <a:pt x="241402" y="68049"/>
                  </a:lnTo>
                  <a:lnTo>
                    <a:pt x="241540" y="67839"/>
                  </a:lnTo>
                  <a:lnTo>
                    <a:pt x="241661" y="67623"/>
                  </a:lnTo>
                  <a:lnTo>
                    <a:pt x="241765" y="67407"/>
                  </a:lnTo>
                  <a:lnTo>
                    <a:pt x="241868" y="67192"/>
                  </a:lnTo>
                  <a:lnTo>
                    <a:pt x="241938" y="66970"/>
                  </a:lnTo>
                  <a:lnTo>
                    <a:pt x="242007" y="66749"/>
                  </a:lnTo>
                  <a:lnTo>
                    <a:pt x="242041" y="66521"/>
                  </a:lnTo>
                  <a:lnTo>
                    <a:pt x="242076" y="66294"/>
                  </a:lnTo>
                  <a:lnTo>
                    <a:pt x="242110" y="66066"/>
                  </a:lnTo>
                  <a:lnTo>
                    <a:pt x="242110" y="65839"/>
                  </a:lnTo>
                  <a:lnTo>
                    <a:pt x="242110" y="65606"/>
                  </a:lnTo>
                  <a:lnTo>
                    <a:pt x="242093" y="65378"/>
                  </a:lnTo>
                  <a:lnTo>
                    <a:pt x="242059" y="65145"/>
                  </a:lnTo>
                  <a:lnTo>
                    <a:pt x="242024" y="64912"/>
                  </a:lnTo>
                  <a:lnTo>
                    <a:pt x="241972" y="64679"/>
                  </a:lnTo>
                  <a:lnTo>
                    <a:pt x="241834" y="64206"/>
                  </a:lnTo>
                  <a:lnTo>
                    <a:pt x="241644" y="63734"/>
                  </a:lnTo>
                  <a:lnTo>
                    <a:pt x="241436" y="63268"/>
                  </a:lnTo>
                  <a:lnTo>
                    <a:pt x="241194" y="62795"/>
                  </a:lnTo>
                  <a:lnTo>
                    <a:pt x="240917" y="62329"/>
                  </a:lnTo>
                  <a:lnTo>
                    <a:pt x="240606" y="61863"/>
                  </a:lnTo>
                  <a:lnTo>
                    <a:pt x="240278" y="61408"/>
                  </a:lnTo>
                  <a:lnTo>
                    <a:pt x="239932" y="60953"/>
                  </a:lnTo>
                  <a:lnTo>
                    <a:pt x="239569" y="60510"/>
                  </a:lnTo>
                  <a:lnTo>
                    <a:pt x="239188" y="60073"/>
                  </a:lnTo>
                  <a:lnTo>
                    <a:pt x="238791" y="59641"/>
                  </a:lnTo>
                  <a:lnTo>
                    <a:pt x="238393" y="59221"/>
                  </a:lnTo>
                  <a:lnTo>
                    <a:pt x="237978" y="58819"/>
                  </a:lnTo>
                  <a:lnTo>
                    <a:pt x="237563" y="58423"/>
                  </a:lnTo>
                  <a:lnTo>
                    <a:pt x="237166" y="58044"/>
                  </a:lnTo>
                  <a:lnTo>
                    <a:pt x="236751" y="57682"/>
                  </a:lnTo>
                  <a:lnTo>
                    <a:pt x="236353" y="57332"/>
                  </a:lnTo>
                  <a:lnTo>
                    <a:pt x="235834" y="56895"/>
                  </a:lnTo>
                  <a:lnTo>
                    <a:pt x="235298" y="56464"/>
                  </a:lnTo>
                  <a:lnTo>
                    <a:pt x="234745" y="56026"/>
                  </a:lnTo>
                  <a:lnTo>
                    <a:pt x="234174" y="55595"/>
                  </a:lnTo>
                  <a:lnTo>
                    <a:pt x="233569" y="55163"/>
                  </a:lnTo>
                  <a:lnTo>
                    <a:pt x="232964" y="54738"/>
                  </a:lnTo>
                  <a:lnTo>
                    <a:pt x="232324" y="54312"/>
                  </a:lnTo>
                  <a:lnTo>
                    <a:pt x="231667" y="53892"/>
                  </a:lnTo>
                  <a:lnTo>
                    <a:pt x="230993" y="53472"/>
                  </a:lnTo>
                  <a:lnTo>
                    <a:pt x="230301" y="53059"/>
                  </a:lnTo>
                  <a:lnTo>
                    <a:pt x="229593" y="52645"/>
                  </a:lnTo>
                  <a:lnTo>
                    <a:pt x="228866" y="52236"/>
                  </a:lnTo>
                  <a:lnTo>
                    <a:pt x="228123" y="51828"/>
                  </a:lnTo>
                  <a:lnTo>
                    <a:pt x="227362" y="51426"/>
                  </a:lnTo>
                  <a:lnTo>
                    <a:pt x="226567" y="51029"/>
                  </a:lnTo>
                  <a:lnTo>
                    <a:pt x="225772" y="50639"/>
                  </a:lnTo>
                  <a:lnTo>
                    <a:pt x="224959" y="50248"/>
                  </a:lnTo>
                  <a:lnTo>
                    <a:pt x="224112" y="49863"/>
                  </a:lnTo>
                  <a:lnTo>
                    <a:pt x="223264" y="49484"/>
                  </a:lnTo>
                  <a:lnTo>
                    <a:pt x="222400" y="49105"/>
                  </a:lnTo>
                  <a:lnTo>
                    <a:pt x="221501" y="48738"/>
                  </a:lnTo>
                  <a:lnTo>
                    <a:pt x="220602" y="48371"/>
                  </a:lnTo>
                  <a:lnTo>
                    <a:pt x="219685" y="48009"/>
                  </a:lnTo>
                  <a:lnTo>
                    <a:pt x="218735" y="47654"/>
                  </a:lnTo>
                  <a:lnTo>
                    <a:pt x="217784" y="47304"/>
                  </a:lnTo>
                  <a:lnTo>
                    <a:pt x="216815" y="46966"/>
                  </a:lnTo>
                  <a:lnTo>
                    <a:pt x="215813" y="46627"/>
                  </a:lnTo>
                  <a:lnTo>
                    <a:pt x="214810" y="46295"/>
                  </a:lnTo>
                  <a:lnTo>
                    <a:pt x="213790" y="45969"/>
                  </a:lnTo>
                  <a:lnTo>
                    <a:pt x="212752" y="45654"/>
                  </a:lnTo>
                  <a:lnTo>
                    <a:pt x="211698" y="45339"/>
                  </a:lnTo>
                  <a:lnTo>
                    <a:pt x="210626" y="45036"/>
                  </a:lnTo>
                  <a:lnTo>
                    <a:pt x="209605" y="44762"/>
                  </a:lnTo>
                  <a:lnTo>
                    <a:pt x="208585" y="44488"/>
                  </a:lnTo>
                  <a:lnTo>
                    <a:pt x="207548" y="44225"/>
                  </a:lnTo>
                  <a:lnTo>
                    <a:pt x="206493" y="43969"/>
                  </a:lnTo>
                  <a:lnTo>
                    <a:pt x="205421" y="43718"/>
                  </a:lnTo>
                  <a:lnTo>
                    <a:pt x="204332" y="43473"/>
                  </a:lnTo>
                  <a:lnTo>
                    <a:pt x="203225" y="43246"/>
                  </a:lnTo>
                  <a:lnTo>
                    <a:pt x="202102" y="43024"/>
                  </a:lnTo>
                  <a:lnTo>
                    <a:pt x="201860" y="42978"/>
                  </a:lnTo>
                  <a:lnTo>
                    <a:pt x="201566" y="42931"/>
                  </a:lnTo>
                  <a:lnTo>
                    <a:pt x="200874" y="42826"/>
                  </a:lnTo>
                  <a:lnTo>
                    <a:pt x="199249" y="42593"/>
                  </a:lnTo>
                  <a:lnTo>
                    <a:pt x="198402" y="42470"/>
                  </a:lnTo>
                  <a:lnTo>
                    <a:pt x="198004" y="42400"/>
                  </a:lnTo>
                  <a:lnTo>
                    <a:pt x="197624" y="42336"/>
                  </a:lnTo>
                  <a:lnTo>
                    <a:pt x="197260" y="42272"/>
                  </a:lnTo>
                  <a:lnTo>
                    <a:pt x="196932" y="42208"/>
                  </a:lnTo>
                  <a:lnTo>
                    <a:pt x="196655" y="42138"/>
                  </a:lnTo>
                  <a:lnTo>
                    <a:pt x="196396" y="42074"/>
                  </a:lnTo>
                  <a:lnTo>
                    <a:pt x="195739" y="41881"/>
                  </a:lnTo>
                  <a:lnTo>
                    <a:pt x="195203" y="41736"/>
                  </a:lnTo>
                  <a:lnTo>
                    <a:pt x="194788" y="41637"/>
                  </a:lnTo>
                  <a:lnTo>
                    <a:pt x="194477" y="41567"/>
                  </a:lnTo>
                  <a:lnTo>
                    <a:pt x="194252" y="41526"/>
                  </a:lnTo>
                  <a:lnTo>
                    <a:pt x="194096" y="41502"/>
                  </a:lnTo>
                  <a:lnTo>
                    <a:pt x="194027" y="41491"/>
                  </a:lnTo>
                  <a:lnTo>
                    <a:pt x="193993" y="41485"/>
                  </a:lnTo>
                  <a:lnTo>
                    <a:pt x="193993" y="41473"/>
                  </a:lnTo>
                  <a:lnTo>
                    <a:pt x="194027" y="41450"/>
                  </a:lnTo>
                  <a:lnTo>
                    <a:pt x="194079" y="41409"/>
                  </a:lnTo>
                  <a:lnTo>
                    <a:pt x="194114" y="41339"/>
                  </a:lnTo>
                  <a:lnTo>
                    <a:pt x="194148" y="41234"/>
                  </a:lnTo>
                  <a:lnTo>
                    <a:pt x="194148" y="41088"/>
                  </a:lnTo>
                  <a:lnTo>
                    <a:pt x="194114" y="40890"/>
                  </a:lnTo>
                  <a:lnTo>
                    <a:pt x="194027" y="40634"/>
                  </a:lnTo>
                  <a:lnTo>
                    <a:pt x="193854" y="40173"/>
                  </a:lnTo>
                  <a:lnTo>
                    <a:pt x="193699" y="39712"/>
                  </a:lnTo>
                  <a:lnTo>
                    <a:pt x="193578" y="39252"/>
                  </a:lnTo>
                  <a:lnTo>
                    <a:pt x="193474" y="38797"/>
                  </a:lnTo>
                  <a:lnTo>
                    <a:pt x="193284" y="37888"/>
                  </a:lnTo>
                  <a:lnTo>
                    <a:pt x="193111" y="36984"/>
                  </a:lnTo>
                  <a:lnTo>
                    <a:pt x="192990" y="36535"/>
                  </a:lnTo>
                  <a:lnTo>
                    <a:pt x="192869" y="36080"/>
                  </a:lnTo>
                  <a:lnTo>
                    <a:pt x="192713" y="35625"/>
                  </a:lnTo>
                  <a:lnTo>
                    <a:pt x="192523" y="35170"/>
                  </a:lnTo>
                  <a:lnTo>
                    <a:pt x="192402" y="34943"/>
                  </a:lnTo>
                  <a:lnTo>
                    <a:pt x="192298" y="34716"/>
                  </a:lnTo>
                  <a:lnTo>
                    <a:pt x="192160" y="34488"/>
                  </a:lnTo>
                  <a:lnTo>
                    <a:pt x="192022" y="34255"/>
                  </a:lnTo>
                  <a:lnTo>
                    <a:pt x="191866" y="34028"/>
                  </a:lnTo>
                  <a:lnTo>
                    <a:pt x="191693" y="33794"/>
                  </a:lnTo>
                  <a:lnTo>
                    <a:pt x="191503" y="33561"/>
                  </a:lnTo>
                  <a:lnTo>
                    <a:pt x="191313" y="33328"/>
                  </a:lnTo>
                  <a:lnTo>
                    <a:pt x="190898" y="32879"/>
                  </a:lnTo>
                  <a:lnTo>
                    <a:pt x="190466" y="32430"/>
                  </a:lnTo>
                  <a:lnTo>
                    <a:pt x="189999" y="31987"/>
                  </a:lnTo>
                  <a:lnTo>
                    <a:pt x="189515" y="31544"/>
                  </a:lnTo>
                  <a:lnTo>
                    <a:pt x="189013" y="31101"/>
                  </a:lnTo>
                  <a:lnTo>
                    <a:pt x="188495" y="30663"/>
                  </a:lnTo>
                  <a:lnTo>
                    <a:pt x="187941" y="30226"/>
                  </a:lnTo>
                  <a:lnTo>
                    <a:pt x="187371" y="29789"/>
                  </a:lnTo>
                  <a:lnTo>
                    <a:pt x="186783" y="29357"/>
                  </a:lnTo>
                  <a:lnTo>
                    <a:pt x="186178" y="28926"/>
                  </a:lnTo>
                  <a:lnTo>
                    <a:pt x="185538" y="28500"/>
                  </a:lnTo>
                  <a:lnTo>
                    <a:pt x="184898" y="28081"/>
                  </a:lnTo>
                  <a:lnTo>
                    <a:pt x="184224" y="27661"/>
                  </a:lnTo>
                  <a:lnTo>
                    <a:pt x="183515" y="27247"/>
                  </a:lnTo>
                  <a:lnTo>
                    <a:pt x="182806" y="26833"/>
                  </a:lnTo>
                  <a:lnTo>
                    <a:pt x="182080" y="26425"/>
                  </a:lnTo>
                  <a:lnTo>
                    <a:pt x="181319" y="26022"/>
                  </a:lnTo>
                  <a:lnTo>
                    <a:pt x="180541" y="25620"/>
                  </a:lnTo>
                  <a:lnTo>
                    <a:pt x="179746" y="25224"/>
                  </a:lnTo>
                  <a:lnTo>
                    <a:pt x="178950" y="24833"/>
                  </a:lnTo>
                  <a:lnTo>
                    <a:pt x="178121" y="24448"/>
                  </a:lnTo>
                  <a:lnTo>
                    <a:pt x="177256" y="24069"/>
                  </a:lnTo>
                  <a:lnTo>
                    <a:pt x="176392" y="23696"/>
                  </a:lnTo>
                  <a:lnTo>
                    <a:pt x="175510" y="23323"/>
                  </a:lnTo>
                  <a:lnTo>
                    <a:pt x="174611" y="22961"/>
                  </a:lnTo>
                  <a:lnTo>
                    <a:pt x="173694" y="22600"/>
                  </a:lnTo>
                  <a:lnTo>
                    <a:pt x="172743" y="22250"/>
                  </a:lnTo>
                  <a:lnTo>
                    <a:pt x="171792" y="21900"/>
                  </a:lnTo>
                  <a:lnTo>
                    <a:pt x="170824" y="21562"/>
                  </a:lnTo>
                  <a:lnTo>
                    <a:pt x="169839" y="21224"/>
                  </a:lnTo>
                  <a:lnTo>
                    <a:pt x="168836" y="20897"/>
                  </a:lnTo>
                  <a:lnTo>
                    <a:pt x="167816" y="20577"/>
                  </a:lnTo>
                  <a:lnTo>
                    <a:pt x="166744" y="20250"/>
                  </a:lnTo>
                  <a:lnTo>
                    <a:pt x="165637" y="19930"/>
                  </a:lnTo>
                  <a:lnTo>
                    <a:pt x="164513" y="19620"/>
                  </a:lnTo>
                  <a:lnTo>
                    <a:pt x="163372" y="19311"/>
                  </a:lnTo>
                  <a:lnTo>
                    <a:pt x="162197" y="19014"/>
                  </a:lnTo>
                  <a:lnTo>
                    <a:pt x="160986" y="18723"/>
                  </a:lnTo>
                  <a:lnTo>
                    <a:pt x="159776" y="18443"/>
                  </a:lnTo>
                  <a:lnTo>
                    <a:pt x="159154" y="18309"/>
                  </a:lnTo>
                  <a:lnTo>
                    <a:pt x="158531" y="18175"/>
                  </a:lnTo>
                  <a:lnTo>
                    <a:pt x="157909" y="18046"/>
                  </a:lnTo>
                  <a:lnTo>
                    <a:pt x="157269" y="17918"/>
                  </a:lnTo>
                  <a:lnTo>
                    <a:pt x="156629" y="17801"/>
                  </a:lnTo>
                  <a:lnTo>
                    <a:pt x="155990" y="17679"/>
                  </a:lnTo>
                  <a:lnTo>
                    <a:pt x="155333" y="17562"/>
                  </a:lnTo>
                  <a:lnTo>
                    <a:pt x="154675" y="17452"/>
                  </a:lnTo>
                  <a:lnTo>
                    <a:pt x="154018" y="17347"/>
                  </a:lnTo>
                  <a:lnTo>
                    <a:pt x="153361" y="17242"/>
                  </a:lnTo>
                  <a:lnTo>
                    <a:pt x="152687" y="17143"/>
                  </a:lnTo>
                  <a:lnTo>
                    <a:pt x="152013" y="17049"/>
                  </a:lnTo>
                  <a:lnTo>
                    <a:pt x="151339" y="16962"/>
                  </a:lnTo>
                  <a:lnTo>
                    <a:pt x="150647" y="16874"/>
                  </a:lnTo>
                  <a:lnTo>
                    <a:pt x="149973" y="16793"/>
                  </a:lnTo>
                  <a:lnTo>
                    <a:pt x="149281" y="16717"/>
                  </a:lnTo>
                  <a:lnTo>
                    <a:pt x="148589" y="16647"/>
                  </a:lnTo>
                  <a:lnTo>
                    <a:pt x="147881" y="16583"/>
                  </a:lnTo>
                  <a:lnTo>
                    <a:pt x="147517" y="16554"/>
                  </a:lnTo>
                  <a:lnTo>
                    <a:pt x="147172" y="16530"/>
                  </a:lnTo>
                  <a:lnTo>
                    <a:pt x="146463" y="16484"/>
                  </a:lnTo>
                  <a:lnTo>
                    <a:pt x="145754" y="16455"/>
                  </a:lnTo>
                  <a:lnTo>
                    <a:pt x="145045" y="16437"/>
                  </a:lnTo>
                  <a:lnTo>
                    <a:pt x="144336" y="16425"/>
                  </a:lnTo>
                  <a:lnTo>
                    <a:pt x="142936" y="16425"/>
                  </a:lnTo>
                  <a:lnTo>
                    <a:pt x="142244" y="16431"/>
                  </a:lnTo>
                  <a:lnTo>
                    <a:pt x="140861" y="16443"/>
                  </a:lnTo>
                  <a:lnTo>
                    <a:pt x="140169" y="16449"/>
                  </a:lnTo>
                  <a:lnTo>
                    <a:pt x="139478" y="16449"/>
                  </a:lnTo>
                  <a:lnTo>
                    <a:pt x="138786" y="16443"/>
                  </a:lnTo>
                  <a:lnTo>
                    <a:pt x="138112" y="16425"/>
                  </a:lnTo>
                  <a:lnTo>
                    <a:pt x="137420" y="16408"/>
                  </a:lnTo>
                  <a:lnTo>
                    <a:pt x="136746" y="16373"/>
                  </a:lnTo>
                  <a:lnTo>
                    <a:pt x="136365" y="16350"/>
                  </a:lnTo>
                  <a:lnTo>
                    <a:pt x="136037" y="16338"/>
                  </a:lnTo>
                  <a:lnTo>
                    <a:pt x="135760" y="16332"/>
                  </a:lnTo>
                  <a:lnTo>
                    <a:pt x="135518" y="16332"/>
                  </a:lnTo>
                  <a:lnTo>
                    <a:pt x="135328" y="16338"/>
                  </a:lnTo>
                  <a:lnTo>
                    <a:pt x="135172" y="16350"/>
                  </a:lnTo>
                  <a:lnTo>
                    <a:pt x="135051" y="16361"/>
                  </a:lnTo>
                  <a:lnTo>
                    <a:pt x="134965" y="16379"/>
                  </a:lnTo>
                  <a:lnTo>
                    <a:pt x="134896" y="16396"/>
                  </a:lnTo>
                  <a:lnTo>
                    <a:pt x="134861" y="16414"/>
                  </a:lnTo>
                  <a:lnTo>
                    <a:pt x="134855" y="16422"/>
                  </a:lnTo>
                  <a:lnTo>
                    <a:pt x="134827" y="16408"/>
                  </a:lnTo>
                  <a:lnTo>
                    <a:pt x="134585" y="16291"/>
                  </a:lnTo>
                  <a:lnTo>
                    <a:pt x="134204" y="16128"/>
                  </a:lnTo>
                  <a:lnTo>
                    <a:pt x="133651" y="15918"/>
                  </a:lnTo>
                  <a:lnTo>
                    <a:pt x="132890" y="15644"/>
                  </a:lnTo>
                  <a:lnTo>
                    <a:pt x="132683" y="15562"/>
                  </a:lnTo>
                  <a:lnTo>
                    <a:pt x="132475" y="15469"/>
                  </a:lnTo>
                  <a:lnTo>
                    <a:pt x="132268" y="15364"/>
                  </a:lnTo>
                  <a:lnTo>
                    <a:pt x="132043" y="15248"/>
                  </a:lnTo>
                  <a:lnTo>
                    <a:pt x="131836" y="15125"/>
                  </a:lnTo>
                  <a:lnTo>
                    <a:pt x="131628" y="14997"/>
                  </a:lnTo>
                  <a:lnTo>
                    <a:pt x="131230" y="14729"/>
                  </a:lnTo>
                  <a:lnTo>
                    <a:pt x="130487" y="14204"/>
                  </a:lnTo>
                  <a:lnTo>
                    <a:pt x="130158" y="13977"/>
                  </a:lnTo>
                  <a:lnTo>
                    <a:pt x="129864" y="13790"/>
                  </a:lnTo>
                  <a:lnTo>
                    <a:pt x="129104" y="13359"/>
                  </a:lnTo>
                  <a:lnTo>
                    <a:pt x="128326" y="12933"/>
                  </a:lnTo>
                  <a:lnTo>
                    <a:pt x="127530" y="12501"/>
                  </a:lnTo>
                  <a:lnTo>
                    <a:pt x="126718" y="12082"/>
                  </a:lnTo>
                  <a:lnTo>
                    <a:pt x="125871" y="11656"/>
                  </a:lnTo>
                  <a:lnTo>
                    <a:pt x="125023" y="11236"/>
                  </a:lnTo>
                  <a:lnTo>
                    <a:pt x="124159" y="10822"/>
                  </a:lnTo>
                  <a:lnTo>
                    <a:pt x="123277" y="10408"/>
                  </a:lnTo>
                  <a:lnTo>
                    <a:pt x="122378" y="10000"/>
                  </a:lnTo>
                  <a:lnTo>
                    <a:pt x="121462" y="9598"/>
                  </a:lnTo>
                  <a:lnTo>
                    <a:pt x="120528" y="9201"/>
                  </a:lnTo>
                  <a:lnTo>
                    <a:pt x="119577" y="8805"/>
                  </a:lnTo>
                  <a:lnTo>
                    <a:pt x="118609" y="8414"/>
                  </a:lnTo>
                  <a:lnTo>
                    <a:pt x="117606" y="8024"/>
                  </a:lnTo>
                  <a:lnTo>
                    <a:pt x="116603" y="7645"/>
                  </a:lnTo>
                  <a:lnTo>
                    <a:pt x="115583" y="7271"/>
                  </a:lnTo>
                  <a:lnTo>
                    <a:pt x="114546" y="6898"/>
                  </a:lnTo>
                  <a:lnTo>
                    <a:pt x="113491" y="6537"/>
                  </a:lnTo>
                  <a:lnTo>
                    <a:pt x="112419" y="6175"/>
                  </a:lnTo>
                  <a:lnTo>
                    <a:pt x="111330" y="5825"/>
                  </a:lnTo>
                  <a:lnTo>
                    <a:pt x="110223" y="5481"/>
                  </a:lnTo>
                  <a:lnTo>
                    <a:pt x="109099" y="5143"/>
                  </a:lnTo>
                  <a:lnTo>
                    <a:pt x="107958" y="4811"/>
                  </a:lnTo>
                  <a:lnTo>
                    <a:pt x="106800" y="4490"/>
                  </a:lnTo>
                  <a:lnTo>
                    <a:pt x="105624" y="4170"/>
                  </a:lnTo>
                  <a:lnTo>
                    <a:pt x="104431" y="3861"/>
                  </a:lnTo>
                  <a:lnTo>
                    <a:pt x="103221" y="3563"/>
                  </a:lnTo>
                  <a:lnTo>
                    <a:pt x="102010" y="3272"/>
                  </a:lnTo>
                  <a:lnTo>
                    <a:pt x="100766" y="2986"/>
                  </a:lnTo>
                  <a:lnTo>
                    <a:pt x="99503" y="2712"/>
                  </a:lnTo>
                  <a:lnTo>
                    <a:pt x="98224" y="2444"/>
                  </a:lnTo>
                  <a:lnTo>
                    <a:pt x="96945" y="2187"/>
                  </a:lnTo>
                  <a:lnTo>
                    <a:pt x="95976" y="2001"/>
                  </a:lnTo>
                  <a:lnTo>
                    <a:pt x="94991" y="1826"/>
                  </a:lnTo>
                  <a:lnTo>
                    <a:pt x="94005" y="1651"/>
                  </a:lnTo>
                  <a:lnTo>
                    <a:pt x="92985" y="1482"/>
                  </a:lnTo>
                  <a:lnTo>
                    <a:pt x="91965" y="1318"/>
                  </a:lnTo>
                  <a:lnTo>
                    <a:pt x="90928" y="1167"/>
                  </a:lnTo>
                  <a:lnTo>
                    <a:pt x="89873" y="1021"/>
                  </a:lnTo>
                  <a:lnTo>
                    <a:pt x="88801" y="881"/>
                  </a:lnTo>
                  <a:lnTo>
                    <a:pt x="87729" y="747"/>
                  </a:lnTo>
                  <a:lnTo>
                    <a:pt x="86640" y="625"/>
                  </a:lnTo>
                  <a:lnTo>
                    <a:pt x="85551" y="514"/>
                  </a:lnTo>
                  <a:lnTo>
                    <a:pt x="84444" y="409"/>
                  </a:lnTo>
                  <a:lnTo>
                    <a:pt x="83337" y="316"/>
                  </a:lnTo>
                  <a:lnTo>
                    <a:pt x="82231" y="234"/>
                  </a:lnTo>
                  <a:lnTo>
                    <a:pt x="81107" y="164"/>
                  </a:lnTo>
                  <a:lnTo>
                    <a:pt x="79983" y="106"/>
                  </a:lnTo>
                  <a:lnTo>
                    <a:pt x="78859" y="59"/>
                  </a:lnTo>
                  <a:lnTo>
                    <a:pt x="77753" y="24"/>
                  </a:lnTo>
                  <a:lnTo>
                    <a:pt x="76629" y="7"/>
                  </a:lnTo>
                  <a:lnTo>
                    <a:pt x="760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27"/>
          <p:cNvSpPr/>
          <p:nvPr/>
        </p:nvSpPr>
        <p:spPr>
          <a:xfrm flipH="1">
            <a:off x="-8249108" y="4403669"/>
            <a:ext cx="285902" cy="251067"/>
          </a:xfrm>
          <a:custGeom>
            <a:rect b="b" l="l" r="r" t="t"/>
            <a:pathLst>
              <a:path extrusionOk="0" h="8764" w="26991">
                <a:moveTo>
                  <a:pt x="13573" y="0"/>
                </a:moveTo>
                <a:lnTo>
                  <a:pt x="13262" y="6"/>
                </a:lnTo>
                <a:lnTo>
                  <a:pt x="12951" y="12"/>
                </a:lnTo>
                <a:lnTo>
                  <a:pt x="12640" y="24"/>
                </a:lnTo>
                <a:lnTo>
                  <a:pt x="12328" y="41"/>
                </a:lnTo>
                <a:lnTo>
                  <a:pt x="11706" y="82"/>
                </a:lnTo>
                <a:lnTo>
                  <a:pt x="11083" y="134"/>
                </a:lnTo>
                <a:lnTo>
                  <a:pt x="10461" y="204"/>
                </a:lnTo>
                <a:lnTo>
                  <a:pt x="9839" y="280"/>
                </a:lnTo>
                <a:lnTo>
                  <a:pt x="9216" y="368"/>
                </a:lnTo>
                <a:lnTo>
                  <a:pt x="8576" y="467"/>
                </a:lnTo>
                <a:lnTo>
                  <a:pt x="7937" y="577"/>
                </a:lnTo>
                <a:lnTo>
                  <a:pt x="7297" y="694"/>
                </a:lnTo>
                <a:lnTo>
                  <a:pt x="6640" y="822"/>
                </a:lnTo>
                <a:lnTo>
                  <a:pt x="5966" y="956"/>
                </a:lnTo>
                <a:lnTo>
                  <a:pt x="4582" y="1236"/>
                </a:lnTo>
                <a:lnTo>
                  <a:pt x="3130" y="1545"/>
                </a:lnTo>
                <a:lnTo>
                  <a:pt x="1609" y="1860"/>
                </a:lnTo>
                <a:lnTo>
                  <a:pt x="813" y="2023"/>
                </a:lnTo>
                <a:lnTo>
                  <a:pt x="1" y="2181"/>
                </a:lnTo>
                <a:lnTo>
                  <a:pt x="1" y="2181"/>
                </a:lnTo>
                <a:lnTo>
                  <a:pt x="346" y="2123"/>
                </a:lnTo>
                <a:lnTo>
                  <a:pt x="710" y="2070"/>
                </a:lnTo>
                <a:lnTo>
                  <a:pt x="1073" y="2029"/>
                </a:lnTo>
                <a:lnTo>
                  <a:pt x="1453" y="2000"/>
                </a:lnTo>
                <a:lnTo>
                  <a:pt x="1833" y="1983"/>
                </a:lnTo>
                <a:lnTo>
                  <a:pt x="2231" y="1971"/>
                </a:lnTo>
                <a:lnTo>
                  <a:pt x="2629" y="1971"/>
                </a:lnTo>
                <a:lnTo>
                  <a:pt x="3044" y="1983"/>
                </a:lnTo>
                <a:lnTo>
                  <a:pt x="3459" y="2000"/>
                </a:lnTo>
                <a:lnTo>
                  <a:pt x="3874" y="2029"/>
                </a:lnTo>
                <a:lnTo>
                  <a:pt x="4289" y="2064"/>
                </a:lnTo>
                <a:lnTo>
                  <a:pt x="4703" y="2105"/>
                </a:lnTo>
                <a:lnTo>
                  <a:pt x="5136" y="2157"/>
                </a:lnTo>
                <a:lnTo>
                  <a:pt x="5568" y="2222"/>
                </a:lnTo>
                <a:lnTo>
                  <a:pt x="5983" y="2286"/>
                </a:lnTo>
                <a:lnTo>
                  <a:pt x="6415" y="2362"/>
                </a:lnTo>
                <a:lnTo>
                  <a:pt x="6847" y="2443"/>
                </a:lnTo>
                <a:lnTo>
                  <a:pt x="7262" y="2531"/>
                </a:lnTo>
                <a:lnTo>
                  <a:pt x="7695" y="2624"/>
                </a:lnTo>
                <a:lnTo>
                  <a:pt x="8110" y="2723"/>
                </a:lnTo>
                <a:lnTo>
                  <a:pt x="8525" y="2828"/>
                </a:lnTo>
                <a:lnTo>
                  <a:pt x="8940" y="2939"/>
                </a:lnTo>
                <a:lnTo>
                  <a:pt x="9354" y="3055"/>
                </a:lnTo>
                <a:lnTo>
                  <a:pt x="9752" y="3178"/>
                </a:lnTo>
                <a:lnTo>
                  <a:pt x="10150" y="3300"/>
                </a:lnTo>
                <a:lnTo>
                  <a:pt x="10547" y="3434"/>
                </a:lnTo>
                <a:lnTo>
                  <a:pt x="10928" y="3568"/>
                </a:lnTo>
                <a:lnTo>
                  <a:pt x="11308" y="3703"/>
                </a:lnTo>
                <a:lnTo>
                  <a:pt x="11671" y="3843"/>
                </a:lnTo>
                <a:lnTo>
                  <a:pt x="12017" y="3988"/>
                </a:lnTo>
                <a:lnTo>
                  <a:pt x="12363" y="4134"/>
                </a:lnTo>
                <a:lnTo>
                  <a:pt x="12709" y="4286"/>
                </a:lnTo>
                <a:lnTo>
                  <a:pt x="13020" y="4437"/>
                </a:lnTo>
                <a:lnTo>
                  <a:pt x="13331" y="4595"/>
                </a:lnTo>
                <a:lnTo>
                  <a:pt x="13642" y="4746"/>
                </a:lnTo>
                <a:lnTo>
                  <a:pt x="13919" y="4904"/>
                </a:lnTo>
                <a:lnTo>
                  <a:pt x="14178" y="5061"/>
                </a:lnTo>
                <a:lnTo>
                  <a:pt x="14438" y="5224"/>
                </a:lnTo>
                <a:lnTo>
                  <a:pt x="14680" y="5382"/>
                </a:lnTo>
                <a:lnTo>
                  <a:pt x="14887" y="5545"/>
                </a:lnTo>
                <a:lnTo>
                  <a:pt x="15095" y="5702"/>
                </a:lnTo>
                <a:lnTo>
                  <a:pt x="15285" y="5866"/>
                </a:lnTo>
                <a:lnTo>
                  <a:pt x="15441" y="6023"/>
                </a:lnTo>
                <a:lnTo>
                  <a:pt x="15596" y="6181"/>
                </a:lnTo>
                <a:lnTo>
                  <a:pt x="15717" y="6344"/>
                </a:lnTo>
                <a:lnTo>
                  <a:pt x="15821" y="6495"/>
                </a:lnTo>
                <a:lnTo>
                  <a:pt x="15907" y="6653"/>
                </a:lnTo>
                <a:lnTo>
                  <a:pt x="15959" y="6804"/>
                </a:lnTo>
                <a:lnTo>
                  <a:pt x="15994" y="6956"/>
                </a:lnTo>
                <a:lnTo>
                  <a:pt x="16011" y="7108"/>
                </a:lnTo>
                <a:lnTo>
                  <a:pt x="15994" y="7253"/>
                </a:lnTo>
                <a:lnTo>
                  <a:pt x="15959" y="7393"/>
                </a:lnTo>
                <a:lnTo>
                  <a:pt x="15907" y="7533"/>
                </a:lnTo>
                <a:lnTo>
                  <a:pt x="15821" y="7667"/>
                </a:lnTo>
                <a:lnTo>
                  <a:pt x="15700" y="7801"/>
                </a:lnTo>
                <a:lnTo>
                  <a:pt x="15544" y="7930"/>
                </a:lnTo>
                <a:lnTo>
                  <a:pt x="15371" y="8052"/>
                </a:lnTo>
                <a:lnTo>
                  <a:pt x="15181" y="8169"/>
                </a:lnTo>
                <a:lnTo>
                  <a:pt x="14939" y="8285"/>
                </a:lnTo>
                <a:lnTo>
                  <a:pt x="14680" y="8390"/>
                </a:lnTo>
                <a:lnTo>
                  <a:pt x="14386" y="8495"/>
                </a:lnTo>
                <a:lnTo>
                  <a:pt x="14057" y="8589"/>
                </a:lnTo>
                <a:lnTo>
                  <a:pt x="13694" y="8682"/>
                </a:lnTo>
                <a:lnTo>
                  <a:pt x="13297" y="8763"/>
                </a:lnTo>
                <a:lnTo>
                  <a:pt x="13798" y="8670"/>
                </a:lnTo>
                <a:lnTo>
                  <a:pt x="14299" y="8577"/>
                </a:lnTo>
                <a:lnTo>
                  <a:pt x="15371" y="8390"/>
                </a:lnTo>
                <a:lnTo>
                  <a:pt x="16495" y="8210"/>
                </a:lnTo>
                <a:lnTo>
                  <a:pt x="17654" y="8023"/>
                </a:lnTo>
                <a:lnTo>
                  <a:pt x="18812" y="7831"/>
                </a:lnTo>
                <a:lnTo>
                  <a:pt x="19953" y="7627"/>
                </a:lnTo>
                <a:lnTo>
                  <a:pt x="20524" y="7522"/>
                </a:lnTo>
                <a:lnTo>
                  <a:pt x="21094" y="7417"/>
                </a:lnTo>
                <a:lnTo>
                  <a:pt x="21630" y="7306"/>
                </a:lnTo>
                <a:lnTo>
                  <a:pt x="22166" y="7189"/>
                </a:lnTo>
                <a:lnTo>
                  <a:pt x="22685" y="7073"/>
                </a:lnTo>
                <a:lnTo>
                  <a:pt x="23186" y="6950"/>
                </a:lnTo>
                <a:lnTo>
                  <a:pt x="23670" y="6822"/>
                </a:lnTo>
                <a:lnTo>
                  <a:pt x="24120" y="6688"/>
                </a:lnTo>
                <a:lnTo>
                  <a:pt x="24552" y="6548"/>
                </a:lnTo>
                <a:lnTo>
                  <a:pt x="24950" y="6408"/>
                </a:lnTo>
                <a:lnTo>
                  <a:pt x="25330" y="6256"/>
                </a:lnTo>
                <a:lnTo>
                  <a:pt x="25676" y="6099"/>
                </a:lnTo>
                <a:lnTo>
                  <a:pt x="25987" y="5936"/>
                </a:lnTo>
                <a:lnTo>
                  <a:pt x="26126" y="5854"/>
                </a:lnTo>
                <a:lnTo>
                  <a:pt x="26247" y="5767"/>
                </a:lnTo>
                <a:lnTo>
                  <a:pt x="26368" y="5679"/>
                </a:lnTo>
                <a:lnTo>
                  <a:pt x="26489" y="5586"/>
                </a:lnTo>
                <a:lnTo>
                  <a:pt x="26592" y="5493"/>
                </a:lnTo>
                <a:lnTo>
                  <a:pt x="26679" y="5399"/>
                </a:lnTo>
                <a:lnTo>
                  <a:pt x="26765" y="5306"/>
                </a:lnTo>
                <a:lnTo>
                  <a:pt x="26835" y="5207"/>
                </a:lnTo>
                <a:lnTo>
                  <a:pt x="26886" y="5108"/>
                </a:lnTo>
                <a:lnTo>
                  <a:pt x="26938" y="5003"/>
                </a:lnTo>
                <a:lnTo>
                  <a:pt x="26973" y="4898"/>
                </a:lnTo>
                <a:lnTo>
                  <a:pt x="26990" y="4793"/>
                </a:lnTo>
                <a:lnTo>
                  <a:pt x="26990" y="4682"/>
                </a:lnTo>
                <a:lnTo>
                  <a:pt x="26990" y="4571"/>
                </a:lnTo>
                <a:lnTo>
                  <a:pt x="26973" y="4449"/>
                </a:lnTo>
                <a:lnTo>
                  <a:pt x="26956" y="4326"/>
                </a:lnTo>
                <a:lnTo>
                  <a:pt x="26904" y="4204"/>
                </a:lnTo>
                <a:lnTo>
                  <a:pt x="26852" y="4082"/>
                </a:lnTo>
                <a:lnTo>
                  <a:pt x="26800" y="3965"/>
                </a:lnTo>
                <a:lnTo>
                  <a:pt x="26731" y="3848"/>
                </a:lnTo>
                <a:lnTo>
                  <a:pt x="26644" y="3732"/>
                </a:lnTo>
                <a:lnTo>
                  <a:pt x="26558" y="3615"/>
                </a:lnTo>
                <a:lnTo>
                  <a:pt x="26454" y="3504"/>
                </a:lnTo>
                <a:lnTo>
                  <a:pt x="26350" y="3394"/>
                </a:lnTo>
                <a:lnTo>
                  <a:pt x="26091" y="3172"/>
                </a:lnTo>
                <a:lnTo>
                  <a:pt x="25814" y="2956"/>
                </a:lnTo>
                <a:lnTo>
                  <a:pt x="25503" y="2752"/>
                </a:lnTo>
                <a:lnTo>
                  <a:pt x="25140" y="2548"/>
                </a:lnTo>
                <a:lnTo>
                  <a:pt x="24760" y="2350"/>
                </a:lnTo>
                <a:lnTo>
                  <a:pt x="24345" y="2157"/>
                </a:lnTo>
                <a:lnTo>
                  <a:pt x="23913" y="1971"/>
                </a:lnTo>
                <a:lnTo>
                  <a:pt x="23446" y="1790"/>
                </a:lnTo>
                <a:lnTo>
                  <a:pt x="22962" y="1615"/>
                </a:lnTo>
                <a:lnTo>
                  <a:pt x="22443" y="1446"/>
                </a:lnTo>
                <a:lnTo>
                  <a:pt x="21907" y="1283"/>
                </a:lnTo>
                <a:lnTo>
                  <a:pt x="21112" y="1061"/>
                </a:lnTo>
                <a:lnTo>
                  <a:pt x="20731" y="956"/>
                </a:lnTo>
                <a:lnTo>
                  <a:pt x="20351" y="857"/>
                </a:lnTo>
                <a:lnTo>
                  <a:pt x="19970" y="770"/>
                </a:lnTo>
                <a:lnTo>
                  <a:pt x="19607" y="682"/>
                </a:lnTo>
                <a:lnTo>
                  <a:pt x="19244" y="601"/>
                </a:lnTo>
                <a:lnTo>
                  <a:pt x="18881" y="525"/>
                </a:lnTo>
                <a:lnTo>
                  <a:pt x="18518" y="455"/>
                </a:lnTo>
                <a:lnTo>
                  <a:pt x="18172" y="391"/>
                </a:lnTo>
                <a:lnTo>
                  <a:pt x="17827" y="333"/>
                </a:lnTo>
                <a:lnTo>
                  <a:pt x="17481" y="280"/>
                </a:lnTo>
                <a:lnTo>
                  <a:pt x="17135" y="233"/>
                </a:lnTo>
                <a:lnTo>
                  <a:pt x="16806" y="187"/>
                </a:lnTo>
                <a:lnTo>
                  <a:pt x="16461" y="152"/>
                </a:lnTo>
                <a:lnTo>
                  <a:pt x="16132" y="117"/>
                </a:lnTo>
                <a:lnTo>
                  <a:pt x="15804" y="88"/>
                </a:lnTo>
                <a:lnTo>
                  <a:pt x="15475" y="59"/>
                </a:lnTo>
                <a:lnTo>
                  <a:pt x="15164" y="41"/>
                </a:lnTo>
                <a:lnTo>
                  <a:pt x="14835" y="24"/>
                </a:lnTo>
                <a:lnTo>
                  <a:pt x="14524" y="12"/>
                </a:lnTo>
                <a:lnTo>
                  <a:pt x="14196" y="6"/>
                </a:lnTo>
                <a:lnTo>
                  <a:pt x="13884" y="0"/>
                </a:lnTo>
                <a:close/>
              </a:path>
            </a:pathLst>
          </a:custGeom>
          <a:solidFill>
            <a:srgbClr val="D8CD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 flipH="1">
            <a:off x="-8127315" y="4464803"/>
            <a:ext cx="176746" cy="192941"/>
          </a:xfrm>
          <a:custGeom>
            <a:rect b="b" l="l" r="r" t="t"/>
            <a:pathLst>
              <a:path extrusionOk="0" h="6735" w="16686">
                <a:moveTo>
                  <a:pt x="3182" y="0"/>
                </a:moveTo>
                <a:lnTo>
                  <a:pt x="2819" y="6"/>
                </a:lnTo>
                <a:lnTo>
                  <a:pt x="2473" y="23"/>
                </a:lnTo>
                <a:lnTo>
                  <a:pt x="2162" y="53"/>
                </a:lnTo>
                <a:lnTo>
                  <a:pt x="1885" y="88"/>
                </a:lnTo>
                <a:lnTo>
                  <a:pt x="1609" y="134"/>
                </a:lnTo>
                <a:lnTo>
                  <a:pt x="1367" y="187"/>
                </a:lnTo>
                <a:lnTo>
                  <a:pt x="1142" y="251"/>
                </a:lnTo>
                <a:lnTo>
                  <a:pt x="934" y="327"/>
                </a:lnTo>
                <a:lnTo>
                  <a:pt x="761" y="402"/>
                </a:lnTo>
                <a:lnTo>
                  <a:pt x="606" y="490"/>
                </a:lnTo>
                <a:lnTo>
                  <a:pt x="450" y="583"/>
                </a:lnTo>
                <a:lnTo>
                  <a:pt x="329" y="682"/>
                </a:lnTo>
                <a:lnTo>
                  <a:pt x="243" y="793"/>
                </a:lnTo>
                <a:lnTo>
                  <a:pt x="156" y="904"/>
                </a:lnTo>
                <a:lnTo>
                  <a:pt x="87" y="1026"/>
                </a:lnTo>
                <a:lnTo>
                  <a:pt x="53" y="1149"/>
                </a:lnTo>
                <a:lnTo>
                  <a:pt x="18" y="1277"/>
                </a:lnTo>
                <a:lnTo>
                  <a:pt x="1" y="1411"/>
                </a:lnTo>
                <a:lnTo>
                  <a:pt x="18" y="1551"/>
                </a:lnTo>
                <a:lnTo>
                  <a:pt x="35" y="1691"/>
                </a:lnTo>
                <a:lnTo>
                  <a:pt x="70" y="1837"/>
                </a:lnTo>
                <a:lnTo>
                  <a:pt x="139" y="1988"/>
                </a:lnTo>
                <a:lnTo>
                  <a:pt x="208" y="2140"/>
                </a:lnTo>
                <a:lnTo>
                  <a:pt x="295" y="2292"/>
                </a:lnTo>
                <a:lnTo>
                  <a:pt x="398" y="2449"/>
                </a:lnTo>
                <a:lnTo>
                  <a:pt x="502" y="2606"/>
                </a:lnTo>
                <a:lnTo>
                  <a:pt x="640" y="2770"/>
                </a:lnTo>
                <a:lnTo>
                  <a:pt x="779" y="2927"/>
                </a:lnTo>
                <a:lnTo>
                  <a:pt x="934" y="3090"/>
                </a:lnTo>
                <a:lnTo>
                  <a:pt x="1107" y="3254"/>
                </a:lnTo>
                <a:lnTo>
                  <a:pt x="1297" y="3417"/>
                </a:lnTo>
                <a:lnTo>
                  <a:pt x="1488" y="3580"/>
                </a:lnTo>
                <a:lnTo>
                  <a:pt x="1695" y="3738"/>
                </a:lnTo>
                <a:lnTo>
                  <a:pt x="1920" y="3901"/>
                </a:lnTo>
                <a:lnTo>
                  <a:pt x="2145" y="4058"/>
                </a:lnTo>
                <a:lnTo>
                  <a:pt x="2387" y="4216"/>
                </a:lnTo>
                <a:lnTo>
                  <a:pt x="2646" y="4373"/>
                </a:lnTo>
                <a:lnTo>
                  <a:pt x="2905" y="4525"/>
                </a:lnTo>
                <a:lnTo>
                  <a:pt x="3165" y="4676"/>
                </a:lnTo>
                <a:lnTo>
                  <a:pt x="3441" y="4822"/>
                </a:lnTo>
                <a:lnTo>
                  <a:pt x="3735" y="4968"/>
                </a:lnTo>
                <a:lnTo>
                  <a:pt x="4029" y="5108"/>
                </a:lnTo>
                <a:lnTo>
                  <a:pt x="4340" y="5242"/>
                </a:lnTo>
                <a:lnTo>
                  <a:pt x="4652" y="5370"/>
                </a:lnTo>
                <a:lnTo>
                  <a:pt x="4980" y="5498"/>
                </a:lnTo>
                <a:lnTo>
                  <a:pt x="5291" y="5621"/>
                </a:lnTo>
                <a:lnTo>
                  <a:pt x="5637" y="5737"/>
                </a:lnTo>
                <a:lnTo>
                  <a:pt x="5966" y="5848"/>
                </a:lnTo>
                <a:lnTo>
                  <a:pt x="6311" y="5947"/>
                </a:lnTo>
                <a:lnTo>
                  <a:pt x="6675" y="6046"/>
                </a:lnTo>
                <a:lnTo>
                  <a:pt x="7020" y="6134"/>
                </a:lnTo>
                <a:lnTo>
                  <a:pt x="7383" y="6216"/>
                </a:lnTo>
                <a:lnTo>
                  <a:pt x="7747" y="6291"/>
                </a:lnTo>
                <a:lnTo>
                  <a:pt x="8127" y="6361"/>
                </a:lnTo>
                <a:lnTo>
                  <a:pt x="8576" y="6437"/>
                </a:lnTo>
                <a:lnTo>
                  <a:pt x="9026" y="6501"/>
                </a:lnTo>
                <a:lnTo>
                  <a:pt x="9475" y="6560"/>
                </a:lnTo>
                <a:lnTo>
                  <a:pt x="9908" y="6612"/>
                </a:lnTo>
                <a:lnTo>
                  <a:pt x="10340" y="6653"/>
                </a:lnTo>
                <a:lnTo>
                  <a:pt x="10755" y="6682"/>
                </a:lnTo>
                <a:lnTo>
                  <a:pt x="11170" y="6711"/>
                </a:lnTo>
                <a:lnTo>
                  <a:pt x="11568" y="6729"/>
                </a:lnTo>
                <a:lnTo>
                  <a:pt x="11948" y="6734"/>
                </a:lnTo>
                <a:lnTo>
                  <a:pt x="12311" y="6734"/>
                </a:lnTo>
                <a:lnTo>
                  <a:pt x="12674" y="6729"/>
                </a:lnTo>
                <a:lnTo>
                  <a:pt x="13020" y="6711"/>
                </a:lnTo>
                <a:lnTo>
                  <a:pt x="13366" y="6688"/>
                </a:lnTo>
                <a:lnTo>
                  <a:pt x="13677" y="6659"/>
                </a:lnTo>
                <a:lnTo>
                  <a:pt x="13988" y="6612"/>
                </a:lnTo>
                <a:lnTo>
                  <a:pt x="14282" y="6565"/>
                </a:lnTo>
                <a:lnTo>
                  <a:pt x="14559" y="6507"/>
                </a:lnTo>
                <a:lnTo>
                  <a:pt x="14835" y="6443"/>
                </a:lnTo>
                <a:lnTo>
                  <a:pt x="15077" y="6367"/>
                </a:lnTo>
                <a:lnTo>
                  <a:pt x="15319" y="6285"/>
                </a:lnTo>
                <a:lnTo>
                  <a:pt x="15527" y="6192"/>
                </a:lnTo>
                <a:lnTo>
                  <a:pt x="15734" y="6093"/>
                </a:lnTo>
                <a:lnTo>
                  <a:pt x="15907" y="5982"/>
                </a:lnTo>
                <a:lnTo>
                  <a:pt x="16080" y="5872"/>
                </a:lnTo>
                <a:lnTo>
                  <a:pt x="16219" y="5743"/>
                </a:lnTo>
                <a:lnTo>
                  <a:pt x="16340" y="5609"/>
                </a:lnTo>
                <a:lnTo>
                  <a:pt x="16461" y="5469"/>
                </a:lnTo>
                <a:lnTo>
                  <a:pt x="16547" y="5318"/>
                </a:lnTo>
                <a:lnTo>
                  <a:pt x="16616" y="5160"/>
                </a:lnTo>
                <a:lnTo>
                  <a:pt x="16651" y="4991"/>
                </a:lnTo>
                <a:lnTo>
                  <a:pt x="16685" y="4816"/>
                </a:lnTo>
                <a:lnTo>
                  <a:pt x="16685" y="4630"/>
                </a:lnTo>
                <a:lnTo>
                  <a:pt x="16668" y="4461"/>
                </a:lnTo>
                <a:lnTo>
                  <a:pt x="16634" y="4297"/>
                </a:lnTo>
                <a:lnTo>
                  <a:pt x="16564" y="4128"/>
                </a:lnTo>
                <a:lnTo>
                  <a:pt x="16495" y="3971"/>
                </a:lnTo>
                <a:lnTo>
                  <a:pt x="16391" y="3808"/>
                </a:lnTo>
                <a:lnTo>
                  <a:pt x="16253" y="3656"/>
                </a:lnTo>
                <a:lnTo>
                  <a:pt x="16115" y="3498"/>
                </a:lnTo>
                <a:lnTo>
                  <a:pt x="15942" y="3347"/>
                </a:lnTo>
                <a:lnTo>
                  <a:pt x="15769" y="3201"/>
                </a:lnTo>
                <a:lnTo>
                  <a:pt x="15562" y="3055"/>
                </a:lnTo>
                <a:lnTo>
                  <a:pt x="15354" y="2915"/>
                </a:lnTo>
                <a:lnTo>
                  <a:pt x="15112" y="2776"/>
                </a:lnTo>
                <a:lnTo>
                  <a:pt x="14870" y="2636"/>
                </a:lnTo>
                <a:lnTo>
                  <a:pt x="14611" y="2501"/>
                </a:lnTo>
                <a:lnTo>
                  <a:pt x="14334" y="2367"/>
                </a:lnTo>
                <a:lnTo>
                  <a:pt x="14040" y="2239"/>
                </a:lnTo>
                <a:lnTo>
                  <a:pt x="13746" y="2117"/>
                </a:lnTo>
                <a:lnTo>
                  <a:pt x="13418" y="1994"/>
                </a:lnTo>
                <a:lnTo>
                  <a:pt x="13089" y="1872"/>
                </a:lnTo>
                <a:lnTo>
                  <a:pt x="12761" y="1755"/>
                </a:lnTo>
                <a:lnTo>
                  <a:pt x="12415" y="1639"/>
                </a:lnTo>
                <a:lnTo>
                  <a:pt x="12052" y="1528"/>
                </a:lnTo>
                <a:lnTo>
                  <a:pt x="11689" y="1417"/>
                </a:lnTo>
                <a:lnTo>
                  <a:pt x="11326" y="1312"/>
                </a:lnTo>
                <a:lnTo>
                  <a:pt x="10945" y="1213"/>
                </a:lnTo>
                <a:lnTo>
                  <a:pt x="10547" y="1108"/>
                </a:lnTo>
                <a:lnTo>
                  <a:pt x="9769" y="921"/>
                </a:lnTo>
                <a:lnTo>
                  <a:pt x="8957" y="741"/>
                </a:lnTo>
                <a:lnTo>
                  <a:pt x="8144" y="577"/>
                </a:lnTo>
                <a:lnTo>
                  <a:pt x="7522" y="461"/>
                </a:lnTo>
                <a:lnTo>
                  <a:pt x="6934" y="356"/>
                </a:lnTo>
                <a:lnTo>
                  <a:pt x="6381" y="268"/>
                </a:lnTo>
                <a:lnTo>
                  <a:pt x="5845" y="193"/>
                </a:lnTo>
                <a:lnTo>
                  <a:pt x="5343" y="134"/>
                </a:lnTo>
                <a:lnTo>
                  <a:pt x="4859" y="82"/>
                </a:lnTo>
                <a:lnTo>
                  <a:pt x="4392" y="47"/>
                </a:lnTo>
                <a:lnTo>
                  <a:pt x="3960" y="18"/>
                </a:lnTo>
                <a:lnTo>
                  <a:pt x="3562" y="6"/>
                </a:lnTo>
                <a:lnTo>
                  <a:pt x="3182" y="0"/>
                </a:lnTo>
                <a:close/>
              </a:path>
            </a:pathLst>
          </a:custGeom>
          <a:solidFill>
            <a:srgbClr val="F5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 flipH="1">
            <a:off x="-8448363" y="4559655"/>
            <a:ext cx="121432" cy="64342"/>
          </a:xfrm>
          <a:custGeom>
            <a:rect b="b" l="l" r="r" t="t"/>
            <a:pathLst>
              <a:path extrusionOk="0" h="2246" w="11464">
                <a:moveTo>
                  <a:pt x="11464" y="1"/>
                </a:moveTo>
                <a:lnTo>
                  <a:pt x="0" y="2246"/>
                </a:lnTo>
                <a:lnTo>
                  <a:pt x="1124" y="2047"/>
                </a:lnTo>
                <a:lnTo>
                  <a:pt x="2438" y="1803"/>
                </a:lnTo>
                <a:lnTo>
                  <a:pt x="3891" y="1529"/>
                </a:lnTo>
                <a:lnTo>
                  <a:pt x="5447" y="1225"/>
                </a:lnTo>
                <a:lnTo>
                  <a:pt x="7037" y="910"/>
                </a:lnTo>
                <a:lnTo>
                  <a:pt x="8593" y="596"/>
                </a:lnTo>
                <a:lnTo>
                  <a:pt x="10098" y="287"/>
                </a:lnTo>
                <a:lnTo>
                  <a:pt x="11464" y="1"/>
                </a:lnTo>
                <a:close/>
              </a:path>
            </a:pathLst>
          </a:custGeom>
          <a:solidFill>
            <a:srgbClr val="4D13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 flipH="1">
            <a:off x="-8338847" y="4205887"/>
            <a:ext cx="603836" cy="421949"/>
          </a:xfrm>
          <a:custGeom>
            <a:rect b="b" l="l" r="r" t="t"/>
            <a:pathLst>
              <a:path extrusionOk="0" h="14729" w="57006">
                <a:moveTo>
                  <a:pt x="11982" y="1"/>
                </a:moveTo>
                <a:lnTo>
                  <a:pt x="11239" y="13"/>
                </a:lnTo>
                <a:lnTo>
                  <a:pt x="10495" y="30"/>
                </a:lnTo>
                <a:lnTo>
                  <a:pt x="9735" y="59"/>
                </a:lnTo>
                <a:lnTo>
                  <a:pt x="8991" y="100"/>
                </a:lnTo>
                <a:lnTo>
                  <a:pt x="8265" y="152"/>
                </a:lnTo>
                <a:lnTo>
                  <a:pt x="7522" y="211"/>
                </a:lnTo>
                <a:lnTo>
                  <a:pt x="6795" y="281"/>
                </a:lnTo>
                <a:lnTo>
                  <a:pt x="6069" y="362"/>
                </a:lnTo>
                <a:lnTo>
                  <a:pt x="5343" y="456"/>
                </a:lnTo>
                <a:lnTo>
                  <a:pt x="4807" y="531"/>
                </a:lnTo>
                <a:lnTo>
                  <a:pt x="4288" y="619"/>
                </a:lnTo>
                <a:lnTo>
                  <a:pt x="3804" y="706"/>
                </a:lnTo>
                <a:lnTo>
                  <a:pt x="3355" y="800"/>
                </a:lnTo>
                <a:lnTo>
                  <a:pt x="2940" y="899"/>
                </a:lnTo>
                <a:lnTo>
                  <a:pt x="2542" y="1004"/>
                </a:lnTo>
                <a:lnTo>
                  <a:pt x="2162" y="1114"/>
                </a:lnTo>
                <a:lnTo>
                  <a:pt x="1833" y="1225"/>
                </a:lnTo>
                <a:lnTo>
                  <a:pt x="1522" y="1342"/>
                </a:lnTo>
                <a:lnTo>
                  <a:pt x="1228" y="1464"/>
                </a:lnTo>
                <a:lnTo>
                  <a:pt x="986" y="1587"/>
                </a:lnTo>
                <a:lnTo>
                  <a:pt x="761" y="1721"/>
                </a:lnTo>
                <a:lnTo>
                  <a:pt x="554" y="1849"/>
                </a:lnTo>
                <a:lnTo>
                  <a:pt x="398" y="1983"/>
                </a:lnTo>
                <a:lnTo>
                  <a:pt x="260" y="2123"/>
                </a:lnTo>
                <a:lnTo>
                  <a:pt x="139" y="2263"/>
                </a:lnTo>
                <a:lnTo>
                  <a:pt x="70" y="2409"/>
                </a:lnTo>
                <a:lnTo>
                  <a:pt x="18" y="2555"/>
                </a:lnTo>
                <a:lnTo>
                  <a:pt x="0" y="2700"/>
                </a:lnTo>
                <a:lnTo>
                  <a:pt x="0" y="2852"/>
                </a:lnTo>
                <a:lnTo>
                  <a:pt x="52" y="3004"/>
                </a:lnTo>
                <a:lnTo>
                  <a:pt x="121" y="3161"/>
                </a:lnTo>
                <a:lnTo>
                  <a:pt x="208" y="3313"/>
                </a:lnTo>
                <a:lnTo>
                  <a:pt x="346" y="3470"/>
                </a:lnTo>
                <a:lnTo>
                  <a:pt x="502" y="3627"/>
                </a:lnTo>
                <a:lnTo>
                  <a:pt x="692" y="3785"/>
                </a:lnTo>
                <a:lnTo>
                  <a:pt x="917" y="3942"/>
                </a:lnTo>
                <a:lnTo>
                  <a:pt x="1159" y="4100"/>
                </a:lnTo>
                <a:lnTo>
                  <a:pt x="1436" y="4263"/>
                </a:lnTo>
                <a:lnTo>
                  <a:pt x="1747" y="4420"/>
                </a:lnTo>
                <a:lnTo>
                  <a:pt x="2093" y="4578"/>
                </a:lnTo>
                <a:lnTo>
                  <a:pt x="2456" y="4735"/>
                </a:lnTo>
                <a:lnTo>
                  <a:pt x="2922" y="4916"/>
                </a:lnTo>
                <a:lnTo>
                  <a:pt x="3372" y="5073"/>
                </a:lnTo>
                <a:lnTo>
                  <a:pt x="3822" y="5213"/>
                </a:lnTo>
                <a:lnTo>
                  <a:pt x="4254" y="5336"/>
                </a:lnTo>
                <a:lnTo>
                  <a:pt x="4669" y="5435"/>
                </a:lnTo>
                <a:lnTo>
                  <a:pt x="5084" y="5517"/>
                </a:lnTo>
                <a:lnTo>
                  <a:pt x="5499" y="5587"/>
                </a:lnTo>
                <a:lnTo>
                  <a:pt x="5914" y="5633"/>
                </a:lnTo>
                <a:lnTo>
                  <a:pt x="6311" y="5674"/>
                </a:lnTo>
                <a:lnTo>
                  <a:pt x="6709" y="5697"/>
                </a:lnTo>
                <a:lnTo>
                  <a:pt x="7107" y="5709"/>
                </a:lnTo>
                <a:lnTo>
                  <a:pt x="7504" y="5709"/>
                </a:lnTo>
                <a:lnTo>
                  <a:pt x="7902" y="5697"/>
                </a:lnTo>
                <a:lnTo>
                  <a:pt x="8282" y="5680"/>
                </a:lnTo>
                <a:lnTo>
                  <a:pt x="8680" y="5651"/>
                </a:lnTo>
                <a:lnTo>
                  <a:pt x="9095" y="5616"/>
                </a:lnTo>
                <a:lnTo>
                  <a:pt x="9493" y="5575"/>
                </a:lnTo>
                <a:lnTo>
                  <a:pt x="9890" y="5528"/>
                </a:lnTo>
                <a:lnTo>
                  <a:pt x="10737" y="5423"/>
                </a:lnTo>
                <a:lnTo>
                  <a:pt x="11602" y="5307"/>
                </a:lnTo>
                <a:lnTo>
                  <a:pt x="12501" y="5190"/>
                </a:lnTo>
                <a:lnTo>
                  <a:pt x="12968" y="5132"/>
                </a:lnTo>
                <a:lnTo>
                  <a:pt x="13435" y="5073"/>
                </a:lnTo>
                <a:lnTo>
                  <a:pt x="13936" y="5021"/>
                </a:lnTo>
                <a:lnTo>
                  <a:pt x="14437" y="4974"/>
                </a:lnTo>
                <a:lnTo>
                  <a:pt x="14956" y="4933"/>
                </a:lnTo>
                <a:lnTo>
                  <a:pt x="15492" y="4899"/>
                </a:lnTo>
                <a:lnTo>
                  <a:pt x="16045" y="4869"/>
                </a:lnTo>
                <a:lnTo>
                  <a:pt x="16616" y="4852"/>
                </a:lnTo>
                <a:lnTo>
                  <a:pt x="17273" y="4840"/>
                </a:lnTo>
                <a:lnTo>
                  <a:pt x="17947" y="4834"/>
                </a:lnTo>
                <a:lnTo>
                  <a:pt x="18604" y="4846"/>
                </a:lnTo>
                <a:lnTo>
                  <a:pt x="19261" y="4864"/>
                </a:lnTo>
                <a:lnTo>
                  <a:pt x="19936" y="4887"/>
                </a:lnTo>
                <a:lnTo>
                  <a:pt x="20593" y="4922"/>
                </a:lnTo>
                <a:lnTo>
                  <a:pt x="21250" y="4963"/>
                </a:lnTo>
                <a:lnTo>
                  <a:pt x="21889" y="5015"/>
                </a:lnTo>
                <a:lnTo>
                  <a:pt x="22546" y="5073"/>
                </a:lnTo>
                <a:lnTo>
                  <a:pt x="23186" y="5143"/>
                </a:lnTo>
                <a:lnTo>
                  <a:pt x="23826" y="5213"/>
                </a:lnTo>
                <a:lnTo>
                  <a:pt x="24466" y="5295"/>
                </a:lnTo>
                <a:lnTo>
                  <a:pt x="25105" y="5382"/>
                </a:lnTo>
                <a:lnTo>
                  <a:pt x="25728" y="5476"/>
                </a:lnTo>
                <a:lnTo>
                  <a:pt x="26350" y="5575"/>
                </a:lnTo>
                <a:lnTo>
                  <a:pt x="26955" y="5674"/>
                </a:lnTo>
                <a:lnTo>
                  <a:pt x="27561" y="5785"/>
                </a:lnTo>
                <a:lnTo>
                  <a:pt x="28166" y="5901"/>
                </a:lnTo>
                <a:lnTo>
                  <a:pt x="28771" y="6018"/>
                </a:lnTo>
                <a:lnTo>
                  <a:pt x="29359" y="6140"/>
                </a:lnTo>
                <a:lnTo>
                  <a:pt x="29929" y="6263"/>
                </a:lnTo>
                <a:lnTo>
                  <a:pt x="30500" y="6397"/>
                </a:lnTo>
                <a:lnTo>
                  <a:pt x="31070" y="6525"/>
                </a:lnTo>
                <a:lnTo>
                  <a:pt x="31624" y="6659"/>
                </a:lnTo>
                <a:lnTo>
                  <a:pt x="32160" y="6799"/>
                </a:lnTo>
                <a:lnTo>
                  <a:pt x="32696" y="6939"/>
                </a:lnTo>
                <a:lnTo>
                  <a:pt x="33750" y="7219"/>
                </a:lnTo>
                <a:lnTo>
                  <a:pt x="34736" y="7511"/>
                </a:lnTo>
                <a:lnTo>
                  <a:pt x="35687" y="7796"/>
                </a:lnTo>
                <a:lnTo>
                  <a:pt x="36205" y="7965"/>
                </a:lnTo>
                <a:lnTo>
                  <a:pt x="36707" y="8134"/>
                </a:lnTo>
                <a:lnTo>
                  <a:pt x="37191" y="8304"/>
                </a:lnTo>
                <a:lnTo>
                  <a:pt x="37641" y="8478"/>
                </a:lnTo>
                <a:lnTo>
                  <a:pt x="38090" y="8653"/>
                </a:lnTo>
                <a:lnTo>
                  <a:pt x="38540" y="8834"/>
                </a:lnTo>
                <a:lnTo>
                  <a:pt x="38955" y="9015"/>
                </a:lnTo>
                <a:lnTo>
                  <a:pt x="39370" y="9196"/>
                </a:lnTo>
                <a:lnTo>
                  <a:pt x="39767" y="9382"/>
                </a:lnTo>
                <a:lnTo>
                  <a:pt x="40165" y="9569"/>
                </a:lnTo>
                <a:lnTo>
                  <a:pt x="40908" y="9948"/>
                </a:lnTo>
                <a:lnTo>
                  <a:pt x="41652" y="10327"/>
                </a:lnTo>
                <a:lnTo>
                  <a:pt x="42361" y="10712"/>
                </a:lnTo>
                <a:lnTo>
                  <a:pt x="43778" y="11487"/>
                </a:lnTo>
                <a:lnTo>
                  <a:pt x="44487" y="11866"/>
                </a:lnTo>
                <a:lnTo>
                  <a:pt x="45213" y="12245"/>
                </a:lnTo>
                <a:lnTo>
                  <a:pt x="45974" y="12618"/>
                </a:lnTo>
                <a:lnTo>
                  <a:pt x="46372" y="12805"/>
                </a:lnTo>
                <a:lnTo>
                  <a:pt x="46770" y="12985"/>
                </a:lnTo>
                <a:lnTo>
                  <a:pt x="47185" y="13166"/>
                </a:lnTo>
                <a:lnTo>
                  <a:pt x="47600" y="13341"/>
                </a:lnTo>
                <a:lnTo>
                  <a:pt x="48032" y="13516"/>
                </a:lnTo>
                <a:lnTo>
                  <a:pt x="48481" y="13691"/>
                </a:lnTo>
                <a:lnTo>
                  <a:pt x="48827" y="13813"/>
                </a:lnTo>
                <a:lnTo>
                  <a:pt x="49190" y="13930"/>
                </a:lnTo>
                <a:lnTo>
                  <a:pt x="49553" y="14041"/>
                </a:lnTo>
                <a:lnTo>
                  <a:pt x="49916" y="14146"/>
                </a:lnTo>
                <a:lnTo>
                  <a:pt x="50279" y="14245"/>
                </a:lnTo>
                <a:lnTo>
                  <a:pt x="50660" y="14332"/>
                </a:lnTo>
                <a:lnTo>
                  <a:pt x="51040" y="14414"/>
                </a:lnTo>
                <a:lnTo>
                  <a:pt x="51403" y="14484"/>
                </a:lnTo>
                <a:lnTo>
                  <a:pt x="51784" y="14548"/>
                </a:lnTo>
                <a:lnTo>
                  <a:pt x="52147" y="14600"/>
                </a:lnTo>
                <a:lnTo>
                  <a:pt x="52510" y="14647"/>
                </a:lnTo>
                <a:lnTo>
                  <a:pt x="52873" y="14682"/>
                </a:lnTo>
                <a:lnTo>
                  <a:pt x="53219" y="14711"/>
                </a:lnTo>
                <a:lnTo>
                  <a:pt x="53565" y="14723"/>
                </a:lnTo>
                <a:lnTo>
                  <a:pt x="53910" y="14729"/>
                </a:lnTo>
                <a:lnTo>
                  <a:pt x="54239" y="14729"/>
                </a:lnTo>
                <a:lnTo>
                  <a:pt x="54550" y="14711"/>
                </a:lnTo>
                <a:lnTo>
                  <a:pt x="54844" y="14688"/>
                </a:lnTo>
                <a:lnTo>
                  <a:pt x="55138" y="14653"/>
                </a:lnTo>
                <a:lnTo>
                  <a:pt x="55415" y="14600"/>
                </a:lnTo>
                <a:lnTo>
                  <a:pt x="55657" y="14542"/>
                </a:lnTo>
                <a:lnTo>
                  <a:pt x="55899" y="14472"/>
                </a:lnTo>
                <a:lnTo>
                  <a:pt x="56123" y="14385"/>
                </a:lnTo>
                <a:lnTo>
                  <a:pt x="56314" y="14291"/>
                </a:lnTo>
                <a:lnTo>
                  <a:pt x="56487" y="14181"/>
                </a:lnTo>
                <a:lnTo>
                  <a:pt x="56642" y="14058"/>
                </a:lnTo>
                <a:lnTo>
                  <a:pt x="56763" y="13924"/>
                </a:lnTo>
                <a:lnTo>
                  <a:pt x="56867" y="13778"/>
                </a:lnTo>
                <a:lnTo>
                  <a:pt x="56953" y="13615"/>
                </a:lnTo>
                <a:lnTo>
                  <a:pt x="56988" y="13440"/>
                </a:lnTo>
                <a:lnTo>
                  <a:pt x="57005" y="13248"/>
                </a:lnTo>
                <a:lnTo>
                  <a:pt x="56988" y="13044"/>
                </a:lnTo>
                <a:lnTo>
                  <a:pt x="56971" y="12945"/>
                </a:lnTo>
                <a:lnTo>
                  <a:pt x="56953" y="12840"/>
                </a:lnTo>
                <a:lnTo>
                  <a:pt x="56850" y="12630"/>
                </a:lnTo>
                <a:lnTo>
                  <a:pt x="56729" y="12414"/>
                </a:lnTo>
                <a:lnTo>
                  <a:pt x="56556" y="12198"/>
                </a:lnTo>
                <a:lnTo>
                  <a:pt x="56348" y="11977"/>
                </a:lnTo>
                <a:lnTo>
                  <a:pt x="56106" y="11761"/>
                </a:lnTo>
                <a:lnTo>
                  <a:pt x="55847" y="11534"/>
                </a:lnTo>
                <a:lnTo>
                  <a:pt x="55536" y="11312"/>
                </a:lnTo>
                <a:lnTo>
                  <a:pt x="55207" y="11085"/>
                </a:lnTo>
                <a:lnTo>
                  <a:pt x="54861" y="10857"/>
                </a:lnTo>
                <a:lnTo>
                  <a:pt x="54481" y="10630"/>
                </a:lnTo>
                <a:lnTo>
                  <a:pt x="54083" y="10403"/>
                </a:lnTo>
                <a:lnTo>
                  <a:pt x="53668" y="10175"/>
                </a:lnTo>
                <a:lnTo>
                  <a:pt x="53236" y="9948"/>
                </a:lnTo>
                <a:lnTo>
                  <a:pt x="52786" y="9720"/>
                </a:lnTo>
                <a:lnTo>
                  <a:pt x="52337" y="9499"/>
                </a:lnTo>
                <a:lnTo>
                  <a:pt x="51853" y="9271"/>
                </a:lnTo>
                <a:lnTo>
                  <a:pt x="51386" y="9056"/>
                </a:lnTo>
                <a:lnTo>
                  <a:pt x="50400" y="8618"/>
                </a:lnTo>
                <a:lnTo>
                  <a:pt x="49415" y="8199"/>
                </a:lnTo>
                <a:lnTo>
                  <a:pt x="48429" y="7796"/>
                </a:lnTo>
                <a:lnTo>
                  <a:pt x="47478" y="7411"/>
                </a:lnTo>
                <a:lnTo>
                  <a:pt x="46562" y="7050"/>
                </a:lnTo>
                <a:lnTo>
                  <a:pt x="44902" y="6403"/>
                </a:lnTo>
                <a:lnTo>
                  <a:pt x="44020" y="6053"/>
                </a:lnTo>
                <a:lnTo>
                  <a:pt x="43121" y="5715"/>
                </a:lnTo>
                <a:lnTo>
                  <a:pt x="42188" y="5377"/>
                </a:lnTo>
                <a:lnTo>
                  <a:pt x="41254" y="5050"/>
                </a:lnTo>
                <a:lnTo>
                  <a:pt x="40286" y="4724"/>
                </a:lnTo>
                <a:lnTo>
                  <a:pt x="39318" y="4409"/>
                </a:lnTo>
                <a:lnTo>
                  <a:pt x="38315" y="4094"/>
                </a:lnTo>
                <a:lnTo>
                  <a:pt x="37312" y="3791"/>
                </a:lnTo>
                <a:lnTo>
                  <a:pt x="36275" y="3493"/>
                </a:lnTo>
                <a:lnTo>
                  <a:pt x="35220" y="3202"/>
                </a:lnTo>
                <a:lnTo>
                  <a:pt x="34148" y="2922"/>
                </a:lnTo>
                <a:lnTo>
                  <a:pt x="33059" y="2648"/>
                </a:lnTo>
                <a:lnTo>
                  <a:pt x="31952" y="2386"/>
                </a:lnTo>
                <a:lnTo>
                  <a:pt x="30828" y="2129"/>
                </a:lnTo>
                <a:lnTo>
                  <a:pt x="29670" y="1884"/>
                </a:lnTo>
                <a:lnTo>
                  <a:pt x="28511" y="1651"/>
                </a:lnTo>
                <a:lnTo>
                  <a:pt x="27872" y="1528"/>
                </a:lnTo>
                <a:lnTo>
                  <a:pt x="27215" y="1406"/>
                </a:lnTo>
                <a:lnTo>
                  <a:pt x="26540" y="1289"/>
                </a:lnTo>
                <a:lnTo>
                  <a:pt x="25866" y="1179"/>
                </a:lnTo>
                <a:lnTo>
                  <a:pt x="25192" y="1068"/>
                </a:lnTo>
                <a:lnTo>
                  <a:pt x="24500" y="957"/>
                </a:lnTo>
                <a:lnTo>
                  <a:pt x="23809" y="858"/>
                </a:lnTo>
                <a:lnTo>
                  <a:pt x="23100" y="759"/>
                </a:lnTo>
                <a:lnTo>
                  <a:pt x="22374" y="666"/>
                </a:lnTo>
                <a:lnTo>
                  <a:pt x="21665" y="578"/>
                </a:lnTo>
                <a:lnTo>
                  <a:pt x="20938" y="491"/>
                </a:lnTo>
                <a:lnTo>
                  <a:pt x="20212" y="415"/>
                </a:lnTo>
                <a:lnTo>
                  <a:pt x="19469" y="339"/>
                </a:lnTo>
                <a:lnTo>
                  <a:pt x="18725" y="275"/>
                </a:lnTo>
                <a:lnTo>
                  <a:pt x="17999" y="217"/>
                </a:lnTo>
                <a:lnTo>
                  <a:pt x="17238" y="164"/>
                </a:lnTo>
                <a:lnTo>
                  <a:pt x="16495" y="117"/>
                </a:lnTo>
                <a:lnTo>
                  <a:pt x="15752" y="77"/>
                </a:lnTo>
                <a:lnTo>
                  <a:pt x="14991" y="48"/>
                </a:lnTo>
                <a:lnTo>
                  <a:pt x="14247" y="24"/>
                </a:lnTo>
                <a:lnTo>
                  <a:pt x="13487" y="7"/>
                </a:lnTo>
                <a:lnTo>
                  <a:pt x="12743" y="1"/>
                </a:lnTo>
                <a:close/>
              </a:path>
            </a:pathLst>
          </a:custGeom>
          <a:solidFill>
            <a:srgbClr val="F5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 flipH="1">
            <a:off x="-8461371" y="4142261"/>
            <a:ext cx="693396" cy="481736"/>
          </a:xfrm>
          <a:custGeom>
            <a:rect b="b" l="l" r="r" t="t"/>
            <a:pathLst>
              <a:path extrusionOk="0" h="16816" w="65461">
                <a:moveTo>
                  <a:pt x="21440" y="0"/>
                </a:moveTo>
                <a:lnTo>
                  <a:pt x="20627" y="6"/>
                </a:lnTo>
                <a:lnTo>
                  <a:pt x="19832" y="24"/>
                </a:lnTo>
                <a:lnTo>
                  <a:pt x="19054" y="47"/>
                </a:lnTo>
                <a:lnTo>
                  <a:pt x="18276" y="88"/>
                </a:lnTo>
                <a:lnTo>
                  <a:pt x="17515" y="135"/>
                </a:lnTo>
                <a:lnTo>
                  <a:pt x="16772" y="187"/>
                </a:lnTo>
                <a:lnTo>
                  <a:pt x="16011" y="251"/>
                </a:lnTo>
                <a:lnTo>
                  <a:pt x="15268" y="327"/>
                </a:lnTo>
                <a:lnTo>
                  <a:pt x="14541" y="403"/>
                </a:lnTo>
                <a:lnTo>
                  <a:pt x="13815" y="490"/>
                </a:lnTo>
                <a:lnTo>
                  <a:pt x="13089" y="583"/>
                </a:lnTo>
                <a:lnTo>
                  <a:pt x="12380" y="683"/>
                </a:lnTo>
                <a:lnTo>
                  <a:pt x="11671" y="793"/>
                </a:lnTo>
                <a:lnTo>
                  <a:pt x="10962" y="904"/>
                </a:lnTo>
                <a:lnTo>
                  <a:pt x="10254" y="1021"/>
                </a:lnTo>
                <a:lnTo>
                  <a:pt x="9562" y="1137"/>
                </a:lnTo>
                <a:lnTo>
                  <a:pt x="8870" y="1266"/>
                </a:lnTo>
                <a:lnTo>
                  <a:pt x="8179" y="1394"/>
                </a:lnTo>
                <a:lnTo>
                  <a:pt x="6813" y="1656"/>
                </a:lnTo>
                <a:lnTo>
                  <a:pt x="5447" y="1930"/>
                </a:lnTo>
                <a:lnTo>
                  <a:pt x="2732" y="2490"/>
                </a:lnTo>
                <a:lnTo>
                  <a:pt x="1367" y="2770"/>
                </a:lnTo>
                <a:lnTo>
                  <a:pt x="1" y="3038"/>
                </a:lnTo>
                <a:lnTo>
                  <a:pt x="537" y="2939"/>
                </a:lnTo>
                <a:lnTo>
                  <a:pt x="1090" y="2846"/>
                </a:lnTo>
                <a:lnTo>
                  <a:pt x="1643" y="2758"/>
                </a:lnTo>
                <a:lnTo>
                  <a:pt x="2179" y="2677"/>
                </a:lnTo>
                <a:lnTo>
                  <a:pt x="2750" y="2601"/>
                </a:lnTo>
                <a:lnTo>
                  <a:pt x="3303" y="2537"/>
                </a:lnTo>
                <a:lnTo>
                  <a:pt x="3856" y="2473"/>
                </a:lnTo>
                <a:lnTo>
                  <a:pt x="4427" y="2420"/>
                </a:lnTo>
                <a:lnTo>
                  <a:pt x="4980" y="2373"/>
                </a:lnTo>
                <a:lnTo>
                  <a:pt x="5551" y="2327"/>
                </a:lnTo>
                <a:lnTo>
                  <a:pt x="6121" y="2292"/>
                </a:lnTo>
                <a:lnTo>
                  <a:pt x="6692" y="2263"/>
                </a:lnTo>
                <a:lnTo>
                  <a:pt x="7262" y="2239"/>
                </a:lnTo>
                <a:lnTo>
                  <a:pt x="7833" y="2222"/>
                </a:lnTo>
                <a:lnTo>
                  <a:pt x="8421" y="2210"/>
                </a:lnTo>
                <a:lnTo>
                  <a:pt x="8991" y="2204"/>
                </a:lnTo>
                <a:lnTo>
                  <a:pt x="9562" y="2199"/>
                </a:lnTo>
                <a:lnTo>
                  <a:pt x="10150" y="2204"/>
                </a:lnTo>
                <a:lnTo>
                  <a:pt x="10720" y="2210"/>
                </a:lnTo>
                <a:lnTo>
                  <a:pt x="11308" y="2228"/>
                </a:lnTo>
                <a:lnTo>
                  <a:pt x="11879" y="2245"/>
                </a:lnTo>
                <a:lnTo>
                  <a:pt x="12467" y="2269"/>
                </a:lnTo>
                <a:lnTo>
                  <a:pt x="13037" y="2298"/>
                </a:lnTo>
                <a:lnTo>
                  <a:pt x="13625" y="2333"/>
                </a:lnTo>
                <a:lnTo>
                  <a:pt x="14196" y="2368"/>
                </a:lnTo>
                <a:lnTo>
                  <a:pt x="14783" y="2408"/>
                </a:lnTo>
                <a:lnTo>
                  <a:pt x="15354" y="2455"/>
                </a:lnTo>
                <a:lnTo>
                  <a:pt x="15925" y="2508"/>
                </a:lnTo>
                <a:lnTo>
                  <a:pt x="16495" y="2560"/>
                </a:lnTo>
                <a:lnTo>
                  <a:pt x="17083" y="2618"/>
                </a:lnTo>
                <a:lnTo>
                  <a:pt x="17654" y="2677"/>
                </a:lnTo>
                <a:lnTo>
                  <a:pt x="18207" y="2747"/>
                </a:lnTo>
                <a:lnTo>
                  <a:pt x="19348" y="2887"/>
                </a:lnTo>
                <a:lnTo>
                  <a:pt x="20472" y="3038"/>
                </a:lnTo>
                <a:lnTo>
                  <a:pt x="21578" y="3207"/>
                </a:lnTo>
                <a:lnTo>
                  <a:pt x="22685" y="3382"/>
                </a:lnTo>
                <a:lnTo>
                  <a:pt x="23774" y="3575"/>
                </a:lnTo>
                <a:lnTo>
                  <a:pt x="24829" y="3773"/>
                </a:lnTo>
                <a:lnTo>
                  <a:pt x="25884" y="3977"/>
                </a:lnTo>
                <a:lnTo>
                  <a:pt x="26921" y="4193"/>
                </a:lnTo>
                <a:lnTo>
                  <a:pt x="27941" y="4414"/>
                </a:lnTo>
                <a:lnTo>
                  <a:pt x="28927" y="4636"/>
                </a:lnTo>
                <a:lnTo>
                  <a:pt x="29895" y="4869"/>
                </a:lnTo>
                <a:lnTo>
                  <a:pt x="30846" y="5102"/>
                </a:lnTo>
                <a:lnTo>
                  <a:pt x="31762" y="5341"/>
                </a:lnTo>
                <a:lnTo>
                  <a:pt x="32661" y="5580"/>
                </a:lnTo>
                <a:lnTo>
                  <a:pt x="33526" y="5825"/>
                </a:lnTo>
                <a:lnTo>
                  <a:pt x="34356" y="6064"/>
                </a:lnTo>
                <a:lnTo>
                  <a:pt x="34874" y="6216"/>
                </a:lnTo>
                <a:lnTo>
                  <a:pt x="35462" y="6402"/>
                </a:lnTo>
                <a:lnTo>
                  <a:pt x="36136" y="6618"/>
                </a:lnTo>
                <a:lnTo>
                  <a:pt x="36880" y="6857"/>
                </a:lnTo>
                <a:lnTo>
                  <a:pt x="37675" y="7125"/>
                </a:lnTo>
                <a:lnTo>
                  <a:pt x="38540" y="7411"/>
                </a:lnTo>
                <a:lnTo>
                  <a:pt x="39439" y="7726"/>
                </a:lnTo>
                <a:lnTo>
                  <a:pt x="40373" y="8058"/>
                </a:lnTo>
                <a:lnTo>
                  <a:pt x="41341" y="8402"/>
                </a:lnTo>
                <a:lnTo>
                  <a:pt x="42326" y="8770"/>
                </a:lnTo>
                <a:lnTo>
                  <a:pt x="43329" y="9149"/>
                </a:lnTo>
                <a:lnTo>
                  <a:pt x="44332" y="9539"/>
                </a:lnTo>
                <a:lnTo>
                  <a:pt x="45335" y="9936"/>
                </a:lnTo>
                <a:lnTo>
                  <a:pt x="46320" y="10344"/>
                </a:lnTo>
                <a:lnTo>
                  <a:pt x="47288" y="10758"/>
                </a:lnTo>
                <a:lnTo>
                  <a:pt x="48239" y="11178"/>
                </a:lnTo>
                <a:lnTo>
                  <a:pt x="49138" y="11597"/>
                </a:lnTo>
                <a:lnTo>
                  <a:pt x="50003" y="12017"/>
                </a:lnTo>
                <a:lnTo>
                  <a:pt x="50401" y="12227"/>
                </a:lnTo>
                <a:lnTo>
                  <a:pt x="50798" y="12437"/>
                </a:lnTo>
                <a:lnTo>
                  <a:pt x="51179" y="12641"/>
                </a:lnTo>
                <a:lnTo>
                  <a:pt x="51559" y="12851"/>
                </a:lnTo>
                <a:lnTo>
                  <a:pt x="51905" y="13055"/>
                </a:lnTo>
                <a:lnTo>
                  <a:pt x="52233" y="13259"/>
                </a:lnTo>
                <a:lnTo>
                  <a:pt x="52545" y="13463"/>
                </a:lnTo>
                <a:lnTo>
                  <a:pt x="52821" y="13661"/>
                </a:lnTo>
                <a:lnTo>
                  <a:pt x="53098" y="13860"/>
                </a:lnTo>
                <a:lnTo>
                  <a:pt x="53340" y="14052"/>
                </a:lnTo>
                <a:lnTo>
                  <a:pt x="53565" y="14244"/>
                </a:lnTo>
                <a:lnTo>
                  <a:pt x="53755" y="14431"/>
                </a:lnTo>
                <a:lnTo>
                  <a:pt x="53928" y="14618"/>
                </a:lnTo>
                <a:lnTo>
                  <a:pt x="54083" y="14798"/>
                </a:lnTo>
                <a:lnTo>
                  <a:pt x="54204" y="14973"/>
                </a:lnTo>
                <a:lnTo>
                  <a:pt x="54291" y="15148"/>
                </a:lnTo>
                <a:lnTo>
                  <a:pt x="54343" y="15317"/>
                </a:lnTo>
                <a:lnTo>
                  <a:pt x="54377" y="15480"/>
                </a:lnTo>
                <a:lnTo>
                  <a:pt x="54377" y="15638"/>
                </a:lnTo>
                <a:lnTo>
                  <a:pt x="54343" y="15795"/>
                </a:lnTo>
                <a:lnTo>
                  <a:pt x="54274" y="15941"/>
                </a:lnTo>
                <a:lnTo>
                  <a:pt x="54170" y="16087"/>
                </a:lnTo>
                <a:lnTo>
                  <a:pt x="54032" y="16227"/>
                </a:lnTo>
                <a:lnTo>
                  <a:pt x="53945" y="16291"/>
                </a:lnTo>
                <a:lnTo>
                  <a:pt x="53859" y="16355"/>
                </a:lnTo>
                <a:lnTo>
                  <a:pt x="53755" y="16419"/>
                </a:lnTo>
                <a:lnTo>
                  <a:pt x="53651" y="16483"/>
                </a:lnTo>
                <a:lnTo>
                  <a:pt x="53530" y="16542"/>
                </a:lnTo>
                <a:lnTo>
                  <a:pt x="53392" y="16600"/>
                </a:lnTo>
                <a:lnTo>
                  <a:pt x="53253" y="16658"/>
                </a:lnTo>
                <a:lnTo>
                  <a:pt x="53115" y="16711"/>
                </a:lnTo>
                <a:lnTo>
                  <a:pt x="52942" y="16763"/>
                </a:lnTo>
                <a:lnTo>
                  <a:pt x="52769" y="16816"/>
                </a:lnTo>
                <a:lnTo>
                  <a:pt x="53132" y="16746"/>
                </a:lnTo>
                <a:lnTo>
                  <a:pt x="53513" y="16682"/>
                </a:lnTo>
                <a:lnTo>
                  <a:pt x="54360" y="16542"/>
                </a:lnTo>
                <a:lnTo>
                  <a:pt x="55294" y="16396"/>
                </a:lnTo>
                <a:lnTo>
                  <a:pt x="56296" y="16244"/>
                </a:lnTo>
                <a:lnTo>
                  <a:pt x="57334" y="16081"/>
                </a:lnTo>
                <a:lnTo>
                  <a:pt x="58389" y="15912"/>
                </a:lnTo>
                <a:lnTo>
                  <a:pt x="59443" y="15737"/>
                </a:lnTo>
                <a:lnTo>
                  <a:pt x="59962" y="15644"/>
                </a:lnTo>
                <a:lnTo>
                  <a:pt x="60481" y="15545"/>
                </a:lnTo>
                <a:lnTo>
                  <a:pt x="60982" y="15445"/>
                </a:lnTo>
                <a:lnTo>
                  <a:pt x="61466" y="15346"/>
                </a:lnTo>
                <a:lnTo>
                  <a:pt x="61950" y="15236"/>
                </a:lnTo>
                <a:lnTo>
                  <a:pt x="62400" y="15131"/>
                </a:lnTo>
                <a:lnTo>
                  <a:pt x="62832" y="15014"/>
                </a:lnTo>
                <a:lnTo>
                  <a:pt x="63247" y="14897"/>
                </a:lnTo>
                <a:lnTo>
                  <a:pt x="63627" y="14781"/>
                </a:lnTo>
                <a:lnTo>
                  <a:pt x="63990" y="14653"/>
                </a:lnTo>
                <a:lnTo>
                  <a:pt x="64302" y="14524"/>
                </a:lnTo>
                <a:lnTo>
                  <a:pt x="64596" y="14396"/>
                </a:lnTo>
                <a:lnTo>
                  <a:pt x="64855" y="14256"/>
                </a:lnTo>
                <a:lnTo>
                  <a:pt x="64959" y="14186"/>
                </a:lnTo>
                <a:lnTo>
                  <a:pt x="65062" y="14116"/>
                </a:lnTo>
                <a:lnTo>
                  <a:pt x="65149" y="14040"/>
                </a:lnTo>
                <a:lnTo>
                  <a:pt x="65235" y="13970"/>
                </a:lnTo>
                <a:lnTo>
                  <a:pt x="65287" y="13895"/>
                </a:lnTo>
                <a:lnTo>
                  <a:pt x="65356" y="13819"/>
                </a:lnTo>
                <a:lnTo>
                  <a:pt x="65391" y="13737"/>
                </a:lnTo>
                <a:lnTo>
                  <a:pt x="65426" y="13661"/>
                </a:lnTo>
                <a:lnTo>
                  <a:pt x="65443" y="13580"/>
                </a:lnTo>
                <a:lnTo>
                  <a:pt x="65460" y="13498"/>
                </a:lnTo>
                <a:lnTo>
                  <a:pt x="65460" y="13399"/>
                </a:lnTo>
                <a:lnTo>
                  <a:pt x="65443" y="13300"/>
                </a:lnTo>
                <a:lnTo>
                  <a:pt x="65426" y="13195"/>
                </a:lnTo>
                <a:lnTo>
                  <a:pt x="65391" y="13096"/>
                </a:lnTo>
                <a:lnTo>
                  <a:pt x="65339" y="12997"/>
                </a:lnTo>
                <a:lnTo>
                  <a:pt x="65287" y="12892"/>
                </a:lnTo>
                <a:lnTo>
                  <a:pt x="65149" y="12693"/>
                </a:lnTo>
                <a:lnTo>
                  <a:pt x="64959" y="12495"/>
                </a:lnTo>
                <a:lnTo>
                  <a:pt x="64751" y="12297"/>
                </a:lnTo>
                <a:lnTo>
                  <a:pt x="64526" y="12099"/>
                </a:lnTo>
                <a:lnTo>
                  <a:pt x="64267" y="11906"/>
                </a:lnTo>
                <a:lnTo>
                  <a:pt x="63973" y="11720"/>
                </a:lnTo>
                <a:lnTo>
                  <a:pt x="63697" y="11527"/>
                </a:lnTo>
                <a:lnTo>
                  <a:pt x="63385" y="11347"/>
                </a:lnTo>
                <a:lnTo>
                  <a:pt x="63074" y="11166"/>
                </a:lnTo>
                <a:lnTo>
                  <a:pt x="62469" y="10810"/>
                </a:lnTo>
                <a:lnTo>
                  <a:pt x="61881" y="10478"/>
                </a:lnTo>
                <a:lnTo>
                  <a:pt x="60930" y="9941"/>
                </a:lnTo>
                <a:lnTo>
                  <a:pt x="59927" y="9411"/>
                </a:lnTo>
                <a:lnTo>
                  <a:pt x="58907" y="8886"/>
                </a:lnTo>
                <a:lnTo>
                  <a:pt x="57853" y="8367"/>
                </a:lnTo>
                <a:lnTo>
                  <a:pt x="56763" y="7860"/>
                </a:lnTo>
                <a:lnTo>
                  <a:pt x="56210" y="7609"/>
                </a:lnTo>
                <a:lnTo>
                  <a:pt x="55639" y="7359"/>
                </a:lnTo>
                <a:lnTo>
                  <a:pt x="55069" y="7108"/>
                </a:lnTo>
                <a:lnTo>
                  <a:pt x="54481" y="6863"/>
                </a:lnTo>
                <a:lnTo>
                  <a:pt x="53893" y="6618"/>
                </a:lnTo>
                <a:lnTo>
                  <a:pt x="53305" y="6379"/>
                </a:lnTo>
                <a:lnTo>
                  <a:pt x="52683" y="6140"/>
                </a:lnTo>
                <a:lnTo>
                  <a:pt x="52078" y="5901"/>
                </a:lnTo>
                <a:lnTo>
                  <a:pt x="51438" y="5668"/>
                </a:lnTo>
                <a:lnTo>
                  <a:pt x="50816" y="5440"/>
                </a:lnTo>
                <a:lnTo>
                  <a:pt x="50176" y="5213"/>
                </a:lnTo>
                <a:lnTo>
                  <a:pt x="49519" y="4986"/>
                </a:lnTo>
                <a:lnTo>
                  <a:pt x="48862" y="4764"/>
                </a:lnTo>
                <a:lnTo>
                  <a:pt x="48188" y="4548"/>
                </a:lnTo>
                <a:lnTo>
                  <a:pt x="47513" y="4333"/>
                </a:lnTo>
                <a:lnTo>
                  <a:pt x="46822" y="4117"/>
                </a:lnTo>
                <a:lnTo>
                  <a:pt x="46130" y="3907"/>
                </a:lnTo>
                <a:lnTo>
                  <a:pt x="45438" y="3703"/>
                </a:lnTo>
                <a:lnTo>
                  <a:pt x="44730" y="3499"/>
                </a:lnTo>
                <a:lnTo>
                  <a:pt x="44003" y="3301"/>
                </a:lnTo>
                <a:lnTo>
                  <a:pt x="43277" y="3108"/>
                </a:lnTo>
                <a:lnTo>
                  <a:pt x="42534" y="2916"/>
                </a:lnTo>
                <a:lnTo>
                  <a:pt x="41479" y="2647"/>
                </a:lnTo>
                <a:lnTo>
                  <a:pt x="40390" y="2385"/>
                </a:lnTo>
                <a:lnTo>
                  <a:pt x="39283" y="2134"/>
                </a:lnTo>
                <a:lnTo>
                  <a:pt x="38142" y="1884"/>
                </a:lnTo>
                <a:lnTo>
                  <a:pt x="36984" y="1650"/>
                </a:lnTo>
                <a:lnTo>
                  <a:pt x="35808" y="1423"/>
                </a:lnTo>
                <a:lnTo>
                  <a:pt x="35203" y="1312"/>
                </a:lnTo>
                <a:lnTo>
                  <a:pt x="34598" y="1207"/>
                </a:lnTo>
                <a:lnTo>
                  <a:pt x="33993" y="1108"/>
                </a:lnTo>
                <a:lnTo>
                  <a:pt x="33387" y="1009"/>
                </a:lnTo>
                <a:lnTo>
                  <a:pt x="32765" y="910"/>
                </a:lnTo>
                <a:lnTo>
                  <a:pt x="32143" y="817"/>
                </a:lnTo>
                <a:lnTo>
                  <a:pt x="31520" y="729"/>
                </a:lnTo>
                <a:lnTo>
                  <a:pt x="30898" y="648"/>
                </a:lnTo>
                <a:lnTo>
                  <a:pt x="30258" y="566"/>
                </a:lnTo>
                <a:lnTo>
                  <a:pt x="29618" y="496"/>
                </a:lnTo>
                <a:lnTo>
                  <a:pt x="28978" y="426"/>
                </a:lnTo>
                <a:lnTo>
                  <a:pt x="28339" y="356"/>
                </a:lnTo>
                <a:lnTo>
                  <a:pt x="27682" y="298"/>
                </a:lnTo>
                <a:lnTo>
                  <a:pt x="27042" y="239"/>
                </a:lnTo>
                <a:lnTo>
                  <a:pt x="26385" y="193"/>
                </a:lnTo>
                <a:lnTo>
                  <a:pt x="25728" y="146"/>
                </a:lnTo>
                <a:lnTo>
                  <a:pt x="25071" y="105"/>
                </a:lnTo>
                <a:lnTo>
                  <a:pt x="24397" y="70"/>
                </a:lnTo>
                <a:lnTo>
                  <a:pt x="23740" y="47"/>
                </a:lnTo>
                <a:lnTo>
                  <a:pt x="23065" y="24"/>
                </a:lnTo>
                <a:lnTo>
                  <a:pt x="22253" y="6"/>
                </a:lnTo>
                <a:lnTo>
                  <a:pt x="21440" y="0"/>
                </a:lnTo>
                <a:close/>
              </a:path>
            </a:pathLst>
          </a:custGeom>
          <a:solidFill>
            <a:srgbClr val="D8CD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 flipH="1">
            <a:off x="-8476751" y="3951841"/>
            <a:ext cx="884039" cy="570286"/>
          </a:xfrm>
          <a:custGeom>
            <a:rect b="b" l="l" r="r" t="t"/>
            <a:pathLst>
              <a:path extrusionOk="0" h="19907" w="83459">
                <a:moveTo>
                  <a:pt x="17031" y="1"/>
                </a:moveTo>
                <a:lnTo>
                  <a:pt x="16097" y="6"/>
                </a:lnTo>
                <a:lnTo>
                  <a:pt x="15163" y="18"/>
                </a:lnTo>
                <a:lnTo>
                  <a:pt x="14212" y="41"/>
                </a:lnTo>
                <a:lnTo>
                  <a:pt x="13279" y="71"/>
                </a:lnTo>
                <a:lnTo>
                  <a:pt x="12570" y="106"/>
                </a:lnTo>
                <a:lnTo>
                  <a:pt x="11826" y="146"/>
                </a:lnTo>
                <a:lnTo>
                  <a:pt x="11083" y="205"/>
                </a:lnTo>
                <a:lnTo>
                  <a:pt x="10305" y="269"/>
                </a:lnTo>
                <a:lnTo>
                  <a:pt x="9527" y="345"/>
                </a:lnTo>
                <a:lnTo>
                  <a:pt x="8749" y="426"/>
                </a:lnTo>
                <a:lnTo>
                  <a:pt x="7971" y="520"/>
                </a:lnTo>
                <a:lnTo>
                  <a:pt x="7193" y="625"/>
                </a:lnTo>
                <a:lnTo>
                  <a:pt x="6432" y="735"/>
                </a:lnTo>
                <a:lnTo>
                  <a:pt x="5689" y="858"/>
                </a:lnTo>
                <a:lnTo>
                  <a:pt x="4962" y="992"/>
                </a:lnTo>
                <a:lnTo>
                  <a:pt x="4271" y="1126"/>
                </a:lnTo>
                <a:lnTo>
                  <a:pt x="3596" y="1272"/>
                </a:lnTo>
                <a:lnTo>
                  <a:pt x="3285" y="1348"/>
                </a:lnTo>
                <a:lnTo>
                  <a:pt x="2974" y="1429"/>
                </a:lnTo>
                <a:lnTo>
                  <a:pt x="2680" y="1505"/>
                </a:lnTo>
                <a:lnTo>
                  <a:pt x="2403" y="1587"/>
                </a:lnTo>
                <a:lnTo>
                  <a:pt x="2127" y="1674"/>
                </a:lnTo>
                <a:lnTo>
                  <a:pt x="1868" y="1756"/>
                </a:lnTo>
                <a:lnTo>
                  <a:pt x="1625" y="1843"/>
                </a:lnTo>
                <a:lnTo>
                  <a:pt x="1401" y="1931"/>
                </a:lnTo>
                <a:lnTo>
                  <a:pt x="1176" y="2024"/>
                </a:lnTo>
                <a:lnTo>
                  <a:pt x="986" y="2111"/>
                </a:lnTo>
                <a:lnTo>
                  <a:pt x="796" y="2205"/>
                </a:lnTo>
                <a:lnTo>
                  <a:pt x="640" y="2304"/>
                </a:lnTo>
                <a:lnTo>
                  <a:pt x="484" y="2397"/>
                </a:lnTo>
                <a:lnTo>
                  <a:pt x="346" y="2496"/>
                </a:lnTo>
                <a:lnTo>
                  <a:pt x="242" y="2595"/>
                </a:lnTo>
                <a:lnTo>
                  <a:pt x="156" y="2694"/>
                </a:lnTo>
                <a:lnTo>
                  <a:pt x="87" y="2793"/>
                </a:lnTo>
                <a:lnTo>
                  <a:pt x="35" y="2898"/>
                </a:lnTo>
                <a:lnTo>
                  <a:pt x="0" y="3003"/>
                </a:lnTo>
                <a:lnTo>
                  <a:pt x="0" y="3108"/>
                </a:lnTo>
                <a:lnTo>
                  <a:pt x="17" y="3213"/>
                </a:lnTo>
                <a:lnTo>
                  <a:pt x="52" y="3324"/>
                </a:lnTo>
                <a:lnTo>
                  <a:pt x="121" y="3435"/>
                </a:lnTo>
                <a:lnTo>
                  <a:pt x="208" y="3546"/>
                </a:lnTo>
                <a:lnTo>
                  <a:pt x="329" y="3656"/>
                </a:lnTo>
                <a:lnTo>
                  <a:pt x="467" y="3767"/>
                </a:lnTo>
                <a:lnTo>
                  <a:pt x="640" y="3878"/>
                </a:lnTo>
                <a:lnTo>
                  <a:pt x="830" y="3995"/>
                </a:lnTo>
                <a:lnTo>
                  <a:pt x="1055" y="4111"/>
                </a:lnTo>
                <a:lnTo>
                  <a:pt x="1314" y="4228"/>
                </a:lnTo>
                <a:lnTo>
                  <a:pt x="1591" y="4344"/>
                </a:lnTo>
                <a:lnTo>
                  <a:pt x="1902" y="4461"/>
                </a:lnTo>
                <a:lnTo>
                  <a:pt x="2248" y="4583"/>
                </a:lnTo>
                <a:lnTo>
                  <a:pt x="2628" y="4700"/>
                </a:lnTo>
                <a:lnTo>
                  <a:pt x="3026" y="4822"/>
                </a:lnTo>
                <a:lnTo>
                  <a:pt x="3475" y="4939"/>
                </a:lnTo>
                <a:lnTo>
                  <a:pt x="3942" y="5062"/>
                </a:lnTo>
                <a:lnTo>
                  <a:pt x="4461" y="5184"/>
                </a:lnTo>
                <a:lnTo>
                  <a:pt x="4841" y="5271"/>
                </a:lnTo>
                <a:lnTo>
                  <a:pt x="5204" y="5341"/>
                </a:lnTo>
                <a:lnTo>
                  <a:pt x="5568" y="5406"/>
                </a:lnTo>
                <a:lnTo>
                  <a:pt x="5913" y="5458"/>
                </a:lnTo>
                <a:lnTo>
                  <a:pt x="6242" y="5505"/>
                </a:lnTo>
                <a:lnTo>
                  <a:pt x="6570" y="5540"/>
                </a:lnTo>
                <a:lnTo>
                  <a:pt x="6899" y="5569"/>
                </a:lnTo>
                <a:lnTo>
                  <a:pt x="7210" y="5586"/>
                </a:lnTo>
                <a:lnTo>
                  <a:pt x="7521" y="5598"/>
                </a:lnTo>
                <a:lnTo>
                  <a:pt x="7833" y="5604"/>
                </a:lnTo>
                <a:lnTo>
                  <a:pt x="8144" y="5604"/>
                </a:lnTo>
                <a:lnTo>
                  <a:pt x="8438" y="5592"/>
                </a:lnTo>
                <a:lnTo>
                  <a:pt x="8732" y="5580"/>
                </a:lnTo>
                <a:lnTo>
                  <a:pt x="9026" y="5563"/>
                </a:lnTo>
                <a:lnTo>
                  <a:pt x="9319" y="5534"/>
                </a:lnTo>
                <a:lnTo>
                  <a:pt x="9613" y="5510"/>
                </a:lnTo>
                <a:lnTo>
                  <a:pt x="10201" y="5441"/>
                </a:lnTo>
                <a:lnTo>
                  <a:pt x="10789" y="5359"/>
                </a:lnTo>
                <a:lnTo>
                  <a:pt x="12034" y="5172"/>
                </a:lnTo>
                <a:lnTo>
                  <a:pt x="12708" y="5079"/>
                </a:lnTo>
                <a:lnTo>
                  <a:pt x="13400" y="4980"/>
                </a:lnTo>
                <a:lnTo>
                  <a:pt x="14126" y="4892"/>
                </a:lnTo>
                <a:lnTo>
                  <a:pt x="14506" y="4852"/>
                </a:lnTo>
                <a:lnTo>
                  <a:pt x="14904" y="4811"/>
                </a:lnTo>
                <a:lnTo>
                  <a:pt x="15630" y="4747"/>
                </a:lnTo>
                <a:lnTo>
                  <a:pt x="16356" y="4688"/>
                </a:lnTo>
                <a:lnTo>
                  <a:pt x="17100" y="4642"/>
                </a:lnTo>
                <a:lnTo>
                  <a:pt x="17826" y="4601"/>
                </a:lnTo>
                <a:lnTo>
                  <a:pt x="18570" y="4572"/>
                </a:lnTo>
                <a:lnTo>
                  <a:pt x="19313" y="4543"/>
                </a:lnTo>
                <a:lnTo>
                  <a:pt x="20056" y="4525"/>
                </a:lnTo>
                <a:lnTo>
                  <a:pt x="20800" y="4519"/>
                </a:lnTo>
                <a:lnTo>
                  <a:pt x="21561" y="4513"/>
                </a:lnTo>
                <a:lnTo>
                  <a:pt x="22304" y="4513"/>
                </a:lnTo>
                <a:lnTo>
                  <a:pt x="23048" y="4525"/>
                </a:lnTo>
                <a:lnTo>
                  <a:pt x="23791" y="4543"/>
                </a:lnTo>
                <a:lnTo>
                  <a:pt x="24535" y="4560"/>
                </a:lnTo>
                <a:lnTo>
                  <a:pt x="25278" y="4589"/>
                </a:lnTo>
                <a:lnTo>
                  <a:pt x="26021" y="4624"/>
                </a:lnTo>
                <a:lnTo>
                  <a:pt x="26765" y="4659"/>
                </a:lnTo>
                <a:lnTo>
                  <a:pt x="27664" y="4712"/>
                </a:lnTo>
                <a:lnTo>
                  <a:pt x="28546" y="4776"/>
                </a:lnTo>
                <a:lnTo>
                  <a:pt x="29445" y="4840"/>
                </a:lnTo>
                <a:lnTo>
                  <a:pt x="30327" y="4916"/>
                </a:lnTo>
                <a:lnTo>
                  <a:pt x="31191" y="5003"/>
                </a:lnTo>
                <a:lnTo>
                  <a:pt x="32073" y="5091"/>
                </a:lnTo>
                <a:lnTo>
                  <a:pt x="32937" y="5184"/>
                </a:lnTo>
                <a:lnTo>
                  <a:pt x="33802" y="5289"/>
                </a:lnTo>
                <a:lnTo>
                  <a:pt x="34649" y="5394"/>
                </a:lnTo>
                <a:lnTo>
                  <a:pt x="35496" y="5510"/>
                </a:lnTo>
                <a:lnTo>
                  <a:pt x="36344" y="5627"/>
                </a:lnTo>
                <a:lnTo>
                  <a:pt x="37173" y="5755"/>
                </a:lnTo>
                <a:lnTo>
                  <a:pt x="38003" y="5884"/>
                </a:lnTo>
                <a:lnTo>
                  <a:pt x="38833" y="6024"/>
                </a:lnTo>
                <a:lnTo>
                  <a:pt x="39646" y="6164"/>
                </a:lnTo>
                <a:lnTo>
                  <a:pt x="40459" y="6309"/>
                </a:lnTo>
                <a:lnTo>
                  <a:pt x="41254" y="6455"/>
                </a:lnTo>
                <a:lnTo>
                  <a:pt x="42049" y="6612"/>
                </a:lnTo>
                <a:lnTo>
                  <a:pt x="42845" y="6770"/>
                </a:lnTo>
                <a:lnTo>
                  <a:pt x="43623" y="6933"/>
                </a:lnTo>
                <a:lnTo>
                  <a:pt x="44401" y="7102"/>
                </a:lnTo>
                <a:lnTo>
                  <a:pt x="45179" y="7271"/>
                </a:lnTo>
                <a:lnTo>
                  <a:pt x="45939" y="7440"/>
                </a:lnTo>
                <a:lnTo>
                  <a:pt x="46683" y="7621"/>
                </a:lnTo>
                <a:lnTo>
                  <a:pt x="47444" y="7796"/>
                </a:lnTo>
                <a:lnTo>
                  <a:pt x="48170" y="7983"/>
                </a:lnTo>
                <a:lnTo>
                  <a:pt x="48913" y="8163"/>
                </a:lnTo>
                <a:lnTo>
                  <a:pt x="49622" y="8356"/>
                </a:lnTo>
                <a:lnTo>
                  <a:pt x="51040" y="8735"/>
                </a:lnTo>
                <a:lnTo>
                  <a:pt x="52440" y="9120"/>
                </a:lnTo>
                <a:lnTo>
                  <a:pt x="53806" y="9522"/>
                </a:lnTo>
                <a:lnTo>
                  <a:pt x="55155" y="9930"/>
                </a:lnTo>
                <a:lnTo>
                  <a:pt x="56469" y="10350"/>
                </a:lnTo>
                <a:lnTo>
                  <a:pt x="57766" y="10781"/>
                </a:lnTo>
                <a:lnTo>
                  <a:pt x="59045" y="11219"/>
                </a:lnTo>
                <a:lnTo>
                  <a:pt x="60290" y="11662"/>
                </a:lnTo>
                <a:lnTo>
                  <a:pt x="61500" y="12116"/>
                </a:lnTo>
                <a:lnTo>
                  <a:pt x="62693" y="12577"/>
                </a:lnTo>
                <a:lnTo>
                  <a:pt x="63869" y="13044"/>
                </a:lnTo>
                <a:lnTo>
                  <a:pt x="65010" y="13522"/>
                </a:lnTo>
                <a:lnTo>
                  <a:pt x="66134" y="14006"/>
                </a:lnTo>
                <a:lnTo>
                  <a:pt x="67223" y="14495"/>
                </a:lnTo>
                <a:lnTo>
                  <a:pt x="68295" y="14991"/>
                </a:lnTo>
                <a:lnTo>
                  <a:pt x="69333" y="15487"/>
                </a:lnTo>
                <a:lnTo>
                  <a:pt x="70353" y="15994"/>
                </a:lnTo>
                <a:lnTo>
                  <a:pt x="71338" y="16507"/>
                </a:lnTo>
                <a:lnTo>
                  <a:pt x="71684" y="16693"/>
                </a:lnTo>
                <a:lnTo>
                  <a:pt x="72064" y="16921"/>
                </a:lnTo>
                <a:lnTo>
                  <a:pt x="72912" y="17446"/>
                </a:lnTo>
                <a:lnTo>
                  <a:pt x="73396" y="17731"/>
                </a:lnTo>
                <a:lnTo>
                  <a:pt x="73897" y="18023"/>
                </a:lnTo>
                <a:lnTo>
                  <a:pt x="74433" y="18320"/>
                </a:lnTo>
                <a:lnTo>
                  <a:pt x="74710" y="18466"/>
                </a:lnTo>
                <a:lnTo>
                  <a:pt x="75004" y="18606"/>
                </a:lnTo>
                <a:lnTo>
                  <a:pt x="75298" y="18746"/>
                </a:lnTo>
                <a:lnTo>
                  <a:pt x="75592" y="18880"/>
                </a:lnTo>
                <a:lnTo>
                  <a:pt x="75903" y="19014"/>
                </a:lnTo>
                <a:lnTo>
                  <a:pt x="76214" y="19136"/>
                </a:lnTo>
                <a:lnTo>
                  <a:pt x="76543" y="19259"/>
                </a:lnTo>
                <a:lnTo>
                  <a:pt x="76871" y="19370"/>
                </a:lnTo>
                <a:lnTo>
                  <a:pt x="77200" y="19475"/>
                </a:lnTo>
                <a:lnTo>
                  <a:pt x="77545" y="19568"/>
                </a:lnTo>
                <a:lnTo>
                  <a:pt x="77891" y="19655"/>
                </a:lnTo>
                <a:lnTo>
                  <a:pt x="78254" y="19725"/>
                </a:lnTo>
                <a:lnTo>
                  <a:pt x="78617" y="19789"/>
                </a:lnTo>
                <a:lnTo>
                  <a:pt x="78980" y="19842"/>
                </a:lnTo>
                <a:lnTo>
                  <a:pt x="79361" y="19877"/>
                </a:lnTo>
                <a:lnTo>
                  <a:pt x="79551" y="19889"/>
                </a:lnTo>
                <a:lnTo>
                  <a:pt x="79741" y="19900"/>
                </a:lnTo>
                <a:lnTo>
                  <a:pt x="79931" y="19906"/>
                </a:lnTo>
                <a:lnTo>
                  <a:pt x="80329" y="19906"/>
                </a:lnTo>
                <a:lnTo>
                  <a:pt x="80537" y="19900"/>
                </a:lnTo>
                <a:lnTo>
                  <a:pt x="80934" y="19877"/>
                </a:lnTo>
                <a:lnTo>
                  <a:pt x="81315" y="19848"/>
                </a:lnTo>
                <a:lnTo>
                  <a:pt x="81643" y="19807"/>
                </a:lnTo>
                <a:lnTo>
                  <a:pt x="81954" y="19760"/>
                </a:lnTo>
                <a:lnTo>
                  <a:pt x="82231" y="19702"/>
                </a:lnTo>
                <a:lnTo>
                  <a:pt x="82473" y="19638"/>
                </a:lnTo>
                <a:lnTo>
                  <a:pt x="82680" y="19568"/>
                </a:lnTo>
                <a:lnTo>
                  <a:pt x="82853" y="19492"/>
                </a:lnTo>
                <a:lnTo>
                  <a:pt x="83009" y="19410"/>
                </a:lnTo>
                <a:lnTo>
                  <a:pt x="83147" y="19323"/>
                </a:lnTo>
                <a:lnTo>
                  <a:pt x="83251" y="19230"/>
                </a:lnTo>
                <a:lnTo>
                  <a:pt x="83337" y="19131"/>
                </a:lnTo>
                <a:lnTo>
                  <a:pt x="83389" y="19031"/>
                </a:lnTo>
                <a:lnTo>
                  <a:pt x="83441" y="18927"/>
                </a:lnTo>
                <a:lnTo>
                  <a:pt x="83458" y="18816"/>
                </a:lnTo>
                <a:lnTo>
                  <a:pt x="83458" y="18705"/>
                </a:lnTo>
                <a:lnTo>
                  <a:pt x="83441" y="18594"/>
                </a:lnTo>
                <a:lnTo>
                  <a:pt x="83407" y="18478"/>
                </a:lnTo>
                <a:lnTo>
                  <a:pt x="83372" y="18367"/>
                </a:lnTo>
                <a:lnTo>
                  <a:pt x="83320" y="18250"/>
                </a:lnTo>
                <a:lnTo>
                  <a:pt x="83251" y="18134"/>
                </a:lnTo>
                <a:lnTo>
                  <a:pt x="83165" y="18017"/>
                </a:lnTo>
                <a:lnTo>
                  <a:pt x="82992" y="17790"/>
                </a:lnTo>
                <a:lnTo>
                  <a:pt x="82784" y="17568"/>
                </a:lnTo>
                <a:lnTo>
                  <a:pt x="82559" y="17358"/>
                </a:lnTo>
                <a:lnTo>
                  <a:pt x="82335" y="17166"/>
                </a:lnTo>
                <a:lnTo>
                  <a:pt x="82110" y="16991"/>
                </a:lnTo>
                <a:lnTo>
                  <a:pt x="81747" y="16723"/>
                </a:lnTo>
                <a:lnTo>
                  <a:pt x="81384" y="16454"/>
                </a:lnTo>
                <a:lnTo>
                  <a:pt x="80986" y="16186"/>
                </a:lnTo>
                <a:lnTo>
                  <a:pt x="80588" y="15918"/>
                </a:lnTo>
                <a:lnTo>
                  <a:pt x="80191" y="15650"/>
                </a:lnTo>
                <a:lnTo>
                  <a:pt x="79758" y="15387"/>
                </a:lnTo>
                <a:lnTo>
                  <a:pt x="79326" y="15119"/>
                </a:lnTo>
                <a:lnTo>
                  <a:pt x="78877" y="14851"/>
                </a:lnTo>
                <a:lnTo>
                  <a:pt x="78427" y="14589"/>
                </a:lnTo>
                <a:lnTo>
                  <a:pt x="77960" y="14326"/>
                </a:lnTo>
                <a:lnTo>
                  <a:pt x="77476" y="14064"/>
                </a:lnTo>
                <a:lnTo>
                  <a:pt x="76975" y="13801"/>
                </a:lnTo>
                <a:lnTo>
                  <a:pt x="75972" y="13277"/>
                </a:lnTo>
                <a:lnTo>
                  <a:pt x="74917" y="12758"/>
                </a:lnTo>
                <a:lnTo>
                  <a:pt x="73811" y="12245"/>
                </a:lnTo>
                <a:lnTo>
                  <a:pt x="72687" y="11737"/>
                </a:lnTo>
                <a:lnTo>
                  <a:pt x="71511" y="11230"/>
                </a:lnTo>
                <a:lnTo>
                  <a:pt x="70318" y="10735"/>
                </a:lnTo>
                <a:lnTo>
                  <a:pt x="69073" y="10239"/>
                </a:lnTo>
                <a:lnTo>
                  <a:pt x="67811" y="9755"/>
                </a:lnTo>
                <a:lnTo>
                  <a:pt x="66514" y="9271"/>
                </a:lnTo>
                <a:lnTo>
                  <a:pt x="65200" y="8805"/>
                </a:lnTo>
                <a:lnTo>
                  <a:pt x="63869" y="8338"/>
                </a:lnTo>
                <a:lnTo>
                  <a:pt x="62503" y="7884"/>
                </a:lnTo>
                <a:lnTo>
                  <a:pt x="61103" y="7435"/>
                </a:lnTo>
                <a:lnTo>
                  <a:pt x="59702" y="6997"/>
                </a:lnTo>
                <a:lnTo>
                  <a:pt x="58284" y="6566"/>
                </a:lnTo>
                <a:lnTo>
                  <a:pt x="56849" y="6146"/>
                </a:lnTo>
                <a:lnTo>
                  <a:pt x="55397" y="5738"/>
                </a:lnTo>
                <a:lnTo>
                  <a:pt x="53927" y="5341"/>
                </a:lnTo>
                <a:lnTo>
                  <a:pt x="52458" y="4951"/>
                </a:lnTo>
                <a:lnTo>
                  <a:pt x="50971" y="4578"/>
                </a:lnTo>
                <a:lnTo>
                  <a:pt x="49484" y="4216"/>
                </a:lnTo>
                <a:lnTo>
                  <a:pt x="47997" y="3860"/>
                </a:lnTo>
                <a:lnTo>
                  <a:pt x="46493" y="3522"/>
                </a:lnTo>
                <a:lnTo>
                  <a:pt x="44988" y="3196"/>
                </a:lnTo>
                <a:lnTo>
                  <a:pt x="43502" y="2887"/>
                </a:lnTo>
                <a:lnTo>
                  <a:pt x="42015" y="2589"/>
                </a:lnTo>
                <a:lnTo>
                  <a:pt x="41202" y="2432"/>
                </a:lnTo>
                <a:lnTo>
                  <a:pt x="40389" y="2280"/>
                </a:lnTo>
                <a:lnTo>
                  <a:pt x="39559" y="2135"/>
                </a:lnTo>
                <a:lnTo>
                  <a:pt x="38730" y="1989"/>
                </a:lnTo>
                <a:lnTo>
                  <a:pt x="37882" y="1843"/>
                </a:lnTo>
                <a:lnTo>
                  <a:pt x="37035" y="1703"/>
                </a:lnTo>
                <a:lnTo>
                  <a:pt x="36188" y="1569"/>
                </a:lnTo>
                <a:lnTo>
                  <a:pt x="35323" y="1441"/>
                </a:lnTo>
                <a:lnTo>
                  <a:pt x="34442" y="1313"/>
                </a:lnTo>
                <a:lnTo>
                  <a:pt x="33577" y="1190"/>
                </a:lnTo>
                <a:lnTo>
                  <a:pt x="32695" y="1073"/>
                </a:lnTo>
                <a:lnTo>
                  <a:pt x="31796" y="957"/>
                </a:lnTo>
                <a:lnTo>
                  <a:pt x="30915" y="852"/>
                </a:lnTo>
                <a:lnTo>
                  <a:pt x="30015" y="747"/>
                </a:lnTo>
                <a:lnTo>
                  <a:pt x="29099" y="654"/>
                </a:lnTo>
                <a:lnTo>
                  <a:pt x="28200" y="560"/>
                </a:lnTo>
                <a:lnTo>
                  <a:pt x="27284" y="473"/>
                </a:lnTo>
                <a:lnTo>
                  <a:pt x="26367" y="397"/>
                </a:lnTo>
                <a:lnTo>
                  <a:pt x="25434" y="321"/>
                </a:lnTo>
                <a:lnTo>
                  <a:pt x="24517" y="257"/>
                </a:lnTo>
                <a:lnTo>
                  <a:pt x="23584" y="199"/>
                </a:lnTo>
                <a:lnTo>
                  <a:pt x="22667" y="146"/>
                </a:lnTo>
                <a:lnTo>
                  <a:pt x="21734" y="106"/>
                </a:lnTo>
                <a:lnTo>
                  <a:pt x="20800" y="65"/>
                </a:lnTo>
                <a:lnTo>
                  <a:pt x="19849" y="36"/>
                </a:lnTo>
                <a:lnTo>
                  <a:pt x="18915" y="18"/>
                </a:lnTo>
                <a:lnTo>
                  <a:pt x="17982" y="6"/>
                </a:lnTo>
                <a:lnTo>
                  <a:pt x="17031" y="1"/>
                </a:lnTo>
                <a:close/>
              </a:path>
            </a:pathLst>
          </a:custGeom>
          <a:solidFill>
            <a:srgbClr val="F5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 flipH="1">
            <a:off x="-8598904" y="3888043"/>
            <a:ext cx="982571" cy="630560"/>
          </a:xfrm>
          <a:custGeom>
            <a:rect b="b" l="l" r="r" t="t"/>
            <a:pathLst>
              <a:path extrusionOk="0" h="22011" w="92761">
                <a:moveTo>
                  <a:pt x="27042" y="0"/>
                </a:moveTo>
                <a:lnTo>
                  <a:pt x="26005" y="6"/>
                </a:lnTo>
                <a:lnTo>
                  <a:pt x="25002" y="24"/>
                </a:lnTo>
                <a:lnTo>
                  <a:pt x="23999" y="47"/>
                </a:lnTo>
                <a:lnTo>
                  <a:pt x="23031" y="88"/>
                </a:lnTo>
                <a:lnTo>
                  <a:pt x="22062" y="134"/>
                </a:lnTo>
                <a:lnTo>
                  <a:pt x="21112" y="193"/>
                </a:lnTo>
                <a:lnTo>
                  <a:pt x="20161" y="257"/>
                </a:lnTo>
                <a:lnTo>
                  <a:pt x="19227" y="333"/>
                </a:lnTo>
                <a:lnTo>
                  <a:pt x="18311" y="420"/>
                </a:lnTo>
                <a:lnTo>
                  <a:pt x="17394" y="513"/>
                </a:lnTo>
                <a:lnTo>
                  <a:pt x="16495" y="618"/>
                </a:lnTo>
                <a:lnTo>
                  <a:pt x="15596" y="723"/>
                </a:lnTo>
                <a:lnTo>
                  <a:pt x="14714" y="840"/>
                </a:lnTo>
                <a:lnTo>
                  <a:pt x="13833" y="968"/>
                </a:lnTo>
                <a:lnTo>
                  <a:pt x="12951" y="1097"/>
                </a:lnTo>
                <a:lnTo>
                  <a:pt x="12086" y="1231"/>
                </a:lnTo>
                <a:lnTo>
                  <a:pt x="11222" y="1371"/>
                </a:lnTo>
                <a:lnTo>
                  <a:pt x="10357" y="1516"/>
                </a:lnTo>
                <a:lnTo>
                  <a:pt x="9493" y="1668"/>
                </a:lnTo>
                <a:lnTo>
                  <a:pt x="8646" y="1820"/>
                </a:lnTo>
                <a:lnTo>
                  <a:pt x="6934" y="2140"/>
                </a:lnTo>
                <a:lnTo>
                  <a:pt x="5205" y="2473"/>
                </a:lnTo>
                <a:lnTo>
                  <a:pt x="3493" y="2817"/>
                </a:lnTo>
                <a:lnTo>
                  <a:pt x="1" y="3505"/>
                </a:lnTo>
                <a:lnTo>
                  <a:pt x="796" y="3359"/>
                </a:lnTo>
                <a:lnTo>
                  <a:pt x="1591" y="3219"/>
                </a:lnTo>
                <a:lnTo>
                  <a:pt x="2387" y="3085"/>
                </a:lnTo>
                <a:lnTo>
                  <a:pt x="3199" y="2968"/>
                </a:lnTo>
                <a:lnTo>
                  <a:pt x="4012" y="2857"/>
                </a:lnTo>
                <a:lnTo>
                  <a:pt x="4824" y="2752"/>
                </a:lnTo>
                <a:lnTo>
                  <a:pt x="5654" y="2659"/>
                </a:lnTo>
                <a:lnTo>
                  <a:pt x="6467" y="2577"/>
                </a:lnTo>
                <a:lnTo>
                  <a:pt x="7297" y="2502"/>
                </a:lnTo>
                <a:lnTo>
                  <a:pt x="8144" y="2438"/>
                </a:lnTo>
                <a:lnTo>
                  <a:pt x="8974" y="2379"/>
                </a:lnTo>
                <a:lnTo>
                  <a:pt x="9804" y="2333"/>
                </a:lnTo>
                <a:lnTo>
                  <a:pt x="10651" y="2292"/>
                </a:lnTo>
                <a:lnTo>
                  <a:pt x="11498" y="2257"/>
                </a:lnTo>
                <a:lnTo>
                  <a:pt x="12346" y="2233"/>
                </a:lnTo>
                <a:lnTo>
                  <a:pt x="13193" y="2216"/>
                </a:lnTo>
                <a:lnTo>
                  <a:pt x="14040" y="2204"/>
                </a:lnTo>
                <a:lnTo>
                  <a:pt x="14887" y="2204"/>
                </a:lnTo>
                <a:lnTo>
                  <a:pt x="15734" y="2210"/>
                </a:lnTo>
                <a:lnTo>
                  <a:pt x="16599" y="2222"/>
                </a:lnTo>
                <a:lnTo>
                  <a:pt x="17446" y="2239"/>
                </a:lnTo>
                <a:lnTo>
                  <a:pt x="18293" y="2268"/>
                </a:lnTo>
                <a:lnTo>
                  <a:pt x="19158" y="2298"/>
                </a:lnTo>
                <a:lnTo>
                  <a:pt x="20005" y="2338"/>
                </a:lnTo>
                <a:lnTo>
                  <a:pt x="20869" y="2385"/>
                </a:lnTo>
                <a:lnTo>
                  <a:pt x="21717" y="2438"/>
                </a:lnTo>
                <a:lnTo>
                  <a:pt x="22564" y="2496"/>
                </a:lnTo>
                <a:lnTo>
                  <a:pt x="23411" y="2554"/>
                </a:lnTo>
                <a:lnTo>
                  <a:pt x="24258" y="2624"/>
                </a:lnTo>
                <a:lnTo>
                  <a:pt x="25106" y="2700"/>
                </a:lnTo>
                <a:lnTo>
                  <a:pt x="25953" y="2782"/>
                </a:lnTo>
                <a:lnTo>
                  <a:pt x="26800" y="2869"/>
                </a:lnTo>
                <a:lnTo>
                  <a:pt x="27630" y="2956"/>
                </a:lnTo>
                <a:lnTo>
                  <a:pt x="28477" y="3056"/>
                </a:lnTo>
                <a:lnTo>
                  <a:pt x="29307" y="3155"/>
                </a:lnTo>
                <a:lnTo>
                  <a:pt x="30137" y="3260"/>
                </a:lnTo>
                <a:lnTo>
                  <a:pt x="30967" y="3370"/>
                </a:lnTo>
                <a:lnTo>
                  <a:pt x="31779" y="3481"/>
                </a:lnTo>
                <a:lnTo>
                  <a:pt x="32609" y="3598"/>
                </a:lnTo>
                <a:lnTo>
                  <a:pt x="33422" y="3720"/>
                </a:lnTo>
                <a:lnTo>
                  <a:pt x="34235" y="3849"/>
                </a:lnTo>
                <a:lnTo>
                  <a:pt x="35030" y="3977"/>
                </a:lnTo>
                <a:lnTo>
                  <a:pt x="35843" y="4111"/>
                </a:lnTo>
                <a:lnTo>
                  <a:pt x="36638" y="4245"/>
                </a:lnTo>
                <a:lnTo>
                  <a:pt x="37416" y="4385"/>
                </a:lnTo>
                <a:lnTo>
                  <a:pt x="38211" y="4531"/>
                </a:lnTo>
                <a:lnTo>
                  <a:pt x="39750" y="4822"/>
                </a:lnTo>
                <a:lnTo>
                  <a:pt x="41272" y="5125"/>
                </a:lnTo>
                <a:lnTo>
                  <a:pt x="42758" y="5440"/>
                </a:lnTo>
                <a:lnTo>
                  <a:pt x="44228" y="5761"/>
                </a:lnTo>
                <a:lnTo>
                  <a:pt x="45646" y="6087"/>
                </a:lnTo>
                <a:lnTo>
                  <a:pt x="47046" y="6420"/>
                </a:lnTo>
                <a:lnTo>
                  <a:pt x="48395" y="6758"/>
                </a:lnTo>
                <a:lnTo>
                  <a:pt x="49709" y="7096"/>
                </a:lnTo>
                <a:lnTo>
                  <a:pt x="50988" y="7440"/>
                </a:lnTo>
                <a:lnTo>
                  <a:pt x="51507" y="7586"/>
                </a:lnTo>
                <a:lnTo>
                  <a:pt x="52181" y="7790"/>
                </a:lnTo>
                <a:lnTo>
                  <a:pt x="53011" y="8047"/>
                </a:lnTo>
                <a:lnTo>
                  <a:pt x="53980" y="8350"/>
                </a:lnTo>
                <a:lnTo>
                  <a:pt x="55052" y="8700"/>
                </a:lnTo>
                <a:lnTo>
                  <a:pt x="56227" y="9090"/>
                </a:lnTo>
                <a:lnTo>
                  <a:pt x="57507" y="9516"/>
                </a:lnTo>
                <a:lnTo>
                  <a:pt x="58855" y="9976"/>
                </a:lnTo>
                <a:lnTo>
                  <a:pt x="60273" y="10472"/>
                </a:lnTo>
                <a:lnTo>
                  <a:pt x="61743" y="10991"/>
                </a:lnTo>
                <a:lnTo>
                  <a:pt x="63247" y="11533"/>
                </a:lnTo>
                <a:lnTo>
                  <a:pt x="64786" y="12093"/>
                </a:lnTo>
                <a:lnTo>
                  <a:pt x="66325" y="12670"/>
                </a:lnTo>
                <a:lnTo>
                  <a:pt x="67863" y="13265"/>
                </a:lnTo>
                <a:lnTo>
                  <a:pt x="69385" y="13860"/>
                </a:lnTo>
                <a:lnTo>
                  <a:pt x="70889" y="14466"/>
                </a:lnTo>
                <a:lnTo>
                  <a:pt x="72324" y="15078"/>
                </a:lnTo>
                <a:lnTo>
                  <a:pt x="73033" y="15381"/>
                </a:lnTo>
                <a:lnTo>
                  <a:pt x="73725" y="15679"/>
                </a:lnTo>
                <a:lnTo>
                  <a:pt x="74399" y="15982"/>
                </a:lnTo>
                <a:lnTo>
                  <a:pt x="75056" y="16285"/>
                </a:lnTo>
                <a:lnTo>
                  <a:pt x="75678" y="16582"/>
                </a:lnTo>
                <a:lnTo>
                  <a:pt x="76284" y="16874"/>
                </a:lnTo>
                <a:lnTo>
                  <a:pt x="76871" y="17165"/>
                </a:lnTo>
                <a:lnTo>
                  <a:pt x="77425" y="17457"/>
                </a:lnTo>
                <a:lnTo>
                  <a:pt x="77961" y="17737"/>
                </a:lnTo>
                <a:lnTo>
                  <a:pt x="78462" y="18017"/>
                </a:lnTo>
                <a:lnTo>
                  <a:pt x="78929" y="18297"/>
                </a:lnTo>
                <a:lnTo>
                  <a:pt x="79378" y="18565"/>
                </a:lnTo>
                <a:lnTo>
                  <a:pt x="79776" y="18827"/>
                </a:lnTo>
                <a:lnTo>
                  <a:pt x="80139" y="19084"/>
                </a:lnTo>
                <a:lnTo>
                  <a:pt x="80468" y="19340"/>
                </a:lnTo>
                <a:lnTo>
                  <a:pt x="80762" y="19579"/>
                </a:lnTo>
                <a:lnTo>
                  <a:pt x="81021" y="19818"/>
                </a:lnTo>
                <a:lnTo>
                  <a:pt x="81211" y="20046"/>
                </a:lnTo>
                <a:lnTo>
                  <a:pt x="81384" y="20267"/>
                </a:lnTo>
                <a:lnTo>
                  <a:pt x="81453" y="20372"/>
                </a:lnTo>
                <a:lnTo>
                  <a:pt x="81505" y="20477"/>
                </a:lnTo>
                <a:lnTo>
                  <a:pt x="81540" y="20582"/>
                </a:lnTo>
                <a:lnTo>
                  <a:pt x="81574" y="20681"/>
                </a:lnTo>
                <a:lnTo>
                  <a:pt x="81574" y="20780"/>
                </a:lnTo>
                <a:lnTo>
                  <a:pt x="81592" y="20874"/>
                </a:lnTo>
                <a:lnTo>
                  <a:pt x="81574" y="20967"/>
                </a:lnTo>
                <a:lnTo>
                  <a:pt x="81557" y="21054"/>
                </a:lnTo>
                <a:lnTo>
                  <a:pt x="81522" y="21142"/>
                </a:lnTo>
                <a:lnTo>
                  <a:pt x="81471" y="21229"/>
                </a:lnTo>
                <a:lnTo>
                  <a:pt x="81401" y="21311"/>
                </a:lnTo>
                <a:lnTo>
                  <a:pt x="81332" y="21393"/>
                </a:lnTo>
                <a:lnTo>
                  <a:pt x="81228" y="21468"/>
                </a:lnTo>
                <a:lnTo>
                  <a:pt x="81125" y="21538"/>
                </a:lnTo>
                <a:lnTo>
                  <a:pt x="81004" y="21608"/>
                </a:lnTo>
                <a:lnTo>
                  <a:pt x="80883" y="21678"/>
                </a:lnTo>
                <a:lnTo>
                  <a:pt x="80727" y="21742"/>
                </a:lnTo>
                <a:lnTo>
                  <a:pt x="80554" y="21801"/>
                </a:lnTo>
                <a:lnTo>
                  <a:pt x="80381" y="21859"/>
                </a:lnTo>
                <a:lnTo>
                  <a:pt x="80191" y="21911"/>
                </a:lnTo>
                <a:lnTo>
                  <a:pt x="79984" y="21964"/>
                </a:lnTo>
                <a:lnTo>
                  <a:pt x="79742" y="22011"/>
                </a:lnTo>
                <a:lnTo>
                  <a:pt x="80122" y="21946"/>
                </a:lnTo>
                <a:lnTo>
                  <a:pt x="80502" y="21876"/>
                </a:lnTo>
                <a:lnTo>
                  <a:pt x="81384" y="21731"/>
                </a:lnTo>
                <a:lnTo>
                  <a:pt x="82335" y="21579"/>
                </a:lnTo>
                <a:lnTo>
                  <a:pt x="83372" y="21422"/>
                </a:lnTo>
                <a:lnTo>
                  <a:pt x="84444" y="21258"/>
                </a:lnTo>
                <a:lnTo>
                  <a:pt x="85534" y="21078"/>
                </a:lnTo>
                <a:lnTo>
                  <a:pt x="86640" y="20891"/>
                </a:lnTo>
                <a:lnTo>
                  <a:pt x="87176" y="20798"/>
                </a:lnTo>
                <a:lnTo>
                  <a:pt x="87712" y="20693"/>
                </a:lnTo>
                <a:lnTo>
                  <a:pt x="88231" y="20594"/>
                </a:lnTo>
                <a:lnTo>
                  <a:pt x="88732" y="20483"/>
                </a:lnTo>
                <a:lnTo>
                  <a:pt x="89216" y="20372"/>
                </a:lnTo>
                <a:lnTo>
                  <a:pt x="89701" y="20261"/>
                </a:lnTo>
                <a:lnTo>
                  <a:pt x="90133" y="20139"/>
                </a:lnTo>
                <a:lnTo>
                  <a:pt x="90565" y="20017"/>
                </a:lnTo>
                <a:lnTo>
                  <a:pt x="90963" y="19894"/>
                </a:lnTo>
                <a:lnTo>
                  <a:pt x="91308" y="19760"/>
                </a:lnTo>
                <a:lnTo>
                  <a:pt x="91637" y="19626"/>
                </a:lnTo>
                <a:lnTo>
                  <a:pt x="91931" y="19492"/>
                </a:lnTo>
                <a:lnTo>
                  <a:pt x="92069" y="19416"/>
                </a:lnTo>
                <a:lnTo>
                  <a:pt x="92190" y="19346"/>
                </a:lnTo>
                <a:lnTo>
                  <a:pt x="92294" y="19270"/>
                </a:lnTo>
                <a:lnTo>
                  <a:pt x="92398" y="19200"/>
                </a:lnTo>
                <a:lnTo>
                  <a:pt x="92484" y="19124"/>
                </a:lnTo>
                <a:lnTo>
                  <a:pt x="92571" y="19043"/>
                </a:lnTo>
                <a:lnTo>
                  <a:pt x="92623" y="18967"/>
                </a:lnTo>
                <a:lnTo>
                  <a:pt x="92674" y="18885"/>
                </a:lnTo>
                <a:lnTo>
                  <a:pt x="92726" y="18804"/>
                </a:lnTo>
                <a:lnTo>
                  <a:pt x="92744" y="18722"/>
                </a:lnTo>
                <a:lnTo>
                  <a:pt x="92761" y="18641"/>
                </a:lnTo>
                <a:lnTo>
                  <a:pt x="92761" y="18553"/>
                </a:lnTo>
                <a:lnTo>
                  <a:pt x="92744" y="18460"/>
                </a:lnTo>
                <a:lnTo>
                  <a:pt x="92726" y="18367"/>
                </a:lnTo>
                <a:lnTo>
                  <a:pt x="92709" y="18273"/>
                </a:lnTo>
                <a:lnTo>
                  <a:pt x="92674" y="18180"/>
                </a:lnTo>
                <a:lnTo>
                  <a:pt x="92553" y="17993"/>
                </a:lnTo>
                <a:lnTo>
                  <a:pt x="92415" y="17813"/>
                </a:lnTo>
                <a:lnTo>
                  <a:pt x="92242" y="17632"/>
                </a:lnTo>
                <a:lnTo>
                  <a:pt x="92035" y="17457"/>
                </a:lnTo>
                <a:lnTo>
                  <a:pt x="91810" y="17282"/>
                </a:lnTo>
                <a:lnTo>
                  <a:pt x="91551" y="17107"/>
                </a:lnTo>
                <a:lnTo>
                  <a:pt x="91291" y="16938"/>
                </a:lnTo>
                <a:lnTo>
                  <a:pt x="91015" y="16769"/>
                </a:lnTo>
                <a:lnTo>
                  <a:pt x="90427" y="16442"/>
                </a:lnTo>
                <a:lnTo>
                  <a:pt x="89822" y="16122"/>
                </a:lnTo>
                <a:lnTo>
                  <a:pt x="89251" y="15813"/>
                </a:lnTo>
                <a:lnTo>
                  <a:pt x="88559" y="15428"/>
                </a:lnTo>
                <a:lnTo>
                  <a:pt x="87851" y="15049"/>
                </a:lnTo>
                <a:lnTo>
                  <a:pt x="87124" y="14664"/>
                </a:lnTo>
                <a:lnTo>
                  <a:pt x="86398" y="14285"/>
                </a:lnTo>
                <a:lnTo>
                  <a:pt x="85655" y="13912"/>
                </a:lnTo>
                <a:lnTo>
                  <a:pt x="84894" y="13539"/>
                </a:lnTo>
                <a:lnTo>
                  <a:pt x="84133" y="13166"/>
                </a:lnTo>
                <a:lnTo>
                  <a:pt x="83355" y="12793"/>
                </a:lnTo>
                <a:lnTo>
                  <a:pt x="82577" y="12431"/>
                </a:lnTo>
                <a:lnTo>
                  <a:pt x="81782" y="12064"/>
                </a:lnTo>
                <a:lnTo>
                  <a:pt x="80969" y="11702"/>
                </a:lnTo>
                <a:lnTo>
                  <a:pt x="80157" y="11347"/>
                </a:lnTo>
                <a:lnTo>
                  <a:pt x="79327" y="10991"/>
                </a:lnTo>
                <a:lnTo>
                  <a:pt x="78479" y="10635"/>
                </a:lnTo>
                <a:lnTo>
                  <a:pt x="77632" y="10285"/>
                </a:lnTo>
                <a:lnTo>
                  <a:pt x="76768" y="9941"/>
                </a:lnTo>
                <a:lnTo>
                  <a:pt x="75903" y="9597"/>
                </a:lnTo>
                <a:lnTo>
                  <a:pt x="75021" y="9259"/>
                </a:lnTo>
                <a:lnTo>
                  <a:pt x="74122" y="8921"/>
                </a:lnTo>
                <a:lnTo>
                  <a:pt x="73223" y="8589"/>
                </a:lnTo>
                <a:lnTo>
                  <a:pt x="72290" y="8262"/>
                </a:lnTo>
                <a:lnTo>
                  <a:pt x="71373" y="7936"/>
                </a:lnTo>
                <a:lnTo>
                  <a:pt x="70422" y="7615"/>
                </a:lnTo>
                <a:lnTo>
                  <a:pt x="69471" y="7300"/>
                </a:lnTo>
                <a:lnTo>
                  <a:pt x="68503" y="6985"/>
                </a:lnTo>
                <a:lnTo>
                  <a:pt x="67535" y="6676"/>
                </a:lnTo>
                <a:lnTo>
                  <a:pt x="66532" y="6367"/>
                </a:lnTo>
                <a:lnTo>
                  <a:pt x="65547" y="6070"/>
                </a:lnTo>
                <a:lnTo>
                  <a:pt x="64526" y="5773"/>
                </a:lnTo>
                <a:lnTo>
                  <a:pt x="63506" y="5481"/>
                </a:lnTo>
                <a:lnTo>
                  <a:pt x="62469" y="5195"/>
                </a:lnTo>
                <a:lnTo>
                  <a:pt x="61414" y="4910"/>
                </a:lnTo>
                <a:lnTo>
                  <a:pt x="60550" y="4682"/>
                </a:lnTo>
                <a:lnTo>
                  <a:pt x="59668" y="4461"/>
                </a:lnTo>
                <a:lnTo>
                  <a:pt x="58769" y="4233"/>
                </a:lnTo>
                <a:lnTo>
                  <a:pt x="57870" y="4012"/>
                </a:lnTo>
                <a:lnTo>
                  <a:pt x="56953" y="3796"/>
                </a:lnTo>
                <a:lnTo>
                  <a:pt x="56037" y="3580"/>
                </a:lnTo>
                <a:lnTo>
                  <a:pt x="55103" y="3370"/>
                </a:lnTo>
                <a:lnTo>
                  <a:pt x="54153" y="3161"/>
                </a:lnTo>
                <a:lnTo>
                  <a:pt x="53202" y="2962"/>
                </a:lnTo>
                <a:lnTo>
                  <a:pt x="52251" y="2758"/>
                </a:lnTo>
                <a:lnTo>
                  <a:pt x="51282" y="2566"/>
                </a:lnTo>
                <a:lnTo>
                  <a:pt x="50297" y="2379"/>
                </a:lnTo>
                <a:lnTo>
                  <a:pt x="49311" y="2193"/>
                </a:lnTo>
                <a:lnTo>
                  <a:pt x="48309" y="2012"/>
                </a:lnTo>
                <a:lnTo>
                  <a:pt x="47306" y="1843"/>
                </a:lnTo>
                <a:lnTo>
                  <a:pt x="46286" y="1674"/>
                </a:lnTo>
                <a:lnTo>
                  <a:pt x="45266" y="1510"/>
                </a:lnTo>
                <a:lnTo>
                  <a:pt x="44245" y="1359"/>
                </a:lnTo>
                <a:lnTo>
                  <a:pt x="43208" y="1207"/>
                </a:lnTo>
                <a:lnTo>
                  <a:pt x="42153" y="1067"/>
                </a:lnTo>
                <a:lnTo>
                  <a:pt x="41099" y="933"/>
                </a:lnTo>
                <a:lnTo>
                  <a:pt x="40044" y="811"/>
                </a:lnTo>
                <a:lnTo>
                  <a:pt x="38989" y="694"/>
                </a:lnTo>
                <a:lnTo>
                  <a:pt x="37917" y="583"/>
                </a:lnTo>
                <a:lnTo>
                  <a:pt x="36828" y="484"/>
                </a:lnTo>
                <a:lnTo>
                  <a:pt x="35756" y="391"/>
                </a:lnTo>
                <a:lnTo>
                  <a:pt x="34667" y="304"/>
                </a:lnTo>
                <a:lnTo>
                  <a:pt x="33560" y="234"/>
                </a:lnTo>
                <a:lnTo>
                  <a:pt x="32471" y="169"/>
                </a:lnTo>
                <a:lnTo>
                  <a:pt x="31364" y="111"/>
                </a:lnTo>
                <a:lnTo>
                  <a:pt x="30258" y="70"/>
                </a:lnTo>
                <a:lnTo>
                  <a:pt x="29134" y="35"/>
                </a:lnTo>
                <a:lnTo>
                  <a:pt x="28079" y="12"/>
                </a:lnTo>
                <a:lnTo>
                  <a:pt x="27042" y="0"/>
                </a:lnTo>
                <a:close/>
              </a:path>
            </a:pathLst>
          </a:custGeom>
          <a:solidFill>
            <a:srgbClr val="D8CD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 flipH="1">
            <a:off x="-8612091" y="3686278"/>
            <a:ext cx="1152708" cy="728764"/>
          </a:xfrm>
          <a:custGeom>
            <a:rect b="b" l="l" r="r" t="t"/>
            <a:pathLst>
              <a:path extrusionOk="0" h="25439" w="108823">
                <a:moveTo>
                  <a:pt x="20143" y="0"/>
                </a:moveTo>
                <a:lnTo>
                  <a:pt x="18933" y="6"/>
                </a:lnTo>
                <a:lnTo>
                  <a:pt x="17705" y="18"/>
                </a:lnTo>
                <a:lnTo>
                  <a:pt x="16858" y="35"/>
                </a:lnTo>
                <a:lnTo>
                  <a:pt x="15959" y="64"/>
                </a:lnTo>
                <a:lnTo>
                  <a:pt x="15042" y="93"/>
                </a:lnTo>
                <a:lnTo>
                  <a:pt x="14109" y="128"/>
                </a:lnTo>
                <a:lnTo>
                  <a:pt x="13158" y="175"/>
                </a:lnTo>
                <a:lnTo>
                  <a:pt x="12207" y="228"/>
                </a:lnTo>
                <a:lnTo>
                  <a:pt x="11256" y="286"/>
                </a:lnTo>
                <a:lnTo>
                  <a:pt x="10305" y="350"/>
                </a:lnTo>
                <a:lnTo>
                  <a:pt x="9354" y="426"/>
                </a:lnTo>
                <a:lnTo>
                  <a:pt x="8438" y="513"/>
                </a:lnTo>
                <a:lnTo>
                  <a:pt x="7521" y="607"/>
                </a:lnTo>
                <a:lnTo>
                  <a:pt x="6639" y="711"/>
                </a:lnTo>
                <a:lnTo>
                  <a:pt x="5792" y="828"/>
                </a:lnTo>
                <a:lnTo>
                  <a:pt x="5377" y="886"/>
                </a:lnTo>
                <a:lnTo>
                  <a:pt x="4980" y="951"/>
                </a:lnTo>
                <a:lnTo>
                  <a:pt x="4582" y="1015"/>
                </a:lnTo>
                <a:lnTo>
                  <a:pt x="4202" y="1085"/>
                </a:lnTo>
                <a:lnTo>
                  <a:pt x="3839" y="1155"/>
                </a:lnTo>
                <a:lnTo>
                  <a:pt x="3475" y="1230"/>
                </a:lnTo>
                <a:lnTo>
                  <a:pt x="3130" y="1306"/>
                </a:lnTo>
                <a:lnTo>
                  <a:pt x="2801" y="1388"/>
                </a:lnTo>
                <a:lnTo>
                  <a:pt x="2490" y="1469"/>
                </a:lnTo>
                <a:lnTo>
                  <a:pt x="2196" y="1557"/>
                </a:lnTo>
                <a:lnTo>
                  <a:pt x="1919" y="1644"/>
                </a:lnTo>
                <a:lnTo>
                  <a:pt x="1643" y="1738"/>
                </a:lnTo>
                <a:lnTo>
                  <a:pt x="1401" y="1831"/>
                </a:lnTo>
                <a:lnTo>
                  <a:pt x="1159" y="1930"/>
                </a:lnTo>
                <a:lnTo>
                  <a:pt x="951" y="2029"/>
                </a:lnTo>
                <a:lnTo>
                  <a:pt x="761" y="2134"/>
                </a:lnTo>
                <a:lnTo>
                  <a:pt x="588" y="2245"/>
                </a:lnTo>
                <a:lnTo>
                  <a:pt x="432" y="2356"/>
                </a:lnTo>
                <a:lnTo>
                  <a:pt x="311" y="2466"/>
                </a:lnTo>
                <a:lnTo>
                  <a:pt x="190" y="2583"/>
                </a:lnTo>
                <a:lnTo>
                  <a:pt x="104" y="2705"/>
                </a:lnTo>
                <a:lnTo>
                  <a:pt x="52" y="2828"/>
                </a:lnTo>
                <a:lnTo>
                  <a:pt x="17" y="2956"/>
                </a:lnTo>
                <a:lnTo>
                  <a:pt x="0" y="3090"/>
                </a:lnTo>
                <a:lnTo>
                  <a:pt x="17" y="3224"/>
                </a:lnTo>
                <a:lnTo>
                  <a:pt x="52" y="3364"/>
                </a:lnTo>
                <a:lnTo>
                  <a:pt x="121" y="3504"/>
                </a:lnTo>
                <a:lnTo>
                  <a:pt x="208" y="3656"/>
                </a:lnTo>
                <a:lnTo>
                  <a:pt x="329" y="3802"/>
                </a:lnTo>
                <a:lnTo>
                  <a:pt x="484" y="3959"/>
                </a:lnTo>
                <a:lnTo>
                  <a:pt x="657" y="4116"/>
                </a:lnTo>
                <a:lnTo>
                  <a:pt x="882" y="4274"/>
                </a:lnTo>
                <a:lnTo>
                  <a:pt x="1124" y="4443"/>
                </a:lnTo>
                <a:lnTo>
                  <a:pt x="1401" y="4612"/>
                </a:lnTo>
                <a:lnTo>
                  <a:pt x="1695" y="4787"/>
                </a:lnTo>
                <a:lnTo>
                  <a:pt x="2040" y="4962"/>
                </a:lnTo>
                <a:lnTo>
                  <a:pt x="2403" y="5143"/>
                </a:lnTo>
                <a:lnTo>
                  <a:pt x="2818" y="5329"/>
                </a:lnTo>
                <a:lnTo>
                  <a:pt x="3095" y="5446"/>
                </a:lnTo>
                <a:lnTo>
                  <a:pt x="3389" y="5557"/>
                </a:lnTo>
                <a:lnTo>
                  <a:pt x="3683" y="5662"/>
                </a:lnTo>
                <a:lnTo>
                  <a:pt x="3994" y="5755"/>
                </a:lnTo>
                <a:lnTo>
                  <a:pt x="4305" y="5842"/>
                </a:lnTo>
                <a:lnTo>
                  <a:pt x="4634" y="5924"/>
                </a:lnTo>
                <a:lnTo>
                  <a:pt x="4980" y="6000"/>
                </a:lnTo>
                <a:lnTo>
                  <a:pt x="5325" y="6064"/>
                </a:lnTo>
                <a:lnTo>
                  <a:pt x="5671" y="6128"/>
                </a:lnTo>
                <a:lnTo>
                  <a:pt x="6034" y="6186"/>
                </a:lnTo>
                <a:lnTo>
                  <a:pt x="6415" y="6233"/>
                </a:lnTo>
                <a:lnTo>
                  <a:pt x="6795" y="6280"/>
                </a:lnTo>
                <a:lnTo>
                  <a:pt x="7175" y="6320"/>
                </a:lnTo>
                <a:lnTo>
                  <a:pt x="7573" y="6355"/>
                </a:lnTo>
                <a:lnTo>
                  <a:pt x="7971" y="6385"/>
                </a:lnTo>
                <a:lnTo>
                  <a:pt x="8386" y="6408"/>
                </a:lnTo>
                <a:lnTo>
                  <a:pt x="8801" y="6431"/>
                </a:lnTo>
                <a:lnTo>
                  <a:pt x="9216" y="6443"/>
                </a:lnTo>
                <a:lnTo>
                  <a:pt x="9648" y="6455"/>
                </a:lnTo>
                <a:lnTo>
                  <a:pt x="10080" y="6460"/>
                </a:lnTo>
                <a:lnTo>
                  <a:pt x="10512" y="6466"/>
                </a:lnTo>
                <a:lnTo>
                  <a:pt x="10962" y="6466"/>
                </a:lnTo>
                <a:lnTo>
                  <a:pt x="11861" y="6455"/>
                </a:lnTo>
                <a:lnTo>
                  <a:pt x="12777" y="6431"/>
                </a:lnTo>
                <a:lnTo>
                  <a:pt x="13694" y="6396"/>
                </a:lnTo>
                <a:lnTo>
                  <a:pt x="14645" y="6350"/>
                </a:lnTo>
                <a:lnTo>
                  <a:pt x="15596" y="6303"/>
                </a:lnTo>
                <a:lnTo>
                  <a:pt x="16564" y="6239"/>
                </a:lnTo>
                <a:lnTo>
                  <a:pt x="17532" y="6180"/>
                </a:lnTo>
                <a:lnTo>
                  <a:pt x="19486" y="6041"/>
                </a:lnTo>
                <a:lnTo>
                  <a:pt x="21440" y="5901"/>
                </a:lnTo>
                <a:lnTo>
                  <a:pt x="22408" y="5836"/>
                </a:lnTo>
                <a:lnTo>
                  <a:pt x="23376" y="5772"/>
                </a:lnTo>
                <a:lnTo>
                  <a:pt x="24327" y="5714"/>
                </a:lnTo>
                <a:lnTo>
                  <a:pt x="25278" y="5667"/>
                </a:lnTo>
                <a:lnTo>
                  <a:pt x="26194" y="5621"/>
                </a:lnTo>
                <a:lnTo>
                  <a:pt x="27111" y="5592"/>
                </a:lnTo>
                <a:lnTo>
                  <a:pt x="28010" y="5568"/>
                </a:lnTo>
                <a:lnTo>
                  <a:pt x="28892" y="5562"/>
                </a:lnTo>
                <a:lnTo>
                  <a:pt x="29324" y="5562"/>
                </a:lnTo>
                <a:lnTo>
                  <a:pt x="29739" y="5568"/>
                </a:lnTo>
                <a:lnTo>
                  <a:pt x="30154" y="5580"/>
                </a:lnTo>
                <a:lnTo>
                  <a:pt x="30569" y="5592"/>
                </a:lnTo>
                <a:lnTo>
                  <a:pt x="31744" y="5644"/>
                </a:lnTo>
                <a:lnTo>
                  <a:pt x="32903" y="5702"/>
                </a:lnTo>
                <a:lnTo>
                  <a:pt x="34061" y="5772"/>
                </a:lnTo>
                <a:lnTo>
                  <a:pt x="35220" y="5848"/>
                </a:lnTo>
                <a:lnTo>
                  <a:pt x="36361" y="5936"/>
                </a:lnTo>
                <a:lnTo>
                  <a:pt x="37502" y="6029"/>
                </a:lnTo>
                <a:lnTo>
                  <a:pt x="38643" y="6128"/>
                </a:lnTo>
                <a:lnTo>
                  <a:pt x="39767" y="6245"/>
                </a:lnTo>
                <a:lnTo>
                  <a:pt x="40891" y="6361"/>
                </a:lnTo>
                <a:lnTo>
                  <a:pt x="42015" y="6489"/>
                </a:lnTo>
                <a:lnTo>
                  <a:pt x="43121" y="6624"/>
                </a:lnTo>
                <a:lnTo>
                  <a:pt x="44228" y="6764"/>
                </a:lnTo>
                <a:lnTo>
                  <a:pt x="45317" y="6909"/>
                </a:lnTo>
                <a:lnTo>
                  <a:pt x="46406" y="7067"/>
                </a:lnTo>
                <a:lnTo>
                  <a:pt x="47495" y="7224"/>
                </a:lnTo>
                <a:lnTo>
                  <a:pt x="48567" y="7393"/>
                </a:lnTo>
                <a:lnTo>
                  <a:pt x="49639" y="7568"/>
                </a:lnTo>
                <a:lnTo>
                  <a:pt x="50694" y="7749"/>
                </a:lnTo>
                <a:lnTo>
                  <a:pt x="51749" y="7930"/>
                </a:lnTo>
                <a:lnTo>
                  <a:pt x="52803" y="8122"/>
                </a:lnTo>
                <a:lnTo>
                  <a:pt x="53824" y="8314"/>
                </a:lnTo>
                <a:lnTo>
                  <a:pt x="54861" y="8519"/>
                </a:lnTo>
                <a:lnTo>
                  <a:pt x="55881" y="8723"/>
                </a:lnTo>
                <a:lnTo>
                  <a:pt x="56884" y="8932"/>
                </a:lnTo>
                <a:lnTo>
                  <a:pt x="57887" y="9142"/>
                </a:lnTo>
                <a:lnTo>
                  <a:pt x="58872" y="9358"/>
                </a:lnTo>
                <a:lnTo>
                  <a:pt x="59858" y="9580"/>
                </a:lnTo>
                <a:lnTo>
                  <a:pt x="60826" y="9801"/>
                </a:lnTo>
                <a:lnTo>
                  <a:pt x="61794" y="10029"/>
                </a:lnTo>
                <a:lnTo>
                  <a:pt x="62745" y="10262"/>
                </a:lnTo>
                <a:lnTo>
                  <a:pt x="63696" y="10495"/>
                </a:lnTo>
                <a:lnTo>
                  <a:pt x="64630" y="10728"/>
                </a:lnTo>
                <a:lnTo>
                  <a:pt x="65581" y="10973"/>
                </a:lnTo>
                <a:lnTo>
                  <a:pt x="66532" y="11224"/>
                </a:lnTo>
                <a:lnTo>
                  <a:pt x="67465" y="11475"/>
                </a:lnTo>
                <a:lnTo>
                  <a:pt x="68399" y="11731"/>
                </a:lnTo>
                <a:lnTo>
                  <a:pt x="69315" y="11988"/>
                </a:lnTo>
                <a:lnTo>
                  <a:pt x="70232" y="12250"/>
                </a:lnTo>
                <a:lnTo>
                  <a:pt x="71131" y="12518"/>
                </a:lnTo>
                <a:lnTo>
                  <a:pt x="72030" y="12786"/>
                </a:lnTo>
                <a:lnTo>
                  <a:pt x="72929" y="13060"/>
                </a:lnTo>
                <a:lnTo>
                  <a:pt x="73811" y="13335"/>
                </a:lnTo>
                <a:lnTo>
                  <a:pt x="74675" y="13614"/>
                </a:lnTo>
                <a:lnTo>
                  <a:pt x="75557" y="13894"/>
                </a:lnTo>
                <a:lnTo>
                  <a:pt x="76404" y="14174"/>
                </a:lnTo>
                <a:lnTo>
                  <a:pt x="77251" y="14466"/>
                </a:lnTo>
                <a:lnTo>
                  <a:pt x="78099" y="14751"/>
                </a:lnTo>
                <a:lnTo>
                  <a:pt x="78929" y="15043"/>
                </a:lnTo>
                <a:lnTo>
                  <a:pt x="79758" y="15340"/>
                </a:lnTo>
                <a:lnTo>
                  <a:pt x="80588" y="15632"/>
                </a:lnTo>
                <a:lnTo>
                  <a:pt x="81401" y="15935"/>
                </a:lnTo>
                <a:lnTo>
                  <a:pt x="82196" y="16238"/>
                </a:lnTo>
                <a:lnTo>
                  <a:pt x="82992" y="16541"/>
                </a:lnTo>
                <a:lnTo>
                  <a:pt x="83787" y="16844"/>
                </a:lnTo>
                <a:lnTo>
                  <a:pt x="85326" y="17463"/>
                </a:lnTo>
                <a:lnTo>
                  <a:pt x="86847" y="18092"/>
                </a:lnTo>
                <a:lnTo>
                  <a:pt x="88334" y="18728"/>
                </a:lnTo>
                <a:lnTo>
                  <a:pt x="89804" y="19369"/>
                </a:lnTo>
                <a:lnTo>
                  <a:pt x="91222" y="20022"/>
                </a:lnTo>
                <a:lnTo>
                  <a:pt x="91533" y="20162"/>
                </a:lnTo>
                <a:lnTo>
                  <a:pt x="91827" y="20314"/>
                </a:lnTo>
                <a:lnTo>
                  <a:pt x="92415" y="20634"/>
                </a:lnTo>
                <a:lnTo>
                  <a:pt x="93037" y="20978"/>
                </a:lnTo>
                <a:lnTo>
                  <a:pt x="93642" y="21346"/>
                </a:lnTo>
                <a:lnTo>
                  <a:pt x="94922" y="22115"/>
                </a:lnTo>
                <a:lnTo>
                  <a:pt x="95596" y="22506"/>
                </a:lnTo>
                <a:lnTo>
                  <a:pt x="96270" y="22897"/>
                </a:lnTo>
                <a:lnTo>
                  <a:pt x="96979" y="23276"/>
                </a:lnTo>
                <a:lnTo>
                  <a:pt x="97360" y="23462"/>
                </a:lnTo>
                <a:lnTo>
                  <a:pt x="97723" y="23643"/>
                </a:lnTo>
                <a:lnTo>
                  <a:pt x="98103" y="23818"/>
                </a:lnTo>
                <a:lnTo>
                  <a:pt x="98483" y="23987"/>
                </a:lnTo>
                <a:lnTo>
                  <a:pt x="98881" y="24150"/>
                </a:lnTo>
                <a:lnTo>
                  <a:pt x="99279" y="24308"/>
                </a:lnTo>
                <a:lnTo>
                  <a:pt x="99694" y="24453"/>
                </a:lnTo>
                <a:lnTo>
                  <a:pt x="100109" y="24593"/>
                </a:lnTo>
                <a:lnTo>
                  <a:pt x="100524" y="24727"/>
                </a:lnTo>
                <a:lnTo>
                  <a:pt x="100973" y="24844"/>
                </a:lnTo>
                <a:lnTo>
                  <a:pt x="101405" y="24955"/>
                </a:lnTo>
                <a:lnTo>
                  <a:pt x="101872" y="25054"/>
                </a:lnTo>
                <a:lnTo>
                  <a:pt x="102339" y="25141"/>
                </a:lnTo>
                <a:lnTo>
                  <a:pt x="102806" y="25211"/>
                </a:lnTo>
                <a:lnTo>
                  <a:pt x="103152" y="25258"/>
                </a:lnTo>
                <a:lnTo>
                  <a:pt x="103497" y="25299"/>
                </a:lnTo>
                <a:lnTo>
                  <a:pt x="103826" y="25334"/>
                </a:lnTo>
                <a:lnTo>
                  <a:pt x="104137" y="25369"/>
                </a:lnTo>
                <a:lnTo>
                  <a:pt x="104431" y="25392"/>
                </a:lnTo>
                <a:lnTo>
                  <a:pt x="104725" y="25410"/>
                </a:lnTo>
                <a:lnTo>
                  <a:pt x="105002" y="25421"/>
                </a:lnTo>
                <a:lnTo>
                  <a:pt x="105278" y="25433"/>
                </a:lnTo>
                <a:lnTo>
                  <a:pt x="105520" y="25439"/>
                </a:lnTo>
                <a:lnTo>
                  <a:pt x="105762" y="25439"/>
                </a:lnTo>
                <a:lnTo>
                  <a:pt x="106004" y="25433"/>
                </a:lnTo>
                <a:lnTo>
                  <a:pt x="106229" y="25421"/>
                </a:lnTo>
                <a:lnTo>
                  <a:pt x="106437" y="25410"/>
                </a:lnTo>
                <a:lnTo>
                  <a:pt x="106644" y="25392"/>
                </a:lnTo>
                <a:lnTo>
                  <a:pt x="106834" y="25369"/>
                </a:lnTo>
                <a:lnTo>
                  <a:pt x="107007" y="25340"/>
                </a:lnTo>
                <a:lnTo>
                  <a:pt x="107180" y="25310"/>
                </a:lnTo>
                <a:lnTo>
                  <a:pt x="107353" y="25275"/>
                </a:lnTo>
                <a:lnTo>
                  <a:pt x="107509" y="25240"/>
                </a:lnTo>
                <a:lnTo>
                  <a:pt x="107647" y="25200"/>
                </a:lnTo>
                <a:lnTo>
                  <a:pt x="107785" y="25153"/>
                </a:lnTo>
                <a:lnTo>
                  <a:pt x="107906" y="25106"/>
                </a:lnTo>
                <a:lnTo>
                  <a:pt x="108027" y="25054"/>
                </a:lnTo>
                <a:lnTo>
                  <a:pt x="108131" y="25001"/>
                </a:lnTo>
                <a:lnTo>
                  <a:pt x="108218" y="24949"/>
                </a:lnTo>
                <a:lnTo>
                  <a:pt x="108321" y="24885"/>
                </a:lnTo>
                <a:lnTo>
                  <a:pt x="108477" y="24762"/>
                </a:lnTo>
                <a:lnTo>
                  <a:pt x="108598" y="24628"/>
                </a:lnTo>
                <a:lnTo>
                  <a:pt x="108702" y="24482"/>
                </a:lnTo>
                <a:lnTo>
                  <a:pt x="108754" y="24331"/>
                </a:lnTo>
                <a:lnTo>
                  <a:pt x="108805" y="24173"/>
                </a:lnTo>
                <a:lnTo>
                  <a:pt x="108823" y="24010"/>
                </a:lnTo>
                <a:lnTo>
                  <a:pt x="108805" y="23841"/>
                </a:lnTo>
                <a:lnTo>
                  <a:pt x="108771" y="23672"/>
                </a:lnTo>
                <a:lnTo>
                  <a:pt x="108719" y="23497"/>
                </a:lnTo>
                <a:lnTo>
                  <a:pt x="108633" y="23322"/>
                </a:lnTo>
                <a:lnTo>
                  <a:pt x="108546" y="23147"/>
                </a:lnTo>
                <a:lnTo>
                  <a:pt x="108425" y="22967"/>
                </a:lnTo>
                <a:lnTo>
                  <a:pt x="108304" y="22797"/>
                </a:lnTo>
                <a:lnTo>
                  <a:pt x="108148" y="22623"/>
                </a:lnTo>
                <a:lnTo>
                  <a:pt x="107993" y="22459"/>
                </a:lnTo>
                <a:lnTo>
                  <a:pt x="107820" y="22296"/>
                </a:lnTo>
                <a:lnTo>
                  <a:pt x="107647" y="22133"/>
                </a:lnTo>
                <a:lnTo>
                  <a:pt x="107457" y="21987"/>
                </a:lnTo>
                <a:lnTo>
                  <a:pt x="107249" y="21841"/>
                </a:lnTo>
                <a:lnTo>
                  <a:pt x="106748" y="21497"/>
                </a:lnTo>
                <a:lnTo>
                  <a:pt x="106229" y="21159"/>
                </a:lnTo>
                <a:lnTo>
                  <a:pt x="105693" y="20815"/>
                </a:lnTo>
                <a:lnTo>
                  <a:pt x="105140" y="20477"/>
                </a:lnTo>
                <a:lnTo>
                  <a:pt x="104587" y="20139"/>
                </a:lnTo>
                <a:lnTo>
                  <a:pt x="103999" y="19801"/>
                </a:lnTo>
                <a:lnTo>
                  <a:pt x="103411" y="19462"/>
                </a:lnTo>
                <a:lnTo>
                  <a:pt x="102806" y="19124"/>
                </a:lnTo>
                <a:lnTo>
                  <a:pt x="102183" y="18792"/>
                </a:lnTo>
                <a:lnTo>
                  <a:pt x="101544" y="18454"/>
                </a:lnTo>
                <a:lnTo>
                  <a:pt x="100887" y="18121"/>
                </a:lnTo>
                <a:lnTo>
                  <a:pt x="100230" y="17789"/>
                </a:lnTo>
                <a:lnTo>
                  <a:pt x="99555" y="17457"/>
                </a:lnTo>
                <a:lnTo>
                  <a:pt x="98881" y="17130"/>
                </a:lnTo>
                <a:lnTo>
                  <a:pt x="98172" y="16798"/>
                </a:lnTo>
                <a:lnTo>
                  <a:pt x="97463" y="16471"/>
                </a:lnTo>
                <a:lnTo>
                  <a:pt x="96754" y="16145"/>
                </a:lnTo>
                <a:lnTo>
                  <a:pt x="96011" y="15824"/>
                </a:lnTo>
                <a:lnTo>
                  <a:pt x="95267" y="15498"/>
                </a:lnTo>
                <a:lnTo>
                  <a:pt x="94524" y="15177"/>
                </a:lnTo>
                <a:lnTo>
                  <a:pt x="93746" y="14862"/>
                </a:lnTo>
                <a:lnTo>
                  <a:pt x="92985" y="14541"/>
                </a:lnTo>
                <a:lnTo>
                  <a:pt x="92190" y="14227"/>
                </a:lnTo>
                <a:lnTo>
                  <a:pt x="91395" y="13912"/>
                </a:lnTo>
                <a:lnTo>
                  <a:pt x="90599" y="13603"/>
                </a:lnTo>
                <a:lnTo>
                  <a:pt x="89787" y="13288"/>
                </a:lnTo>
                <a:lnTo>
                  <a:pt x="88957" y="12985"/>
                </a:lnTo>
                <a:lnTo>
                  <a:pt x="88127" y="12676"/>
                </a:lnTo>
                <a:lnTo>
                  <a:pt x="87297" y="12372"/>
                </a:lnTo>
                <a:lnTo>
                  <a:pt x="86450" y="12069"/>
                </a:lnTo>
                <a:lnTo>
                  <a:pt x="84721" y="11475"/>
                </a:lnTo>
                <a:lnTo>
                  <a:pt x="82974" y="10892"/>
                </a:lnTo>
                <a:lnTo>
                  <a:pt x="81211" y="10314"/>
                </a:lnTo>
                <a:lnTo>
                  <a:pt x="79413" y="9749"/>
                </a:lnTo>
                <a:lnTo>
                  <a:pt x="77580" y="9189"/>
                </a:lnTo>
                <a:lnTo>
                  <a:pt x="75747" y="8647"/>
                </a:lnTo>
                <a:lnTo>
                  <a:pt x="73880" y="8116"/>
                </a:lnTo>
                <a:lnTo>
                  <a:pt x="71995" y="7597"/>
                </a:lnTo>
                <a:lnTo>
                  <a:pt x="70111" y="7090"/>
                </a:lnTo>
                <a:lnTo>
                  <a:pt x="68191" y="6600"/>
                </a:lnTo>
                <a:lnTo>
                  <a:pt x="66272" y="6122"/>
                </a:lnTo>
                <a:lnTo>
                  <a:pt x="64353" y="5656"/>
                </a:lnTo>
                <a:lnTo>
                  <a:pt x="62417" y="5207"/>
                </a:lnTo>
                <a:lnTo>
                  <a:pt x="60480" y="4775"/>
                </a:lnTo>
                <a:lnTo>
                  <a:pt x="58544" y="4356"/>
                </a:lnTo>
                <a:lnTo>
                  <a:pt x="56607" y="3953"/>
                </a:lnTo>
                <a:lnTo>
                  <a:pt x="55639" y="3755"/>
                </a:lnTo>
                <a:lnTo>
                  <a:pt x="54671" y="3568"/>
                </a:lnTo>
                <a:lnTo>
                  <a:pt x="53616" y="3364"/>
                </a:lnTo>
                <a:lnTo>
                  <a:pt x="52561" y="3166"/>
                </a:lnTo>
                <a:lnTo>
                  <a:pt x="51489" y="2974"/>
                </a:lnTo>
                <a:lnTo>
                  <a:pt x="50417" y="2781"/>
                </a:lnTo>
                <a:lnTo>
                  <a:pt x="49345" y="2601"/>
                </a:lnTo>
                <a:lnTo>
                  <a:pt x="48239" y="2420"/>
                </a:lnTo>
                <a:lnTo>
                  <a:pt x="47150" y="2239"/>
                </a:lnTo>
                <a:lnTo>
                  <a:pt x="46026" y="2070"/>
                </a:lnTo>
                <a:lnTo>
                  <a:pt x="44919" y="1901"/>
                </a:lnTo>
                <a:lnTo>
                  <a:pt x="43795" y="1738"/>
                </a:lnTo>
                <a:lnTo>
                  <a:pt x="42654" y="1586"/>
                </a:lnTo>
                <a:lnTo>
                  <a:pt x="41513" y="1434"/>
                </a:lnTo>
                <a:lnTo>
                  <a:pt x="40372" y="1289"/>
                </a:lnTo>
                <a:lnTo>
                  <a:pt x="39231" y="1155"/>
                </a:lnTo>
                <a:lnTo>
                  <a:pt x="38072" y="1020"/>
                </a:lnTo>
                <a:lnTo>
                  <a:pt x="36897" y="898"/>
                </a:lnTo>
                <a:lnTo>
                  <a:pt x="35738" y="781"/>
                </a:lnTo>
                <a:lnTo>
                  <a:pt x="34563" y="671"/>
                </a:lnTo>
                <a:lnTo>
                  <a:pt x="33370" y="566"/>
                </a:lnTo>
                <a:lnTo>
                  <a:pt x="32194" y="472"/>
                </a:lnTo>
                <a:lnTo>
                  <a:pt x="31001" y="385"/>
                </a:lnTo>
                <a:lnTo>
                  <a:pt x="29808" y="309"/>
                </a:lnTo>
                <a:lnTo>
                  <a:pt x="28615" y="233"/>
                </a:lnTo>
                <a:lnTo>
                  <a:pt x="27405" y="175"/>
                </a:lnTo>
                <a:lnTo>
                  <a:pt x="26212" y="123"/>
                </a:lnTo>
                <a:lnTo>
                  <a:pt x="25001" y="76"/>
                </a:lnTo>
                <a:lnTo>
                  <a:pt x="23791" y="41"/>
                </a:lnTo>
                <a:lnTo>
                  <a:pt x="22581" y="18"/>
                </a:lnTo>
                <a:lnTo>
                  <a:pt x="21370" y="6"/>
                </a:lnTo>
                <a:lnTo>
                  <a:pt x="20143" y="0"/>
                </a:lnTo>
                <a:close/>
              </a:path>
            </a:pathLst>
          </a:custGeom>
          <a:solidFill>
            <a:srgbClr val="F5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 flipH="1">
            <a:off x="-8737358" y="3622624"/>
            <a:ext cx="1258929" cy="790241"/>
          </a:xfrm>
          <a:custGeom>
            <a:rect b="b" l="l" r="r" t="t"/>
            <a:pathLst>
              <a:path extrusionOk="0" h="27585" w="118851">
                <a:moveTo>
                  <a:pt x="30949" y="1"/>
                </a:moveTo>
                <a:lnTo>
                  <a:pt x="29722" y="7"/>
                </a:lnTo>
                <a:lnTo>
                  <a:pt x="28494" y="18"/>
                </a:lnTo>
                <a:lnTo>
                  <a:pt x="27301" y="47"/>
                </a:lnTo>
                <a:lnTo>
                  <a:pt x="26125" y="82"/>
                </a:lnTo>
                <a:lnTo>
                  <a:pt x="24967" y="135"/>
                </a:lnTo>
                <a:lnTo>
                  <a:pt x="23808" y="193"/>
                </a:lnTo>
                <a:lnTo>
                  <a:pt x="22667" y="263"/>
                </a:lnTo>
                <a:lnTo>
                  <a:pt x="21544" y="345"/>
                </a:lnTo>
                <a:lnTo>
                  <a:pt x="20437" y="438"/>
                </a:lnTo>
                <a:lnTo>
                  <a:pt x="19330" y="537"/>
                </a:lnTo>
                <a:lnTo>
                  <a:pt x="18241" y="648"/>
                </a:lnTo>
                <a:lnTo>
                  <a:pt x="17152" y="764"/>
                </a:lnTo>
                <a:lnTo>
                  <a:pt x="16080" y="893"/>
                </a:lnTo>
                <a:lnTo>
                  <a:pt x="15008" y="1027"/>
                </a:lnTo>
                <a:lnTo>
                  <a:pt x="13936" y="1167"/>
                </a:lnTo>
                <a:lnTo>
                  <a:pt x="12864" y="1318"/>
                </a:lnTo>
                <a:lnTo>
                  <a:pt x="11809" y="1476"/>
                </a:lnTo>
                <a:lnTo>
                  <a:pt x="10755" y="1639"/>
                </a:lnTo>
                <a:lnTo>
                  <a:pt x="9683" y="1814"/>
                </a:lnTo>
                <a:lnTo>
                  <a:pt x="8628" y="1989"/>
                </a:lnTo>
                <a:lnTo>
                  <a:pt x="7573" y="2170"/>
                </a:lnTo>
                <a:lnTo>
                  <a:pt x="6501" y="2362"/>
                </a:lnTo>
                <a:lnTo>
                  <a:pt x="5429" y="2554"/>
                </a:lnTo>
                <a:lnTo>
                  <a:pt x="4357" y="2753"/>
                </a:lnTo>
                <a:lnTo>
                  <a:pt x="2196" y="3167"/>
                </a:lnTo>
                <a:lnTo>
                  <a:pt x="0" y="3592"/>
                </a:lnTo>
                <a:lnTo>
                  <a:pt x="0" y="3592"/>
                </a:lnTo>
                <a:lnTo>
                  <a:pt x="519" y="3493"/>
                </a:lnTo>
                <a:lnTo>
                  <a:pt x="1038" y="3394"/>
                </a:lnTo>
                <a:lnTo>
                  <a:pt x="1574" y="3301"/>
                </a:lnTo>
                <a:lnTo>
                  <a:pt x="2092" y="3213"/>
                </a:lnTo>
                <a:lnTo>
                  <a:pt x="2628" y="3126"/>
                </a:lnTo>
                <a:lnTo>
                  <a:pt x="3164" y="3044"/>
                </a:lnTo>
                <a:lnTo>
                  <a:pt x="3700" y="2963"/>
                </a:lnTo>
                <a:lnTo>
                  <a:pt x="4254" y="2887"/>
                </a:lnTo>
                <a:lnTo>
                  <a:pt x="5343" y="2747"/>
                </a:lnTo>
                <a:lnTo>
                  <a:pt x="6432" y="2619"/>
                </a:lnTo>
                <a:lnTo>
                  <a:pt x="7539" y="2502"/>
                </a:lnTo>
                <a:lnTo>
                  <a:pt x="8645" y="2403"/>
                </a:lnTo>
                <a:lnTo>
                  <a:pt x="9769" y="2315"/>
                </a:lnTo>
                <a:lnTo>
                  <a:pt x="10910" y="2240"/>
                </a:lnTo>
                <a:lnTo>
                  <a:pt x="12034" y="2175"/>
                </a:lnTo>
                <a:lnTo>
                  <a:pt x="13175" y="2123"/>
                </a:lnTo>
                <a:lnTo>
                  <a:pt x="14334" y="2082"/>
                </a:lnTo>
                <a:lnTo>
                  <a:pt x="15475" y="2053"/>
                </a:lnTo>
                <a:lnTo>
                  <a:pt x="16633" y="2036"/>
                </a:lnTo>
                <a:lnTo>
                  <a:pt x="17792" y="2030"/>
                </a:lnTo>
                <a:lnTo>
                  <a:pt x="18967" y="2030"/>
                </a:lnTo>
                <a:lnTo>
                  <a:pt x="20126" y="2047"/>
                </a:lnTo>
                <a:lnTo>
                  <a:pt x="21301" y="2071"/>
                </a:lnTo>
                <a:lnTo>
                  <a:pt x="22477" y="2106"/>
                </a:lnTo>
                <a:lnTo>
                  <a:pt x="23653" y="2152"/>
                </a:lnTo>
                <a:lnTo>
                  <a:pt x="24829" y="2205"/>
                </a:lnTo>
                <a:lnTo>
                  <a:pt x="26004" y="2269"/>
                </a:lnTo>
                <a:lnTo>
                  <a:pt x="27197" y="2339"/>
                </a:lnTo>
                <a:lnTo>
                  <a:pt x="28373" y="2420"/>
                </a:lnTo>
                <a:lnTo>
                  <a:pt x="29549" y="2508"/>
                </a:lnTo>
                <a:lnTo>
                  <a:pt x="30724" y="2607"/>
                </a:lnTo>
                <a:lnTo>
                  <a:pt x="31900" y="2712"/>
                </a:lnTo>
                <a:lnTo>
                  <a:pt x="33076" y="2829"/>
                </a:lnTo>
                <a:lnTo>
                  <a:pt x="34252" y="2945"/>
                </a:lnTo>
                <a:lnTo>
                  <a:pt x="35410" y="3073"/>
                </a:lnTo>
                <a:lnTo>
                  <a:pt x="36586" y="3207"/>
                </a:lnTo>
                <a:lnTo>
                  <a:pt x="37744" y="3347"/>
                </a:lnTo>
                <a:lnTo>
                  <a:pt x="38903" y="3499"/>
                </a:lnTo>
                <a:lnTo>
                  <a:pt x="40044" y="3651"/>
                </a:lnTo>
                <a:lnTo>
                  <a:pt x="41202" y="3814"/>
                </a:lnTo>
                <a:lnTo>
                  <a:pt x="42326" y="3977"/>
                </a:lnTo>
                <a:lnTo>
                  <a:pt x="43467" y="4146"/>
                </a:lnTo>
                <a:lnTo>
                  <a:pt x="44591" y="4321"/>
                </a:lnTo>
                <a:lnTo>
                  <a:pt x="45715" y="4502"/>
                </a:lnTo>
                <a:lnTo>
                  <a:pt x="46839" y="4688"/>
                </a:lnTo>
                <a:lnTo>
                  <a:pt x="47928" y="4881"/>
                </a:lnTo>
                <a:lnTo>
                  <a:pt x="49034" y="5073"/>
                </a:lnTo>
                <a:lnTo>
                  <a:pt x="50124" y="5271"/>
                </a:lnTo>
                <a:lnTo>
                  <a:pt x="51196" y="5476"/>
                </a:lnTo>
                <a:lnTo>
                  <a:pt x="52268" y="5680"/>
                </a:lnTo>
                <a:lnTo>
                  <a:pt x="53322" y="5884"/>
                </a:lnTo>
                <a:lnTo>
                  <a:pt x="54360" y="6099"/>
                </a:lnTo>
                <a:lnTo>
                  <a:pt x="55397" y="6309"/>
                </a:lnTo>
                <a:lnTo>
                  <a:pt x="56417" y="6525"/>
                </a:lnTo>
                <a:lnTo>
                  <a:pt x="57437" y="6747"/>
                </a:lnTo>
                <a:lnTo>
                  <a:pt x="58423" y="6962"/>
                </a:lnTo>
                <a:lnTo>
                  <a:pt x="59408" y="7184"/>
                </a:lnTo>
                <a:lnTo>
                  <a:pt x="60377" y="7405"/>
                </a:lnTo>
                <a:lnTo>
                  <a:pt x="61345" y="7633"/>
                </a:lnTo>
                <a:lnTo>
                  <a:pt x="62278" y="7854"/>
                </a:lnTo>
                <a:lnTo>
                  <a:pt x="64111" y="8309"/>
                </a:lnTo>
                <a:lnTo>
                  <a:pt x="65875" y="8758"/>
                </a:lnTo>
                <a:lnTo>
                  <a:pt x="67569" y="9207"/>
                </a:lnTo>
                <a:lnTo>
                  <a:pt x="69212" y="9650"/>
                </a:lnTo>
                <a:lnTo>
                  <a:pt x="69851" y="9837"/>
                </a:lnTo>
                <a:lnTo>
                  <a:pt x="70716" y="10093"/>
                </a:lnTo>
                <a:lnTo>
                  <a:pt x="71753" y="10414"/>
                </a:lnTo>
                <a:lnTo>
                  <a:pt x="72964" y="10787"/>
                </a:lnTo>
                <a:lnTo>
                  <a:pt x="74312" y="11219"/>
                </a:lnTo>
                <a:lnTo>
                  <a:pt x="75799" y="11703"/>
                </a:lnTo>
                <a:lnTo>
                  <a:pt x="77407" y="12227"/>
                </a:lnTo>
                <a:lnTo>
                  <a:pt x="79102" y="12793"/>
                </a:lnTo>
                <a:lnTo>
                  <a:pt x="80882" y="13399"/>
                </a:lnTo>
                <a:lnTo>
                  <a:pt x="82732" y="14035"/>
                </a:lnTo>
                <a:lnTo>
                  <a:pt x="84634" y="14705"/>
                </a:lnTo>
                <a:lnTo>
                  <a:pt x="86553" y="15393"/>
                </a:lnTo>
                <a:lnTo>
                  <a:pt x="88507" y="16099"/>
                </a:lnTo>
                <a:lnTo>
                  <a:pt x="90444" y="16828"/>
                </a:lnTo>
                <a:lnTo>
                  <a:pt x="92363" y="17562"/>
                </a:lnTo>
                <a:lnTo>
                  <a:pt x="93314" y="17935"/>
                </a:lnTo>
                <a:lnTo>
                  <a:pt x="94247" y="18303"/>
                </a:lnTo>
                <a:lnTo>
                  <a:pt x="95164" y="18676"/>
                </a:lnTo>
                <a:lnTo>
                  <a:pt x="96080" y="19049"/>
                </a:lnTo>
                <a:lnTo>
                  <a:pt x="96962" y="19422"/>
                </a:lnTo>
                <a:lnTo>
                  <a:pt x="97826" y="19795"/>
                </a:lnTo>
                <a:lnTo>
                  <a:pt x="98674" y="20163"/>
                </a:lnTo>
                <a:lnTo>
                  <a:pt x="99504" y="20530"/>
                </a:lnTo>
                <a:lnTo>
                  <a:pt x="100299" y="20897"/>
                </a:lnTo>
                <a:lnTo>
                  <a:pt x="101060" y="21259"/>
                </a:lnTo>
                <a:lnTo>
                  <a:pt x="101803" y="21614"/>
                </a:lnTo>
                <a:lnTo>
                  <a:pt x="102512" y="21970"/>
                </a:lnTo>
                <a:lnTo>
                  <a:pt x="103186" y="22320"/>
                </a:lnTo>
                <a:lnTo>
                  <a:pt x="103809" y="22664"/>
                </a:lnTo>
                <a:lnTo>
                  <a:pt x="104414" y="23002"/>
                </a:lnTo>
                <a:lnTo>
                  <a:pt x="104967" y="23329"/>
                </a:lnTo>
                <a:lnTo>
                  <a:pt x="105469" y="23655"/>
                </a:lnTo>
                <a:lnTo>
                  <a:pt x="105935" y="23970"/>
                </a:lnTo>
                <a:lnTo>
                  <a:pt x="106368" y="24279"/>
                </a:lnTo>
                <a:lnTo>
                  <a:pt x="106731" y="24582"/>
                </a:lnTo>
                <a:lnTo>
                  <a:pt x="107042" y="24874"/>
                </a:lnTo>
                <a:lnTo>
                  <a:pt x="107180" y="25014"/>
                </a:lnTo>
                <a:lnTo>
                  <a:pt x="107319" y="25154"/>
                </a:lnTo>
                <a:lnTo>
                  <a:pt x="107422" y="25293"/>
                </a:lnTo>
                <a:lnTo>
                  <a:pt x="107526" y="25428"/>
                </a:lnTo>
                <a:lnTo>
                  <a:pt x="107595" y="25556"/>
                </a:lnTo>
                <a:lnTo>
                  <a:pt x="107664" y="25684"/>
                </a:lnTo>
                <a:lnTo>
                  <a:pt x="107716" y="25812"/>
                </a:lnTo>
                <a:lnTo>
                  <a:pt x="107768" y="25935"/>
                </a:lnTo>
                <a:lnTo>
                  <a:pt x="107785" y="26057"/>
                </a:lnTo>
                <a:lnTo>
                  <a:pt x="107785" y="26174"/>
                </a:lnTo>
                <a:lnTo>
                  <a:pt x="107785" y="26285"/>
                </a:lnTo>
                <a:lnTo>
                  <a:pt x="107751" y="26401"/>
                </a:lnTo>
                <a:lnTo>
                  <a:pt x="107716" y="26506"/>
                </a:lnTo>
                <a:lnTo>
                  <a:pt x="107647" y="26611"/>
                </a:lnTo>
                <a:lnTo>
                  <a:pt x="107578" y="26710"/>
                </a:lnTo>
                <a:lnTo>
                  <a:pt x="107474" y="26809"/>
                </a:lnTo>
                <a:lnTo>
                  <a:pt x="107371" y="26903"/>
                </a:lnTo>
                <a:lnTo>
                  <a:pt x="107232" y="26996"/>
                </a:lnTo>
                <a:lnTo>
                  <a:pt x="107094" y="27083"/>
                </a:lnTo>
                <a:lnTo>
                  <a:pt x="106921" y="27165"/>
                </a:lnTo>
                <a:lnTo>
                  <a:pt x="106731" y="27247"/>
                </a:lnTo>
                <a:lnTo>
                  <a:pt x="106541" y="27323"/>
                </a:lnTo>
                <a:lnTo>
                  <a:pt x="106316" y="27392"/>
                </a:lnTo>
                <a:lnTo>
                  <a:pt x="106074" y="27462"/>
                </a:lnTo>
                <a:lnTo>
                  <a:pt x="105797" y="27527"/>
                </a:lnTo>
                <a:lnTo>
                  <a:pt x="105520" y="27585"/>
                </a:lnTo>
                <a:lnTo>
                  <a:pt x="105918" y="27509"/>
                </a:lnTo>
                <a:lnTo>
                  <a:pt x="106368" y="27427"/>
                </a:lnTo>
                <a:lnTo>
                  <a:pt x="107301" y="27270"/>
                </a:lnTo>
                <a:lnTo>
                  <a:pt x="108321" y="27113"/>
                </a:lnTo>
                <a:lnTo>
                  <a:pt x="109393" y="26944"/>
                </a:lnTo>
                <a:lnTo>
                  <a:pt x="110500" y="26769"/>
                </a:lnTo>
                <a:lnTo>
                  <a:pt x="111624" y="26582"/>
                </a:lnTo>
                <a:lnTo>
                  <a:pt x="112177" y="26483"/>
                </a:lnTo>
                <a:lnTo>
                  <a:pt x="112730" y="26384"/>
                </a:lnTo>
                <a:lnTo>
                  <a:pt x="113284" y="26285"/>
                </a:lnTo>
                <a:lnTo>
                  <a:pt x="113820" y="26180"/>
                </a:lnTo>
                <a:lnTo>
                  <a:pt x="114338" y="26069"/>
                </a:lnTo>
                <a:lnTo>
                  <a:pt x="114857" y="25958"/>
                </a:lnTo>
                <a:lnTo>
                  <a:pt x="115341" y="25836"/>
                </a:lnTo>
                <a:lnTo>
                  <a:pt x="115808" y="25719"/>
                </a:lnTo>
                <a:lnTo>
                  <a:pt x="116258" y="25591"/>
                </a:lnTo>
                <a:lnTo>
                  <a:pt x="116672" y="25463"/>
                </a:lnTo>
                <a:lnTo>
                  <a:pt x="117070" y="25328"/>
                </a:lnTo>
                <a:lnTo>
                  <a:pt x="117433" y="25189"/>
                </a:lnTo>
                <a:lnTo>
                  <a:pt x="117762" y="25043"/>
                </a:lnTo>
                <a:lnTo>
                  <a:pt x="118038" y="24891"/>
                </a:lnTo>
                <a:lnTo>
                  <a:pt x="118177" y="24815"/>
                </a:lnTo>
                <a:lnTo>
                  <a:pt x="118298" y="24734"/>
                </a:lnTo>
                <a:lnTo>
                  <a:pt x="118401" y="24658"/>
                </a:lnTo>
                <a:lnTo>
                  <a:pt x="118505" y="24576"/>
                </a:lnTo>
                <a:lnTo>
                  <a:pt x="118592" y="24495"/>
                </a:lnTo>
                <a:lnTo>
                  <a:pt x="118661" y="24407"/>
                </a:lnTo>
                <a:lnTo>
                  <a:pt x="118730" y="24320"/>
                </a:lnTo>
                <a:lnTo>
                  <a:pt x="118782" y="24232"/>
                </a:lnTo>
                <a:lnTo>
                  <a:pt x="118816" y="24145"/>
                </a:lnTo>
                <a:lnTo>
                  <a:pt x="118834" y="24052"/>
                </a:lnTo>
                <a:lnTo>
                  <a:pt x="118851" y="23964"/>
                </a:lnTo>
                <a:lnTo>
                  <a:pt x="118851" y="23865"/>
                </a:lnTo>
                <a:lnTo>
                  <a:pt x="118816" y="23702"/>
                </a:lnTo>
                <a:lnTo>
                  <a:pt x="118782" y="23539"/>
                </a:lnTo>
                <a:lnTo>
                  <a:pt x="118695" y="23375"/>
                </a:lnTo>
                <a:lnTo>
                  <a:pt x="118609" y="23206"/>
                </a:lnTo>
                <a:lnTo>
                  <a:pt x="118505" y="23043"/>
                </a:lnTo>
                <a:lnTo>
                  <a:pt x="118367" y="22885"/>
                </a:lnTo>
                <a:lnTo>
                  <a:pt x="118211" y="22722"/>
                </a:lnTo>
                <a:lnTo>
                  <a:pt x="118056" y="22559"/>
                </a:lnTo>
                <a:lnTo>
                  <a:pt x="117865" y="22402"/>
                </a:lnTo>
                <a:lnTo>
                  <a:pt x="117675" y="22244"/>
                </a:lnTo>
                <a:lnTo>
                  <a:pt x="117468" y="22087"/>
                </a:lnTo>
                <a:lnTo>
                  <a:pt x="117243" y="21929"/>
                </a:lnTo>
                <a:lnTo>
                  <a:pt x="117001" y="21778"/>
                </a:lnTo>
                <a:lnTo>
                  <a:pt x="116759" y="21620"/>
                </a:lnTo>
                <a:lnTo>
                  <a:pt x="116240" y="21317"/>
                </a:lnTo>
                <a:lnTo>
                  <a:pt x="115687" y="21020"/>
                </a:lnTo>
                <a:lnTo>
                  <a:pt x="115116" y="20722"/>
                </a:lnTo>
                <a:lnTo>
                  <a:pt x="114546" y="20437"/>
                </a:lnTo>
                <a:lnTo>
                  <a:pt x="113958" y="20151"/>
                </a:lnTo>
                <a:lnTo>
                  <a:pt x="112800" y="19609"/>
                </a:lnTo>
                <a:lnTo>
                  <a:pt x="112264" y="19352"/>
                </a:lnTo>
                <a:lnTo>
                  <a:pt x="111745" y="19096"/>
                </a:lnTo>
                <a:lnTo>
                  <a:pt x="110725" y="18600"/>
                </a:lnTo>
                <a:lnTo>
                  <a:pt x="109705" y="18104"/>
                </a:lnTo>
                <a:lnTo>
                  <a:pt x="108667" y="17609"/>
                </a:lnTo>
                <a:lnTo>
                  <a:pt x="107595" y="17119"/>
                </a:lnTo>
                <a:lnTo>
                  <a:pt x="106541" y="16629"/>
                </a:lnTo>
                <a:lnTo>
                  <a:pt x="105451" y="16145"/>
                </a:lnTo>
                <a:lnTo>
                  <a:pt x="104345" y="15667"/>
                </a:lnTo>
                <a:lnTo>
                  <a:pt x="103238" y="15189"/>
                </a:lnTo>
                <a:lnTo>
                  <a:pt x="102097" y="14717"/>
                </a:lnTo>
                <a:lnTo>
                  <a:pt x="100956" y="14250"/>
                </a:lnTo>
                <a:lnTo>
                  <a:pt x="99798" y="13784"/>
                </a:lnTo>
                <a:lnTo>
                  <a:pt x="98622" y="13323"/>
                </a:lnTo>
                <a:lnTo>
                  <a:pt x="97429" y="12863"/>
                </a:lnTo>
                <a:lnTo>
                  <a:pt x="96236" y="12414"/>
                </a:lnTo>
                <a:lnTo>
                  <a:pt x="95008" y="11965"/>
                </a:lnTo>
                <a:lnTo>
                  <a:pt x="93781" y="11522"/>
                </a:lnTo>
                <a:lnTo>
                  <a:pt x="92536" y="11085"/>
                </a:lnTo>
                <a:lnTo>
                  <a:pt x="91274" y="10653"/>
                </a:lnTo>
                <a:lnTo>
                  <a:pt x="89994" y="10222"/>
                </a:lnTo>
                <a:lnTo>
                  <a:pt x="88697" y="9802"/>
                </a:lnTo>
                <a:lnTo>
                  <a:pt x="87383" y="9382"/>
                </a:lnTo>
                <a:lnTo>
                  <a:pt x="86069" y="8968"/>
                </a:lnTo>
                <a:lnTo>
                  <a:pt x="84721" y="8566"/>
                </a:lnTo>
                <a:lnTo>
                  <a:pt x="83372" y="8163"/>
                </a:lnTo>
                <a:lnTo>
                  <a:pt x="82006" y="7773"/>
                </a:lnTo>
                <a:lnTo>
                  <a:pt x="80623" y="7382"/>
                </a:lnTo>
                <a:lnTo>
                  <a:pt x="79223" y="7003"/>
                </a:lnTo>
                <a:lnTo>
                  <a:pt x="77822" y="6624"/>
                </a:lnTo>
                <a:lnTo>
                  <a:pt x="76387" y="6257"/>
                </a:lnTo>
                <a:lnTo>
                  <a:pt x="74952" y="5895"/>
                </a:lnTo>
                <a:lnTo>
                  <a:pt x="73500" y="5540"/>
                </a:lnTo>
                <a:lnTo>
                  <a:pt x="72013" y="5196"/>
                </a:lnTo>
                <a:lnTo>
                  <a:pt x="71010" y="4962"/>
                </a:lnTo>
                <a:lnTo>
                  <a:pt x="69990" y="4735"/>
                </a:lnTo>
                <a:lnTo>
                  <a:pt x="68970" y="4508"/>
                </a:lnTo>
                <a:lnTo>
                  <a:pt x="67950" y="4286"/>
                </a:lnTo>
                <a:lnTo>
                  <a:pt x="66895" y="4065"/>
                </a:lnTo>
                <a:lnTo>
                  <a:pt x="65857" y="3849"/>
                </a:lnTo>
                <a:lnTo>
                  <a:pt x="64803" y="3633"/>
                </a:lnTo>
                <a:lnTo>
                  <a:pt x="63731" y="3429"/>
                </a:lnTo>
                <a:lnTo>
                  <a:pt x="62659" y="3225"/>
                </a:lnTo>
                <a:lnTo>
                  <a:pt x="61570" y="3021"/>
                </a:lnTo>
                <a:lnTo>
                  <a:pt x="60480" y="2829"/>
                </a:lnTo>
                <a:lnTo>
                  <a:pt x="59391" y="2636"/>
                </a:lnTo>
                <a:lnTo>
                  <a:pt x="58285" y="2450"/>
                </a:lnTo>
                <a:lnTo>
                  <a:pt x="57178" y="2269"/>
                </a:lnTo>
                <a:lnTo>
                  <a:pt x="56054" y="2094"/>
                </a:lnTo>
                <a:lnTo>
                  <a:pt x="54930" y="1925"/>
                </a:lnTo>
                <a:lnTo>
                  <a:pt x="53789" y="1762"/>
                </a:lnTo>
                <a:lnTo>
                  <a:pt x="52665" y="1604"/>
                </a:lnTo>
                <a:lnTo>
                  <a:pt x="51507" y="1452"/>
                </a:lnTo>
                <a:lnTo>
                  <a:pt x="50366" y="1307"/>
                </a:lnTo>
                <a:lnTo>
                  <a:pt x="49207" y="1167"/>
                </a:lnTo>
                <a:lnTo>
                  <a:pt x="48032" y="1033"/>
                </a:lnTo>
                <a:lnTo>
                  <a:pt x="46873" y="910"/>
                </a:lnTo>
                <a:lnTo>
                  <a:pt x="45697" y="788"/>
                </a:lnTo>
                <a:lnTo>
                  <a:pt x="44504" y="677"/>
                </a:lnTo>
                <a:lnTo>
                  <a:pt x="43311" y="572"/>
                </a:lnTo>
                <a:lnTo>
                  <a:pt x="42118" y="479"/>
                </a:lnTo>
                <a:lnTo>
                  <a:pt x="40925" y="391"/>
                </a:lnTo>
                <a:lnTo>
                  <a:pt x="39732" y="310"/>
                </a:lnTo>
                <a:lnTo>
                  <a:pt x="38522" y="234"/>
                </a:lnTo>
                <a:lnTo>
                  <a:pt x="37295" y="170"/>
                </a:lnTo>
                <a:lnTo>
                  <a:pt x="36084" y="117"/>
                </a:lnTo>
                <a:lnTo>
                  <a:pt x="34770" y="71"/>
                </a:lnTo>
                <a:lnTo>
                  <a:pt x="33474" y="30"/>
                </a:lnTo>
                <a:lnTo>
                  <a:pt x="32194" y="12"/>
                </a:lnTo>
                <a:lnTo>
                  <a:pt x="30949" y="1"/>
                </a:lnTo>
                <a:close/>
              </a:path>
            </a:pathLst>
          </a:custGeom>
          <a:solidFill>
            <a:srgbClr val="D8CD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 flipH="1">
            <a:off x="-5314967" y="732273"/>
            <a:ext cx="632955" cy="847221"/>
          </a:xfrm>
          <a:custGeom>
            <a:rect b="b" l="l" r="r" t="t"/>
            <a:pathLst>
              <a:path extrusionOk="0" h="29574" w="59755">
                <a:moveTo>
                  <a:pt x="26541" y="1"/>
                </a:moveTo>
                <a:lnTo>
                  <a:pt x="25988" y="7"/>
                </a:lnTo>
                <a:lnTo>
                  <a:pt x="25452" y="13"/>
                </a:lnTo>
                <a:lnTo>
                  <a:pt x="24898" y="30"/>
                </a:lnTo>
                <a:lnTo>
                  <a:pt x="24345" y="48"/>
                </a:lnTo>
                <a:lnTo>
                  <a:pt x="23809" y="77"/>
                </a:lnTo>
                <a:lnTo>
                  <a:pt x="23256" y="106"/>
                </a:lnTo>
                <a:lnTo>
                  <a:pt x="22720" y="141"/>
                </a:lnTo>
                <a:lnTo>
                  <a:pt x="22184" y="182"/>
                </a:lnTo>
                <a:lnTo>
                  <a:pt x="21648" y="228"/>
                </a:lnTo>
                <a:lnTo>
                  <a:pt x="21112" y="281"/>
                </a:lnTo>
                <a:lnTo>
                  <a:pt x="20576" y="333"/>
                </a:lnTo>
                <a:lnTo>
                  <a:pt x="20040" y="392"/>
                </a:lnTo>
                <a:lnTo>
                  <a:pt x="19521" y="456"/>
                </a:lnTo>
                <a:lnTo>
                  <a:pt x="18985" y="520"/>
                </a:lnTo>
                <a:lnTo>
                  <a:pt x="18466" y="590"/>
                </a:lnTo>
                <a:lnTo>
                  <a:pt x="17930" y="666"/>
                </a:lnTo>
                <a:lnTo>
                  <a:pt x="16893" y="823"/>
                </a:lnTo>
                <a:lnTo>
                  <a:pt x="15856" y="992"/>
                </a:lnTo>
                <a:lnTo>
                  <a:pt x="14818" y="1173"/>
                </a:lnTo>
                <a:lnTo>
                  <a:pt x="13798" y="1365"/>
                </a:lnTo>
                <a:lnTo>
                  <a:pt x="12778" y="1563"/>
                </a:lnTo>
                <a:lnTo>
                  <a:pt x="11758" y="1768"/>
                </a:lnTo>
                <a:lnTo>
                  <a:pt x="10755" y="1983"/>
                </a:lnTo>
                <a:lnTo>
                  <a:pt x="9752" y="2199"/>
                </a:lnTo>
                <a:lnTo>
                  <a:pt x="7764" y="2642"/>
                </a:lnTo>
                <a:lnTo>
                  <a:pt x="5793" y="3091"/>
                </a:lnTo>
                <a:lnTo>
                  <a:pt x="3839" y="3528"/>
                </a:lnTo>
                <a:lnTo>
                  <a:pt x="2871" y="3744"/>
                </a:lnTo>
                <a:lnTo>
                  <a:pt x="1920" y="3954"/>
                </a:lnTo>
                <a:lnTo>
                  <a:pt x="952" y="4152"/>
                </a:lnTo>
                <a:lnTo>
                  <a:pt x="1" y="4350"/>
                </a:lnTo>
                <a:lnTo>
                  <a:pt x="554" y="4245"/>
                </a:lnTo>
                <a:lnTo>
                  <a:pt x="1107" y="4152"/>
                </a:lnTo>
                <a:lnTo>
                  <a:pt x="1661" y="4071"/>
                </a:lnTo>
                <a:lnTo>
                  <a:pt x="2214" y="3995"/>
                </a:lnTo>
                <a:lnTo>
                  <a:pt x="2767" y="3931"/>
                </a:lnTo>
                <a:lnTo>
                  <a:pt x="3338" y="3878"/>
                </a:lnTo>
                <a:lnTo>
                  <a:pt x="3891" y="3832"/>
                </a:lnTo>
                <a:lnTo>
                  <a:pt x="4462" y="3797"/>
                </a:lnTo>
                <a:lnTo>
                  <a:pt x="5032" y="3773"/>
                </a:lnTo>
                <a:lnTo>
                  <a:pt x="5585" y="3750"/>
                </a:lnTo>
                <a:lnTo>
                  <a:pt x="6156" y="3744"/>
                </a:lnTo>
                <a:lnTo>
                  <a:pt x="6727" y="3738"/>
                </a:lnTo>
                <a:lnTo>
                  <a:pt x="7297" y="3744"/>
                </a:lnTo>
                <a:lnTo>
                  <a:pt x="7868" y="3762"/>
                </a:lnTo>
                <a:lnTo>
                  <a:pt x="8438" y="3779"/>
                </a:lnTo>
                <a:lnTo>
                  <a:pt x="8992" y="3808"/>
                </a:lnTo>
                <a:lnTo>
                  <a:pt x="9562" y="3843"/>
                </a:lnTo>
                <a:lnTo>
                  <a:pt x="10133" y="3890"/>
                </a:lnTo>
                <a:lnTo>
                  <a:pt x="10703" y="3936"/>
                </a:lnTo>
                <a:lnTo>
                  <a:pt x="11257" y="3995"/>
                </a:lnTo>
                <a:lnTo>
                  <a:pt x="11827" y="4059"/>
                </a:lnTo>
                <a:lnTo>
                  <a:pt x="12380" y="4123"/>
                </a:lnTo>
                <a:lnTo>
                  <a:pt x="12934" y="4199"/>
                </a:lnTo>
                <a:lnTo>
                  <a:pt x="13487" y="4280"/>
                </a:lnTo>
                <a:lnTo>
                  <a:pt x="14040" y="4362"/>
                </a:lnTo>
                <a:lnTo>
                  <a:pt x="14594" y="4455"/>
                </a:lnTo>
                <a:lnTo>
                  <a:pt x="15147" y="4555"/>
                </a:lnTo>
                <a:lnTo>
                  <a:pt x="15683" y="4654"/>
                </a:lnTo>
                <a:lnTo>
                  <a:pt x="16236" y="4759"/>
                </a:lnTo>
                <a:lnTo>
                  <a:pt x="16772" y="4869"/>
                </a:lnTo>
                <a:lnTo>
                  <a:pt x="17308" y="4980"/>
                </a:lnTo>
                <a:lnTo>
                  <a:pt x="17827" y="5103"/>
                </a:lnTo>
                <a:lnTo>
                  <a:pt x="18363" y="5225"/>
                </a:lnTo>
                <a:lnTo>
                  <a:pt x="18881" y="5347"/>
                </a:lnTo>
                <a:lnTo>
                  <a:pt x="19383" y="5476"/>
                </a:lnTo>
                <a:lnTo>
                  <a:pt x="19902" y="5610"/>
                </a:lnTo>
                <a:lnTo>
                  <a:pt x="20904" y="5884"/>
                </a:lnTo>
                <a:lnTo>
                  <a:pt x="21890" y="6170"/>
                </a:lnTo>
                <a:lnTo>
                  <a:pt x="22841" y="6461"/>
                </a:lnTo>
                <a:lnTo>
                  <a:pt x="23774" y="6764"/>
                </a:lnTo>
                <a:lnTo>
                  <a:pt x="24674" y="7067"/>
                </a:lnTo>
                <a:lnTo>
                  <a:pt x="25555" y="7376"/>
                </a:lnTo>
                <a:lnTo>
                  <a:pt x="26385" y="7691"/>
                </a:lnTo>
                <a:lnTo>
                  <a:pt x="27198" y="8000"/>
                </a:lnTo>
                <a:lnTo>
                  <a:pt x="27959" y="8315"/>
                </a:lnTo>
                <a:lnTo>
                  <a:pt x="28702" y="8624"/>
                </a:lnTo>
                <a:lnTo>
                  <a:pt x="29394" y="8927"/>
                </a:lnTo>
                <a:lnTo>
                  <a:pt x="30033" y="9225"/>
                </a:lnTo>
                <a:lnTo>
                  <a:pt x="30639" y="9516"/>
                </a:lnTo>
                <a:lnTo>
                  <a:pt x="31209" y="9796"/>
                </a:lnTo>
                <a:lnTo>
                  <a:pt x="31693" y="10053"/>
                </a:lnTo>
                <a:lnTo>
                  <a:pt x="32177" y="10315"/>
                </a:lnTo>
                <a:lnTo>
                  <a:pt x="32644" y="10583"/>
                </a:lnTo>
                <a:lnTo>
                  <a:pt x="33094" y="10863"/>
                </a:lnTo>
                <a:lnTo>
                  <a:pt x="33543" y="11149"/>
                </a:lnTo>
                <a:lnTo>
                  <a:pt x="33993" y="11435"/>
                </a:lnTo>
                <a:lnTo>
                  <a:pt x="34425" y="11732"/>
                </a:lnTo>
                <a:lnTo>
                  <a:pt x="34840" y="12035"/>
                </a:lnTo>
                <a:lnTo>
                  <a:pt x="35238" y="12344"/>
                </a:lnTo>
                <a:lnTo>
                  <a:pt x="35618" y="12653"/>
                </a:lnTo>
                <a:lnTo>
                  <a:pt x="35998" y="12974"/>
                </a:lnTo>
                <a:lnTo>
                  <a:pt x="36361" y="13294"/>
                </a:lnTo>
                <a:lnTo>
                  <a:pt x="36725" y="13621"/>
                </a:lnTo>
                <a:lnTo>
                  <a:pt x="37053" y="13947"/>
                </a:lnTo>
                <a:lnTo>
                  <a:pt x="37382" y="14280"/>
                </a:lnTo>
                <a:lnTo>
                  <a:pt x="37693" y="14618"/>
                </a:lnTo>
                <a:lnTo>
                  <a:pt x="37969" y="14956"/>
                </a:lnTo>
                <a:lnTo>
                  <a:pt x="38246" y="15300"/>
                </a:lnTo>
                <a:lnTo>
                  <a:pt x="38505" y="15650"/>
                </a:lnTo>
                <a:lnTo>
                  <a:pt x="38747" y="15994"/>
                </a:lnTo>
                <a:lnTo>
                  <a:pt x="38972" y="16344"/>
                </a:lnTo>
                <a:lnTo>
                  <a:pt x="39197" y="16699"/>
                </a:lnTo>
                <a:lnTo>
                  <a:pt x="39387" y="17055"/>
                </a:lnTo>
                <a:lnTo>
                  <a:pt x="39560" y="17405"/>
                </a:lnTo>
                <a:lnTo>
                  <a:pt x="39698" y="17766"/>
                </a:lnTo>
                <a:lnTo>
                  <a:pt x="39837" y="18122"/>
                </a:lnTo>
                <a:lnTo>
                  <a:pt x="39958" y="18478"/>
                </a:lnTo>
                <a:lnTo>
                  <a:pt x="40062" y="18833"/>
                </a:lnTo>
                <a:lnTo>
                  <a:pt x="40131" y="19195"/>
                </a:lnTo>
                <a:lnTo>
                  <a:pt x="40183" y="19551"/>
                </a:lnTo>
                <a:lnTo>
                  <a:pt x="40217" y="19906"/>
                </a:lnTo>
                <a:lnTo>
                  <a:pt x="40234" y="20262"/>
                </a:lnTo>
                <a:lnTo>
                  <a:pt x="40217" y="20618"/>
                </a:lnTo>
                <a:lnTo>
                  <a:pt x="40183" y="20973"/>
                </a:lnTo>
                <a:lnTo>
                  <a:pt x="40131" y="21323"/>
                </a:lnTo>
                <a:lnTo>
                  <a:pt x="40062" y="21673"/>
                </a:lnTo>
                <a:lnTo>
                  <a:pt x="39958" y="22017"/>
                </a:lnTo>
                <a:lnTo>
                  <a:pt x="39837" y="22367"/>
                </a:lnTo>
                <a:lnTo>
                  <a:pt x="39681" y="22705"/>
                </a:lnTo>
                <a:lnTo>
                  <a:pt x="39508" y="23043"/>
                </a:lnTo>
                <a:lnTo>
                  <a:pt x="39301" y="23381"/>
                </a:lnTo>
                <a:lnTo>
                  <a:pt x="39076" y="23714"/>
                </a:lnTo>
                <a:lnTo>
                  <a:pt x="38834" y="24040"/>
                </a:lnTo>
                <a:lnTo>
                  <a:pt x="38557" y="24367"/>
                </a:lnTo>
                <a:lnTo>
                  <a:pt x="38246" y="24687"/>
                </a:lnTo>
                <a:lnTo>
                  <a:pt x="37918" y="25002"/>
                </a:lnTo>
                <a:lnTo>
                  <a:pt x="37572" y="25311"/>
                </a:lnTo>
                <a:lnTo>
                  <a:pt x="37174" y="25620"/>
                </a:lnTo>
                <a:lnTo>
                  <a:pt x="36759" y="25918"/>
                </a:lnTo>
                <a:lnTo>
                  <a:pt x="36327" y="26209"/>
                </a:lnTo>
                <a:lnTo>
                  <a:pt x="35843" y="26501"/>
                </a:lnTo>
                <a:lnTo>
                  <a:pt x="35341" y="26780"/>
                </a:lnTo>
                <a:lnTo>
                  <a:pt x="34823" y="27054"/>
                </a:lnTo>
                <a:lnTo>
                  <a:pt x="34252" y="27323"/>
                </a:lnTo>
                <a:lnTo>
                  <a:pt x="33664" y="27585"/>
                </a:lnTo>
                <a:lnTo>
                  <a:pt x="33042" y="27842"/>
                </a:lnTo>
                <a:lnTo>
                  <a:pt x="32385" y="28086"/>
                </a:lnTo>
                <a:lnTo>
                  <a:pt x="31693" y="28326"/>
                </a:lnTo>
                <a:lnTo>
                  <a:pt x="30967" y="28553"/>
                </a:lnTo>
                <a:lnTo>
                  <a:pt x="30224" y="28774"/>
                </a:lnTo>
                <a:lnTo>
                  <a:pt x="29826" y="28885"/>
                </a:lnTo>
                <a:lnTo>
                  <a:pt x="29428" y="28990"/>
                </a:lnTo>
                <a:lnTo>
                  <a:pt x="29031" y="29095"/>
                </a:lnTo>
                <a:lnTo>
                  <a:pt x="28616" y="29194"/>
                </a:lnTo>
                <a:lnTo>
                  <a:pt x="28183" y="29293"/>
                </a:lnTo>
                <a:lnTo>
                  <a:pt x="27751" y="29387"/>
                </a:lnTo>
                <a:lnTo>
                  <a:pt x="27319" y="29480"/>
                </a:lnTo>
                <a:lnTo>
                  <a:pt x="26869" y="29573"/>
                </a:lnTo>
                <a:lnTo>
                  <a:pt x="29325" y="29095"/>
                </a:lnTo>
                <a:lnTo>
                  <a:pt x="31797" y="28617"/>
                </a:lnTo>
                <a:lnTo>
                  <a:pt x="34287" y="28145"/>
                </a:lnTo>
                <a:lnTo>
                  <a:pt x="36776" y="27673"/>
                </a:lnTo>
                <a:lnTo>
                  <a:pt x="39249" y="27194"/>
                </a:lnTo>
                <a:lnTo>
                  <a:pt x="40476" y="26950"/>
                </a:lnTo>
                <a:lnTo>
                  <a:pt x="41704" y="26699"/>
                </a:lnTo>
                <a:lnTo>
                  <a:pt x="42914" y="26448"/>
                </a:lnTo>
                <a:lnTo>
                  <a:pt x="44125" y="26192"/>
                </a:lnTo>
                <a:lnTo>
                  <a:pt x="45318" y="25935"/>
                </a:lnTo>
                <a:lnTo>
                  <a:pt x="46493" y="25667"/>
                </a:lnTo>
                <a:lnTo>
                  <a:pt x="47012" y="25544"/>
                </a:lnTo>
                <a:lnTo>
                  <a:pt x="47496" y="25422"/>
                </a:lnTo>
                <a:lnTo>
                  <a:pt x="47998" y="25294"/>
                </a:lnTo>
                <a:lnTo>
                  <a:pt x="48464" y="25165"/>
                </a:lnTo>
                <a:lnTo>
                  <a:pt x="48931" y="25031"/>
                </a:lnTo>
                <a:lnTo>
                  <a:pt x="49381" y="24897"/>
                </a:lnTo>
                <a:lnTo>
                  <a:pt x="49830" y="24757"/>
                </a:lnTo>
                <a:lnTo>
                  <a:pt x="50263" y="24611"/>
                </a:lnTo>
                <a:lnTo>
                  <a:pt x="50678" y="24466"/>
                </a:lnTo>
                <a:lnTo>
                  <a:pt x="51092" y="24320"/>
                </a:lnTo>
                <a:lnTo>
                  <a:pt x="51490" y="24168"/>
                </a:lnTo>
                <a:lnTo>
                  <a:pt x="51888" y="24017"/>
                </a:lnTo>
                <a:lnTo>
                  <a:pt x="52251" y="23859"/>
                </a:lnTo>
                <a:lnTo>
                  <a:pt x="52631" y="23702"/>
                </a:lnTo>
                <a:lnTo>
                  <a:pt x="52977" y="23539"/>
                </a:lnTo>
                <a:lnTo>
                  <a:pt x="53323" y="23375"/>
                </a:lnTo>
                <a:lnTo>
                  <a:pt x="53669" y="23206"/>
                </a:lnTo>
                <a:lnTo>
                  <a:pt x="53997" y="23037"/>
                </a:lnTo>
                <a:lnTo>
                  <a:pt x="54308" y="22868"/>
                </a:lnTo>
                <a:lnTo>
                  <a:pt x="54602" y="22699"/>
                </a:lnTo>
                <a:lnTo>
                  <a:pt x="54914" y="22524"/>
                </a:lnTo>
                <a:lnTo>
                  <a:pt x="55190" y="22343"/>
                </a:lnTo>
                <a:lnTo>
                  <a:pt x="55467" y="22169"/>
                </a:lnTo>
                <a:lnTo>
                  <a:pt x="55743" y="21988"/>
                </a:lnTo>
                <a:lnTo>
                  <a:pt x="55986" y="21801"/>
                </a:lnTo>
                <a:lnTo>
                  <a:pt x="56245" y="21620"/>
                </a:lnTo>
                <a:lnTo>
                  <a:pt x="56487" y="21434"/>
                </a:lnTo>
                <a:lnTo>
                  <a:pt x="56712" y="21247"/>
                </a:lnTo>
                <a:lnTo>
                  <a:pt x="57144" y="20862"/>
                </a:lnTo>
                <a:lnTo>
                  <a:pt x="57542" y="20478"/>
                </a:lnTo>
                <a:lnTo>
                  <a:pt x="57887" y="20087"/>
                </a:lnTo>
                <a:lnTo>
                  <a:pt x="58216" y="19691"/>
                </a:lnTo>
                <a:lnTo>
                  <a:pt x="58510" y="19294"/>
                </a:lnTo>
                <a:lnTo>
                  <a:pt x="58769" y="18886"/>
                </a:lnTo>
                <a:lnTo>
                  <a:pt x="58994" y="18478"/>
                </a:lnTo>
                <a:lnTo>
                  <a:pt x="59201" y="18070"/>
                </a:lnTo>
                <a:lnTo>
                  <a:pt x="59357" y="17662"/>
                </a:lnTo>
                <a:lnTo>
                  <a:pt x="59495" y="17248"/>
                </a:lnTo>
                <a:lnTo>
                  <a:pt x="59599" y="16828"/>
                </a:lnTo>
                <a:lnTo>
                  <a:pt x="59686" y="16414"/>
                </a:lnTo>
                <a:lnTo>
                  <a:pt x="59737" y="16000"/>
                </a:lnTo>
                <a:lnTo>
                  <a:pt x="59755" y="15586"/>
                </a:lnTo>
                <a:lnTo>
                  <a:pt x="59755" y="15172"/>
                </a:lnTo>
                <a:lnTo>
                  <a:pt x="59720" y="14758"/>
                </a:lnTo>
                <a:lnTo>
                  <a:pt x="59668" y="14350"/>
                </a:lnTo>
                <a:lnTo>
                  <a:pt x="59599" y="13942"/>
                </a:lnTo>
                <a:lnTo>
                  <a:pt x="59530" y="13691"/>
                </a:lnTo>
                <a:lnTo>
                  <a:pt x="59461" y="13446"/>
                </a:lnTo>
                <a:lnTo>
                  <a:pt x="59374" y="13195"/>
                </a:lnTo>
                <a:lnTo>
                  <a:pt x="59271" y="12950"/>
                </a:lnTo>
                <a:lnTo>
                  <a:pt x="59150" y="12700"/>
                </a:lnTo>
                <a:lnTo>
                  <a:pt x="59029" y="12449"/>
                </a:lnTo>
                <a:lnTo>
                  <a:pt x="58890" y="12192"/>
                </a:lnTo>
                <a:lnTo>
                  <a:pt x="58735" y="11942"/>
                </a:lnTo>
                <a:lnTo>
                  <a:pt x="58562" y="11691"/>
                </a:lnTo>
                <a:lnTo>
                  <a:pt x="58389" y="11435"/>
                </a:lnTo>
                <a:lnTo>
                  <a:pt x="58199" y="11184"/>
                </a:lnTo>
                <a:lnTo>
                  <a:pt x="57991" y="10927"/>
                </a:lnTo>
                <a:lnTo>
                  <a:pt x="57766" y="10677"/>
                </a:lnTo>
                <a:lnTo>
                  <a:pt x="57542" y="10420"/>
                </a:lnTo>
                <a:lnTo>
                  <a:pt x="57300" y="10169"/>
                </a:lnTo>
                <a:lnTo>
                  <a:pt x="57040" y="9913"/>
                </a:lnTo>
                <a:lnTo>
                  <a:pt x="56781" y="9662"/>
                </a:lnTo>
                <a:lnTo>
                  <a:pt x="56504" y="9411"/>
                </a:lnTo>
                <a:lnTo>
                  <a:pt x="56210" y="9161"/>
                </a:lnTo>
                <a:lnTo>
                  <a:pt x="55916" y="8910"/>
                </a:lnTo>
                <a:lnTo>
                  <a:pt x="55605" y="8659"/>
                </a:lnTo>
                <a:lnTo>
                  <a:pt x="55294" y="8408"/>
                </a:lnTo>
                <a:lnTo>
                  <a:pt x="54948" y="8164"/>
                </a:lnTo>
                <a:lnTo>
                  <a:pt x="54602" y="7919"/>
                </a:lnTo>
                <a:lnTo>
                  <a:pt x="54257" y="7674"/>
                </a:lnTo>
                <a:lnTo>
                  <a:pt x="53893" y="7429"/>
                </a:lnTo>
                <a:lnTo>
                  <a:pt x="53513" y="7190"/>
                </a:lnTo>
                <a:lnTo>
                  <a:pt x="53133" y="6951"/>
                </a:lnTo>
                <a:lnTo>
                  <a:pt x="52735" y="6712"/>
                </a:lnTo>
                <a:lnTo>
                  <a:pt x="52320" y="6479"/>
                </a:lnTo>
                <a:lnTo>
                  <a:pt x="51905" y="6245"/>
                </a:lnTo>
                <a:lnTo>
                  <a:pt x="51473" y="6012"/>
                </a:lnTo>
                <a:lnTo>
                  <a:pt x="51041" y="5785"/>
                </a:lnTo>
                <a:lnTo>
                  <a:pt x="50591" y="5557"/>
                </a:lnTo>
                <a:lnTo>
                  <a:pt x="50142" y="5330"/>
                </a:lnTo>
                <a:lnTo>
                  <a:pt x="49675" y="5108"/>
                </a:lnTo>
                <a:lnTo>
                  <a:pt x="49208" y="4893"/>
                </a:lnTo>
                <a:lnTo>
                  <a:pt x="48724" y="4677"/>
                </a:lnTo>
                <a:lnTo>
                  <a:pt x="48222" y="4461"/>
                </a:lnTo>
                <a:lnTo>
                  <a:pt x="47721" y="4251"/>
                </a:lnTo>
                <a:lnTo>
                  <a:pt x="47220" y="4047"/>
                </a:lnTo>
                <a:lnTo>
                  <a:pt x="46701" y="3843"/>
                </a:lnTo>
                <a:lnTo>
                  <a:pt x="46165" y="3645"/>
                </a:lnTo>
                <a:lnTo>
                  <a:pt x="45629" y="3447"/>
                </a:lnTo>
                <a:lnTo>
                  <a:pt x="45093" y="3254"/>
                </a:lnTo>
                <a:lnTo>
                  <a:pt x="44540" y="3068"/>
                </a:lnTo>
                <a:lnTo>
                  <a:pt x="43969" y="2887"/>
                </a:lnTo>
                <a:lnTo>
                  <a:pt x="43416" y="2706"/>
                </a:lnTo>
                <a:lnTo>
                  <a:pt x="42828" y="2525"/>
                </a:lnTo>
                <a:lnTo>
                  <a:pt x="42240" y="2356"/>
                </a:lnTo>
                <a:lnTo>
                  <a:pt x="41652" y="2187"/>
                </a:lnTo>
                <a:lnTo>
                  <a:pt x="41064" y="2024"/>
                </a:lnTo>
                <a:lnTo>
                  <a:pt x="40459" y="1867"/>
                </a:lnTo>
                <a:lnTo>
                  <a:pt x="39837" y="1715"/>
                </a:lnTo>
                <a:lnTo>
                  <a:pt x="39214" y="1563"/>
                </a:lnTo>
                <a:lnTo>
                  <a:pt x="38592" y="1424"/>
                </a:lnTo>
                <a:lnTo>
                  <a:pt x="37952" y="1284"/>
                </a:lnTo>
                <a:lnTo>
                  <a:pt x="37312" y="1149"/>
                </a:lnTo>
                <a:lnTo>
                  <a:pt x="36673" y="1021"/>
                </a:lnTo>
                <a:lnTo>
                  <a:pt x="36016" y="899"/>
                </a:lnTo>
                <a:lnTo>
                  <a:pt x="35359" y="782"/>
                </a:lnTo>
                <a:lnTo>
                  <a:pt x="34684" y="671"/>
                </a:lnTo>
                <a:lnTo>
                  <a:pt x="34010" y="566"/>
                </a:lnTo>
                <a:lnTo>
                  <a:pt x="33336" y="467"/>
                </a:lnTo>
                <a:lnTo>
                  <a:pt x="32765" y="386"/>
                </a:lnTo>
                <a:lnTo>
                  <a:pt x="32177" y="316"/>
                </a:lnTo>
                <a:lnTo>
                  <a:pt x="31607" y="257"/>
                </a:lnTo>
                <a:lnTo>
                  <a:pt x="31036" y="199"/>
                </a:lnTo>
                <a:lnTo>
                  <a:pt x="30466" y="152"/>
                </a:lnTo>
                <a:lnTo>
                  <a:pt x="29912" y="112"/>
                </a:lnTo>
                <a:lnTo>
                  <a:pt x="29342" y="77"/>
                </a:lnTo>
                <a:lnTo>
                  <a:pt x="28771" y="48"/>
                </a:lnTo>
                <a:lnTo>
                  <a:pt x="28218" y="24"/>
                </a:lnTo>
                <a:lnTo>
                  <a:pt x="27665" y="13"/>
                </a:lnTo>
                <a:lnTo>
                  <a:pt x="27094" y="1"/>
                </a:lnTo>
                <a:close/>
              </a:path>
            </a:pathLst>
          </a:custGeom>
          <a:solidFill>
            <a:srgbClr val="FF97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 flipH="1">
            <a:off x="-5117904" y="838527"/>
            <a:ext cx="510611" cy="767839"/>
          </a:xfrm>
          <a:custGeom>
            <a:rect b="b" l="l" r="r" t="t"/>
            <a:pathLst>
              <a:path extrusionOk="0" h="26803" w="48205">
                <a:moveTo>
                  <a:pt x="13919" y="0"/>
                </a:moveTo>
                <a:lnTo>
                  <a:pt x="13124" y="6"/>
                </a:lnTo>
                <a:lnTo>
                  <a:pt x="12726" y="18"/>
                </a:lnTo>
                <a:lnTo>
                  <a:pt x="12346" y="29"/>
                </a:lnTo>
                <a:lnTo>
                  <a:pt x="11948" y="41"/>
                </a:lnTo>
                <a:lnTo>
                  <a:pt x="11568" y="64"/>
                </a:lnTo>
                <a:lnTo>
                  <a:pt x="11187" y="82"/>
                </a:lnTo>
                <a:lnTo>
                  <a:pt x="10807" y="111"/>
                </a:lnTo>
                <a:lnTo>
                  <a:pt x="10426" y="140"/>
                </a:lnTo>
                <a:lnTo>
                  <a:pt x="10063" y="175"/>
                </a:lnTo>
                <a:lnTo>
                  <a:pt x="9700" y="210"/>
                </a:lnTo>
                <a:lnTo>
                  <a:pt x="9337" y="251"/>
                </a:lnTo>
                <a:lnTo>
                  <a:pt x="8974" y="297"/>
                </a:lnTo>
                <a:lnTo>
                  <a:pt x="8611" y="344"/>
                </a:lnTo>
                <a:lnTo>
                  <a:pt x="8265" y="397"/>
                </a:lnTo>
                <a:lnTo>
                  <a:pt x="7919" y="449"/>
                </a:lnTo>
                <a:lnTo>
                  <a:pt x="7574" y="513"/>
                </a:lnTo>
                <a:lnTo>
                  <a:pt x="7245" y="577"/>
                </a:lnTo>
                <a:lnTo>
                  <a:pt x="6917" y="641"/>
                </a:lnTo>
                <a:lnTo>
                  <a:pt x="6588" y="717"/>
                </a:lnTo>
                <a:lnTo>
                  <a:pt x="6260" y="793"/>
                </a:lnTo>
                <a:lnTo>
                  <a:pt x="5948" y="875"/>
                </a:lnTo>
                <a:lnTo>
                  <a:pt x="5637" y="956"/>
                </a:lnTo>
                <a:lnTo>
                  <a:pt x="5343" y="1044"/>
                </a:lnTo>
                <a:lnTo>
                  <a:pt x="5049" y="1137"/>
                </a:lnTo>
                <a:lnTo>
                  <a:pt x="4755" y="1236"/>
                </a:lnTo>
                <a:lnTo>
                  <a:pt x="4479" y="1341"/>
                </a:lnTo>
                <a:lnTo>
                  <a:pt x="4202" y="1446"/>
                </a:lnTo>
                <a:lnTo>
                  <a:pt x="3925" y="1557"/>
                </a:lnTo>
                <a:lnTo>
                  <a:pt x="3666" y="1668"/>
                </a:lnTo>
                <a:lnTo>
                  <a:pt x="3424" y="1790"/>
                </a:lnTo>
                <a:lnTo>
                  <a:pt x="3182" y="1912"/>
                </a:lnTo>
                <a:lnTo>
                  <a:pt x="2940" y="2041"/>
                </a:lnTo>
                <a:lnTo>
                  <a:pt x="2715" y="2175"/>
                </a:lnTo>
                <a:lnTo>
                  <a:pt x="2490" y="2309"/>
                </a:lnTo>
                <a:lnTo>
                  <a:pt x="2283" y="2455"/>
                </a:lnTo>
                <a:lnTo>
                  <a:pt x="2075" y="2600"/>
                </a:lnTo>
                <a:lnTo>
                  <a:pt x="1885" y="2752"/>
                </a:lnTo>
                <a:lnTo>
                  <a:pt x="1678" y="2915"/>
                </a:lnTo>
                <a:lnTo>
                  <a:pt x="1488" y="3084"/>
                </a:lnTo>
                <a:lnTo>
                  <a:pt x="1315" y="3254"/>
                </a:lnTo>
                <a:lnTo>
                  <a:pt x="1159" y="3423"/>
                </a:lnTo>
                <a:lnTo>
                  <a:pt x="1003" y="3598"/>
                </a:lnTo>
                <a:lnTo>
                  <a:pt x="865" y="3772"/>
                </a:lnTo>
                <a:lnTo>
                  <a:pt x="744" y="3947"/>
                </a:lnTo>
                <a:lnTo>
                  <a:pt x="623" y="4128"/>
                </a:lnTo>
                <a:lnTo>
                  <a:pt x="519" y="4309"/>
                </a:lnTo>
                <a:lnTo>
                  <a:pt x="433" y="4490"/>
                </a:lnTo>
                <a:lnTo>
                  <a:pt x="346" y="4670"/>
                </a:lnTo>
                <a:lnTo>
                  <a:pt x="260" y="4851"/>
                </a:lnTo>
                <a:lnTo>
                  <a:pt x="139" y="5224"/>
                </a:lnTo>
                <a:lnTo>
                  <a:pt x="52" y="5603"/>
                </a:lnTo>
                <a:lnTo>
                  <a:pt x="18" y="5982"/>
                </a:lnTo>
                <a:lnTo>
                  <a:pt x="1" y="6367"/>
                </a:lnTo>
                <a:lnTo>
                  <a:pt x="18" y="6752"/>
                </a:lnTo>
                <a:lnTo>
                  <a:pt x="70" y="7142"/>
                </a:lnTo>
                <a:lnTo>
                  <a:pt x="139" y="7533"/>
                </a:lnTo>
                <a:lnTo>
                  <a:pt x="243" y="7924"/>
                </a:lnTo>
                <a:lnTo>
                  <a:pt x="381" y="8320"/>
                </a:lnTo>
                <a:lnTo>
                  <a:pt x="537" y="8711"/>
                </a:lnTo>
                <a:lnTo>
                  <a:pt x="709" y="9107"/>
                </a:lnTo>
                <a:lnTo>
                  <a:pt x="917" y="9498"/>
                </a:lnTo>
                <a:lnTo>
                  <a:pt x="1124" y="9894"/>
                </a:lnTo>
                <a:lnTo>
                  <a:pt x="1366" y="10279"/>
                </a:lnTo>
                <a:lnTo>
                  <a:pt x="1626" y="10670"/>
                </a:lnTo>
                <a:lnTo>
                  <a:pt x="1885" y="11055"/>
                </a:lnTo>
                <a:lnTo>
                  <a:pt x="2162" y="11434"/>
                </a:lnTo>
                <a:lnTo>
                  <a:pt x="2456" y="11813"/>
                </a:lnTo>
                <a:lnTo>
                  <a:pt x="2750" y="12186"/>
                </a:lnTo>
                <a:lnTo>
                  <a:pt x="3061" y="12553"/>
                </a:lnTo>
                <a:lnTo>
                  <a:pt x="3683" y="13270"/>
                </a:lnTo>
                <a:lnTo>
                  <a:pt x="4340" y="13958"/>
                </a:lnTo>
                <a:lnTo>
                  <a:pt x="4963" y="14617"/>
                </a:lnTo>
                <a:lnTo>
                  <a:pt x="5291" y="14932"/>
                </a:lnTo>
                <a:lnTo>
                  <a:pt x="5672" y="15276"/>
                </a:lnTo>
                <a:lnTo>
                  <a:pt x="6104" y="15655"/>
                </a:lnTo>
                <a:lnTo>
                  <a:pt x="6588" y="16052"/>
                </a:lnTo>
                <a:lnTo>
                  <a:pt x="7124" y="16477"/>
                </a:lnTo>
                <a:lnTo>
                  <a:pt x="7695" y="16920"/>
                </a:lnTo>
                <a:lnTo>
                  <a:pt x="8317" y="17387"/>
                </a:lnTo>
                <a:lnTo>
                  <a:pt x="8957" y="17865"/>
                </a:lnTo>
                <a:lnTo>
                  <a:pt x="9648" y="18355"/>
                </a:lnTo>
                <a:lnTo>
                  <a:pt x="10340" y="18850"/>
                </a:lnTo>
                <a:lnTo>
                  <a:pt x="11083" y="19357"/>
                </a:lnTo>
                <a:lnTo>
                  <a:pt x="11827" y="19870"/>
                </a:lnTo>
                <a:lnTo>
                  <a:pt x="12588" y="20384"/>
                </a:lnTo>
                <a:lnTo>
                  <a:pt x="13366" y="20891"/>
                </a:lnTo>
                <a:lnTo>
                  <a:pt x="14144" y="21398"/>
                </a:lnTo>
                <a:lnTo>
                  <a:pt x="14922" y="21900"/>
                </a:lnTo>
                <a:lnTo>
                  <a:pt x="15717" y="22395"/>
                </a:lnTo>
                <a:lnTo>
                  <a:pt x="16495" y="22873"/>
                </a:lnTo>
                <a:lnTo>
                  <a:pt x="17256" y="23340"/>
                </a:lnTo>
                <a:lnTo>
                  <a:pt x="18017" y="23783"/>
                </a:lnTo>
                <a:lnTo>
                  <a:pt x="18760" y="24214"/>
                </a:lnTo>
                <a:lnTo>
                  <a:pt x="19486" y="24617"/>
                </a:lnTo>
                <a:lnTo>
                  <a:pt x="20195" y="24996"/>
                </a:lnTo>
                <a:lnTo>
                  <a:pt x="20852" y="25345"/>
                </a:lnTo>
                <a:lnTo>
                  <a:pt x="21509" y="25666"/>
                </a:lnTo>
                <a:lnTo>
                  <a:pt x="22097" y="25952"/>
                </a:lnTo>
                <a:lnTo>
                  <a:pt x="22668" y="26197"/>
                </a:lnTo>
                <a:lnTo>
                  <a:pt x="22944" y="26307"/>
                </a:lnTo>
                <a:lnTo>
                  <a:pt x="23186" y="26407"/>
                </a:lnTo>
                <a:lnTo>
                  <a:pt x="23428" y="26500"/>
                </a:lnTo>
                <a:lnTo>
                  <a:pt x="23670" y="26576"/>
                </a:lnTo>
                <a:lnTo>
                  <a:pt x="23878" y="26646"/>
                </a:lnTo>
                <a:lnTo>
                  <a:pt x="24085" y="26698"/>
                </a:lnTo>
                <a:lnTo>
                  <a:pt x="24276" y="26745"/>
                </a:lnTo>
                <a:lnTo>
                  <a:pt x="24448" y="26774"/>
                </a:lnTo>
                <a:lnTo>
                  <a:pt x="24621" y="26797"/>
                </a:lnTo>
                <a:lnTo>
                  <a:pt x="24760" y="26803"/>
                </a:lnTo>
                <a:lnTo>
                  <a:pt x="25244" y="26797"/>
                </a:lnTo>
                <a:lnTo>
                  <a:pt x="25711" y="26791"/>
                </a:lnTo>
                <a:lnTo>
                  <a:pt x="26195" y="26780"/>
                </a:lnTo>
                <a:lnTo>
                  <a:pt x="26662" y="26762"/>
                </a:lnTo>
                <a:lnTo>
                  <a:pt x="27128" y="26739"/>
                </a:lnTo>
                <a:lnTo>
                  <a:pt x="27595" y="26710"/>
                </a:lnTo>
                <a:lnTo>
                  <a:pt x="28045" y="26681"/>
                </a:lnTo>
                <a:lnTo>
                  <a:pt x="28512" y="26640"/>
                </a:lnTo>
                <a:lnTo>
                  <a:pt x="28961" y="26599"/>
                </a:lnTo>
                <a:lnTo>
                  <a:pt x="29411" y="26558"/>
                </a:lnTo>
                <a:lnTo>
                  <a:pt x="29860" y="26506"/>
                </a:lnTo>
                <a:lnTo>
                  <a:pt x="30292" y="26453"/>
                </a:lnTo>
                <a:lnTo>
                  <a:pt x="30742" y="26401"/>
                </a:lnTo>
                <a:lnTo>
                  <a:pt x="31174" y="26337"/>
                </a:lnTo>
                <a:lnTo>
                  <a:pt x="31606" y="26272"/>
                </a:lnTo>
                <a:lnTo>
                  <a:pt x="32021" y="26202"/>
                </a:lnTo>
                <a:lnTo>
                  <a:pt x="32454" y="26132"/>
                </a:lnTo>
                <a:lnTo>
                  <a:pt x="32869" y="26057"/>
                </a:lnTo>
                <a:lnTo>
                  <a:pt x="33699" y="25899"/>
                </a:lnTo>
                <a:lnTo>
                  <a:pt x="34494" y="25730"/>
                </a:lnTo>
                <a:lnTo>
                  <a:pt x="35272" y="25549"/>
                </a:lnTo>
                <a:lnTo>
                  <a:pt x="36050" y="25357"/>
                </a:lnTo>
                <a:lnTo>
                  <a:pt x="36793" y="25153"/>
                </a:lnTo>
                <a:lnTo>
                  <a:pt x="37502" y="24949"/>
                </a:lnTo>
                <a:lnTo>
                  <a:pt x="38211" y="24727"/>
                </a:lnTo>
                <a:lnTo>
                  <a:pt x="38886" y="24506"/>
                </a:lnTo>
                <a:lnTo>
                  <a:pt x="39543" y="24278"/>
                </a:lnTo>
                <a:lnTo>
                  <a:pt x="40165" y="24045"/>
                </a:lnTo>
                <a:lnTo>
                  <a:pt x="40753" y="23812"/>
                </a:lnTo>
                <a:lnTo>
                  <a:pt x="41341" y="23567"/>
                </a:lnTo>
                <a:lnTo>
                  <a:pt x="41877" y="23328"/>
                </a:lnTo>
                <a:lnTo>
                  <a:pt x="42395" y="23083"/>
                </a:lnTo>
                <a:lnTo>
                  <a:pt x="42897" y="22844"/>
                </a:lnTo>
                <a:lnTo>
                  <a:pt x="43346" y="22605"/>
                </a:lnTo>
                <a:lnTo>
                  <a:pt x="43779" y="22360"/>
                </a:lnTo>
                <a:lnTo>
                  <a:pt x="44176" y="22127"/>
                </a:lnTo>
                <a:lnTo>
                  <a:pt x="44539" y="21894"/>
                </a:lnTo>
                <a:lnTo>
                  <a:pt x="44868" y="21660"/>
                </a:lnTo>
                <a:lnTo>
                  <a:pt x="45179" y="21439"/>
                </a:lnTo>
                <a:lnTo>
                  <a:pt x="45438" y="21223"/>
                </a:lnTo>
                <a:lnTo>
                  <a:pt x="45663" y="21013"/>
                </a:lnTo>
                <a:lnTo>
                  <a:pt x="45992" y="20675"/>
                </a:lnTo>
                <a:lnTo>
                  <a:pt x="46303" y="20337"/>
                </a:lnTo>
                <a:lnTo>
                  <a:pt x="46580" y="19999"/>
                </a:lnTo>
                <a:lnTo>
                  <a:pt x="46856" y="19655"/>
                </a:lnTo>
                <a:lnTo>
                  <a:pt x="47081" y="19311"/>
                </a:lnTo>
                <a:lnTo>
                  <a:pt x="47306" y="18961"/>
                </a:lnTo>
                <a:lnTo>
                  <a:pt x="47496" y="18611"/>
                </a:lnTo>
                <a:lnTo>
                  <a:pt x="47652" y="18261"/>
                </a:lnTo>
                <a:lnTo>
                  <a:pt x="47807" y="17911"/>
                </a:lnTo>
                <a:lnTo>
                  <a:pt x="47928" y="17556"/>
                </a:lnTo>
                <a:lnTo>
                  <a:pt x="48032" y="17200"/>
                </a:lnTo>
                <a:lnTo>
                  <a:pt x="48101" y="16844"/>
                </a:lnTo>
                <a:lnTo>
                  <a:pt x="48170" y="16489"/>
                </a:lnTo>
                <a:lnTo>
                  <a:pt x="48188" y="16133"/>
                </a:lnTo>
                <a:lnTo>
                  <a:pt x="48205" y="15777"/>
                </a:lnTo>
                <a:lnTo>
                  <a:pt x="48205" y="15416"/>
                </a:lnTo>
                <a:lnTo>
                  <a:pt x="48170" y="15060"/>
                </a:lnTo>
                <a:lnTo>
                  <a:pt x="48118" y="14705"/>
                </a:lnTo>
                <a:lnTo>
                  <a:pt x="48032" y="14343"/>
                </a:lnTo>
                <a:lnTo>
                  <a:pt x="47945" y="13988"/>
                </a:lnTo>
                <a:lnTo>
                  <a:pt x="47824" y="13632"/>
                </a:lnTo>
                <a:lnTo>
                  <a:pt x="47686" y="13276"/>
                </a:lnTo>
                <a:lnTo>
                  <a:pt x="47513" y="12921"/>
                </a:lnTo>
                <a:lnTo>
                  <a:pt x="47340" y="12565"/>
                </a:lnTo>
                <a:lnTo>
                  <a:pt x="47133" y="12209"/>
                </a:lnTo>
                <a:lnTo>
                  <a:pt x="46908" y="11859"/>
                </a:lnTo>
                <a:lnTo>
                  <a:pt x="46666" y="11510"/>
                </a:lnTo>
                <a:lnTo>
                  <a:pt x="46407" y="11160"/>
                </a:lnTo>
                <a:lnTo>
                  <a:pt x="46130" y="10816"/>
                </a:lnTo>
                <a:lnTo>
                  <a:pt x="45819" y="10466"/>
                </a:lnTo>
                <a:lnTo>
                  <a:pt x="45490" y="10128"/>
                </a:lnTo>
                <a:lnTo>
                  <a:pt x="45162" y="9784"/>
                </a:lnTo>
                <a:lnTo>
                  <a:pt x="44799" y="9446"/>
                </a:lnTo>
                <a:lnTo>
                  <a:pt x="44401" y="9107"/>
                </a:lnTo>
                <a:lnTo>
                  <a:pt x="44003" y="8775"/>
                </a:lnTo>
                <a:lnTo>
                  <a:pt x="43588" y="8449"/>
                </a:lnTo>
                <a:lnTo>
                  <a:pt x="43139" y="8122"/>
                </a:lnTo>
                <a:lnTo>
                  <a:pt x="42672" y="7795"/>
                </a:lnTo>
                <a:lnTo>
                  <a:pt x="42205" y="7475"/>
                </a:lnTo>
                <a:lnTo>
                  <a:pt x="41704" y="7160"/>
                </a:lnTo>
                <a:lnTo>
                  <a:pt x="41185" y="6845"/>
                </a:lnTo>
                <a:lnTo>
                  <a:pt x="40649" y="6536"/>
                </a:lnTo>
                <a:lnTo>
                  <a:pt x="40096" y="6233"/>
                </a:lnTo>
                <a:lnTo>
                  <a:pt x="39525" y="5930"/>
                </a:lnTo>
                <a:lnTo>
                  <a:pt x="38920" y="5632"/>
                </a:lnTo>
                <a:lnTo>
                  <a:pt x="38315" y="5341"/>
                </a:lnTo>
                <a:lnTo>
                  <a:pt x="37693" y="5055"/>
                </a:lnTo>
                <a:lnTo>
                  <a:pt x="37053" y="4769"/>
                </a:lnTo>
                <a:lnTo>
                  <a:pt x="36379" y="4490"/>
                </a:lnTo>
                <a:lnTo>
                  <a:pt x="35704" y="4221"/>
                </a:lnTo>
                <a:lnTo>
                  <a:pt x="34995" y="3953"/>
                </a:lnTo>
                <a:lnTo>
                  <a:pt x="34286" y="3691"/>
                </a:lnTo>
                <a:lnTo>
                  <a:pt x="33543" y="3434"/>
                </a:lnTo>
                <a:lnTo>
                  <a:pt x="32800" y="3184"/>
                </a:lnTo>
                <a:lnTo>
                  <a:pt x="32039" y="2939"/>
                </a:lnTo>
                <a:lnTo>
                  <a:pt x="31243" y="2700"/>
                </a:lnTo>
                <a:lnTo>
                  <a:pt x="30448" y="2466"/>
                </a:lnTo>
                <a:lnTo>
                  <a:pt x="29635" y="2245"/>
                </a:lnTo>
                <a:lnTo>
                  <a:pt x="28788" y="2023"/>
                </a:lnTo>
                <a:lnTo>
                  <a:pt x="27941" y="1813"/>
                </a:lnTo>
                <a:lnTo>
                  <a:pt x="27077" y="1603"/>
                </a:lnTo>
                <a:lnTo>
                  <a:pt x="26195" y="1405"/>
                </a:lnTo>
                <a:lnTo>
                  <a:pt x="25296" y="1219"/>
                </a:lnTo>
                <a:lnTo>
                  <a:pt x="24379" y="1032"/>
                </a:lnTo>
                <a:lnTo>
                  <a:pt x="23601" y="886"/>
                </a:lnTo>
                <a:lnTo>
                  <a:pt x="22806" y="752"/>
                </a:lnTo>
                <a:lnTo>
                  <a:pt x="22011" y="630"/>
                </a:lnTo>
                <a:lnTo>
                  <a:pt x="21215" y="513"/>
                </a:lnTo>
                <a:lnTo>
                  <a:pt x="20403" y="408"/>
                </a:lnTo>
                <a:lnTo>
                  <a:pt x="19590" y="315"/>
                </a:lnTo>
                <a:lnTo>
                  <a:pt x="18777" y="233"/>
                </a:lnTo>
                <a:lnTo>
                  <a:pt x="17965" y="163"/>
                </a:lnTo>
                <a:lnTo>
                  <a:pt x="17152" y="105"/>
                </a:lnTo>
                <a:lnTo>
                  <a:pt x="16340" y="64"/>
                </a:lnTo>
                <a:lnTo>
                  <a:pt x="15527" y="29"/>
                </a:lnTo>
                <a:lnTo>
                  <a:pt x="14714" y="6"/>
                </a:lnTo>
                <a:lnTo>
                  <a:pt x="13919" y="0"/>
                </a:lnTo>
                <a:close/>
              </a:path>
            </a:pathLst>
          </a:custGeom>
          <a:solidFill>
            <a:srgbClr val="FFBA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 flipH="1">
            <a:off x="-5000147" y="978327"/>
            <a:ext cx="284620" cy="332082"/>
          </a:xfrm>
          <a:custGeom>
            <a:rect b="b" l="l" r="r" t="t"/>
            <a:pathLst>
              <a:path extrusionOk="0" h="11592" w="26870">
                <a:moveTo>
                  <a:pt x="7608" y="0"/>
                </a:moveTo>
                <a:lnTo>
                  <a:pt x="7280" y="6"/>
                </a:lnTo>
                <a:lnTo>
                  <a:pt x="6969" y="18"/>
                </a:lnTo>
                <a:lnTo>
                  <a:pt x="6658" y="29"/>
                </a:lnTo>
                <a:lnTo>
                  <a:pt x="6346" y="53"/>
                </a:lnTo>
                <a:lnTo>
                  <a:pt x="6052" y="76"/>
                </a:lnTo>
                <a:lnTo>
                  <a:pt x="5758" y="105"/>
                </a:lnTo>
                <a:lnTo>
                  <a:pt x="5465" y="134"/>
                </a:lnTo>
                <a:lnTo>
                  <a:pt x="5188" y="169"/>
                </a:lnTo>
                <a:lnTo>
                  <a:pt x="4911" y="210"/>
                </a:lnTo>
                <a:lnTo>
                  <a:pt x="4652" y="257"/>
                </a:lnTo>
                <a:lnTo>
                  <a:pt x="4393" y="303"/>
                </a:lnTo>
                <a:lnTo>
                  <a:pt x="4133" y="356"/>
                </a:lnTo>
                <a:lnTo>
                  <a:pt x="3891" y="408"/>
                </a:lnTo>
                <a:lnTo>
                  <a:pt x="3649" y="467"/>
                </a:lnTo>
                <a:lnTo>
                  <a:pt x="3407" y="531"/>
                </a:lnTo>
                <a:lnTo>
                  <a:pt x="3182" y="595"/>
                </a:lnTo>
                <a:lnTo>
                  <a:pt x="2957" y="665"/>
                </a:lnTo>
                <a:lnTo>
                  <a:pt x="2750" y="735"/>
                </a:lnTo>
                <a:lnTo>
                  <a:pt x="2543" y="811"/>
                </a:lnTo>
                <a:lnTo>
                  <a:pt x="2352" y="892"/>
                </a:lnTo>
                <a:lnTo>
                  <a:pt x="2162" y="974"/>
                </a:lnTo>
                <a:lnTo>
                  <a:pt x="1972" y="1056"/>
                </a:lnTo>
                <a:lnTo>
                  <a:pt x="1799" y="1143"/>
                </a:lnTo>
                <a:lnTo>
                  <a:pt x="1626" y="1236"/>
                </a:lnTo>
                <a:lnTo>
                  <a:pt x="1471" y="1330"/>
                </a:lnTo>
                <a:lnTo>
                  <a:pt x="1315" y="1423"/>
                </a:lnTo>
                <a:lnTo>
                  <a:pt x="1177" y="1522"/>
                </a:lnTo>
                <a:lnTo>
                  <a:pt x="1038" y="1627"/>
                </a:lnTo>
                <a:lnTo>
                  <a:pt x="779" y="1837"/>
                </a:lnTo>
                <a:lnTo>
                  <a:pt x="571" y="2053"/>
                </a:lnTo>
                <a:lnTo>
                  <a:pt x="381" y="2280"/>
                </a:lnTo>
                <a:lnTo>
                  <a:pt x="243" y="2519"/>
                </a:lnTo>
                <a:lnTo>
                  <a:pt x="122" y="2758"/>
                </a:lnTo>
                <a:lnTo>
                  <a:pt x="35" y="3009"/>
                </a:lnTo>
                <a:lnTo>
                  <a:pt x="1" y="3265"/>
                </a:lnTo>
                <a:lnTo>
                  <a:pt x="1" y="3528"/>
                </a:lnTo>
                <a:lnTo>
                  <a:pt x="35" y="3796"/>
                </a:lnTo>
                <a:lnTo>
                  <a:pt x="105" y="4064"/>
                </a:lnTo>
                <a:lnTo>
                  <a:pt x="191" y="4315"/>
                </a:lnTo>
                <a:lnTo>
                  <a:pt x="312" y="4566"/>
                </a:lnTo>
                <a:lnTo>
                  <a:pt x="468" y="4816"/>
                </a:lnTo>
                <a:lnTo>
                  <a:pt x="641" y="5073"/>
                </a:lnTo>
                <a:lnTo>
                  <a:pt x="831" y="5323"/>
                </a:lnTo>
                <a:lnTo>
                  <a:pt x="1056" y="5580"/>
                </a:lnTo>
                <a:lnTo>
                  <a:pt x="1298" y="5837"/>
                </a:lnTo>
                <a:lnTo>
                  <a:pt x="1557" y="6087"/>
                </a:lnTo>
                <a:lnTo>
                  <a:pt x="1851" y="6344"/>
                </a:lnTo>
                <a:lnTo>
                  <a:pt x="2162" y="6595"/>
                </a:lnTo>
                <a:lnTo>
                  <a:pt x="2491" y="6845"/>
                </a:lnTo>
                <a:lnTo>
                  <a:pt x="2836" y="7096"/>
                </a:lnTo>
                <a:lnTo>
                  <a:pt x="3217" y="7341"/>
                </a:lnTo>
                <a:lnTo>
                  <a:pt x="3597" y="7586"/>
                </a:lnTo>
                <a:lnTo>
                  <a:pt x="4012" y="7825"/>
                </a:lnTo>
                <a:lnTo>
                  <a:pt x="4444" y="8064"/>
                </a:lnTo>
                <a:lnTo>
                  <a:pt x="4894" y="8297"/>
                </a:lnTo>
                <a:lnTo>
                  <a:pt x="5361" y="8524"/>
                </a:lnTo>
                <a:lnTo>
                  <a:pt x="5828" y="8746"/>
                </a:lnTo>
                <a:lnTo>
                  <a:pt x="6329" y="8968"/>
                </a:lnTo>
                <a:lnTo>
                  <a:pt x="6848" y="9177"/>
                </a:lnTo>
                <a:lnTo>
                  <a:pt x="7366" y="9387"/>
                </a:lnTo>
                <a:lnTo>
                  <a:pt x="7920" y="9586"/>
                </a:lnTo>
                <a:lnTo>
                  <a:pt x="8473" y="9778"/>
                </a:lnTo>
                <a:lnTo>
                  <a:pt x="9044" y="9965"/>
                </a:lnTo>
                <a:lnTo>
                  <a:pt x="9631" y="10145"/>
                </a:lnTo>
                <a:lnTo>
                  <a:pt x="10237" y="10320"/>
                </a:lnTo>
                <a:lnTo>
                  <a:pt x="10842" y="10484"/>
                </a:lnTo>
                <a:lnTo>
                  <a:pt x="11464" y="10635"/>
                </a:lnTo>
                <a:lnTo>
                  <a:pt x="12104" y="10781"/>
                </a:lnTo>
                <a:lnTo>
                  <a:pt x="12744" y="10921"/>
                </a:lnTo>
                <a:lnTo>
                  <a:pt x="13401" y="11043"/>
                </a:lnTo>
                <a:lnTo>
                  <a:pt x="14127" y="11172"/>
                </a:lnTo>
                <a:lnTo>
                  <a:pt x="14490" y="11230"/>
                </a:lnTo>
                <a:lnTo>
                  <a:pt x="14853" y="11282"/>
                </a:lnTo>
                <a:lnTo>
                  <a:pt x="15216" y="11329"/>
                </a:lnTo>
                <a:lnTo>
                  <a:pt x="15562" y="11376"/>
                </a:lnTo>
                <a:lnTo>
                  <a:pt x="15925" y="11416"/>
                </a:lnTo>
                <a:lnTo>
                  <a:pt x="16271" y="11451"/>
                </a:lnTo>
                <a:lnTo>
                  <a:pt x="16616" y="11486"/>
                </a:lnTo>
                <a:lnTo>
                  <a:pt x="16945" y="11510"/>
                </a:lnTo>
                <a:lnTo>
                  <a:pt x="17291" y="11533"/>
                </a:lnTo>
                <a:lnTo>
                  <a:pt x="17619" y="11556"/>
                </a:lnTo>
                <a:lnTo>
                  <a:pt x="17948" y="11568"/>
                </a:lnTo>
                <a:lnTo>
                  <a:pt x="18259" y="11580"/>
                </a:lnTo>
                <a:lnTo>
                  <a:pt x="18588" y="11591"/>
                </a:lnTo>
                <a:lnTo>
                  <a:pt x="19521" y="11591"/>
                </a:lnTo>
                <a:lnTo>
                  <a:pt x="19815" y="11580"/>
                </a:lnTo>
                <a:lnTo>
                  <a:pt x="20109" y="11568"/>
                </a:lnTo>
                <a:lnTo>
                  <a:pt x="20403" y="11556"/>
                </a:lnTo>
                <a:lnTo>
                  <a:pt x="20680" y="11539"/>
                </a:lnTo>
                <a:lnTo>
                  <a:pt x="20956" y="11516"/>
                </a:lnTo>
                <a:lnTo>
                  <a:pt x="21233" y="11486"/>
                </a:lnTo>
                <a:lnTo>
                  <a:pt x="21510" y="11457"/>
                </a:lnTo>
                <a:lnTo>
                  <a:pt x="21769" y="11428"/>
                </a:lnTo>
                <a:lnTo>
                  <a:pt x="22028" y="11387"/>
                </a:lnTo>
                <a:lnTo>
                  <a:pt x="22288" y="11352"/>
                </a:lnTo>
                <a:lnTo>
                  <a:pt x="22530" y="11306"/>
                </a:lnTo>
                <a:lnTo>
                  <a:pt x="22772" y="11259"/>
                </a:lnTo>
                <a:lnTo>
                  <a:pt x="23014" y="11212"/>
                </a:lnTo>
                <a:lnTo>
                  <a:pt x="23239" y="11160"/>
                </a:lnTo>
                <a:lnTo>
                  <a:pt x="23463" y="11102"/>
                </a:lnTo>
                <a:lnTo>
                  <a:pt x="23688" y="11043"/>
                </a:lnTo>
                <a:lnTo>
                  <a:pt x="23896" y="10979"/>
                </a:lnTo>
                <a:lnTo>
                  <a:pt x="24103" y="10915"/>
                </a:lnTo>
                <a:lnTo>
                  <a:pt x="24293" y="10845"/>
                </a:lnTo>
                <a:lnTo>
                  <a:pt x="24483" y="10775"/>
                </a:lnTo>
                <a:lnTo>
                  <a:pt x="24674" y="10699"/>
                </a:lnTo>
                <a:lnTo>
                  <a:pt x="24846" y="10623"/>
                </a:lnTo>
                <a:lnTo>
                  <a:pt x="25019" y="10542"/>
                </a:lnTo>
                <a:lnTo>
                  <a:pt x="25192" y="10460"/>
                </a:lnTo>
                <a:lnTo>
                  <a:pt x="25503" y="10285"/>
                </a:lnTo>
                <a:lnTo>
                  <a:pt x="25780" y="10099"/>
                </a:lnTo>
                <a:lnTo>
                  <a:pt x="26022" y="9906"/>
                </a:lnTo>
                <a:lnTo>
                  <a:pt x="26247" y="9702"/>
                </a:lnTo>
                <a:lnTo>
                  <a:pt x="26437" y="9486"/>
                </a:lnTo>
                <a:lnTo>
                  <a:pt x="26593" y="9259"/>
                </a:lnTo>
                <a:lnTo>
                  <a:pt x="26714" y="9026"/>
                </a:lnTo>
                <a:lnTo>
                  <a:pt x="26800" y="8781"/>
                </a:lnTo>
                <a:lnTo>
                  <a:pt x="26852" y="8530"/>
                </a:lnTo>
                <a:lnTo>
                  <a:pt x="26869" y="8268"/>
                </a:lnTo>
                <a:lnTo>
                  <a:pt x="26852" y="8000"/>
                </a:lnTo>
                <a:lnTo>
                  <a:pt x="26818" y="7731"/>
                </a:lnTo>
                <a:lnTo>
                  <a:pt x="26731" y="7457"/>
                </a:lnTo>
                <a:lnTo>
                  <a:pt x="26610" y="7189"/>
                </a:lnTo>
                <a:lnTo>
                  <a:pt x="26472" y="6921"/>
                </a:lnTo>
                <a:lnTo>
                  <a:pt x="26316" y="6647"/>
                </a:lnTo>
                <a:lnTo>
                  <a:pt x="26109" y="6373"/>
                </a:lnTo>
                <a:lnTo>
                  <a:pt x="25901" y="6105"/>
                </a:lnTo>
                <a:lnTo>
                  <a:pt x="25642" y="5837"/>
                </a:lnTo>
                <a:lnTo>
                  <a:pt x="25365" y="5568"/>
                </a:lnTo>
                <a:lnTo>
                  <a:pt x="25071" y="5300"/>
                </a:lnTo>
                <a:lnTo>
                  <a:pt x="24743" y="5032"/>
                </a:lnTo>
                <a:lnTo>
                  <a:pt x="24397" y="4770"/>
                </a:lnTo>
                <a:lnTo>
                  <a:pt x="24017" y="4513"/>
                </a:lnTo>
                <a:lnTo>
                  <a:pt x="23636" y="4257"/>
                </a:lnTo>
                <a:lnTo>
                  <a:pt x="23221" y="4000"/>
                </a:lnTo>
                <a:lnTo>
                  <a:pt x="22772" y="3749"/>
                </a:lnTo>
                <a:lnTo>
                  <a:pt x="22322" y="3504"/>
                </a:lnTo>
                <a:lnTo>
                  <a:pt x="21838" y="3265"/>
                </a:lnTo>
                <a:lnTo>
                  <a:pt x="21354" y="3026"/>
                </a:lnTo>
                <a:lnTo>
                  <a:pt x="20835" y="2799"/>
                </a:lnTo>
                <a:lnTo>
                  <a:pt x="20299" y="2571"/>
                </a:lnTo>
                <a:lnTo>
                  <a:pt x="19763" y="2356"/>
                </a:lnTo>
                <a:lnTo>
                  <a:pt x="19193" y="2140"/>
                </a:lnTo>
                <a:lnTo>
                  <a:pt x="18605" y="1936"/>
                </a:lnTo>
                <a:lnTo>
                  <a:pt x="18017" y="1738"/>
                </a:lnTo>
                <a:lnTo>
                  <a:pt x="17412" y="1545"/>
                </a:lnTo>
                <a:lnTo>
                  <a:pt x="16789" y="1359"/>
                </a:lnTo>
                <a:lnTo>
                  <a:pt x="16150" y="1184"/>
                </a:lnTo>
                <a:lnTo>
                  <a:pt x="15493" y="1021"/>
                </a:lnTo>
                <a:lnTo>
                  <a:pt x="14836" y="863"/>
                </a:lnTo>
                <a:lnTo>
                  <a:pt x="14161" y="712"/>
                </a:lnTo>
                <a:lnTo>
                  <a:pt x="13487" y="577"/>
                </a:lnTo>
                <a:lnTo>
                  <a:pt x="13072" y="496"/>
                </a:lnTo>
                <a:lnTo>
                  <a:pt x="12674" y="426"/>
                </a:lnTo>
                <a:lnTo>
                  <a:pt x="12294" y="362"/>
                </a:lnTo>
                <a:lnTo>
                  <a:pt x="11896" y="303"/>
                </a:lnTo>
                <a:lnTo>
                  <a:pt x="11516" y="251"/>
                </a:lnTo>
                <a:lnTo>
                  <a:pt x="11136" y="204"/>
                </a:lnTo>
                <a:lnTo>
                  <a:pt x="10755" y="158"/>
                </a:lnTo>
                <a:lnTo>
                  <a:pt x="10392" y="123"/>
                </a:lnTo>
                <a:lnTo>
                  <a:pt x="10012" y="88"/>
                </a:lnTo>
                <a:lnTo>
                  <a:pt x="9666" y="64"/>
                </a:lnTo>
                <a:lnTo>
                  <a:pt x="9303" y="41"/>
                </a:lnTo>
                <a:lnTo>
                  <a:pt x="8957" y="24"/>
                </a:lnTo>
                <a:lnTo>
                  <a:pt x="8611" y="12"/>
                </a:lnTo>
                <a:lnTo>
                  <a:pt x="8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8"/>
          <p:cNvGrpSpPr/>
          <p:nvPr/>
        </p:nvGrpSpPr>
        <p:grpSpPr>
          <a:xfrm>
            <a:off x="6238580" y="1099216"/>
            <a:ext cx="1514565" cy="1632328"/>
            <a:chOff x="479132" y="2527712"/>
            <a:chExt cx="2045328" cy="2204359"/>
          </a:xfrm>
        </p:grpSpPr>
        <p:sp>
          <p:nvSpPr>
            <p:cNvPr id="252" name="Google Shape;252;p28"/>
            <p:cNvSpPr/>
            <p:nvPr/>
          </p:nvSpPr>
          <p:spPr>
            <a:xfrm>
              <a:off x="797161" y="2527712"/>
              <a:ext cx="1727299" cy="2179693"/>
            </a:xfrm>
            <a:custGeom>
              <a:rect b="b" l="l" r="r" t="t"/>
              <a:pathLst>
                <a:path extrusionOk="0" h="133703" w="105953">
                  <a:moveTo>
                    <a:pt x="1795" y="13088"/>
                  </a:moveTo>
                  <a:lnTo>
                    <a:pt x="1683" y="13119"/>
                  </a:lnTo>
                  <a:lnTo>
                    <a:pt x="1" y="14128"/>
                  </a:lnTo>
                  <a:lnTo>
                    <a:pt x="1795" y="13088"/>
                  </a:lnTo>
                  <a:close/>
                  <a:moveTo>
                    <a:pt x="27750" y="1"/>
                  </a:moveTo>
                  <a:lnTo>
                    <a:pt x="25900" y="169"/>
                  </a:lnTo>
                  <a:lnTo>
                    <a:pt x="24219" y="505"/>
                  </a:lnTo>
                  <a:lnTo>
                    <a:pt x="22537" y="1178"/>
                  </a:lnTo>
                  <a:lnTo>
                    <a:pt x="20855" y="1851"/>
                  </a:lnTo>
                  <a:lnTo>
                    <a:pt x="17828" y="3701"/>
                  </a:lnTo>
                  <a:lnTo>
                    <a:pt x="14801" y="5551"/>
                  </a:lnTo>
                  <a:lnTo>
                    <a:pt x="1795" y="13088"/>
                  </a:lnTo>
                  <a:lnTo>
                    <a:pt x="1795" y="13088"/>
                  </a:lnTo>
                  <a:lnTo>
                    <a:pt x="3533" y="12614"/>
                  </a:lnTo>
                  <a:lnTo>
                    <a:pt x="5383" y="12278"/>
                  </a:lnTo>
                  <a:lnTo>
                    <a:pt x="7233" y="12278"/>
                  </a:lnTo>
                  <a:lnTo>
                    <a:pt x="9251" y="12446"/>
                  </a:lnTo>
                  <a:lnTo>
                    <a:pt x="11101" y="12782"/>
                  </a:lnTo>
                  <a:lnTo>
                    <a:pt x="12951" y="13287"/>
                  </a:lnTo>
                  <a:lnTo>
                    <a:pt x="14801" y="13960"/>
                  </a:lnTo>
                  <a:lnTo>
                    <a:pt x="16651" y="14800"/>
                  </a:lnTo>
                  <a:lnTo>
                    <a:pt x="18332" y="15810"/>
                  </a:lnTo>
                  <a:lnTo>
                    <a:pt x="20014" y="16987"/>
                  </a:lnTo>
                  <a:lnTo>
                    <a:pt x="21696" y="17996"/>
                  </a:lnTo>
                  <a:lnTo>
                    <a:pt x="24723" y="20518"/>
                  </a:lnTo>
                  <a:lnTo>
                    <a:pt x="27414" y="23041"/>
                  </a:lnTo>
                  <a:lnTo>
                    <a:pt x="29096" y="24723"/>
                  </a:lnTo>
                  <a:lnTo>
                    <a:pt x="30609" y="26573"/>
                  </a:lnTo>
                  <a:lnTo>
                    <a:pt x="32123" y="28591"/>
                  </a:lnTo>
                  <a:lnTo>
                    <a:pt x="33636" y="30441"/>
                  </a:lnTo>
                  <a:lnTo>
                    <a:pt x="36327" y="34645"/>
                  </a:lnTo>
                  <a:lnTo>
                    <a:pt x="38514" y="38850"/>
                  </a:lnTo>
                  <a:lnTo>
                    <a:pt x="39186" y="40532"/>
                  </a:lnTo>
                  <a:lnTo>
                    <a:pt x="39859" y="42550"/>
                  </a:lnTo>
                  <a:lnTo>
                    <a:pt x="40532" y="44568"/>
                  </a:lnTo>
                  <a:lnTo>
                    <a:pt x="41036" y="45409"/>
                  </a:lnTo>
                  <a:lnTo>
                    <a:pt x="41373" y="45913"/>
                  </a:lnTo>
                  <a:lnTo>
                    <a:pt x="41877" y="46250"/>
                  </a:lnTo>
                  <a:lnTo>
                    <a:pt x="42550" y="46586"/>
                  </a:lnTo>
                  <a:lnTo>
                    <a:pt x="44232" y="46922"/>
                  </a:lnTo>
                  <a:lnTo>
                    <a:pt x="45913" y="47427"/>
                  </a:lnTo>
                  <a:lnTo>
                    <a:pt x="47259" y="47932"/>
                  </a:lnTo>
                  <a:lnTo>
                    <a:pt x="49277" y="48941"/>
                  </a:lnTo>
                  <a:lnTo>
                    <a:pt x="51295" y="50118"/>
                  </a:lnTo>
                  <a:lnTo>
                    <a:pt x="53145" y="51463"/>
                  </a:lnTo>
                  <a:lnTo>
                    <a:pt x="54827" y="52809"/>
                  </a:lnTo>
                  <a:lnTo>
                    <a:pt x="56677" y="54322"/>
                  </a:lnTo>
                  <a:lnTo>
                    <a:pt x="58190" y="56004"/>
                  </a:lnTo>
                  <a:lnTo>
                    <a:pt x="59872" y="57686"/>
                  </a:lnTo>
                  <a:lnTo>
                    <a:pt x="61218" y="59368"/>
                  </a:lnTo>
                  <a:lnTo>
                    <a:pt x="62731" y="61218"/>
                  </a:lnTo>
                  <a:lnTo>
                    <a:pt x="64077" y="63236"/>
                  </a:lnTo>
                  <a:lnTo>
                    <a:pt x="66431" y="67104"/>
                  </a:lnTo>
                  <a:lnTo>
                    <a:pt x="68449" y="71308"/>
                  </a:lnTo>
                  <a:lnTo>
                    <a:pt x="70131" y="75345"/>
                  </a:lnTo>
                  <a:lnTo>
                    <a:pt x="70972" y="77531"/>
                  </a:lnTo>
                  <a:lnTo>
                    <a:pt x="71645" y="79717"/>
                  </a:lnTo>
                  <a:lnTo>
                    <a:pt x="72149" y="82072"/>
                  </a:lnTo>
                  <a:lnTo>
                    <a:pt x="72485" y="84258"/>
                  </a:lnTo>
                  <a:lnTo>
                    <a:pt x="72654" y="85772"/>
                  </a:lnTo>
                  <a:lnTo>
                    <a:pt x="72654" y="87453"/>
                  </a:lnTo>
                  <a:lnTo>
                    <a:pt x="72654" y="89303"/>
                  </a:lnTo>
                  <a:lnTo>
                    <a:pt x="72822" y="89976"/>
                  </a:lnTo>
                  <a:lnTo>
                    <a:pt x="72990" y="90649"/>
                  </a:lnTo>
                  <a:lnTo>
                    <a:pt x="73494" y="91490"/>
                  </a:lnTo>
                  <a:lnTo>
                    <a:pt x="74167" y="92499"/>
                  </a:lnTo>
                  <a:lnTo>
                    <a:pt x="75681" y="94181"/>
                  </a:lnTo>
                  <a:lnTo>
                    <a:pt x="77194" y="96367"/>
                  </a:lnTo>
                  <a:lnTo>
                    <a:pt x="78540" y="98553"/>
                  </a:lnTo>
                  <a:lnTo>
                    <a:pt x="80222" y="102085"/>
                  </a:lnTo>
                  <a:lnTo>
                    <a:pt x="81903" y="105617"/>
                  </a:lnTo>
                  <a:lnTo>
                    <a:pt x="83081" y="108980"/>
                  </a:lnTo>
                  <a:lnTo>
                    <a:pt x="83921" y="112848"/>
                  </a:lnTo>
                  <a:lnTo>
                    <a:pt x="84258" y="114698"/>
                  </a:lnTo>
                  <a:lnTo>
                    <a:pt x="84594" y="116716"/>
                  </a:lnTo>
                  <a:lnTo>
                    <a:pt x="84762" y="118735"/>
                  </a:lnTo>
                  <a:lnTo>
                    <a:pt x="84762" y="120753"/>
                  </a:lnTo>
                  <a:lnTo>
                    <a:pt x="84594" y="122771"/>
                  </a:lnTo>
                  <a:lnTo>
                    <a:pt x="84426" y="124621"/>
                  </a:lnTo>
                  <a:lnTo>
                    <a:pt x="83921" y="126471"/>
                  </a:lnTo>
                  <a:lnTo>
                    <a:pt x="83249" y="128153"/>
                  </a:lnTo>
                  <a:lnTo>
                    <a:pt x="82408" y="129834"/>
                  </a:lnTo>
                  <a:lnTo>
                    <a:pt x="81231" y="131348"/>
                  </a:lnTo>
                  <a:lnTo>
                    <a:pt x="79885" y="132693"/>
                  </a:lnTo>
                  <a:lnTo>
                    <a:pt x="78372" y="133702"/>
                  </a:lnTo>
                  <a:lnTo>
                    <a:pt x="78372" y="133702"/>
                  </a:lnTo>
                  <a:lnTo>
                    <a:pt x="97039" y="122771"/>
                  </a:lnTo>
                  <a:lnTo>
                    <a:pt x="99394" y="121425"/>
                  </a:lnTo>
                  <a:lnTo>
                    <a:pt x="101244" y="119744"/>
                  </a:lnTo>
                  <a:lnTo>
                    <a:pt x="102757" y="117894"/>
                  </a:lnTo>
                  <a:lnTo>
                    <a:pt x="104103" y="116044"/>
                  </a:lnTo>
                  <a:lnTo>
                    <a:pt x="104944" y="113857"/>
                  </a:lnTo>
                  <a:lnTo>
                    <a:pt x="105616" y="111671"/>
                  </a:lnTo>
                  <a:lnTo>
                    <a:pt x="105953" y="109148"/>
                  </a:lnTo>
                  <a:lnTo>
                    <a:pt x="105953" y="106458"/>
                  </a:lnTo>
                  <a:lnTo>
                    <a:pt x="105616" y="102758"/>
                  </a:lnTo>
                  <a:lnTo>
                    <a:pt x="104944" y="99226"/>
                  </a:lnTo>
                  <a:lnTo>
                    <a:pt x="104103" y="95862"/>
                  </a:lnTo>
                  <a:lnTo>
                    <a:pt x="102757" y="92499"/>
                  </a:lnTo>
                  <a:lnTo>
                    <a:pt x="101244" y="88967"/>
                  </a:lnTo>
                  <a:lnTo>
                    <a:pt x="99394" y="85435"/>
                  </a:lnTo>
                  <a:lnTo>
                    <a:pt x="98048" y="83585"/>
                  </a:lnTo>
                  <a:lnTo>
                    <a:pt x="96535" y="81735"/>
                  </a:lnTo>
                  <a:lnTo>
                    <a:pt x="95189" y="79717"/>
                  </a:lnTo>
                  <a:lnTo>
                    <a:pt x="94685" y="78708"/>
                  </a:lnTo>
                  <a:lnTo>
                    <a:pt x="94348" y="77867"/>
                  </a:lnTo>
                  <a:lnTo>
                    <a:pt x="93844" y="75681"/>
                  </a:lnTo>
                  <a:lnTo>
                    <a:pt x="93676" y="73495"/>
                  </a:lnTo>
                  <a:lnTo>
                    <a:pt x="93508" y="71308"/>
                  </a:lnTo>
                  <a:lnTo>
                    <a:pt x="93339" y="69122"/>
                  </a:lnTo>
                  <a:lnTo>
                    <a:pt x="92667" y="66767"/>
                  </a:lnTo>
                  <a:lnTo>
                    <a:pt x="91994" y="64413"/>
                  </a:lnTo>
                  <a:lnTo>
                    <a:pt x="91153" y="62227"/>
                  </a:lnTo>
                  <a:lnTo>
                    <a:pt x="90312" y="60040"/>
                  </a:lnTo>
                  <a:lnTo>
                    <a:pt x="89135" y="57686"/>
                  </a:lnTo>
                  <a:lnTo>
                    <a:pt x="87958" y="55500"/>
                  </a:lnTo>
                  <a:lnTo>
                    <a:pt x="86780" y="53313"/>
                  </a:lnTo>
                  <a:lnTo>
                    <a:pt x="85435" y="51127"/>
                  </a:lnTo>
                  <a:lnTo>
                    <a:pt x="83921" y="49109"/>
                  </a:lnTo>
                  <a:lnTo>
                    <a:pt x="82408" y="47091"/>
                  </a:lnTo>
                  <a:lnTo>
                    <a:pt x="80726" y="45073"/>
                  </a:lnTo>
                  <a:lnTo>
                    <a:pt x="79044" y="43223"/>
                  </a:lnTo>
                  <a:lnTo>
                    <a:pt x="77363" y="41709"/>
                  </a:lnTo>
                  <a:lnTo>
                    <a:pt x="75681" y="40195"/>
                  </a:lnTo>
                  <a:lnTo>
                    <a:pt x="73999" y="39018"/>
                  </a:lnTo>
                  <a:lnTo>
                    <a:pt x="72317" y="37841"/>
                  </a:lnTo>
                  <a:lnTo>
                    <a:pt x="70467" y="36664"/>
                  </a:lnTo>
                  <a:lnTo>
                    <a:pt x="68449" y="35655"/>
                  </a:lnTo>
                  <a:lnTo>
                    <a:pt x="64413" y="33973"/>
                  </a:lnTo>
                  <a:lnTo>
                    <a:pt x="63404" y="33468"/>
                  </a:lnTo>
                  <a:lnTo>
                    <a:pt x="62731" y="32964"/>
                  </a:lnTo>
                  <a:lnTo>
                    <a:pt x="62395" y="32291"/>
                  </a:lnTo>
                  <a:lnTo>
                    <a:pt x="61890" y="31114"/>
                  </a:lnTo>
                  <a:lnTo>
                    <a:pt x="59872" y="26741"/>
                  </a:lnTo>
                  <a:lnTo>
                    <a:pt x="57686" y="22537"/>
                  </a:lnTo>
                  <a:lnTo>
                    <a:pt x="55163" y="18500"/>
                  </a:lnTo>
                  <a:lnTo>
                    <a:pt x="52640" y="15137"/>
                  </a:lnTo>
                  <a:lnTo>
                    <a:pt x="49950" y="11941"/>
                  </a:lnTo>
                  <a:lnTo>
                    <a:pt x="46922" y="8746"/>
                  </a:lnTo>
                  <a:lnTo>
                    <a:pt x="45241" y="7232"/>
                  </a:lnTo>
                  <a:lnTo>
                    <a:pt x="43391" y="5887"/>
                  </a:lnTo>
                  <a:lnTo>
                    <a:pt x="41709" y="4542"/>
                  </a:lnTo>
                  <a:lnTo>
                    <a:pt x="39859" y="3364"/>
                  </a:lnTo>
                  <a:lnTo>
                    <a:pt x="37841" y="2355"/>
                  </a:lnTo>
                  <a:lnTo>
                    <a:pt x="35991" y="1514"/>
                  </a:lnTo>
                  <a:lnTo>
                    <a:pt x="33973" y="842"/>
                  </a:lnTo>
                  <a:lnTo>
                    <a:pt x="31955" y="337"/>
                  </a:lnTo>
                  <a:lnTo>
                    <a:pt x="297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479132" y="2727858"/>
              <a:ext cx="1699878" cy="2004213"/>
            </a:xfrm>
            <a:custGeom>
              <a:rect b="b" l="l" r="r" t="t"/>
              <a:pathLst>
                <a:path extrusionOk="0" h="122939" w="104271">
                  <a:moveTo>
                    <a:pt x="25563" y="1"/>
                  </a:moveTo>
                  <a:lnTo>
                    <a:pt x="23377" y="337"/>
                  </a:lnTo>
                  <a:lnTo>
                    <a:pt x="21359" y="842"/>
                  </a:lnTo>
                  <a:lnTo>
                    <a:pt x="19509" y="1683"/>
                  </a:lnTo>
                  <a:lnTo>
                    <a:pt x="17827" y="2860"/>
                  </a:lnTo>
                  <a:lnTo>
                    <a:pt x="16314" y="4373"/>
                  </a:lnTo>
                  <a:lnTo>
                    <a:pt x="15136" y="6055"/>
                  </a:lnTo>
                  <a:lnTo>
                    <a:pt x="13959" y="7905"/>
                  </a:lnTo>
                  <a:lnTo>
                    <a:pt x="13118" y="10260"/>
                  </a:lnTo>
                  <a:lnTo>
                    <a:pt x="12446" y="12614"/>
                  </a:lnTo>
                  <a:lnTo>
                    <a:pt x="12109" y="15305"/>
                  </a:lnTo>
                  <a:lnTo>
                    <a:pt x="11941" y="18332"/>
                  </a:lnTo>
                  <a:lnTo>
                    <a:pt x="12109" y="21696"/>
                  </a:lnTo>
                  <a:lnTo>
                    <a:pt x="12614" y="25059"/>
                  </a:lnTo>
                  <a:lnTo>
                    <a:pt x="13286" y="28591"/>
                  </a:lnTo>
                  <a:lnTo>
                    <a:pt x="14295" y="32123"/>
                  </a:lnTo>
                  <a:lnTo>
                    <a:pt x="12782" y="31955"/>
                  </a:lnTo>
                  <a:lnTo>
                    <a:pt x="11268" y="31955"/>
                  </a:lnTo>
                  <a:lnTo>
                    <a:pt x="9923" y="32123"/>
                  </a:lnTo>
                  <a:lnTo>
                    <a:pt x="8577" y="32459"/>
                  </a:lnTo>
                  <a:lnTo>
                    <a:pt x="7400" y="32964"/>
                  </a:lnTo>
                  <a:lnTo>
                    <a:pt x="6223" y="33468"/>
                  </a:lnTo>
                  <a:lnTo>
                    <a:pt x="5046" y="34309"/>
                  </a:lnTo>
                  <a:lnTo>
                    <a:pt x="4037" y="35318"/>
                  </a:lnTo>
                  <a:lnTo>
                    <a:pt x="3196" y="36327"/>
                  </a:lnTo>
                  <a:lnTo>
                    <a:pt x="2355" y="37504"/>
                  </a:lnTo>
                  <a:lnTo>
                    <a:pt x="1682" y="38850"/>
                  </a:lnTo>
                  <a:lnTo>
                    <a:pt x="1178" y="40195"/>
                  </a:lnTo>
                  <a:lnTo>
                    <a:pt x="673" y="41877"/>
                  </a:lnTo>
                  <a:lnTo>
                    <a:pt x="337" y="43559"/>
                  </a:lnTo>
                  <a:lnTo>
                    <a:pt x="169" y="45409"/>
                  </a:lnTo>
                  <a:lnTo>
                    <a:pt x="0" y="47427"/>
                  </a:lnTo>
                  <a:lnTo>
                    <a:pt x="169" y="49950"/>
                  </a:lnTo>
                  <a:lnTo>
                    <a:pt x="505" y="52641"/>
                  </a:lnTo>
                  <a:lnTo>
                    <a:pt x="1009" y="55331"/>
                  </a:lnTo>
                  <a:lnTo>
                    <a:pt x="1850" y="58022"/>
                  </a:lnTo>
                  <a:lnTo>
                    <a:pt x="2691" y="60881"/>
                  </a:lnTo>
                  <a:lnTo>
                    <a:pt x="3700" y="63572"/>
                  </a:lnTo>
                  <a:lnTo>
                    <a:pt x="5046" y="66095"/>
                  </a:lnTo>
                  <a:lnTo>
                    <a:pt x="6391" y="68786"/>
                  </a:lnTo>
                  <a:lnTo>
                    <a:pt x="7905" y="71308"/>
                  </a:lnTo>
                  <a:lnTo>
                    <a:pt x="9587" y="73663"/>
                  </a:lnTo>
                  <a:lnTo>
                    <a:pt x="11436" y="76017"/>
                  </a:lnTo>
                  <a:lnTo>
                    <a:pt x="13286" y="78204"/>
                  </a:lnTo>
                  <a:lnTo>
                    <a:pt x="15305" y="80222"/>
                  </a:lnTo>
                  <a:lnTo>
                    <a:pt x="17491" y="81904"/>
                  </a:lnTo>
                  <a:lnTo>
                    <a:pt x="19509" y="83585"/>
                  </a:lnTo>
                  <a:lnTo>
                    <a:pt x="21863" y="85099"/>
                  </a:lnTo>
                  <a:lnTo>
                    <a:pt x="82239" y="119912"/>
                  </a:lnTo>
                  <a:lnTo>
                    <a:pt x="84594" y="121089"/>
                  </a:lnTo>
                  <a:lnTo>
                    <a:pt x="86780" y="121930"/>
                  </a:lnTo>
                  <a:lnTo>
                    <a:pt x="88798" y="122603"/>
                  </a:lnTo>
                  <a:lnTo>
                    <a:pt x="90816" y="122939"/>
                  </a:lnTo>
                  <a:lnTo>
                    <a:pt x="92666" y="122939"/>
                  </a:lnTo>
                  <a:lnTo>
                    <a:pt x="94516" y="122771"/>
                  </a:lnTo>
                  <a:lnTo>
                    <a:pt x="96198" y="122266"/>
                  </a:lnTo>
                  <a:lnTo>
                    <a:pt x="97711" y="121594"/>
                  </a:lnTo>
                  <a:lnTo>
                    <a:pt x="99225" y="120585"/>
                  </a:lnTo>
                  <a:lnTo>
                    <a:pt x="100402" y="119407"/>
                  </a:lnTo>
                  <a:lnTo>
                    <a:pt x="101580" y="117894"/>
                  </a:lnTo>
                  <a:lnTo>
                    <a:pt x="102420" y="116212"/>
                  </a:lnTo>
                  <a:lnTo>
                    <a:pt x="103261" y="114362"/>
                  </a:lnTo>
                  <a:lnTo>
                    <a:pt x="103766" y="112344"/>
                  </a:lnTo>
                  <a:lnTo>
                    <a:pt x="104102" y="109989"/>
                  </a:lnTo>
                  <a:lnTo>
                    <a:pt x="104270" y="107467"/>
                  </a:lnTo>
                  <a:lnTo>
                    <a:pt x="104102" y="105617"/>
                  </a:lnTo>
                  <a:lnTo>
                    <a:pt x="103934" y="103767"/>
                  </a:lnTo>
                  <a:lnTo>
                    <a:pt x="103429" y="100067"/>
                  </a:lnTo>
                  <a:lnTo>
                    <a:pt x="102420" y="96199"/>
                  </a:lnTo>
                  <a:lnTo>
                    <a:pt x="100907" y="92331"/>
                  </a:lnTo>
                  <a:lnTo>
                    <a:pt x="99225" y="88631"/>
                  </a:lnTo>
                  <a:lnTo>
                    <a:pt x="97207" y="85099"/>
                  </a:lnTo>
                  <a:lnTo>
                    <a:pt x="95021" y="81567"/>
                  </a:lnTo>
                  <a:lnTo>
                    <a:pt x="92498" y="78372"/>
                  </a:lnTo>
                  <a:lnTo>
                    <a:pt x="92498" y="77867"/>
                  </a:lnTo>
                  <a:lnTo>
                    <a:pt x="92330" y="74840"/>
                  </a:lnTo>
                  <a:lnTo>
                    <a:pt x="91993" y="71981"/>
                  </a:lnTo>
                  <a:lnTo>
                    <a:pt x="91489" y="68954"/>
                  </a:lnTo>
                  <a:lnTo>
                    <a:pt x="90648" y="66095"/>
                  </a:lnTo>
                  <a:lnTo>
                    <a:pt x="89639" y="63068"/>
                  </a:lnTo>
                  <a:lnTo>
                    <a:pt x="88462" y="60040"/>
                  </a:lnTo>
                  <a:lnTo>
                    <a:pt x="87116" y="57181"/>
                  </a:lnTo>
                  <a:lnTo>
                    <a:pt x="85603" y="54322"/>
                  </a:lnTo>
                  <a:lnTo>
                    <a:pt x="83921" y="51631"/>
                  </a:lnTo>
                  <a:lnTo>
                    <a:pt x="82071" y="48941"/>
                  </a:lnTo>
                  <a:lnTo>
                    <a:pt x="80053" y="46418"/>
                  </a:lnTo>
                  <a:lnTo>
                    <a:pt x="78035" y="44063"/>
                  </a:lnTo>
                  <a:lnTo>
                    <a:pt x="75848" y="41877"/>
                  </a:lnTo>
                  <a:lnTo>
                    <a:pt x="73494" y="40027"/>
                  </a:lnTo>
                  <a:lnTo>
                    <a:pt x="71139" y="38177"/>
                  </a:lnTo>
                  <a:lnTo>
                    <a:pt x="68785" y="36664"/>
                  </a:lnTo>
                  <a:lnTo>
                    <a:pt x="66767" y="35486"/>
                  </a:lnTo>
                  <a:lnTo>
                    <a:pt x="64749" y="34645"/>
                  </a:lnTo>
                  <a:lnTo>
                    <a:pt x="62899" y="34141"/>
                  </a:lnTo>
                  <a:lnTo>
                    <a:pt x="60881" y="33636"/>
                  </a:lnTo>
                  <a:lnTo>
                    <a:pt x="60040" y="31282"/>
                  </a:lnTo>
                  <a:lnTo>
                    <a:pt x="59199" y="29096"/>
                  </a:lnTo>
                  <a:lnTo>
                    <a:pt x="57013" y="24555"/>
                  </a:lnTo>
                  <a:lnTo>
                    <a:pt x="54490" y="20350"/>
                  </a:lnTo>
                  <a:lnTo>
                    <a:pt x="51631" y="16146"/>
                  </a:lnTo>
                  <a:lnTo>
                    <a:pt x="50117" y="14296"/>
                  </a:lnTo>
                  <a:lnTo>
                    <a:pt x="48604" y="12446"/>
                  </a:lnTo>
                  <a:lnTo>
                    <a:pt x="46922" y="10764"/>
                  </a:lnTo>
                  <a:lnTo>
                    <a:pt x="45072" y="9082"/>
                  </a:lnTo>
                  <a:lnTo>
                    <a:pt x="43390" y="7569"/>
                  </a:lnTo>
                  <a:lnTo>
                    <a:pt x="41540" y="6055"/>
                  </a:lnTo>
                  <a:lnTo>
                    <a:pt x="39690" y="4710"/>
                  </a:lnTo>
                  <a:lnTo>
                    <a:pt x="37840" y="3533"/>
                  </a:lnTo>
                  <a:lnTo>
                    <a:pt x="35149" y="2187"/>
                  </a:lnTo>
                  <a:lnTo>
                    <a:pt x="32627" y="1178"/>
                  </a:lnTo>
                  <a:lnTo>
                    <a:pt x="30104" y="505"/>
                  </a:lnTo>
                  <a:lnTo>
                    <a:pt x="27750" y="169"/>
                  </a:lnTo>
                  <a:lnTo>
                    <a:pt x="255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28"/>
          <p:cNvGrpSpPr/>
          <p:nvPr/>
        </p:nvGrpSpPr>
        <p:grpSpPr>
          <a:xfrm>
            <a:off x="3860992" y="1741628"/>
            <a:ext cx="1514565" cy="1632328"/>
            <a:chOff x="479132" y="2527712"/>
            <a:chExt cx="2045328" cy="2204359"/>
          </a:xfrm>
        </p:grpSpPr>
        <p:sp>
          <p:nvSpPr>
            <p:cNvPr id="255" name="Google Shape;255;p28"/>
            <p:cNvSpPr/>
            <p:nvPr/>
          </p:nvSpPr>
          <p:spPr>
            <a:xfrm>
              <a:off x="797161" y="2527712"/>
              <a:ext cx="1727299" cy="2179693"/>
            </a:xfrm>
            <a:custGeom>
              <a:rect b="b" l="l" r="r" t="t"/>
              <a:pathLst>
                <a:path extrusionOk="0" h="133703" w="105953">
                  <a:moveTo>
                    <a:pt x="1795" y="13088"/>
                  </a:moveTo>
                  <a:lnTo>
                    <a:pt x="1683" y="13119"/>
                  </a:lnTo>
                  <a:lnTo>
                    <a:pt x="1" y="14128"/>
                  </a:lnTo>
                  <a:lnTo>
                    <a:pt x="1795" y="13088"/>
                  </a:lnTo>
                  <a:close/>
                  <a:moveTo>
                    <a:pt x="27750" y="1"/>
                  </a:moveTo>
                  <a:lnTo>
                    <a:pt x="25900" y="169"/>
                  </a:lnTo>
                  <a:lnTo>
                    <a:pt x="24219" y="505"/>
                  </a:lnTo>
                  <a:lnTo>
                    <a:pt x="22537" y="1178"/>
                  </a:lnTo>
                  <a:lnTo>
                    <a:pt x="20855" y="1851"/>
                  </a:lnTo>
                  <a:lnTo>
                    <a:pt x="17828" y="3701"/>
                  </a:lnTo>
                  <a:lnTo>
                    <a:pt x="14801" y="5551"/>
                  </a:lnTo>
                  <a:lnTo>
                    <a:pt x="1795" y="13088"/>
                  </a:lnTo>
                  <a:lnTo>
                    <a:pt x="1795" y="13088"/>
                  </a:lnTo>
                  <a:lnTo>
                    <a:pt x="3533" y="12614"/>
                  </a:lnTo>
                  <a:lnTo>
                    <a:pt x="5383" y="12278"/>
                  </a:lnTo>
                  <a:lnTo>
                    <a:pt x="7233" y="12278"/>
                  </a:lnTo>
                  <a:lnTo>
                    <a:pt x="9251" y="12446"/>
                  </a:lnTo>
                  <a:lnTo>
                    <a:pt x="11101" y="12782"/>
                  </a:lnTo>
                  <a:lnTo>
                    <a:pt x="12951" y="13287"/>
                  </a:lnTo>
                  <a:lnTo>
                    <a:pt x="14801" y="13960"/>
                  </a:lnTo>
                  <a:lnTo>
                    <a:pt x="16651" y="14800"/>
                  </a:lnTo>
                  <a:lnTo>
                    <a:pt x="18332" y="15810"/>
                  </a:lnTo>
                  <a:lnTo>
                    <a:pt x="20014" y="16987"/>
                  </a:lnTo>
                  <a:lnTo>
                    <a:pt x="21696" y="17996"/>
                  </a:lnTo>
                  <a:lnTo>
                    <a:pt x="24723" y="20518"/>
                  </a:lnTo>
                  <a:lnTo>
                    <a:pt x="27414" y="23041"/>
                  </a:lnTo>
                  <a:lnTo>
                    <a:pt x="29096" y="24723"/>
                  </a:lnTo>
                  <a:lnTo>
                    <a:pt x="30609" y="26573"/>
                  </a:lnTo>
                  <a:lnTo>
                    <a:pt x="32123" y="28591"/>
                  </a:lnTo>
                  <a:lnTo>
                    <a:pt x="33636" y="30441"/>
                  </a:lnTo>
                  <a:lnTo>
                    <a:pt x="36327" y="34645"/>
                  </a:lnTo>
                  <a:lnTo>
                    <a:pt x="38514" y="38850"/>
                  </a:lnTo>
                  <a:lnTo>
                    <a:pt x="39186" y="40532"/>
                  </a:lnTo>
                  <a:lnTo>
                    <a:pt x="39859" y="42550"/>
                  </a:lnTo>
                  <a:lnTo>
                    <a:pt x="40532" y="44568"/>
                  </a:lnTo>
                  <a:lnTo>
                    <a:pt x="41036" y="45409"/>
                  </a:lnTo>
                  <a:lnTo>
                    <a:pt x="41373" y="45913"/>
                  </a:lnTo>
                  <a:lnTo>
                    <a:pt x="41877" y="46250"/>
                  </a:lnTo>
                  <a:lnTo>
                    <a:pt x="42550" y="46586"/>
                  </a:lnTo>
                  <a:lnTo>
                    <a:pt x="44232" y="46922"/>
                  </a:lnTo>
                  <a:lnTo>
                    <a:pt x="45913" y="47427"/>
                  </a:lnTo>
                  <a:lnTo>
                    <a:pt x="47259" y="47932"/>
                  </a:lnTo>
                  <a:lnTo>
                    <a:pt x="49277" y="48941"/>
                  </a:lnTo>
                  <a:lnTo>
                    <a:pt x="51295" y="50118"/>
                  </a:lnTo>
                  <a:lnTo>
                    <a:pt x="53145" y="51463"/>
                  </a:lnTo>
                  <a:lnTo>
                    <a:pt x="54827" y="52809"/>
                  </a:lnTo>
                  <a:lnTo>
                    <a:pt x="56677" y="54322"/>
                  </a:lnTo>
                  <a:lnTo>
                    <a:pt x="58190" y="56004"/>
                  </a:lnTo>
                  <a:lnTo>
                    <a:pt x="59872" y="57686"/>
                  </a:lnTo>
                  <a:lnTo>
                    <a:pt x="61218" y="59368"/>
                  </a:lnTo>
                  <a:lnTo>
                    <a:pt x="62731" y="61218"/>
                  </a:lnTo>
                  <a:lnTo>
                    <a:pt x="64077" y="63236"/>
                  </a:lnTo>
                  <a:lnTo>
                    <a:pt x="66431" y="67104"/>
                  </a:lnTo>
                  <a:lnTo>
                    <a:pt x="68449" y="71308"/>
                  </a:lnTo>
                  <a:lnTo>
                    <a:pt x="70131" y="75345"/>
                  </a:lnTo>
                  <a:lnTo>
                    <a:pt x="70972" y="77531"/>
                  </a:lnTo>
                  <a:lnTo>
                    <a:pt x="71645" y="79717"/>
                  </a:lnTo>
                  <a:lnTo>
                    <a:pt x="72149" y="82072"/>
                  </a:lnTo>
                  <a:lnTo>
                    <a:pt x="72485" y="84258"/>
                  </a:lnTo>
                  <a:lnTo>
                    <a:pt x="72654" y="85772"/>
                  </a:lnTo>
                  <a:lnTo>
                    <a:pt x="72654" y="87453"/>
                  </a:lnTo>
                  <a:lnTo>
                    <a:pt x="72654" y="89303"/>
                  </a:lnTo>
                  <a:lnTo>
                    <a:pt x="72822" y="89976"/>
                  </a:lnTo>
                  <a:lnTo>
                    <a:pt x="72990" y="90649"/>
                  </a:lnTo>
                  <a:lnTo>
                    <a:pt x="73494" y="91490"/>
                  </a:lnTo>
                  <a:lnTo>
                    <a:pt x="74167" y="92499"/>
                  </a:lnTo>
                  <a:lnTo>
                    <a:pt x="75681" y="94181"/>
                  </a:lnTo>
                  <a:lnTo>
                    <a:pt x="77194" y="96367"/>
                  </a:lnTo>
                  <a:lnTo>
                    <a:pt x="78540" y="98553"/>
                  </a:lnTo>
                  <a:lnTo>
                    <a:pt x="80222" y="102085"/>
                  </a:lnTo>
                  <a:lnTo>
                    <a:pt x="81903" y="105617"/>
                  </a:lnTo>
                  <a:lnTo>
                    <a:pt x="83081" y="108980"/>
                  </a:lnTo>
                  <a:lnTo>
                    <a:pt x="83921" y="112848"/>
                  </a:lnTo>
                  <a:lnTo>
                    <a:pt x="84258" y="114698"/>
                  </a:lnTo>
                  <a:lnTo>
                    <a:pt x="84594" y="116716"/>
                  </a:lnTo>
                  <a:lnTo>
                    <a:pt x="84762" y="118735"/>
                  </a:lnTo>
                  <a:lnTo>
                    <a:pt x="84762" y="120753"/>
                  </a:lnTo>
                  <a:lnTo>
                    <a:pt x="84594" y="122771"/>
                  </a:lnTo>
                  <a:lnTo>
                    <a:pt x="84426" y="124621"/>
                  </a:lnTo>
                  <a:lnTo>
                    <a:pt x="83921" y="126471"/>
                  </a:lnTo>
                  <a:lnTo>
                    <a:pt x="83249" y="128153"/>
                  </a:lnTo>
                  <a:lnTo>
                    <a:pt x="82408" y="129834"/>
                  </a:lnTo>
                  <a:lnTo>
                    <a:pt x="81231" y="131348"/>
                  </a:lnTo>
                  <a:lnTo>
                    <a:pt x="79885" y="132693"/>
                  </a:lnTo>
                  <a:lnTo>
                    <a:pt x="78372" y="133702"/>
                  </a:lnTo>
                  <a:lnTo>
                    <a:pt x="78372" y="133702"/>
                  </a:lnTo>
                  <a:lnTo>
                    <a:pt x="97039" y="122771"/>
                  </a:lnTo>
                  <a:lnTo>
                    <a:pt x="99394" y="121425"/>
                  </a:lnTo>
                  <a:lnTo>
                    <a:pt x="101244" y="119744"/>
                  </a:lnTo>
                  <a:lnTo>
                    <a:pt x="102757" y="117894"/>
                  </a:lnTo>
                  <a:lnTo>
                    <a:pt x="104103" y="116044"/>
                  </a:lnTo>
                  <a:lnTo>
                    <a:pt x="104944" y="113857"/>
                  </a:lnTo>
                  <a:lnTo>
                    <a:pt x="105616" y="111671"/>
                  </a:lnTo>
                  <a:lnTo>
                    <a:pt x="105953" y="109148"/>
                  </a:lnTo>
                  <a:lnTo>
                    <a:pt x="105953" y="106458"/>
                  </a:lnTo>
                  <a:lnTo>
                    <a:pt x="105616" y="102758"/>
                  </a:lnTo>
                  <a:lnTo>
                    <a:pt x="104944" y="99226"/>
                  </a:lnTo>
                  <a:lnTo>
                    <a:pt x="104103" y="95862"/>
                  </a:lnTo>
                  <a:lnTo>
                    <a:pt x="102757" y="92499"/>
                  </a:lnTo>
                  <a:lnTo>
                    <a:pt x="101244" y="88967"/>
                  </a:lnTo>
                  <a:lnTo>
                    <a:pt x="99394" y="85435"/>
                  </a:lnTo>
                  <a:lnTo>
                    <a:pt x="98048" y="83585"/>
                  </a:lnTo>
                  <a:lnTo>
                    <a:pt x="96535" y="81735"/>
                  </a:lnTo>
                  <a:lnTo>
                    <a:pt x="95189" y="79717"/>
                  </a:lnTo>
                  <a:lnTo>
                    <a:pt x="94685" y="78708"/>
                  </a:lnTo>
                  <a:lnTo>
                    <a:pt x="94348" y="77867"/>
                  </a:lnTo>
                  <a:lnTo>
                    <a:pt x="93844" y="75681"/>
                  </a:lnTo>
                  <a:lnTo>
                    <a:pt x="93676" y="73495"/>
                  </a:lnTo>
                  <a:lnTo>
                    <a:pt x="93508" y="71308"/>
                  </a:lnTo>
                  <a:lnTo>
                    <a:pt x="93339" y="69122"/>
                  </a:lnTo>
                  <a:lnTo>
                    <a:pt x="92667" y="66767"/>
                  </a:lnTo>
                  <a:lnTo>
                    <a:pt x="91994" y="64413"/>
                  </a:lnTo>
                  <a:lnTo>
                    <a:pt x="91153" y="62227"/>
                  </a:lnTo>
                  <a:lnTo>
                    <a:pt x="90312" y="60040"/>
                  </a:lnTo>
                  <a:lnTo>
                    <a:pt x="89135" y="57686"/>
                  </a:lnTo>
                  <a:lnTo>
                    <a:pt x="87958" y="55500"/>
                  </a:lnTo>
                  <a:lnTo>
                    <a:pt x="86780" y="53313"/>
                  </a:lnTo>
                  <a:lnTo>
                    <a:pt x="85435" y="51127"/>
                  </a:lnTo>
                  <a:lnTo>
                    <a:pt x="83921" y="49109"/>
                  </a:lnTo>
                  <a:lnTo>
                    <a:pt x="82408" y="47091"/>
                  </a:lnTo>
                  <a:lnTo>
                    <a:pt x="80726" y="45073"/>
                  </a:lnTo>
                  <a:lnTo>
                    <a:pt x="79044" y="43223"/>
                  </a:lnTo>
                  <a:lnTo>
                    <a:pt x="77363" y="41709"/>
                  </a:lnTo>
                  <a:lnTo>
                    <a:pt x="75681" y="40195"/>
                  </a:lnTo>
                  <a:lnTo>
                    <a:pt x="73999" y="39018"/>
                  </a:lnTo>
                  <a:lnTo>
                    <a:pt x="72317" y="37841"/>
                  </a:lnTo>
                  <a:lnTo>
                    <a:pt x="70467" y="36664"/>
                  </a:lnTo>
                  <a:lnTo>
                    <a:pt x="68449" y="35655"/>
                  </a:lnTo>
                  <a:lnTo>
                    <a:pt x="64413" y="33973"/>
                  </a:lnTo>
                  <a:lnTo>
                    <a:pt x="63404" y="33468"/>
                  </a:lnTo>
                  <a:lnTo>
                    <a:pt x="62731" y="32964"/>
                  </a:lnTo>
                  <a:lnTo>
                    <a:pt x="62395" y="32291"/>
                  </a:lnTo>
                  <a:lnTo>
                    <a:pt x="61890" y="31114"/>
                  </a:lnTo>
                  <a:lnTo>
                    <a:pt x="59872" y="26741"/>
                  </a:lnTo>
                  <a:lnTo>
                    <a:pt x="57686" y="22537"/>
                  </a:lnTo>
                  <a:lnTo>
                    <a:pt x="55163" y="18500"/>
                  </a:lnTo>
                  <a:lnTo>
                    <a:pt x="52640" y="15137"/>
                  </a:lnTo>
                  <a:lnTo>
                    <a:pt x="49950" y="11941"/>
                  </a:lnTo>
                  <a:lnTo>
                    <a:pt x="46922" y="8746"/>
                  </a:lnTo>
                  <a:lnTo>
                    <a:pt x="45241" y="7232"/>
                  </a:lnTo>
                  <a:lnTo>
                    <a:pt x="43391" y="5887"/>
                  </a:lnTo>
                  <a:lnTo>
                    <a:pt x="41709" y="4542"/>
                  </a:lnTo>
                  <a:lnTo>
                    <a:pt x="39859" y="3364"/>
                  </a:lnTo>
                  <a:lnTo>
                    <a:pt x="37841" y="2355"/>
                  </a:lnTo>
                  <a:lnTo>
                    <a:pt x="35991" y="1514"/>
                  </a:lnTo>
                  <a:lnTo>
                    <a:pt x="33973" y="842"/>
                  </a:lnTo>
                  <a:lnTo>
                    <a:pt x="31955" y="337"/>
                  </a:lnTo>
                  <a:lnTo>
                    <a:pt x="297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79132" y="2727858"/>
              <a:ext cx="1699878" cy="2004213"/>
            </a:xfrm>
            <a:custGeom>
              <a:rect b="b" l="l" r="r" t="t"/>
              <a:pathLst>
                <a:path extrusionOk="0" h="122939" w="104271">
                  <a:moveTo>
                    <a:pt x="25563" y="1"/>
                  </a:moveTo>
                  <a:lnTo>
                    <a:pt x="23377" y="337"/>
                  </a:lnTo>
                  <a:lnTo>
                    <a:pt x="21359" y="842"/>
                  </a:lnTo>
                  <a:lnTo>
                    <a:pt x="19509" y="1683"/>
                  </a:lnTo>
                  <a:lnTo>
                    <a:pt x="17827" y="2860"/>
                  </a:lnTo>
                  <a:lnTo>
                    <a:pt x="16314" y="4373"/>
                  </a:lnTo>
                  <a:lnTo>
                    <a:pt x="15136" y="6055"/>
                  </a:lnTo>
                  <a:lnTo>
                    <a:pt x="13959" y="7905"/>
                  </a:lnTo>
                  <a:lnTo>
                    <a:pt x="13118" y="10260"/>
                  </a:lnTo>
                  <a:lnTo>
                    <a:pt x="12446" y="12614"/>
                  </a:lnTo>
                  <a:lnTo>
                    <a:pt x="12109" y="15305"/>
                  </a:lnTo>
                  <a:lnTo>
                    <a:pt x="11941" y="18332"/>
                  </a:lnTo>
                  <a:lnTo>
                    <a:pt x="12109" y="21696"/>
                  </a:lnTo>
                  <a:lnTo>
                    <a:pt x="12614" y="25059"/>
                  </a:lnTo>
                  <a:lnTo>
                    <a:pt x="13286" y="28591"/>
                  </a:lnTo>
                  <a:lnTo>
                    <a:pt x="14295" y="32123"/>
                  </a:lnTo>
                  <a:lnTo>
                    <a:pt x="12782" y="31955"/>
                  </a:lnTo>
                  <a:lnTo>
                    <a:pt x="11268" y="31955"/>
                  </a:lnTo>
                  <a:lnTo>
                    <a:pt x="9923" y="32123"/>
                  </a:lnTo>
                  <a:lnTo>
                    <a:pt x="8577" y="32459"/>
                  </a:lnTo>
                  <a:lnTo>
                    <a:pt x="7400" y="32964"/>
                  </a:lnTo>
                  <a:lnTo>
                    <a:pt x="6223" y="33468"/>
                  </a:lnTo>
                  <a:lnTo>
                    <a:pt x="5046" y="34309"/>
                  </a:lnTo>
                  <a:lnTo>
                    <a:pt x="4037" y="35318"/>
                  </a:lnTo>
                  <a:lnTo>
                    <a:pt x="3196" y="36327"/>
                  </a:lnTo>
                  <a:lnTo>
                    <a:pt x="2355" y="37504"/>
                  </a:lnTo>
                  <a:lnTo>
                    <a:pt x="1682" y="38850"/>
                  </a:lnTo>
                  <a:lnTo>
                    <a:pt x="1178" y="40195"/>
                  </a:lnTo>
                  <a:lnTo>
                    <a:pt x="673" y="41877"/>
                  </a:lnTo>
                  <a:lnTo>
                    <a:pt x="337" y="43559"/>
                  </a:lnTo>
                  <a:lnTo>
                    <a:pt x="169" y="45409"/>
                  </a:lnTo>
                  <a:lnTo>
                    <a:pt x="0" y="47427"/>
                  </a:lnTo>
                  <a:lnTo>
                    <a:pt x="169" y="49950"/>
                  </a:lnTo>
                  <a:lnTo>
                    <a:pt x="505" y="52641"/>
                  </a:lnTo>
                  <a:lnTo>
                    <a:pt x="1009" y="55331"/>
                  </a:lnTo>
                  <a:lnTo>
                    <a:pt x="1850" y="58022"/>
                  </a:lnTo>
                  <a:lnTo>
                    <a:pt x="2691" y="60881"/>
                  </a:lnTo>
                  <a:lnTo>
                    <a:pt x="3700" y="63572"/>
                  </a:lnTo>
                  <a:lnTo>
                    <a:pt x="5046" y="66095"/>
                  </a:lnTo>
                  <a:lnTo>
                    <a:pt x="6391" y="68786"/>
                  </a:lnTo>
                  <a:lnTo>
                    <a:pt x="7905" y="71308"/>
                  </a:lnTo>
                  <a:lnTo>
                    <a:pt x="9587" y="73663"/>
                  </a:lnTo>
                  <a:lnTo>
                    <a:pt x="11436" y="76017"/>
                  </a:lnTo>
                  <a:lnTo>
                    <a:pt x="13286" y="78204"/>
                  </a:lnTo>
                  <a:lnTo>
                    <a:pt x="15305" y="80222"/>
                  </a:lnTo>
                  <a:lnTo>
                    <a:pt x="17491" y="81904"/>
                  </a:lnTo>
                  <a:lnTo>
                    <a:pt x="19509" y="83585"/>
                  </a:lnTo>
                  <a:lnTo>
                    <a:pt x="21863" y="85099"/>
                  </a:lnTo>
                  <a:lnTo>
                    <a:pt x="82239" y="119912"/>
                  </a:lnTo>
                  <a:lnTo>
                    <a:pt x="84594" y="121089"/>
                  </a:lnTo>
                  <a:lnTo>
                    <a:pt x="86780" y="121930"/>
                  </a:lnTo>
                  <a:lnTo>
                    <a:pt x="88798" y="122603"/>
                  </a:lnTo>
                  <a:lnTo>
                    <a:pt x="90816" y="122939"/>
                  </a:lnTo>
                  <a:lnTo>
                    <a:pt x="92666" y="122939"/>
                  </a:lnTo>
                  <a:lnTo>
                    <a:pt x="94516" y="122771"/>
                  </a:lnTo>
                  <a:lnTo>
                    <a:pt x="96198" y="122266"/>
                  </a:lnTo>
                  <a:lnTo>
                    <a:pt x="97711" y="121594"/>
                  </a:lnTo>
                  <a:lnTo>
                    <a:pt x="99225" y="120585"/>
                  </a:lnTo>
                  <a:lnTo>
                    <a:pt x="100402" y="119407"/>
                  </a:lnTo>
                  <a:lnTo>
                    <a:pt x="101580" y="117894"/>
                  </a:lnTo>
                  <a:lnTo>
                    <a:pt x="102420" y="116212"/>
                  </a:lnTo>
                  <a:lnTo>
                    <a:pt x="103261" y="114362"/>
                  </a:lnTo>
                  <a:lnTo>
                    <a:pt x="103766" y="112344"/>
                  </a:lnTo>
                  <a:lnTo>
                    <a:pt x="104102" y="109989"/>
                  </a:lnTo>
                  <a:lnTo>
                    <a:pt x="104270" y="107467"/>
                  </a:lnTo>
                  <a:lnTo>
                    <a:pt x="104102" y="105617"/>
                  </a:lnTo>
                  <a:lnTo>
                    <a:pt x="103934" y="103767"/>
                  </a:lnTo>
                  <a:lnTo>
                    <a:pt x="103429" y="100067"/>
                  </a:lnTo>
                  <a:lnTo>
                    <a:pt x="102420" y="96199"/>
                  </a:lnTo>
                  <a:lnTo>
                    <a:pt x="100907" y="92331"/>
                  </a:lnTo>
                  <a:lnTo>
                    <a:pt x="99225" y="88631"/>
                  </a:lnTo>
                  <a:lnTo>
                    <a:pt x="97207" y="85099"/>
                  </a:lnTo>
                  <a:lnTo>
                    <a:pt x="95021" y="81567"/>
                  </a:lnTo>
                  <a:lnTo>
                    <a:pt x="92498" y="78372"/>
                  </a:lnTo>
                  <a:lnTo>
                    <a:pt x="92498" y="77867"/>
                  </a:lnTo>
                  <a:lnTo>
                    <a:pt x="92330" y="74840"/>
                  </a:lnTo>
                  <a:lnTo>
                    <a:pt x="91993" y="71981"/>
                  </a:lnTo>
                  <a:lnTo>
                    <a:pt x="91489" y="68954"/>
                  </a:lnTo>
                  <a:lnTo>
                    <a:pt x="90648" y="66095"/>
                  </a:lnTo>
                  <a:lnTo>
                    <a:pt x="89639" y="63068"/>
                  </a:lnTo>
                  <a:lnTo>
                    <a:pt x="88462" y="60040"/>
                  </a:lnTo>
                  <a:lnTo>
                    <a:pt x="87116" y="57181"/>
                  </a:lnTo>
                  <a:lnTo>
                    <a:pt x="85603" y="54322"/>
                  </a:lnTo>
                  <a:lnTo>
                    <a:pt x="83921" y="51631"/>
                  </a:lnTo>
                  <a:lnTo>
                    <a:pt x="82071" y="48941"/>
                  </a:lnTo>
                  <a:lnTo>
                    <a:pt x="80053" y="46418"/>
                  </a:lnTo>
                  <a:lnTo>
                    <a:pt x="78035" y="44063"/>
                  </a:lnTo>
                  <a:lnTo>
                    <a:pt x="75848" y="41877"/>
                  </a:lnTo>
                  <a:lnTo>
                    <a:pt x="73494" y="40027"/>
                  </a:lnTo>
                  <a:lnTo>
                    <a:pt x="71139" y="38177"/>
                  </a:lnTo>
                  <a:lnTo>
                    <a:pt x="68785" y="36664"/>
                  </a:lnTo>
                  <a:lnTo>
                    <a:pt x="66767" y="35486"/>
                  </a:lnTo>
                  <a:lnTo>
                    <a:pt x="64749" y="34645"/>
                  </a:lnTo>
                  <a:lnTo>
                    <a:pt x="62899" y="34141"/>
                  </a:lnTo>
                  <a:lnTo>
                    <a:pt x="60881" y="33636"/>
                  </a:lnTo>
                  <a:lnTo>
                    <a:pt x="60040" y="31282"/>
                  </a:lnTo>
                  <a:lnTo>
                    <a:pt x="59199" y="29096"/>
                  </a:lnTo>
                  <a:lnTo>
                    <a:pt x="57013" y="24555"/>
                  </a:lnTo>
                  <a:lnTo>
                    <a:pt x="54490" y="20350"/>
                  </a:lnTo>
                  <a:lnTo>
                    <a:pt x="51631" y="16146"/>
                  </a:lnTo>
                  <a:lnTo>
                    <a:pt x="50117" y="14296"/>
                  </a:lnTo>
                  <a:lnTo>
                    <a:pt x="48604" y="12446"/>
                  </a:lnTo>
                  <a:lnTo>
                    <a:pt x="46922" y="10764"/>
                  </a:lnTo>
                  <a:lnTo>
                    <a:pt x="45072" y="9082"/>
                  </a:lnTo>
                  <a:lnTo>
                    <a:pt x="43390" y="7569"/>
                  </a:lnTo>
                  <a:lnTo>
                    <a:pt x="41540" y="6055"/>
                  </a:lnTo>
                  <a:lnTo>
                    <a:pt x="39690" y="4710"/>
                  </a:lnTo>
                  <a:lnTo>
                    <a:pt x="37840" y="3533"/>
                  </a:lnTo>
                  <a:lnTo>
                    <a:pt x="35149" y="2187"/>
                  </a:lnTo>
                  <a:lnTo>
                    <a:pt x="32627" y="1178"/>
                  </a:lnTo>
                  <a:lnTo>
                    <a:pt x="30104" y="505"/>
                  </a:lnTo>
                  <a:lnTo>
                    <a:pt x="27750" y="169"/>
                  </a:lnTo>
                  <a:lnTo>
                    <a:pt x="255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28"/>
          <p:cNvGrpSpPr/>
          <p:nvPr/>
        </p:nvGrpSpPr>
        <p:grpSpPr>
          <a:xfrm>
            <a:off x="1483405" y="1099216"/>
            <a:ext cx="1514565" cy="1632328"/>
            <a:chOff x="479132" y="2527712"/>
            <a:chExt cx="2045328" cy="2204359"/>
          </a:xfrm>
        </p:grpSpPr>
        <p:sp>
          <p:nvSpPr>
            <p:cNvPr id="258" name="Google Shape;258;p28"/>
            <p:cNvSpPr/>
            <p:nvPr/>
          </p:nvSpPr>
          <p:spPr>
            <a:xfrm>
              <a:off x="797161" y="2527712"/>
              <a:ext cx="1727299" cy="2179693"/>
            </a:xfrm>
            <a:custGeom>
              <a:rect b="b" l="l" r="r" t="t"/>
              <a:pathLst>
                <a:path extrusionOk="0" h="133703" w="105953">
                  <a:moveTo>
                    <a:pt x="1795" y="13088"/>
                  </a:moveTo>
                  <a:lnTo>
                    <a:pt x="1683" y="13119"/>
                  </a:lnTo>
                  <a:lnTo>
                    <a:pt x="1" y="14128"/>
                  </a:lnTo>
                  <a:lnTo>
                    <a:pt x="1795" y="13088"/>
                  </a:lnTo>
                  <a:close/>
                  <a:moveTo>
                    <a:pt x="27750" y="1"/>
                  </a:moveTo>
                  <a:lnTo>
                    <a:pt x="25900" y="169"/>
                  </a:lnTo>
                  <a:lnTo>
                    <a:pt x="24219" y="505"/>
                  </a:lnTo>
                  <a:lnTo>
                    <a:pt x="22537" y="1178"/>
                  </a:lnTo>
                  <a:lnTo>
                    <a:pt x="20855" y="1851"/>
                  </a:lnTo>
                  <a:lnTo>
                    <a:pt x="17828" y="3701"/>
                  </a:lnTo>
                  <a:lnTo>
                    <a:pt x="14801" y="5551"/>
                  </a:lnTo>
                  <a:lnTo>
                    <a:pt x="1795" y="13088"/>
                  </a:lnTo>
                  <a:lnTo>
                    <a:pt x="1795" y="13088"/>
                  </a:lnTo>
                  <a:lnTo>
                    <a:pt x="3533" y="12614"/>
                  </a:lnTo>
                  <a:lnTo>
                    <a:pt x="5383" y="12278"/>
                  </a:lnTo>
                  <a:lnTo>
                    <a:pt x="7233" y="12278"/>
                  </a:lnTo>
                  <a:lnTo>
                    <a:pt x="9251" y="12446"/>
                  </a:lnTo>
                  <a:lnTo>
                    <a:pt x="11101" y="12782"/>
                  </a:lnTo>
                  <a:lnTo>
                    <a:pt x="12951" y="13287"/>
                  </a:lnTo>
                  <a:lnTo>
                    <a:pt x="14801" y="13960"/>
                  </a:lnTo>
                  <a:lnTo>
                    <a:pt x="16651" y="14800"/>
                  </a:lnTo>
                  <a:lnTo>
                    <a:pt x="18332" y="15810"/>
                  </a:lnTo>
                  <a:lnTo>
                    <a:pt x="20014" y="16987"/>
                  </a:lnTo>
                  <a:lnTo>
                    <a:pt x="21696" y="17996"/>
                  </a:lnTo>
                  <a:lnTo>
                    <a:pt x="24723" y="20518"/>
                  </a:lnTo>
                  <a:lnTo>
                    <a:pt x="27414" y="23041"/>
                  </a:lnTo>
                  <a:lnTo>
                    <a:pt x="29096" y="24723"/>
                  </a:lnTo>
                  <a:lnTo>
                    <a:pt x="30609" y="26573"/>
                  </a:lnTo>
                  <a:lnTo>
                    <a:pt x="32123" y="28591"/>
                  </a:lnTo>
                  <a:lnTo>
                    <a:pt x="33636" y="30441"/>
                  </a:lnTo>
                  <a:lnTo>
                    <a:pt x="36327" y="34645"/>
                  </a:lnTo>
                  <a:lnTo>
                    <a:pt x="38514" y="38850"/>
                  </a:lnTo>
                  <a:lnTo>
                    <a:pt x="39186" y="40532"/>
                  </a:lnTo>
                  <a:lnTo>
                    <a:pt x="39859" y="42550"/>
                  </a:lnTo>
                  <a:lnTo>
                    <a:pt x="40532" y="44568"/>
                  </a:lnTo>
                  <a:lnTo>
                    <a:pt x="41036" y="45409"/>
                  </a:lnTo>
                  <a:lnTo>
                    <a:pt x="41373" y="45913"/>
                  </a:lnTo>
                  <a:lnTo>
                    <a:pt x="41877" y="46250"/>
                  </a:lnTo>
                  <a:lnTo>
                    <a:pt x="42550" y="46586"/>
                  </a:lnTo>
                  <a:lnTo>
                    <a:pt x="44232" y="46922"/>
                  </a:lnTo>
                  <a:lnTo>
                    <a:pt x="45913" y="47427"/>
                  </a:lnTo>
                  <a:lnTo>
                    <a:pt x="47259" y="47932"/>
                  </a:lnTo>
                  <a:lnTo>
                    <a:pt x="49277" y="48941"/>
                  </a:lnTo>
                  <a:lnTo>
                    <a:pt x="51295" y="50118"/>
                  </a:lnTo>
                  <a:lnTo>
                    <a:pt x="53145" y="51463"/>
                  </a:lnTo>
                  <a:lnTo>
                    <a:pt x="54827" y="52809"/>
                  </a:lnTo>
                  <a:lnTo>
                    <a:pt x="56677" y="54322"/>
                  </a:lnTo>
                  <a:lnTo>
                    <a:pt x="58190" y="56004"/>
                  </a:lnTo>
                  <a:lnTo>
                    <a:pt x="59872" y="57686"/>
                  </a:lnTo>
                  <a:lnTo>
                    <a:pt x="61218" y="59368"/>
                  </a:lnTo>
                  <a:lnTo>
                    <a:pt x="62731" y="61218"/>
                  </a:lnTo>
                  <a:lnTo>
                    <a:pt x="64077" y="63236"/>
                  </a:lnTo>
                  <a:lnTo>
                    <a:pt x="66431" y="67104"/>
                  </a:lnTo>
                  <a:lnTo>
                    <a:pt x="68449" y="71308"/>
                  </a:lnTo>
                  <a:lnTo>
                    <a:pt x="70131" y="75345"/>
                  </a:lnTo>
                  <a:lnTo>
                    <a:pt x="70972" y="77531"/>
                  </a:lnTo>
                  <a:lnTo>
                    <a:pt x="71645" y="79717"/>
                  </a:lnTo>
                  <a:lnTo>
                    <a:pt x="72149" y="82072"/>
                  </a:lnTo>
                  <a:lnTo>
                    <a:pt x="72485" y="84258"/>
                  </a:lnTo>
                  <a:lnTo>
                    <a:pt x="72654" y="85772"/>
                  </a:lnTo>
                  <a:lnTo>
                    <a:pt x="72654" y="87453"/>
                  </a:lnTo>
                  <a:lnTo>
                    <a:pt x="72654" y="89303"/>
                  </a:lnTo>
                  <a:lnTo>
                    <a:pt x="72822" y="89976"/>
                  </a:lnTo>
                  <a:lnTo>
                    <a:pt x="72990" y="90649"/>
                  </a:lnTo>
                  <a:lnTo>
                    <a:pt x="73494" y="91490"/>
                  </a:lnTo>
                  <a:lnTo>
                    <a:pt x="74167" y="92499"/>
                  </a:lnTo>
                  <a:lnTo>
                    <a:pt x="75681" y="94181"/>
                  </a:lnTo>
                  <a:lnTo>
                    <a:pt x="77194" y="96367"/>
                  </a:lnTo>
                  <a:lnTo>
                    <a:pt x="78540" y="98553"/>
                  </a:lnTo>
                  <a:lnTo>
                    <a:pt x="80222" y="102085"/>
                  </a:lnTo>
                  <a:lnTo>
                    <a:pt x="81903" y="105617"/>
                  </a:lnTo>
                  <a:lnTo>
                    <a:pt x="83081" y="108980"/>
                  </a:lnTo>
                  <a:lnTo>
                    <a:pt x="83921" y="112848"/>
                  </a:lnTo>
                  <a:lnTo>
                    <a:pt x="84258" y="114698"/>
                  </a:lnTo>
                  <a:lnTo>
                    <a:pt x="84594" y="116716"/>
                  </a:lnTo>
                  <a:lnTo>
                    <a:pt x="84762" y="118735"/>
                  </a:lnTo>
                  <a:lnTo>
                    <a:pt x="84762" y="120753"/>
                  </a:lnTo>
                  <a:lnTo>
                    <a:pt x="84594" y="122771"/>
                  </a:lnTo>
                  <a:lnTo>
                    <a:pt x="84426" y="124621"/>
                  </a:lnTo>
                  <a:lnTo>
                    <a:pt x="83921" y="126471"/>
                  </a:lnTo>
                  <a:lnTo>
                    <a:pt x="83249" y="128153"/>
                  </a:lnTo>
                  <a:lnTo>
                    <a:pt x="82408" y="129834"/>
                  </a:lnTo>
                  <a:lnTo>
                    <a:pt x="81231" y="131348"/>
                  </a:lnTo>
                  <a:lnTo>
                    <a:pt x="79885" y="132693"/>
                  </a:lnTo>
                  <a:lnTo>
                    <a:pt x="78372" y="133702"/>
                  </a:lnTo>
                  <a:lnTo>
                    <a:pt x="78372" y="133702"/>
                  </a:lnTo>
                  <a:lnTo>
                    <a:pt x="97039" y="122771"/>
                  </a:lnTo>
                  <a:lnTo>
                    <a:pt x="99394" y="121425"/>
                  </a:lnTo>
                  <a:lnTo>
                    <a:pt x="101244" y="119744"/>
                  </a:lnTo>
                  <a:lnTo>
                    <a:pt x="102757" y="117894"/>
                  </a:lnTo>
                  <a:lnTo>
                    <a:pt x="104103" y="116044"/>
                  </a:lnTo>
                  <a:lnTo>
                    <a:pt x="104944" y="113857"/>
                  </a:lnTo>
                  <a:lnTo>
                    <a:pt x="105616" y="111671"/>
                  </a:lnTo>
                  <a:lnTo>
                    <a:pt x="105953" y="109148"/>
                  </a:lnTo>
                  <a:lnTo>
                    <a:pt x="105953" y="106458"/>
                  </a:lnTo>
                  <a:lnTo>
                    <a:pt x="105616" y="102758"/>
                  </a:lnTo>
                  <a:lnTo>
                    <a:pt x="104944" y="99226"/>
                  </a:lnTo>
                  <a:lnTo>
                    <a:pt x="104103" y="95862"/>
                  </a:lnTo>
                  <a:lnTo>
                    <a:pt x="102757" y="92499"/>
                  </a:lnTo>
                  <a:lnTo>
                    <a:pt x="101244" y="88967"/>
                  </a:lnTo>
                  <a:lnTo>
                    <a:pt x="99394" y="85435"/>
                  </a:lnTo>
                  <a:lnTo>
                    <a:pt x="98048" y="83585"/>
                  </a:lnTo>
                  <a:lnTo>
                    <a:pt x="96535" y="81735"/>
                  </a:lnTo>
                  <a:lnTo>
                    <a:pt x="95189" y="79717"/>
                  </a:lnTo>
                  <a:lnTo>
                    <a:pt x="94685" y="78708"/>
                  </a:lnTo>
                  <a:lnTo>
                    <a:pt x="94348" y="77867"/>
                  </a:lnTo>
                  <a:lnTo>
                    <a:pt x="93844" y="75681"/>
                  </a:lnTo>
                  <a:lnTo>
                    <a:pt x="93676" y="73495"/>
                  </a:lnTo>
                  <a:lnTo>
                    <a:pt x="93508" y="71308"/>
                  </a:lnTo>
                  <a:lnTo>
                    <a:pt x="93339" y="69122"/>
                  </a:lnTo>
                  <a:lnTo>
                    <a:pt x="92667" y="66767"/>
                  </a:lnTo>
                  <a:lnTo>
                    <a:pt x="91994" y="64413"/>
                  </a:lnTo>
                  <a:lnTo>
                    <a:pt x="91153" y="62227"/>
                  </a:lnTo>
                  <a:lnTo>
                    <a:pt x="90312" y="60040"/>
                  </a:lnTo>
                  <a:lnTo>
                    <a:pt x="89135" y="57686"/>
                  </a:lnTo>
                  <a:lnTo>
                    <a:pt x="87958" y="55500"/>
                  </a:lnTo>
                  <a:lnTo>
                    <a:pt x="86780" y="53313"/>
                  </a:lnTo>
                  <a:lnTo>
                    <a:pt x="85435" y="51127"/>
                  </a:lnTo>
                  <a:lnTo>
                    <a:pt x="83921" y="49109"/>
                  </a:lnTo>
                  <a:lnTo>
                    <a:pt x="82408" y="47091"/>
                  </a:lnTo>
                  <a:lnTo>
                    <a:pt x="80726" y="45073"/>
                  </a:lnTo>
                  <a:lnTo>
                    <a:pt x="79044" y="43223"/>
                  </a:lnTo>
                  <a:lnTo>
                    <a:pt x="77363" y="41709"/>
                  </a:lnTo>
                  <a:lnTo>
                    <a:pt x="75681" y="40195"/>
                  </a:lnTo>
                  <a:lnTo>
                    <a:pt x="73999" y="39018"/>
                  </a:lnTo>
                  <a:lnTo>
                    <a:pt x="72317" y="37841"/>
                  </a:lnTo>
                  <a:lnTo>
                    <a:pt x="70467" y="36664"/>
                  </a:lnTo>
                  <a:lnTo>
                    <a:pt x="68449" y="35655"/>
                  </a:lnTo>
                  <a:lnTo>
                    <a:pt x="64413" y="33973"/>
                  </a:lnTo>
                  <a:lnTo>
                    <a:pt x="63404" y="33468"/>
                  </a:lnTo>
                  <a:lnTo>
                    <a:pt x="62731" y="32964"/>
                  </a:lnTo>
                  <a:lnTo>
                    <a:pt x="62395" y="32291"/>
                  </a:lnTo>
                  <a:lnTo>
                    <a:pt x="61890" y="31114"/>
                  </a:lnTo>
                  <a:lnTo>
                    <a:pt x="59872" y="26741"/>
                  </a:lnTo>
                  <a:lnTo>
                    <a:pt x="57686" y="22537"/>
                  </a:lnTo>
                  <a:lnTo>
                    <a:pt x="55163" y="18500"/>
                  </a:lnTo>
                  <a:lnTo>
                    <a:pt x="52640" y="15137"/>
                  </a:lnTo>
                  <a:lnTo>
                    <a:pt x="49950" y="11941"/>
                  </a:lnTo>
                  <a:lnTo>
                    <a:pt x="46922" y="8746"/>
                  </a:lnTo>
                  <a:lnTo>
                    <a:pt x="45241" y="7232"/>
                  </a:lnTo>
                  <a:lnTo>
                    <a:pt x="43391" y="5887"/>
                  </a:lnTo>
                  <a:lnTo>
                    <a:pt x="41709" y="4542"/>
                  </a:lnTo>
                  <a:lnTo>
                    <a:pt x="39859" y="3364"/>
                  </a:lnTo>
                  <a:lnTo>
                    <a:pt x="37841" y="2355"/>
                  </a:lnTo>
                  <a:lnTo>
                    <a:pt x="35991" y="1514"/>
                  </a:lnTo>
                  <a:lnTo>
                    <a:pt x="33973" y="842"/>
                  </a:lnTo>
                  <a:lnTo>
                    <a:pt x="31955" y="337"/>
                  </a:lnTo>
                  <a:lnTo>
                    <a:pt x="297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479132" y="2727858"/>
              <a:ext cx="1699878" cy="2004213"/>
            </a:xfrm>
            <a:custGeom>
              <a:rect b="b" l="l" r="r" t="t"/>
              <a:pathLst>
                <a:path extrusionOk="0" h="122939" w="104271">
                  <a:moveTo>
                    <a:pt x="25563" y="1"/>
                  </a:moveTo>
                  <a:lnTo>
                    <a:pt x="23377" y="337"/>
                  </a:lnTo>
                  <a:lnTo>
                    <a:pt x="21359" y="842"/>
                  </a:lnTo>
                  <a:lnTo>
                    <a:pt x="19509" y="1683"/>
                  </a:lnTo>
                  <a:lnTo>
                    <a:pt x="17827" y="2860"/>
                  </a:lnTo>
                  <a:lnTo>
                    <a:pt x="16314" y="4373"/>
                  </a:lnTo>
                  <a:lnTo>
                    <a:pt x="15136" y="6055"/>
                  </a:lnTo>
                  <a:lnTo>
                    <a:pt x="13959" y="7905"/>
                  </a:lnTo>
                  <a:lnTo>
                    <a:pt x="13118" y="10260"/>
                  </a:lnTo>
                  <a:lnTo>
                    <a:pt x="12446" y="12614"/>
                  </a:lnTo>
                  <a:lnTo>
                    <a:pt x="12109" y="15305"/>
                  </a:lnTo>
                  <a:lnTo>
                    <a:pt x="11941" y="18332"/>
                  </a:lnTo>
                  <a:lnTo>
                    <a:pt x="12109" y="21696"/>
                  </a:lnTo>
                  <a:lnTo>
                    <a:pt x="12614" y="25059"/>
                  </a:lnTo>
                  <a:lnTo>
                    <a:pt x="13286" y="28591"/>
                  </a:lnTo>
                  <a:lnTo>
                    <a:pt x="14295" y="32123"/>
                  </a:lnTo>
                  <a:lnTo>
                    <a:pt x="12782" y="31955"/>
                  </a:lnTo>
                  <a:lnTo>
                    <a:pt x="11268" y="31955"/>
                  </a:lnTo>
                  <a:lnTo>
                    <a:pt x="9923" y="32123"/>
                  </a:lnTo>
                  <a:lnTo>
                    <a:pt x="8577" y="32459"/>
                  </a:lnTo>
                  <a:lnTo>
                    <a:pt x="7400" y="32964"/>
                  </a:lnTo>
                  <a:lnTo>
                    <a:pt x="6223" y="33468"/>
                  </a:lnTo>
                  <a:lnTo>
                    <a:pt x="5046" y="34309"/>
                  </a:lnTo>
                  <a:lnTo>
                    <a:pt x="4037" y="35318"/>
                  </a:lnTo>
                  <a:lnTo>
                    <a:pt x="3196" y="36327"/>
                  </a:lnTo>
                  <a:lnTo>
                    <a:pt x="2355" y="37504"/>
                  </a:lnTo>
                  <a:lnTo>
                    <a:pt x="1682" y="38850"/>
                  </a:lnTo>
                  <a:lnTo>
                    <a:pt x="1178" y="40195"/>
                  </a:lnTo>
                  <a:lnTo>
                    <a:pt x="673" y="41877"/>
                  </a:lnTo>
                  <a:lnTo>
                    <a:pt x="337" y="43559"/>
                  </a:lnTo>
                  <a:lnTo>
                    <a:pt x="169" y="45409"/>
                  </a:lnTo>
                  <a:lnTo>
                    <a:pt x="0" y="47427"/>
                  </a:lnTo>
                  <a:lnTo>
                    <a:pt x="169" y="49950"/>
                  </a:lnTo>
                  <a:lnTo>
                    <a:pt x="505" y="52641"/>
                  </a:lnTo>
                  <a:lnTo>
                    <a:pt x="1009" y="55331"/>
                  </a:lnTo>
                  <a:lnTo>
                    <a:pt x="1850" y="58022"/>
                  </a:lnTo>
                  <a:lnTo>
                    <a:pt x="2691" y="60881"/>
                  </a:lnTo>
                  <a:lnTo>
                    <a:pt x="3700" y="63572"/>
                  </a:lnTo>
                  <a:lnTo>
                    <a:pt x="5046" y="66095"/>
                  </a:lnTo>
                  <a:lnTo>
                    <a:pt x="6391" y="68786"/>
                  </a:lnTo>
                  <a:lnTo>
                    <a:pt x="7905" y="71308"/>
                  </a:lnTo>
                  <a:lnTo>
                    <a:pt x="9587" y="73663"/>
                  </a:lnTo>
                  <a:lnTo>
                    <a:pt x="11436" y="76017"/>
                  </a:lnTo>
                  <a:lnTo>
                    <a:pt x="13286" y="78204"/>
                  </a:lnTo>
                  <a:lnTo>
                    <a:pt x="15305" y="80222"/>
                  </a:lnTo>
                  <a:lnTo>
                    <a:pt x="17491" y="81904"/>
                  </a:lnTo>
                  <a:lnTo>
                    <a:pt x="19509" y="83585"/>
                  </a:lnTo>
                  <a:lnTo>
                    <a:pt x="21863" y="85099"/>
                  </a:lnTo>
                  <a:lnTo>
                    <a:pt x="82239" y="119912"/>
                  </a:lnTo>
                  <a:lnTo>
                    <a:pt x="84594" y="121089"/>
                  </a:lnTo>
                  <a:lnTo>
                    <a:pt x="86780" y="121930"/>
                  </a:lnTo>
                  <a:lnTo>
                    <a:pt x="88798" y="122603"/>
                  </a:lnTo>
                  <a:lnTo>
                    <a:pt x="90816" y="122939"/>
                  </a:lnTo>
                  <a:lnTo>
                    <a:pt x="92666" y="122939"/>
                  </a:lnTo>
                  <a:lnTo>
                    <a:pt x="94516" y="122771"/>
                  </a:lnTo>
                  <a:lnTo>
                    <a:pt x="96198" y="122266"/>
                  </a:lnTo>
                  <a:lnTo>
                    <a:pt x="97711" y="121594"/>
                  </a:lnTo>
                  <a:lnTo>
                    <a:pt x="99225" y="120585"/>
                  </a:lnTo>
                  <a:lnTo>
                    <a:pt x="100402" y="119407"/>
                  </a:lnTo>
                  <a:lnTo>
                    <a:pt x="101580" y="117894"/>
                  </a:lnTo>
                  <a:lnTo>
                    <a:pt x="102420" y="116212"/>
                  </a:lnTo>
                  <a:lnTo>
                    <a:pt x="103261" y="114362"/>
                  </a:lnTo>
                  <a:lnTo>
                    <a:pt x="103766" y="112344"/>
                  </a:lnTo>
                  <a:lnTo>
                    <a:pt x="104102" y="109989"/>
                  </a:lnTo>
                  <a:lnTo>
                    <a:pt x="104270" y="107467"/>
                  </a:lnTo>
                  <a:lnTo>
                    <a:pt x="104102" y="105617"/>
                  </a:lnTo>
                  <a:lnTo>
                    <a:pt x="103934" y="103767"/>
                  </a:lnTo>
                  <a:lnTo>
                    <a:pt x="103429" y="100067"/>
                  </a:lnTo>
                  <a:lnTo>
                    <a:pt x="102420" y="96199"/>
                  </a:lnTo>
                  <a:lnTo>
                    <a:pt x="100907" y="92331"/>
                  </a:lnTo>
                  <a:lnTo>
                    <a:pt x="99225" y="88631"/>
                  </a:lnTo>
                  <a:lnTo>
                    <a:pt x="97207" y="85099"/>
                  </a:lnTo>
                  <a:lnTo>
                    <a:pt x="95021" y="81567"/>
                  </a:lnTo>
                  <a:lnTo>
                    <a:pt x="92498" y="78372"/>
                  </a:lnTo>
                  <a:lnTo>
                    <a:pt x="92498" y="77867"/>
                  </a:lnTo>
                  <a:lnTo>
                    <a:pt x="92330" y="74840"/>
                  </a:lnTo>
                  <a:lnTo>
                    <a:pt x="91993" y="71981"/>
                  </a:lnTo>
                  <a:lnTo>
                    <a:pt x="91489" y="68954"/>
                  </a:lnTo>
                  <a:lnTo>
                    <a:pt x="90648" y="66095"/>
                  </a:lnTo>
                  <a:lnTo>
                    <a:pt x="89639" y="63068"/>
                  </a:lnTo>
                  <a:lnTo>
                    <a:pt x="88462" y="60040"/>
                  </a:lnTo>
                  <a:lnTo>
                    <a:pt x="87116" y="57181"/>
                  </a:lnTo>
                  <a:lnTo>
                    <a:pt x="85603" y="54322"/>
                  </a:lnTo>
                  <a:lnTo>
                    <a:pt x="83921" y="51631"/>
                  </a:lnTo>
                  <a:lnTo>
                    <a:pt x="82071" y="48941"/>
                  </a:lnTo>
                  <a:lnTo>
                    <a:pt x="80053" y="46418"/>
                  </a:lnTo>
                  <a:lnTo>
                    <a:pt x="78035" y="44063"/>
                  </a:lnTo>
                  <a:lnTo>
                    <a:pt x="75848" y="41877"/>
                  </a:lnTo>
                  <a:lnTo>
                    <a:pt x="73494" y="40027"/>
                  </a:lnTo>
                  <a:lnTo>
                    <a:pt x="71139" y="38177"/>
                  </a:lnTo>
                  <a:lnTo>
                    <a:pt x="68785" y="36664"/>
                  </a:lnTo>
                  <a:lnTo>
                    <a:pt x="66767" y="35486"/>
                  </a:lnTo>
                  <a:lnTo>
                    <a:pt x="64749" y="34645"/>
                  </a:lnTo>
                  <a:lnTo>
                    <a:pt x="62899" y="34141"/>
                  </a:lnTo>
                  <a:lnTo>
                    <a:pt x="60881" y="33636"/>
                  </a:lnTo>
                  <a:lnTo>
                    <a:pt x="60040" y="31282"/>
                  </a:lnTo>
                  <a:lnTo>
                    <a:pt x="59199" y="29096"/>
                  </a:lnTo>
                  <a:lnTo>
                    <a:pt x="57013" y="24555"/>
                  </a:lnTo>
                  <a:lnTo>
                    <a:pt x="54490" y="20350"/>
                  </a:lnTo>
                  <a:lnTo>
                    <a:pt x="51631" y="16146"/>
                  </a:lnTo>
                  <a:lnTo>
                    <a:pt x="50117" y="14296"/>
                  </a:lnTo>
                  <a:lnTo>
                    <a:pt x="48604" y="12446"/>
                  </a:lnTo>
                  <a:lnTo>
                    <a:pt x="46922" y="10764"/>
                  </a:lnTo>
                  <a:lnTo>
                    <a:pt x="45072" y="9082"/>
                  </a:lnTo>
                  <a:lnTo>
                    <a:pt x="43390" y="7569"/>
                  </a:lnTo>
                  <a:lnTo>
                    <a:pt x="41540" y="6055"/>
                  </a:lnTo>
                  <a:lnTo>
                    <a:pt x="39690" y="4710"/>
                  </a:lnTo>
                  <a:lnTo>
                    <a:pt x="37840" y="3533"/>
                  </a:lnTo>
                  <a:lnTo>
                    <a:pt x="35149" y="2187"/>
                  </a:lnTo>
                  <a:lnTo>
                    <a:pt x="32627" y="1178"/>
                  </a:lnTo>
                  <a:lnTo>
                    <a:pt x="30104" y="505"/>
                  </a:lnTo>
                  <a:lnTo>
                    <a:pt x="27750" y="169"/>
                  </a:lnTo>
                  <a:lnTo>
                    <a:pt x="255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Business Problem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3592466" y="3812475"/>
            <a:ext cx="2167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NBFC customers do not get 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fair analysis of financial credibility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1102188" y="3081075"/>
            <a:ext cx="2277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NBFC </a:t>
            </a:r>
            <a:r>
              <a:rPr b="1" lang="en-GB">
                <a:solidFill>
                  <a:schemeClr val="dk1"/>
                </a:solidFill>
              </a:rPr>
              <a:t>susceptible to credit risk</a:t>
            </a:r>
            <a:r>
              <a:rPr lang="en-GB">
                <a:solidFill>
                  <a:schemeClr val="dk1"/>
                </a:solidFill>
              </a:rPr>
              <a:t> due to lack of vital information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5949900" y="3081075"/>
            <a:ext cx="2091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Human errors introduced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credit data furnishers during data collection or credit scoring process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4" name="Google Shape;264;p28"/>
          <p:cNvGrpSpPr/>
          <p:nvPr/>
        </p:nvGrpSpPr>
        <p:grpSpPr>
          <a:xfrm>
            <a:off x="1808866" y="1549844"/>
            <a:ext cx="526527" cy="1360684"/>
            <a:chOff x="5254194" y="776256"/>
            <a:chExt cx="170447" cy="440493"/>
          </a:xfrm>
        </p:grpSpPr>
        <p:grpSp>
          <p:nvGrpSpPr>
            <p:cNvPr id="265" name="Google Shape;265;p28"/>
            <p:cNvGrpSpPr/>
            <p:nvPr/>
          </p:nvGrpSpPr>
          <p:grpSpPr>
            <a:xfrm>
              <a:off x="5254194" y="776256"/>
              <a:ext cx="170447" cy="440493"/>
              <a:chOff x="5254194" y="776256"/>
              <a:chExt cx="170447" cy="440493"/>
            </a:xfrm>
          </p:grpSpPr>
          <p:sp>
            <p:nvSpPr>
              <p:cNvPr id="266" name="Google Shape;266;p28"/>
              <p:cNvSpPr/>
              <p:nvPr/>
            </p:nvSpPr>
            <p:spPr>
              <a:xfrm>
                <a:off x="5254194" y="799437"/>
                <a:ext cx="130652" cy="417312"/>
              </a:xfrm>
              <a:custGeom>
                <a:rect b="b" l="l" r="r" t="t"/>
                <a:pathLst>
                  <a:path extrusionOk="0" h="14924" w="4672">
                    <a:moveTo>
                      <a:pt x="9" y="1"/>
                    </a:moveTo>
                    <a:lnTo>
                      <a:pt x="1" y="2497"/>
                    </a:lnTo>
                    <a:lnTo>
                      <a:pt x="1961" y="3627"/>
                    </a:lnTo>
                    <a:lnTo>
                      <a:pt x="1932" y="13364"/>
                    </a:lnTo>
                    <a:lnTo>
                      <a:pt x="4638" y="14923"/>
                    </a:lnTo>
                    <a:lnTo>
                      <a:pt x="4671" y="2691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>
                <a:off x="5383896" y="851587"/>
                <a:ext cx="40745" cy="365162"/>
              </a:xfrm>
              <a:custGeom>
                <a:rect b="b" l="l" r="r" t="t"/>
                <a:pathLst>
                  <a:path extrusionOk="0" h="13059" w="1457">
                    <a:moveTo>
                      <a:pt x="1457" y="1"/>
                    </a:moveTo>
                    <a:lnTo>
                      <a:pt x="33" y="826"/>
                    </a:lnTo>
                    <a:lnTo>
                      <a:pt x="0" y="13058"/>
                    </a:lnTo>
                    <a:lnTo>
                      <a:pt x="1424" y="12233"/>
                    </a:lnTo>
                    <a:lnTo>
                      <a:pt x="1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8"/>
              <p:cNvSpPr/>
              <p:nvPr/>
            </p:nvSpPr>
            <p:spPr>
              <a:xfrm>
                <a:off x="5254446" y="776256"/>
                <a:ext cx="170195" cy="98428"/>
              </a:xfrm>
              <a:custGeom>
                <a:rect b="b" l="l" r="r" t="t"/>
                <a:pathLst>
                  <a:path extrusionOk="0" h="3520" w="6086">
                    <a:moveTo>
                      <a:pt x="1424" y="1"/>
                    </a:moveTo>
                    <a:lnTo>
                      <a:pt x="0" y="830"/>
                    </a:lnTo>
                    <a:lnTo>
                      <a:pt x="4662" y="3520"/>
                    </a:lnTo>
                    <a:lnTo>
                      <a:pt x="6086" y="2695"/>
                    </a:lnTo>
                    <a:lnTo>
                      <a:pt x="14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9" name="Google Shape;269;p28"/>
            <p:cNvSpPr/>
            <p:nvPr/>
          </p:nvSpPr>
          <p:spPr>
            <a:xfrm>
              <a:off x="5254194" y="799437"/>
              <a:ext cx="130652" cy="417312"/>
            </a:xfrm>
            <a:custGeom>
              <a:rect b="b" l="l" r="r" t="t"/>
              <a:pathLst>
                <a:path extrusionOk="0" h="14924" w="4672">
                  <a:moveTo>
                    <a:pt x="9" y="1"/>
                  </a:moveTo>
                  <a:lnTo>
                    <a:pt x="1" y="2497"/>
                  </a:lnTo>
                  <a:lnTo>
                    <a:pt x="1961" y="3627"/>
                  </a:lnTo>
                  <a:lnTo>
                    <a:pt x="1932" y="13364"/>
                  </a:lnTo>
                  <a:lnTo>
                    <a:pt x="4638" y="14923"/>
                  </a:lnTo>
                  <a:lnTo>
                    <a:pt x="4671" y="269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28"/>
          <p:cNvGrpSpPr/>
          <p:nvPr/>
        </p:nvGrpSpPr>
        <p:grpSpPr>
          <a:xfrm>
            <a:off x="4115685" y="2270715"/>
            <a:ext cx="817474" cy="1362465"/>
            <a:chOff x="3345001" y="1417619"/>
            <a:chExt cx="270338" cy="456376"/>
          </a:xfrm>
        </p:grpSpPr>
        <p:sp>
          <p:nvSpPr>
            <p:cNvPr id="271" name="Google Shape;271;p28"/>
            <p:cNvSpPr/>
            <p:nvPr/>
          </p:nvSpPr>
          <p:spPr>
            <a:xfrm>
              <a:off x="3575293" y="1781915"/>
              <a:ext cx="40046" cy="91969"/>
            </a:xfrm>
            <a:custGeom>
              <a:rect b="b" l="l" r="r" t="t"/>
              <a:pathLst>
                <a:path extrusionOk="0" h="3289" w="1432">
                  <a:moveTo>
                    <a:pt x="1432" y="0"/>
                  </a:moveTo>
                  <a:lnTo>
                    <a:pt x="8" y="829"/>
                  </a:lnTo>
                  <a:lnTo>
                    <a:pt x="0" y="3288"/>
                  </a:lnTo>
                  <a:lnTo>
                    <a:pt x="1423" y="2463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28"/>
            <p:cNvGrpSpPr/>
            <p:nvPr/>
          </p:nvGrpSpPr>
          <p:grpSpPr>
            <a:xfrm>
              <a:off x="3345001" y="1417619"/>
              <a:ext cx="270338" cy="456376"/>
              <a:chOff x="4216301" y="1956469"/>
              <a:chExt cx="270338" cy="456376"/>
            </a:xfrm>
          </p:grpSpPr>
          <p:sp>
            <p:nvSpPr>
              <p:cNvPr id="273" name="Google Shape;273;p28"/>
              <p:cNvSpPr/>
              <p:nvPr/>
            </p:nvSpPr>
            <p:spPr>
              <a:xfrm>
                <a:off x="4216301" y="1979650"/>
                <a:ext cx="230543" cy="433195"/>
              </a:xfrm>
              <a:custGeom>
                <a:rect b="b" l="l" r="r" t="t"/>
                <a:pathLst>
                  <a:path extrusionOk="0" h="15492" w="8244">
                    <a:moveTo>
                      <a:pt x="1382" y="0"/>
                    </a:moveTo>
                    <a:cubicBezTo>
                      <a:pt x="910" y="0"/>
                      <a:pt x="449" y="67"/>
                      <a:pt x="0" y="193"/>
                    </a:cubicBezTo>
                    <a:lnTo>
                      <a:pt x="1015" y="3020"/>
                    </a:lnTo>
                    <a:cubicBezTo>
                      <a:pt x="1465" y="2837"/>
                      <a:pt x="1934" y="2742"/>
                      <a:pt x="2394" y="2742"/>
                    </a:cubicBezTo>
                    <a:cubicBezTo>
                      <a:pt x="2930" y="2742"/>
                      <a:pt x="3453" y="2871"/>
                      <a:pt x="3920" y="3139"/>
                    </a:cubicBezTo>
                    <a:cubicBezTo>
                      <a:pt x="4679" y="3577"/>
                      <a:pt x="5116" y="4253"/>
                      <a:pt x="5116" y="4950"/>
                    </a:cubicBezTo>
                    <a:cubicBezTo>
                      <a:pt x="5116" y="5507"/>
                      <a:pt x="4687" y="6081"/>
                      <a:pt x="4093" y="6456"/>
                    </a:cubicBezTo>
                    <a:lnTo>
                      <a:pt x="281" y="8886"/>
                    </a:lnTo>
                    <a:lnTo>
                      <a:pt x="277" y="10896"/>
                    </a:lnTo>
                    <a:lnTo>
                      <a:pt x="8235" y="15492"/>
                    </a:lnTo>
                    <a:lnTo>
                      <a:pt x="8243" y="13028"/>
                    </a:lnTo>
                    <a:lnTo>
                      <a:pt x="3763" y="10442"/>
                    </a:lnTo>
                    <a:lnTo>
                      <a:pt x="5929" y="9051"/>
                    </a:lnTo>
                    <a:cubicBezTo>
                      <a:pt x="7084" y="8358"/>
                      <a:pt x="7938" y="7467"/>
                      <a:pt x="7942" y="6139"/>
                    </a:cubicBezTo>
                    <a:cubicBezTo>
                      <a:pt x="7950" y="4204"/>
                      <a:pt x="6436" y="2071"/>
                      <a:pt x="4324" y="849"/>
                    </a:cubicBezTo>
                    <a:cubicBezTo>
                      <a:pt x="3312" y="266"/>
                      <a:pt x="2325" y="0"/>
                      <a:pt x="13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4" name="Google Shape;274;p28"/>
              <p:cNvGrpSpPr/>
              <p:nvPr/>
            </p:nvGrpSpPr>
            <p:grpSpPr>
              <a:xfrm>
                <a:off x="4216301" y="1956469"/>
                <a:ext cx="270338" cy="456376"/>
                <a:chOff x="4216301" y="1956469"/>
                <a:chExt cx="270338" cy="456376"/>
              </a:xfrm>
            </p:grpSpPr>
            <p:sp>
              <p:nvSpPr>
                <p:cNvPr id="275" name="Google Shape;275;p28"/>
                <p:cNvSpPr/>
                <p:nvPr/>
              </p:nvSpPr>
              <p:spPr>
                <a:xfrm>
                  <a:off x="4321505" y="2248426"/>
                  <a:ext cx="165133" cy="95548"/>
                </a:xfrm>
                <a:custGeom>
                  <a:rect b="b" l="l" r="r" t="t"/>
                  <a:pathLst>
                    <a:path extrusionOk="0" h="3417" w="5905">
                      <a:moveTo>
                        <a:pt x="1424" y="0"/>
                      </a:moveTo>
                      <a:lnTo>
                        <a:pt x="1" y="830"/>
                      </a:lnTo>
                      <a:lnTo>
                        <a:pt x="4481" y="3416"/>
                      </a:lnTo>
                      <a:lnTo>
                        <a:pt x="5905" y="2587"/>
                      </a:lnTo>
                      <a:lnTo>
                        <a:pt x="142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28"/>
                <p:cNvSpPr/>
                <p:nvPr/>
              </p:nvSpPr>
              <p:spPr>
                <a:xfrm>
                  <a:off x="4216413" y="1956469"/>
                  <a:ext cx="261808" cy="276186"/>
                </a:xfrm>
                <a:custGeom>
                  <a:rect b="b" l="l" r="r" t="t"/>
                  <a:pathLst>
                    <a:path extrusionOk="0" h="9877" w="9362">
                      <a:moveTo>
                        <a:pt x="2767" y="1"/>
                      </a:moveTo>
                      <a:cubicBezTo>
                        <a:pt x="2669" y="1"/>
                        <a:pt x="2572" y="4"/>
                        <a:pt x="2476" y="12"/>
                      </a:cubicBezTo>
                      <a:lnTo>
                        <a:pt x="2463" y="12"/>
                      </a:lnTo>
                      <a:cubicBezTo>
                        <a:pt x="2377" y="16"/>
                        <a:pt x="2294" y="32"/>
                        <a:pt x="2212" y="41"/>
                      </a:cubicBezTo>
                      <a:cubicBezTo>
                        <a:pt x="2125" y="49"/>
                        <a:pt x="2043" y="57"/>
                        <a:pt x="1960" y="69"/>
                      </a:cubicBezTo>
                      <a:lnTo>
                        <a:pt x="1948" y="74"/>
                      </a:lnTo>
                      <a:cubicBezTo>
                        <a:pt x="1770" y="102"/>
                        <a:pt x="1601" y="144"/>
                        <a:pt x="1432" y="189"/>
                      </a:cubicBezTo>
                      <a:lnTo>
                        <a:pt x="1424" y="189"/>
                      </a:lnTo>
                      <a:lnTo>
                        <a:pt x="0" y="1014"/>
                      </a:lnTo>
                      <a:cubicBezTo>
                        <a:pt x="169" y="965"/>
                        <a:pt x="347" y="928"/>
                        <a:pt x="520" y="899"/>
                      </a:cubicBezTo>
                      <a:cubicBezTo>
                        <a:pt x="607" y="882"/>
                        <a:pt x="698" y="874"/>
                        <a:pt x="784" y="866"/>
                      </a:cubicBezTo>
                      <a:cubicBezTo>
                        <a:pt x="871" y="853"/>
                        <a:pt x="953" y="841"/>
                        <a:pt x="1040" y="833"/>
                      </a:cubicBezTo>
                      <a:cubicBezTo>
                        <a:pt x="1161" y="827"/>
                        <a:pt x="1282" y="823"/>
                        <a:pt x="1402" y="823"/>
                      </a:cubicBezTo>
                      <a:cubicBezTo>
                        <a:pt x="1447" y="823"/>
                        <a:pt x="1491" y="823"/>
                        <a:pt x="1535" y="824"/>
                      </a:cubicBezTo>
                      <a:cubicBezTo>
                        <a:pt x="1568" y="824"/>
                        <a:pt x="1601" y="829"/>
                        <a:pt x="1634" y="833"/>
                      </a:cubicBezTo>
                      <a:cubicBezTo>
                        <a:pt x="1766" y="841"/>
                        <a:pt x="1898" y="849"/>
                        <a:pt x="2034" y="866"/>
                      </a:cubicBezTo>
                      <a:cubicBezTo>
                        <a:pt x="2080" y="874"/>
                        <a:pt x="2129" y="882"/>
                        <a:pt x="2175" y="890"/>
                      </a:cubicBezTo>
                      <a:cubicBezTo>
                        <a:pt x="2302" y="911"/>
                        <a:pt x="2434" y="936"/>
                        <a:pt x="2562" y="965"/>
                      </a:cubicBezTo>
                      <a:cubicBezTo>
                        <a:pt x="2599" y="973"/>
                        <a:pt x="2632" y="981"/>
                        <a:pt x="2670" y="989"/>
                      </a:cubicBezTo>
                      <a:cubicBezTo>
                        <a:pt x="2831" y="1031"/>
                        <a:pt x="2991" y="1080"/>
                        <a:pt x="3156" y="1138"/>
                      </a:cubicBezTo>
                      <a:cubicBezTo>
                        <a:pt x="3189" y="1150"/>
                        <a:pt x="3227" y="1163"/>
                        <a:pt x="3260" y="1175"/>
                      </a:cubicBezTo>
                      <a:cubicBezTo>
                        <a:pt x="3396" y="1225"/>
                        <a:pt x="3536" y="1282"/>
                        <a:pt x="3672" y="1344"/>
                      </a:cubicBezTo>
                      <a:cubicBezTo>
                        <a:pt x="3709" y="1365"/>
                        <a:pt x="3746" y="1381"/>
                        <a:pt x="3788" y="1398"/>
                      </a:cubicBezTo>
                      <a:cubicBezTo>
                        <a:pt x="3961" y="1480"/>
                        <a:pt x="4138" y="1571"/>
                        <a:pt x="4312" y="1674"/>
                      </a:cubicBezTo>
                      <a:cubicBezTo>
                        <a:pt x="4444" y="1749"/>
                        <a:pt x="4576" y="1827"/>
                        <a:pt x="4699" y="1910"/>
                      </a:cubicBezTo>
                      <a:cubicBezTo>
                        <a:pt x="4848" y="2009"/>
                        <a:pt x="4988" y="2108"/>
                        <a:pt x="5129" y="2211"/>
                      </a:cubicBezTo>
                      <a:cubicBezTo>
                        <a:pt x="5166" y="2240"/>
                        <a:pt x="5199" y="2264"/>
                        <a:pt x="5232" y="2293"/>
                      </a:cubicBezTo>
                      <a:cubicBezTo>
                        <a:pt x="5372" y="2400"/>
                        <a:pt x="5512" y="2516"/>
                        <a:pt x="5644" y="2632"/>
                      </a:cubicBezTo>
                      <a:cubicBezTo>
                        <a:pt x="5673" y="2656"/>
                        <a:pt x="5706" y="2681"/>
                        <a:pt x="5735" y="2710"/>
                      </a:cubicBezTo>
                      <a:cubicBezTo>
                        <a:pt x="5846" y="2809"/>
                        <a:pt x="5954" y="2912"/>
                        <a:pt x="6057" y="3019"/>
                      </a:cubicBezTo>
                      <a:lnTo>
                        <a:pt x="6090" y="3048"/>
                      </a:lnTo>
                      <a:cubicBezTo>
                        <a:pt x="6201" y="3164"/>
                        <a:pt x="6313" y="3283"/>
                        <a:pt x="6416" y="3403"/>
                      </a:cubicBezTo>
                      <a:cubicBezTo>
                        <a:pt x="6449" y="3440"/>
                        <a:pt x="6478" y="3477"/>
                        <a:pt x="6511" y="3519"/>
                      </a:cubicBezTo>
                      <a:cubicBezTo>
                        <a:pt x="6581" y="3601"/>
                        <a:pt x="6651" y="3688"/>
                        <a:pt x="6717" y="3774"/>
                      </a:cubicBezTo>
                      <a:cubicBezTo>
                        <a:pt x="6750" y="3820"/>
                        <a:pt x="6787" y="3869"/>
                        <a:pt x="6820" y="3915"/>
                      </a:cubicBezTo>
                      <a:cubicBezTo>
                        <a:pt x="6878" y="3997"/>
                        <a:pt x="6936" y="4080"/>
                        <a:pt x="6989" y="4162"/>
                      </a:cubicBezTo>
                      <a:cubicBezTo>
                        <a:pt x="7022" y="4212"/>
                        <a:pt x="7059" y="4265"/>
                        <a:pt x="7092" y="4315"/>
                      </a:cubicBezTo>
                      <a:cubicBezTo>
                        <a:pt x="7134" y="4381"/>
                        <a:pt x="7175" y="4451"/>
                        <a:pt x="7216" y="4517"/>
                      </a:cubicBezTo>
                      <a:cubicBezTo>
                        <a:pt x="7253" y="4587"/>
                        <a:pt x="7286" y="4645"/>
                        <a:pt x="7319" y="4707"/>
                      </a:cubicBezTo>
                      <a:cubicBezTo>
                        <a:pt x="7340" y="4740"/>
                        <a:pt x="7356" y="4777"/>
                        <a:pt x="7373" y="4810"/>
                      </a:cubicBezTo>
                      <a:cubicBezTo>
                        <a:pt x="7422" y="4913"/>
                        <a:pt x="7476" y="5016"/>
                        <a:pt x="7521" y="5123"/>
                      </a:cubicBezTo>
                      <a:cubicBezTo>
                        <a:pt x="7571" y="5235"/>
                        <a:pt x="7616" y="5350"/>
                        <a:pt x="7658" y="5462"/>
                      </a:cubicBezTo>
                      <a:cubicBezTo>
                        <a:pt x="7662" y="5478"/>
                        <a:pt x="7666" y="5491"/>
                        <a:pt x="7674" y="5503"/>
                      </a:cubicBezTo>
                      <a:cubicBezTo>
                        <a:pt x="7711" y="5614"/>
                        <a:pt x="7744" y="5726"/>
                        <a:pt x="7777" y="5837"/>
                      </a:cubicBezTo>
                      <a:cubicBezTo>
                        <a:pt x="7777" y="5850"/>
                        <a:pt x="7781" y="5862"/>
                        <a:pt x="7785" y="5874"/>
                      </a:cubicBezTo>
                      <a:cubicBezTo>
                        <a:pt x="7814" y="5982"/>
                        <a:pt x="7839" y="6093"/>
                        <a:pt x="7860" y="6204"/>
                      </a:cubicBezTo>
                      <a:cubicBezTo>
                        <a:pt x="7860" y="6217"/>
                        <a:pt x="7868" y="6229"/>
                        <a:pt x="7868" y="6241"/>
                      </a:cubicBezTo>
                      <a:cubicBezTo>
                        <a:pt x="7889" y="6353"/>
                        <a:pt x="7901" y="6460"/>
                        <a:pt x="7913" y="6567"/>
                      </a:cubicBezTo>
                      <a:cubicBezTo>
                        <a:pt x="7913" y="6584"/>
                        <a:pt x="7918" y="6600"/>
                        <a:pt x="7918" y="6617"/>
                      </a:cubicBezTo>
                      <a:cubicBezTo>
                        <a:pt x="7930" y="6732"/>
                        <a:pt x="7934" y="6848"/>
                        <a:pt x="7934" y="6963"/>
                      </a:cubicBezTo>
                      <a:cubicBezTo>
                        <a:pt x="7934" y="7108"/>
                        <a:pt x="7922" y="7252"/>
                        <a:pt x="7897" y="7397"/>
                      </a:cubicBezTo>
                      <a:cubicBezTo>
                        <a:pt x="7893" y="7430"/>
                        <a:pt x="7885" y="7463"/>
                        <a:pt x="7880" y="7500"/>
                      </a:cubicBezTo>
                      <a:cubicBezTo>
                        <a:pt x="7860" y="7599"/>
                        <a:pt x="7835" y="7694"/>
                        <a:pt x="7806" y="7789"/>
                      </a:cubicBezTo>
                      <a:cubicBezTo>
                        <a:pt x="7790" y="7834"/>
                        <a:pt x="7777" y="7879"/>
                        <a:pt x="7761" y="7925"/>
                      </a:cubicBezTo>
                      <a:cubicBezTo>
                        <a:pt x="7724" y="8024"/>
                        <a:pt x="7678" y="8127"/>
                        <a:pt x="7629" y="8222"/>
                      </a:cubicBezTo>
                      <a:cubicBezTo>
                        <a:pt x="7616" y="8247"/>
                        <a:pt x="7608" y="8275"/>
                        <a:pt x="7592" y="8296"/>
                      </a:cubicBezTo>
                      <a:cubicBezTo>
                        <a:pt x="7526" y="8416"/>
                        <a:pt x="7451" y="8527"/>
                        <a:pt x="7373" y="8638"/>
                      </a:cubicBezTo>
                      <a:cubicBezTo>
                        <a:pt x="7348" y="8667"/>
                        <a:pt x="7323" y="8696"/>
                        <a:pt x="7299" y="8725"/>
                      </a:cubicBezTo>
                      <a:cubicBezTo>
                        <a:pt x="7237" y="8804"/>
                        <a:pt x="7171" y="8882"/>
                        <a:pt x="7101" y="8956"/>
                      </a:cubicBezTo>
                      <a:cubicBezTo>
                        <a:pt x="7063" y="8993"/>
                        <a:pt x="7026" y="9030"/>
                        <a:pt x="6993" y="9063"/>
                      </a:cubicBezTo>
                      <a:cubicBezTo>
                        <a:pt x="6923" y="9129"/>
                        <a:pt x="6857" y="9191"/>
                        <a:pt x="6783" y="9257"/>
                      </a:cubicBezTo>
                      <a:cubicBezTo>
                        <a:pt x="6742" y="9290"/>
                        <a:pt x="6705" y="9323"/>
                        <a:pt x="6663" y="9360"/>
                      </a:cubicBezTo>
                      <a:cubicBezTo>
                        <a:pt x="6581" y="9422"/>
                        <a:pt x="6498" y="9484"/>
                        <a:pt x="6416" y="9546"/>
                      </a:cubicBezTo>
                      <a:cubicBezTo>
                        <a:pt x="6379" y="9571"/>
                        <a:pt x="6342" y="9600"/>
                        <a:pt x="6304" y="9629"/>
                      </a:cubicBezTo>
                      <a:cubicBezTo>
                        <a:pt x="6181" y="9708"/>
                        <a:pt x="6061" y="9792"/>
                        <a:pt x="5931" y="9868"/>
                      </a:cubicBezTo>
                      <a:lnTo>
                        <a:pt x="5931" y="9868"/>
                      </a:lnTo>
                      <a:lnTo>
                        <a:pt x="7340" y="9051"/>
                      </a:lnTo>
                      <a:cubicBezTo>
                        <a:pt x="7472" y="8969"/>
                        <a:pt x="7600" y="8886"/>
                        <a:pt x="7724" y="8804"/>
                      </a:cubicBezTo>
                      <a:cubicBezTo>
                        <a:pt x="7769" y="8779"/>
                        <a:pt x="7806" y="8750"/>
                        <a:pt x="7843" y="8721"/>
                      </a:cubicBezTo>
                      <a:cubicBezTo>
                        <a:pt x="7930" y="8663"/>
                        <a:pt x="8008" y="8601"/>
                        <a:pt x="8091" y="8535"/>
                      </a:cubicBezTo>
                      <a:cubicBezTo>
                        <a:pt x="8132" y="8502"/>
                        <a:pt x="8169" y="8469"/>
                        <a:pt x="8210" y="8432"/>
                      </a:cubicBezTo>
                      <a:cubicBezTo>
                        <a:pt x="8285" y="8370"/>
                        <a:pt x="8351" y="8304"/>
                        <a:pt x="8421" y="8242"/>
                      </a:cubicBezTo>
                      <a:cubicBezTo>
                        <a:pt x="8454" y="8205"/>
                        <a:pt x="8491" y="8168"/>
                        <a:pt x="8528" y="8135"/>
                      </a:cubicBezTo>
                      <a:cubicBezTo>
                        <a:pt x="8598" y="8057"/>
                        <a:pt x="8664" y="7983"/>
                        <a:pt x="8726" y="7904"/>
                      </a:cubicBezTo>
                      <a:cubicBezTo>
                        <a:pt x="8751" y="7871"/>
                        <a:pt x="8776" y="7846"/>
                        <a:pt x="8796" y="7813"/>
                      </a:cubicBezTo>
                      <a:cubicBezTo>
                        <a:pt x="8879" y="7706"/>
                        <a:pt x="8953" y="7591"/>
                        <a:pt x="9019" y="7471"/>
                      </a:cubicBezTo>
                      <a:cubicBezTo>
                        <a:pt x="9031" y="7450"/>
                        <a:pt x="9044" y="7421"/>
                        <a:pt x="9056" y="7397"/>
                      </a:cubicBezTo>
                      <a:cubicBezTo>
                        <a:pt x="9106" y="7302"/>
                        <a:pt x="9151" y="7203"/>
                        <a:pt x="9188" y="7100"/>
                      </a:cubicBezTo>
                      <a:cubicBezTo>
                        <a:pt x="9205" y="7058"/>
                        <a:pt x="9217" y="7013"/>
                        <a:pt x="9229" y="6968"/>
                      </a:cubicBezTo>
                      <a:cubicBezTo>
                        <a:pt x="9246" y="6922"/>
                        <a:pt x="9271" y="6864"/>
                        <a:pt x="9283" y="6807"/>
                      </a:cubicBezTo>
                      <a:cubicBezTo>
                        <a:pt x="9291" y="6765"/>
                        <a:pt x="9300" y="6720"/>
                        <a:pt x="9308" y="6675"/>
                      </a:cubicBezTo>
                      <a:cubicBezTo>
                        <a:pt x="9312" y="6642"/>
                        <a:pt x="9320" y="6609"/>
                        <a:pt x="9324" y="6572"/>
                      </a:cubicBezTo>
                      <a:cubicBezTo>
                        <a:pt x="9329" y="6547"/>
                        <a:pt x="9337" y="6522"/>
                        <a:pt x="9341" y="6497"/>
                      </a:cubicBezTo>
                      <a:cubicBezTo>
                        <a:pt x="9349" y="6423"/>
                        <a:pt x="9357" y="6340"/>
                        <a:pt x="9357" y="6266"/>
                      </a:cubicBezTo>
                      <a:cubicBezTo>
                        <a:pt x="9357" y="6225"/>
                        <a:pt x="9362" y="6180"/>
                        <a:pt x="9362" y="6138"/>
                      </a:cubicBezTo>
                      <a:lnTo>
                        <a:pt x="9362" y="6056"/>
                      </a:lnTo>
                      <a:cubicBezTo>
                        <a:pt x="9362" y="5982"/>
                        <a:pt x="9357" y="5911"/>
                        <a:pt x="9353" y="5837"/>
                      </a:cubicBezTo>
                      <a:cubicBezTo>
                        <a:pt x="9353" y="5821"/>
                        <a:pt x="9349" y="5808"/>
                        <a:pt x="9349" y="5792"/>
                      </a:cubicBezTo>
                      <a:lnTo>
                        <a:pt x="9341" y="5742"/>
                      </a:lnTo>
                      <a:cubicBezTo>
                        <a:pt x="9341" y="5709"/>
                        <a:pt x="9337" y="5676"/>
                        <a:pt x="9333" y="5639"/>
                      </a:cubicBezTo>
                      <a:cubicBezTo>
                        <a:pt x="9324" y="5577"/>
                        <a:pt x="9316" y="5515"/>
                        <a:pt x="9304" y="5449"/>
                      </a:cubicBezTo>
                      <a:cubicBezTo>
                        <a:pt x="9304" y="5441"/>
                        <a:pt x="9300" y="5429"/>
                        <a:pt x="9300" y="5420"/>
                      </a:cubicBezTo>
                      <a:cubicBezTo>
                        <a:pt x="9296" y="5408"/>
                        <a:pt x="9291" y="5396"/>
                        <a:pt x="9291" y="5379"/>
                      </a:cubicBezTo>
                      <a:cubicBezTo>
                        <a:pt x="9283" y="5342"/>
                        <a:pt x="9275" y="5305"/>
                        <a:pt x="9267" y="5264"/>
                      </a:cubicBezTo>
                      <a:cubicBezTo>
                        <a:pt x="9254" y="5206"/>
                        <a:pt x="9242" y="5144"/>
                        <a:pt x="9225" y="5082"/>
                      </a:cubicBezTo>
                      <a:lnTo>
                        <a:pt x="9217" y="5049"/>
                      </a:lnTo>
                      <a:lnTo>
                        <a:pt x="9205" y="5012"/>
                      </a:lnTo>
                      <a:cubicBezTo>
                        <a:pt x="9192" y="4975"/>
                        <a:pt x="9184" y="4938"/>
                        <a:pt x="9172" y="4901"/>
                      </a:cubicBezTo>
                      <a:cubicBezTo>
                        <a:pt x="9155" y="4835"/>
                        <a:pt x="9135" y="4773"/>
                        <a:pt x="9114" y="4711"/>
                      </a:cubicBezTo>
                      <a:lnTo>
                        <a:pt x="9102" y="4682"/>
                      </a:lnTo>
                      <a:lnTo>
                        <a:pt x="9085" y="4641"/>
                      </a:lnTo>
                      <a:cubicBezTo>
                        <a:pt x="9069" y="4595"/>
                        <a:pt x="9056" y="4554"/>
                        <a:pt x="9040" y="4513"/>
                      </a:cubicBezTo>
                      <a:cubicBezTo>
                        <a:pt x="9011" y="4439"/>
                        <a:pt x="8982" y="4368"/>
                        <a:pt x="8953" y="4298"/>
                      </a:cubicBezTo>
                      <a:cubicBezTo>
                        <a:pt x="8916" y="4224"/>
                        <a:pt x="8883" y="4146"/>
                        <a:pt x="8846" y="4067"/>
                      </a:cubicBezTo>
                      <a:cubicBezTo>
                        <a:pt x="8829" y="4042"/>
                        <a:pt x="8817" y="4018"/>
                        <a:pt x="8800" y="3989"/>
                      </a:cubicBezTo>
                      <a:cubicBezTo>
                        <a:pt x="8788" y="3956"/>
                        <a:pt x="8767" y="3919"/>
                        <a:pt x="8747" y="3886"/>
                      </a:cubicBezTo>
                      <a:cubicBezTo>
                        <a:pt x="8730" y="3853"/>
                        <a:pt x="8718" y="3824"/>
                        <a:pt x="8701" y="3795"/>
                      </a:cubicBezTo>
                      <a:cubicBezTo>
                        <a:pt x="8685" y="3766"/>
                        <a:pt x="8660" y="3729"/>
                        <a:pt x="8640" y="3696"/>
                      </a:cubicBezTo>
                      <a:cubicBezTo>
                        <a:pt x="8602" y="3626"/>
                        <a:pt x="8561" y="3560"/>
                        <a:pt x="8520" y="3494"/>
                      </a:cubicBezTo>
                      <a:cubicBezTo>
                        <a:pt x="8503" y="3469"/>
                        <a:pt x="8491" y="3440"/>
                        <a:pt x="8474" y="3415"/>
                      </a:cubicBezTo>
                      <a:cubicBezTo>
                        <a:pt x="8458" y="3391"/>
                        <a:pt x="8437" y="3366"/>
                        <a:pt x="8417" y="3337"/>
                      </a:cubicBezTo>
                      <a:cubicBezTo>
                        <a:pt x="8363" y="3254"/>
                        <a:pt x="8305" y="3172"/>
                        <a:pt x="8248" y="3094"/>
                      </a:cubicBezTo>
                      <a:cubicBezTo>
                        <a:pt x="8215" y="3044"/>
                        <a:pt x="8182" y="2999"/>
                        <a:pt x="8144" y="2953"/>
                      </a:cubicBezTo>
                      <a:cubicBezTo>
                        <a:pt x="8078" y="2867"/>
                        <a:pt x="8008" y="2780"/>
                        <a:pt x="7938" y="2693"/>
                      </a:cubicBezTo>
                      <a:cubicBezTo>
                        <a:pt x="7905" y="2656"/>
                        <a:pt x="7876" y="2619"/>
                        <a:pt x="7843" y="2582"/>
                      </a:cubicBezTo>
                      <a:cubicBezTo>
                        <a:pt x="7740" y="2458"/>
                        <a:pt x="7633" y="2339"/>
                        <a:pt x="7517" y="2223"/>
                      </a:cubicBezTo>
                      <a:cubicBezTo>
                        <a:pt x="7509" y="2215"/>
                        <a:pt x="7497" y="2207"/>
                        <a:pt x="7488" y="2194"/>
                      </a:cubicBezTo>
                      <a:cubicBezTo>
                        <a:pt x="7385" y="2091"/>
                        <a:pt x="7274" y="1988"/>
                        <a:pt x="7163" y="1885"/>
                      </a:cubicBezTo>
                      <a:lnTo>
                        <a:pt x="7134" y="1856"/>
                      </a:lnTo>
                      <a:cubicBezTo>
                        <a:pt x="7113" y="1839"/>
                        <a:pt x="7092" y="1827"/>
                        <a:pt x="7076" y="1806"/>
                      </a:cubicBezTo>
                      <a:cubicBezTo>
                        <a:pt x="6940" y="1691"/>
                        <a:pt x="6804" y="1575"/>
                        <a:pt x="6663" y="1468"/>
                      </a:cubicBezTo>
                      <a:cubicBezTo>
                        <a:pt x="6639" y="1452"/>
                        <a:pt x="6618" y="1431"/>
                        <a:pt x="6597" y="1419"/>
                      </a:cubicBezTo>
                      <a:cubicBezTo>
                        <a:pt x="6585" y="1406"/>
                        <a:pt x="6568" y="1398"/>
                        <a:pt x="6556" y="1390"/>
                      </a:cubicBezTo>
                      <a:cubicBezTo>
                        <a:pt x="6416" y="1287"/>
                        <a:pt x="6275" y="1183"/>
                        <a:pt x="6131" y="1088"/>
                      </a:cubicBezTo>
                      <a:cubicBezTo>
                        <a:pt x="6003" y="1006"/>
                        <a:pt x="5871" y="928"/>
                        <a:pt x="5743" y="849"/>
                      </a:cubicBezTo>
                      <a:lnTo>
                        <a:pt x="5686" y="816"/>
                      </a:lnTo>
                      <a:cubicBezTo>
                        <a:pt x="5549" y="742"/>
                        <a:pt x="5413" y="668"/>
                        <a:pt x="5281" y="606"/>
                      </a:cubicBezTo>
                      <a:cubicBezTo>
                        <a:pt x="5261" y="593"/>
                        <a:pt x="5236" y="585"/>
                        <a:pt x="5215" y="577"/>
                      </a:cubicBezTo>
                      <a:cubicBezTo>
                        <a:pt x="5178" y="556"/>
                        <a:pt x="5137" y="540"/>
                        <a:pt x="5100" y="523"/>
                      </a:cubicBezTo>
                      <a:cubicBezTo>
                        <a:pt x="5034" y="494"/>
                        <a:pt x="4964" y="461"/>
                        <a:pt x="4898" y="433"/>
                      </a:cubicBezTo>
                      <a:cubicBezTo>
                        <a:pt x="4831" y="404"/>
                        <a:pt x="4757" y="379"/>
                        <a:pt x="4687" y="354"/>
                      </a:cubicBezTo>
                      <a:cubicBezTo>
                        <a:pt x="4650" y="342"/>
                        <a:pt x="4617" y="325"/>
                        <a:pt x="4580" y="313"/>
                      </a:cubicBezTo>
                      <a:cubicBezTo>
                        <a:pt x="4559" y="309"/>
                        <a:pt x="4543" y="296"/>
                        <a:pt x="4522" y="292"/>
                      </a:cubicBezTo>
                      <a:cubicBezTo>
                        <a:pt x="4398" y="251"/>
                        <a:pt x="4270" y="210"/>
                        <a:pt x="4147" y="177"/>
                      </a:cubicBezTo>
                      <a:cubicBezTo>
                        <a:pt x="4130" y="173"/>
                        <a:pt x="4114" y="173"/>
                        <a:pt x="4097" y="168"/>
                      </a:cubicBezTo>
                      <a:cubicBezTo>
                        <a:pt x="4060" y="156"/>
                        <a:pt x="4023" y="152"/>
                        <a:pt x="3986" y="144"/>
                      </a:cubicBezTo>
                      <a:cubicBezTo>
                        <a:pt x="3911" y="123"/>
                        <a:pt x="3837" y="107"/>
                        <a:pt x="3763" y="90"/>
                      </a:cubicBezTo>
                      <a:cubicBezTo>
                        <a:pt x="3709" y="82"/>
                        <a:pt x="3656" y="74"/>
                        <a:pt x="3602" y="65"/>
                      </a:cubicBezTo>
                      <a:cubicBezTo>
                        <a:pt x="3544" y="57"/>
                        <a:pt x="3503" y="49"/>
                        <a:pt x="3458" y="45"/>
                      </a:cubicBezTo>
                      <a:cubicBezTo>
                        <a:pt x="3425" y="41"/>
                        <a:pt x="3396" y="32"/>
                        <a:pt x="3363" y="32"/>
                      </a:cubicBezTo>
                      <a:cubicBezTo>
                        <a:pt x="3260" y="20"/>
                        <a:pt x="3161" y="16"/>
                        <a:pt x="3062" y="8"/>
                      </a:cubicBezTo>
                      <a:cubicBezTo>
                        <a:pt x="3029" y="8"/>
                        <a:pt x="2996" y="3"/>
                        <a:pt x="2963" y="3"/>
                      </a:cubicBezTo>
                      <a:lnTo>
                        <a:pt x="2938" y="3"/>
                      </a:lnTo>
                      <a:cubicBezTo>
                        <a:pt x="2880" y="2"/>
                        <a:pt x="2824" y="1"/>
                        <a:pt x="2767" y="1"/>
                      </a:cubicBezTo>
                      <a:close/>
                      <a:moveTo>
                        <a:pt x="5931" y="9868"/>
                      </a:moveTo>
                      <a:lnTo>
                        <a:pt x="5917" y="9876"/>
                      </a:lnTo>
                      <a:cubicBezTo>
                        <a:pt x="5921" y="9873"/>
                        <a:pt x="5926" y="9871"/>
                        <a:pt x="5931" y="98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28"/>
                <p:cNvSpPr/>
                <p:nvPr/>
              </p:nvSpPr>
              <p:spPr>
                <a:xfrm>
                  <a:off x="4216301" y="1979650"/>
                  <a:ext cx="230543" cy="433195"/>
                </a:xfrm>
                <a:custGeom>
                  <a:rect b="b" l="l" r="r" t="t"/>
                  <a:pathLst>
                    <a:path extrusionOk="0" h="15492" w="8244">
                      <a:moveTo>
                        <a:pt x="1382" y="0"/>
                      </a:moveTo>
                      <a:cubicBezTo>
                        <a:pt x="910" y="0"/>
                        <a:pt x="449" y="67"/>
                        <a:pt x="0" y="193"/>
                      </a:cubicBezTo>
                      <a:lnTo>
                        <a:pt x="1015" y="3020"/>
                      </a:lnTo>
                      <a:cubicBezTo>
                        <a:pt x="1465" y="2837"/>
                        <a:pt x="1934" y="2742"/>
                        <a:pt x="2394" y="2742"/>
                      </a:cubicBezTo>
                      <a:cubicBezTo>
                        <a:pt x="2930" y="2742"/>
                        <a:pt x="3453" y="2871"/>
                        <a:pt x="3920" y="3139"/>
                      </a:cubicBezTo>
                      <a:cubicBezTo>
                        <a:pt x="4679" y="3577"/>
                        <a:pt x="5116" y="4253"/>
                        <a:pt x="5116" y="4950"/>
                      </a:cubicBezTo>
                      <a:cubicBezTo>
                        <a:pt x="5116" y="5507"/>
                        <a:pt x="4687" y="6081"/>
                        <a:pt x="4093" y="6456"/>
                      </a:cubicBezTo>
                      <a:lnTo>
                        <a:pt x="281" y="8886"/>
                      </a:lnTo>
                      <a:lnTo>
                        <a:pt x="277" y="10896"/>
                      </a:lnTo>
                      <a:lnTo>
                        <a:pt x="8235" y="15492"/>
                      </a:lnTo>
                      <a:lnTo>
                        <a:pt x="8243" y="13028"/>
                      </a:lnTo>
                      <a:lnTo>
                        <a:pt x="3763" y="10442"/>
                      </a:lnTo>
                      <a:lnTo>
                        <a:pt x="5929" y="9051"/>
                      </a:lnTo>
                      <a:cubicBezTo>
                        <a:pt x="7084" y="8358"/>
                        <a:pt x="7938" y="7467"/>
                        <a:pt x="7942" y="6139"/>
                      </a:cubicBezTo>
                      <a:cubicBezTo>
                        <a:pt x="7950" y="4204"/>
                        <a:pt x="6436" y="2071"/>
                        <a:pt x="4324" y="849"/>
                      </a:cubicBezTo>
                      <a:cubicBezTo>
                        <a:pt x="3312" y="266"/>
                        <a:pt x="2325" y="0"/>
                        <a:pt x="13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78" name="Google Shape;278;p28"/>
          <p:cNvGrpSpPr/>
          <p:nvPr/>
        </p:nvGrpSpPr>
        <p:grpSpPr>
          <a:xfrm>
            <a:off x="6426326" y="1534551"/>
            <a:ext cx="802319" cy="1353311"/>
            <a:chOff x="4958856" y="2901378"/>
            <a:chExt cx="264801" cy="444072"/>
          </a:xfrm>
        </p:grpSpPr>
        <p:grpSp>
          <p:nvGrpSpPr>
            <p:cNvPr id="279" name="Google Shape;279;p28"/>
            <p:cNvGrpSpPr/>
            <p:nvPr/>
          </p:nvGrpSpPr>
          <p:grpSpPr>
            <a:xfrm>
              <a:off x="4958856" y="2901378"/>
              <a:ext cx="264801" cy="444072"/>
              <a:chOff x="4958856" y="2901378"/>
              <a:chExt cx="264801" cy="444072"/>
            </a:xfrm>
          </p:grpSpPr>
          <p:sp>
            <p:nvSpPr>
              <p:cNvPr id="280" name="Google Shape;280;p28"/>
              <p:cNvSpPr/>
              <p:nvPr/>
            </p:nvSpPr>
            <p:spPr>
              <a:xfrm>
                <a:off x="5170662" y="3014682"/>
                <a:ext cx="39962" cy="72339"/>
              </a:xfrm>
              <a:custGeom>
                <a:rect b="b" l="l" r="r" t="t"/>
                <a:pathLst>
                  <a:path extrusionOk="0" h="2587" w="1429">
                    <a:moveTo>
                      <a:pt x="1428" y="0"/>
                    </a:moveTo>
                    <a:lnTo>
                      <a:pt x="9" y="825"/>
                    </a:lnTo>
                    <a:lnTo>
                      <a:pt x="1" y="2587"/>
                    </a:lnTo>
                    <a:lnTo>
                      <a:pt x="1424" y="1762"/>
                    </a:lnTo>
                    <a:lnTo>
                      <a:pt x="14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1" name="Google Shape;281;p28"/>
              <p:cNvGrpSpPr/>
              <p:nvPr/>
            </p:nvGrpSpPr>
            <p:grpSpPr>
              <a:xfrm>
                <a:off x="4958856" y="2901378"/>
                <a:ext cx="264801" cy="444072"/>
                <a:chOff x="4958856" y="2901378"/>
                <a:chExt cx="264801" cy="444072"/>
              </a:xfrm>
            </p:grpSpPr>
            <p:sp>
              <p:nvSpPr>
                <p:cNvPr id="282" name="Google Shape;282;p28"/>
                <p:cNvSpPr/>
                <p:nvPr/>
              </p:nvSpPr>
              <p:spPr>
                <a:xfrm>
                  <a:off x="4989645" y="3148147"/>
                  <a:ext cx="150032" cy="116548"/>
                </a:xfrm>
                <a:custGeom>
                  <a:rect b="b" l="l" r="r" t="t"/>
                  <a:pathLst>
                    <a:path extrusionOk="0" h="4168" w="5365">
                      <a:moveTo>
                        <a:pt x="1424" y="1"/>
                      </a:moveTo>
                      <a:lnTo>
                        <a:pt x="1" y="826"/>
                      </a:lnTo>
                      <a:cubicBezTo>
                        <a:pt x="13" y="846"/>
                        <a:pt x="25" y="867"/>
                        <a:pt x="34" y="888"/>
                      </a:cubicBezTo>
                      <a:cubicBezTo>
                        <a:pt x="54" y="921"/>
                        <a:pt x="71" y="949"/>
                        <a:pt x="91" y="978"/>
                      </a:cubicBezTo>
                      <a:cubicBezTo>
                        <a:pt x="186" y="1148"/>
                        <a:pt x="285" y="1313"/>
                        <a:pt x="384" y="1469"/>
                      </a:cubicBezTo>
                      <a:cubicBezTo>
                        <a:pt x="401" y="1498"/>
                        <a:pt x="417" y="1531"/>
                        <a:pt x="434" y="1556"/>
                      </a:cubicBezTo>
                      <a:cubicBezTo>
                        <a:pt x="463" y="1601"/>
                        <a:pt x="492" y="1638"/>
                        <a:pt x="521" y="1680"/>
                      </a:cubicBezTo>
                      <a:cubicBezTo>
                        <a:pt x="578" y="1771"/>
                        <a:pt x="636" y="1857"/>
                        <a:pt x="698" y="1940"/>
                      </a:cubicBezTo>
                      <a:cubicBezTo>
                        <a:pt x="747" y="2010"/>
                        <a:pt x="797" y="2076"/>
                        <a:pt x="847" y="2146"/>
                      </a:cubicBezTo>
                      <a:cubicBezTo>
                        <a:pt x="908" y="2224"/>
                        <a:pt x="970" y="2303"/>
                        <a:pt x="1032" y="2381"/>
                      </a:cubicBezTo>
                      <a:cubicBezTo>
                        <a:pt x="1082" y="2443"/>
                        <a:pt x="1135" y="2509"/>
                        <a:pt x="1185" y="2571"/>
                      </a:cubicBezTo>
                      <a:cubicBezTo>
                        <a:pt x="1247" y="2641"/>
                        <a:pt x="1309" y="2711"/>
                        <a:pt x="1375" y="2781"/>
                      </a:cubicBezTo>
                      <a:cubicBezTo>
                        <a:pt x="1424" y="2839"/>
                        <a:pt x="1478" y="2897"/>
                        <a:pt x="1531" y="2950"/>
                      </a:cubicBezTo>
                      <a:cubicBezTo>
                        <a:pt x="1597" y="3016"/>
                        <a:pt x="1659" y="3078"/>
                        <a:pt x="1725" y="3136"/>
                      </a:cubicBezTo>
                      <a:cubicBezTo>
                        <a:pt x="1762" y="3169"/>
                        <a:pt x="1795" y="3206"/>
                        <a:pt x="1828" y="3239"/>
                      </a:cubicBezTo>
                      <a:cubicBezTo>
                        <a:pt x="1849" y="3260"/>
                        <a:pt x="1870" y="3272"/>
                        <a:pt x="1886" y="3289"/>
                      </a:cubicBezTo>
                      <a:cubicBezTo>
                        <a:pt x="1944" y="3338"/>
                        <a:pt x="2002" y="3384"/>
                        <a:pt x="2059" y="3433"/>
                      </a:cubicBezTo>
                      <a:cubicBezTo>
                        <a:pt x="2101" y="3462"/>
                        <a:pt x="2138" y="3499"/>
                        <a:pt x="2179" y="3528"/>
                      </a:cubicBezTo>
                      <a:cubicBezTo>
                        <a:pt x="2200" y="3545"/>
                        <a:pt x="2224" y="3561"/>
                        <a:pt x="2249" y="3582"/>
                      </a:cubicBezTo>
                      <a:cubicBezTo>
                        <a:pt x="2282" y="3606"/>
                        <a:pt x="2315" y="3627"/>
                        <a:pt x="2352" y="3652"/>
                      </a:cubicBezTo>
                      <a:cubicBezTo>
                        <a:pt x="2390" y="3677"/>
                        <a:pt x="2418" y="3697"/>
                        <a:pt x="2447" y="3718"/>
                      </a:cubicBezTo>
                      <a:cubicBezTo>
                        <a:pt x="2517" y="3763"/>
                        <a:pt x="2583" y="3804"/>
                        <a:pt x="2654" y="3846"/>
                      </a:cubicBezTo>
                      <a:lnTo>
                        <a:pt x="2682" y="3862"/>
                      </a:lnTo>
                      <a:cubicBezTo>
                        <a:pt x="2720" y="3883"/>
                        <a:pt x="2753" y="3899"/>
                        <a:pt x="2786" y="3916"/>
                      </a:cubicBezTo>
                      <a:cubicBezTo>
                        <a:pt x="2823" y="3932"/>
                        <a:pt x="2847" y="3949"/>
                        <a:pt x="2876" y="3961"/>
                      </a:cubicBezTo>
                      <a:lnTo>
                        <a:pt x="2889" y="3969"/>
                      </a:lnTo>
                      <a:cubicBezTo>
                        <a:pt x="2942" y="3994"/>
                        <a:pt x="3000" y="4019"/>
                        <a:pt x="3050" y="4040"/>
                      </a:cubicBezTo>
                      <a:lnTo>
                        <a:pt x="3058" y="4040"/>
                      </a:lnTo>
                      <a:lnTo>
                        <a:pt x="3079" y="4052"/>
                      </a:lnTo>
                      <a:cubicBezTo>
                        <a:pt x="3116" y="4064"/>
                        <a:pt x="3153" y="4077"/>
                        <a:pt x="3186" y="4089"/>
                      </a:cubicBezTo>
                      <a:cubicBezTo>
                        <a:pt x="3202" y="4093"/>
                        <a:pt x="3211" y="4097"/>
                        <a:pt x="3223" y="4102"/>
                      </a:cubicBezTo>
                      <a:lnTo>
                        <a:pt x="3264" y="4114"/>
                      </a:lnTo>
                      <a:cubicBezTo>
                        <a:pt x="3277" y="4118"/>
                        <a:pt x="3293" y="4122"/>
                        <a:pt x="3305" y="4126"/>
                      </a:cubicBezTo>
                      <a:cubicBezTo>
                        <a:pt x="3338" y="4135"/>
                        <a:pt x="3376" y="4143"/>
                        <a:pt x="3409" y="4151"/>
                      </a:cubicBezTo>
                      <a:lnTo>
                        <a:pt x="3417" y="4151"/>
                      </a:lnTo>
                      <a:cubicBezTo>
                        <a:pt x="3446" y="4155"/>
                        <a:pt x="3475" y="4159"/>
                        <a:pt x="3503" y="4163"/>
                      </a:cubicBezTo>
                      <a:cubicBezTo>
                        <a:pt x="3520" y="4163"/>
                        <a:pt x="3536" y="4168"/>
                        <a:pt x="3553" y="4168"/>
                      </a:cubicBezTo>
                      <a:lnTo>
                        <a:pt x="3668" y="4168"/>
                      </a:lnTo>
                      <a:cubicBezTo>
                        <a:pt x="3677" y="4168"/>
                        <a:pt x="3685" y="4168"/>
                        <a:pt x="3693" y="4163"/>
                      </a:cubicBezTo>
                      <a:lnTo>
                        <a:pt x="3718" y="4163"/>
                      </a:lnTo>
                      <a:cubicBezTo>
                        <a:pt x="3726" y="4163"/>
                        <a:pt x="3734" y="4163"/>
                        <a:pt x="3743" y="4159"/>
                      </a:cubicBezTo>
                      <a:cubicBezTo>
                        <a:pt x="3772" y="4155"/>
                        <a:pt x="3796" y="4151"/>
                        <a:pt x="3821" y="4143"/>
                      </a:cubicBezTo>
                      <a:lnTo>
                        <a:pt x="3829" y="4143"/>
                      </a:lnTo>
                      <a:lnTo>
                        <a:pt x="3846" y="4139"/>
                      </a:lnTo>
                      <a:cubicBezTo>
                        <a:pt x="3862" y="4130"/>
                        <a:pt x="3879" y="4122"/>
                        <a:pt x="3900" y="4118"/>
                      </a:cubicBezTo>
                      <a:cubicBezTo>
                        <a:pt x="3916" y="4110"/>
                        <a:pt x="3928" y="4102"/>
                        <a:pt x="3945" y="4093"/>
                      </a:cubicBezTo>
                      <a:lnTo>
                        <a:pt x="5364" y="3268"/>
                      </a:lnTo>
                      <a:lnTo>
                        <a:pt x="5364" y="3268"/>
                      </a:lnTo>
                      <a:cubicBezTo>
                        <a:pt x="5335" y="3285"/>
                        <a:pt x="5302" y="3297"/>
                        <a:pt x="5269" y="3309"/>
                      </a:cubicBezTo>
                      <a:cubicBezTo>
                        <a:pt x="5261" y="3309"/>
                        <a:pt x="5257" y="3314"/>
                        <a:pt x="5253" y="3318"/>
                      </a:cubicBezTo>
                      <a:cubicBezTo>
                        <a:pt x="5216" y="3326"/>
                        <a:pt x="5178" y="3334"/>
                        <a:pt x="5141" y="3338"/>
                      </a:cubicBezTo>
                      <a:lnTo>
                        <a:pt x="5117" y="3338"/>
                      </a:lnTo>
                      <a:cubicBezTo>
                        <a:pt x="5079" y="3342"/>
                        <a:pt x="5038" y="3342"/>
                        <a:pt x="4997" y="3342"/>
                      </a:cubicBezTo>
                      <a:lnTo>
                        <a:pt x="4976" y="3342"/>
                      </a:lnTo>
                      <a:cubicBezTo>
                        <a:pt x="4931" y="3338"/>
                        <a:pt x="4886" y="3334"/>
                        <a:pt x="4840" y="3326"/>
                      </a:cubicBezTo>
                      <a:lnTo>
                        <a:pt x="4832" y="3326"/>
                      </a:lnTo>
                      <a:cubicBezTo>
                        <a:pt x="4782" y="3318"/>
                        <a:pt x="4733" y="3305"/>
                        <a:pt x="4688" y="3289"/>
                      </a:cubicBezTo>
                      <a:lnTo>
                        <a:pt x="4646" y="3276"/>
                      </a:lnTo>
                      <a:cubicBezTo>
                        <a:pt x="4601" y="3264"/>
                        <a:pt x="4551" y="3248"/>
                        <a:pt x="4502" y="3227"/>
                      </a:cubicBezTo>
                      <a:lnTo>
                        <a:pt x="4481" y="3219"/>
                      </a:lnTo>
                      <a:cubicBezTo>
                        <a:pt x="4419" y="3194"/>
                        <a:pt x="4362" y="3165"/>
                        <a:pt x="4300" y="3136"/>
                      </a:cubicBezTo>
                      <a:cubicBezTo>
                        <a:pt x="4271" y="3124"/>
                        <a:pt x="4238" y="3103"/>
                        <a:pt x="4209" y="3091"/>
                      </a:cubicBezTo>
                      <a:cubicBezTo>
                        <a:pt x="4168" y="3066"/>
                        <a:pt x="4122" y="3045"/>
                        <a:pt x="4077" y="3016"/>
                      </a:cubicBezTo>
                      <a:cubicBezTo>
                        <a:pt x="3974" y="2959"/>
                        <a:pt x="3875" y="2893"/>
                        <a:pt x="3776" y="2827"/>
                      </a:cubicBezTo>
                      <a:cubicBezTo>
                        <a:pt x="3743" y="2802"/>
                        <a:pt x="3710" y="2777"/>
                        <a:pt x="3673" y="2752"/>
                      </a:cubicBezTo>
                      <a:cubicBezTo>
                        <a:pt x="3611" y="2707"/>
                        <a:pt x="3549" y="2658"/>
                        <a:pt x="3487" y="2608"/>
                      </a:cubicBezTo>
                      <a:cubicBezTo>
                        <a:pt x="3421" y="2554"/>
                        <a:pt x="3367" y="2513"/>
                        <a:pt x="3310" y="2464"/>
                      </a:cubicBezTo>
                      <a:cubicBezTo>
                        <a:pt x="3252" y="2414"/>
                        <a:pt x="3202" y="2365"/>
                        <a:pt x="3149" y="2311"/>
                      </a:cubicBezTo>
                      <a:cubicBezTo>
                        <a:pt x="3083" y="2253"/>
                        <a:pt x="3017" y="2191"/>
                        <a:pt x="2955" y="2125"/>
                      </a:cubicBezTo>
                      <a:cubicBezTo>
                        <a:pt x="2901" y="2072"/>
                        <a:pt x="2847" y="2014"/>
                        <a:pt x="2794" y="1956"/>
                      </a:cubicBezTo>
                      <a:cubicBezTo>
                        <a:pt x="2732" y="1886"/>
                        <a:pt x="2670" y="1816"/>
                        <a:pt x="2608" y="1746"/>
                      </a:cubicBezTo>
                      <a:cubicBezTo>
                        <a:pt x="2555" y="1684"/>
                        <a:pt x="2505" y="1618"/>
                        <a:pt x="2451" y="1556"/>
                      </a:cubicBezTo>
                      <a:cubicBezTo>
                        <a:pt x="2390" y="1478"/>
                        <a:pt x="2332" y="1399"/>
                        <a:pt x="2270" y="1321"/>
                      </a:cubicBezTo>
                      <a:cubicBezTo>
                        <a:pt x="2216" y="1251"/>
                        <a:pt x="2167" y="1181"/>
                        <a:pt x="2117" y="1115"/>
                      </a:cubicBezTo>
                      <a:cubicBezTo>
                        <a:pt x="2059" y="1028"/>
                        <a:pt x="1998" y="941"/>
                        <a:pt x="1940" y="855"/>
                      </a:cubicBezTo>
                      <a:cubicBezTo>
                        <a:pt x="1894" y="784"/>
                        <a:pt x="1849" y="718"/>
                        <a:pt x="1804" y="644"/>
                      </a:cubicBezTo>
                      <a:cubicBezTo>
                        <a:pt x="1705" y="487"/>
                        <a:pt x="1610" y="327"/>
                        <a:pt x="1515" y="157"/>
                      </a:cubicBezTo>
                      <a:cubicBezTo>
                        <a:pt x="1482" y="104"/>
                        <a:pt x="1453" y="54"/>
                        <a:pt x="142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28"/>
                <p:cNvSpPr/>
                <p:nvPr/>
              </p:nvSpPr>
              <p:spPr>
                <a:xfrm>
                  <a:off x="5096024" y="3063924"/>
                  <a:ext cx="127632" cy="275179"/>
                </a:xfrm>
                <a:custGeom>
                  <a:rect b="b" l="l" r="r" t="t"/>
                  <a:pathLst>
                    <a:path extrusionOk="0" h="9841" w="4564">
                      <a:moveTo>
                        <a:pt x="4093" y="1"/>
                      </a:moveTo>
                      <a:lnTo>
                        <a:pt x="2670" y="826"/>
                      </a:lnTo>
                      <a:lnTo>
                        <a:pt x="1" y="2468"/>
                      </a:lnTo>
                      <a:lnTo>
                        <a:pt x="504" y="2843"/>
                      </a:lnTo>
                      <a:cubicBezTo>
                        <a:pt x="644" y="2947"/>
                        <a:pt x="776" y="3058"/>
                        <a:pt x="908" y="3173"/>
                      </a:cubicBezTo>
                      <a:cubicBezTo>
                        <a:pt x="937" y="3202"/>
                        <a:pt x="966" y="3227"/>
                        <a:pt x="999" y="3256"/>
                      </a:cubicBezTo>
                      <a:cubicBezTo>
                        <a:pt x="1086" y="3334"/>
                        <a:pt x="1176" y="3421"/>
                        <a:pt x="1263" y="3508"/>
                      </a:cubicBezTo>
                      <a:cubicBezTo>
                        <a:pt x="1275" y="3524"/>
                        <a:pt x="1296" y="3537"/>
                        <a:pt x="1308" y="3553"/>
                      </a:cubicBezTo>
                      <a:cubicBezTo>
                        <a:pt x="1412" y="3656"/>
                        <a:pt x="1507" y="3759"/>
                        <a:pt x="1601" y="3871"/>
                      </a:cubicBezTo>
                      <a:lnTo>
                        <a:pt x="1676" y="3961"/>
                      </a:lnTo>
                      <a:cubicBezTo>
                        <a:pt x="1746" y="4044"/>
                        <a:pt x="1812" y="4127"/>
                        <a:pt x="1878" y="4209"/>
                      </a:cubicBezTo>
                      <a:lnTo>
                        <a:pt x="1960" y="4320"/>
                      </a:lnTo>
                      <a:cubicBezTo>
                        <a:pt x="2026" y="4411"/>
                        <a:pt x="2088" y="4502"/>
                        <a:pt x="2150" y="4597"/>
                      </a:cubicBezTo>
                      <a:cubicBezTo>
                        <a:pt x="2167" y="4622"/>
                        <a:pt x="2187" y="4646"/>
                        <a:pt x="2204" y="4675"/>
                      </a:cubicBezTo>
                      <a:cubicBezTo>
                        <a:pt x="2274" y="4787"/>
                        <a:pt x="2344" y="4902"/>
                        <a:pt x="2410" y="5018"/>
                      </a:cubicBezTo>
                      <a:cubicBezTo>
                        <a:pt x="2464" y="5117"/>
                        <a:pt x="2513" y="5216"/>
                        <a:pt x="2563" y="5315"/>
                      </a:cubicBezTo>
                      <a:cubicBezTo>
                        <a:pt x="2571" y="5331"/>
                        <a:pt x="2575" y="5344"/>
                        <a:pt x="2583" y="5360"/>
                      </a:cubicBezTo>
                      <a:cubicBezTo>
                        <a:pt x="2625" y="5443"/>
                        <a:pt x="2662" y="5525"/>
                        <a:pt x="2699" y="5612"/>
                      </a:cubicBezTo>
                      <a:cubicBezTo>
                        <a:pt x="2707" y="5637"/>
                        <a:pt x="2719" y="5665"/>
                        <a:pt x="2732" y="5690"/>
                      </a:cubicBezTo>
                      <a:cubicBezTo>
                        <a:pt x="2765" y="5777"/>
                        <a:pt x="2802" y="5868"/>
                        <a:pt x="2835" y="5958"/>
                      </a:cubicBezTo>
                      <a:cubicBezTo>
                        <a:pt x="2835" y="5967"/>
                        <a:pt x="2839" y="5975"/>
                        <a:pt x="2843" y="5983"/>
                      </a:cubicBezTo>
                      <a:cubicBezTo>
                        <a:pt x="2876" y="6082"/>
                        <a:pt x="2905" y="6181"/>
                        <a:pt x="2934" y="6280"/>
                      </a:cubicBezTo>
                      <a:cubicBezTo>
                        <a:pt x="2942" y="6301"/>
                        <a:pt x="2946" y="6321"/>
                        <a:pt x="2955" y="6342"/>
                      </a:cubicBezTo>
                      <a:cubicBezTo>
                        <a:pt x="2979" y="6441"/>
                        <a:pt x="3004" y="6544"/>
                        <a:pt x="3025" y="6643"/>
                      </a:cubicBezTo>
                      <a:cubicBezTo>
                        <a:pt x="3029" y="6656"/>
                        <a:pt x="3033" y="6672"/>
                        <a:pt x="3033" y="6684"/>
                      </a:cubicBezTo>
                      <a:cubicBezTo>
                        <a:pt x="3054" y="6775"/>
                        <a:pt x="3066" y="6866"/>
                        <a:pt x="3083" y="6957"/>
                      </a:cubicBezTo>
                      <a:cubicBezTo>
                        <a:pt x="3087" y="6981"/>
                        <a:pt x="3087" y="7002"/>
                        <a:pt x="3091" y="7027"/>
                      </a:cubicBezTo>
                      <a:cubicBezTo>
                        <a:pt x="3103" y="7130"/>
                        <a:pt x="3116" y="7233"/>
                        <a:pt x="3124" y="7336"/>
                      </a:cubicBezTo>
                      <a:cubicBezTo>
                        <a:pt x="3124" y="7357"/>
                        <a:pt x="3124" y="7382"/>
                        <a:pt x="3128" y="7402"/>
                      </a:cubicBezTo>
                      <a:cubicBezTo>
                        <a:pt x="3132" y="7501"/>
                        <a:pt x="3136" y="7600"/>
                        <a:pt x="3136" y="7699"/>
                      </a:cubicBezTo>
                      <a:cubicBezTo>
                        <a:pt x="3136" y="7803"/>
                        <a:pt x="3132" y="7902"/>
                        <a:pt x="3124" y="8001"/>
                      </a:cubicBezTo>
                      <a:cubicBezTo>
                        <a:pt x="3120" y="8054"/>
                        <a:pt x="3116" y="8104"/>
                        <a:pt x="3111" y="8157"/>
                      </a:cubicBezTo>
                      <a:cubicBezTo>
                        <a:pt x="3103" y="8215"/>
                        <a:pt x="3099" y="8273"/>
                        <a:pt x="3087" y="8326"/>
                      </a:cubicBezTo>
                      <a:cubicBezTo>
                        <a:pt x="3078" y="8397"/>
                        <a:pt x="3066" y="8467"/>
                        <a:pt x="3054" y="8533"/>
                      </a:cubicBezTo>
                      <a:cubicBezTo>
                        <a:pt x="3041" y="8578"/>
                        <a:pt x="3033" y="8624"/>
                        <a:pt x="3021" y="8665"/>
                      </a:cubicBezTo>
                      <a:cubicBezTo>
                        <a:pt x="2992" y="8768"/>
                        <a:pt x="2959" y="8871"/>
                        <a:pt x="2922" y="8970"/>
                      </a:cubicBezTo>
                      <a:cubicBezTo>
                        <a:pt x="2913" y="8987"/>
                        <a:pt x="2909" y="9007"/>
                        <a:pt x="2901" y="9024"/>
                      </a:cubicBezTo>
                      <a:cubicBezTo>
                        <a:pt x="2856" y="9131"/>
                        <a:pt x="2798" y="9230"/>
                        <a:pt x="2736" y="9329"/>
                      </a:cubicBezTo>
                      <a:cubicBezTo>
                        <a:pt x="2719" y="9354"/>
                        <a:pt x="2703" y="9374"/>
                        <a:pt x="2686" y="9399"/>
                      </a:cubicBezTo>
                      <a:cubicBezTo>
                        <a:pt x="2637" y="9465"/>
                        <a:pt x="2583" y="9527"/>
                        <a:pt x="2526" y="9585"/>
                      </a:cubicBezTo>
                      <a:cubicBezTo>
                        <a:pt x="2505" y="9610"/>
                        <a:pt x="2484" y="9630"/>
                        <a:pt x="2460" y="9651"/>
                      </a:cubicBezTo>
                      <a:cubicBezTo>
                        <a:pt x="2385" y="9721"/>
                        <a:pt x="2299" y="9783"/>
                        <a:pt x="2208" y="9841"/>
                      </a:cubicBezTo>
                      <a:lnTo>
                        <a:pt x="3631" y="9015"/>
                      </a:lnTo>
                      <a:cubicBezTo>
                        <a:pt x="3722" y="8958"/>
                        <a:pt x="3805" y="8896"/>
                        <a:pt x="3883" y="8826"/>
                      </a:cubicBezTo>
                      <a:cubicBezTo>
                        <a:pt x="3904" y="8805"/>
                        <a:pt x="3928" y="8784"/>
                        <a:pt x="3949" y="8764"/>
                      </a:cubicBezTo>
                      <a:cubicBezTo>
                        <a:pt x="4007" y="8702"/>
                        <a:pt x="4060" y="8640"/>
                        <a:pt x="4106" y="8574"/>
                      </a:cubicBezTo>
                      <a:cubicBezTo>
                        <a:pt x="4126" y="8549"/>
                        <a:pt x="4143" y="8529"/>
                        <a:pt x="4159" y="8504"/>
                      </a:cubicBezTo>
                      <a:cubicBezTo>
                        <a:pt x="4221" y="8405"/>
                        <a:pt x="4275" y="8306"/>
                        <a:pt x="4320" y="8199"/>
                      </a:cubicBezTo>
                      <a:cubicBezTo>
                        <a:pt x="4328" y="8182"/>
                        <a:pt x="4333" y="8166"/>
                        <a:pt x="4341" y="8145"/>
                      </a:cubicBezTo>
                      <a:cubicBezTo>
                        <a:pt x="4382" y="8046"/>
                        <a:pt x="4415" y="7943"/>
                        <a:pt x="4440" y="7840"/>
                      </a:cubicBezTo>
                      <a:cubicBezTo>
                        <a:pt x="4448" y="7823"/>
                        <a:pt x="4452" y="7807"/>
                        <a:pt x="4456" y="7790"/>
                      </a:cubicBezTo>
                      <a:cubicBezTo>
                        <a:pt x="4465" y="7761"/>
                        <a:pt x="4469" y="7732"/>
                        <a:pt x="4473" y="7708"/>
                      </a:cubicBezTo>
                      <a:cubicBezTo>
                        <a:pt x="4489" y="7642"/>
                        <a:pt x="4498" y="7571"/>
                        <a:pt x="4510" y="7501"/>
                      </a:cubicBezTo>
                      <a:cubicBezTo>
                        <a:pt x="4514" y="7472"/>
                        <a:pt x="4522" y="7448"/>
                        <a:pt x="4527" y="7419"/>
                      </a:cubicBezTo>
                      <a:cubicBezTo>
                        <a:pt x="4531" y="7390"/>
                        <a:pt x="4531" y="7361"/>
                        <a:pt x="4535" y="7332"/>
                      </a:cubicBezTo>
                      <a:cubicBezTo>
                        <a:pt x="4539" y="7279"/>
                        <a:pt x="4543" y="7229"/>
                        <a:pt x="4547" y="7175"/>
                      </a:cubicBezTo>
                      <a:cubicBezTo>
                        <a:pt x="4547" y="7147"/>
                        <a:pt x="4551" y="7114"/>
                        <a:pt x="4555" y="7081"/>
                      </a:cubicBezTo>
                      <a:cubicBezTo>
                        <a:pt x="4555" y="7015"/>
                        <a:pt x="4560" y="6944"/>
                        <a:pt x="4560" y="6874"/>
                      </a:cubicBezTo>
                      <a:cubicBezTo>
                        <a:pt x="4564" y="6841"/>
                        <a:pt x="4564" y="6804"/>
                        <a:pt x="4560" y="6767"/>
                      </a:cubicBezTo>
                      <a:cubicBezTo>
                        <a:pt x="4560" y="6705"/>
                        <a:pt x="4555" y="6643"/>
                        <a:pt x="4551" y="6581"/>
                      </a:cubicBezTo>
                      <a:cubicBezTo>
                        <a:pt x="4551" y="6557"/>
                        <a:pt x="4551" y="6536"/>
                        <a:pt x="4547" y="6511"/>
                      </a:cubicBezTo>
                      <a:lnTo>
                        <a:pt x="4547" y="6495"/>
                      </a:lnTo>
                      <a:cubicBezTo>
                        <a:pt x="4543" y="6412"/>
                        <a:pt x="4535" y="6330"/>
                        <a:pt x="4522" y="6247"/>
                      </a:cubicBezTo>
                      <a:cubicBezTo>
                        <a:pt x="4522" y="6231"/>
                        <a:pt x="4518" y="6218"/>
                        <a:pt x="4518" y="6202"/>
                      </a:cubicBezTo>
                      <a:cubicBezTo>
                        <a:pt x="4514" y="6181"/>
                        <a:pt x="4510" y="6156"/>
                        <a:pt x="4506" y="6132"/>
                      </a:cubicBezTo>
                      <a:cubicBezTo>
                        <a:pt x="4502" y="6094"/>
                        <a:pt x="4498" y="6053"/>
                        <a:pt x="4489" y="6016"/>
                      </a:cubicBezTo>
                      <a:cubicBezTo>
                        <a:pt x="4481" y="5962"/>
                        <a:pt x="4469" y="5913"/>
                        <a:pt x="4461" y="5859"/>
                      </a:cubicBezTo>
                      <a:cubicBezTo>
                        <a:pt x="4456" y="5847"/>
                        <a:pt x="4456" y="5830"/>
                        <a:pt x="4452" y="5818"/>
                      </a:cubicBezTo>
                      <a:cubicBezTo>
                        <a:pt x="4448" y="5802"/>
                        <a:pt x="4452" y="5802"/>
                        <a:pt x="4448" y="5797"/>
                      </a:cubicBezTo>
                      <a:cubicBezTo>
                        <a:pt x="4432" y="5727"/>
                        <a:pt x="4415" y="5657"/>
                        <a:pt x="4395" y="5587"/>
                      </a:cubicBezTo>
                      <a:cubicBezTo>
                        <a:pt x="4390" y="5562"/>
                        <a:pt x="4382" y="5542"/>
                        <a:pt x="4378" y="5517"/>
                      </a:cubicBezTo>
                      <a:cubicBezTo>
                        <a:pt x="4370" y="5496"/>
                        <a:pt x="4366" y="5476"/>
                        <a:pt x="4357" y="5455"/>
                      </a:cubicBezTo>
                      <a:cubicBezTo>
                        <a:pt x="4353" y="5434"/>
                        <a:pt x="4345" y="5405"/>
                        <a:pt x="4337" y="5377"/>
                      </a:cubicBezTo>
                      <a:cubicBezTo>
                        <a:pt x="4316" y="5306"/>
                        <a:pt x="4291" y="5236"/>
                        <a:pt x="4271" y="5166"/>
                      </a:cubicBezTo>
                      <a:lnTo>
                        <a:pt x="4267" y="5158"/>
                      </a:lnTo>
                      <a:lnTo>
                        <a:pt x="4258" y="5133"/>
                      </a:lnTo>
                      <a:cubicBezTo>
                        <a:pt x="4234" y="5071"/>
                        <a:pt x="4213" y="5014"/>
                        <a:pt x="4192" y="4952"/>
                      </a:cubicBezTo>
                      <a:cubicBezTo>
                        <a:pt x="4180" y="4923"/>
                        <a:pt x="4168" y="4894"/>
                        <a:pt x="4155" y="4865"/>
                      </a:cubicBezTo>
                      <a:cubicBezTo>
                        <a:pt x="4143" y="4836"/>
                        <a:pt x="4135" y="4811"/>
                        <a:pt x="4122" y="4787"/>
                      </a:cubicBezTo>
                      <a:cubicBezTo>
                        <a:pt x="4110" y="4762"/>
                        <a:pt x="4106" y="4745"/>
                        <a:pt x="4097" y="4725"/>
                      </a:cubicBezTo>
                      <a:cubicBezTo>
                        <a:pt x="4069" y="4663"/>
                        <a:pt x="4040" y="4597"/>
                        <a:pt x="4007" y="4535"/>
                      </a:cubicBezTo>
                      <a:cubicBezTo>
                        <a:pt x="4003" y="4518"/>
                        <a:pt x="3994" y="4506"/>
                        <a:pt x="3986" y="4490"/>
                      </a:cubicBezTo>
                      <a:lnTo>
                        <a:pt x="3982" y="4481"/>
                      </a:lnTo>
                      <a:cubicBezTo>
                        <a:pt x="3937" y="4386"/>
                        <a:pt x="3887" y="4296"/>
                        <a:pt x="3838" y="4201"/>
                      </a:cubicBezTo>
                      <a:lnTo>
                        <a:pt x="3833" y="4193"/>
                      </a:lnTo>
                      <a:cubicBezTo>
                        <a:pt x="3767" y="4077"/>
                        <a:pt x="3697" y="3961"/>
                        <a:pt x="3627" y="3850"/>
                      </a:cubicBezTo>
                      <a:cubicBezTo>
                        <a:pt x="3623" y="3846"/>
                        <a:pt x="3619" y="3838"/>
                        <a:pt x="3615" y="3829"/>
                      </a:cubicBezTo>
                      <a:cubicBezTo>
                        <a:pt x="3602" y="3809"/>
                        <a:pt x="3586" y="3792"/>
                        <a:pt x="3573" y="3772"/>
                      </a:cubicBezTo>
                      <a:cubicBezTo>
                        <a:pt x="3512" y="3677"/>
                        <a:pt x="3446" y="3586"/>
                        <a:pt x="3380" y="3495"/>
                      </a:cubicBezTo>
                      <a:cubicBezTo>
                        <a:pt x="3355" y="3458"/>
                        <a:pt x="3326" y="3421"/>
                        <a:pt x="3297" y="3384"/>
                      </a:cubicBezTo>
                      <a:cubicBezTo>
                        <a:pt x="3235" y="3301"/>
                        <a:pt x="3169" y="3219"/>
                        <a:pt x="3099" y="3136"/>
                      </a:cubicBezTo>
                      <a:cubicBezTo>
                        <a:pt x="3074" y="3107"/>
                        <a:pt x="3045" y="3074"/>
                        <a:pt x="3025" y="3046"/>
                      </a:cubicBezTo>
                      <a:cubicBezTo>
                        <a:pt x="2930" y="2938"/>
                        <a:pt x="2831" y="2831"/>
                        <a:pt x="2732" y="2728"/>
                      </a:cubicBezTo>
                      <a:cubicBezTo>
                        <a:pt x="2715" y="2711"/>
                        <a:pt x="2699" y="2699"/>
                        <a:pt x="2682" y="2683"/>
                      </a:cubicBezTo>
                      <a:cubicBezTo>
                        <a:pt x="2596" y="2596"/>
                        <a:pt x="2509" y="2509"/>
                        <a:pt x="2418" y="2431"/>
                      </a:cubicBezTo>
                      <a:cubicBezTo>
                        <a:pt x="2406" y="2418"/>
                        <a:pt x="2394" y="2402"/>
                        <a:pt x="2377" y="2390"/>
                      </a:cubicBezTo>
                      <a:cubicBezTo>
                        <a:pt x="2365" y="2377"/>
                        <a:pt x="2344" y="2365"/>
                        <a:pt x="2332" y="2348"/>
                      </a:cubicBezTo>
                      <a:cubicBezTo>
                        <a:pt x="2200" y="2233"/>
                        <a:pt x="2063" y="2121"/>
                        <a:pt x="1927" y="2018"/>
                      </a:cubicBezTo>
                      <a:lnTo>
                        <a:pt x="1424" y="1643"/>
                      </a:lnTo>
                      <a:lnTo>
                        <a:pt x="409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28"/>
                <p:cNvSpPr/>
                <p:nvPr/>
              </p:nvSpPr>
              <p:spPr>
                <a:xfrm>
                  <a:off x="4974656" y="2901378"/>
                  <a:ext cx="235969" cy="136401"/>
                </a:xfrm>
                <a:custGeom>
                  <a:rect b="b" l="l" r="r" t="t"/>
                  <a:pathLst>
                    <a:path extrusionOk="0" h="4878" w="8438">
                      <a:moveTo>
                        <a:pt x="1420" y="1"/>
                      </a:moveTo>
                      <a:lnTo>
                        <a:pt x="0" y="826"/>
                      </a:lnTo>
                      <a:lnTo>
                        <a:pt x="7018" y="4877"/>
                      </a:lnTo>
                      <a:lnTo>
                        <a:pt x="8437" y="4052"/>
                      </a:lnTo>
                      <a:lnTo>
                        <a:pt x="142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28"/>
                <p:cNvSpPr/>
                <p:nvPr/>
              </p:nvSpPr>
              <p:spPr>
                <a:xfrm>
                  <a:off x="4958856" y="2924447"/>
                  <a:ext cx="225118" cy="421003"/>
                </a:xfrm>
                <a:custGeom>
                  <a:rect b="b" l="l" r="r" t="t"/>
                  <a:pathLst>
                    <a:path extrusionOk="0" h="15056" w="8050">
                      <a:moveTo>
                        <a:pt x="565" y="1"/>
                      </a:moveTo>
                      <a:lnTo>
                        <a:pt x="561" y="2373"/>
                      </a:lnTo>
                      <a:lnTo>
                        <a:pt x="4431" y="4613"/>
                      </a:lnTo>
                      <a:lnTo>
                        <a:pt x="2055" y="6070"/>
                      </a:lnTo>
                      <a:lnTo>
                        <a:pt x="2051" y="7728"/>
                      </a:lnTo>
                      <a:lnTo>
                        <a:pt x="3750" y="8710"/>
                      </a:lnTo>
                      <a:cubicBezTo>
                        <a:pt x="4815" y="9325"/>
                        <a:pt x="5405" y="10171"/>
                        <a:pt x="5401" y="11202"/>
                      </a:cubicBezTo>
                      <a:cubicBezTo>
                        <a:pt x="5398" y="11838"/>
                        <a:pt x="5161" y="12173"/>
                        <a:pt x="4713" y="12173"/>
                      </a:cubicBezTo>
                      <a:cubicBezTo>
                        <a:pt x="4459" y="12173"/>
                        <a:pt x="4139" y="12066"/>
                        <a:pt x="3755" y="11846"/>
                      </a:cubicBezTo>
                      <a:cubicBezTo>
                        <a:pt x="2802" y="11293"/>
                        <a:pt x="1890" y="10257"/>
                        <a:pt x="1102" y="8826"/>
                      </a:cubicBezTo>
                      <a:lnTo>
                        <a:pt x="0" y="10550"/>
                      </a:lnTo>
                      <a:cubicBezTo>
                        <a:pt x="974" y="11998"/>
                        <a:pt x="2504" y="13479"/>
                        <a:pt x="3965" y="14321"/>
                      </a:cubicBezTo>
                      <a:cubicBezTo>
                        <a:pt x="4825" y="14818"/>
                        <a:pt x="5579" y="15056"/>
                        <a:pt x="6197" y="15056"/>
                      </a:cubicBezTo>
                      <a:cubicBezTo>
                        <a:pt x="7358" y="15056"/>
                        <a:pt x="8040" y="14218"/>
                        <a:pt x="8045" y="12691"/>
                      </a:cubicBezTo>
                      <a:cubicBezTo>
                        <a:pt x="8049" y="10810"/>
                        <a:pt x="6960" y="9007"/>
                        <a:pt x="5413" y="7831"/>
                      </a:cubicBezTo>
                      <a:lnTo>
                        <a:pt x="4910" y="7456"/>
                      </a:lnTo>
                      <a:lnTo>
                        <a:pt x="7575" y="5814"/>
                      </a:lnTo>
                      <a:lnTo>
                        <a:pt x="7583" y="4052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rgbClr val="E425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86" name="Google Shape;286;p28"/>
            <p:cNvSpPr/>
            <p:nvPr/>
          </p:nvSpPr>
          <p:spPr>
            <a:xfrm>
              <a:off x="4958856" y="2924447"/>
              <a:ext cx="225118" cy="421003"/>
            </a:xfrm>
            <a:custGeom>
              <a:rect b="b" l="l" r="r" t="t"/>
              <a:pathLst>
                <a:path extrusionOk="0" h="15056" w="8050">
                  <a:moveTo>
                    <a:pt x="565" y="1"/>
                  </a:moveTo>
                  <a:lnTo>
                    <a:pt x="561" y="2373"/>
                  </a:lnTo>
                  <a:lnTo>
                    <a:pt x="4431" y="4613"/>
                  </a:lnTo>
                  <a:lnTo>
                    <a:pt x="2055" y="6070"/>
                  </a:lnTo>
                  <a:lnTo>
                    <a:pt x="2051" y="7728"/>
                  </a:lnTo>
                  <a:lnTo>
                    <a:pt x="3750" y="8710"/>
                  </a:lnTo>
                  <a:cubicBezTo>
                    <a:pt x="4815" y="9325"/>
                    <a:pt x="5405" y="10171"/>
                    <a:pt x="5401" y="11202"/>
                  </a:cubicBezTo>
                  <a:cubicBezTo>
                    <a:pt x="5398" y="11838"/>
                    <a:pt x="5161" y="12173"/>
                    <a:pt x="4713" y="12173"/>
                  </a:cubicBezTo>
                  <a:cubicBezTo>
                    <a:pt x="4459" y="12173"/>
                    <a:pt x="4139" y="12066"/>
                    <a:pt x="3755" y="11846"/>
                  </a:cubicBezTo>
                  <a:cubicBezTo>
                    <a:pt x="2802" y="11293"/>
                    <a:pt x="1890" y="10257"/>
                    <a:pt x="1102" y="8826"/>
                  </a:cubicBezTo>
                  <a:lnTo>
                    <a:pt x="0" y="10550"/>
                  </a:lnTo>
                  <a:cubicBezTo>
                    <a:pt x="974" y="11998"/>
                    <a:pt x="2504" y="13479"/>
                    <a:pt x="3965" y="14321"/>
                  </a:cubicBezTo>
                  <a:cubicBezTo>
                    <a:pt x="4825" y="14818"/>
                    <a:pt x="5579" y="15056"/>
                    <a:pt x="6197" y="15056"/>
                  </a:cubicBezTo>
                  <a:cubicBezTo>
                    <a:pt x="7358" y="15056"/>
                    <a:pt x="8040" y="14218"/>
                    <a:pt x="8045" y="12691"/>
                  </a:cubicBezTo>
                  <a:cubicBezTo>
                    <a:pt x="8049" y="10810"/>
                    <a:pt x="6960" y="9007"/>
                    <a:pt x="5413" y="7831"/>
                  </a:cubicBezTo>
                  <a:lnTo>
                    <a:pt x="4910" y="7456"/>
                  </a:lnTo>
                  <a:lnTo>
                    <a:pt x="7575" y="5814"/>
                  </a:lnTo>
                  <a:lnTo>
                    <a:pt x="7583" y="4052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/>
          <p:nvPr/>
        </p:nvSpPr>
        <p:spPr>
          <a:xfrm>
            <a:off x="4587150" y="3854850"/>
            <a:ext cx="635100" cy="6351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"/>
          <p:cNvSpPr/>
          <p:nvPr/>
        </p:nvSpPr>
        <p:spPr>
          <a:xfrm flipH="1">
            <a:off x="-4019225" y="1371600"/>
            <a:ext cx="8005800" cy="8005800"/>
          </a:xfrm>
          <a:prstGeom prst="pie">
            <a:avLst>
              <a:gd fmla="val 10796357" name="adj1"/>
              <a:gd fmla="val 1620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29"/>
          <p:cNvCxnSpPr>
            <a:stCxn id="294" idx="2"/>
          </p:cNvCxnSpPr>
          <p:nvPr/>
        </p:nvCxnSpPr>
        <p:spPr>
          <a:xfrm flipH="1">
            <a:off x="2892150" y="2373913"/>
            <a:ext cx="16950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95" name="Google Shape;295;p29"/>
          <p:cNvCxnSpPr>
            <a:stCxn id="291" idx="2"/>
          </p:cNvCxnSpPr>
          <p:nvPr/>
        </p:nvCxnSpPr>
        <p:spPr>
          <a:xfrm flipH="1">
            <a:off x="3084750" y="4172400"/>
            <a:ext cx="15024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94" name="Google Shape;294;p29"/>
          <p:cNvSpPr/>
          <p:nvPr/>
        </p:nvSpPr>
        <p:spPr>
          <a:xfrm>
            <a:off x="4587150" y="2056363"/>
            <a:ext cx="635100" cy="6351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Business Solution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>
                <a:solidFill>
                  <a:schemeClr val="dk1"/>
                </a:solidFill>
              </a:rPr>
              <a:t>Cloud Based Credit Scoring System</a:t>
            </a:r>
            <a:endParaRPr b="0" sz="1800">
              <a:solidFill>
                <a:schemeClr val="dk1"/>
              </a:solidFill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6164400" y="1702950"/>
            <a:ext cx="2522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Ingest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8" name="Google Shape;298;p29"/>
          <p:cNvSpPr txBox="1"/>
          <p:nvPr/>
        </p:nvSpPr>
        <p:spPr>
          <a:xfrm>
            <a:off x="5222250" y="2318400"/>
            <a:ext cx="3597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Ingest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customer’s financial transactions and records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across various partner NBFCs using 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proprietary algorithm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Goldman Sachs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4587150" y="2169463"/>
            <a:ext cx="6351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26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3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6164400" y="3563713"/>
            <a:ext cx="2522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Return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5539849" y="3919650"/>
            <a:ext cx="328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Goldman Sachs will return 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aggregated customer credit score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4587150" y="3967952"/>
            <a:ext cx="6351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30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03" name="Google Shape;303;p29"/>
          <p:cNvGrpSpPr/>
          <p:nvPr/>
        </p:nvGrpSpPr>
        <p:grpSpPr>
          <a:xfrm>
            <a:off x="2670872" y="3534495"/>
            <a:ext cx="974124" cy="1227512"/>
            <a:chOff x="1589528" y="1441998"/>
            <a:chExt cx="849947" cy="1170731"/>
          </a:xfrm>
        </p:grpSpPr>
        <p:sp>
          <p:nvSpPr>
            <p:cNvPr id="304" name="Google Shape;304;p29"/>
            <p:cNvSpPr/>
            <p:nvPr/>
          </p:nvSpPr>
          <p:spPr>
            <a:xfrm>
              <a:off x="1745804" y="2239843"/>
              <a:ext cx="315307" cy="372887"/>
            </a:xfrm>
            <a:custGeom>
              <a:rect b="b" l="l" r="r" t="t"/>
              <a:pathLst>
                <a:path extrusionOk="0" h="22873" w="19341">
                  <a:moveTo>
                    <a:pt x="10091" y="0"/>
                  </a:moveTo>
                  <a:lnTo>
                    <a:pt x="9250" y="8913"/>
                  </a:lnTo>
                  <a:lnTo>
                    <a:pt x="9082" y="10427"/>
                  </a:lnTo>
                  <a:lnTo>
                    <a:pt x="8409" y="11773"/>
                  </a:lnTo>
                  <a:lnTo>
                    <a:pt x="7568" y="12950"/>
                  </a:lnTo>
                  <a:lnTo>
                    <a:pt x="6391" y="13959"/>
                  </a:lnTo>
                  <a:lnTo>
                    <a:pt x="0" y="17659"/>
                  </a:lnTo>
                  <a:lnTo>
                    <a:pt x="9250" y="22872"/>
                  </a:lnTo>
                  <a:lnTo>
                    <a:pt x="16482" y="18836"/>
                  </a:lnTo>
                  <a:lnTo>
                    <a:pt x="17659" y="17827"/>
                  </a:lnTo>
                  <a:lnTo>
                    <a:pt x="18668" y="16650"/>
                  </a:lnTo>
                  <a:lnTo>
                    <a:pt x="19173" y="15304"/>
                  </a:lnTo>
                  <a:lnTo>
                    <a:pt x="19341" y="13791"/>
                  </a:lnTo>
                  <a:lnTo>
                    <a:pt x="19341" y="5382"/>
                  </a:lnTo>
                  <a:lnTo>
                    <a:pt x="100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1745804" y="2248059"/>
              <a:ext cx="301596" cy="348221"/>
            </a:xfrm>
            <a:custGeom>
              <a:rect b="b" l="l" r="r" t="t"/>
              <a:pathLst>
                <a:path extrusionOk="0" h="21360" w="18500">
                  <a:moveTo>
                    <a:pt x="9250" y="1"/>
                  </a:moveTo>
                  <a:lnTo>
                    <a:pt x="9250" y="7400"/>
                  </a:lnTo>
                  <a:lnTo>
                    <a:pt x="9082" y="8914"/>
                  </a:lnTo>
                  <a:lnTo>
                    <a:pt x="8409" y="10259"/>
                  </a:lnTo>
                  <a:lnTo>
                    <a:pt x="7568" y="11437"/>
                  </a:lnTo>
                  <a:lnTo>
                    <a:pt x="6391" y="12446"/>
                  </a:lnTo>
                  <a:lnTo>
                    <a:pt x="0" y="16146"/>
                  </a:lnTo>
                  <a:lnTo>
                    <a:pt x="9250" y="21359"/>
                  </a:lnTo>
                  <a:lnTo>
                    <a:pt x="15641" y="17659"/>
                  </a:lnTo>
                  <a:lnTo>
                    <a:pt x="16818" y="16818"/>
                  </a:lnTo>
                  <a:lnTo>
                    <a:pt x="17659" y="15641"/>
                  </a:lnTo>
                  <a:lnTo>
                    <a:pt x="18332" y="14296"/>
                  </a:lnTo>
                  <a:lnTo>
                    <a:pt x="18500" y="12782"/>
                  </a:lnTo>
                  <a:lnTo>
                    <a:pt x="18500" y="5382"/>
                  </a:lnTo>
                  <a:lnTo>
                    <a:pt x="92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896602" y="2239843"/>
              <a:ext cx="164509" cy="95973"/>
            </a:xfrm>
            <a:custGeom>
              <a:rect b="b" l="l" r="r" t="t"/>
              <a:pathLst>
                <a:path extrusionOk="0" h="5887" w="10091">
                  <a:moveTo>
                    <a:pt x="841" y="0"/>
                  </a:moveTo>
                  <a:lnTo>
                    <a:pt x="0" y="505"/>
                  </a:lnTo>
                  <a:lnTo>
                    <a:pt x="9250" y="5886"/>
                  </a:lnTo>
                  <a:lnTo>
                    <a:pt x="10091" y="5382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1745804" y="2511263"/>
              <a:ext cx="150814" cy="101467"/>
            </a:xfrm>
            <a:custGeom>
              <a:rect b="b" l="l" r="r" t="t"/>
              <a:pathLst>
                <a:path extrusionOk="0" h="6224" w="9251">
                  <a:moveTo>
                    <a:pt x="0" y="1"/>
                  </a:moveTo>
                  <a:lnTo>
                    <a:pt x="0" y="1010"/>
                  </a:lnTo>
                  <a:lnTo>
                    <a:pt x="9250" y="6223"/>
                  </a:lnTo>
                  <a:lnTo>
                    <a:pt x="9250" y="52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1605977" y="2080812"/>
              <a:ext cx="833498" cy="523685"/>
            </a:xfrm>
            <a:custGeom>
              <a:rect b="b" l="l" r="r" t="t"/>
              <a:pathLst>
                <a:path extrusionOk="0" h="32123" w="51127">
                  <a:moveTo>
                    <a:pt x="0" y="1"/>
                  </a:moveTo>
                  <a:lnTo>
                    <a:pt x="0" y="1851"/>
                  </a:lnTo>
                  <a:lnTo>
                    <a:pt x="0" y="2355"/>
                  </a:lnTo>
                  <a:lnTo>
                    <a:pt x="168" y="2692"/>
                  </a:lnTo>
                  <a:lnTo>
                    <a:pt x="505" y="3028"/>
                  </a:lnTo>
                  <a:lnTo>
                    <a:pt x="841" y="3196"/>
                  </a:lnTo>
                  <a:lnTo>
                    <a:pt x="49276" y="31114"/>
                  </a:lnTo>
                  <a:lnTo>
                    <a:pt x="49108" y="31786"/>
                  </a:lnTo>
                  <a:lnTo>
                    <a:pt x="49444" y="32123"/>
                  </a:lnTo>
                  <a:lnTo>
                    <a:pt x="50622" y="31450"/>
                  </a:lnTo>
                  <a:lnTo>
                    <a:pt x="50958" y="31114"/>
                  </a:lnTo>
                  <a:lnTo>
                    <a:pt x="51126" y="30609"/>
                  </a:lnTo>
                  <a:lnTo>
                    <a:pt x="51126" y="24555"/>
                  </a:lnTo>
                  <a:lnTo>
                    <a:pt x="50117" y="25059"/>
                  </a:lnTo>
                  <a:lnTo>
                    <a:pt x="43054" y="24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600483" y="1441998"/>
              <a:ext cx="838992" cy="1047354"/>
            </a:xfrm>
            <a:custGeom>
              <a:rect b="b" l="l" r="r" t="t"/>
              <a:pathLst>
                <a:path extrusionOk="0" h="64245" w="51464">
                  <a:moveTo>
                    <a:pt x="1515" y="0"/>
                  </a:moveTo>
                  <a:lnTo>
                    <a:pt x="1010" y="168"/>
                  </a:lnTo>
                  <a:lnTo>
                    <a:pt x="1" y="673"/>
                  </a:lnTo>
                  <a:lnTo>
                    <a:pt x="169" y="1009"/>
                  </a:lnTo>
                  <a:lnTo>
                    <a:pt x="337" y="841"/>
                  </a:lnTo>
                  <a:lnTo>
                    <a:pt x="337" y="1177"/>
                  </a:lnTo>
                  <a:lnTo>
                    <a:pt x="337" y="5550"/>
                  </a:lnTo>
                  <a:lnTo>
                    <a:pt x="337" y="34309"/>
                  </a:lnTo>
                  <a:lnTo>
                    <a:pt x="337" y="39186"/>
                  </a:lnTo>
                  <a:lnTo>
                    <a:pt x="43391" y="63403"/>
                  </a:lnTo>
                  <a:lnTo>
                    <a:pt x="50454" y="64244"/>
                  </a:lnTo>
                  <a:lnTo>
                    <a:pt x="51463" y="63740"/>
                  </a:lnTo>
                  <a:lnTo>
                    <a:pt x="51463" y="35149"/>
                  </a:lnTo>
                  <a:lnTo>
                    <a:pt x="51463" y="29768"/>
                  </a:lnTo>
                  <a:lnTo>
                    <a:pt x="51295" y="29263"/>
                  </a:lnTo>
                  <a:lnTo>
                    <a:pt x="51127" y="28759"/>
                  </a:lnTo>
                  <a:lnTo>
                    <a:pt x="50790" y="28422"/>
                  </a:lnTo>
                  <a:lnTo>
                    <a:pt x="50454" y="28086"/>
                  </a:lnTo>
                  <a:lnTo>
                    <a:pt x="2187" y="168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1589528" y="2009537"/>
              <a:ext cx="833498" cy="594960"/>
            </a:xfrm>
            <a:custGeom>
              <a:rect b="b" l="l" r="r" t="t"/>
              <a:pathLst>
                <a:path extrusionOk="0" h="36495" w="51127">
                  <a:moveTo>
                    <a:pt x="0" y="0"/>
                  </a:moveTo>
                  <a:lnTo>
                    <a:pt x="0" y="6895"/>
                  </a:lnTo>
                  <a:lnTo>
                    <a:pt x="168" y="7232"/>
                  </a:lnTo>
                  <a:lnTo>
                    <a:pt x="337" y="7568"/>
                  </a:lnTo>
                  <a:lnTo>
                    <a:pt x="505" y="7904"/>
                  </a:lnTo>
                  <a:lnTo>
                    <a:pt x="841" y="8241"/>
                  </a:lnTo>
                  <a:lnTo>
                    <a:pt x="49781" y="36495"/>
                  </a:lnTo>
                  <a:lnTo>
                    <a:pt x="50622" y="36495"/>
                  </a:lnTo>
                  <a:lnTo>
                    <a:pt x="50958" y="36158"/>
                  </a:lnTo>
                  <a:lnTo>
                    <a:pt x="51126" y="35654"/>
                  </a:lnTo>
                  <a:lnTo>
                    <a:pt x="51126" y="29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1589528" y="1452954"/>
              <a:ext cx="833498" cy="1036399"/>
            </a:xfrm>
            <a:custGeom>
              <a:rect b="b" l="l" r="r" t="t"/>
              <a:pathLst>
                <a:path extrusionOk="0" h="63573" w="51127">
                  <a:moveTo>
                    <a:pt x="673" y="1"/>
                  </a:moveTo>
                  <a:lnTo>
                    <a:pt x="168" y="505"/>
                  </a:lnTo>
                  <a:lnTo>
                    <a:pt x="0" y="1178"/>
                  </a:lnTo>
                  <a:lnTo>
                    <a:pt x="0" y="34141"/>
                  </a:lnTo>
                  <a:lnTo>
                    <a:pt x="51126" y="63572"/>
                  </a:lnTo>
                  <a:lnTo>
                    <a:pt x="51126" y="29600"/>
                  </a:lnTo>
                  <a:lnTo>
                    <a:pt x="50958" y="29096"/>
                  </a:lnTo>
                  <a:lnTo>
                    <a:pt x="50790" y="28591"/>
                  </a:lnTo>
                  <a:lnTo>
                    <a:pt x="50453" y="28255"/>
                  </a:lnTo>
                  <a:lnTo>
                    <a:pt x="50117" y="27918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1614194" y="1477636"/>
              <a:ext cx="778673" cy="970586"/>
            </a:xfrm>
            <a:custGeom>
              <a:rect b="b" l="l" r="r" t="t"/>
              <a:pathLst>
                <a:path extrusionOk="0" h="59536" w="47764">
                  <a:moveTo>
                    <a:pt x="1" y="1"/>
                  </a:moveTo>
                  <a:lnTo>
                    <a:pt x="1" y="31954"/>
                  </a:lnTo>
                  <a:lnTo>
                    <a:pt x="47763" y="59536"/>
                  </a:lnTo>
                  <a:lnTo>
                    <a:pt x="47763" y="275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29"/>
          <p:cNvSpPr/>
          <p:nvPr/>
        </p:nvSpPr>
        <p:spPr>
          <a:xfrm>
            <a:off x="583321" y="3045904"/>
            <a:ext cx="474321" cy="227583"/>
          </a:xfrm>
          <a:custGeom>
            <a:rect b="b" l="l" r="r" t="t"/>
            <a:pathLst>
              <a:path extrusionOk="0" h="13960" w="29095">
                <a:moveTo>
                  <a:pt x="26909" y="0"/>
                </a:moveTo>
                <a:lnTo>
                  <a:pt x="25899" y="169"/>
                </a:lnTo>
                <a:lnTo>
                  <a:pt x="24890" y="169"/>
                </a:lnTo>
                <a:lnTo>
                  <a:pt x="24554" y="337"/>
                </a:lnTo>
                <a:lnTo>
                  <a:pt x="23040" y="673"/>
                </a:lnTo>
                <a:lnTo>
                  <a:pt x="21359" y="1514"/>
                </a:lnTo>
                <a:lnTo>
                  <a:pt x="0" y="13959"/>
                </a:lnTo>
                <a:lnTo>
                  <a:pt x="0" y="13959"/>
                </a:lnTo>
                <a:lnTo>
                  <a:pt x="1850" y="13118"/>
                </a:lnTo>
                <a:lnTo>
                  <a:pt x="3532" y="12614"/>
                </a:lnTo>
                <a:lnTo>
                  <a:pt x="3868" y="12614"/>
                </a:lnTo>
                <a:lnTo>
                  <a:pt x="5718" y="12446"/>
                </a:lnTo>
                <a:lnTo>
                  <a:pt x="7904" y="12614"/>
                </a:lnTo>
                <a:lnTo>
                  <a:pt x="29095" y="169"/>
                </a:lnTo>
                <a:lnTo>
                  <a:pt x="28927" y="169"/>
                </a:lnTo>
                <a:lnTo>
                  <a:pt x="28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29"/>
          <p:cNvGrpSpPr/>
          <p:nvPr/>
        </p:nvGrpSpPr>
        <p:grpSpPr>
          <a:xfrm>
            <a:off x="457191" y="2504002"/>
            <a:ext cx="2067213" cy="2227945"/>
            <a:chOff x="479132" y="2527712"/>
            <a:chExt cx="2045328" cy="2204359"/>
          </a:xfrm>
        </p:grpSpPr>
        <p:sp>
          <p:nvSpPr>
            <p:cNvPr id="315" name="Google Shape;315;p29"/>
            <p:cNvSpPr/>
            <p:nvPr/>
          </p:nvSpPr>
          <p:spPr>
            <a:xfrm>
              <a:off x="797161" y="2527712"/>
              <a:ext cx="1727299" cy="2179693"/>
            </a:xfrm>
            <a:custGeom>
              <a:rect b="b" l="l" r="r" t="t"/>
              <a:pathLst>
                <a:path extrusionOk="0" h="133703" w="105953">
                  <a:moveTo>
                    <a:pt x="1795" y="13088"/>
                  </a:moveTo>
                  <a:lnTo>
                    <a:pt x="1683" y="13119"/>
                  </a:lnTo>
                  <a:lnTo>
                    <a:pt x="1" y="14128"/>
                  </a:lnTo>
                  <a:lnTo>
                    <a:pt x="1795" y="13088"/>
                  </a:lnTo>
                  <a:close/>
                  <a:moveTo>
                    <a:pt x="27750" y="1"/>
                  </a:moveTo>
                  <a:lnTo>
                    <a:pt x="25900" y="169"/>
                  </a:lnTo>
                  <a:lnTo>
                    <a:pt x="24219" y="505"/>
                  </a:lnTo>
                  <a:lnTo>
                    <a:pt x="22537" y="1178"/>
                  </a:lnTo>
                  <a:lnTo>
                    <a:pt x="20855" y="1851"/>
                  </a:lnTo>
                  <a:lnTo>
                    <a:pt x="17828" y="3701"/>
                  </a:lnTo>
                  <a:lnTo>
                    <a:pt x="14801" y="5551"/>
                  </a:lnTo>
                  <a:lnTo>
                    <a:pt x="1795" y="13088"/>
                  </a:lnTo>
                  <a:lnTo>
                    <a:pt x="1795" y="13088"/>
                  </a:lnTo>
                  <a:lnTo>
                    <a:pt x="3533" y="12614"/>
                  </a:lnTo>
                  <a:lnTo>
                    <a:pt x="5383" y="12278"/>
                  </a:lnTo>
                  <a:lnTo>
                    <a:pt x="7233" y="12278"/>
                  </a:lnTo>
                  <a:lnTo>
                    <a:pt x="9251" y="12446"/>
                  </a:lnTo>
                  <a:lnTo>
                    <a:pt x="11101" y="12782"/>
                  </a:lnTo>
                  <a:lnTo>
                    <a:pt x="12951" y="13287"/>
                  </a:lnTo>
                  <a:lnTo>
                    <a:pt x="14801" y="13960"/>
                  </a:lnTo>
                  <a:lnTo>
                    <a:pt x="16651" y="14800"/>
                  </a:lnTo>
                  <a:lnTo>
                    <a:pt x="18332" y="15810"/>
                  </a:lnTo>
                  <a:lnTo>
                    <a:pt x="20014" y="16987"/>
                  </a:lnTo>
                  <a:lnTo>
                    <a:pt x="21696" y="17996"/>
                  </a:lnTo>
                  <a:lnTo>
                    <a:pt x="24723" y="20518"/>
                  </a:lnTo>
                  <a:lnTo>
                    <a:pt x="27414" y="23041"/>
                  </a:lnTo>
                  <a:lnTo>
                    <a:pt x="29096" y="24723"/>
                  </a:lnTo>
                  <a:lnTo>
                    <a:pt x="30609" y="26573"/>
                  </a:lnTo>
                  <a:lnTo>
                    <a:pt x="32123" y="28591"/>
                  </a:lnTo>
                  <a:lnTo>
                    <a:pt x="33636" y="30441"/>
                  </a:lnTo>
                  <a:lnTo>
                    <a:pt x="36327" y="34645"/>
                  </a:lnTo>
                  <a:lnTo>
                    <a:pt x="38514" y="38850"/>
                  </a:lnTo>
                  <a:lnTo>
                    <a:pt x="39186" y="40532"/>
                  </a:lnTo>
                  <a:lnTo>
                    <a:pt x="39859" y="42550"/>
                  </a:lnTo>
                  <a:lnTo>
                    <a:pt x="40532" y="44568"/>
                  </a:lnTo>
                  <a:lnTo>
                    <a:pt x="41036" y="45409"/>
                  </a:lnTo>
                  <a:lnTo>
                    <a:pt x="41373" y="45913"/>
                  </a:lnTo>
                  <a:lnTo>
                    <a:pt x="41877" y="46250"/>
                  </a:lnTo>
                  <a:lnTo>
                    <a:pt x="42550" y="46586"/>
                  </a:lnTo>
                  <a:lnTo>
                    <a:pt x="44232" y="46922"/>
                  </a:lnTo>
                  <a:lnTo>
                    <a:pt x="45913" y="47427"/>
                  </a:lnTo>
                  <a:lnTo>
                    <a:pt x="47259" y="47932"/>
                  </a:lnTo>
                  <a:lnTo>
                    <a:pt x="49277" y="48941"/>
                  </a:lnTo>
                  <a:lnTo>
                    <a:pt x="51295" y="50118"/>
                  </a:lnTo>
                  <a:lnTo>
                    <a:pt x="53145" y="51463"/>
                  </a:lnTo>
                  <a:lnTo>
                    <a:pt x="54827" y="52809"/>
                  </a:lnTo>
                  <a:lnTo>
                    <a:pt x="56677" y="54322"/>
                  </a:lnTo>
                  <a:lnTo>
                    <a:pt x="58190" y="56004"/>
                  </a:lnTo>
                  <a:lnTo>
                    <a:pt x="59872" y="57686"/>
                  </a:lnTo>
                  <a:lnTo>
                    <a:pt x="61218" y="59368"/>
                  </a:lnTo>
                  <a:lnTo>
                    <a:pt x="62731" y="61218"/>
                  </a:lnTo>
                  <a:lnTo>
                    <a:pt x="64077" y="63236"/>
                  </a:lnTo>
                  <a:lnTo>
                    <a:pt x="66431" y="67104"/>
                  </a:lnTo>
                  <a:lnTo>
                    <a:pt x="68449" y="71308"/>
                  </a:lnTo>
                  <a:lnTo>
                    <a:pt x="70131" y="75345"/>
                  </a:lnTo>
                  <a:lnTo>
                    <a:pt x="70972" y="77531"/>
                  </a:lnTo>
                  <a:lnTo>
                    <a:pt x="71645" y="79717"/>
                  </a:lnTo>
                  <a:lnTo>
                    <a:pt x="72149" y="82072"/>
                  </a:lnTo>
                  <a:lnTo>
                    <a:pt x="72485" y="84258"/>
                  </a:lnTo>
                  <a:lnTo>
                    <a:pt x="72654" y="85772"/>
                  </a:lnTo>
                  <a:lnTo>
                    <a:pt x="72654" y="87453"/>
                  </a:lnTo>
                  <a:lnTo>
                    <a:pt x="72654" y="89303"/>
                  </a:lnTo>
                  <a:lnTo>
                    <a:pt x="72822" y="89976"/>
                  </a:lnTo>
                  <a:lnTo>
                    <a:pt x="72990" y="90649"/>
                  </a:lnTo>
                  <a:lnTo>
                    <a:pt x="73494" y="91490"/>
                  </a:lnTo>
                  <a:lnTo>
                    <a:pt x="74167" y="92499"/>
                  </a:lnTo>
                  <a:lnTo>
                    <a:pt x="75681" y="94181"/>
                  </a:lnTo>
                  <a:lnTo>
                    <a:pt x="77194" y="96367"/>
                  </a:lnTo>
                  <a:lnTo>
                    <a:pt x="78540" y="98553"/>
                  </a:lnTo>
                  <a:lnTo>
                    <a:pt x="80222" y="102085"/>
                  </a:lnTo>
                  <a:lnTo>
                    <a:pt x="81903" y="105617"/>
                  </a:lnTo>
                  <a:lnTo>
                    <a:pt x="83081" y="108980"/>
                  </a:lnTo>
                  <a:lnTo>
                    <a:pt x="83921" y="112848"/>
                  </a:lnTo>
                  <a:lnTo>
                    <a:pt x="84258" y="114698"/>
                  </a:lnTo>
                  <a:lnTo>
                    <a:pt x="84594" y="116716"/>
                  </a:lnTo>
                  <a:lnTo>
                    <a:pt x="84762" y="118735"/>
                  </a:lnTo>
                  <a:lnTo>
                    <a:pt x="84762" y="120753"/>
                  </a:lnTo>
                  <a:lnTo>
                    <a:pt x="84594" y="122771"/>
                  </a:lnTo>
                  <a:lnTo>
                    <a:pt x="84426" y="124621"/>
                  </a:lnTo>
                  <a:lnTo>
                    <a:pt x="83921" y="126471"/>
                  </a:lnTo>
                  <a:lnTo>
                    <a:pt x="83249" y="128153"/>
                  </a:lnTo>
                  <a:lnTo>
                    <a:pt x="82408" y="129834"/>
                  </a:lnTo>
                  <a:lnTo>
                    <a:pt x="81231" y="131348"/>
                  </a:lnTo>
                  <a:lnTo>
                    <a:pt x="79885" y="132693"/>
                  </a:lnTo>
                  <a:lnTo>
                    <a:pt x="78372" y="133702"/>
                  </a:lnTo>
                  <a:lnTo>
                    <a:pt x="78372" y="133702"/>
                  </a:lnTo>
                  <a:lnTo>
                    <a:pt x="97039" y="122771"/>
                  </a:lnTo>
                  <a:lnTo>
                    <a:pt x="99394" y="121425"/>
                  </a:lnTo>
                  <a:lnTo>
                    <a:pt x="101244" y="119744"/>
                  </a:lnTo>
                  <a:lnTo>
                    <a:pt x="102757" y="117894"/>
                  </a:lnTo>
                  <a:lnTo>
                    <a:pt x="104103" y="116044"/>
                  </a:lnTo>
                  <a:lnTo>
                    <a:pt x="104944" y="113857"/>
                  </a:lnTo>
                  <a:lnTo>
                    <a:pt x="105616" y="111671"/>
                  </a:lnTo>
                  <a:lnTo>
                    <a:pt x="105953" y="109148"/>
                  </a:lnTo>
                  <a:lnTo>
                    <a:pt x="105953" y="106458"/>
                  </a:lnTo>
                  <a:lnTo>
                    <a:pt x="105616" y="102758"/>
                  </a:lnTo>
                  <a:lnTo>
                    <a:pt x="104944" y="99226"/>
                  </a:lnTo>
                  <a:lnTo>
                    <a:pt x="104103" y="95862"/>
                  </a:lnTo>
                  <a:lnTo>
                    <a:pt x="102757" y="92499"/>
                  </a:lnTo>
                  <a:lnTo>
                    <a:pt x="101244" y="88967"/>
                  </a:lnTo>
                  <a:lnTo>
                    <a:pt x="99394" y="85435"/>
                  </a:lnTo>
                  <a:lnTo>
                    <a:pt x="98048" y="83585"/>
                  </a:lnTo>
                  <a:lnTo>
                    <a:pt x="96535" y="81735"/>
                  </a:lnTo>
                  <a:lnTo>
                    <a:pt x="95189" y="79717"/>
                  </a:lnTo>
                  <a:lnTo>
                    <a:pt x="94685" y="78708"/>
                  </a:lnTo>
                  <a:lnTo>
                    <a:pt x="94348" y="77867"/>
                  </a:lnTo>
                  <a:lnTo>
                    <a:pt x="93844" y="75681"/>
                  </a:lnTo>
                  <a:lnTo>
                    <a:pt x="93676" y="73495"/>
                  </a:lnTo>
                  <a:lnTo>
                    <a:pt x="93508" y="71308"/>
                  </a:lnTo>
                  <a:lnTo>
                    <a:pt x="93339" y="69122"/>
                  </a:lnTo>
                  <a:lnTo>
                    <a:pt x="92667" y="66767"/>
                  </a:lnTo>
                  <a:lnTo>
                    <a:pt x="91994" y="64413"/>
                  </a:lnTo>
                  <a:lnTo>
                    <a:pt x="91153" y="62227"/>
                  </a:lnTo>
                  <a:lnTo>
                    <a:pt x="90312" y="60040"/>
                  </a:lnTo>
                  <a:lnTo>
                    <a:pt x="89135" y="57686"/>
                  </a:lnTo>
                  <a:lnTo>
                    <a:pt x="87958" y="55500"/>
                  </a:lnTo>
                  <a:lnTo>
                    <a:pt x="86780" y="53313"/>
                  </a:lnTo>
                  <a:lnTo>
                    <a:pt x="85435" y="51127"/>
                  </a:lnTo>
                  <a:lnTo>
                    <a:pt x="83921" y="49109"/>
                  </a:lnTo>
                  <a:lnTo>
                    <a:pt x="82408" y="47091"/>
                  </a:lnTo>
                  <a:lnTo>
                    <a:pt x="80726" y="45073"/>
                  </a:lnTo>
                  <a:lnTo>
                    <a:pt x="79044" y="43223"/>
                  </a:lnTo>
                  <a:lnTo>
                    <a:pt x="77363" y="41709"/>
                  </a:lnTo>
                  <a:lnTo>
                    <a:pt x="75681" y="40195"/>
                  </a:lnTo>
                  <a:lnTo>
                    <a:pt x="73999" y="39018"/>
                  </a:lnTo>
                  <a:lnTo>
                    <a:pt x="72317" y="37841"/>
                  </a:lnTo>
                  <a:lnTo>
                    <a:pt x="70467" y="36664"/>
                  </a:lnTo>
                  <a:lnTo>
                    <a:pt x="68449" y="35655"/>
                  </a:lnTo>
                  <a:lnTo>
                    <a:pt x="64413" y="33973"/>
                  </a:lnTo>
                  <a:lnTo>
                    <a:pt x="63404" y="33468"/>
                  </a:lnTo>
                  <a:lnTo>
                    <a:pt x="62731" y="32964"/>
                  </a:lnTo>
                  <a:lnTo>
                    <a:pt x="62395" y="32291"/>
                  </a:lnTo>
                  <a:lnTo>
                    <a:pt x="61890" y="31114"/>
                  </a:lnTo>
                  <a:lnTo>
                    <a:pt x="59872" y="26741"/>
                  </a:lnTo>
                  <a:lnTo>
                    <a:pt x="57686" y="22537"/>
                  </a:lnTo>
                  <a:lnTo>
                    <a:pt x="55163" y="18500"/>
                  </a:lnTo>
                  <a:lnTo>
                    <a:pt x="52640" y="15137"/>
                  </a:lnTo>
                  <a:lnTo>
                    <a:pt x="49950" y="11941"/>
                  </a:lnTo>
                  <a:lnTo>
                    <a:pt x="46922" y="8746"/>
                  </a:lnTo>
                  <a:lnTo>
                    <a:pt x="45241" y="7232"/>
                  </a:lnTo>
                  <a:lnTo>
                    <a:pt x="43391" y="5887"/>
                  </a:lnTo>
                  <a:lnTo>
                    <a:pt x="41709" y="4542"/>
                  </a:lnTo>
                  <a:lnTo>
                    <a:pt x="39859" y="3364"/>
                  </a:lnTo>
                  <a:lnTo>
                    <a:pt x="37841" y="2355"/>
                  </a:lnTo>
                  <a:lnTo>
                    <a:pt x="35991" y="1514"/>
                  </a:lnTo>
                  <a:lnTo>
                    <a:pt x="33973" y="842"/>
                  </a:lnTo>
                  <a:lnTo>
                    <a:pt x="31955" y="337"/>
                  </a:lnTo>
                  <a:lnTo>
                    <a:pt x="297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479132" y="2727858"/>
              <a:ext cx="1699878" cy="2004213"/>
            </a:xfrm>
            <a:custGeom>
              <a:rect b="b" l="l" r="r" t="t"/>
              <a:pathLst>
                <a:path extrusionOk="0" h="122939" w="104271">
                  <a:moveTo>
                    <a:pt x="25563" y="1"/>
                  </a:moveTo>
                  <a:lnTo>
                    <a:pt x="23377" y="337"/>
                  </a:lnTo>
                  <a:lnTo>
                    <a:pt x="21359" y="842"/>
                  </a:lnTo>
                  <a:lnTo>
                    <a:pt x="19509" y="1683"/>
                  </a:lnTo>
                  <a:lnTo>
                    <a:pt x="17827" y="2860"/>
                  </a:lnTo>
                  <a:lnTo>
                    <a:pt x="16314" y="4373"/>
                  </a:lnTo>
                  <a:lnTo>
                    <a:pt x="15136" y="6055"/>
                  </a:lnTo>
                  <a:lnTo>
                    <a:pt x="13959" y="7905"/>
                  </a:lnTo>
                  <a:lnTo>
                    <a:pt x="13118" y="10260"/>
                  </a:lnTo>
                  <a:lnTo>
                    <a:pt x="12446" y="12614"/>
                  </a:lnTo>
                  <a:lnTo>
                    <a:pt x="12109" y="15305"/>
                  </a:lnTo>
                  <a:lnTo>
                    <a:pt x="11941" y="18332"/>
                  </a:lnTo>
                  <a:lnTo>
                    <a:pt x="12109" y="21696"/>
                  </a:lnTo>
                  <a:lnTo>
                    <a:pt x="12614" y="25059"/>
                  </a:lnTo>
                  <a:lnTo>
                    <a:pt x="13286" y="28591"/>
                  </a:lnTo>
                  <a:lnTo>
                    <a:pt x="14295" y="32123"/>
                  </a:lnTo>
                  <a:lnTo>
                    <a:pt x="12782" y="31955"/>
                  </a:lnTo>
                  <a:lnTo>
                    <a:pt x="11268" y="31955"/>
                  </a:lnTo>
                  <a:lnTo>
                    <a:pt x="9923" y="32123"/>
                  </a:lnTo>
                  <a:lnTo>
                    <a:pt x="8577" y="32459"/>
                  </a:lnTo>
                  <a:lnTo>
                    <a:pt x="7400" y="32964"/>
                  </a:lnTo>
                  <a:lnTo>
                    <a:pt x="6223" y="33468"/>
                  </a:lnTo>
                  <a:lnTo>
                    <a:pt x="5046" y="34309"/>
                  </a:lnTo>
                  <a:lnTo>
                    <a:pt x="4037" y="35318"/>
                  </a:lnTo>
                  <a:lnTo>
                    <a:pt x="3196" y="36327"/>
                  </a:lnTo>
                  <a:lnTo>
                    <a:pt x="2355" y="37504"/>
                  </a:lnTo>
                  <a:lnTo>
                    <a:pt x="1682" y="38850"/>
                  </a:lnTo>
                  <a:lnTo>
                    <a:pt x="1178" y="40195"/>
                  </a:lnTo>
                  <a:lnTo>
                    <a:pt x="673" y="41877"/>
                  </a:lnTo>
                  <a:lnTo>
                    <a:pt x="337" y="43559"/>
                  </a:lnTo>
                  <a:lnTo>
                    <a:pt x="169" y="45409"/>
                  </a:lnTo>
                  <a:lnTo>
                    <a:pt x="0" y="47427"/>
                  </a:lnTo>
                  <a:lnTo>
                    <a:pt x="169" y="49950"/>
                  </a:lnTo>
                  <a:lnTo>
                    <a:pt x="505" y="52641"/>
                  </a:lnTo>
                  <a:lnTo>
                    <a:pt x="1009" y="55331"/>
                  </a:lnTo>
                  <a:lnTo>
                    <a:pt x="1850" y="58022"/>
                  </a:lnTo>
                  <a:lnTo>
                    <a:pt x="2691" y="60881"/>
                  </a:lnTo>
                  <a:lnTo>
                    <a:pt x="3700" y="63572"/>
                  </a:lnTo>
                  <a:lnTo>
                    <a:pt x="5046" y="66095"/>
                  </a:lnTo>
                  <a:lnTo>
                    <a:pt x="6391" y="68786"/>
                  </a:lnTo>
                  <a:lnTo>
                    <a:pt x="7905" y="71308"/>
                  </a:lnTo>
                  <a:lnTo>
                    <a:pt x="9587" y="73663"/>
                  </a:lnTo>
                  <a:lnTo>
                    <a:pt x="11436" y="76017"/>
                  </a:lnTo>
                  <a:lnTo>
                    <a:pt x="13286" y="78204"/>
                  </a:lnTo>
                  <a:lnTo>
                    <a:pt x="15305" y="80222"/>
                  </a:lnTo>
                  <a:lnTo>
                    <a:pt x="17491" y="81904"/>
                  </a:lnTo>
                  <a:lnTo>
                    <a:pt x="19509" y="83585"/>
                  </a:lnTo>
                  <a:lnTo>
                    <a:pt x="21863" y="85099"/>
                  </a:lnTo>
                  <a:lnTo>
                    <a:pt x="82239" y="119912"/>
                  </a:lnTo>
                  <a:lnTo>
                    <a:pt x="84594" y="121089"/>
                  </a:lnTo>
                  <a:lnTo>
                    <a:pt x="86780" y="121930"/>
                  </a:lnTo>
                  <a:lnTo>
                    <a:pt x="88798" y="122603"/>
                  </a:lnTo>
                  <a:lnTo>
                    <a:pt x="90816" y="122939"/>
                  </a:lnTo>
                  <a:lnTo>
                    <a:pt x="92666" y="122939"/>
                  </a:lnTo>
                  <a:lnTo>
                    <a:pt x="94516" y="122771"/>
                  </a:lnTo>
                  <a:lnTo>
                    <a:pt x="96198" y="122266"/>
                  </a:lnTo>
                  <a:lnTo>
                    <a:pt x="97711" y="121594"/>
                  </a:lnTo>
                  <a:lnTo>
                    <a:pt x="99225" y="120585"/>
                  </a:lnTo>
                  <a:lnTo>
                    <a:pt x="100402" y="119407"/>
                  </a:lnTo>
                  <a:lnTo>
                    <a:pt x="101580" y="117894"/>
                  </a:lnTo>
                  <a:lnTo>
                    <a:pt x="102420" y="116212"/>
                  </a:lnTo>
                  <a:lnTo>
                    <a:pt x="103261" y="114362"/>
                  </a:lnTo>
                  <a:lnTo>
                    <a:pt x="103766" y="112344"/>
                  </a:lnTo>
                  <a:lnTo>
                    <a:pt x="104102" y="109989"/>
                  </a:lnTo>
                  <a:lnTo>
                    <a:pt x="104270" y="107467"/>
                  </a:lnTo>
                  <a:lnTo>
                    <a:pt x="104102" y="105617"/>
                  </a:lnTo>
                  <a:lnTo>
                    <a:pt x="103934" y="103767"/>
                  </a:lnTo>
                  <a:lnTo>
                    <a:pt x="103429" y="100067"/>
                  </a:lnTo>
                  <a:lnTo>
                    <a:pt x="102420" y="96199"/>
                  </a:lnTo>
                  <a:lnTo>
                    <a:pt x="100907" y="92331"/>
                  </a:lnTo>
                  <a:lnTo>
                    <a:pt x="99225" y="88631"/>
                  </a:lnTo>
                  <a:lnTo>
                    <a:pt x="97207" y="85099"/>
                  </a:lnTo>
                  <a:lnTo>
                    <a:pt x="95021" y="81567"/>
                  </a:lnTo>
                  <a:lnTo>
                    <a:pt x="92498" y="78372"/>
                  </a:lnTo>
                  <a:lnTo>
                    <a:pt x="92498" y="77867"/>
                  </a:lnTo>
                  <a:lnTo>
                    <a:pt x="92330" y="74840"/>
                  </a:lnTo>
                  <a:lnTo>
                    <a:pt x="91993" y="71981"/>
                  </a:lnTo>
                  <a:lnTo>
                    <a:pt x="91489" y="68954"/>
                  </a:lnTo>
                  <a:lnTo>
                    <a:pt x="90648" y="66095"/>
                  </a:lnTo>
                  <a:lnTo>
                    <a:pt x="89639" y="63068"/>
                  </a:lnTo>
                  <a:lnTo>
                    <a:pt x="88462" y="60040"/>
                  </a:lnTo>
                  <a:lnTo>
                    <a:pt x="87116" y="57181"/>
                  </a:lnTo>
                  <a:lnTo>
                    <a:pt x="85603" y="54322"/>
                  </a:lnTo>
                  <a:lnTo>
                    <a:pt x="83921" y="51631"/>
                  </a:lnTo>
                  <a:lnTo>
                    <a:pt x="82071" y="48941"/>
                  </a:lnTo>
                  <a:lnTo>
                    <a:pt x="80053" y="46418"/>
                  </a:lnTo>
                  <a:lnTo>
                    <a:pt x="78035" y="44063"/>
                  </a:lnTo>
                  <a:lnTo>
                    <a:pt x="75848" y="41877"/>
                  </a:lnTo>
                  <a:lnTo>
                    <a:pt x="73494" y="40027"/>
                  </a:lnTo>
                  <a:lnTo>
                    <a:pt x="71139" y="38177"/>
                  </a:lnTo>
                  <a:lnTo>
                    <a:pt x="68785" y="36664"/>
                  </a:lnTo>
                  <a:lnTo>
                    <a:pt x="66767" y="35486"/>
                  </a:lnTo>
                  <a:lnTo>
                    <a:pt x="64749" y="34645"/>
                  </a:lnTo>
                  <a:lnTo>
                    <a:pt x="62899" y="34141"/>
                  </a:lnTo>
                  <a:lnTo>
                    <a:pt x="60881" y="33636"/>
                  </a:lnTo>
                  <a:lnTo>
                    <a:pt x="60040" y="31282"/>
                  </a:lnTo>
                  <a:lnTo>
                    <a:pt x="59199" y="29096"/>
                  </a:lnTo>
                  <a:lnTo>
                    <a:pt x="57013" y="24555"/>
                  </a:lnTo>
                  <a:lnTo>
                    <a:pt x="54490" y="20350"/>
                  </a:lnTo>
                  <a:lnTo>
                    <a:pt x="51631" y="16146"/>
                  </a:lnTo>
                  <a:lnTo>
                    <a:pt x="50117" y="14296"/>
                  </a:lnTo>
                  <a:lnTo>
                    <a:pt x="48604" y="12446"/>
                  </a:lnTo>
                  <a:lnTo>
                    <a:pt x="46922" y="10764"/>
                  </a:lnTo>
                  <a:lnTo>
                    <a:pt x="45072" y="9082"/>
                  </a:lnTo>
                  <a:lnTo>
                    <a:pt x="43390" y="7569"/>
                  </a:lnTo>
                  <a:lnTo>
                    <a:pt x="41540" y="6055"/>
                  </a:lnTo>
                  <a:lnTo>
                    <a:pt x="39690" y="4710"/>
                  </a:lnTo>
                  <a:lnTo>
                    <a:pt x="37840" y="3533"/>
                  </a:lnTo>
                  <a:lnTo>
                    <a:pt x="35149" y="2187"/>
                  </a:lnTo>
                  <a:lnTo>
                    <a:pt x="32627" y="1178"/>
                  </a:lnTo>
                  <a:lnTo>
                    <a:pt x="30104" y="505"/>
                  </a:lnTo>
                  <a:lnTo>
                    <a:pt x="27750" y="169"/>
                  </a:lnTo>
                  <a:lnTo>
                    <a:pt x="255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29"/>
          <p:cNvGrpSpPr/>
          <p:nvPr/>
        </p:nvGrpSpPr>
        <p:grpSpPr>
          <a:xfrm>
            <a:off x="2071242" y="1702941"/>
            <a:ext cx="1502318" cy="1568075"/>
            <a:chOff x="2021150" y="1299575"/>
            <a:chExt cx="3505175" cy="3114350"/>
          </a:xfrm>
        </p:grpSpPr>
        <p:sp>
          <p:nvSpPr>
            <p:cNvPr id="318" name="Google Shape;318;p29"/>
            <p:cNvSpPr/>
            <p:nvPr/>
          </p:nvSpPr>
          <p:spPr>
            <a:xfrm>
              <a:off x="2021550" y="1299600"/>
              <a:ext cx="3504775" cy="3114325"/>
            </a:xfrm>
            <a:custGeom>
              <a:rect b="b" l="l" r="r" t="t"/>
              <a:pathLst>
                <a:path extrusionOk="0" h="124573" w="140191">
                  <a:moveTo>
                    <a:pt x="110004" y="123373"/>
                  </a:moveTo>
                  <a:lnTo>
                    <a:pt x="109823" y="123478"/>
                  </a:lnTo>
                  <a:cubicBezTo>
                    <a:pt x="109890" y="123445"/>
                    <a:pt x="109948" y="123412"/>
                    <a:pt x="110004" y="123373"/>
                  </a:cubicBezTo>
                  <a:close/>
                  <a:moveTo>
                    <a:pt x="65818" y="1"/>
                  </a:moveTo>
                  <a:cubicBezTo>
                    <a:pt x="62507" y="1"/>
                    <a:pt x="59503" y="783"/>
                    <a:pt x="56920" y="2286"/>
                  </a:cubicBezTo>
                  <a:lnTo>
                    <a:pt x="38960" y="12724"/>
                  </a:lnTo>
                  <a:cubicBezTo>
                    <a:pt x="38300" y="12632"/>
                    <a:pt x="37655" y="12586"/>
                    <a:pt x="37028" y="12586"/>
                  </a:cubicBezTo>
                  <a:cubicBezTo>
                    <a:pt x="35021" y="12586"/>
                    <a:pt x="33200" y="13055"/>
                    <a:pt x="31640" y="13965"/>
                  </a:cubicBezTo>
                  <a:lnTo>
                    <a:pt x="6003" y="28854"/>
                  </a:lnTo>
                  <a:lnTo>
                    <a:pt x="6049" y="28839"/>
                  </a:lnTo>
                  <a:lnTo>
                    <a:pt x="6049" y="28839"/>
                  </a:lnTo>
                  <a:cubicBezTo>
                    <a:pt x="2342" y="30963"/>
                    <a:pt x="47" y="35523"/>
                    <a:pt x="31" y="42006"/>
                  </a:cubicBezTo>
                  <a:cubicBezTo>
                    <a:pt x="0" y="55019"/>
                    <a:pt x="9151" y="70870"/>
                    <a:pt x="20473" y="77415"/>
                  </a:cubicBezTo>
                  <a:lnTo>
                    <a:pt x="98315" y="122361"/>
                  </a:lnTo>
                  <a:cubicBezTo>
                    <a:pt x="100916" y="123862"/>
                    <a:pt x="103379" y="124573"/>
                    <a:pt x="105561" y="124573"/>
                  </a:cubicBezTo>
                  <a:cubicBezTo>
                    <a:pt x="107257" y="124573"/>
                    <a:pt x="108783" y="124144"/>
                    <a:pt x="110071" y="123323"/>
                  </a:cubicBezTo>
                  <a:lnTo>
                    <a:pt x="110071" y="123323"/>
                  </a:lnTo>
                  <a:cubicBezTo>
                    <a:pt x="110049" y="123341"/>
                    <a:pt x="110027" y="123357"/>
                    <a:pt x="110004" y="123373"/>
                  </a:cubicBezTo>
                  <a:lnTo>
                    <a:pt x="110004" y="123373"/>
                  </a:lnTo>
                  <a:lnTo>
                    <a:pt x="135461" y="108589"/>
                  </a:lnTo>
                  <a:cubicBezTo>
                    <a:pt x="138361" y="106914"/>
                    <a:pt x="140160" y="103316"/>
                    <a:pt x="140175" y="98213"/>
                  </a:cubicBezTo>
                  <a:cubicBezTo>
                    <a:pt x="140191" y="89590"/>
                    <a:pt x="135088" y="79369"/>
                    <a:pt x="128156" y="73289"/>
                  </a:cubicBezTo>
                  <a:cubicBezTo>
                    <a:pt x="129102" y="72002"/>
                    <a:pt x="129644" y="70203"/>
                    <a:pt x="129644" y="67938"/>
                  </a:cubicBezTo>
                  <a:cubicBezTo>
                    <a:pt x="129675" y="61207"/>
                    <a:pt x="124945" y="53002"/>
                    <a:pt x="119082" y="49621"/>
                  </a:cubicBezTo>
                  <a:cubicBezTo>
                    <a:pt x="117374" y="48639"/>
                    <a:pt x="115762" y="48171"/>
                    <a:pt x="114334" y="48171"/>
                  </a:cubicBezTo>
                  <a:cubicBezTo>
                    <a:pt x="113778" y="48171"/>
                    <a:pt x="113250" y="48242"/>
                    <a:pt x="112755" y="48381"/>
                  </a:cubicBezTo>
                  <a:cubicBezTo>
                    <a:pt x="107993" y="30777"/>
                    <a:pt x="95601" y="13065"/>
                    <a:pt x="81038" y="4659"/>
                  </a:cubicBezTo>
                  <a:cubicBezTo>
                    <a:pt x="75573" y="1499"/>
                    <a:pt x="70400" y="1"/>
                    <a:pt x="65818" y="1"/>
                  </a:cubicBezTo>
                  <a:close/>
                </a:path>
              </a:pathLst>
            </a:custGeom>
            <a:solidFill>
              <a:srgbClr val="D9D9D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2171600" y="1613950"/>
              <a:ext cx="1044200" cy="467125"/>
            </a:xfrm>
            <a:custGeom>
              <a:rect b="b" l="l" r="r" t="t"/>
              <a:pathLst>
                <a:path extrusionOk="0" h="18685" w="41768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rgbClr val="D9D9D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2804000" y="1299575"/>
              <a:ext cx="1243500" cy="488750"/>
            </a:xfrm>
            <a:custGeom>
              <a:rect b="b" l="l" r="r" t="t"/>
              <a:pathLst>
                <a:path extrusionOk="0" h="19550" w="4974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rgbClr val="D9D9D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4584875" y="3131825"/>
              <a:ext cx="941450" cy="1254750"/>
            </a:xfrm>
            <a:custGeom>
              <a:rect b="b" l="l" r="r" t="t"/>
              <a:pathLst>
                <a:path extrusionOk="0" h="50190" w="37658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rgbClr val="D9D9D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3406925" y="1416075"/>
              <a:ext cx="1433500" cy="1465275"/>
            </a:xfrm>
            <a:custGeom>
              <a:rect b="b" l="l" r="r" t="t"/>
              <a:pathLst>
                <a:path extrusionOk="0" h="58611" w="5734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rgbClr val="D9D9D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4199850" y="2503850"/>
              <a:ext cx="1063600" cy="999825"/>
            </a:xfrm>
            <a:custGeom>
              <a:rect b="b" l="l" r="r" t="t"/>
              <a:pathLst>
                <a:path extrusionOk="0" h="39993" w="42544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rgbClr val="D9D9D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2021150" y="1671875"/>
              <a:ext cx="2864650" cy="2741950"/>
            </a:xfrm>
            <a:custGeom>
              <a:rect b="b" l="l" r="r" t="t"/>
              <a:pathLst>
                <a:path extrusionOk="0" h="109678" w="114586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rgbClr val="EFEFE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2655100" y="2317950"/>
              <a:ext cx="1276475" cy="1773925"/>
            </a:xfrm>
            <a:custGeom>
              <a:rect b="b" l="l" r="r" t="t"/>
              <a:pathLst>
                <a:path extrusionOk="0" h="70957" w="51059">
                  <a:moveTo>
                    <a:pt x="30648" y="0"/>
                  </a:moveTo>
                  <a:lnTo>
                    <a:pt x="20567" y="5848"/>
                  </a:lnTo>
                  <a:lnTo>
                    <a:pt x="1" y="22288"/>
                  </a:lnTo>
                  <a:lnTo>
                    <a:pt x="11835" y="29127"/>
                  </a:lnTo>
                  <a:lnTo>
                    <a:pt x="11742" y="60953"/>
                  </a:lnTo>
                  <a:lnTo>
                    <a:pt x="29066" y="70957"/>
                  </a:lnTo>
                  <a:lnTo>
                    <a:pt x="39131" y="65094"/>
                  </a:lnTo>
                  <a:lnTo>
                    <a:pt x="39193" y="44916"/>
                  </a:lnTo>
                  <a:lnTo>
                    <a:pt x="40977" y="45955"/>
                  </a:lnTo>
                  <a:lnTo>
                    <a:pt x="51058" y="40093"/>
                  </a:lnTo>
                  <a:lnTo>
                    <a:pt x="30648" y="0"/>
                  </a:lnTo>
                  <a:close/>
                </a:path>
              </a:pathLst>
            </a:custGeom>
            <a:solidFill>
              <a:srgbClr val="29556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3381725" y="3149650"/>
              <a:ext cx="254000" cy="942225"/>
            </a:xfrm>
            <a:custGeom>
              <a:rect b="b" l="l" r="r" t="t"/>
              <a:pathLst>
                <a:path extrusionOk="0" h="37689" w="10160">
                  <a:moveTo>
                    <a:pt x="10159" y="0"/>
                  </a:moveTo>
                  <a:lnTo>
                    <a:pt x="78" y="5848"/>
                  </a:lnTo>
                  <a:lnTo>
                    <a:pt x="1" y="37689"/>
                  </a:lnTo>
                  <a:lnTo>
                    <a:pt x="10066" y="31826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169250" y="2317950"/>
              <a:ext cx="762325" cy="1148900"/>
            </a:xfrm>
            <a:custGeom>
              <a:rect b="b" l="l" r="r" t="t"/>
              <a:pathLst>
                <a:path extrusionOk="0" h="45956" w="30493">
                  <a:moveTo>
                    <a:pt x="10082" y="0"/>
                  </a:moveTo>
                  <a:lnTo>
                    <a:pt x="1" y="5848"/>
                  </a:lnTo>
                  <a:lnTo>
                    <a:pt x="20411" y="45955"/>
                  </a:lnTo>
                  <a:lnTo>
                    <a:pt x="30492" y="40093"/>
                  </a:lnTo>
                  <a:lnTo>
                    <a:pt x="1008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2655100" y="2464125"/>
              <a:ext cx="1024450" cy="1627750"/>
            </a:xfrm>
            <a:custGeom>
              <a:rect b="b" l="l" r="r" t="t"/>
              <a:pathLst>
                <a:path extrusionOk="0" h="65110" w="40978">
                  <a:moveTo>
                    <a:pt x="20567" y="1"/>
                  </a:moveTo>
                  <a:lnTo>
                    <a:pt x="1" y="16441"/>
                  </a:lnTo>
                  <a:lnTo>
                    <a:pt x="11835" y="23280"/>
                  </a:lnTo>
                  <a:lnTo>
                    <a:pt x="11742" y="55106"/>
                  </a:lnTo>
                  <a:lnTo>
                    <a:pt x="29066" y="65110"/>
                  </a:lnTo>
                  <a:lnTo>
                    <a:pt x="29143" y="33269"/>
                  </a:lnTo>
                  <a:lnTo>
                    <a:pt x="40977" y="40108"/>
                  </a:lnTo>
                  <a:lnTo>
                    <a:pt x="2056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/>
          <p:nvPr/>
        </p:nvSpPr>
        <p:spPr>
          <a:xfrm>
            <a:off x="457200" y="3083300"/>
            <a:ext cx="8229600" cy="118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457200" y="1506525"/>
            <a:ext cx="8229600" cy="118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"/>
          <p:cNvSpPr txBox="1"/>
          <p:nvPr/>
        </p:nvSpPr>
        <p:spPr>
          <a:xfrm>
            <a:off x="4954249" y="1603725"/>
            <a:ext cx="2938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Promote Financial Inclusion</a:t>
            </a:r>
            <a:endParaRPr b="1" sz="1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5396453" y="3246350"/>
            <a:ext cx="23691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Tech Stack Agnostic</a:t>
            </a:r>
            <a:endParaRPr b="1" sz="16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5576353" y="1927300"/>
            <a:ext cx="22491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Increasing use of NBFC refines the credit rating algorithm and improve accuracy of credit score provided for low-income individuals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5516477" y="3533450"/>
            <a:ext cx="22491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is served through consumable API endpoint and NBFCs will not face </a:t>
            </a: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compatibility</a:t>
            </a: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issues when integrating </a:t>
            </a: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existing</a:t>
            </a: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infrastructure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0"/>
          <p:cNvSpPr txBox="1"/>
          <p:nvPr/>
        </p:nvSpPr>
        <p:spPr>
          <a:xfrm>
            <a:off x="1381975" y="1506525"/>
            <a:ext cx="3090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Holistic Credit History View</a:t>
            </a:r>
            <a:endParaRPr b="1" sz="1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0" name="Google Shape;340;p30"/>
          <p:cNvSpPr txBox="1"/>
          <p:nvPr/>
        </p:nvSpPr>
        <p:spPr>
          <a:xfrm>
            <a:off x="1381975" y="3246350"/>
            <a:ext cx="1856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Secure Data </a:t>
            </a:r>
            <a:endParaRPr b="1" sz="18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1" name="Google Shape;341;p30"/>
          <p:cNvSpPr txBox="1"/>
          <p:nvPr/>
        </p:nvSpPr>
        <p:spPr>
          <a:xfrm>
            <a:off x="1378450" y="1927300"/>
            <a:ext cx="22491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Leverage on Goldman Sachs expertise in capital and risk management and </a:t>
            </a: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insights across partner NBFCs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0"/>
          <p:cNvSpPr txBox="1"/>
          <p:nvPr/>
        </p:nvSpPr>
        <p:spPr>
          <a:xfrm>
            <a:off x="1381975" y="3533450"/>
            <a:ext cx="1856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NBFCs’ data encrypted securely in private cloud shared with Goldman Sachs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3" name="Google Shape;343;p30"/>
          <p:cNvGrpSpPr/>
          <p:nvPr/>
        </p:nvGrpSpPr>
        <p:grpSpPr>
          <a:xfrm>
            <a:off x="796350" y="1913759"/>
            <a:ext cx="370930" cy="370549"/>
            <a:chOff x="2497275" y="2744159"/>
            <a:chExt cx="370930" cy="370549"/>
          </a:xfrm>
        </p:grpSpPr>
        <p:sp>
          <p:nvSpPr>
            <p:cNvPr id="344" name="Google Shape;344;p30"/>
            <p:cNvSpPr/>
            <p:nvPr/>
          </p:nvSpPr>
          <p:spPr>
            <a:xfrm>
              <a:off x="2497275" y="2744159"/>
              <a:ext cx="284366" cy="284747"/>
            </a:xfrm>
            <a:custGeom>
              <a:rect b="b" l="l" r="r" t="t"/>
              <a:pathLst>
                <a:path extrusionOk="0" h="8967" w="8955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2592191" y="2821673"/>
              <a:ext cx="113461" cy="98345"/>
            </a:xfrm>
            <a:custGeom>
              <a:rect b="b" l="l" r="r" t="t"/>
              <a:pathLst>
                <a:path extrusionOk="0" h="3097" w="3573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2574408" y="2862129"/>
              <a:ext cx="106665" cy="90756"/>
            </a:xfrm>
            <a:custGeom>
              <a:rect b="b" l="l" r="r" t="t"/>
              <a:pathLst>
                <a:path extrusionOk="0" h="2858" w="3359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2676881" y="2923385"/>
              <a:ext cx="191324" cy="191324"/>
            </a:xfrm>
            <a:custGeom>
              <a:rect b="b" l="l" r="r" t="t"/>
              <a:pathLst>
                <a:path extrusionOk="0" h="6025" w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2738867" y="2986895"/>
              <a:ext cx="65066" cy="65066"/>
            </a:xfrm>
            <a:custGeom>
              <a:rect b="b" l="l" r="r" t="t"/>
              <a:pathLst>
                <a:path extrusionOk="0" h="2049" w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2604670" y="2851904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3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Benefits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51" name="Google Shape;351;p30"/>
          <p:cNvGrpSpPr/>
          <p:nvPr/>
        </p:nvGrpSpPr>
        <p:grpSpPr>
          <a:xfrm>
            <a:off x="3838753" y="1040186"/>
            <a:ext cx="1487724" cy="3825446"/>
            <a:chOff x="3838625" y="1093938"/>
            <a:chExt cx="1466750" cy="3771513"/>
          </a:xfrm>
        </p:grpSpPr>
        <p:sp>
          <p:nvSpPr>
            <p:cNvPr id="352" name="Google Shape;352;p30"/>
            <p:cNvSpPr/>
            <p:nvPr/>
          </p:nvSpPr>
          <p:spPr>
            <a:xfrm>
              <a:off x="3838625" y="4020272"/>
              <a:ext cx="1466750" cy="845179"/>
            </a:xfrm>
            <a:custGeom>
              <a:rect b="b" l="l" r="r" t="t"/>
              <a:pathLst>
                <a:path extrusionOk="0" h="26666" w="46277">
                  <a:moveTo>
                    <a:pt x="23139" y="1"/>
                  </a:moveTo>
                  <a:lnTo>
                    <a:pt x="0" y="13355"/>
                  </a:lnTo>
                  <a:lnTo>
                    <a:pt x="23124" y="26665"/>
                  </a:lnTo>
                  <a:lnTo>
                    <a:pt x="46277" y="13280"/>
                  </a:lnTo>
                  <a:lnTo>
                    <a:pt x="23139" y="1"/>
                  </a:lnTo>
                  <a:close/>
                </a:path>
              </a:pathLst>
            </a:custGeom>
            <a:solidFill>
              <a:srgbClr val="333333">
                <a:alpha val="35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097757" y="1093938"/>
              <a:ext cx="1112494" cy="975437"/>
            </a:xfrm>
            <a:custGeom>
              <a:rect b="b" l="l" r="r" t="t"/>
              <a:pathLst>
                <a:path extrusionOk="0" h="22764" w="25961">
                  <a:moveTo>
                    <a:pt x="8104" y="1"/>
                  </a:moveTo>
                  <a:lnTo>
                    <a:pt x="7864" y="16"/>
                  </a:lnTo>
                  <a:lnTo>
                    <a:pt x="7624" y="61"/>
                  </a:lnTo>
                  <a:lnTo>
                    <a:pt x="7399" y="106"/>
                  </a:lnTo>
                  <a:lnTo>
                    <a:pt x="7189" y="181"/>
                  </a:lnTo>
                  <a:lnTo>
                    <a:pt x="6978" y="271"/>
                  </a:lnTo>
                  <a:lnTo>
                    <a:pt x="6783" y="376"/>
                  </a:lnTo>
                  <a:lnTo>
                    <a:pt x="6588" y="496"/>
                  </a:lnTo>
                  <a:lnTo>
                    <a:pt x="6408" y="631"/>
                  </a:lnTo>
                  <a:lnTo>
                    <a:pt x="6243" y="781"/>
                  </a:lnTo>
                  <a:lnTo>
                    <a:pt x="6078" y="946"/>
                  </a:lnTo>
                  <a:lnTo>
                    <a:pt x="5928" y="1126"/>
                  </a:lnTo>
                  <a:lnTo>
                    <a:pt x="5793" y="1336"/>
                  </a:lnTo>
                  <a:lnTo>
                    <a:pt x="5658" y="1546"/>
                  </a:lnTo>
                  <a:lnTo>
                    <a:pt x="5553" y="1771"/>
                  </a:lnTo>
                  <a:lnTo>
                    <a:pt x="5448" y="2011"/>
                  </a:lnTo>
                  <a:lnTo>
                    <a:pt x="5358" y="2266"/>
                  </a:lnTo>
                  <a:lnTo>
                    <a:pt x="5283" y="2537"/>
                  </a:lnTo>
                  <a:lnTo>
                    <a:pt x="5208" y="2807"/>
                  </a:lnTo>
                  <a:lnTo>
                    <a:pt x="5163" y="3107"/>
                  </a:lnTo>
                  <a:lnTo>
                    <a:pt x="5133" y="3422"/>
                  </a:lnTo>
                  <a:lnTo>
                    <a:pt x="5103" y="3737"/>
                  </a:lnTo>
                  <a:lnTo>
                    <a:pt x="5103" y="4067"/>
                  </a:lnTo>
                  <a:lnTo>
                    <a:pt x="5103" y="4367"/>
                  </a:lnTo>
                  <a:lnTo>
                    <a:pt x="5118" y="4667"/>
                  </a:lnTo>
                  <a:lnTo>
                    <a:pt x="5148" y="4967"/>
                  </a:lnTo>
                  <a:lnTo>
                    <a:pt x="5193" y="5283"/>
                  </a:lnTo>
                  <a:lnTo>
                    <a:pt x="4998" y="5028"/>
                  </a:lnTo>
                  <a:lnTo>
                    <a:pt x="4788" y="4802"/>
                  </a:lnTo>
                  <a:lnTo>
                    <a:pt x="4578" y="4577"/>
                  </a:lnTo>
                  <a:lnTo>
                    <a:pt x="4352" y="4367"/>
                  </a:lnTo>
                  <a:lnTo>
                    <a:pt x="4127" y="4157"/>
                  </a:lnTo>
                  <a:lnTo>
                    <a:pt x="3887" y="3977"/>
                  </a:lnTo>
                  <a:lnTo>
                    <a:pt x="3647" y="3812"/>
                  </a:lnTo>
                  <a:lnTo>
                    <a:pt x="3407" y="3662"/>
                  </a:lnTo>
                  <a:lnTo>
                    <a:pt x="3242" y="3572"/>
                  </a:lnTo>
                  <a:lnTo>
                    <a:pt x="3062" y="3482"/>
                  </a:lnTo>
                  <a:lnTo>
                    <a:pt x="2897" y="3407"/>
                  </a:lnTo>
                  <a:lnTo>
                    <a:pt x="2732" y="3347"/>
                  </a:lnTo>
                  <a:lnTo>
                    <a:pt x="2567" y="3302"/>
                  </a:lnTo>
                  <a:lnTo>
                    <a:pt x="2402" y="3257"/>
                  </a:lnTo>
                  <a:lnTo>
                    <a:pt x="2237" y="3227"/>
                  </a:lnTo>
                  <a:lnTo>
                    <a:pt x="2087" y="3212"/>
                  </a:lnTo>
                  <a:lnTo>
                    <a:pt x="1937" y="3197"/>
                  </a:lnTo>
                  <a:lnTo>
                    <a:pt x="1787" y="3212"/>
                  </a:lnTo>
                  <a:lnTo>
                    <a:pt x="1636" y="3212"/>
                  </a:lnTo>
                  <a:lnTo>
                    <a:pt x="1501" y="3242"/>
                  </a:lnTo>
                  <a:lnTo>
                    <a:pt x="1366" y="3272"/>
                  </a:lnTo>
                  <a:lnTo>
                    <a:pt x="1246" y="3317"/>
                  </a:lnTo>
                  <a:lnTo>
                    <a:pt x="1111" y="3377"/>
                  </a:lnTo>
                  <a:lnTo>
                    <a:pt x="1006" y="3437"/>
                  </a:lnTo>
                  <a:lnTo>
                    <a:pt x="886" y="3497"/>
                  </a:lnTo>
                  <a:lnTo>
                    <a:pt x="781" y="3587"/>
                  </a:lnTo>
                  <a:lnTo>
                    <a:pt x="676" y="3677"/>
                  </a:lnTo>
                  <a:lnTo>
                    <a:pt x="586" y="3767"/>
                  </a:lnTo>
                  <a:lnTo>
                    <a:pt x="496" y="3887"/>
                  </a:lnTo>
                  <a:lnTo>
                    <a:pt x="406" y="3992"/>
                  </a:lnTo>
                  <a:lnTo>
                    <a:pt x="331" y="4127"/>
                  </a:lnTo>
                  <a:lnTo>
                    <a:pt x="271" y="4262"/>
                  </a:lnTo>
                  <a:lnTo>
                    <a:pt x="211" y="4397"/>
                  </a:lnTo>
                  <a:lnTo>
                    <a:pt x="151" y="4562"/>
                  </a:lnTo>
                  <a:lnTo>
                    <a:pt x="106" y="4712"/>
                  </a:lnTo>
                  <a:lnTo>
                    <a:pt x="61" y="4877"/>
                  </a:lnTo>
                  <a:lnTo>
                    <a:pt x="31" y="5058"/>
                  </a:lnTo>
                  <a:lnTo>
                    <a:pt x="16" y="5238"/>
                  </a:lnTo>
                  <a:lnTo>
                    <a:pt x="1" y="5433"/>
                  </a:lnTo>
                  <a:lnTo>
                    <a:pt x="1" y="5628"/>
                  </a:lnTo>
                  <a:lnTo>
                    <a:pt x="16" y="6048"/>
                  </a:lnTo>
                  <a:lnTo>
                    <a:pt x="61" y="6468"/>
                  </a:lnTo>
                  <a:lnTo>
                    <a:pt x="151" y="6888"/>
                  </a:lnTo>
                  <a:lnTo>
                    <a:pt x="271" y="7323"/>
                  </a:lnTo>
                  <a:lnTo>
                    <a:pt x="406" y="7743"/>
                  </a:lnTo>
                  <a:lnTo>
                    <a:pt x="586" y="8164"/>
                  </a:lnTo>
                  <a:lnTo>
                    <a:pt x="781" y="8584"/>
                  </a:lnTo>
                  <a:lnTo>
                    <a:pt x="1006" y="8989"/>
                  </a:lnTo>
                  <a:lnTo>
                    <a:pt x="1246" y="9379"/>
                  </a:lnTo>
                  <a:lnTo>
                    <a:pt x="1501" y="9769"/>
                  </a:lnTo>
                  <a:lnTo>
                    <a:pt x="1787" y="10129"/>
                  </a:lnTo>
                  <a:lnTo>
                    <a:pt x="2087" y="10459"/>
                  </a:lnTo>
                  <a:lnTo>
                    <a:pt x="2402" y="10775"/>
                  </a:lnTo>
                  <a:lnTo>
                    <a:pt x="2732" y="11060"/>
                  </a:lnTo>
                  <a:lnTo>
                    <a:pt x="3062" y="11315"/>
                  </a:lnTo>
                  <a:lnTo>
                    <a:pt x="3407" y="11540"/>
                  </a:lnTo>
                  <a:lnTo>
                    <a:pt x="22209" y="22254"/>
                  </a:lnTo>
                  <a:lnTo>
                    <a:pt x="22404" y="22359"/>
                  </a:lnTo>
                  <a:lnTo>
                    <a:pt x="22599" y="22449"/>
                  </a:lnTo>
                  <a:lnTo>
                    <a:pt x="22779" y="22524"/>
                  </a:lnTo>
                  <a:lnTo>
                    <a:pt x="22959" y="22599"/>
                  </a:lnTo>
                  <a:lnTo>
                    <a:pt x="23139" y="22659"/>
                  </a:lnTo>
                  <a:lnTo>
                    <a:pt x="23319" y="22704"/>
                  </a:lnTo>
                  <a:lnTo>
                    <a:pt x="23499" y="22734"/>
                  </a:lnTo>
                  <a:lnTo>
                    <a:pt x="23665" y="22749"/>
                  </a:lnTo>
                  <a:lnTo>
                    <a:pt x="23830" y="22764"/>
                  </a:lnTo>
                  <a:lnTo>
                    <a:pt x="23995" y="22764"/>
                  </a:lnTo>
                  <a:lnTo>
                    <a:pt x="24145" y="22749"/>
                  </a:lnTo>
                  <a:lnTo>
                    <a:pt x="24295" y="22719"/>
                  </a:lnTo>
                  <a:lnTo>
                    <a:pt x="24445" y="22689"/>
                  </a:lnTo>
                  <a:lnTo>
                    <a:pt x="24595" y="22629"/>
                  </a:lnTo>
                  <a:lnTo>
                    <a:pt x="24730" y="22584"/>
                  </a:lnTo>
                  <a:lnTo>
                    <a:pt x="24850" y="22509"/>
                  </a:lnTo>
                  <a:lnTo>
                    <a:pt x="24985" y="22434"/>
                  </a:lnTo>
                  <a:lnTo>
                    <a:pt x="25105" y="22344"/>
                  </a:lnTo>
                  <a:lnTo>
                    <a:pt x="25210" y="22239"/>
                  </a:lnTo>
                  <a:lnTo>
                    <a:pt x="25315" y="22134"/>
                  </a:lnTo>
                  <a:lnTo>
                    <a:pt x="25405" y="22014"/>
                  </a:lnTo>
                  <a:lnTo>
                    <a:pt x="25495" y="21894"/>
                  </a:lnTo>
                  <a:lnTo>
                    <a:pt x="25585" y="21744"/>
                  </a:lnTo>
                  <a:lnTo>
                    <a:pt x="25660" y="21594"/>
                  </a:lnTo>
                  <a:lnTo>
                    <a:pt x="25735" y="21443"/>
                  </a:lnTo>
                  <a:lnTo>
                    <a:pt x="25780" y="21278"/>
                  </a:lnTo>
                  <a:lnTo>
                    <a:pt x="25840" y="21098"/>
                  </a:lnTo>
                  <a:lnTo>
                    <a:pt x="25885" y="20918"/>
                  </a:lnTo>
                  <a:lnTo>
                    <a:pt x="25915" y="20723"/>
                  </a:lnTo>
                  <a:lnTo>
                    <a:pt x="25930" y="20528"/>
                  </a:lnTo>
                  <a:lnTo>
                    <a:pt x="25945" y="20318"/>
                  </a:lnTo>
                  <a:lnTo>
                    <a:pt x="25960" y="20093"/>
                  </a:lnTo>
                  <a:lnTo>
                    <a:pt x="25945" y="19868"/>
                  </a:lnTo>
                  <a:lnTo>
                    <a:pt x="25930" y="19643"/>
                  </a:lnTo>
                  <a:lnTo>
                    <a:pt x="25885" y="19178"/>
                  </a:lnTo>
                  <a:lnTo>
                    <a:pt x="25780" y="18712"/>
                  </a:lnTo>
                  <a:lnTo>
                    <a:pt x="25660" y="18247"/>
                  </a:lnTo>
                  <a:lnTo>
                    <a:pt x="25510" y="17782"/>
                  </a:lnTo>
                  <a:lnTo>
                    <a:pt x="25315" y="17317"/>
                  </a:lnTo>
                  <a:lnTo>
                    <a:pt x="25105" y="16852"/>
                  </a:lnTo>
                  <a:lnTo>
                    <a:pt x="24850" y="16417"/>
                  </a:lnTo>
                  <a:lnTo>
                    <a:pt x="24595" y="15981"/>
                  </a:lnTo>
                  <a:lnTo>
                    <a:pt x="24295" y="15561"/>
                  </a:lnTo>
                  <a:lnTo>
                    <a:pt x="23995" y="15171"/>
                  </a:lnTo>
                  <a:lnTo>
                    <a:pt x="23665" y="14796"/>
                  </a:lnTo>
                  <a:lnTo>
                    <a:pt x="23319" y="14451"/>
                  </a:lnTo>
                  <a:lnTo>
                    <a:pt x="22959" y="14136"/>
                  </a:lnTo>
                  <a:lnTo>
                    <a:pt x="22599" y="13866"/>
                  </a:lnTo>
                  <a:lnTo>
                    <a:pt x="22404" y="13731"/>
                  </a:lnTo>
                  <a:lnTo>
                    <a:pt x="22209" y="13626"/>
                  </a:lnTo>
                  <a:lnTo>
                    <a:pt x="22179" y="13596"/>
                  </a:lnTo>
                  <a:lnTo>
                    <a:pt x="22209" y="13371"/>
                  </a:lnTo>
                  <a:lnTo>
                    <a:pt x="22209" y="13115"/>
                  </a:lnTo>
                  <a:lnTo>
                    <a:pt x="22194" y="12695"/>
                  </a:lnTo>
                  <a:lnTo>
                    <a:pt x="22149" y="12275"/>
                  </a:lnTo>
                  <a:lnTo>
                    <a:pt x="22059" y="11855"/>
                  </a:lnTo>
                  <a:lnTo>
                    <a:pt x="21939" y="11435"/>
                  </a:lnTo>
                  <a:lnTo>
                    <a:pt x="21804" y="11000"/>
                  </a:lnTo>
                  <a:lnTo>
                    <a:pt x="21624" y="10580"/>
                  </a:lnTo>
                  <a:lnTo>
                    <a:pt x="21429" y="10159"/>
                  </a:lnTo>
                  <a:lnTo>
                    <a:pt x="21204" y="9754"/>
                  </a:lnTo>
                  <a:lnTo>
                    <a:pt x="20964" y="9364"/>
                  </a:lnTo>
                  <a:lnTo>
                    <a:pt x="20708" y="8974"/>
                  </a:lnTo>
                  <a:lnTo>
                    <a:pt x="20423" y="8629"/>
                  </a:lnTo>
                  <a:lnTo>
                    <a:pt x="20123" y="8284"/>
                  </a:lnTo>
                  <a:lnTo>
                    <a:pt x="19808" y="7969"/>
                  </a:lnTo>
                  <a:lnTo>
                    <a:pt x="19478" y="7683"/>
                  </a:lnTo>
                  <a:lnTo>
                    <a:pt x="19148" y="7428"/>
                  </a:lnTo>
                  <a:lnTo>
                    <a:pt x="18803" y="7203"/>
                  </a:lnTo>
                  <a:lnTo>
                    <a:pt x="18578" y="7083"/>
                  </a:lnTo>
                  <a:lnTo>
                    <a:pt x="18353" y="6993"/>
                  </a:lnTo>
                  <a:lnTo>
                    <a:pt x="18143" y="6903"/>
                  </a:lnTo>
                  <a:lnTo>
                    <a:pt x="17932" y="6843"/>
                  </a:lnTo>
                  <a:lnTo>
                    <a:pt x="17722" y="6798"/>
                  </a:lnTo>
                  <a:lnTo>
                    <a:pt x="17527" y="6768"/>
                  </a:lnTo>
                  <a:lnTo>
                    <a:pt x="17332" y="6753"/>
                  </a:lnTo>
                  <a:lnTo>
                    <a:pt x="17152" y="6753"/>
                  </a:lnTo>
                  <a:lnTo>
                    <a:pt x="16972" y="6768"/>
                  </a:lnTo>
                  <a:lnTo>
                    <a:pt x="16792" y="6813"/>
                  </a:lnTo>
                  <a:lnTo>
                    <a:pt x="16627" y="6858"/>
                  </a:lnTo>
                  <a:lnTo>
                    <a:pt x="16477" y="6933"/>
                  </a:lnTo>
                  <a:lnTo>
                    <a:pt x="16327" y="7008"/>
                  </a:lnTo>
                  <a:lnTo>
                    <a:pt x="16192" y="7113"/>
                  </a:lnTo>
                  <a:lnTo>
                    <a:pt x="16057" y="7218"/>
                  </a:lnTo>
                  <a:lnTo>
                    <a:pt x="15937" y="7353"/>
                  </a:lnTo>
                  <a:lnTo>
                    <a:pt x="15757" y="6843"/>
                  </a:lnTo>
                  <a:lnTo>
                    <a:pt x="15547" y="6348"/>
                  </a:lnTo>
                  <a:lnTo>
                    <a:pt x="15306" y="5853"/>
                  </a:lnTo>
                  <a:lnTo>
                    <a:pt x="15051" y="5373"/>
                  </a:lnTo>
                  <a:lnTo>
                    <a:pt x="14781" y="4892"/>
                  </a:lnTo>
                  <a:lnTo>
                    <a:pt x="14496" y="4427"/>
                  </a:lnTo>
                  <a:lnTo>
                    <a:pt x="14181" y="3962"/>
                  </a:lnTo>
                  <a:lnTo>
                    <a:pt x="13866" y="3527"/>
                  </a:lnTo>
                  <a:lnTo>
                    <a:pt x="13521" y="3107"/>
                  </a:lnTo>
                  <a:lnTo>
                    <a:pt x="13176" y="2702"/>
                  </a:lnTo>
                  <a:lnTo>
                    <a:pt x="12816" y="2327"/>
                  </a:lnTo>
                  <a:lnTo>
                    <a:pt x="12440" y="1966"/>
                  </a:lnTo>
                  <a:lnTo>
                    <a:pt x="12050" y="1621"/>
                  </a:lnTo>
                  <a:lnTo>
                    <a:pt x="11645" y="1306"/>
                  </a:lnTo>
                  <a:lnTo>
                    <a:pt x="11240" y="1021"/>
                  </a:lnTo>
                  <a:lnTo>
                    <a:pt x="10835" y="766"/>
                  </a:lnTo>
                  <a:lnTo>
                    <a:pt x="10535" y="616"/>
                  </a:lnTo>
                  <a:lnTo>
                    <a:pt x="10250" y="466"/>
                  </a:lnTo>
                  <a:lnTo>
                    <a:pt x="9965" y="346"/>
                  </a:lnTo>
                  <a:lnTo>
                    <a:pt x="9679" y="241"/>
                  </a:lnTo>
                  <a:lnTo>
                    <a:pt x="9394" y="151"/>
                  </a:lnTo>
                  <a:lnTo>
                    <a:pt x="9124" y="91"/>
                  </a:lnTo>
                  <a:lnTo>
                    <a:pt x="8869" y="46"/>
                  </a:lnTo>
                  <a:lnTo>
                    <a:pt x="8599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4063048" y="1113220"/>
              <a:ext cx="1112494" cy="976123"/>
            </a:xfrm>
            <a:custGeom>
              <a:rect b="b" l="l" r="r" t="t"/>
              <a:pathLst>
                <a:path extrusionOk="0" h="22780" w="25961">
                  <a:moveTo>
                    <a:pt x="8359" y="1"/>
                  </a:moveTo>
                  <a:lnTo>
                    <a:pt x="8104" y="16"/>
                  </a:lnTo>
                  <a:lnTo>
                    <a:pt x="7863" y="31"/>
                  </a:lnTo>
                  <a:lnTo>
                    <a:pt x="7638" y="76"/>
                  </a:lnTo>
                  <a:lnTo>
                    <a:pt x="7413" y="121"/>
                  </a:lnTo>
                  <a:lnTo>
                    <a:pt x="7188" y="196"/>
                  </a:lnTo>
                  <a:lnTo>
                    <a:pt x="6978" y="286"/>
                  </a:lnTo>
                  <a:lnTo>
                    <a:pt x="6783" y="391"/>
                  </a:lnTo>
                  <a:lnTo>
                    <a:pt x="6588" y="511"/>
                  </a:lnTo>
                  <a:lnTo>
                    <a:pt x="6408" y="646"/>
                  </a:lnTo>
                  <a:lnTo>
                    <a:pt x="6243" y="796"/>
                  </a:lnTo>
                  <a:lnTo>
                    <a:pt x="6078" y="961"/>
                  </a:lnTo>
                  <a:lnTo>
                    <a:pt x="5928" y="1141"/>
                  </a:lnTo>
                  <a:lnTo>
                    <a:pt x="5793" y="1336"/>
                  </a:lnTo>
                  <a:lnTo>
                    <a:pt x="5673" y="1561"/>
                  </a:lnTo>
                  <a:lnTo>
                    <a:pt x="5553" y="1786"/>
                  </a:lnTo>
                  <a:lnTo>
                    <a:pt x="5448" y="2027"/>
                  </a:lnTo>
                  <a:lnTo>
                    <a:pt x="5358" y="2282"/>
                  </a:lnTo>
                  <a:lnTo>
                    <a:pt x="5283" y="2552"/>
                  </a:lnTo>
                  <a:lnTo>
                    <a:pt x="5222" y="2822"/>
                  </a:lnTo>
                  <a:lnTo>
                    <a:pt x="5162" y="3122"/>
                  </a:lnTo>
                  <a:lnTo>
                    <a:pt x="5132" y="3437"/>
                  </a:lnTo>
                  <a:lnTo>
                    <a:pt x="5102" y="3752"/>
                  </a:lnTo>
                  <a:lnTo>
                    <a:pt x="5102" y="4082"/>
                  </a:lnTo>
                  <a:lnTo>
                    <a:pt x="5102" y="4382"/>
                  </a:lnTo>
                  <a:lnTo>
                    <a:pt x="5117" y="4683"/>
                  </a:lnTo>
                  <a:lnTo>
                    <a:pt x="5147" y="4983"/>
                  </a:lnTo>
                  <a:lnTo>
                    <a:pt x="5192" y="5298"/>
                  </a:lnTo>
                  <a:lnTo>
                    <a:pt x="4997" y="5043"/>
                  </a:lnTo>
                  <a:lnTo>
                    <a:pt x="4787" y="4803"/>
                  </a:lnTo>
                  <a:lnTo>
                    <a:pt x="4577" y="4593"/>
                  </a:lnTo>
                  <a:lnTo>
                    <a:pt x="4352" y="4382"/>
                  </a:lnTo>
                  <a:lnTo>
                    <a:pt x="4127" y="4172"/>
                  </a:lnTo>
                  <a:lnTo>
                    <a:pt x="3887" y="3992"/>
                  </a:lnTo>
                  <a:lnTo>
                    <a:pt x="3662" y="3827"/>
                  </a:lnTo>
                  <a:lnTo>
                    <a:pt x="3407" y="3677"/>
                  </a:lnTo>
                  <a:lnTo>
                    <a:pt x="3242" y="3587"/>
                  </a:lnTo>
                  <a:lnTo>
                    <a:pt x="3062" y="3497"/>
                  </a:lnTo>
                  <a:lnTo>
                    <a:pt x="2897" y="3422"/>
                  </a:lnTo>
                  <a:lnTo>
                    <a:pt x="2732" y="3362"/>
                  </a:lnTo>
                  <a:lnTo>
                    <a:pt x="2567" y="3317"/>
                  </a:lnTo>
                  <a:lnTo>
                    <a:pt x="2401" y="3272"/>
                  </a:lnTo>
                  <a:lnTo>
                    <a:pt x="2236" y="3242"/>
                  </a:lnTo>
                  <a:lnTo>
                    <a:pt x="2086" y="3227"/>
                  </a:lnTo>
                  <a:lnTo>
                    <a:pt x="1936" y="3212"/>
                  </a:lnTo>
                  <a:lnTo>
                    <a:pt x="1786" y="3227"/>
                  </a:lnTo>
                  <a:lnTo>
                    <a:pt x="1651" y="3227"/>
                  </a:lnTo>
                  <a:lnTo>
                    <a:pt x="1501" y="3257"/>
                  </a:lnTo>
                  <a:lnTo>
                    <a:pt x="1366" y="3287"/>
                  </a:lnTo>
                  <a:lnTo>
                    <a:pt x="1246" y="3332"/>
                  </a:lnTo>
                  <a:lnTo>
                    <a:pt x="1126" y="3377"/>
                  </a:lnTo>
                  <a:lnTo>
                    <a:pt x="1006" y="3452"/>
                  </a:lnTo>
                  <a:lnTo>
                    <a:pt x="886" y="3512"/>
                  </a:lnTo>
                  <a:lnTo>
                    <a:pt x="781" y="3602"/>
                  </a:lnTo>
                  <a:lnTo>
                    <a:pt x="676" y="3692"/>
                  </a:lnTo>
                  <a:lnTo>
                    <a:pt x="586" y="3782"/>
                  </a:lnTo>
                  <a:lnTo>
                    <a:pt x="496" y="3902"/>
                  </a:lnTo>
                  <a:lnTo>
                    <a:pt x="406" y="4007"/>
                  </a:lnTo>
                  <a:lnTo>
                    <a:pt x="331" y="4142"/>
                  </a:lnTo>
                  <a:lnTo>
                    <a:pt x="271" y="4277"/>
                  </a:lnTo>
                  <a:lnTo>
                    <a:pt x="211" y="4412"/>
                  </a:lnTo>
                  <a:lnTo>
                    <a:pt x="151" y="4562"/>
                  </a:lnTo>
                  <a:lnTo>
                    <a:pt x="106" y="4728"/>
                  </a:lnTo>
                  <a:lnTo>
                    <a:pt x="61" y="4893"/>
                  </a:lnTo>
                  <a:lnTo>
                    <a:pt x="31" y="5073"/>
                  </a:lnTo>
                  <a:lnTo>
                    <a:pt x="16" y="5253"/>
                  </a:lnTo>
                  <a:lnTo>
                    <a:pt x="1" y="5448"/>
                  </a:lnTo>
                  <a:lnTo>
                    <a:pt x="1" y="5643"/>
                  </a:lnTo>
                  <a:lnTo>
                    <a:pt x="16" y="6063"/>
                  </a:lnTo>
                  <a:lnTo>
                    <a:pt x="61" y="6483"/>
                  </a:lnTo>
                  <a:lnTo>
                    <a:pt x="151" y="6903"/>
                  </a:lnTo>
                  <a:lnTo>
                    <a:pt x="271" y="7323"/>
                  </a:lnTo>
                  <a:lnTo>
                    <a:pt x="406" y="7759"/>
                  </a:lnTo>
                  <a:lnTo>
                    <a:pt x="586" y="8179"/>
                  </a:lnTo>
                  <a:lnTo>
                    <a:pt x="781" y="8599"/>
                  </a:lnTo>
                  <a:lnTo>
                    <a:pt x="1006" y="9004"/>
                  </a:lnTo>
                  <a:lnTo>
                    <a:pt x="1246" y="9394"/>
                  </a:lnTo>
                  <a:lnTo>
                    <a:pt x="1501" y="9784"/>
                  </a:lnTo>
                  <a:lnTo>
                    <a:pt x="1786" y="10145"/>
                  </a:lnTo>
                  <a:lnTo>
                    <a:pt x="2086" y="10475"/>
                  </a:lnTo>
                  <a:lnTo>
                    <a:pt x="2401" y="10790"/>
                  </a:lnTo>
                  <a:lnTo>
                    <a:pt x="2732" y="11075"/>
                  </a:lnTo>
                  <a:lnTo>
                    <a:pt x="3062" y="11330"/>
                  </a:lnTo>
                  <a:lnTo>
                    <a:pt x="3407" y="11555"/>
                  </a:lnTo>
                  <a:lnTo>
                    <a:pt x="22209" y="22269"/>
                  </a:lnTo>
                  <a:lnTo>
                    <a:pt x="22404" y="22374"/>
                  </a:lnTo>
                  <a:lnTo>
                    <a:pt x="22599" y="22464"/>
                  </a:lnTo>
                  <a:lnTo>
                    <a:pt x="22779" y="22539"/>
                  </a:lnTo>
                  <a:lnTo>
                    <a:pt x="22959" y="22614"/>
                  </a:lnTo>
                  <a:lnTo>
                    <a:pt x="23154" y="22674"/>
                  </a:lnTo>
                  <a:lnTo>
                    <a:pt x="23319" y="22719"/>
                  </a:lnTo>
                  <a:lnTo>
                    <a:pt x="23499" y="22749"/>
                  </a:lnTo>
                  <a:lnTo>
                    <a:pt x="23664" y="22764"/>
                  </a:lnTo>
                  <a:lnTo>
                    <a:pt x="23829" y="22779"/>
                  </a:lnTo>
                  <a:lnTo>
                    <a:pt x="23994" y="22764"/>
                  </a:lnTo>
                  <a:lnTo>
                    <a:pt x="24159" y="22764"/>
                  </a:lnTo>
                  <a:lnTo>
                    <a:pt x="24309" y="22734"/>
                  </a:lnTo>
                  <a:lnTo>
                    <a:pt x="24445" y="22689"/>
                  </a:lnTo>
                  <a:lnTo>
                    <a:pt x="24595" y="22644"/>
                  </a:lnTo>
                  <a:lnTo>
                    <a:pt x="24730" y="22584"/>
                  </a:lnTo>
                  <a:lnTo>
                    <a:pt x="24865" y="22524"/>
                  </a:lnTo>
                  <a:lnTo>
                    <a:pt x="24985" y="22449"/>
                  </a:lnTo>
                  <a:lnTo>
                    <a:pt x="25105" y="22359"/>
                  </a:lnTo>
                  <a:lnTo>
                    <a:pt x="25210" y="22254"/>
                  </a:lnTo>
                  <a:lnTo>
                    <a:pt x="25315" y="22149"/>
                  </a:lnTo>
                  <a:lnTo>
                    <a:pt x="25420" y="22029"/>
                  </a:lnTo>
                  <a:lnTo>
                    <a:pt x="25510" y="21894"/>
                  </a:lnTo>
                  <a:lnTo>
                    <a:pt x="25585" y="21759"/>
                  </a:lnTo>
                  <a:lnTo>
                    <a:pt x="25660" y="21609"/>
                  </a:lnTo>
                  <a:lnTo>
                    <a:pt x="25735" y="21459"/>
                  </a:lnTo>
                  <a:lnTo>
                    <a:pt x="25795" y="21294"/>
                  </a:lnTo>
                  <a:lnTo>
                    <a:pt x="25840" y="21114"/>
                  </a:lnTo>
                  <a:lnTo>
                    <a:pt x="25885" y="20933"/>
                  </a:lnTo>
                  <a:lnTo>
                    <a:pt x="25915" y="20738"/>
                  </a:lnTo>
                  <a:lnTo>
                    <a:pt x="25945" y="20543"/>
                  </a:lnTo>
                  <a:lnTo>
                    <a:pt x="25960" y="20333"/>
                  </a:lnTo>
                  <a:lnTo>
                    <a:pt x="25960" y="20108"/>
                  </a:lnTo>
                  <a:lnTo>
                    <a:pt x="25960" y="19883"/>
                  </a:lnTo>
                  <a:lnTo>
                    <a:pt x="25945" y="19658"/>
                  </a:lnTo>
                  <a:lnTo>
                    <a:pt x="25885" y="19193"/>
                  </a:lnTo>
                  <a:lnTo>
                    <a:pt x="25795" y="18728"/>
                  </a:lnTo>
                  <a:lnTo>
                    <a:pt x="25660" y="18262"/>
                  </a:lnTo>
                  <a:lnTo>
                    <a:pt x="25510" y="17797"/>
                  </a:lnTo>
                  <a:lnTo>
                    <a:pt x="25315" y="17332"/>
                  </a:lnTo>
                  <a:lnTo>
                    <a:pt x="25105" y="16867"/>
                  </a:lnTo>
                  <a:lnTo>
                    <a:pt x="24865" y="16432"/>
                  </a:lnTo>
                  <a:lnTo>
                    <a:pt x="24595" y="15997"/>
                  </a:lnTo>
                  <a:lnTo>
                    <a:pt x="24309" y="15577"/>
                  </a:lnTo>
                  <a:lnTo>
                    <a:pt x="23994" y="15186"/>
                  </a:lnTo>
                  <a:lnTo>
                    <a:pt x="23664" y="14811"/>
                  </a:lnTo>
                  <a:lnTo>
                    <a:pt x="23319" y="14466"/>
                  </a:lnTo>
                  <a:lnTo>
                    <a:pt x="22959" y="14151"/>
                  </a:lnTo>
                  <a:lnTo>
                    <a:pt x="22599" y="13881"/>
                  </a:lnTo>
                  <a:lnTo>
                    <a:pt x="22404" y="13746"/>
                  </a:lnTo>
                  <a:lnTo>
                    <a:pt x="22209" y="13626"/>
                  </a:lnTo>
                  <a:lnTo>
                    <a:pt x="22179" y="13611"/>
                  </a:lnTo>
                  <a:lnTo>
                    <a:pt x="22209" y="13371"/>
                  </a:lnTo>
                  <a:lnTo>
                    <a:pt x="22209" y="13131"/>
                  </a:lnTo>
                  <a:lnTo>
                    <a:pt x="22194" y="12710"/>
                  </a:lnTo>
                  <a:lnTo>
                    <a:pt x="22149" y="12290"/>
                  </a:lnTo>
                  <a:lnTo>
                    <a:pt x="22059" y="11870"/>
                  </a:lnTo>
                  <a:lnTo>
                    <a:pt x="21939" y="11435"/>
                  </a:lnTo>
                  <a:lnTo>
                    <a:pt x="21804" y="11015"/>
                  </a:lnTo>
                  <a:lnTo>
                    <a:pt x="21624" y="10595"/>
                  </a:lnTo>
                  <a:lnTo>
                    <a:pt x="21428" y="10175"/>
                  </a:lnTo>
                  <a:lnTo>
                    <a:pt x="21203" y="9769"/>
                  </a:lnTo>
                  <a:lnTo>
                    <a:pt x="20963" y="9379"/>
                  </a:lnTo>
                  <a:lnTo>
                    <a:pt x="20708" y="8989"/>
                  </a:lnTo>
                  <a:lnTo>
                    <a:pt x="20423" y="8629"/>
                  </a:lnTo>
                  <a:lnTo>
                    <a:pt x="20123" y="8299"/>
                  </a:lnTo>
                  <a:lnTo>
                    <a:pt x="19808" y="7984"/>
                  </a:lnTo>
                  <a:lnTo>
                    <a:pt x="19478" y="7699"/>
                  </a:lnTo>
                  <a:lnTo>
                    <a:pt x="19148" y="7444"/>
                  </a:lnTo>
                  <a:lnTo>
                    <a:pt x="18802" y="7218"/>
                  </a:lnTo>
                  <a:lnTo>
                    <a:pt x="18577" y="7098"/>
                  </a:lnTo>
                  <a:lnTo>
                    <a:pt x="18352" y="7008"/>
                  </a:lnTo>
                  <a:lnTo>
                    <a:pt x="18142" y="6918"/>
                  </a:lnTo>
                  <a:lnTo>
                    <a:pt x="17932" y="6858"/>
                  </a:lnTo>
                  <a:lnTo>
                    <a:pt x="17737" y="6798"/>
                  </a:lnTo>
                  <a:lnTo>
                    <a:pt x="17527" y="6768"/>
                  </a:lnTo>
                  <a:lnTo>
                    <a:pt x="17152" y="6768"/>
                  </a:lnTo>
                  <a:lnTo>
                    <a:pt x="16972" y="6783"/>
                  </a:lnTo>
                  <a:lnTo>
                    <a:pt x="16807" y="6828"/>
                  </a:lnTo>
                  <a:lnTo>
                    <a:pt x="16642" y="6873"/>
                  </a:lnTo>
                  <a:lnTo>
                    <a:pt x="16477" y="6948"/>
                  </a:lnTo>
                  <a:lnTo>
                    <a:pt x="16327" y="7023"/>
                  </a:lnTo>
                  <a:lnTo>
                    <a:pt x="16192" y="7128"/>
                  </a:lnTo>
                  <a:lnTo>
                    <a:pt x="16056" y="7233"/>
                  </a:lnTo>
                  <a:lnTo>
                    <a:pt x="15936" y="7369"/>
                  </a:lnTo>
                  <a:lnTo>
                    <a:pt x="15756" y="6858"/>
                  </a:lnTo>
                  <a:lnTo>
                    <a:pt x="15546" y="6363"/>
                  </a:lnTo>
                  <a:lnTo>
                    <a:pt x="15306" y="5868"/>
                  </a:lnTo>
                  <a:lnTo>
                    <a:pt x="15051" y="5373"/>
                  </a:lnTo>
                  <a:lnTo>
                    <a:pt x="14781" y="4908"/>
                  </a:lnTo>
                  <a:lnTo>
                    <a:pt x="14496" y="4442"/>
                  </a:lnTo>
                  <a:lnTo>
                    <a:pt x="14196" y="3977"/>
                  </a:lnTo>
                  <a:lnTo>
                    <a:pt x="13866" y="3542"/>
                  </a:lnTo>
                  <a:lnTo>
                    <a:pt x="13536" y="3122"/>
                  </a:lnTo>
                  <a:lnTo>
                    <a:pt x="13175" y="2717"/>
                  </a:lnTo>
                  <a:lnTo>
                    <a:pt x="12815" y="2342"/>
                  </a:lnTo>
                  <a:lnTo>
                    <a:pt x="12440" y="1967"/>
                  </a:lnTo>
                  <a:lnTo>
                    <a:pt x="12050" y="1636"/>
                  </a:lnTo>
                  <a:lnTo>
                    <a:pt x="11645" y="1321"/>
                  </a:lnTo>
                  <a:lnTo>
                    <a:pt x="11240" y="1036"/>
                  </a:lnTo>
                  <a:lnTo>
                    <a:pt x="10835" y="781"/>
                  </a:lnTo>
                  <a:lnTo>
                    <a:pt x="10534" y="616"/>
                  </a:lnTo>
                  <a:lnTo>
                    <a:pt x="10249" y="481"/>
                  </a:lnTo>
                  <a:lnTo>
                    <a:pt x="9964" y="361"/>
                  </a:lnTo>
                  <a:lnTo>
                    <a:pt x="9679" y="256"/>
                  </a:lnTo>
                  <a:lnTo>
                    <a:pt x="9409" y="166"/>
                  </a:lnTo>
                  <a:lnTo>
                    <a:pt x="9139" y="106"/>
                  </a:lnTo>
                  <a:lnTo>
                    <a:pt x="8869" y="46"/>
                  </a:lnTo>
                  <a:lnTo>
                    <a:pt x="8599" y="16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rgbClr val="6CDC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557494" y="1376230"/>
              <a:ext cx="16755" cy="340786"/>
            </a:xfrm>
            <a:custGeom>
              <a:rect b="b" l="l" r="r" t="t"/>
              <a:pathLst>
                <a:path extrusionOk="0" h="7953" w="391">
                  <a:moveTo>
                    <a:pt x="196" y="0"/>
                  </a:moveTo>
                  <a:lnTo>
                    <a:pt x="121" y="15"/>
                  </a:lnTo>
                  <a:lnTo>
                    <a:pt x="61" y="60"/>
                  </a:lnTo>
                  <a:lnTo>
                    <a:pt x="16" y="120"/>
                  </a:lnTo>
                  <a:lnTo>
                    <a:pt x="1" y="195"/>
                  </a:lnTo>
                  <a:lnTo>
                    <a:pt x="1" y="7758"/>
                  </a:lnTo>
                  <a:lnTo>
                    <a:pt x="16" y="7833"/>
                  </a:lnTo>
                  <a:lnTo>
                    <a:pt x="61" y="7893"/>
                  </a:lnTo>
                  <a:lnTo>
                    <a:pt x="121" y="7938"/>
                  </a:lnTo>
                  <a:lnTo>
                    <a:pt x="196" y="7953"/>
                  </a:lnTo>
                  <a:lnTo>
                    <a:pt x="271" y="7938"/>
                  </a:lnTo>
                  <a:lnTo>
                    <a:pt x="331" y="7893"/>
                  </a:lnTo>
                  <a:lnTo>
                    <a:pt x="376" y="7833"/>
                  </a:lnTo>
                  <a:lnTo>
                    <a:pt x="391" y="7758"/>
                  </a:lnTo>
                  <a:lnTo>
                    <a:pt x="391" y="195"/>
                  </a:lnTo>
                  <a:lnTo>
                    <a:pt x="376" y="120"/>
                  </a:lnTo>
                  <a:lnTo>
                    <a:pt x="331" y="60"/>
                  </a:lnTo>
                  <a:lnTo>
                    <a:pt x="271" y="15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465581" y="1370446"/>
              <a:ext cx="214777" cy="162701"/>
            </a:xfrm>
            <a:custGeom>
              <a:rect b="b" l="l" r="r" t="t"/>
              <a:pathLst>
                <a:path extrusionOk="0" h="3797" w="5012">
                  <a:moveTo>
                    <a:pt x="2296" y="0"/>
                  </a:moveTo>
                  <a:lnTo>
                    <a:pt x="2221" y="45"/>
                  </a:lnTo>
                  <a:lnTo>
                    <a:pt x="75" y="1756"/>
                  </a:lnTo>
                  <a:lnTo>
                    <a:pt x="15" y="1816"/>
                  </a:lnTo>
                  <a:lnTo>
                    <a:pt x="0" y="1891"/>
                  </a:lnTo>
                  <a:lnTo>
                    <a:pt x="0" y="1966"/>
                  </a:lnTo>
                  <a:lnTo>
                    <a:pt x="30" y="2041"/>
                  </a:lnTo>
                  <a:lnTo>
                    <a:pt x="90" y="2086"/>
                  </a:lnTo>
                  <a:lnTo>
                    <a:pt x="165" y="2101"/>
                  </a:lnTo>
                  <a:lnTo>
                    <a:pt x="240" y="2101"/>
                  </a:lnTo>
                  <a:lnTo>
                    <a:pt x="315" y="2071"/>
                  </a:lnTo>
                  <a:lnTo>
                    <a:pt x="2311" y="465"/>
                  </a:lnTo>
                  <a:lnTo>
                    <a:pt x="4667" y="3721"/>
                  </a:lnTo>
                  <a:lnTo>
                    <a:pt x="4697" y="3751"/>
                  </a:lnTo>
                  <a:lnTo>
                    <a:pt x="4742" y="3781"/>
                  </a:lnTo>
                  <a:lnTo>
                    <a:pt x="4787" y="3796"/>
                  </a:lnTo>
                  <a:lnTo>
                    <a:pt x="4892" y="3796"/>
                  </a:lnTo>
                  <a:lnTo>
                    <a:pt x="4937" y="3766"/>
                  </a:lnTo>
                  <a:lnTo>
                    <a:pt x="4997" y="3706"/>
                  </a:lnTo>
                  <a:lnTo>
                    <a:pt x="5012" y="3631"/>
                  </a:lnTo>
                  <a:lnTo>
                    <a:pt x="5012" y="3556"/>
                  </a:lnTo>
                  <a:lnTo>
                    <a:pt x="4982" y="3496"/>
                  </a:lnTo>
                  <a:lnTo>
                    <a:pt x="2506" y="75"/>
                  </a:lnTo>
                  <a:lnTo>
                    <a:pt x="2446" y="30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838625" y="2156949"/>
              <a:ext cx="1466750" cy="845147"/>
            </a:xfrm>
            <a:custGeom>
              <a:rect b="b" l="l" r="r" t="t"/>
              <a:pathLst>
                <a:path extrusionOk="0" h="26665" w="46277">
                  <a:moveTo>
                    <a:pt x="23139" y="0"/>
                  </a:moveTo>
                  <a:lnTo>
                    <a:pt x="0" y="13370"/>
                  </a:lnTo>
                  <a:lnTo>
                    <a:pt x="23124" y="26665"/>
                  </a:lnTo>
                  <a:lnTo>
                    <a:pt x="46277" y="13295"/>
                  </a:lnTo>
                  <a:lnTo>
                    <a:pt x="23139" y="0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4289471" y="2398520"/>
              <a:ext cx="577863" cy="333907"/>
            </a:xfrm>
            <a:custGeom>
              <a:rect b="b" l="l" r="r" t="t"/>
              <a:pathLst>
                <a:path extrusionOk="0" h="10535" w="18232">
                  <a:moveTo>
                    <a:pt x="9124" y="1"/>
                  </a:moveTo>
                  <a:lnTo>
                    <a:pt x="0" y="5298"/>
                  </a:lnTo>
                  <a:lnTo>
                    <a:pt x="9109" y="10535"/>
                  </a:lnTo>
                  <a:lnTo>
                    <a:pt x="18232" y="5268"/>
                  </a:lnTo>
                  <a:lnTo>
                    <a:pt x="9124" y="1"/>
                  </a:lnTo>
                  <a:close/>
                </a:path>
              </a:pathLst>
            </a:custGeom>
            <a:solidFill>
              <a:srgbClr val="0608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3838625" y="2580666"/>
              <a:ext cx="733391" cy="2234878"/>
            </a:xfrm>
            <a:custGeom>
              <a:rect b="b" l="l" r="r" t="t"/>
              <a:pathLst>
                <a:path extrusionOk="0" h="70512" w="23139">
                  <a:moveTo>
                    <a:pt x="0" y="1"/>
                  </a:moveTo>
                  <a:lnTo>
                    <a:pt x="0" y="57202"/>
                  </a:lnTo>
                  <a:lnTo>
                    <a:pt x="23139" y="70512"/>
                  </a:lnTo>
                  <a:lnTo>
                    <a:pt x="23139" y="132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08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571959" y="2578289"/>
              <a:ext cx="733391" cy="2237255"/>
            </a:xfrm>
            <a:custGeom>
              <a:rect b="b" l="l" r="r" t="t"/>
              <a:pathLst>
                <a:path extrusionOk="0" h="70587" w="23139">
                  <a:moveTo>
                    <a:pt x="23139" y="1"/>
                  </a:moveTo>
                  <a:lnTo>
                    <a:pt x="1" y="13371"/>
                  </a:lnTo>
                  <a:lnTo>
                    <a:pt x="1" y="70587"/>
                  </a:lnTo>
                  <a:lnTo>
                    <a:pt x="23139" y="57217"/>
                  </a:lnTo>
                  <a:lnTo>
                    <a:pt x="23139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289471" y="2398520"/>
              <a:ext cx="289185" cy="333907"/>
            </a:xfrm>
            <a:custGeom>
              <a:rect b="b" l="l" r="r" t="t"/>
              <a:pathLst>
                <a:path extrusionOk="0" h="10535" w="9124">
                  <a:moveTo>
                    <a:pt x="9124" y="1"/>
                  </a:moveTo>
                  <a:lnTo>
                    <a:pt x="0" y="5298"/>
                  </a:lnTo>
                  <a:lnTo>
                    <a:pt x="9109" y="10535"/>
                  </a:lnTo>
                  <a:lnTo>
                    <a:pt x="9124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578615" y="2398520"/>
              <a:ext cx="288710" cy="197904"/>
            </a:xfrm>
            <a:custGeom>
              <a:rect b="b" l="l" r="r" t="t"/>
              <a:pathLst>
                <a:path extrusionOk="0" h="6244" w="9109">
                  <a:moveTo>
                    <a:pt x="1" y="1"/>
                  </a:moveTo>
                  <a:lnTo>
                    <a:pt x="1" y="1847"/>
                  </a:lnTo>
                  <a:lnTo>
                    <a:pt x="7428" y="6243"/>
                  </a:lnTo>
                  <a:lnTo>
                    <a:pt x="9109" y="5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289471" y="2398520"/>
              <a:ext cx="289185" cy="197428"/>
            </a:xfrm>
            <a:custGeom>
              <a:rect b="b" l="l" r="r" t="t"/>
              <a:pathLst>
                <a:path extrusionOk="0" h="6229" w="9124">
                  <a:moveTo>
                    <a:pt x="9124" y="1"/>
                  </a:moveTo>
                  <a:lnTo>
                    <a:pt x="0" y="5298"/>
                  </a:lnTo>
                  <a:lnTo>
                    <a:pt x="1606" y="6228"/>
                  </a:lnTo>
                  <a:lnTo>
                    <a:pt x="9124" y="1847"/>
                  </a:lnTo>
                  <a:lnTo>
                    <a:pt x="9124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3838625" y="3060070"/>
              <a:ext cx="1466750" cy="440434"/>
            </a:xfrm>
            <a:custGeom>
              <a:rect b="b" l="l" r="r" t="t"/>
              <a:pathLst>
                <a:path extrusionOk="0" h="13896" w="46277">
                  <a:moveTo>
                    <a:pt x="0" y="0"/>
                  </a:moveTo>
                  <a:lnTo>
                    <a:pt x="0" y="511"/>
                  </a:lnTo>
                  <a:lnTo>
                    <a:pt x="23109" y="13896"/>
                  </a:lnTo>
                  <a:lnTo>
                    <a:pt x="46277" y="541"/>
                  </a:lnTo>
                  <a:lnTo>
                    <a:pt x="46277" y="30"/>
                  </a:lnTo>
                  <a:lnTo>
                    <a:pt x="23124" y="13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E4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3838625" y="3482393"/>
              <a:ext cx="1466750" cy="440434"/>
            </a:xfrm>
            <a:custGeom>
              <a:rect b="b" l="l" r="r" t="t"/>
              <a:pathLst>
                <a:path extrusionOk="0" h="13896" w="46277">
                  <a:moveTo>
                    <a:pt x="0" y="0"/>
                  </a:moveTo>
                  <a:lnTo>
                    <a:pt x="0" y="526"/>
                  </a:lnTo>
                  <a:lnTo>
                    <a:pt x="23109" y="13895"/>
                  </a:lnTo>
                  <a:lnTo>
                    <a:pt x="23229" y="13835"/>
                  </a:lnTo>
                  <a:lnTo>
                    <a:pt x="46277" y="556"/>
                  </a:lnTo>
                  <a:lnTo>
                    <a:pt x="46277" y="30"/>
                  </a:lnTo>
                  <a:lnTo>
                    <a:pt x="23109" y="13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E4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3838625" y="3904716"/>
              <a:ext cx="1466750" cy="440434"/>
            </a:xfrm>
            <a:custGeom>
              <a:rect b="b" l="l" r="r" t="t"/>
              <a:pathLst>
                <a:path extrusionOk="0" h="13896" w="46277">
                  <a:moveTo>
                    <a:pt x="0" y="0"/>
                  </a:moveTo>
                  <a:lnTo>
                    <a:pt x="0" y="525"/>
                  </a:lnTo>
                  <a:lnTo>
                    <a:pt x="23109" y="13895"/>
                  </a:lnTo>
                  <a:lnTo>
                    <a:pt x="23229" y="13835"/>
                  </a:lnTo>
                  <a:lnTo>
                    <a:pt x="46277" y="555"/>
                  </a:lnTo>
                  <a:lnTo>
                    <a:pt x="46277" y="45"/>
                  </a:lnTo>
                  <a:lnTo>
                    <a:pt x="23109" y="13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E4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289471" y="1534383"/>
              <a:ext cx="591682" cy="1198071"/>
            </a:xfrm>
            <a:custGeom>
              <a:rect b="b" l="l" r="r" t="t"/>
              <a:pathLst>
                <a:path extrusionOk="0" h="37800" w="18668">
                  <a:moveTo>
                    <a:pt x="18667" y="1"/>
                  </a:moveTo>
                  <a:lnTo>
                    <a:pt x="9334" y="5373"/>
                  </a:lnTo>
                  <a:lnTo>
                    <a:pt x="0" y="466"/>
                  </a:lnTo>
                  <a:lnTo>
                    <a:pt x="0" y="32563"/>
                  </a:lnTo>
                  <a:lnTo>
                    <a:pt x="9109" y="37800"/>
                  </a:lnTo>
                  <a:lnTo>
                    <a:pt x="18232" y="32533"/>
                  </a:lnTo>
                  <a:lnTo>
                    <a:pt x="18667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8" name="Google Shape;3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50" y="3468450"/>
            <a:ext cx="414725" cy="4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5575" y="1891663"/>
            <a:ext cx="414725" cy="4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5575" y="3468438"/>
            <a:ext cx="414725" cy="4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/>
          <p:nvPr>
            <p:ph type="title"/>
          </p:nvPr>
        </p:nvSpPr>
        <p:spPr>
          <a:xfrm>
            <a:off x="457200" y="2690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Solution Architecture Diagram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6" name="Google Shape;3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38" y="750575"/>
            <a:ext cx="4619726" cy="439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"/>
          <p:cNvSpPr/>
          <p:nvPr/>
        </p:nvSpPr>
        <p:spPr>
          <a:xfrm>
            <a:off x="3066150" y="1659888"/>
            <a:ext cx="3011700" cy="3011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"/>
          <p:cNvSpPr txBox="1"/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Solution Architecture Diagram Breakdown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3" name="Google Shape;383;p32"/>
          <p:cNvSpPr/>
          <p:nvPr/>
        </p:nvSpPr>
        <p:spPr>
          <a:xfrm>
            <a:off x="798699" y="1159225"/>
            <a:ext cx="2085496" cy="667426"/>
          </a:xfrm>
          <a:custGeom>
            <a:rect b="b" l="l" r="r" t="t"/>
            <a:pathLst>
              <a:path extrusionOk="0" h="33313" w="118326">
                <a:moveTo>
                  <a:pt x="101670" y="1"/>
                </a:moveTo>
                <a:lnTo>
                  <a:pt x="16696" y="1"/>
                </a:lnTo>
                <a:cubicBezTo>
                  <a:pt x="7461" y="1"/>
                  <a:pt x="0" y="7462"/>
                  <a:pt x="0" y="16657"/>
                </a:cubicBezTo>
                <a:lnTo>
                  <a:pt x="0" y="16657"/>
                </a:lnTo>
                <a:cubicBezTo>
                  <a:pt x="0" y="25852"/>
                  <a:pt x="7461" y="33313"/>
                  <a:pt x="16696" y="33313"/>
                </a:cubicBezTo>
                <a:lnTo>
                  <a:pt x="101670" y="33313"/>
                </a:lnTo>
                <a:cubicBezTo>
                  <a:pt x="110865" y="33313"/>
                  <a:pt x="118326" y="25852"/>
                  <a:pt x="118326" y="16657"/>
                </a:cubicBezTo>
                <a:lnTo>
                  <a:pt x="118326" y="16657"/>
                </a:lnTo>
                <a:cubicBezTo>
                  <a:pt x="118326" y="7462"/>
                  <a:pt x="110865" y="1"/>
                  <a:pt x="101670" y="1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/>
          <p:cNvSpPr/>
          <p:nvPr/>
        </p:nvSpPr>
        <p:spPr>
          <a:xfrm>
            <a:off x="458726" y="1257818"/>
            <a:ext cx="512776" cy="513898"/>
          </a:xfrm>
          <a:custGeom>
            <a:rect b="b" l="l" r="r" t="t"/>
            <a:pathLst>
              <a:path extrusionOk="0" h="25650" w="25610">
                <a:moveTo>
                  <a:pt x="25610" y="12825"/>
                </a:moveTo>
                <a:cubicBezTo>
                  <a:pt x="25610" y="19882"/>
                  <a:pt x="19883" y="25649"/>
                  <a:pt x="12785" y="25649"/>
                </a:cubicBezTo>
                <a:cubicBezTo>
                  <a:pt x="5727" y="25649"/>
                  <a:pt x="1" y="19882"/>
                  <a:pt x="1" y="12825"/>
                </a:cubicBezTo>
                <a:cubicBezTo>
                  <a:pt x="1" y="5727"/>
                  <a:pt x="5727" y="0"/>
                  <a:pt x="12785" y="0"/>
                </a:cubicBezTo>
                <a:cubicBezTo>
                  <a:pt x="19883" y="0"/>
                  <a:pt x="25610" y="5727"/>
                  <a:pt x="25610" y="128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85" name="Google Shape;385;p32"/>
          <p:cNvSpPr/>
          <p:nvPr/>
        </p:nvSpPr>
        <p:spPr>
          <a:xfrm>
            <a:off x="6259801" y="1159225"/>
            <a:ext cx="2085496" cy="667406"/>
          </a:xfrm>
          <a:custGeom>
            <a:rect b="b" l="l" r="r" t="t"/>
            <a:pathLst>
              <a:path extrusionOk="0" h="33312" w="118326">
                <a:moveTo>
                  <a:pt x="16656" y="0"/>
                </a:moveTo>
                <a:lnTo>
                  <a:pt x="101670" y="0"/>
                </a:lnTo>
                <a:cubicBezTo>
                  <a:pt x="110905" y="0"/>
                  <a:pt x="118326" y="7461"/>
                  <a:pt x="118326" y="16656"/>
                </a:cubicBezTo>
                <a:cubicBezTo>
                  <a:pt x="118326" y="25891"/>
                  <a:pt x="110905" y="33312"/>
                  <a:pt x="101670" y="33312"/>
                </a:cubicBezTo>
                <a:lnTo>
                  <a:pt x="16656" y="33312"/>
                </a:lnTo>
                <a:cubicBezTo>
                  <a:pt x="7461" y="33312"/>
                  <a:pt x="0" y="25891"/>
                  <a:pt x="0" y="16656"/>
                </a:cubicBezTo>
                <a:cubicBezTo>
                  <a:pt x="0" y="7461"/>
                  <a:pt x="7461" y="0"/>
                  <a:pt x="16656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2"/>
          <p:cNvSpPr/>
          <p:nvPr/>
        </p:nvSpPr>
        <p:spPr>
          <a:xfrm>
            <a:off x="8173194" y="1257795"/>
            <a:ext cx="512776" cy="513898"/>
          </a:xfrm>
          <a:custGeom>
            <a:rect b="b" l="l" r="r" t="t"/>
            <a:pathLst>
              <a:path extrusionOk="0" h="25650" w="25610">
                <a:moveTo>
                  <a:pt x="25610" y="12825"/>
                </a:moveTo>
                <a:cubicBezTo>
                  <a:pt x="25610" y="19923"/>
                  <a:pt x="19883" y="25649"/>
                  <a:pt x="12785" y="25649"/>
                </a:cubicBezTo>
                <a:cubicBezTo>
                  <a:pt x="5728" y="25649"/>
                  <a:pt x="1" y="19923"/>
                  <a:pt x="1" y="12825"/>
                </a:cubicBezTo>
                <a:cubicBezTo>
                  <a:pt x="1" y="5767"/>
                  <a:pt x="5728" y="0"/>
                  <a:pt x="12785" y="0"/>
                </a:cubicBezTo>
                <a:cubicBezTo>
                  <a:pt x="19883" y="0"/>
                  <a:pt x="25610" y="5767"/>
                  <a:pt x="25610" y="128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87" name="Google Shape;387;p32"/>
          <p:cNvSpPr/>
          <p:nvPr/>
        </p:nvSpPr>
        <p:spPr>
          <a:xfrm>
            <a:off x="797259" y="3986936"/>
            <a:ext cx="2086218" cy="668227"/>
          </a:xfrm>
          <a:custGeom>
            <a:rect b="b" l="l" r="r" t="t"/>
            <a:pathLst>
              <a:path extrusionOk="0" h="33353" w="118367">
                <a:moveTo>
                  <a:pt x="101670" y="41"/>
                </a:moveTo>
                <a:lnTo>
                  <a:pt x="16697" y="41"/>
                </a:lnTo>
                <a:cubicBezTo>
                  <a:pt x="7461" y="0"/>
                  <a:pt x="0" y="7461"/>
                  <a:pt x="0" y="16696"/>
                </a:cubicBezTo>
                <a:lnTo>
                  <a:pt x="0" y="16696"/>
                </a:lnTo>
                <a:cubicBezTo>
                  <a:pt x="0" y="25891"/>
                  <a:pt x="7461" y="33352"/>
                  <a:pt x="16697" y="33312"/>
                </a:cubicBezTo>
                <a:lnTo>
                  <a:pt x="101670" y="33312"/>
                </a:lnTo>
                <a:cubicBezTo>
                  <a:pt x="110865" y="33352"/>
                  <a:pt x="118366" y="25891"/>
                  <a:pt x="118326" y="16696"/>
                </a:cubicBezTo>
                <a:lnTo>
                  <a:pt x="118326" y="16696"/>
                </a:lnTo>
                <a:cubicBezTo>
                  <a:pt x="118366" y="7461"/>
                  <a:pt x="110905" y="0"/>
                  <a:pt x="101670" y="41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2"/>
          <p:cNvSpPr/>
          <p:nvPr/>
        </p:nvSpPr>
        <p:spPr>
          <a:xfrm>
            <a:off x="458725" y="4064499"/>
            <a:ext cx="512776" cy="513096"/>
          </a:xfrm>
          <a:custGeom>
            <a:rect b="b" l="l" r="r" t="t"/>
            <a:pathLst>
              <a:path extrusionOk="0" h="25610" w="25610">
                <a:moveTo>
                  <a:pt x="25610" y="12785"/>
                </a:moveTo>
                <a:cubicBezTo>
                  <a:pt x="25610" y="19883"/>
                  <a:pt x="19883" y="25610"/>
                  <a:pt x="12785" y="25610"/>
                </a:cubicBezTo>
                <a:cubicBezTo>
                  <a:pt x="5727" y="25610"/>
                  <a:pt x="1" y="19883"/>
                  <a:pt x="1" y="12785"/>
                </a:cubicBezTo>
                <a:cubicBezTo>
                  <a:pt x="1" y="5727"/>
                  <a:pt x="5727" y="1"/>
                  <a:pt x="12785" y="1"/>
                </a:cubicBezTo>
                <a:cubicBezTo>
                  <a:pt x="19883" y="1"/>
                  <a:pt x="25610" y="5727"/>
                  <a:pt x="25610" y="1278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89" name="Google Shape;389;p32"/>
          <p:cNvSpPr/>
          <p:nvPr/>
        </p:nvSpPr>
        <p:spPr>
          <a:xfrm>
            <a:off x="6260521" y="3376476"/>
            <a:ext cx="2084791" cy="667426"/>
          </a:xfrm>
          <a:custGeom>
            <a:rect b="b" l="l" r="r" t="t"/>
            <a:pathLst>
              <a:path extrusionOk="0" h="33313" w="118286">
                <a:moveTo>
                  <a:pt x="101670" y="1"/>
                </a:moveTo>
                <a:lnTo>
                  <a:pt x="16656" y="1"/>
                </a:lnTo>
                <a:cubicBezTo>
                  <a:pt x="7461" y="1"/>
                  <a:pt x="0" y="7462"/>
                  <a:pt x="0" y="16657"/>
                </a:cubicBezTo>
                <a:lnTo>
                  <a:pt x="0" y="16657"/>
                </a:lnTo>
                <a:cubicBezTo>
                  <a:pt x="0" y="25852"/>
                  <a:pt x="7461" y="33313"/>
                  <a:pt x="16656" y="33313"/>
                </a:cubicBezTo>
                <a:lnTo>
                  <a:pt x="101670" y="33313"/>
                </a:lnTo>
                <a:cubicBezTo>
                  <a:pt x="110824" y="33313"/>
                  <a:pt x="118285" y="25852"/>
                  <a:pt x="118285" y="16657"/>
                </a:cubicBezTo>
                <a:lnTo>
                  <a:pt x="118285" y="16657"/>
                </a:lnTo>
                <a:cubicBezTo>
                  <a:pt x="118285" y="7462"/>
                  <a:pt x="110865" y="1"/>
                  <a:pt x="101670" y="1"/>
                </a:cubicBez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8173212" y="3475052"/>
            <a:ext cx="513577" cy="513096"/>
          </a:xfrm>
          <a:custGeom>
            <a:rect b="b" l="l" r="r" t="t"/>
            <a:pathLst>
              <a:path extrusionOk="0" h="25610" w="25650">
                <a:moveTo>
                  <a:pt x="25650" y="12826"/>
                </a:moveTo>
                <a:cubicBezTo>
                  <a:pt x="25650" y="19883"/>
                  <a:pt x="19882" y="25610"/>
                  <a:pt x="12825" y="25610"/>
                </a:cubicBezTo>
                <a:cubicBezTo>
                  <a:pt x="5767" y="25610"/>
                  <a:pt x="0" y="19883"/>
                  <a:pt x="0" y="12826"/>
                </a:cubicBezTo>
                <a:cubicBezTo>
                  <a:pt x="0" y="5728"/>
                  <a:pt x="5767" y="1"/>
                  <a:pt x="12825" y="1"/>
                </a:cubicBezTo>
                <a:cubicBezTo>
                  <a:pt x="19882" y="1"/>
                  <a:pt x="25650" y="5728"/>
                  <a:pt x="25650" y="128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91" name="Google Shape;391;p32"/>
          <p:cNvSpPr/>
          <p:nvPr/>
        </p:nvSpPr>
        <p:spPr>
          <a:xfrm>
            <a:off x="6260560" y="2092900"/>
            <a:ext cx="20847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AWS S3 Bucket is used to 1. Store raw customer records from partner NBFCs 2. Store cleaned customer records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32"/>
          <p:cNvSpPr/>
          <p:nvPr/>
        </p:nvSpPr>
        <p:spPr>
          <a:xfrm>
            <a:off x="798700" y="2694625"/>
            <a:ext cx="24270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AWS lambda is used to 1. Push customer records to queue to be deposited into S3 bucket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2. Pull customer records from S3 bucket to be passed into GS’s credit scoring model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3. Pull customer records from queue after being passed through GS credit scoring model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4. Pull credit scores from the private cloud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32"/>
          <p:cNvSpPr/>
          <p:nvPr/>
        </p:nvSpPr>
        <p:spPr>
          <a:xfrm>
            <a:off x="6325298" y="4182300"/>
            <a:ext cx="2019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Nodejs is subscribed to the SQS. Customer records are pulled from the SQS to be processed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32"/>
          <p:cNvSpPr/>
          <p:nvPr/>
        </p:nvSpPr>
        <p:spPr>
          <a:xfrm>
            <a:off x="798700" y="4732075"/>
            <a:ext cx="23406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Amazon DynamoDB is our database of choice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32"/>
          <p:cNvSpPr/>
          <p:nvPr/>
        </p:nvSpPr>
        <p:spPr>
          <a:xfrm flipH="1">
            <a:off x="-8249108" y="4403669"/>
            <a:ext cx="285902" cy="251067"/>
          </a:xfrm>
          <a:custGeom>
            <a:rect b="b" l="l" r="r" t="t"/>
            <a:pathLst>
              <a:path extrusionOk="0" h="8764" w="26991">
                <a:moveTo>
                  <a:pt x="13573" y="0"/>
                </a:moveTo>
                <a:lnTo>
                  <a:pt x="13262" y="6"/>
                </a:lnTo>
                <a:lnTo>
                  <a:pt x="12951" y="12"/>
                </a:lnTo>
                <a:lnTo>
                  <a:pt x="12640" y="24"/>
                </a:lnTo>
                <a:lnTo>
                  <a:pt x="12328" y="41"/>
                </a:lnTo>
                <a:lnTo>
                  <a:pt x="11706" y="82"/>
                </a:lnTo>
                <a:lnTo>
                  <a:pt x="11083" y="134"/>
                </a:lnTo>
                <a:lnTo>
                  <a:pt x="10461" y="204"/>
                </a:lnTo>
                <a:lnTo>
                  <a:pt x="9839" y="280"/>
                </a:lnTo>
                <a:lnTo>
                  <a:pt x="9216" y="368"/>
                </a:lnTo>
                <a:lnTo>
                  <a:pt x="8576" y="467"/>
                </a:lnTo>
                <a:lnTo>
                  <a:pt x="7937" y="577"/>
                </a:lnTo>
                <a:lnTo>
                  <a:pt x="7297" y="694"/>
                </a:lnTo>
                <a:lnTo>
                  <a:pt x="6640" y="822"/>
                </a:lnTo>
                <a:lnTo>
                  <a:pt x="5966" y="956"/>
                </a:lnTo>
                <a:lnTo>
                  <a:pt x="4582" y="1236"/>
                </a:lnTo>
                <a:lnTo>
                  <a:pt x="3130" y="1545"/>
                </a:lnTo>
                <a:lnTo>
                  <a:pt x="1609" y="1860"/>
                </a:lnTo>
                <a:lnTo>
                  <a:pt x="813" y="2023"/>
                </a:lnTo>
                <a:lnTo>
                  <a:pt x="1" y="2181"/>
                </a:lnTo>
                <a:lnTo>
                  <a:pt x="1" y="2181"/>
                </a:lnTo>
                <a:lnTo>
                  <a:pt x="346" y="2123"/>
                </a:lnTo>
                <a:lnTo>
                  <a:pt x="710" y="2070"/>
                </a:lnTo>
                <a:lnTo>
                  <a:pt x="1073" y="2029"/>
                </a:lnTo>
                <a:lnTo>
                  <a:pt x="1453" y="2000"/>
                </a:lnTo>
                <a:lnTo>
                  <a:pt x="1833" y="1983"/>
                </a:lnTo>
                <a:lnTo>
                  <a:pt x="2231" y="1971"/>
                </a:lnTo>
                <a:lnTo>
                  <a:pt x="2629" y="1971"/>
                </a:lnTo>
                <a:lnTo>
                  <a:pt x="3044" y="1983"/>
                </a:lnTo>
                <a:lnTo>
                  <a:pt x="3459" y="2000"/>
                </a:lnTo>
                <a:lnTo>
                  <a:pt x="3874" y="2029"/>
                </a:lnTo>
                <a:lnTo>
                  <a:pt x="4289" y="2064"/>
                </a:lnTo>
                <a:lnTo>
                  <a:pt x="4703" y="2105"/>
                </a:lnTo>
                <a:lnTo>
                  <a:pt x="5136" y="2157"/>
                </a:lnTo>
                <a:lnTo>
                  <a:pt x="5568" y="2222"/>
                </a:lnTo>
                <a:lnTo>
                  <a:pt x="5983" y="2286"/>
                </a:lnTo>
                <a:lnTo>
                  <a:pt x="6415" y="2362"/>
                </a:lnTo>
                <a:lnTo>
                  <a:pt x="6847" y="2443"/>
                </a:lnTo>
                <a:lnTo>
                  <a:pt x="7262" y="2531"/>
                </a:lnTo>
                <a:lnTo>
                  <a:pt x="7695" y="2624"/>
                </a:lnTo>
                <a:lnTo>
                  <a:pt x="8110" y="2723"/>
                </a:lnTo>
                <a:lnTo>
                  <a:pt x="8525" y="2828"/>
                </a:lnTo>
                <a:lnTo>
                  <a:pt x="8940" y="2939"/>
                </a:lnTo>
                <a:lnTo>
                  <a:pt x="9354" y="3055"/>
                </a:lnTo>
                <a:lnTo>
                  <a:pt x="9752" y="3178"/>
                </a:lnTo>
                <a:lnTo>
                  <a:pt x="10150" y="3300"/>
                </a:lnTo>
                <a:lnTo>
                  <a:pt x="10547" y="3434"/>
                </a:lnTo>
                <a:lnTo>
                  <a:pt x="10928" y="3568"/>
                </a:lnTo>
                <a:lnTo>
                  <a:pt x="11308" y="3703"/>
                </a:lnTo>
                <a:lnTo>
                  <a:pt x="11671" y="3843"/>
                </a:lnTo>
                <a:lnTo>
                  <a:pt x="12017" y="3988"/>
                </a:lnTo>
                <a:lnTo>
                  <a:pt x="12363" y="4134"/>
                </a:lnTo>
                <a:lnTo>
                  <a:pt x="12709" y="4286"/>
                </a:lnTo>
                <a:lnTo>
                  <a:pt x="13020" y="4437"/>
                </a:lnTo>
                <a:lnTo>
                  <a:pt x="13331" y="4595"/>
                </a:lnTo>
                <a:lnTo>
                  <a:pt x="13642" y="4746"/>
                </a:lnTo>
                <a:lnTo>
                  <a:pt x="13919" y="4904"/>
                </a:lnTo>
                <a:lnTo>
                  <a:pt x="14178" y="5061"/>
                </a:lnTo>
                <a:lnTo>
                  <a:pt x="14438" y="5224"/>
                </a:lnTo>
                <a:lnTo>
                  <a:pt x="14680" y="5382"/>
                </a:lnTo>
                <a:lnTo>
                  <a:pt x="14887" y="5545"/>
                </a:lnTo>
                <a:lnTo>
                  <a:pt x="15095" y="5702"/>
                </a:lnTo>
                <a:lnTo>
                  <a:pt x="15285" y="5866"/>
                </a:lnTo>
                <a:lnTo>
                  <a:pt x="15441" y="6023"/>
                </a:lnTo>
                <a:lnTo>
                  <a:pt x="15596" y="6181"/>
                </a:lnTo>
                <a:lnTo>
                  <a:pt x="15717" y="6344"/>
                </a:lnTo>
                <a:lnTo>
                  <a:pt x="15821" y="6495"/>
                </a:lnTo>
                <a:lnTo>
                  <a:pt x="15907" y="6653"/>
                </a:lnTo>
                <a:lnTo>
                  <a:pt x="15959" y="6804"/>
                </a:lnTo>
                <a:lnTo>
                  <a:pt x="15994" y="6956"/>
                </a:lnTo>
                <a:lnTo>
                  <a:pt x="16011" y="7108"/>
                </a:lnTo>
                <a:lnTo>
                  <a:pt x="15994" y="7253"/>
                </a:lnTo>
                <a:lnTo>
                  <a:pt x="15959" y="7393"/>
                </a:lnTo>
                <a:lnTo>
                  <a:pt x="15907" y="7533"/>
                </a:lnTo>
                <a:lnTo>
                  <a:pt x="15821" y="7667"/>
                </a:lnTo>
                <a:lnTo>
                  <a:pt x="15700" y="7801"/>
                </a:lnTo>
                <a:lnTo>
                  <a:pt x="15544" y="7930"/>
                </a:lnTo>
                <a:lnTo>
                  <a:pt x="15371" y="8052"/>
                </a:lnTo>
                <a:lnTo>
                  <a:pt x="15181" y="8169"/>
                </a:lnTo>
                <a:lnTo>
                  <a:pt x="14939" y="8285"/>
                </a:lnTo>
                <a:lnTo>
                  <a:pt x="14680" y="8390"/>
                </a:lnTo>
                <a:lnTo>
                  <a:pt x="14386" y="8495"/>
                </a:lnTo>
                <a:lnTo>
                  <a:pt x="14057" y="8589"/>
                </a:lnTo>
                <a:lnTo>
                  <a:pt x="13694" y="8682"/>
                </a:lnTo>
                <a:lnTo>
                  <a:pt x="13297" y="8763"/>
                </a:lnTo>
                <a:lnTo>
                  <a:pt x="13798" y="8670"/>
                </a:lnTo>
                <a:lnTo>
                  <a:pt x="14299" y="8577"/>
                </a:lnTo>
                <a:lnTo>
                  <a:pt x="15371" y="8390"/>
                </a:lnTo>
                <a:lnTo>
                  <a:pt x="16495" y="8210"/>
                </a:lnTo>
                <a:lnTo>
                  <a:pt x="17654" y="8023"/>
                </a:lnTo>
                <a:lnTo>
                  <a:pt x="18812" y="7831"/>
                </a:lnTo>
                <a:lnTo>
                  <a:pt x="19953" y="7627"/>
                </a:lnTo>
                <a:lnTo>
                  <a:pt x="20524" y="7522"/>
                </a:lnTo>
                <a:lnTo>
                  <a:pt x="21094" y="7417"/>
                </a:lnTo>
                <a:lnTo>
                  <a:pt x="21630" y="7306"/>
                </a:lnTo>
                <a:lnTo>
                  <a:pt x="22166" y="7189"/>
                </a:lnTo>
                <a:lnTo>
                  <a:pt x="22685" y="7073"/>
                </a:lnTo>
                <a:lnTo>
                  <a:pt x="23186" y="6950"/>
                </a:lnTo>
                <a:lnTo>
                  <a:pt x="23670" y="6822"/>
                </a:lnTo>
                <a:lnTo>
                  <a:pt x="24120" y="6688"/>
                </a:lnTo>
                <a:lnTo>
                  <a:pt x="24552" y="6548"/>
                </a:lnTo>
                <a:lnTo>
                  <a:pt x="24950" y="6408"/>
                </a:lnTo>
                <a:lnTo>
                  <a:pt x="25330" y="6256"/>
                </a:lnTo>
                <a:lnTo>
                  <a:pt x="25676" y="6099"/>
                </a:lnTo>
                <a:lnTo>
                  <a:pt x="25987" y="5936"/>
                </a:lnTo>
                <a:lnTo>
                  <a:pt x="26126" y="5854"/>
                </a:lnTo>
                <a:lnTo>
                  <a:pt x="26247" y="5767"/>
                </a:lnTo>
                <a:lnTo>
                  <a:pt x="26368" y="5679"/>
                </a:lnTo>
                <a:lnTo>
                  <a:pt x="26489" y="5586"/>
                </a:lnTo>
                <a:lnTo>
                  <a:pt x="26592" y="5493"/>
                </a:lnTo>
                <a:lnTo>
                  <a:pt x="26679" y="5399"/>
                </a:lnTo>
                <a:lnTo>
                  <a:pt x="26765" y="5306"/>
                </a:lnTo>
                <a:lnTo>
                  <a:pt x="26835" y="5207"/>
                </a:lnTo>
                <a:lnTo>
                  <a:pt x="26886" y="5108"/>
                </a:lnTo>
                <a:lnTo>
                  <a:pt x="26938" y="5003"/>
                </a:lnTo>
                <a:lnTo>
                  <a:pt x="26973" y="4898"/>
                </a:lnTo>
                <a:lnTo>
                  <a:pt x="26990" y="4793"/>
                </a:lnTo>
                <a:lnTo>
                  <a:pt x="26990" y="4682"/>
                </a:lnTo>
                <a:lnTo>
                  <a:pt x="26990" y="4571"/>
                </a:lnTo>
                <a:lnTo>
                  <a:pt x="26973" y="4449"/>
                </a:lnTo>
                <a:lnTo>
                  <a:pt x="26956" y="4326"/>
                </a:lnTo>
                <a:lnTo>
                  <a:pt x="26904" y="4204"/>
                </a:lnTo>
                <a:lnTo>
                  <a:pt x="26852" y="4082"/>
                </a:lnTo>
                <a:lnTo>
                  <a:pt x="26800" y="3965"/>
                </a:lnTo>
                <a:lnTo>
                  <a:pt x="26731" y="3848"/>
                </a:lnTo>
                <a:lnTo>
                  <a:pt x="26644" y="3732"/>
                </a:lnTo>
                <a:lnTo>
                  <a:pt x="26558" y="3615"/>
                </a:lnTo>
                <a:lnTo>
                  <a:pt x="26454" y="3504"/>
                </a:lnTo>
                <a:lnTo>
                  <a:pt x="26350" y="3394"/>
                </a:lnTo>
                <a:lnTo>
                  <a:pt x="26091" y="3172"/>
                </a:lnTo>
                <a:lnTo>
                  <a:pt x="25814" y="2956"/>
                </a:lnTo>
                <a:lnTo>
                  <a:pt x="25503" y="2752"/>
                </a:lnTo>
                <a:lnTo>
                  <a:pt x="25140" y="2548"/>
                </a:lnTo>
                <a:lnTo>
                  <a:pt x="24760" y="2350"/>
                </a:lnTo>
                <a:lnTo>
                  <a:pt x="24345" y="2157"/>
                </a:lnTo>
                <a:lnTo>
                  <a:pt x="23913" y="1971"/>
                </a:lnTo>
                <a:lnTo>
                  <a:pt x="23446" y="1790"/>
                </a:lnTo>
                <a:lnTo>
                  <a:pt x="22962" y="1615"/>
                </a:lnTo>
                <a:lnTo>
                  <a:pt x="22443" y="1446"/>
                </a:lnTo>
                <a:lnTo>
                  <a:pt x="21907" y="1283"/>
                </a:lnTo>
                <a:lnTo>
                  <a:pt x="21112" y="1061"/>
                </a:lnTo>
                <a:lnTo>
                  <a:pt x="20731" y="956"/>
                </a:lnTo>
                <a:lnTo>
                  <a:pt x="20351" y="857"/>
                </a:lnTo>
                <a:lnTo>
                  <a:pt x="19970" y="770"/>
                </a:lnTo>
                <a:lnTo>
                  <a:pt x="19607" y="682"/>
                </a:lnTo>
                <a:lnTo>
                  <a:pt x="19244" y="601"/>
                </a:lnTo>
                <a:lnTo>
                  <a:pt x="18881" y="525"/>
                </a:lnTo>
                <a:lnTo>
                  <a:pt x="18518" y="455"/>
                </a:lnTo>
                <a:lnTo>
                  <a:pt x="18172" y="391"/>
                </a:lnTo>
                <a:lnTo>
                  <a:pt x="17827" y="333"/>
                </a:lnTo>
                <a:lnTo>
                  <a:pt x="17481" y="280"/>
                </a:lnTo>
                <a:lnTo>
                  <a:pt x="17135" y="233"/>
                </a:lnTo>
                <a:lnTo>
                  <a:pt x="16806" y="187"/>
                </a:lnTo>
                <a:lnTo>
                  <a:pt x="16461" y="152"/>
                </a:lnTo>
                <a:lnTo>
                  <a:pt x="16132" y="117"/>
                </a:lnTo>
                <a:lnTo>
                  <a:pt x="15804" y="88"/>
                </a:lnTo>
                <a:lnTo>
                  <a:pt x="15475" y="59"/>
                </a:lnTo>
                <a:lnTo>
                  <a:pt x="15164" y="41"/>
                </a:lnTo>
                <a:lnTo>
                  <a:pt x="14835" y="24"/>
                </a:lnTo>
                <a:lnTo>
                  <a:pt x="14524" y="12"/>
                </a:lnTo>
                <a:lnTo>
                  <a:pt x="14196" y="6"/>
                </a:lnTo>
                <a:lnTo>
                  <a:pt x="13884" y="0"/>
                </a:lnTo>
                <a:close/>
              </a:path>
            </a:pathLst>
          </a:custGeom>
          <a:solidFill>
            <a:srgbClr val="D8CD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 flipH="1">
            <a:off x="-8127315" y="4464803"/>
            <a:ext cx="176746" cy="192941"/>
          </a:xfrm>
          <a:custGeom>
            <a:rect b="b" l="l" r="r" t="t"/>
            <a:pathLst>
              <a:path extrusionOk="0" h="6735" w="16686">
                <a:moveTo>
                  <a:pt x="3182" y="0"/>
                </a:moveTo>
                <a:lnTo>
                  <a:pt x="2819" y="6"/>
                </a:lnTo>
                <a:lnTo>
                  <a:pt x="2473" y="23"/>
                </a:lnTo>
                <a:lnTo>
                  <a:pt x="2162" y="53"/>
                </a:lnTo>
                <a:lnTo>
                  <a:pt x="1885" y="88"/>
                </a:lnTo>
                <a:lnTo>
                  <a:pt x="1609" y="134"/>
                </a:lnTo>
                <a:lnTo>
                  <a:pt x="1367" y="187"/>
                </a:lnTo>
                <a:lnTo>
                  <a:pt x="1142" y="251"/>
                </a:lnTo>
                <a:lnTo>
                  <a:pt x="934" y="327"/>
                </a:lnTo>
                <a:lnTo>
                  <a:pt x="761" y="402"/>
                </a:lnTo>
                <a:lnTo>
                  <a:pt x="606" y="490"/>
                </a:lnTo>
                <a:lnTo>
                  <a:pt x="450" y="583"/>
                </a:lnTo>
                <a:lnTo>
                  <a:pt x="329" y="682"/>
                </a:lnTo>
                <a:lnTo>
                  <a:pt x="243" y="793"/>
                </a:lnTo>
                <a:lnTo>
                  <a:pt x="156" y="904"/>
                </a:lnTo>
                <a:lnTo>
                  <a:pt x="87" y="1026"/>
                </a:lnTo>
                <a:lnTo>
                  <a:pt x="53" y="1149"/>
                </a:lnTo>
                <a:lnTo>
                  <a:pt x="18" y="1277"/>
                </a:lnTo>
                <a:lnTo>
                  <a:pt x="1" y="1411"/>
                </a:lnTo>
                <a:lnTo>
                  <a:pt x="18" y="1551"/>
                </a:lnTo>
                <a:lnTo>
                  <a:pt x="35" y="1691"/>
                </a:lnTo>
                <a:lnTo>
                  <a:pt x="70" y="1837"/>
                </a:lnTo>
                <a:lnTo>
                  <a:pt x="139" y="1988"/>
                </a:lnTo>
                <a:lnTo>
                  <a:pt x="208" y="2140"/>
                </a:lnTo>
                <a:lnTo>
                  <a:pt x="295" y="2292"/>
                </a:lnTo>
                <a:lnTo>
                  <a:pt x="398" y="2449"/>
                </a:lnTo>
                <a:lnTo>
                  <a:pt x="502" y="2606"/>
                </a:lnTo>
                <a:lnTo>
                  <a:pt x="640" y="2770"/>
                </a:lnTo>
                <a:lnTo>
                  <a:pt x="779" y="2927"/>
                </a:lnTo>
                <a:lnTo>
                  <a:pt x="934" y="3090"/>
                </a:lnTo>
                <a:lnTo>
                  <a:pt x="1107" y="3254"/>
                </a:lnTo>
                <a:lnTo>
                  <a:pt x="1297" y="3417"/>
                </a:lnTo>
                <a:lnTo>
                  <a:pt x="1488" y="3580"/>
                </a:lnTo>
                <a:lnTo>
                  <a:pt x="1695" y="3738"/>
                </a:lnTo>
                <a:lnTo>
                  <a:pt x="1920" y="3901"/>
                </a:lnTo>
                <a:lnTo>
                  <a:pt x="2145" y="4058"/>
                </a:lnTo>
                <a:lnTo>
                  <a:pt x="2387" y="4216"/>
                </a:lnTo>
                <a:lnTo>
                  <a:pt x="2646" y="4373"/>
                </a:lnTo>
                <a:lnTo>
                  <a:pt x="2905" y="4525"/>
                </a:lnTo>
                <a:lnTo>
                  <a:pt x="3165" y="4676"/>
                </a:lnTo>
                <a:lnTo>
                  <a:pt x="3441" y="4822"/>
                </a:lnTo>
                <a:lnTo>
                  <a:pt x="3735" y="4968"/>
                </a:lnTo>
                <a:lnTo>
                  <a:pt x="4029" y="5108"/>
                </a:lnTo>
                <a:lnTo>
                  <a:pt x="4340" y="5242"/>
                </a:lnTo>
                <a:lnTo>
                  <a:pt x="4652" y="5370"/>
                </a:lnTo>
                <a:lnTo>
                  <a:pt x="4980" y="5498"/>
                </a:lnTo>
                <a:lnTo>
                  <a:pt x="5291" y="5621"/>
                </a:lnTo>
                <a:lnTo>
                  <a:pt x="5637" y="5737"/>
                </a:lnTo>
                <a:lnTo>
                  <a:pt x="5966" y="5848"/>
                </a:lnTo>
                <a:lnTo>
                  <a:pt x="6311" y="5947"/>
                </a:lnTo>
                <a:lnTo>
                  <a:pt x="6675" y="6046"/>
                </a:lnTo>
                <a:lnTo>
                  <a:pt x="7020" y="6134"/>
                </a:lnTo>
                <a:lnTo>
                  <a:pt x="7383" y="6216"/>
                </a:lnTo>
                <a:lnTo>
                  <a:pt x="7747" y="6291"/>
                </a:lnTo>
                <a:lnTo>
                  <a:pt x="8127" y="6361"/>
                </a:lnTo>
                <a:lnTo>
                  <a:pt x="8576" y="6437"/>
                </a:lnTo>
                <a:lnTo>
                  <a:pt x="9026" y="6501"/>
                </a:lnTo>
                <a:lnTo>
                  <a:pt x="9475" y="6560"/>
                </a:lnTo>
                <a:lnTo>
                  <a:pt x="9908" y="6612"/>
                </a:lnTo>
                <a:lnTo>
                  <a:pt x="10340" y="6653"/>
                </a:lnTo>
                <a:lnTo>
                  <a:pt x="10755" y="6682"/>
                </a:lnTo>
                <a:lnTo>
                  <a:pt x="11170" y="6711"/>
                </a:lnTo>
                <a:lnTo>
                  <a:pt x="11568" y="6729"/>
                </a:lnTo>
                <a:lnTo>
                  <a:pt x="11948" y="6734"/>
                </a:lnTo>
                <a:lnTo>
                  <a:pt x="12311" y="6734"/>
                </a:lnTo>
                <a:lnTo>
                  <a:pt x="12674" y="6729"/>
                </a:lnTo>
                <a:lnTo>
                  <a:pt x="13020" y="6711"/>
                </a:lnTo>
                <a:lnTo>
                  <a:pt x="13366" y="6688"/>
                </a:lnTo>
                <a:lnTo>
                  <a:pt x="13677" y="6659"/>
                </a:lnTo>
                <a:lnTo>
                  <a:pt x="13988" y="6612"/>
                </a:lnTo>
                <a:lnTo>
                  <a:pt x="14282" y="6565"/>
                </a:lnTo>
                <a:lnTo>
                  <a:pt x="14559" y="6507"/>
                </a:lnTo>
                <a:lnTo>
                  <a:pt x="14835" y="6443"/>
                </a:lnTo>
                <a:lnTo>
                  <a:pt x="15077" y="6367"/>
                </a:lnTo>
                <a:lnTo>
                  <a:pt x="15319" y="6285"/>
                </a:lnTo>
                <a:lnTo>
                  <a:pt x="15527" y="6192"/>
                </a:lnTo>
                <a:lnTo>
                  <a:pt x="15734" y="6093"/>
                </a:lnTo>
                <a:lnTo>
                  <a:pt x="15907" y="5982"/>
                </a:lnTo>
                <a:lnTo>
                  <a:pt x="16080" y="5872"/>
                </a:lnTo>
                <a:lnTo>
                  <a:pt x="16219" y="5743"/>
                </a:lnTo>
                <a:lnTo>
                  <a:pt x="16340" y="5609"/>
                </a:lnTo>
                <a:lnTo>
                  <a:pt x="16461" y="5469"/>
                </a:lnTo>
                <a:lnTo>
                  <a:pt x="16547" y="5318"/>
                </a:lnTo>
                <a:lnTo>
                  <a:pt x="16616" y="5160"/>
                </a:lnTo>
                <a:lnTo>
                  <a:pt x="16651" y="4991"/>
                </a:lnTo>
                <a:lnTo>
                  <a:pt x="16685" y="4816"/>
                </a:lnTo>
                <a:lnTo>
                  <a:pt x="16685" y="4630"/>
                </a:lnTo>
                <a:lnTo>
                  <a:pt x="16668" y="4461"/>
                </a:lnTo>
                <a:lnTo>
                  <a:pt x="16634" y="4297"/>
                </a:lnTo>
                <a:lnTo>
                  <a:pt x="16564" y="4128"/>
                </a:lnTo>
                <a:lnTo>
                  <a:pt x="16495" y="3971"/>
                </a:lnTo>
                <a:lnTo>
                  <a:pt x="16391" y="3808"/>
                </a:lnTo>
                <a:lnTo>
                  <a:pt x="16253" y="3656"/>
                </a:lnTo>
                <a:lnTo>
                  <a:pt x="16115" y="3498"/>
                </a:lnTo>
                <a:lnTo>
                  <a:pt x="15942" y="3347"/>
                </a:lnTo>
                <a:lnTo>
                  <a:pt x="15769" y="3201"/>
                </a:lnTo>
                <a:lnTo>
                  <a:pt x="15562" y="3055"/>
                </a:lnTo>
                <a:lnTo>
                  <a:pt x="15354" y="2915"/>
                </a:lnTo>
                <a:lnTo>
                  <a:pt x="15112" y="2776"/>
                </a:lnTo>
                <a:lnTo>
                  <a:pt x="14870" y="2636"/>
                </a:lnTo>
                <a:lnTo>
                  <a:pt x="14611" y="2501"/>
                </a:lnTo>
                <a:lnTo>
                  <a:pt x="14334" y="2367"/>
                </a:lnTo>
                <a:lnTo>
                  <a:pt x="14040" y="2239"/>
                </a:lnTo>
                <a:lnTo>
                  <a:pt x="13746" y="2117"/>
                </a:lnTo>
                <a:lnTo>
                  <a:pt x="13418" y="1994"/>
                </a:lnTo>
                <a:lnTo>
                  <a:pt x="13089" y="1872"/>
                </a:lnTo>
                <a:lnTo>
                  <a:pt x="12761" y="1755"/>
                </a:lnTo>
                <a:lnTo>
                  <a:pt x="12415" y="1639"/>
                </a:lnTo>
                <a:lnTo>
                  <a:pt x="12052" y="1528"/>
                </a:lnTo>
                <a:lnTo>
                  <a:pt x="11689" y="1417"/>
                </a:lnTo>
                <a:lnTo>
                  <a:pt x="11326" y="1312"/>
                </a:lnTo>
                <a:lnTo>
                  <a:pt x="10945" y="1213"/>
                </a:lnTo>
                <a:lnTo>
                  <a:pt x="10547" y="1108"/>
                </a:lnTo>
                <a:lnTo>
                  <a:pt x="9769" y="921"/>
                </a:lnTo>
                <a:lnTo>
                  <a:pt x="8957" y="741"/>
                </a:lnTo>
                <a:lnTo>
                  <a:pt x="8144" y="577"/>
                </a:lnTo>
                <a:lnTo>
                  <a:pt x="7522" y="461"/>
                </a:lnTo>
                <a:lnTo>
                  <a:pt x="6934" y="356"/>
                </a:lnTo>
                <a:lnTo>
                  <a:pt x="6381" y="268"/>
                </a:lnTo>
                <a:lnTo>
                  <a:pt x="5845" y="193"/>
                </a:lnTo>
                <a:lnTo>
                  <a:pt x="5343" y="134"/>
                </a:lnTo>
                <a:lnTo>
                  <a:pt x="4859" y="82"/>
                </a:lnTo>
                <a:lnTo>
                  <a:pt x="4392" y="47"/>
                </a:lnTo>
                <a:lnTo>
                  <a:pt x="3960" y="18"/>
                </a:lnTo>
                <a:lnTo>
                  <a:pt x="3562" y="6"/>
                </a:lnTo>
                <a:lnTo>
                  <a:pt x="3182" y="0"/>
                </a:lnTo>
                <a:close/>
              </a:path>
            </a:pathLst>
          </a:custGeom>
          <a:solidFill>
            <a:srgbClr val="F5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 flipH="1">
            <a:off x="-8448363" y="4559655"/>
            <a:ext cx="121432" cy="64342"/>
          </a:xfrm>
          <a:custGeom>
            <a:rect b="b" l="l" r="r" t="t"/>
            <a:pathLst>
              <a:path extrusionOk="0" h="2246" w="11464">
                <a:moveTo>
                  <a:pt x="11464" y="1"/>
                </a:moveTo>
                <a:lnTo>
                  <a:pt x="0" y="2246"/>
                </a:lnTo>
                <a:lnTo>
                  <a:pt x="1124" y="2047"/>
                </a:lnTo>
                <a:lnTo>
                  <a:pt x="2438" y="1803"/>
                </a:lnTo>
                <a:lnTo>
                  <a:pt x="3891" y="1529"/>
                </a:lnTo>
                <a:lnTo>
                  <a:pt x="5447" y="1225"/>
                </a:lnTo>
                <a:lnTo>
                  <a:pt x="7037" y="910"/>
                </a:lnTo>
                <a:lnTo>
                  <a:pt x="8593" y="596"/>
                </a:lnTo>
                <a:lnTo>
                  <a:pt x="10098" y="287"/>
                </a:lnTo>
                <a:lnTo>
                  <a:pt x="11464" y="1"/>
                </a:lnTo>
                <a:close/>
              </a:path>
            </a:pathLst>
          </a:custGeom>
          <a:solidFill>
            <a:srgbClr val="4D13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2"/>
          <p:cNvSpPr/>
          <p:nvPr/>
        </p:nvSpPr>
        <p:spPr>
          <a:xfrm flipH="1">
            <a:off x="-8338847" y="4205887"/>
            <a:ext cx="603836" cy="421949"/>
          </a:xfrm>
          <a:custGeom>
            <a:rect b="b" l="l" r="r" t="t"/>
            <a:pathLst>
              <a:path extrusionOk="0" h="14729" w="57006">
                <a:moveTo>
                  <a:pt x="11982" y="1"/>
                </a:moveTo>
                <a:lnTo>
                  <a:pt x="11239" y="13"/>
                </a:lnTo>
                <a:lnTo>
                  <a:pt x="10495" y="30"/>
                </a:lnTo>
                <a:lnTo>
                  <a:pt x="9735" y="59"/>
                </a:lnTo>
                <a:lnTo>
                  <a:pt x="8991" y="100"/>
                </a:lnTo>
                <a:lnTo>
                  <a:pt x="8265" y="152"/>
                </a:lnTo>
                <a:lnTo>
                  <a:pt x="7522" y="211"/>
                </a:lnTo>
                <a:lnTo>
                  <a:pt x="6795" y="281"/>
                </a:lnTo>
                <a:lnTo>
                  <a:pt x="6069" y="362"/>
                </a:lnTo>
                <a:lnTo>
                  <a:pt x="5343" y="456"/>
                </a:lnTo>
                <a:lnTo>
                  <a:pt x="4807" y="531"/>
                </a:lnTo>
                <a:lnTo>
                  <a:pt x="4288" y="619"/>
                </a:lnTo>
                <a:lnTo>
                  <a:pt x="3804" y="706"/>
                </a:lnTo>
                <a:lnTo>
                  <a:pt x="3355" y="800"/>
                </a:lnTo>
                <a:lnTo>
                  <a:pt x="2940" y="899"/>
                </a:lnTo>
                <a:lnTo>
                  <a:pt x="2542" y="1004"/>
                </a:lnTo>
                <a:lnTo>
                  <a:pt x="2162" y="1114"/>
                </a:lnTo>
                <a:lnTo>
                  <a:pt x="1833" y="1225"/>
                </a:lnTo>
                <a:lnTo>
                  <a:pt x="1522" y="1342"/>
                </a:lnTo>
                <a:lnTo>
                  <a:pt x="1228" y="1464"/>
                </a:lnTo>
                <a:lnTo>
                  <a:pt x="986" y="1587"/>
                </a:lnTo>
                <a:lnTo>
                  <a:pt x="761" y="1721"/>
                </a:lnTo>
                <a:lnTo>
                  <a:pt x="554" y="1849"/>
                </a:lnTo>
                <a:lnTo>
                  <a:pt x="398" y="1983"/>
                </a:lnTo>
                <a:lnTo>
                  <a:pt x="260" y="2123"/>
                </a:lnTo>
                <a:lnTo>
                  <a:pt x="139" y="2263"/>
                </a:lnTo>
                <a:lnTo>
                  <a:pt x="70" y="2409"/>
                </a:lnTo>
                <a:lnTo>
                  <a:pt x="18" y="2555"/>
                </a:lnTo>
                <a:lnTo>
                  <a:pt x="0" y="2700"/>
                </a:lnTo>
                <a:lnTo>
                  <a:pt x="0" y="2852"/>
                </a:lnTo>
                <a:lnTo>
                  <a:pt x="52" y="3004"/>
                </a:lnTo>
                <a:lnTo>
                  <a:pt x="121" y="3161"/>
                </a:lnTo>
                <a:lnTo>
                  <a:pt x="208" y="3313"/>
                </a:lnTo>
                <a:lnTo>
                  <a:pt x="346" y="3470"/>
                </a:lnTo>
                <a:lnTo>
                  <a:pt x="502" y="3627"/>
                </a:lnTo>
                <a:lnTo>
                  <a:pt x="692" y="3785"/>
                </a:lnTo>
                <a:lnTo>
                  <a:pt x="917" y="3942"/>
                </a:lnTo>
                <a:lnTo>
                  <a:pt x="1159" y="4100"/>
                </a:lnTo>
                <a:lnTo>
                  <a:pt x="1436" y="4263"/>
                </a:lnTo>
                <a:lnTo>
                  <a:pt x="1747" y="4420"/>
                </a:lnTo>
                <a:lnTo>
                  <a:pt x="2093" y="4578"/>
                </a:lnTo>
                <a:lnTo>
                  <a:pt x="2456" y="4735"/>
                </a:lnTo>
                <a:lnTo>
                  <a:pt x="2922" y="4916"/>
                </a:lnTo>
                <a:lnTo>
                  <a:pt x="3372" y="5073"/>
                </a:lnTo>
                <a:lnTo>
                  <a:pt x="3822" y="5213"/>
                </a:lnTo>
                <a:lnTo>
                  <a:pt x="4254" y="5336"/>
                </a:lnTo>
                <a:lnTo>
                  <a:pt x="4669" y="5435"/>
                </a:lnTo>
                <a:lnTo>
                  <a:pt x="5084" y="5517"/>
                </a:lnTo>
                <a:lnTo>
                  <a:pt x="5499" y="5587"/>
                </a:lnTo>
                <a:lnTo>
                  <a:pt x="5914" y="5633"/>
                </a:lnTo>
                <a:lnTo>
                  <a:pt x="6311" y="5674"/>
                </a:lnTo>
                <a:lnTo>
                  <a:pt x="6709" y="5697"/>
                </a:lnTo>
                <a:lnTo>
                  <a:pt x="7107" y="5709"/>
                </a:lnTo>
                <a:lnTo>
                  <a:pt x="7504" y="5709"/>
                </a:lnTo>
                <a:lnTo>
                  <a:pt x="7902" y="5697"/>
                </a:lnTo>
                <a:lnTo>
                  <a:pt x="8282" y="5680"/>
                </a:lnTo>
                <a:lnTo>
                  <a:pt x="8680" y="5651"/>
                </a:lnTo>
                <a:lnTo>
                  <a:pt x="9095" y="5616"/>
                </a:lnTo>
                <a:lnTo>
                  <a:pt x="9493" y="5575"/>
                </a:lnTo>
                <a:lnTo>
                  <a:pt x="9890" y="5528"/>
                </a:lnTo>
                <a:lnTo>
                  <a:pt x="10737" y="5423"/>
                </a:lnTo>
                <a:lnTo>
                  <a:pt x="11602" y="5307"/>
                </a:lnTo>
                <a:lnTo>
                  <a:pt x="12501" y="5190"/>
                </a:lnTo>
                <a:lnTo>
                  <a:pt x="12968" y="5132"/>
                </a:lnTo>
                <a:lnTo>
                  <a:pt x="13435" y="5073"/>
                </a:lnTo>
                <a:lnTo>
                  <a:pt x="13936" y="5021"/>
                </a:lnTo>
                <a:lnTo>
                  <a:pt x="14437" y="4974"/>
                </a:lnTo>
                <a:lnTo>
                  <a:pt x="14956" y="4933"/>
                </a:lnTo>
                <a:lnTo>
                  <a:pt x="15492" y="4899"/>
                </a:lnTo>
                <a:lnTo>
                  <a:pt x="16045" y="4869"/>
                </a:lnTo>
                <a:lnTo>
                  <a:pt x="16616" y="4852"/>
                </a:lnTo>
                <a:lnTo>
                  <a:pt x="17273" y="4840"/>
                </a:lnTo>
                <a:lnTo>
                  <a:pt x="17947" y="4834"/>
                </a:lnTo>
                <a:lnTo>
                  <a:pt x="18604" y="4846"/>
                </a:lnTo>
                <a:lnTo>
                  <a:pt x="19261" y="4864"/>
                </a:lnTo>
                <a:lnTo>
                  <a:pt x="19936" y="4887"/>
                </a:lnTo>
                <a:lnTo>
                  <a:pt x="20593" y="4922"/>
                </a:lnTo>
                <a:lnTo>
                  <a:pt x="21250" y="4963"/>
                </a:lnTo>
                <a:lnTo>
                  <a:pt x="21889" y="5015"/>
                </a:lnTo>
                <a:lnTo>
                  <a:pt x="22546" y="5073"/>
                </a:lnTo>
                <a:lnTo>
                  <a:pt x="23186" y="5143"/>
                </a:lnTo>
                <a:lnTo>
                  <a:pt x="23826" y="5213"/>
                </a:lnTo>
                <a:lnTo>
                  <a:pt x="24466" y="5295"/>
                </a:lnTo>
                <a:lnTo>
                  <a:pt x="25105" y="5382"/>
                </a:lnTo>
                <a:lnTo>
                  <a:pt x="25728" y="5476"/>
                </a:lnTo>
                <a:lnTo>
                  <a:pt x="26350" y="5575"/>
                </a:lnTo>
                <a:lnTo>
                  <a:pt x="26955" y="5674"/>
                </a:lnTo>
                <a:lnTo>
                  <a:pt x="27561" y="5785"/>
                </a:lnTo>
                <a:lnTo>
                  <a:pt x="28166" y="5901"/>
                </a:lnTo>
                <a:lnTo>
                  <a:pt x="28771" y="6018"/>
                </a:lnTo>
                <a:lnTo>
                  <a:pt x="29359" y="6140"/>
                </a:lnTo>
                <a:lnTo>
                  <a:pt x="29929" y="6263"/>
                </a:lnTo>
                <a:lnTo>
                  <a:pt x="30500" y="6397"/>
                </a:lnTo>
                <a:lnTo>
                  <a:pt x="31070" y="6525"/>
                </a:lnTo>
                <a:lnTo>
                  <a:pt x="31624" y="6659"/>
                </a:lnTo>
                <a:lnTo>
                  <a:pt x="32160" y="6799"/>
                </a:lnTo>
                <a:lnTo>
                  <a:pt x="32696" y="6939"/>
                </a:lnTo>
                <a:lnTo>
                  <a:pt x="33750" y="7219"/>
                </a:lnTo>
                <a:lnTo>
                  <a:pt x="34736" y="7511"/>
                </a:lnTo>
                <a:lnTo>
                  <a:pt x="35687" y="7796"/>
                </a:lnTo>
                <a:lnTo>
                  <a:pt x="36205" y="7965"/>
                </a:lnTo>
                <a:lnTo>
                  <a:pt x="36707" y="8134"/>
                </a:lnTo>
                <a:lnTo>
                  <a:pt x="37191" y="8304"/>
                </a:lnTo>
                <a:lnTo>
                  <a:pt x="37641" y="8478"/>
                </a:lnTo>
                <a:lnTo>
                  <a:pt x="38090" y="8653"/>
                </a:lnTo>
                <a:lnTo>
                  <a:pt x="38540" y="8834"/>
                </a:lnTo>
                <a:lnTo>
                  <a:pt x="38955" y="9015"/>
                </a:lnTo>
                <a:lnTo>
                  <a:pt x="39370" y="9196"/>
                </a:lnTo>
                <a:lnTo>
                  <a:pt x="39767" y="9382"/>
                </a:lnTo>
                <a:lnTo>
                  <a:pt x="40165" y="9569"/>
                </a:lnTo>
                <a:lnTo>
                  <a:pt x="40908" y="9948"/>
                </a:lnTo>
                <a:lnTo>
                  <a:pt x="41652" y="10327"/>
                </a:lnTo>
                <a:lnTo>
                  <a:pt x="42361" y="10712"/>
                </a:lnTo>
                <a:lnTo>
                  <a:pt x="43778" y="11487"/>
                </a:lnTo>
                <a:lnTo>
                  <a:pt x="44487" y="11866"/>
                </a:lnTo>
                <a:lnTo>
                  <a:pt x="45213" y="12245"/>
                </a:lnTo>
                <a:lnTo>
                  <a:pt x="45974" y="12618"/>
                </a:lnTo>
                <a:lnTo>
                  <a:pt x="46372" y="12805"/>
                </a:lnTo>
                <a:lnTo>
                  <a:pt x="46770" y="12985"/>
                </a:lnTo>
                <a:lnTo>
                  <a:pt x="47185" y="13166"/>
                </a:lnTo>
                <a:lnTo>
                  <a:pt x="47600" y="13341"/>
                </a:lnTo>
                <a:lnTo>
                  <a:pt x="48032" y="13516"/>
                </a:lnTo>
                <a:lnTo>
                  <a:pt x="48481" y="13691"/>
                </a:lnTo>
                <a:lnTo>
                  <a:pt x="48827" y="13813"/>
                </a:lnTo>
                <a:lnTo>
                  <a:pt x="49190" y="13930"/>
                </a:lnTo>
                <a:lnTo>
                  <a:pt x="49553" y="14041"/>
                </a:lnTo>
                <a:lnTo>
                  <a:pt x="49916" y="14146"/>
                </a:lnTo>
                <a:lnTo>
                  <a:pt x="50279" y="14245"/>
                </a:lnTo>
                <a:lnTo>
                  <a:pt x="50660" y="14332"/>
                </a:lnTo>
                <a:lnTo>
                  <a:pt x="51040" y="14414"/>
                </a:lnTo>
                <a:lnTo>
                  <a:pt x="51403" y="14484"/>
                </a:lnTo>
                <a:lnTo>
                  <a:pt x="51784" y="14548"/>
                </a:lnTo>
                <a:lnTo>
                  <a:pt x="52147" y="14600"/>
                </a:lnTo>
                <a:lnTo>
                  <a:pt x="52510" y="14647"/>
                </a:lnTo>
                <a:lnTo>
                  <a:pt x="52873" y="14682"/>
                </a:lnTo>
                <a:lnTo>
                  <a:pt x="53219" y="14711"/>
                </a:lnTo>
                <a:lnTo>
                  <a:pt x="53565" y="14723"/>
                </a:lnTo>
                <a:lnTo>
                  <a:pt x="53910" y="14729"/>
                </a:lnTo>
                <a:lnTo>
                  <a:pt x="54239" y="14729"/>
                </a:lnTo>
                <a:lnTo>
                  <a:pt x="54550" y="14711"/>
                </a:lnTo>
                <a:lnTo>
                  <a:pt x="54844" y="14688"/>
                </a:lnTo>
                <a:lnTo>
                  <a:pt x="55138" y="14653"/>
                </a:lnTo>
                <a:lnTo>
                  <a:pt x="55415" y="14600"/>
                </a:lnTo>
                <a:lnTo>
                  <a:pt x="55657" y="14542"/>
                </a:lnTo>
                <a:lnTo>
                  <a:pt x="55899" y="14472"/>
                </a:lnTo>
                <a:lnTo>
                  <a:pt x="56123" y="14385"/>
                </a:lnTo>
                <a:lnTo>
                  <a:pt x="56314" y="14291"/>
                </a:lnTo>
                <a:lnTo>
                  <a:pt x="56487" y="14181"/>
                </a:lnTo>
                <a:lnTo>
                  <a:pt x="56642" y="14058"/>
                </a:lnTo>
                <a:lnTo>
                  <a:pt x="56763" y="13924"/>
                </a:lnTo>
                <a:lnTo>
                  <a:pt x="56867" y="13778"/>
                </a:lnTo>
                <a:lnTo>
                  <a:pt x="56953" y="13615"/>
                </a:lnTo>
                <a:lnTo>
                  <a:pt x="56988" y="13440"/>
                </a:lnTo>
                <a:lnTo>
                  <a:pt x="57005" y="13248"/>
                </a:lnTo>
                <a:lnTo>
                  <a:pt x="56988" y="13044"/>
                </a:lnTo>
                <a:lnTo>
                  <a:pt x="56971" y="12945"/>
                </a:lnTo>
                <a:lnTo>
                  <a:pt x="56953" y="12840"/>
                </a:lnTo>
                <a:lnTo>
                  <a:pt x="56850" y="12630"/>
                </a:lnTo>
                <a:lnTo>
                  <a:pt x="56729" y="12414"/>
                </a:lnTo>
                <a:lnTo>
                  <a:pt x="56556" y="12198"/>
                </a:lnTo>
                <a:lnTo>
                  <a:pt x="56348" y="11977"/>
                </a:lnTo>
                <a:lnTo>
                  <a:pt x="56106" y="11761"/>
                </a:lnTo>
                <a:lnTo>
                  <a:pt x="55847" y="11534"/>
                </a:lnTo>
                <a:lnTo>
                  <a:pt x="55536" y="11312"/>
                </a:lnTo>
                <a:lnTo>
                  <a:pt x="55207" y="11085"/>
                </a:lnTo>
                <a:lnTo>
                  <a:pt x="54861" y="10857"/>
                </a:lnTo>
                <a:lnTo>
                  <a:pt x="54481" y="10630"/>
                </a:lnTo>
                <a:lnTo>
                  <a:pt x="54083" y="10403"/>
                </a:lnTo>
                <a:lnTo>
                  <a:pt x="53668" y="10175"/>
                </a:lnTo>
                <a:lnTo>
                  <a:pt x="53236" y="9948"/>
                </a:lnTo>
                <a:lnTo>
                  <a:pt x="52786" y="9720"/>
                </a:lnTo>
                <a:lnTo>
                  <a:pt x="52337" y="9499"/>
                </a:lnTo>
                <a:lnTo>
                  <a:pt x="51853" y="9271"/>
                </a:lnTo>
                <a:lnTo>
                  <a:pt x="51386" y="9056"/>
                </a:lnTo>
                <a:lnTo>
                  <a:pt x="50400" y="8618"/>
                </a:lnTo>
                <a:lnTo>
                  <a:pt x="49415" y="8199"/>
                </a:lnTo>
                <a:lnTo>
                  <a:pt x="48429" y="7796"/>
                </a:lnTo>
                <a:lnTo>
                  <a:pt x="47478" y="7411"/>
                </a:lnTo>
                <a:lnTo>
                  <a:pt x="46562" y="7050"/>
                </a:lnTo>
                <a:lnTo>
                  <a:pt x="44902" y="6403"/>
                </a:lnTo>
                <a:lnTo>
                  <a:pt x="44020" y="6053"/>
                </a:lnTo>
                <a:lnTo>
                  <a:pt x="43121" y="5715"/>
                </a:lnTo>
                <a:lnTo>
                  <a:pt x="42188" y="5377"/>
                </a:lnTo>
                <a:lnTo>
                  <a:pt x="41254" y="5050"/>
                </a:lnTo>
                <a:lnTo>
                  <a:pt x="40286" y="4724"/>
                </a:lnTo>
                <a:lnTo>
                  <a:pt x="39318" y="4409"/>
                </a:lnTo>
                <a:lnTo>
                  <a:pt x="38315" y="4094"/>
                </a:lnTo>
                <a:lnTo>
                  <a:pt x="37312" y="3791"/>
                </a:lnTo>
                <a:lnTo>
                  <a:pt x="36275" y="3493"/>
                </a:lnTo>
                <a:lnTo>
                  <a:pt x="35220" y="3202"/>
                </a:lnTo>
                <a:lnTo>
                  <a:pt x="34148" y="2922"/>
                </a:lnTo>
                <a:lnTo>
                  <a:pt x="33059" y="2648"/>
                </a:lnTo>
                <a:lnTo>
                  <a:pt x="31952" y="2386"/>
                </a:lnTo>
                <a:lnTo>
                  <a:pt x="30828" y="2129"/>
                </a:lnTo>
                <a:lnTo>
                  <a:pt x="29670" y="1884"/>
                </a:lnTo>
                <a:lnTo>
                  <a:pt x="28511" y="1651"/>
                </a:lnTo>
                <a:lnTo>
                  <a:pt x="27872" y="1528"/>
                </a:lnTo>
                <a:lnTo>
                  <a:pt x="27215" y="1406"/>
                </a:lnTo>
                <a:lnTo>
                  <a:pt x="26540" y="1289"/>
                </a:lnTo>
                <a:lnTo>
                  <a:pt x="25866" y="1179"/>
                </a:lnTo>
                <a:lnTo>
                  <a:pt x="25192" y="1068"/>
                </a:lnTo>
                <a:lnTo>
                  <a:pt x="24500" y="957"/>
                </a:lnTo>
                <a:lnTo>
                  <a:pt x="23809" y="858"/>
                </a:lnTo>
                <a:lnTo>
                  <a:pt x="23100" y="759"/>
                </a:lnTo>
                <a:lnTo>
                  <a:pt x="22374" y="666"/>
                </a:lnTo>
                <a:lnTo>
                  <a:pt x="21665" y="578"/>
                </a:lnTo>
                <a:lnTo>
                  <a:pt x="20938" y="491"/>
                </a:lnTo>
                <a:lnTo>
                  <a:pt x="20212" y="415"/>
                </a:lnTo>
                <a:lnTo>
                  <a:pt x="19469" y="339"/>
                </a:lnTo>
                <a:lnTo>
                  <a:pt x="18725" y="275"/>
                </a:lnTo>
                <a:lnTo>
                  <a:pt x="17999" y="217"/>
                </a:lnTo>
                <a:lnTo>
                  <a:pt x="17238" y="164"/>
                </a:lnTo>
                <a:lnTo>
                  <a:pt x="16495" y="117"/>
                </a:lnTo>
                <a:lnTo>
                  <a:pt x="15752" y="77"/>
                </a:lnTo>
                <a:lnTo>
                  <a:pt x="14991" y="48"/>
                </a:lnTo>
                <a:lnTo>
                  <a:pt x="14247" y="24"/>
                </a:lnTo>
                <a:lnTo>
                  <a:pt x="13487" y="7"/>
                </a:lnTo>
                <a:lnTo>
                  <a:pt x="12743" y="1"/>
                </a:lnTo>
                <a:close/>
              </a:path>
            </a:pathLst>
          </a:custGeom>
          <a:solidFill>
            <a:srgbClr val="F5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2"/>
          <p:cNvSpPr/>
          <p:nvPr/>
        </p:nvSpPr>
        <p:spPr>
          <a:xfrm flipH="1">
            <a:off x="-8461371" y="4142261"/>
            <a:ext cx="693396" cy="481736"/>
          </a:xfrm>
          <a:custGeom>
            <a:rect b="b" l="l" r="r" t="t"/>
            <a:pathLst>
              <a:path extrusionOk="0" h="16816" w="65461">
                <a:moveTo>
                  <a:pt x="21440" y="0"/>
                </a:moveTo>
                <a:lnTo>
                  <a:pt x="20627" y="6"/>
                </a:lnTo>
                <a:lnTo>
                  <a:pt x="19832" y="24"/>
                </a:lnTo>
                <a:lnTo>
                  <a:pt x="19054" y="47"/>
                </a:lnTo>
                <a:lnTo>
                  <a:pt x="18276" y="88"/>
                </a:lnTo>
                <a:lnTo>
                  <a:pt x="17515" y="135"/>
                </a:lnTo>
                <a:lnTo>
                  <a:pt x="16772" y="187"/>
                </a:lnTo>
                <a:lnTo>
                  <a:pt x="16011" y="251"/>
                </a:lnTo>
                <a:lnTo>
                  <a:pt x="15268" y="327"/>
                </a:lnTo>
                <a:lnTo>
                  <a:pt x="14541" y="403"/>
                </a:lnTo>
                <a:lnTo>
                  <a:pt x="13815" y="490"/>
                </a:lnTo>
                <a:lnTo>
                  <a:pt x="13089" y="583"/>
                </a:lnTo>
                <a:lnTo>
                  <a:pt x="12380" y="683"/>
                </a:lnTo>
                <a:lnTo>
                  <a:pt x="11671" y="793"/>
                </a:lnTo>
                <a:lnTo>
                  <a:pt x="10962" y="904"/>
                </a:lnTo>
                <a:lnTo>
                  <a:pt x="10254" y="1021"/>
                </a:lnTo>
                <a:lnTo>
                  <a:pt x="9562" y="1137"/>
                </a:lnTo>
                <a:lnTo>
                  <a:pt x="8870" y="1266"/>
                </a:lnTo>
                <a:lnTo>
                  <a:pt x="8179" y="1394"/>
                </a:lnTo>
                <a:lnTo>
                  <a:pt x="6813" y="1656"/>
                </a:lnTo>
                <a:lnTo>
                  <a:pt x="5447" y="1930"/>
                </a:lnTo>
                <a:lnTo>
                  <a:pt x="2732" y="2490"/>
                </a:lnTo>
                <a:lnTo>
                  <a:pt x="1367" y="2770"/>
                </a:lnTo>
                <a:lnTo>
                  <a:pt x="1" y="3038"/>
                </a:lnTo>
                <a:lnTo>
                  <a:pt x="537" y="2939"/>
                </a:lnTo>
                <a:lnTo>
                  <a:pt x="1090" y="2846"/>
                </a:lnTo>
                <a:lnTo>
                  <a:pt x="1643" y="2758"/>
                </a:lnTo>
                <a:lnTo>
                  <a:pt x="2179" y="2677"/>
                </a:lnTo>
                <a:lnTo>
                  <a:pt x="2750" y="2601"/>
                </a:lnTo>
                <a:lnTo>
                  <a:pt x="3303" y="2537"/>
                </a:lnTo>
                <a:lnTo>
                  <a:pt x="3856" y="2473"/>
                </a:lnTo>
                <a:lnTo>
                  <a:pt x="4427" y="2420"/>
                </a:lnTo>
                <a:lnTo>
                  <a:pt x="4980" y="2373"/>
                </a:lnTo>
                <a:lnTo>
                  <a:pt x="5551" y="2327"/>
                </a:lnTo>
                <a:lnTo>
                  <a:pt x="6121" y="2292"/>
                </a:lnTo>
                <a:lnTo>
                  <a:pt x="6692" y="2263"/>
                </a:lnTo>
                <a:lnTo>
                  <a:pt x="7262" y="2239"/>
                </a:lnTo>
                <a:lnTo>
                  <a:pt x="7833" y="2222"/>
                </a:lnTo>
                <a:lnTo>
                  <a:pt x="8421" y="2210"/>
                </a:lnTo>
                <a:lnTo>
                  <a:pt x="8991" y="2204"/>
                </a:lnTo>
                <a:lnTo>
                  <a:pt x="9562" y="2199"/>
                </a:lnTo>
                <a:lnTo>
                  <a:pt x="10150" y="2204"/>
                </a:lnTo>
                <a:lnTo>
                  <a:pt x="10720" y="2210"/>
                </a:lnTo>
                <a:lnTo>
                  <a:pt x="11308" y="2228"/>
                </a:lnTo>
                <a:lnTo>
                  <a:pt x="11879" y="2245"/>
                </a:lnTo>
                <a:lnTo>
                  <a:pt x="12467" y="2269"/>
                </a:lnTo>
                <a:lnTo>
                  <a:pt x="13037" y="2298"/>
                </a:lnTo>
                <a:lnTo>
                  <a:pt x="13625" y="2333"/>
                </a:lnTo>
                <a:lnTo>
                  <a:pt x="14196" y="2368"/>
                </a:lnTo>
                <a:lnTo>
                  <a:pt x="14783" y="2408"/>
                </a:lnTo>
                <a:lnTo>
                  <a:pt x="15354" y="2455"/>
                </a:lnTo>
                <a:lnTo>
                  <a:pt x="15925" y="2508"/>
                </a:lnTo>
                <a:lnTo>
                  <a:pt x="16495" y="2560"/>
                </a:lnTo>
                <a:lnTo>
                  <a:pt x="17083" y="2618"/>
                </a:lnTo>
                <a:lnTo>
                  <a:pt x="17654" y="2677"/>
                </a:lnTo>
                <a:lnTo>
                  <a:pt x="18207" y="2747"/>
                </a:lnTo>
                <a:lnTo>
                  <a:pt x="19348" y="2887"/>
                </a:lnTo>
                <a:lnTo>
                  <a:pt x="20472" y="3038"/>
                </a:lnTo>
                <a:lnTo>
                  <a:pt x="21578" y="3207"/>
                </a:lnTo>
                <a:lnTo>
                  <a:pt x="22685" y="3382"/>
                </a:lnTo>
                <a:lnTo>
                  <a:pt x="23774" y="3575"/>
                </a:lnTo>
                <a:lnTo>
                  <a:pt x="24829" y="3773"/>
                </a:lnTo>
                <a:lnTo>
                  <a:pt x="25884" y="3977"/>
                </a:lnTo>
                <a:lnTo>
                  <a:pt x="26921" y="4193"/>
                </a:lnTo>
                <a:lnTo>
                  <a:pt x="27941" y="4414"/>
                </a:lnTo>
                <a:lnTo>
                  <a:pt x="28927" y="4636"/>
                </a:lnTo>
                <a:lnTo>
                  <a:pt x="29895" y="4869"/>
                </a:lnTo>
                <a:lnTo>
                  <a:pt x="30846" y="5102"/>
                </a:lnTo>
                <a:lnTo>
                  <a:pt x="31762" y="5341"/>
                </a:lnTo>
                <a:lnTo>
                  <a:pt x="32661" y="5580"/>
                </a:lnTo>
                <a:lnTo>
                  <a:pt x="33526" y="5825"/>
                </a:lnTo>
                <a:lnTo>
                  <a:pt x="34356" y="6064"/>
                </a:lnTo>
                <a:lnTo>
                  <a:pt x="34874" y="6216"/>
                </a:lnTo>
                <a:lnTo>
                  <a:pt x="35462" y="6402"/>
                </a:lnTo>
                <a:lnTo>
                  <a:pt x="36136" y="6618"/>
                </a:lnTo>
                <a:lnTo>
                  <a:pt x="36880" y="6857"/>
                </a:lnTo>
                <a:lnTo>
                  <a:pt x="37675" y="7125"/>
                </a:lnTo>
                <a:lnTo>
                  <a:pt x="38540" y="7411"/>
                </a:lnTo>
                <a:lnTo>
                  <a:pt x="39439" y="7726"/>
                </a:lnTo>
                <a:lnTo>
                  <a:pt x="40373" y="8058"/>
                </a:lnTo>
                <a:lnTo>
                  <a:pt x="41341" y="8402"/>
                </a:lnTo>
                <a:lnTo>
                  <a:pt x="42326" y="8770"/>
                </a:lnTo>
                <a:lnTo>
                  <a:pt x="43329" y="9149"/>
                </a:lnTo>
                <a:lnTo>
                  <a:pt x="44332" y="9539"/>
                </a:lnTo>
                <a:lnTo>
                  <a:pt x="45335" y="9936"/>
                </a:lnTo>
                <a:lnTo>
                  <a:pt x="46320" y="10344"/>
                </a:lnTo>
                <a:lnTo>
                  <a:pt x="47288" y="10758"/>
                </a:lnTo>
                <a:lnTo>
                  <a:pt x="48239" y="11178"/>
                </a:lnTo>
                <a:lnTo>
                  <a:pt x="49138" y="11597"/>
                </a:lnTo>
                <a:lnTo>
                  <a:pt x="50003" y="12017"/>
                </a:lnTo>
                <a:lnTo>
                  <a:pt x="50401" y="12227"/>
                </a:lnTo>
                <a:lnTo>
                  <a:pt x="50798" y="12437"/>
                </a:lnTo>
                <a:lnTo>
                  <a:pt x="51179" y="12641"/>
                </a:lnTo>
                <a:lnTo>
                  <a:pt x="51559" y="12851"/>
                </a:lnTo>
                <a:lnTo>
                  <a:pt x="51905" y="13055"/>
                </a:lnTo>
                <a:lnTo>
                  <a:pt x="52233" y="13259"/>
                </a:lnTo>
                <a:lnTo>
                  <a:pt x="52545" y="13463"/>
                </a:lnTo>
                <a:lnTo>
                  <a:pt x="52821" y="13661"/>
                </a:lnTo>
                <a:lnTo>
                  <a:pt x="53098" y="13860"/>
                </a:lnTo>
                <a:lnTo>
                  <a:pt x="53340" y="14052"/>
                </a:lnTo>
                <a:lnTo>
                  <a:pt x="53565" y="14244"/>
                </a:lnTo>
                <a:lnTo>
                  <a:pt x="53755" y="14431"/>
                </a:lnTo>
                <a:lnTo>
                  <a:pt x="53928" y="14618"/>
                </a:lnTo>
                <a:lnTo>
                  <a:pt x="54083" y="14798"/>
                </a:lnTo>
                <a:lnTo>
                  <a:pt x="54204" y="14973"/>
                </a:lnTo>
                <a:lnTo>
                  <a:pt x="54291" y="15148"/>
                </a:lnTo>
                <a:lnTo>
                  <a:pt x="54343" y="15317"/>
                </a:lnTo>
                <a:lnTo>
                  <a:pt x="54377" y="15480"/>
                </a:lnTo>
                <a:lnTo>
                  <a:pt x="54377" y="15638"/>
                </a:lnTo>
                <a:lnTo>
                  <a:pt x="54343" y="15795"/>
                </a:lnTo>
                <a:lnTo>
                  <a:pt x="54274" y="15941"/>
                </a:lnTo>
                <a:lnTo>
                  <a:pt x="54170" y="16087"/>
                </a:lnTo>
                <a:lnTo>
                  <a:pt x="54032" y="16227"/>
                </a:lnTo>
                <a:lnTo>
                  <a:pt x="53945" y="16291"/>
                </a:lnTo>
                <a:lnTo>
                  <a:pt x="53859" y="16355"/>
                </a:lnTo>
                <a:lnTo>
                  <a:pt x="53755" y="16419"/>
                </a:lnTo>
                <a:lnTo>
                  <a:pt x="53651" y="16483"/>
                </a:lnTo>
                <a:lnTo>
                  <a:pt x="53530" y="16542"/>
                </a:lnTo>
                <a:lnTo>
                  <a:pt x="53392" y="16600"/>
                </a:lnTo>
                <a:lnTo>
                  <a:pt x="53253" y="16658"/>
                </a:lnTo>
                <a:lnTo>
                  <a:pt x="53115" y="16711"/>
                </a:lnTo>
                <a:lnTo>
                  <a:pt x="52942" y="16763"/>
                </a:lnTo>
                <a:lnTo>
                  <a:pt x="52769" y="16816"/>
                </a:lnTo>
                <a:lnTo>
                  <a:pt x="53132" y="16746"/>
                </a:lnTo>
                <a:lnTo>
                  <a:pt x="53513" y="16682"/>
                </a:lnTo>
                <a:lnTo>
                  <a:pt x="54360" y="16542"/>
                </a:lnTo>
                <a:lnTo>
                  <a:pt x="55294" y="16396"/>
                </a:lnTo>
                <a:lnTo>
                  <a:pt x="56296" y="16244"/>
                </a:lnTo>
                <a:lnTo>
                  <a:pt x="57334" y="16081"/>
                </a:lnTo>
                <a:lnTo>
                  <a:pt x="58389" y="15912"/>
                </a:lnTo>
                <a:lnTo>
                  <a:pt x="59443" y="15737"/>
                </a:lnTo>
                <a:lnTo>
                  <a:pt x="59962" y="15644"/>
                </a:lnTo>
                <a:lnTo>
                  <a:pt x="60481" y="15545"/>
                </a:lnTo>
                <a:lnTo>
                  <a:pt x="60982" y="15445"/>
                </a:lnTo>
                <a:lnTo>
                  <a:pt x="61466" y="15346"/>
                </a:lnTo>
                <a:lnTo>
                  <a:pt x="61950" y="15236"/>
                </a:lnTo>
                <a:lnTo>
                  <a:pt x="62400" y="15131"/>
                </a:lnTo>
                <a:lnTo>
                  <a:pt x="62832" y="15014"/>
                </a:lnTo>
                <a:lnTo>
                  <a:pt x="63247" y="14897"/>
                </a:lnTo>
                <a:lnTo>
                  <a:pt x="63627" y="14781"/>
                </a:lnTo>
                <a:lnTo>
                  <a:pt x="63990" y="14653"/>
                </a:lnTo>
                <a:lnTo>
                  <a:pt x="64302" y="14524"/>
                </a:lnTo>
                <a:lnTo>
                  <a:pt x="64596" y="14396"/>
                </a:lnTo>
                <a:lnTo>
                  <a:pt x="64855" y="14256"/>
                </a:lnTo>
                <a:lnTo>
                  <a:pt x="64959" y="14186"/>
                </a:lnTo>
                <a:lnTo>
                  <a:pt x="65062" y="14116"/>
                </a:lnTo>
                <a:lnTo>
                  <a:pt x="65149" y="14040"/>
                </a:lnTo>
                <a:lnTo>
                  <a:pt x="65235" y="13970"/>
                </a:lnTo>
                <a:lnTo>
                  <a:pt x="65287" y="13895"/>
                </a:lnTo>
                <a:lnTo>
                  <a:pt x="65356" y="13819"/>
                </a:lnTo>
                <a:lnTo>
                  <a:pt x="65391" y="13737"/>
                </a:lnTo>
                <a:lnTo>
                  <a:pt x="65426" y="13661"/>
                </a:lnTo>
                <a:lnTo>
                  <a:pt x="65443" y="13580"/>
                </a:lnTo>
                <a:lnTo>
                  <a:pt x="65460" y="13498"/>
                </a:lnTo>
                <a:lnTo>
                  <a:pt x="65460" y="13399"/>
                </a:lnTo>
                <a:lnTo>
                  <a:pt x="65443" y="13300"/>
                </a:lnTo>
                <a:lnTo>
                  <a:pt x="65426" y="13195"/>
                </a:lnTo>
                <a:lnTo>
                  <a:pt x="65391" y="13096"/>
                </a:lnTo>
                <a:lnTo>
                  <a:pt x="65339" y="12997"/>
                </a:lnTo>
                <a:lnTo>
                  <a:pt x="65287" y="12892"/>
                </a:lnTo>
                <a:lnTo>
                  <a:pt x="65149" y="12693"/>
                </a:lnTo>
                <a:lnTo>
                  <a:pt x="64959" y="12495"/>
                </a:lnTo>
                <a:lnTo>
                  <a:pt x="64751" y="12297"/>
                </a:lnTo>
                <a:lnTo>
                  <a:pt x="64526" y="12099"/>
                </a:lnTo>
                <a:lnTo>
                  <a:pt x="64267" y="11906"/>
                </a:lnTo>
                <a:lnTo>
                  <a:pt x="63973" y="11720"/>
                </a:lnTo>
                <a:lnTo>
                  <a:pt x="63697" y="11527"/>
                </a:lnTo>
                <a:lnTo>
                  <a:pt x="63385" y="11347"/>
                </a:lnTo>
                <a:lnTo>
                  <a:pt x="63074" y="11166"/>
                </a:lnTo>
                <a:lnTo>
                  <a:pt x="62469" y="10810"/>
                </a:lnTo>
                <a:lnTo>
                  <a:pt x="61881" y="10478"/>
                </a:lnTo>
                <a:lnTo>
                  <a:pt x="60930" y="9941"/>
                </a:lnTo>
                <a:lnTo>
                  <a:pt x="59927" y="9411"/>
                </a:lnTo>
                <a:lnTo>
                  <a:pt x="58907" y="8886"/>
                </a:lnTo>
                <a:lnTo>
                  <a:pt x="57853" y="8367"/>
                </a:lnTo>
                <a:lnTo>
                  <a:pt x="56763" y="7860"/>
                </a:lnTo>
                <a:lnTo>
                  <a:pt x="56210" y="7609"/>
                </a:lnTo>
                <a:lnTo>
                  <a:pt x="55639" y="7359"/>
                </a:lnTo>
                <a:lnTo>
                  <a:pt x="55069" y="7108"/>
                </a:lnTo>
                <a:lnTo>
                  <a:pt x="54481" y="6863"/>
                </a:lnTo>
                <a:lnTo>
                  <a:pt x="53893" y="6618"/>
                </a:lnTo>
                <a:lnTo>
                  <a:pt x="53305" y="6379"/>
                </a:lnTo>
                <a:lnTo>
                  <a:pt x="52683" y="6140"/>
                </a:lnTo>
                <a:lnTo>
                  <a:pt x="52078" y="5901"/>
                </a:lnTo>
                <a:lnTo>
                  <a:pt x="51438" y="5668"/>
                </a:lnTo>
                <a:lnTo>
                  <a:pt x="50816" y="5440"/>
                </a:lnTo>
                <a:lnTo>
                  <a:pt x="50176" y="5213"/>
                </a:lnTo>
                <a:lnTo>
                  <a:pt x="49519" y="4986"/>
                </a:lnTo>
                <a:lnTo>
                  <a:pt x="48862" y="4764"/>
                </a:lnTo>
                <a:lnTo>
                  <a:pt x="48188" y="4548"/>
                </a:lnTo>
                <a:lnTo>
                  <a:pt x="47513" y="4333"/>
                </a:lnTo>
                <a:lnTo>
                  <a:pt x="46822" y="4117"/>
                </a:lnTo>
                <a:lnTo>
                  <a:pt x="46130" y="3907"/>
                </a:lnTo>
                <a:lnTo>
                  <a:pt x="45438" y="3703"/>
                </a:lnTo>
                <a:lnTo>
                  <a:pt x="44730" y="3499"/>
                </a:lnTo>
                <a:lnTo>
                  <a:pt x="44003" y="3301"/>
                </a:lnTo>
                <a:lnTo>
                  <a:pt x="43277" y="3108"/>
                </a:lnTo>
                <a:lnTo>
                  <a:pt x="42534" y="2916"/>
                </a:lnTo>
                <a:lnTo>
                  <a:pt x="41479" y="2647"/>
                </a:lnTo>
                <a:lnTo>
                  <a:pt x="40390" y="2385"/>
                </a:lnTo>
                <a:lnTo>
                  <a:pt x="39283" y="2134"/>
                </a:lnTo>
                <a:lnTo>
                  <a:pt x="38142" y="1884"/>
                </a:lnTo>
                <a:lnTo>
                  <a:pt x="36984" y="1650"/>
                </a:lnTo>
                <a:lnTo>
                  <a:pt x="35808" y="1423"/>
                </a:lnTo>
                <a:lnTo>
                  <a:pt x="35203" y="1312"/>
                </a:lnTo>
                <a:lnTo>
                  <a:pt x="34598" y="1207"/>
                </a:lnTo>
                <a:lnTo>
                  <a:pt x="33993" y="1108"/>
                </a:lnTo>
                <a:lnTo>
                  <a:pt x="33387" y="1009"/>
                </a:lnTo>
                <a:lnTo>
                  <a:pt x="32765" y="910"/>
                </a:lnTo>
                <a:lnTo>
                  <a:pt x="32143" y="817"/>
                </a:lnTo>
                <a:lnTo>
                  <a:pt x="31520" y="729"/>
                </a:lnTo>
                <a:lnTo>
                  <a:pt x="30898" y="648"/>
                </a:lnTo>
                <a:lnTo>
                  <a:pt x="30258" y="566"/>
                </a:lnTo>
                <a:lnTo>
                  <a:pt x="29618" y="496"/>
                </a:lnTo>
                <a:lnTo>
                  <a:pt x="28978" y="426"/>
                </a:lnTo>
                <a:lnTo>
                  <a:pt x="28339" y="356"/>
                </a:lnTo>
                <a:lnTo>
                  <a:pt x="27682" y="298"/>
                </a:lnTo>
                <a:lnTo>
                  <a:pt x="27042" y="239"/>
                </a:lnTo>
                <a:lnTo>
                  <a:pt x="26385" y="193"/>
                </a:lnTo>
                <a:lnTo>
                  <a:pt x="25728" y="146"/>
                </a:lnTo>
                <a:lnTo>
                  <a:pt x="25071" y="105"/>
                </a:lnTo>
                <a:lnTo>
                  <a:pt x="24397" y="70"/>
                </a:lnTo>
                <a:lnTo>
                  <a:pt x="23740" y="47"/>
                </a:lnTo>
                <a:lnTo>
                  <a:pt x="23065" y="24"/>
                </a:lnTo>
                <a:lnTo>
                  <a:pt x="22253" y="6"/>
                </a:lnTo>
                <a:lnTo>
                  <a:pt x="21440" y="0"/>
                </a:lnTo>
                <a:close/>
              </a:path>
            </a:pathLst>
          </a:custGeom>
          <a:solidFill>
            <a:srgbClr val="D8CD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2"/>
          <p:cNvSpPr/>
          <p:nvPr/>
        </p:nvSpPr>
        <p:spPr>
          <a:xfrm flipH="1">
            <a:off x="-8476751" y="3951841"/>
            <a:ext cx="884039" cy="570286"/>
          </a:xfrm>
          <a:custGeom>
            <a:rect b="b" l="l" r="r" t="t"/>
            <a:pathLst>
              <a:path extrusionOk="0" h="19907" w="83459">
                <a:moveTo>
                  <a:pt x="17031" y="1"/>
                </a:moveTo>
                <a:lnTo>
                  <a:pt x="16097" y="6"/>
                </a:lnTo>
                <a:lnTo>
                  <a:pt x="15163" y="18"/>
                </a:lnTo>
                <a:lnTo>
                  <a:pt x="14212" y="41"/>
                </a:lnTo>
                <a:lnTo>
                  <a:pt x="13279" y="71"/>
                </a:lnTo>
                <a:lnTo>
                  <a:pt x="12570" y="106"/>
                </a:lnTo>
                <a:lnTo>
                  <a:pt x="11826" y="146"/>
                </a:lnTo>
                <a:lnTo>
                  <a:pt x="11083" y="205"/>
                </a:lnTo>
                <a:lnTo>
                  <a:pt x="10305" y="269"/>
                </a:lnTo>
                <a:lnTo>
                  <a:pt x="9527" y="345"/>
                </a:lnTo>
                <a:lnTo>
                  <a:pt x="8749" y="426"/>
                </a:lnTo>
                <a:lnTo>
                  <a:pt x="7971" y="520"/>
                </a:lnTo>
                <a:lnTo>
                  <a:pt x="7193" y="625"/>
                </a:lnTo>
                <a:lnTo>
                  <a:pt x="6432" y="735"/>
                </a:lnTo>
                <a:lnTo>
                  <a:pt x="5689" y="858"/>
                </a:lnTo>
                <a:lnTo>
                  <a:pt x="4962" y="992"/>
                </a:lnTo>
                <a:lnTo>
                  <a:pt x="4271" y="1126"/>
                </a:lnTo>
                <a:lnTo>
                  <a:pt x="3596" y="1272"/>
                </a:lnTo>
                <a:lnTo>
                  <a:pt x="3285" y="1348"/>
                </a:lnTo>
                <a:lnTo>
                  <a:pt x="2974" y="1429"/>
                </a:lnTo>
                <a:lnTo>
                  <a:pt x="2680" y="1505"/>
                </a:lnTo>
                <a:lnTo>
                  <a:pt x="2403" y="1587"/>
                </a:lnTo>
                <a:lnTo>
                  <a:pt x="2127" y="1674"/>
                </a:lnTo>
                <a:lnTo>
                  <a:pt x="1868" y="1756"/>
                </a:lnTo>
                <a:lnTo>
                  <a:pt x="1625" y="1843"/>
                </a:lnTo>
                <a:lnTo>
                  <a:pt x="1401" y="1931"/>
                </a:lnTo>
                <a:lnTo>
                  <a:pt x="1176" y="2024"/>
                </a:lnTo>
                <a:lnTo>
                  <a:pt x="986" y="2111"/>
                </a:lnTo>
                <a:lnTo>
                  <a:pt x="796" y="2205"/>
                </a:lnTo>
                <a:lnTo>
                  <a:pt x="640" y="2304"/>
                </a:lnTo>
                <a:lnTo>
                  <a:pt x="484" y="2397"/>
                </a:lnTo>
                <a:lnTo>
                  <a:pt x="346" y="2496"/>
                </a:lnTo>
                <a:lnTo>
                  <a:pt x="242" y="2595"/>
                </a:lnTo>
                <a:lnTo>
                  <a:pt x="156" y="2694"/>
                </a:lnTo>
                <a:lnTo>
                  <a:pt x="87" y="2793"/>
                </a:lnTo>
                <a:lnTo>
                  <a:pt x="35" y="2898"/>
                </a:lnTo>
                <a:lnTo>
                  <a:pt x="0" y="3003"/>
                </a:lnTo>
                <a:lnTo>
                  <a:pt x="0" y="3108"/>
                </a:lnTo>
                <a:lnTo>
                  <a:pt x="17" y="3213"/>
                </a:lnTo>
                <a:lnTo>
                  <a:pt x="52" y="3324"/>
                </a:lnTo>
                <a:lnTo>
                  <a:pt x="121" y="3435"/>
                </a:lnTo>
                <a:lnTo>
                  <a:pt x="208" y="3546"/>
                </a:lnTo>
                <a:lnTo>
                  <a:pt x="329" y="3656"/>
                </a:lnTo>
                <a:lnTo>
                  <a:pt x="467" y="3767"/>
                </a:lnTo>
                <a:lnTo>
                  <a:pt x="640" y="3878"/>
                </a:lnTo>
                <a:lnTo>
                  <a:pt x="830" y="3995"/>
                </a:lnTo>
                <a:lnTo>
                  <a:pt x="1055" y="4111"/>
                </a:lnTo>
                <a:lnTo>
                  <a:pt x="1314" y="4228"/>
                </a:lnTo>
                <a:lnTo>
                  <a:pt x="1591" y="4344"/>
                </a:lnTo>
                <a:lnTo>
                  <a:pt x="1902" y="4461"/>
                </a:lnTo>
                <a:lnTo>
                  <a:pt x="2248" y="4583"/>
                </a:lnTo>
                <a:lnTo>
                  <a:pt x="2628" y="4700"/>
                </a:lnTo>
                <a:lnTo>
                  <a:pt x="3026" y="4822"/>
                </a:lnTo>
                <a:lnTo>
                  <a:pt x="3475" y="4939"/>
                </a:lnTo>
                <a:lnTo>
                  <a:pt x="3942" y="5062"/>
                </a:lnTo>
                <a:lnTo>
                  <a:pt x="4461" y="5184"/>
                </a:lnTo>
                <a:lnTo>
                  <a:pt x="4841" y="5271"/>
                </a:lnTo>
                <a:lnTo>
                  <a:pt x="5204" y="5341"/>
                </a:lnTo>
                <a:lnTo>
                  <a:pt x="5568" y="5406"/>
                </a:lnTo>
                <a:lnTo>
                  <a:pt x="5913" y="5458"/>
                </a:lnTo>
                <a:lnTo>
                  <a:pt x="6242" y="5505"/>
                </a:lnTo>
                <a:lnTo>
                  <a:pt x="6570" y="5540"/>
                </a:lnTo>
                <a:lnTo>
                  <a:pt x="6899" y="5569"/>
                </a:lnTo>
                <a:lnTo>
                  <a:pt x="7210" y="5586"/>
                </a:lnTo>
                <a:lnTo>
                  <a:pt x="7521" y="5598"/>
                </a:lnTo>
                <a:lnTo>
                  <a:pt x="7833" y="5604"/>
                </a:lnTo>
                <a:lnTo>
                  <a:pt x="8144" y="5604"/>
                </a:lnTo>
                <a:lnTo>
                  <a:pt x="8438" y="5592"/>
                </a:lnTo>
                <a:lnTo>
                  <a:pt x="8732" y="5580"/>
                </a:lnTo>
                <a:lnTo>
                  <a:pt x="9026" y="5563"/>
                </a:lnTo>
                <a:lnTo>
                  <a:pt x="9319" y="5534"/>
                </a:lnTo>
                <a:lnTo>
                  <a:pt x="9613" y="5510"/>
                </a:lnTo>
                <a:lnTo>
                  <a:pt x="10201" y="5441"/>
                </a:lnTo>
                <a:lnTo>
                  <a:pt x="10789" y="5359"/>
                </a:lnTo>
                <a:lnTo>
                  <a:pt x="12034" y="5172"/>
                </a:lnTo>
                <a:lnTo>
                  <a:pt x="12708" y="5079"/>
                </a:lnTo>
                <a:lnTo>
                  <a:pt x="13400" y="4980"/>
                </a:lnTo>
                <a:lnTo>
                  <a:pt x="14126" y="4892"/>
                </a:lnTo>
                <a:lnTo>
                  <a:pt x="14506" y="4852"/>
                </a:lnTo>
                <a:lnTo>
                  <a:pt x="14904" y="4811"/>
                </a:lnTo>
                <a:lnTo>
                  <a:pt x="15630" y="4747"/>
                </a:lnTo>
                <a:lnTo>
                  <a:pt x="16356" y="4688"/>
                </a:lnTo>
                <a:lnTo>
                  <a:pt x="17100" y="4642"/>
                </a:lnTo>
                <a:lnTo>
                  <a:pt x="17826" y="4601"/>
                </a:lnTo>
                <a:lnTo>
                  <a:pt x="18570" y="4572"/>
                </a:lnTo>
                <a:lnTo>
                  <a:pt x="19313" y="4543"/>
                </a:lnTo>
                <a:lnTo>
                  <a:pt x="20056" y="4525"/>
                </a:lnTo>
                <a:lnTo>
                  <a:pt x="20800" y="4519"/>
                </a:lnTo>
                <a:lnTo>
                  <a:pt x="21561" y="4513"/>
                </a:lnTo>
                <a:lnTo>
                  <a:pt x="22304" y="4513"/>
                </a:lnTo>
                <a:lnTo>
                  <a:pt x="23048" y="4525"/>
                </a:lnTo>
                <a:lnTo>
                  <a:pt x="23791" y="4543"/>
                </a:lnTo>
                <a:lnTo>
                  <a:pt x="24535" y="4560"/>
                </a:lnTo>
                <a:lnTo>
                  <a:pt x="25278" y="4589"/>
                </a:lnTo>
                <a:lnTo>
                  <a:pt x="26021" y="4624"/>
                </a:lnTo>
                <a:lnTo>
                  <a:pt x="26765" y="4659"/>
                </a:lnTo>
                <a:lnTo>
                  <a:pt x="27664" y="4712"/>
                </a:lnTo>
                <a:lnTo>
                  <a:pt x="28546" y="4776"/>
                </a:lnTo>
                <a:lnTo>
                  <a:pt x="29445" y="4840"/>
                </a:lnTo>
                <a:lnTo>
                  <a:pt x="30327" y="4916"/>
                </a:lnTo>
                <a:lnTo>
                  <a:pt x="31191" y="5003"/>
                </a:lnTo>
                <a:lnTo>
                  <a:pt x="32073" y="5091"/>
                </a:lnTo>
                <a:lnTo>
                  <a:pt x="32937" y="5184"/>
                </a:lnTo>
                <a:lnTo>
                  <a:pt x="33802" y="5289"/>
                </a:lnTo>
                <a:lnTo>
                  <a:pt x="34649" y="5394"/>
                </a:lnTo>
                <a:lnTo>
                  <a:pt x="35496" y="5510"/>
                </a:lnTo>
                <a:lnTo>
                  <a:pt x="36344" y="5627"/>
                </a:lnTo>
                <a:lnTo>
                  <a:pt x="37173" y="5755"/>
                </a:lnTo>
                <a:lnTo>
                  <a:pt x="38003" y="5884"/>
                </a:lnTo>
                <a:lnTo>
                  <a:pt x="38833" y="6024"/>
                </a:lnTo>
                <a:lnTo>
                  <a:pt x="39646" y="6164"/>
                </a:lnTo>
                <a:lnTo>
                  <a:pt x="40459" y="6309"/>
                </a:lnTo>
                <a:lnTo>
                  <a:pt x="41254" y="6455"/>
                </a:lnTo>
                <a:lnTo>
                  <a:pt x="42049" y="6612"/>
                </a:lnTo>
                <a:lnTo>
                  <a:pt x="42845" y="6770"/>
                </a:lnTo>
                <a:lnTo>
                  <a:pt x="43623" y="6933"/>
                </a:lnTo>
                <a:lnTo>
                  <a:pt x="44401" y="7102"/>
                </a:lnTo>
                <a:lnTo>
                  <a:pt x="45179" y="7271"/>
                </a:lnTo>
                <a:lnTo>
                  <a:pt x="45939" y="7440"/>
                </a:lnTo>
                <a:lnTo>
                  <a:pt x="46683" y="7621"/>
                </a:lnTo>
                <a:lnTo>
                  <a:pt x="47444" y="7796"/>
                </a:lnTo>
                <a:lnTo>
                  <a:pt x="48170" y="7983"/>
                </a:lnTo>
                <a:lnTo>
                  <a:pt x="48913" y="8163"/>
                </a:lnTo>
                <a:lnTo>
                  <a:pt x="49622" y="8356"/>
                </a:lnTo>
                <a:lnTo>
                  <a:pt x="51040" y="8735"/>
                </a:lnTo>
                <a:lnTo>
                  <a:pt x="52440" y="9120"/>
                </a:lnTo>
                <a:lnTo>
                  <a:pt x="53806" y="9522"/>
                </a:lnTo>
                <a:lnTo>
                  <a:pt x="55155" y="9930"/>
                </a:lnTo>
                <a:lnTo>
                  <a:pt x="56469" y="10350"/>
                </a:lnTo>
                <a:lnTo>
                  <a:pt x="57766" y="10781"/>
                </a:lnTo>
                <a:lnTo>
                  <a:pt x="59045" y="11219"/>
                </a:lnTo>
                <a:lnTo>
                  <a:pt x="60290" y="11662"/>
                </a:lnTo>
                <a:lnTo>
                  <a:pt x="61500" y="12116"/>
                </a:lnTo>
                <a:lnTo>
                  <a:pt x="62693" y="12577"/>
                </a:lnTo>
                <a:lnTo>
                  <a:pt x="63869" y="13044"/>
                </a:lnTo>
                <a:lnTo>
                  <a:pt x="65010" y="13522"/>
                </a:lnTo>
                <a:lnTo>
                  <a:pt x="66134" y="14006"/>
                </a:lnTo>
                <a:lnTo>
                  <a:pt x="67223" y="14495"/>
                </a:lnTo>
                <a:lnTo>
                  <a:pt x="68295" y="14991"/>
                </a:lnTo>
                <a:lnTo>
                  <a:pt x="69333" y="15487"/>
                </a:lnTo>
                <a:lnTo>
                  <a:pt x="70353" y="15994"/>
                </a:lnTo>
                <a:lnTo>
                  <a:pt x="71338" y="16507"/>
                </a:lnTo>
                <a:lnTo>
                  <a:pt x="71684" y="16693"/>
                </a:lnTo>
                <a:lnTo>
                  <a:pt x="72064" y="16921"/>
                </a:lnTo>
                <a:lnTo>
                  <a:pt x="72912" y="17446"/>
                </a:lnTo>
                <a:lnTo>
                  <a:pt x="73396" y="17731"/>
                </a:lnTo>
                <a:lnTo>
                  <a:pt x="73897" y="18023"/>
                </a:lnTo>
                <a:lnTo>
                  <a:pt x="74433" y="18320"/>
                </a:lnTo>
                <a:lnTo>
                  <a:pt x="74710" y="18466"/>
                </a:lnTo>
                <a:lnTo>
                  <a:pt x="75004" y="18606"/>
                </a:lnTo>
                <a:lnTo>
                  <a:pt x="75298" y="18746"/>
                </a:lnTo>
                <a:lnTo>
                  <a:pt x="75592" y="18880"/>
                </a:lnTo>
                <a:lnTo>
                  <a:pt x="75903" y="19014"/>
                </a:lnTo>
                <a:lnTo>
                  <a:pt x="76214" y="19136"/>
                </a:lnTo>
                <a:lnTo>
                  <a:pt x="76543" y="19259"/>
                </a:lnTo>
                <a:lnTo>
                  <a:pt x="76871" y="19370"/>
                </a:lnTo>
                <a:lnTo>
                  <a:pt x="77200" y="19475"/>
                </a:lnTo>
                <a:lnTo>
                  <a:pt x="77545" y="19568"/>
                </a:lnTo>
                <a:lnTo>
                  <a:pt x="77891" y="19655"/>
                </a:lnTo>
                <a:lnTo>
                  <a:pt x="78254" y="19725"/>
                </a:lnTo>
                <a:lnTo>
                  <a:pt x="78617" y="19789"/>
                </a:lnTo>
                <a:lnTo>
                  <a:pt x="78980" y="19842"/>
                </a:lnTo>
                <a:lnTo>
                  <a:pt x="79361" y="19877"/>
                </a:lnTo>
                <a:lnTo>
                  <a:pt x="79551" y="19889"/>
                </a:lnTo>
                <a:lnTo>
                  <a:pt x="79741" y="19900"/>
                </a:lnTo>
                <a:lnTo>
                  <a:pt x="79931" y="19906"/>
                </a:lnTo>
                <a:lnTo>
                  <a:pt x="80329" y="19906"/>
                </a:lnTo>
                <a:lnTo>
                  <a:pt x="80537" y="19900"/>
                </a:lnTo>
                <a:lnTo>
                  <a:pt x="80934" y="19877"/>
                </a:lnTo>
                <a:lnTo>
                  <a:pt x="81315" y="19848"/>
                </a:lnTo>
                <a:lnTo>
                  <a:pt x="81643" y="19807"/>
                </a:lnTo>
                <a:lnTo>
                  <a:pt x="81954" y="19760"/>
                </a:lnTo>
                <a:lnTo>
                  <a:pt x="82231" y="19702"/>
                </a:lnTo>
                <a:lnTo>
                  <a:pt x="82473" y="19638"/>
                </a:lnTo>
                <a:lnTo>
                  <a:pt x="82680" y="19568"/>
                </a:lnTo>
                <a:lnTo>
                  <a:pt x="82853" y="19492"/>
                </a:lnTo>
                <a:lnTo>
                  <a:pt x="83009" y="19410"/>
                </a:lnTo>
                <a:lnTo>
                  <a:pt x="83147" y="19323"/>
                </a:lnTo>
                <a:lnTo>
                  <a:pt x="83251" y="19230"/>
                </a:lnTo>
                <a:lnTo>
                  <a:pt x="83337" y="19131"/>
                </a:lnTo>
                <a:lnTo>
                  <a:pt x="83389" y="19031"/>
                </a:lnTo>
                <a:lnTo>
                  <a:pt x="83441" y="18927"/>
                </a:lnTo>
                <a:lnTo>
                  <a:pt x="83458" y="18816"/>
                </a:lnTo>
                <a:lnTo>
                  <a:pt x="83458" y="18705"/>
                </a:lnTo>
                <a:lnTo>
                  <a:pt x="83441" y="18594"/>
                </a:lnTo>
                <a:lnTo>
                  <a:pt x="83407" y="18478"/>
                </a:lnTo>
                <a:lnTo>
                  <a:pt x="83372" y="18367"/>
                </a:lnTo>
                <a:lnTo>
                  <a:pt x="83320" y="18250"/>
                </a:lnTo>
                <a:lnTo>
                  <a:pt x="83251" y="18134"/>
                </a:lnTo>
                <a:lnTo>
                  <a:pt x="83165" y="18017"/>
                </a:lnTo>
                <a:lnTo>
                  <a:pt x="82992" y="17790"/>
                </a:lnTo>
                <a:lnTo>
                  <a:pt x="82784" y="17568"/>
                </a:lnTo>
                <a:lnTo>
                  <a:pt x="82559" y="17358"/>
                </a:lnTo>
                <a:lnTo>
                  <a:pt x="82335" y="17166"/>
                </a:lnTo>
                <a:lnTo>
                  <a:pt x="82110" y="16991"/>
                </a:lnTo>
                <a:lnTo>
                  <a:pt x="81747" y="16723"/>
                </a:lnTo>
                <a:lnTo>
                  <a:pt x="81384" y="16454"/>
                </a:lnTo>
                <a:lnTo>
                  <a:pt x="80986" y="16186"/>
                </a:lnTo>
                <a:lnTo>
                  <a:pt x="80588" y="15918"/>
                </a:lnTo>
                <a:lnTo>
                  <a:pt x="80191" y="15650"/>
                </a:lnTo>
                <a:lnTo>
                  <a:pt x="79758" y="15387"/>
                </a:lnTo>
                <a:lnTo>
                  <a:pt x="79326" y="15119"/>
                </a:lnTo>
                <a:lnTo>
                  <a:pt x="78877" y="14851"/>
                </a:lnTo>
                <a:lnTo>
                  <a:pt x="78427" y="14589"/>
                </a:lnTo>
                <a:lnTo>
                  <a:pt x="77960" y="14326"/>
                </a:lnTo>
                <a:lnTo>
                  <a:pt x="77476" y="14064"/>
                </a:lnTo>
                <a:lnTo>
                  <a:pt x="76975" y="13801"/>
                </a:lnTo>
                <a:lnTo>
                  <a:pt x="75972" y="13277"/>
                </a:lnTo>
                <a:lnTo>
                  <a:pt x="74917" y="12758"/>
                </a:lnTo>
                <a:lnTo>
                  <a:pt x="73811" y="12245"/>
                </a:lnTo>
                <a:lnTo>
                  <a:pt x="72687" y="11737"/>
                </a:lnTo>
                <a:lnTo>
                  <a:pt x="71511" y="11230"/>
                </a:lnTo>
                <a:lnTo>
                  <a:pt x="70318" y="10735"/>
                </a:lnTo>
                <a:lnTo>
                  <a:pt x="69073" y="10239"/>
                </a:lnTo>
                <a:lnTo>
                  <a:pt x="67811" y="9755"/>
                </a:lnTo>
                <a:lnTo>
                  <a:pt x="66514" y="9271"/>
                </a:lnTo>
                <a:lnTo>
                  <a:pt x="65200" y="8805"/>
                </a:lnTo>
                <a:lnTo>
                  <a:pt x="63869" y="8338"/>
                </a:lnTo>
                <a:lnTo>
                  <a:pt x="62503" y="7884"/>
                </a:lnTo>
                <a:lnTo>
                  <a:pt x="61103" y="7435"/>
                </a:lnTo>
                <a:lnTo>
                  <a:pt x="59702" y="6997"/>
                </a:lnTo>
                <a:lnTo>
                  <a:pt x="58284" y="6566"/>
                </a:lnTo>
                <a:lnTo>
                  <a:pt x="56849" y="6146"/>
                </a:lnTo>
                <a:lnTo>
                  <a:pt x="55397" y="5738"/>
                </a:lnTo>
                <a:lnTo>
                  <a:pt x="53927" y="5341"/>
                </a:lnTo>
                <a:lnTo>
                  <a:pt x="52458" y="4951"/>
                </a:lnTo>
                <a:lnTo>
                  <a:pt x="50971" y="4578"/>
                </a:lnTo>
                <a:lnTo>
                  <a:pt x="49484" y="4216"/>
                </a:lnTo>
                <a:lnTo>
                  <a:pt x="47997" y="3860"/>
                </a:lnTo>
                <a:lnTo>
                  <a:pt x="46493" y="3522"/>
                </a:lnTo>
                <a:lnTo>
                  <a:pt x="44988" y="3196"/>
                </a:lnTo>
                <a:lnTo>
                  <a:pt x="43502" y="2887"/>
                </a:lnTo>
                <a:lnTo>
                  <a:pt x="42015" y="2589"/>
                </a:lnTo>
                <a:lnTo>
                  <a:pt x="41202" y="2432"/>
                </a:lnTo>
                <a:lnTo>
                  <a:pt x="40389" y="2280"/>
                </a:lnTo>
                <a:lnTo>
                  <a:pt x="39559" y="2135"/>
                </a:lnTo>
                <a:lnTo>
                  <a:pt x="38730" y="1989"/>
                </a:lnTo>
                <a:lnTo>
                  <a:pt x="37882" y="1843"/>
                </a:lnTo>
                <a:lnTo>
                  <a:pt x="37035" y="1703"/>
                </a:lnTo>
                <a:lnTo>
                  <a:pt x="36188" y="1569"/>
                </a:lnTo>
                <a:lnTo>
                  <a:pt x="35323" y="1441"/>
                </a:lnTo>
                <a:lnTo>
                  <a:pt x="34442" y="1313"/>
                </a:lnTo>
                <a:lnTo>
                  <a:pt x="33577" y="1190"/>
                </a:lnTo>
                <a:lnTo>
                  <a:pt x="32695" y="1073"/>
                </a:lnTo>
                <a:lnTo>
                  <a:pt x="31796" y="957"/>
                </a:lnTo>
                <a:lnTo>
                  <a:pt x="30915" y="852"/>
                </a:lnTo>
                <a:lnTo>
                  <a:pt x="30015" y="747"/>
                </a:lnTo>
                <a:lnTo>
                  <a:pt x="29099" y="654"/>
                </a:lnTo>
                <a:lnTo>
                  <a:pt x="28200" y="560"/>
                </a:lnTo>
                <a:lnTo>
                  <a:pt x="27284" y="473"/>
                </a:lnTo>
                <a:lnTo>
                  <a:pt x="26367" y="397"/>
                </a:lnTo>
                <a:lnTo>
                  <a:pt x="25434" y="321"/>
                </a:lnTo>
                <a:lnTo>
                  <a:pt x="24517" y="257"/>
                </a:lnTo>
                <a:lnTo>
                  <a:pt x="23584" y="199"/>
                </a:lnTo>
                <a:lnTo>
                  <a:pt x="22667" y="146"/>
                </a:lnTo>
                <a:lnTo>
                  <a:pt x="21734" y="106"/>
                </a:lnTo>
                <a:lnTo>
                  <a:pt x="20800" y="65"/>
                </a:lnTo>
                <a:lnTo>
                  <a:pt x="19849" y="36"/>
                </a:lnTo>
                <a:lnTo>
                  <a:pt x="18915" y="18"/>
                </a:lnTo>
                <a:lnTo>
                  <a:pt x="17982" y="6"/>
                </a:lnTo>
                <a:lnTo>
                  <a:pt x="17031" y="1"/>
                </a:lnTo>
                <a:close/>
              </a:path>
            </a:pathLst>
          </a:custGeom>
          <a:solidFill>
            <a:srgbClr val="F5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2"/>
          <p:cNvSpPr/>
          <p:nvPr/>
        </p:nvSpPr>
        <p:spPr>
          <a:xfrm flipH="1">
            <a:off x="-8598904" y="3888043"/>
            <a:ext cx="982571" cy="630560"/>
          </a:xfrm>
          <a:custGeom>
            <a:rect b="b" l="l" r="r" t="t"/>
            <a:pathLst>
              <a:path extrusionOk="0" h="22011" w="92761">
                <a:moveTo>
                  <a:pt x="27042" y="0"/>
                </a:moveTo>
                <a:lnTo>
                  <a:pt x="26005" y="6"/>
                </a:lnTo>
                <a:lnTo>
                  <a:pt x="25002" y="24"/>
                </a:lnTo>
                <a:lnTo>
                  <a:pt x="23999" y="47"/>
                </a:lnTo>
                <a:lnTo>
                  <a:pt x="23031" y="88"/>
                </a:lnTo>
                <a:lnTo>
                  <a:pt x="22062" y="134"/>
                </a:lnTo>
                <a:lnTo>
                  <a:pt x="21112" y="193"/>
                </a:lnTo>
                <a:lnTo>
                  <a:pt x="20161" y="257"/>
                </a:lnTo>
                <a:lnTo>
                  <a:pt x="19227" y="333"/>
                </a:lnTo>
                <a:lnTo>
                  <a:pt x="18311" y="420"/>
                </a:lnTo>
                <a:lnTo>
                  <a:pt x="17394" y="513"/>
                </a:lnTo>
                <a:lnTo>
                  <a:pt x="16495" y="618"/>
                </a:lnTo>
                <a:lnTo>
                  <a:pt x="15596" y="723"/>
                </a:lnTo>
                <a:lnTo>
                  <a:pt x="14714" y="840"/>
                </a:lnTo>
                <a:lnTo>
                  <a:pt x="13833" y="968"/>
                </a:lnTo>
                <a:lnTo>
                  <a:pt x="12951" y="1097"/>
                </a:lnTo>
                <a:lnTo>
                  <a:pt x="12086" y="1231"/>
                </a:lnTo>
                <a:lnTo>
                  <a:pt x="11222" y="1371"/>
                </a:lnTo>
                <a:lnTo>
                  <a:pt x="10357" y="1516"/>
                </a:lnTo>
                <a:lnTo>
                  <a:pt x="9493" y="1668"/>
                </a:lnTo>
                <a:lnTo>
                  <a:pt x="8646" y="1820"/>
                </a:lnTo>
                <a:lnTo>
                  <a:pt x="6934" y="2140"/>
                </a:lnTo>
                <a:lnTo>
                  <a:pt x="5205" y="2473"/>
                </a:lnTo>
                <a:lnTo>
                  <a:pt x="3493" y="2817"/>
                </a:lnTo>
                <a:lnTo>
                  <a:pt x="1" y="3505"/>
                </a:lnTo>
                <a:lnTo>
                  <a:pt x="796" y="3359"/>
                </a:lnTo>
                <a:lnTo>
                  <a:pt x="1591" y="3219"/>
                </a:lnTo>
                <a:lnTo>
                  <a:pt x="2387" y="3085"/>
                </a:lnTo>
                <a:lnTo>
                  <a:pt x="3199" y="2968"/>
                </a:lnTo>
                <a:lnTo>
                  <a:pt x="4012" y="2857"/>
                </a:lnTo>
                <a:lnTo>
                  <a:pt x="4824" y="2752"/>
                </a:lnTo>
                <a:lnTo>
                  <a:pt x="5654" y="2659"/>
                </a:lnTo>
                <a:lnTo>
                  <a:pt x="6467" y="2577"/>
                </a:lnTo>
                <a:lnTo>
                  <a:pt x="7297" y="2502"/>
                </a:lnTo>
                <a:lnTo>
                  <a:pt x="8144" y="2438"/>
                </a:lnTo>
                <a:lnTo>
                  <a:pt x="8974" y="2379"/>
                </a:lnTo>
                <a:lnTo>
                  <a:pt x="9804" y="2333"/>
                </a:lnTo>
                <a:lnTo>
                  <a:pt x="10651" y="2292"/>
                </a:lnTo>
                <a:lnTo>
                  <a:pt x="11498" y="2257"/>
                </a:lnTo>
                <a:lnTo>
                  <a:pt x="12346" y="2233"/>
                </a:lnTo>
                <a:lnTo>
                  <a:pt x="13193" y="2216"/>
                </a:lnTo>
                <a:lnTo>
                  <a:pt x="14040" y="2204"/>
                </a:lnTo>
                <a:lnTo>
                  <a:pt x="14887" y="2204"/>
                </a:lnTo>
                <a:lnTo>
                  <a:pt x="15734" y="2210"/>
                </a:lnTo>
                <a:lnTo>
                  <a:pt x="16599" y="2222"/>
                </a:lnTo>
                <a:lnTo>
                  <a:pt x="17446" y="2239"/>
                </a:lnTo>
                <a:lnTo>
                  <a:pt x="18293" y="2268"/>
                </a:lnTo>
                <a:lnTo>
                  <a:pt x="19158" y="2298"/>
                </a:lnTo>
                <a:lnTo>
                  <a:pt x="20005" y="2338"/>
                </a:lnTo>
                <a:lnTo>
                  <a:pt x="20869" y="2385"/>
                </a:lnTo>
                <a:lnTo>
                  <a:pt x="21717" y="2438"/>
                </a:lnTo>
                <a:lnTo>
                  <a:pt x="22564" y="2496"/>
                </a:lnTo>
                <a:lnTo>
                  <a:pt x="23411" y="2554"/>
                </a:lnTo>
                <a:lnTo>
                  <a:pt x="24258" y="2624"/>
                </a:lnTo>
                <a:lnTo>
                  <a:pt x="25106" y="2700"/>
                </a:lnTo>
                <a:lnTo>
                  <a:pt x="25953" y="2782"/>
                </a:lnTo>
                <a:lnTo>
                  <a:pt x="26800" y="2869"/>
                </a:lnTo>
                <a:lnTo>
                  <a:pt x="27630" y="2956"/>
                </a:lnTo>
                <a:lnTo>
                  <a:pt x="28477" y="3056"/>
                </a:lnTo>
                <a:lnTo>
                  <a:pt x="29307" y="3155"/>
                </a:lnTo>
                <a:lnTo>
                  <a:pt x="30137" y="3260"/>
                </a:lnTo>
                <a:lnTo>
                  <a:pt x="30967" y="3370"/>
                </a:lnTo>
                <a:lnTo>
                  <a:pt x="31779" y="3481"/>
                </a:lnTo>
                <a:lnTo>
                  <a:pt x="32609" y="3598"/>
                </a:lnTo>
                <a:lnTo>
                  <a:pt x="33422" y="3720"/>
                </a:lnTo>
                <a:lnTo>
                  <a:pt x="34235" y="3849"/>
                </a:lnTo>
                <a:lnTo>
                  <a:pt x="35030" y="3977"/>
                </a:lnTo>
                <a:lnTo>
                  <a:pt x="35843" y="4111"/>
                </a:lnTo>
                <a:lnTo>
                  <a:pt x="36638" y="4245"/>
                </a:lnTo>
                <a:lnTo>
                  <a:pt x="37416" y="4385"/>
                </a:lnTo>
                <a:lnTo>
                  <a:pt x="38211" y="4531"/>
                </a:lnTo>
                <a:lnTo>
                  <a:pt x="39750" y="4822"/>
                </a:lnTo>
                <a:lnTo>
                  <a:pt x="41272" y="5125"/>
                </a:lnTo>
                <a:lnTo>
                  <a:pt x="42758" y="5440"/>
                </a:lnTo>
                <a:lnTo>
                  <a:pt x="44228" y="5761"/>
                </a:lnTo>
                <a:lnTo>
                  <a:pt x="45646" y="6087"/>
                </a:lnTo>
                <a:lnTo>
                  <a:pt x="47046" y="6420"/>
                </a:lnTo>
                <a:lnTo>
                  <a:pt x="48395" y="6758"/>
                </a:lnTo>
                <a:lnTo>
                  <a:pt x="49709" y="7096"/>
                </a:lnTo>
                <a:lnTo>
                  <a:pt x="50988" y="7440"/>
                </a:lnTo>
                <a:lnTo>
                  <a:pt x="51507" y="7586"/>
                </a:lnTo>
                <a:lnTo>
                  <a:pt x="52181" y="7790"/>
                </a:lnTo>
                <a:lnTo>
                  <a:pt x="53011" y="8047"/>
                </a:lnTo>
                <a:lnTo>
                  <a:pt x="53980" y="8350"/>
                </a:lnTo>
                <a:lnTo>
                  <a:pt x="55052" y="8700"/>
                </a:lnTo>
                <a:lnTo>
                  <a:pt x="56227" y="9090"/>
                </a:lnTo>
                <a:lnTo>
                  <a:pt x="57507" y="9516"/>
                </a:lnTo>
                <a:lnTo>
                  <a:pt x="58855" y="9976"/>
                </a:lnTo>
                <a:lnTo>
                  <a:pt x="60273" y="10472"/>
                </a:lnTo>
                <a:lnTo>
                  <a:pt x="61743" y="10991"/>
                </a:lnTo>
                <a:lnTo>
                  <a:pt x="63247" y="11533"/>
                </a:lnTo>
                <a:lnTo>
                  <a:pt x="64786" y="12093"/>
                </a:lnTo>
                <a:lnTo>
                  <a:pt x="66325" y="12670"/>
                </a:lnTo>
                <a:lnTo>
                  <a:pt x="67863" y="13265"/>
                </a:lnTo>
                <a:lnTo>
                  <a:pt x="69385" y="13860"/>
                </a:lnTo>
                <a:lnTo>
                  <a:pt x="70889" y="14466"/>
                </a:lnTo>
                <a:lnTo>
                  <a:pt x="72324" y="15078"/>
                </a:lnTo>
                <a:lnTo>
                  <a:pt x="73033" y="15381"/>
                </a:lnTo>
                <a:lnTo>
                  <a:pt x="73725" y="15679"/>
                </a:lnTo>
                <a:lnTo>
                  <a:pt x="74399" y="15982"/>
                </a:lnTo>
                <a:lnTo>
                  <a:pt x="75056" y="16285"/>
                </a:lnTo>
                <a:lnTo>
                  <a:pt x="75678" y="16582"/>
                </a:lnTo>
                <a:lnTo>
                  <a:pt x="76284" y="16874"/>
                </a:lnTo>
                <a:lnTo>
                  <a:pt x="76871" y="17165"/>
                </a:lnTo>
                <a:lnTo>
                  <a:pt x="77425" y="17457"/>
                </a:lnTo>
                <a:lnTo>
                  <a:pt x="77961" y="17737"/>
                </a:lnTo>
                <a:lnTo>
                  <a:pt x="78462" y="18017"/>
                </a:lnTo>
                <a:lnTo>
                  <a:pt x="78929" y="18297"/>
                </a:lnTo>
                <a:lnTo>
                  <a:pt x="79378" y="18565"/>
                </a:lnTo>
                <a:lnTo>
                  <a:pt x="79776" y="18827"/>
                </a:lnTo>
                <a:lnTo>
                  <a:pt x="80139" y="19084"/>
                </a:lnTo>
                <a:lnTo>
                  <a:pt x="80468" y="19340"/>
                </a:lnTo>
                <a:lnTo>
                  <a:pt x="80762" y="19579"/>
                </a:lnTo>
                <a:lnTo>
                  <a:pt x="81021" y="19818"/>
                </a:lnTo>
                <a:lnTo>
                  <a:pt x="81211" y="20046"/>
                </a:lnTo>
                <a:lnTo>
                  <a:pt x="81384" y="20267"/>
                </a:lnTo>
                <a:lnTo>
                  <a:pt x="81453" y="20372"/>
                </a:lnTo>
                <a:lnTo>
                  <a:pt x="81505" y="20477"/>
                </a:lnTo>
                <a:lnTo>
                  <a:pt x="81540" y="20582"/>
                </a:lnTo>
                <a:lnTo>
                  <a:pt x="81574" y="20681"/>
                </a:lnTo>
                <a:lnTo>
                  <a:pt x="81574" y="20780"/>
                </a:lnTo>
                <a:lnTo>
                  <a:pt x="81592" y="20874"/>
                </a:lnTo>
                <a:lnTo>
                  <a:pt x="81574" y="20967"/>
                </a:lnTo>
                <a:lnTo>
                  <a:pt x="81557" y="21054"/>
                </a:lnTo>
                <a:lnTo>
                  <a:pt x="81522" y="21142"/>
                </a:lnTo>
                <a:lnTo>
                  <a:pt x="81471" y="21229"/>
                </a:lnTo>
                <a:lnTo>
                  <a:pt x="81401" y="21311"/>
                </a:lnTo>
                <a:lnTo>
                  <a:pt x="81332" y="21393"/>
                </a:lnTo>
                <a:lnTo>
                  <a:pt x="81228" y="21468"/>
                </a:lnTo>
                <a:lnTo>
                  <a:pt x="81125" y="21538"/>
                </a:lnTo>
                <a:lnTo>
                  <a:pt x="81004" y="21608"/>
                </a:lnTo>
                <a:lnTo>
                  <a:pt x="80883" y="21678"/>
                </a:lnTo>
                <a:lnTo>
                  <a:pt x="80727" y="21742"/>
                </a:lnTo>
                <a:lnTo>
                  <a:pt x="80554" y="21801"/>
                </a:lnTo>
                <a:lnTo>
                  <a:pt x="80381" y="21859"/>
                </a:lnTo>
                <a:lnTo>
                  <a:pt x="80191" y="21911"/>
                </a:lnTo>
                <a:lnTo>
                  <a:pt x="79984" y="21964"/>
                </a:lnTo>
                <a:lnTo>
                  <a:pt x="79742" y="22011"/>
                </a:lnTo>
                <a:lnTo>
                  <a:pt x="80122" y="21946"/>
                </a:lnTo>
                <a:lnTo>
                  <a:pt x="80502" y="21876"/>
                </a:lnTo>
                <a:lnTo>
                  <a:pt x="81384" y="21731"/>
                </a:lnTo>
                <a:lnTo>
                  <a:pt x="82335" y="21579"/>
                </a:lnTo>
                <a:lnTo>
                  <a:pt x="83372" y="21422"/>
                </a:lnTo>
                <a:lnTo>
                  <a:pt x="84444" y="21258"/>
                </a:lnTo>
                <a:lnTo>
                  <a:pt x="85534" y="21078"/>
                </a:lnTo>
                <a:lnTo>
                  <a:pt x="86640" y="20891"/>
                </a:lnTo>
                <a:lnTo>
                  <a:pt x="87176" y="20798"/>
                </a:lnTo>
                <a:lnTo>
                  <a:pt x="87712" y="20693"/>
                </a:lnTo>
                <a:lnTo>
                  <a:pt x="88231" y="20594"/>
                </a:lnTo>
                <a:lnTo>
                  <a:pt x="88732" y="20483"/>
                </a:lnTo>
                <a:lnTo>
                  <a:pt x="89216" y="20372"/>
                </a:lnTo>
                <a:lnTo>
                  <a:pt x="89701" y="20261"/>
                </a:lnTo>
                <a:lnTo>
                  <a:pt x="90133" y="20139"/>
                </a:lnTo>
                <a:lnTo>
                  <a:pt x="90565" y="20017"/>
                </a:lnTo>
                <a:lnTo>
                  <a:pt x="90963" y="19894"/>
                </a:lnTo>
                <a:lnTo>
                  <a:pt x="91308" y="19760"/>
                </a:lnTo>
                <a:lnTo>
                  <a:pt x="91637" y="19626"/>
                </a:lnTo>
                <a:lnTo>
                  <a:pt x="91931" y="19492"/>
                </a:lnTo>
                <a:lnTo>
                  <a:pt x="92069" y="19416"/>
                </a:lnTo>
                <a:lnTo>
                  <a:pt x="92190" y="19346"/>
                </a:lnTo>
                <a:lnTo>
                  <a:pt x="92294" y="19270"/>
                </a:lnTo>
                <a:lnTo>
                  <a:pt x="92398" y="19200"/>
                </a:lnTo>
                <a:lnTo>
                  <a:pt x="92484" y="19124"/>
                </a:lnTo>
                <a:lnTo>
                  <a:pt x="92571" y="19043"/>
                </a:lnTo>
                <a:lnTo>
                  <a:pt x="92623" y="18967"/>
                </a:lnTo>
                <a:lnTo>
                  <a:pt x="92674" y="18885"/>
                </a:lnTo>
                <a:lnTo>
                  <a:pt x="92726" y="18804"/>
                </a:lnTo>
                <a:lnTo>
                  <a:pt x="92744" y="18722"/>
                </a:lnTo>
                <a:lnTo>
                  <a:pt x="92761" y="18641"/>
                </a:lnTo>
                <a:lnTo>
                  <a:pt x="92761" y="18553"/>
                </a:lnTo>
                <a:lnTo>
                  <a:pt x="92744" y="18460"/>
                </a:lnTo>
                <a:lnTo>
                  <a:pt x="92726" y="18367"/>
                </a:lnTo>
                <a:lnTo>
                  <a:pt x="92709" y="18273"/>
                </a:lnTo>
                <a:lnTo>
                  <a:pt x="92674" y="18180"/>
                </a:lnTo>
                <a:lnTo>
                  <a:pt x="92553" y="17993"/>
                </a:lnTo>
                <a:lnTo>
                  <a:pt x="92415" y="17813"/>
                </a:lnTo>
                <a:lnTo>
                  <a:pt x="92242" y="17632"/>
                </a:lnTo>
                <a:lnTo>
                  <a:pt x="92035" y="17457"/>
                </a:lnTo>
                <a:lnTo>
                  <a:pt x="91810" y="17282"/>
                </a:lnTo>
                <a:lnTo>
                  <a:pt x="91551" y="17107"/>
                </a:lnTo>
                <a:lnTo>
                  <a:pt x="91291" y="16938"/>
                </a:lnTo>
                <a:lnTo>
                  <a:pt x="91015" y="16769"/>
                </a:lnTo>
                <a:lnTo>
                  <a:pt x="90427" y="16442"/>
                </a:lnTo>
                <a:lnTo>
                  <a:pt x="89822" y="16122"/>
                </a:lnTo>
                <a:lnTo>
                  <a:pt x="89251" y="15813"/>
                </a:lnTo>
                <a:lnTo>
                  <a:pt x="88559" y="15428"/>
                </a:lnTo>
                <a:lnTo>
                  <a:pt x="87851" y="15049"/>
                </a:lnTo>
                <a:lnTo>
                  <a:pt x="87124" y="14664"/>
                </a:lnTo>
                <a:lnTo>
                  <a:pt x="86398" y="14285"/>
                </a:lnTo>
                <a:lnTo>
                  <a:pt x="85655" y="13912"/>
                </a:lnTo>
                <a:lnTo>
                  <a:pt x="84894" y="13539"/>
                </a:lnTo>
                <a:lnTo>
                  <a:pt x="84133" y="13166"/>
                </a:lnTo>
                <a:lnTo>
                  <a:pt x="83355" y="12793"/>
                </a:lnTo>
                <a:lnTo>
                  <a:pt x="82577" y="12431"/>
                </a:lnTo>
                <a:lnTo>
                  <a:pt x="81782" y="12064"/>
                </a:lnTo>
                <a:lnTo>
                  <a:pt x="80969" y="11702"/>
                </a:lnTo>
                <a:lnTo>
                  <a:pt x="80157" y="11347"/>
                </a:lnTo>
                <a:lnTo>
                  <a:pt x="79327" y="10991"/>
                </a:lnTo>
                <a:lnTo>
                  <a:pt x="78479" y="10635"/>
                </a:lnTo>
                <a:lnTo>
                  <a:pt x="77632" y="10285"/>
                </a:lnTo>
                <a:lnTo>
                  <a:pt x="76768" y="9941"/>
                </a:lnTo>
                <a:lnTo>
                  <a:pt x="75903" y="9597"/>
                </a:lnTo>
                <a:lnTo>
                  <a:pt x="75021" y="9259"/>
                </a:lnTo>
                <a:lnTo>
                  <a:pt x="74122" y="8921"/>
                </a:lnTo>
                <a:lnTo>
                  <a:pt x="73223" y="8589"/>
                </a:lnTo>
                <a:lnTo>
                  <a:pt x="72290" y="8262"/>
                </a:lnTo>
                <a:lnTo>
                  <a:pt x="71373" y="7936"/>
                </a:lnTo>
                <a:lnTo>
                  <a:pt x="70422" y="7615"/>
                </a:lnTo>
                <a:lnTo>
                  <a:pt x="69471" y="7300"/>
                </a:lnTo>
                <a:lnTo>
                  <a:pt x="68503" y="6985"/>
                </a:lnTo>
                <a:lnTo>
                  <a:pt x="67535" y="6676"/>
                </a:lnTo>
                <a:lnTo>
                  <a:pt x="66532" y="6367"/>
                </a:lnTo>
                <a:lnTo>
                  <a:pt x="65547" y="6070"/>
                </a:lnTo>
                <a:lnTo>
                  <a:pt x="64526" y="5773"/>
                </a:lnTo>
                <a:lnTo>
                  <a:pt x="63506" y="5481"/>
                </a:lnTo>
                <a:lnTo>
                  <a:pt x="62469" y="5195"/>
                </a:lnTo>
                <a:lnTo>
                  <a:pt x="61414" y="4910"/>
                </a:lnTo>
                <a:lnTo>
                  <a:pt x="60550" y="4682"/>
                </a:lnTo>
                <a:lnTo>
                  <a:pt x="59668" y="4461"/>
                </a:lnTo>
                <a:lnTo>
                  <a:pt x="58769" y="4233"/>
                </a:lnTo>
                <a:lnTo>
                  <a:pt x="57870" y="4012"/>
                </a:lnTo>
                <a:lnTo>
                  <a:pt x="56953" y="3796"/>
                </a:lnTo>
                <a:lnTo>
                  <a:pt x="56037" y="3580"/>
                </a:lnTo>
                <a:lnTo>
                  <a:pt x="55103" y="3370"/>
                </a:lnTo>
                <a:lnTo>
                  <a:pt x="54153" y="3161"/>
                </a:lnTo>
                <a:lnTo>
                  <a:pt x="53202" y="2962"/>
                </a:lnTo>
                <a:lnTo>
                  <a:pt x="52251" y="2758"/>
                </a:lnTo>
                <a:lnTo>
                  <a:pt x="51282" y="2566"/>
                </a:lnTo>
                <a:lnTo>
                  <a:pt x="50297" y="2379"/>
                </a:lnTo>
                <a:lnTo>
                  <a:pt x="49311" y="2193"/>
                </a:lnTo>
                <a:lnTo>
                  <a:pt x="48309" y="2012"/>
                </a:lnTo>
                <a:lnTo>
                  <a:pt x="47306" y="1843"/>
                </a:lnTo>
                <a:lnTo>
                  <a:pt x="46286" y="1674"/>
                </a:lnTo>
                <a:lnTo>
                  <a:pt x="45266" y="1510"/>
                </a:lnTo>
                <a:lnTo>
                  <a:pt x="44245" y="1359"/>
                </a:lnTo>
                <a:lnTo>
                  <a:pt x="43208" y="1207"/>
                </a:lnTo>
                <a:lnTo>
                  <a:pt x="42153" y="1067"/>
                </a:lnTo>
                <a:lnTo>
                  <a:pt x="41099" y="933"/>
                </a:lnTo>
                <a:lnTo>
                  <a:pt x="40044" y="811"/>
                </a:lnTo>
                <a:lnTo>
                  <a:pt x="38989" y="694"/>
                </a:lnTo>
                <a:lnTo>
                  <a:pt x="37917" y="583"/>
                </a:lnTo>
                <a:lnTo>
                  <a:pt x="36828" y="484"/>
                </a:lnTo>
                <a:lnTo>
                  <a:pt x="35756" y="391"/>
                </a:lnTo>
                <a:lnTo>
                  <a:pt x="34667" y="304"/>
                </a:lnTo>
                <a:lnTo>
                  <a:pt x="33560" y="234"/>
                </a:lnTo>
                <a:lnTo>
                  <a:pt x="32471" y="169"/>
                </a:lnTo>
                <a:lnTo>
                  <a:pt x="31364" y="111"/>
                </a:lnTo>
                <a:lnTo>
                  <a:pt x="30258" y="70"/>
                </a:lnTo>
                <a:lnTo>
                  <a:pt x="29134" y="35"/>
                </a:lnTo>
                <a:lnTo>
                  <a:pt x="28079" y="12"/>
                </a:lnTo>
                <a:lnTo>
                  <a:pt x="27042" y="0"/>
                </a:lnTo>
                <a:close/>
              </a:path>
            </a:pathLst>
          </a:custGeom>
          <a:solidFill>
            <a:srgbClr val="D8CD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2"/>
          <p:cNvSpPr/>
          <p:nvPr/>
        </p:nvSpPr>
        <p:spPr>
          <a:xfrm flipH="1">
            <a:off x="-8612091" y="3686278"/>
            <a:ext cx="1152708" cy="728764"/>
          </a:xfrm>
          <a:custGeom>
            <a:rect b="b" l="l" r="r" t="t"/>
            <a:pathLst>
              <a:path extrusionOk="0" h="25439" w="108823">
                <a:moveTo>
                  <a:pt x="20143" y="0"/>
                </a:moveTo>
                <a:lnTo>
                  <a:pt x="18933" y="6"/>
                </a:lnTo>
                <a:lnTo>
                  <a:pt x="17705" y="18"/>
                </a:lnTo>
                <a:lnTo>
                  <a:pt x="16858" y="35"/>
                </a:lnTo>
                <a:lnTo>
                  <a:pt x="15959" y="64"/>
                </a:lnTo>
                <a:lnTo>
                  <a:pt x="15042" y="93"/>
                </a:lnTo>
                <a:lnTo>
                  <a:pt x="14109" y="128"/>
                </a:lnTo>
                <a:lnTo>
                  <a:pt x="13158" y="175"/>
                </a:lnTo>
                <a:lnTo>
                  <a:pt x="12207" y="228"/>
                </a:lnTo>
                <a:lnTo>
                  <a:pt x="11256" y="286"/>
                </a:lnTo>
                <a:lnTo>
                  <a:pt x="10305" y="350"/>
                </a:lnTo>
                <a:lnTo>
                  <a:pt x="9354" y="426"/>
                </a:lnTo>
                <a:lnTo>
                  <a:pt x="8438" y="513"/>
                </a:lnTo>
                <a:lnTo>
                  <a:pt x="7521" y="607"/>
                </a:lnTo>
                <a:lnTo>
                  <a:pt x="6639" y="711"/>
                </a:lnTo>
                <a:lnTo>
                  <a:pt x="5792" y="828"/>
                </a:lnTo>
                <a:lnTo>
                  <a:pt x="5377" y="886"/>
                </a:lnTo>
                <a:lnTo>
                  <a:pt x="4980" y="951"/>
                </a:lnTo>
                <a:lnTo>
                  <a:pt x="4582" y="1015"/>
                </a:lnTo>
                <a:lnTo>
                  <a:pt x="4202" y="1085"/>
                </a:lnTo>
                <a:lnTo>
                  <a:pt x="3839" y="1155"/>
                </a:lnTo>
                <a:lnTo>
                  <a:pt x="3475" y="1230"/>
                </a:lnTo>
                <a:lnTo>
                  <a:pt x="3130" y="1306"/>
                </a:lnTo>
                <a:lnTo>
                  <a:pt x="2801" y="1388"/>
                </a:lnTo>
                <a:lnTo>
                  <a:pt x="2490" y="1469"/>
                </a:lnTo>
                <a:lnTo>
                  <a:pt x="2196" y="1557"/>
                </a:lnTo>
                <a:lnTo>
                  <a:pt x="1919" y="1644"/>
                </a:lnTo>
                <a:lnTo>
                  <a:pt x="1643" y="1738"/>
                </a:lnTo>
                <a:lnTo>
                  <a:pt x="1401" y="1831"/>
                </a:lnTo>
                <a:lnTo>
                  <a:pt x="1159" y="1930"/>
                </a:lnTo>
                <a:lnTo>
                  <a:pt x="951" y="2029"/>
                </a:lnTo>
                <a:lnTo>
                  <a:pt x="761" y="2134"/>
                </a:lnTo>
                <a:lnTo>
                  <a:pt x="588" y="2245"/>
                </a:lnTo>
                <a:lnTo>
                  <a:pt x="432" y="2356"/>
                </a:lnTo>
                <a:lnTo>
                  <a:pt x="311" y="2466"/>
                </a:lnTo>
                <a:lnTo>
                  <a:pt x="190" y="2583"/>
                </a:lnTo>
                <a:lnTo>
                  <a:pt x="104" y="2705"/>
                </a:lnTo>
                <a:lnTo>
                  <a:pt x="52" y="2828"/>
                </a:lnTo>
                <a:lnTo>
                  <a:pt x="17" y="2956"/>
                </a:lnTo>
                <a:lnTo>
                  <a:pt x="0" y="3090"/>
                </a:lnTo>
                <a:lnTo>
                  <a:pt x="17" y="3224"/>
                </a:lnTo>
                <a:lnTo>
                  <a:pt x="52" y="3364"/>
                </a:lnTo>
                <a:lnTo>
                  <a:pt x="121" y="3504"/>
                </a:lnTo>
                <a:lnTo>
                  <a:pt x="208" y="3656"/>
                </a:lnTo>
                <a:lnTo>
                  <a:pt x="329" y="3802"/>
                </a:lnTo>
                <a:lnTo>
                  <a:pt x="484" y="3959"/>
                </a:lnTo>
                <a:lnTo>
                  <a:pt x="657" y="4116"/>
                </a:lnTo>
                <a:lnTo>
                  <a:pt x="882" y="4274"/>
                </a:lnTo>
                <a:lnTo>
                  <a:pt x="1124" y="4443"/>
                </a:lnTo>
                <a:lnTo>
                  <a:pt x="1401" y="4612"/>
                </a:lnTo>
                <a:lnTo>
                  <a:pt x="1695" y="4787"/>
                </a:lnTo>
                <a:lnTo>
                  <a:pt x="2040" y="4962"/>
                </a:lnTo>
                <a:lnTo>
                  <a:pt x="2403" y="5143"/>
                </a:lnTo>
                <a:lnTo>
                  <a:pt x="2818" y="5329"/>
                </a:lnTo>
                <a:lnTo>
                  <a:pt x="3095" y="5446"/>
                </a:lnTo>
                <a:lnTo>
                  <a:pt x="3389" y="5557"/>
                </a:lnTo>
                <a:lnTo>
                  <a:pt x="3683" y="5662"/>
                </a:lnTo>
                <a:lnTo>
                  <a:pt x="3994" y="5755"/>
                </a:lnTo>
                <a:lnTo>
                  <a:pt x="4305" y="5842"/>
                </a:lnTo>
                <a:lnTo>
                  <a:pt x="4634" y="5924"/>
                </a:lnTo>
                <a:lnTo>
                  <a:pt x="4980" y="6000"/>
                </a:lnTo>
                <a:lnTo>
                  <a:pt x="5325" y="6064"/>
                </a:lnTo>
                <a:lnTo>
                  <a:pt x="5671" y="6128"/>
                </a:lnTo>
                <a:lnTo>
                  <a:pt x="6034" y="6186"/>
                </a:lnTo>
                <a:lnTo>
                  <a:pt x="6415" y="6233"/>
                </a:lnTo>
                <a:lnTo>
                  <a:pt x="6795" y="6280"/>
                </a:lnTo>
                <a:lnTo>
                  <a:pt x="7175" y="6320"/>
                </a:lnTo>
                <a:lnTo>
                  <a:pt x="7573" y="6355"/>
                </a:lnTo>
                <a:lnTo>
                  <a:pt x="7971" y="6385"/>
                </a:lnTo>
                <a:lnTo>
                  <a:pt x="8386" y="6408"/>
                </a:lnTo>
                <a:lnTo>
                  <a:pt x="8801" y="6431"/>
                </a:lnTo>
                <a:lnTo>
                  <a:pt x="9216" y="6443"/>
                </a:lnTo>
                <a:lnTo>
                  <a:pt x="9648" y="6455"/>
                </a:lnTo>
                <a:lnTo>
                  <a:pt x="10080" y="6460"/>
                </a:lnTo>
                <a:lnTo>
                  <a:pt x="10512" y="6466"/>
                </a:lnTo>
                <a:lnTo>
                  <a:pt x="10962" y="6466"/>
                </a:lnTo>
                <a:lnTo>
                  <a:pt x="11861" y="6455"/>
                </a:lnTo>
                <a:lnTo>
                  <a:pt x="12777" y="6431"/>
                </a:lnTo>
                <a:lnTo>
                  <a:pt x="13694" y="6396"/>
                </a:lnTo>
                <a:lnTo>
                  <a:pt x="14645" y="6350"/>
                </a:lnTo>
                <a:lnTo>
                  <a:pt x="15596" y="6303"/>
                </a:lnTo>
                <a:lnTo>
                  <a:pt x="16564" y="6239"/>
                </a:lnTo>
                <a:lnTo>
                  <a:pt x="17532" y="6180"/>
                </a:lnTo>
                <a:lnTo>
                  <a:pt x="19486" y="6041"/>
                </a:lnTo>
                <a:lnTo>
                  <a:pt x="21440" y="5901"/>
                </a:lnTo>
                <a:lnTo>
                  <a:pt x="22408" y="5836"/>
                </a:lnTo>
                <a:lnTo>
                  <a:pt x="23376" y="5772"/>
                </a:lnTo>
                <a:lnTo>
                  <a:pt x="24327" y="5714"/>
                </a:lnTo>
                <a:lnTo>
                  <a:pt x="25278" y="5667"/>
                </a:lnTo>
                <a:lnTo>
                  <a:pt x="26194" y="5621"/>
                </a:lnTo>
                <a:lnTo>
                  <a:pt x="27111" y="5592"/>
                </a:lnTo>
                <a:lnTo>
                  <a:pt x="28010" y="5568"/>
                </a:lnTo>
                <a:lnTo>
                  <a:pt x="28892" y="5562"/>
                </a:lnTo>
                <a:lnTo>
                  <a:pt x="29324" y="5562"/>
                </a:lnTo>
                <a:lnTo>
                  <a:pt x="29739" y="5568"/>
                </a:lnTo>
                <a:lnTo>
                  <a:pt x="30154" y="5580"/>
                </a:lnTo>
                <a:lnTo>
                  <a:pt x="30569" y="5592"/>
                </a:lnTo>
                <a:lnTo>
                  <a:pt x="31744" y="5644"/>
                </a:lnTo>
                <a:lnTo>
                  <a:pt x="32903" y="5702"/>
                </a:lnTo>
                <a:lnTo>
                  <a:pt x="34061" y="5772"/>
                </a:lnTo>
                <a:lnTo>
                  <a:pt x="35220" y="5848"/>
                </a:lnTo>
                <a:lnTo>
                  <a:pt x="36361" y="5936"/>
                </a:lnTo>
                <a:lnTo>
                  <a:pt x="37502" y="6029"/>
                </a:lnTo>
                <a:lnTo>
                  <a:pt x="38643" y="6128"/>
                </a:lnTo>
                <a:lnTo>
                  <a:pt x="39767" y="6245"/>
                </a:lnTo>
                <a:lnTo>
                  <a:pt x="40891" y="6361"/>
                </a:lnTo>
                <a:lnTo>
                  <a:pt x="42015" y="6489"/>
                </a:lnTo>
                <a:lnTo>
                  <a:pt x="43121" y="6624"/>
                </a:lnTo>
                <a:lnTo>
                  <a:pt x="44228" y="6764"/>
                </a:lnTo>
                <a:lnTo>
                  <a:pt x="45317" y="6909"/>
                </a:lnTo>
                <a:lnTo>
                  <a:pt x="46406" y="7067"/>
                </a:lnTo>
                <a:lnTo>
                  <a:pt x="47495" y="7224"/>
                </a:lnTo>
                <a:lnTo>
                  <a:pt x="48567" y="7393"/>
                </a:lnTo>
                <a:lnTo>
                  <a:pt x="49639" y="7568"/>
                </a:lnTo>
                <a:lnTo>
                  <a:pt x="50694" y="7749"/>
                </a:lnTo>
                <a:lnTo>
                  <a:pt x="51749" y="7930"/>
                </a:lnTo>
                <a:lnTo>
                  <a:pt x="52803" y="8122"/>
                </a:lnTo>
                <a:lnTo>
                  <a:pt x="53824" y="8314"/>
                </a:lnTo>
                <a:lnTo>
                  <a:pt x="54861" y="8519"/>
                </a:lnTo>
                <a:lnTo>
                  <a:pt x="55881" y="8723"/>
                </a:lnTo>
                <a:lnTo>
                  <a:pt x="56884" y="8932"/>
                </a:lnTo>
                <a:lnTo>
                  <a:pt x="57887" y="9142"/>
                </a:lnTo>
                <a:lnTo>
                  <a:pt x="58872" y="9358"/>
                </a:lnTo>
                <a:lnTo>
                  <a:pt x="59858" y="9580"/>
                </a:lnTo>
                <a:lnTo>
                  <a:pt x="60826" y="9801"/>
                </a:lnTo>
                <a:lnTo>
                  <a:pt x="61794" y="10029"/>
                </a:lnTo>
                <a:lnTo>
                  <a:pt x="62745" y="10262"/>
                </a:lnTo>
                <a:lnTo>
                  <a:pt x="63696" y="10495"/>
                </a:lnTo>
                <a:lnTo>
                  <a:pt x="64630" y="10728"/>
                </a:lnTo>
                <a:lnTo>
                  <a:pt x="65581" y="10973"/>
                </a:lnTo>
                <a:lnTo>
                  <a:pt x="66532" y="11224"/>
                </a:lnTo>
                <a:lnTo>
                  <a:pt x="67465" y="11475"/>
                </a:lnTo>
                <a:lnTo>
                  <a:pt x="68399" y="11731"/>
                </a:lnTo>
                <a:lnTo>
                  <a:pt x="69315" y="11988"/>
                </a:lnTo>
                <a:lnTo>
                  <a:pt x="70232" y="12250"/>
                </a:lnTo>
                <a:lnTo>
                  <a:pt x="71131" y="12518"/>
                </a:lnTo>
                <a:lnTo>
                  <a:pt x="72030" y="12786"/>
                </a:lnTo>
                <a:lnTo>
                  <a:pt x="72929" y="13060"/>
                </a:lnTo>
                <a:lnTo>
                  <a:pt x="73811" y="13335"/>
                </a:lnTo>
                <a:lnTo>
                  <a:pt x="74675" y="13614"/>
                </a:lnTo>
                <a:lnTo>
                  <a:pt x="75557" y="13894"/>
                </a:lnTo>
                <a:lnTo>
                  <a:pt x="76404" y="14174"/>
                </a:lnTo>
                <a:lnTo>
                  <a:pt x="77251" y="14466"/>
                </a:lnTo>
                <a:lnTo>
                  <a:pt x="78099" y="14751"/>
                </a:lnTo>
                <a:lnTo>
                  <a:pt x="78929" y="15043"/>
                </a:lnTo>
                <a:lnTo>
                  <a:pt x="79758" y="15340"/>
                </a:lnTo>
                <a:lnTo>
                  <a:pt x="80588" y="15632"/>
                </a:lnTo>
                <a:lnTo>
                  <a:pt x="81401" y="15935"/>
                </a:lnTo>
                <a:lnTo>
                  <a:pt x="82196" y="16238"/>
                </a:lnTo>
                <a:lnTo>
                  <a:pt x="82992" y="16541"/>
                </a:lnTo>
                <a:lnTo>
                  <a:pt x="83787" y="16844"/>
                </a:lnTo>
                <a:lnTo>
                  <a:pt x="85326" y="17463"/>
                </a:lnTo>
                <a:lnTo>
                  <a:pt x="86847" y="18092"/>
                </a:lnTo>
                <a:lnTo>
                  <a:pt x="88334" y="18728"/>
                </a:lnTo>
                <a:lnTo>
                  <a:pt x="89804" y="19369"/>
                </a:lnTo>
                <a:lnTo>
                  <a:pt x="91222" y="20022"/>
                </a:lnTo>
                <a:lnTo>
                  <a:pt x="91533" y="20162"/>
                </a:lnTo>
                <a:lnTo>
                  <a:pt x="91827" y="20314"/>
                </a:lnTo>
                <a:lnTo>
                  <a:pt x="92415" y="20634"/>
                </a:lnTo>
                <a:lnTo>
                  <a:pt x="93037" y="20978"/>
                </a:lnTo>
                <a:lnTo>
                  <a:pt x="93642" y="21346"/>
                </a:lnTo>
                <a:lnTo>
                  <a:pt x="94922" y="22115"/>
                </a:lnTo>
                <a:lnTo>
                  <a:pt x="95596" y="22506"/>
                </a:lnTo>
                <a:lnTo>
                  <a:pt x="96270" y="22897"/>
                </a:lnTo>
                <a:lnTo>
                  <a:pt x="96979" y="23276"/>
                </a:lnTo>
                <a:lnTo>
                  <a:pt x="97360" y="23462"/>
                </a:lnTo>
                <a:lnTo>
                  <a:pt x="97723" y="23643"/>
                </a:lnTo>
                <a:lnTo>
                  <a:pt x="98103" y="23818"/>
                </a:lnTo>
                <a:lnTo>
                  <a:pt x="98483" y="23987"/>
                </a:lnTo>
                <a:lnTo>
                  <a:pt x="98881" y="24150"/>
                </a:lnTo>
                <a:lnTo>
                  <a:pt x="99279" y="24308"/>
                </a:lnTo>
                <a:lnTo>
                  <a:pt x="99694" y="24453"/>
                </a:lnTo>
                <a:lnTo>
                  <a:pt x="100109" y="24593"/>
                </a:lnTo>
                <a:lnTo>
                  <a:pt x="100524" y="24727"/>
                </a:lnTo>
                <a:lnTo>
                  <a:pt x="100973" y="24844"/>
                </a:lnTo>
                <a:lnTo>
                  <a:pt x="101405" y="24955"/>
                </a:lnTo>
                <a:lnTo>
                  <a:pt x="101872" y="25054"/>
                </a:lnTo>
                <a:lnTo>
                  <a:pt x="102339" y="25141"/>
                </a:lnTo>
                <a:lnTo>
                  <a:pt x="102806" y="25211"/>
                </a:lnTo>
                <a:lnTo>
                  <a:pt x="103152" y="25258"/>
                </a:lnTo>
                <a:lnTo>
                  <a:pt x="103497" y="25299"/>
                </a:lnTo>
                <a:lnTo>
                  <a:pt x="103826" y="25334"/>
                </a:lnTo>
                <a:lnTo>
                  <a:pt x="104137" y="25369"/>
                </a:lnTo>
                <a:lnTo>
                  <a:pt x="104431" y="25392"/>
                </a:lnTo>
                <a:lnTo>
                  <a:pt x="104725" y="25410"/>
                </a:lnTo>
                <a:lnTo>
                  <a:pt x="105002" y="25421"/>
                </a:lnTo>
                <a:lnTo>
                  <a:pt x="105278" y="25433"/>
                </a:lnTo>
                <a:lnTo>
                  <a:pt x="105520" y="25439"/>
                </a:lnTo>
                <a:lnTo>
                  <a:pt x="105762" y="25439"/>
                </a:lnTo>
                <a:lnTo>
                  <a:pt x="106004" y="25433"/>
                </a:lnTo>
                <a:lnTo>
                  <a:pt x="106229" y="25421"/>
                </a:lnTo>
                <a:lnTo>
                  <a:pt x="106437" y="25410"/>
                </a:lnTo>
                <a:lnTo>
                  <a:pt x="106644" y="25392"/>
                </a:lnTo>
                <a:lnTo>
                  <a:pt x="106834" y="25369"/>
                </a:lnTo>
                <a:lnTo>
                  <a:pt x="107007" y="25340"/>
                </a:lnTo>
                <a:lnTo>
                  <a:pt x="107180" y="25310"/>
                </a:lnTo>
                <a:lnTo>
                  <a:pt x="107353" y="25275"/>
                </a:lnTo>
                <a:lnTo>
                  <a:pt x="107509" y="25240"/>
                </a:lnTo>
                <a:lnTo>
                  <a:pt x="107647" y="25200"/>
                </a:lnTo>
                <a:lnTo>
                  <a:pt x="107785" y="25153"/>
                </a:lnTo>
                <a:lnTo>
                  <a:pt x="107906" y="25106"/>
                </a:lnTo>
                <a:lnTo>
                  <a:pt x="108027" y="25054"/>
                </a:lnTo>
                <a:lnTo>
                  <a:pt x="108131" y="25001"/>
                </a:lnTo>
                <a:lnTo>
                  <a:pt x="108218" y="24949"/>
                </a:lnTo>
                <a:lnTo>
                  <a:pt x="108321" y="24885"/>
                </a:lnTo>
                <a:lnTo>
                  <a:pt x="108477" y="24762"/>
                </a:lnTo>
                <a:lnTo>
                  <a:pt x="108598" y="24628"/>
                </a:lnTo>
                <a:lnTo>
                  <a:pt x="108702" y="24482"/>
                </a:lnTo>
                <a:lnTo>
                  <a:pt x="108754" y="24331"/>
                </a:lnTo>
                <a:lnTo>
                  <a:pt x="108805" y="24173"/>
                </a:lnTo>
                <a:lnTo>
                  <a:pt x="108823" y="24010"/>
                </a:lnTo>
                <a:lnTo>
                  <a:pt x="108805" y="23841"/>
                </a:lnTo>
                <a:lnTo>
                  <a:pt x="108771" y="23672"/>
                </a:lnTo>
                <a:lnTo>
                  <a:pt x="108719" y="23497"/>
                </a:lnTo>
                <a:lnTo>
                  <a:pt x="108633" y="23322"/>
                </a:lnTo>
                <a:lnTo>
                  <a:pt x="108546" y="23147"/>
                </a:lnTo>
                <a:lnTo>
                  <a:pt x="108425" y="22967"/>
                </a:lnTo>
                <a:lnTo>
                  <a:pt x="108304" y="22797"/>
                </a:lnTo>
                <a:lnTo>
                  <a:pt x="108148" y="22623"/>
                </a:lnTo>
                <a:lnTo>
                  <a:pt x="107993" y="22459"/>
                </a:lnTo>
                <a:lnTo>
                  <a:pt x="107820" y="22296"/>
                </a:lnTo>
                <a:lnTo>
                  <a:pt x="107647" y="22133"/>
                </a:lnTo>
                <a:lnTo>
                  <a:pt x="107457" y="21987"/>
                </a:lnTo>
                <a:lnTo>
                  <a:pt x="107249" y="21841"/>
                </a:lnTo>
                <a:lnTo>
                  <a:pt x="106748" y="21497"/>
                </a:lnTo>
                <a:lnTo>
                  <a:pt x="106229" y="21159"/>
                </a:lnTo>
                <a:lnTo>
                  <a:pt x="105693" y="20815"/>
                </a:lnTo>
                <a:lnTo>
                  <a:pt x="105140" y="20477"/>
                </a:lnTo>
                <a:lnTo>
                  <a:pt x="104587" y="20139"/>
                </a:lnTo>
                <a:lnTo>
                  <a:pt x="103999" y="19801"/>
                </a:lnTo>
                <a:lnTo>
                  <a:pt x="103411" y="19462"/>
                </a:lnTo>
                <a:lnTo>
                  <a:pt x="102806" y="19124"/>
                </a:lnTo>
                <a:lnTo>
                  <a:pt x="102183" y="18792"/>
                </a:lnTo>
                <a:lnTo>
                  <a:pt x="101544" y="18454"/>
                </a:lnTo>
                <a:lnTo>
                  <a:pt x="100887" y="18121"/>
                </a:lnTo>
                <a:lnTo>
                  <a:pt x="100230" y="17789"/>
                </a:lnTo>
                <a:lnTo>
                  <a:pt x="99555" y="17457"/>
                </a:lnTo>
                <a:lnTo>
                  <a:pt x="98881" y="17130"/>
                </a:lnTo>
                <a:lnTo>
                  <a:pt x="98172" y="16798"/>
                </a:lnTo>
                <a:lnTo>
                  <a:pt x="97463" y="16471"/>
                </a:lnTo>
                <a:lnTo>
                  <a:pt x="96754" y="16145"/>
                </a:lnTo>
                <a:lnTo>
                  <a:pt x="96011" y="15824"/>
                </a:lnTo>
                <a:lnTo>
                  <a:pt x="95267" y="15498"/>
                </a:lnTo>
                <a:lnTo>
                  <a:pt x="94524" y="15177"/>
                </a:lnTo>
                <a:lnTo>
                  <a:pt x="93746" y="14862"/>
                </a:lnTo>
                <a:lnTo>
                  <a:pt x="92985" y="14541"/>
                </a:lnTo>
                <a:lnTo>
                  <a:pt x="92190" y="14227"/>
                </a:lnTo>
                <a:lnTo>
                  <a:pt x="91395" y="13912"/>
                </a:lnTo>
                <a:lnTo>
                  <a:pt x="90599" y="13603"/>
                </a:lnTo>
                <a:lnTo>
                  <a:pt x="89787" y="13288"/>
                </a:lnTo>
                <a:lnTo>
                  <a:pt x="88957" y="12985"/>
                </a:lnTo>
                <a:lnTo>
                  <a:pt x="88127" y="12676"/>
                </a:lnTo>
                <a:lnTo>
                  <a:pt x="87297" y="12372"/>
                </a:lnTo>
                <a:lnTo>
                  <a:pt x="86450" y="12069"/>
                </a:lnTo>
                <a:lnTo>
                  <a:pt x="84721" y="11475"/>
                </a:lnTo>
                <a:lnTo>
                  <a:pt x="82974" y="10892"/>
                </a:lnTo>
                <a:lnTo>
                  <a:pt x="81211" y="10314"/>
                </a:lnTo>
                <a:lnTo>
                  <a:pt x="79413" y="9749"/>
                </a:lnTo>
                <a:lnTo>
                  <a:pt x="77580" y="9189"/>
                </a:lnTo>
                <a:lnTo>
                  <a:pt x="75747" y="8647"/>
                </a:lnTo>
                <a:lnTo>
                  <a:pt x="73880" y="8116"/>
                </a:lnTo>
                <a:lnTo>
                  <a:pt x="71995" y="7597"/>
                </a:lnTo>
                <a:lnTo>
                  <a:pt x="70111" y="7090"/>
                </a:lnTo>
                <a:lnTo>
                  <a:pt x="68191" y="6600"/>
                </a:lnTo>
                <a:lnTo>
                  <a:pt x="66272" y="6122"/>
                </a:lnTo>
                <a:lnTo>
                  <a:pt x="64353" y="5656"/>
                </a:lnTo>
                <a:lnTo>
                  <a:pt x="62417" y="5207"/>
                </a:lnTo>
                <a:lnTo>
                  <a:pt x="60480" y="4775"/>
                </a:lnTo>
                <a:lnTo>
                  <a:pt x="58544" y="4356"/>
                </a:lnTo>
                <a:lnTo>
                  <a:pt x="56607" y="3953"/>
                </a:lnTo>
                <a:lnTo>
                  <a:pt x="55639" y="3755"/>
                </a:lnTo>
                <a:lnTo>
                  <a:pt x="54671" y="3568"/>
                </a:lnTo>
                <a:lnTo>
                  <a:pt x="53616" y="3364"/>
                </a:lnTo>
                <a:lnTo>
                  <a:pt x="52561" y="3166"/>
                </a:lnTo>
                <a:lnTo>
                  <a:pt x="51489" y="2974"/>
                </a:lnTo>
                <a:lnTo>
                  <a:pt x="50417" y="2781"/>
                </a:lnTo>
                <a:lnTo>
                  <a:pt x="49345" y="2601"/>
                </a:lnTo>
                <a:lnTo>
                  <a:pt x="48239" y="2420"/>
                </a:lnTo>
                <a:lnTo>
                  <a:pt x="47150" y="2239"/>
                </a:lnTo>
                <a:lnTo>
                  <a:pt x="46026" y="2070"/>
                </a:lnTo>
                <a:lnTo>
                  <a:pt x="44919" y="1901"/>
                </a:lnTo>
                <a:lnTo>
                  <a:pt x="43795" y="1738"/>
                </a:lnTo>
                <a:lnTo>
                  <a:pt x="42654" y="1586"/>
                </a:lnTo>
                <a:lnTo>
                  <a:pt x="41513" y="1434"/>
                </a:lnTo>
                <a:lnTo>
                  <a:pt x="40372" y="1289"/>
                </a:lnTo>
                <a:lnTo>
                  <a:pt x="39231" y="1155"/>
                </a:lnTo>
                <a:lnTo>
                  <a:pt x="38072" y="1020"/>
                </a:lnTo>
                <a:lnTo>
                  <a:pt x="36897" y="898"/>
                </a:lnTo>
                <a:lnTo>
                  <a:pt x="35738" y="781"/>
                </a:lnTo>
                <a:lnTo>
                  <a:pt x="34563" y="671"/>
                </a:lnTo>
                <a:lnTo>
                  <a:pt x="33370" y="566"/>
                </a:lnTo>
                <a:lnTo>
                  <a:pt x="32194" y="472"/>
                </a:lnTo>
                <a:lnTo>
                  <a:pt x="31001" y="385"/>
                </a:lnTo>
                <a:lnTo>
                  <a:pt x="29808" y="309"/>
                </a:lnTo>
                <a:lnTo>
                  <a:pt x="28615" y="233"/>
                </a:lnTo>
                <a:lnTo>
                  <a:pt x="27405" y="175"/>
                </a:lnTo>
                <a:lnTo>
                  <a:pt x="26212" y="123"/>
                </a:lnTo>
                <a:lnTo>
                  <a:pt x="25001" y="76"/>
                </a:lnTo>
                <a:lnTo>
                  <a:pt x="23791" y="41"/>
                </a:lnTo>
                <a:lnTo>
                  <a:pt x="22581" y="18"/>
                </a:lnTo>
                <a:lnTo>
                  <a:pt x="21370" y="6"/>
                </a:lnTo>
                <a:lnTo>
                  <a:pt x="20143" y="0"/>
                </a:lnTo>
                <a:close/>
              </a:path>
            </a:pathLst>
          </a:custGeom>
          <a:solidFill>
            <a:srgbClr val="F5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2"/>
          <p:cNvSpPr/>
          <p:nvPr/>
        </p:nvSpPr>
        <p:spPr>
          <a:xfrm flipH="1">
            <a:off x="-8737358" y="3622624"/>
            <a:ext cx="1258929" cy="790241"/>
          </a:xfrm>
          <a:custGeom>
            <a:rect b="b" l="l" r="r" t="t"/>
            <a:pathLst>
              <a:path extrusionOk="0" h="27585" w="118851">
                <a:moveTo>
                  <a:pt x="30949" y="1"/>
                </a:moveTo>
                <a:lnTo>
                  <a:pt x="29722" y="7"/>
                </a:lnTo>
                <a:lnTo>
                  <a:pt x="28494" y="18"/>
                </a:lnTo>
                <a:lnTo>
                  <a:pt x="27301" y="47"/>
                </a:lnTo>
                <a:lnTo>
                  <a:pt x="26125" y="82"/>
                </a:lnTo>
                <a:lnTo>
                  <a:pt x="24967" y="135"/>
                </a:lnTo>
                <a:lnTo>
                  <a:pt x="23808" y="193"/>
                </a:lnTo>
                <a:lnTo>
                  <a:pt x="22667" y="263"/>
                </a:lnTo>
                <a:lnTo>
                  <a:pt x="21544" y="345"/>
                </a:lnTo>
                <a:lnTo>
                  <a:pt x="20437" y="438"/>
                </a:lnTo>
                <a:lnTo>
                  <a:pt x="19330" y="537"/>
                </a:lnTo>
                <a:lnTo>
                  <a:pt x="18241" y="648"/>
                </a:lnTo>
                <a:lnTo>
                  <a:pt x="17152" y="764"/>
                </a:lnTo>
                <a:lnTo>
                  <a:pt x="16080" y="893"/>
                </a:lnTo>
                <a:lnTo>
                  <a:pt x="15008" y="1027"/>
                </a:lnTo>
                <a:lnTo>
                  <a:pt x="13936" y="1167"/>
                </a:lnTo>
                <a:lnTo>
                  <a:pt x="12864" y="1318"/>
                </a:lnTo>
                <a:lnTo>
                  <a:pt x="11809" y="1476"/>
                </a:lnTo>
                <a:lnTo>
                  <a:pt x="10755" y="1639"/>
                </a:lnTo>
                <a:lnTo>
                  <a:pt x="9683" y="1814"/>
                </a:lnTo>
                <a:lnTo>
                  <a:pt x="8628" y="1989"/>
                </a:lnTo>
                <a:lnTo>
                  <a:pt x="7573" y="2170"/>
                </a:lnTo>
                <a:lnTo>
                  <a:pt x="6501" y="2362"/>
                </a:lnTo>
                <a:lnTo>
                  <a:pt x="5429" y="2554"/>
                </a:lnTo>
                <a:lnTo>
                  <a:pt x="4357" y="2753"/>
                </a:lnTo>
                <a:lnTo>
                  <a:pt x="2196" y="3167"/>
                </a:lnTo>
                <a:lnTo>
                  <a:pt x="0" y="3592"/>
                </a:lnTo>
                <a:lnTo>
                  <a:pt x="0" y="3592"/>
                </a:lnTo>
                <a:lnTo>
                  <a:pt x="519" y="3493"/>
                </a:lnTo>
                <a:lnTo>
                  <a:pt x="1038" y="3394"/>
                </a:lnTo>
                <a:lnTo>
                  <a:pt x="1574" y="3301"/>
                </a:lnTo>
                <a:lnTo>
                  <a:pt x="2092" y="3213"/>
                </a:lnTo>
                <a:lnTo>
                  <a:pt x="2628" y="3126"/>
                </a:lnTo>
                <a:lnTo>
                  <a:pt x="3164" y="3044"/>
                </a:lnTo>
                <a:lnTo>
                  <a:pt x="3700" y="2963"/>
                </a:lnTo>
                <a:lnTo>
                  <a:pt x="4254" y="2887"/>
                </a:lnTo>
                <a:lnTo>
                  <a:pt x="5343" y="2747"/>
                </a:lnTo>
                <a:lnTo>
                  <a:pt x="6432" y="2619"/>
                </a:lnTo>
                <a:lnTo>
                  <a:pt x="7539" y="2502"/>
                </a:lnTo>
                <a:lnTo>
                  <a:pt x="8645" y="2403"/>
                </a:lnTo>
                <a:lnTo>
                  <a:pt x="9769" y="2315"/>
                </a:lnTo>
                <a:lnTo>
                  <a:pt x="10910" y="2240"/>
                </a:lnTo>
                <a:lnTo>
                  <a:pt x="12034" y="2175"/>
                </a:lnTo>
                <a:lnTo>
                  <a:pt x="13175" y="2123"/>
                </a:lnTo>
                <a:lnTo>
                  <a:pt x="14334" y="2082"/>
                </a:lnTo>
                <a:lnTo>
                  <a:pt x="15475" y="2053"/>
                </a:lnTo>
                <a:lnTo>
                  <a:pt x="16633" y="2036"/>
                </a:lnTo>
                <a:lnTo>
                  <a:pt x="17792" y="2030"/>
                </a:lnTo>
                <a:lnTo>
                  <a:pt x="18967" y="2030"/>
                </a:lnTo>
                <a:lnTo>
                  <a:pt x="20126" y="2047"/>
                </a:lnTo>
                <a:lnTo>
                  <a:pt x="21301" y="2071"/>
                </a:lnTo>
                <a:lnTo>
                  <a:pt x="22477" y="2106"/>
                </a:lnTo>
                <a:lnTo>
                  <a:pt x="23653" y="2152"/>
                </a:lnTo>
                <a:lnTo>
                  <a:pt x="24829" y="2205"/>
                </a:lnTo>
                <a:lnTo>
                  <a:pt x="26004" y="2269"/>
                </a:lnTo>
                <a:lnTo>
                  <a:pt x="27197" y="2339"/>
                </a:lnTo>
                <a:lnTo>
                  <a:pt x="28373" y="2420"/>
                </a:lnTo>
                <a:lnTo>
                  <a:pt x="29549" y="2508"/>
                </a:lnTo>
                <a:lnTo>
                  <a:pt x="30724" y="2607"/>
                </a:lnTo>
                <a:lnTo>
                  <a:pt x="31900" y="2712"/>
                </a:lnTo>
                <a:lnTo>
                  <a:pt x="33076" y="2829"/>
                </a:lnTo>
                <a:lnTo>
                  <a:pt x="34252" y="2945"/>
                </a:lnTo>
                <a:lnTo>
                  <a:pt x="35410" y="3073"/>
                </a:lnTo>
                <a:lnTo>
                  <a:pt x="36586" y="3207"/>
                </a:lnTo>
                <a:lnTo>
                  <a:pt x="37744" y="3347"/>
                </a:lnTo>
                <a:lnTo>
                  <a:pt x="38903" y="3499"/>
                </a:lnTo>
                <a:lnTo>
                  <a:pt x="40044" y="3651"/>
                </a:lnTo>
                <a:lnTo>
                  <a:pt x="41202" y="3814"/>
                </a:lnTo>
                <a:lnTo>
                  <a:pt x="42326" y="3977"/>
                </a:lnTo>
                <a:lnTo>
                  <a:pt x="43467" y="4146"/>
                </a:lnTo>
                <a:lnTo>
                  <a:pt x="44591" y="4321"/>
                </a:lnTo>
                <a:lnTo>
                  <a:pt x="45715" y="4502"/>
                </a:lnTo>
                <a:lnTo>
                  <a:pt x="46839" y="4688"/>
                </a:lnTo>
                <a:lnTo>
                  <a:pt x="47928" y="4881"/>
                </a:lnTo>
                <a:lnTo>
                  <a:pt x="49034" y="5073"/>
                </a:lnTo>
                <a:lnTo>
                  <a:pt x="50124" y="5271"/>
                </a:lnTo>
                <a:lnTo>
                  <a:pt x="51196" y="5476"/>
                </a:lnTo>
                <a:lnTo>
                  <a:pt x="52268" y="5680"/>
                </a:lnTo>
                <a:lnTo>
                  <a:pt x="53322" y="5884"/>
                </a:lnTo>
                <a:lnTo>
                  <a:pt x="54360" y="6099"/>
                </a:lnTo>
                <a:lnTo>
                  <a:pt x="55397" y="6309"/>
                </a:lnTo>
                <a:lnTo>
                  <a:pt x="56417" y="6525"/>
                </a:lnTo>
                <a:lnTo>
                  <a:pt x="57437" y="6747"/>
                </a:lnTo>
                <a:lnTo>
                  <a:pt x="58423" y="6962"/>
                </a:lnTo>
                <a:lnTo>
                  <a:pt x="59408" y="7184"/>
                </a:lnTo>
                <a:lnTo>
                  <a:pt x="60377" y="7405"/>
                </a:lnTo>
                <a:lnTo>
                  <a:pt x="61345" y="7633"/>
                </a:lnTo>
                <a:lnTo>
                  <a:pt x="62278" y="7854"/>
                </a:lnTo>
                <a:lnTo>
                  <a:pt x="64111" y="8309"/>
                </a:lnTo>
                <a:lnTo>
                  <a:pt x="65875" y="8758"/>
                </a:lnTo>
                <a:lnTo>
                  <a:pt x="67569" y="9207"/>
                </a:lnTo>
                <a:lnTo>
                  <a:pt x="69212" y="9650"/>
                </a:lnTo>
                <a:lnTo>
                  <a:pt x="69851" y="9837"/>
                </a:lnTo>
                <a:lnTo>
                  <a:pt x="70716" y="10093"/>
                </a:lnTo>
                <a:lnTo>
                  <a:pt x="71753" y="10414"/>
                </a:lnTo>
                <a:lnTo>
                  <a:pt x="72964" y="10787"/>
                </a:lnTo>
                <a:lnTo>
                  <a:pt x="74312" y="11219"/>
                </a:lnTo>
                <a:lnTo>
                  <a:pt x="75799" y="11703"/>
                </a:lnTo>
                <a:lnTo>
                  <a:pt x="77407" y="12227"/>
                </a:lnTo>
                <a:lnTo>
                  <a:pt x="79102" y="12793"/>
                </a:lnTo>
                <a:lnTo>
                  <a:pt x="80882" y="13399"/>
                </a:lnTo>
                <a:lnTo>
                  <a:pt x="82732" y="14035"/>
                </a:lnTo>
                <a:lnTo>
                  <a:pt x="84634" y="14705"/>
                </a:lnTo>
                <a:lnTo>
                  <a:pt x="86553" y="15393"/>
                </a:lnTo>
                <a:lnTo>
                  <a:pt x="88507" y="16099"/>
                </a:lnTo>
                <a:lnTo>
                  <a:pt x="90444" y="16828"/>
                </a:lnTo>
                <a:lnTo>
                  <a:pt x="92363" y="17562"/>
                </a:lnTo>
                <a:lnTo>
                  <a:pt x="93314" y="17935"/>
                </a:lnTo>
                <a:lnTo>
                  <a:pt x="94247" y="18303"/>
                </a:lnTo>
                <a:lnTo>
                  <a:pt x="95164" y="18676"/>
                </a:lnTo>
                <a:lnTo>
                  <a:pt x="96080" y="19049"/>
                </a:lnTo>
                <a:lnTo>
                  <a:pt x="96962" y="19422"/>
                </a:lnTo>
                <a:lnTo>
                  <a:pt x="97826" y="19795"/>
                </a:lnTo>
                <a:lnTo>
                  <a:pt x="98674" y="20163"/>
                </a:lnTo>
                <a:lnTo>
                  <a:pt x="99504" y="20530"/>
                </a:lnTo>
                <a:lnTo>
                  <a:pt x="100299" y="20897"/>
                </a:lnTo>
                <a:lnTo>
                  <a:pt x="101060" y="21259"/>
                </a:lnTo>
                <a:lnTo>
                  <a:pt x="101803" y="21614"/>
                </a:lnTo>
                <a:lnTo>
                  <a:pt x="102512" y="21970"/>
                </a:lnTo>
                <a:lnTo>
                  <a:pt x="103186" y="22320"/>
                </a:lnTo>
                <a:lnTo>
                  <a:pt x="103809" y="22664"/>
                </a:lnTo>
                <a:lnTo>
                  <a:pt x="104414" y="23002"/>
                </a:lnTo>
                <a:lnTo>
                  <a:pt x="104967" y="23329"/>
                </a:lnTo>
                <a:lnTo>
                  <a:pt x="105469" y="23655"/>
                </a:lnTo>
                <a:lnTo>
                  <a:pt x="105935" y="23970"/>
                </a:lnTo>
                <a:lnTo>
                  <a:pt x="106368" y="24279"/>
                </a:lnTo>
                <a:lnTo>
                  <a:pt x="106731" y="24582"/>
                </a:lnTo>
                <a:lnTo>
                  <a:pt x="107042" y="24874"/>
                </a:lnTo>
                <a:lnTo>
                  <a:pt x="107180" y="25014"/>
                </a:lnTo>
                <a:lnTo>
                  <a:pt x="107319" y="25154"/>
                </a:lnTo>
                <a:lnTo>
                  <a:pt x="107422" y="25293"/>
                </a:lnTo>
                <a:lnTo>
                  <a:pt x="107526" y="25428"/>
                </a:lnTo>
                <a:lnTo>
                  <a:pt x="107595" y="25556"/>
                </a:lnTo>
                <a:lnTo>
                  <a:pt x="107664" y="25684"/>
                </a:lnTo>
                <a:lnTo>
                  <a:pt x="107716" y="25812"/>
                </a:lnTo>
                <a:lnTo>
                  <a:pt x="107768" y="25935"/>
                </a:lnTo>
                <a:lnTo>
                  <a:pt x="107785" y="26057"/>
                </a:lnTo>
                <a:lnTo>
                  <a:pt x="107785" y="26174"/>
                </a:lnTo>
                <a:lnTo>
                  <a:pt x="107785" y="26285"/>
                </a:lnTo>
                <a:lnTo>
                  <a:pt x="107751" y="26401"/>
                </a:lnTo>
                <a:lnTo>
                  <a:pt x="107716" y="26506"/>
                </a:lnTo>
                <a:lnTo>
                  <a:pt x="107647" y="26611"/>
                </a:lnTo>
                <a:lnTo>
                  <a:pt x="107578" y="26710"/>
                </a:lnTo>
                <a:lnTo>
                  <a:pt x="107474" y="26809"/>
                </a:lnTo>
                <a:lnTo>
                  <a:pt x="107371" y="26903"/>
                </a:lnTo>
                <a:lnTo>
                  <a:pt x="107232" y="26996"/>
                </a:lnTo>
                <a:lnTo>
                  <a:pt x="107094" y="27083"/>
                </a:lnTo>
                <a:lnTo>
                  <a:pt x="106921" y="27165"/>
                </a:lnTo>
                <a:lnTo>
                  <a:pt x="106731" y="27247"/>
                </a:lnTo>
                <a:lnTo>
                  <a:pt x="106541" y="27323"/>
                </a:lnTo>
                <a:lnTo>
                  <a:pt x="106316" y="27392"/>
                </a:lnTo>
                <a:lnTo>
                  <a:pt x="106074" y="27462"/>
                </a:lnTo>
                <a:lnTo>
                  <a:pt x="105797" y="27527"/>
                </a:lnTo>
                <a:lnTo>
                  <a:pt x="105520" y="27585"/>
                </a:lnTo>
                <a:lnTo>
                  <a:pt x="105918" y="27509"/>
                </a:lnTo>
                <a:lnTo>
                  <a:pt x="106368" y="27427"/>
                </a:lnTo>
                <a:lnTo>
                  <a:pt x="107301" y="27270"/>
                </a:lnTo>
                <a:lnTo>
                  <a:pt x="108321" y="27113"/>
                </a:lnTo>
                <a:lnTo>
                  <a:pt x="109393" y="26944"/>
                </a:lnTo>
                <a:lnTo>
                  <a:pt x="110500" y="26769"/>
                </a:lnTo>
                <a:lnTo>
                  <a:pt x="111624" y="26582"/>
                </a:lnTo>
                <a:lnTo>
                  <a:pt x="112177" y="26483"/>
                </a:lnTo>
                <a:lnTo>
                  <a:pt x="112730" y="26384"/>
                </a:lnTo>
                <a:lnTo>
                  <a:pt x="113284" y="26285"/>
                </a:lnTo>
                <a:lnTo>
                  <a:pt x="113820" y="26180"/>
                </a:lnTo>
                <a:lnTo>
                  <a:pt x="114338" y="26069"/>
                </a:lnTo>
                <a:lnTo>
                  <a:pt x="114857" y="25958"/>
                </a:lnTo>
                <a:lnTo>
                  <a:pt x="115341" y="25836"/>
                </a:lnTo>
                <a:lnTo>
                  <a:pt x="115808" y="25719"/>
                </a:lnTo>
                <a:lnTo>
                  <a:pt x="116258" y="25591"/>
                </a:lnTo>
                <a:lnTo>
                  <a:pt x="116672" y="25463"/>
                </a:lnTo>
                <a:lnTo>
                  <a:pt x="117070" y="25328"/>
                </a:lnTo>
                <a:lnTo>
                  <a:pt x="117433" y="25189"/>
                </a:lnTo>
                <a:lnTo>
                  <a:pt x="117762" y="25043"/>
                </a:lnTo>
                <a:lnTo>
                  <a:pt x="118038" y="24891"/>
                </a:lnTo>
                <a:lnTo>
                  <a:pt x="118177" y="24815"/>
                </a:lnTo>
                <a:lnTo>
                  <a:pt x="118298" y="24734"/>
                </a:lnTo>
                <a:lnTo>
                  <a:pt x="118401" y="24658"/>
                </a:lnTo>
                <a:lnTo>
                  <a:pt x="118505" y="24576"/>
                </a:lnTo>
                <a:lnTo>
                  <a:pt x="118592" y="24495"/>
                </a:lnTo>
                <a:lnTo>
                  <a:pt x="118661" y="24407"/>
                </a:lnTo>
                <a:lnTo>
                  <a:pt x="118730" y="24320"/>
                </a:lnTo>
                <a:lnTo>
                  <a:pt x="118782" y="24232"/>
                </a:lnTo>
                <a:lnTo>
                  <a:pt x="118816" y="24145"/>
                </a:lnTo>
                <a:lnTo>
                  <a:pt x="118834" y="24052"/>
                </a:lnTo>
                <a:lnTo>
                  <a:pt x="118851" y="23964"/>
                </a:lnTo>
                <a:lnTo>
                  <a:pt x="118851" y="23865"/>
                </a:lnTo>
                <a:lnTo>
                  <a:pt x="118816" y="23702"/>
                </a:lnTo>
                <a:lnTo>
                  <a:pt x="118782" y="23539"/>
                </a:lnTo>
                <a:lnTo>
                  <a:pt x="118695" y="23375"/>
                </a:lnTo>
                <a:lnTo>
                  <a:pt x="118609" y="23206"/>
                </a:lnTo>
                <a:lnTo>
                  <a:pt x="118505" y="23043"/>
                </a:lnTo>
                <a:lnTo>
                  <a:pt x="118367" y="22885"/>
                </a:lnTo>
                <a:lnTo>
                  <a:pt x="118211" y="22722"/>
                </a:lnTo>
                <a:lnTo>
                  <a:pt x="118056" y="22559"/>
                </a:lnTo>
                <a:lnTo>
                  <a:pt x="117865" y="22402"/>
                </a:lnTo>
                <a:lnTo>
                  <a:pt x="117675" y="22244"/>
                </a:lnTo>
                <a:lnTo>
                  <a:pt x="117468" y="22087"/>
                </a:lnTo>
                <a:lnTo>
                  <a:pt x="117243" y="21929"/>
                </a:lnTo>
                <a:lnTo>
                  <a:pt x="117001" y="21778"/>
                </a:lnTo>
                <a:lnTo>
                  <a:pt x="116759" y="21620"/>
                </a:lnTo>
                <a:lnTo>
                  <a:pt x="116240" y="21317"/>
                </a:lnTo>
                <a:lnTo>
                  <a:pt x="115687" y="21020"/>
                </a:lnTo>
                <a:lnTo>
                  <a:pt x="115116" y="20722"/>
                </a:lnTo>
                <a:lnTo>
                  <a:pt x="114546" y="20437"/>
                </a:lnTo>
                <a:lnTo>
                  <a:pt x="113958" y="20151"/>
                </a:lnTo>
                <a:lnTo>
                  <a:pt x="112800" y="19609"/>
                </a:lnTo>
                <a:lnTo>
                  <a:pt x="112264" y="19352"/>
                </a:lnTo>
                <a:lnTo>
                  <a:pt x="111745" y="19096"/>
                </a:lnTo>
                <a:lnTo>
                  <a:pt x="110725" y="18600"/>
                </a:lnTo>
                <a:lnTo>
                  <a:pt x="109705" y="18104"/>
                </a:lnTo>
                <a:lnTo>
                  <a:pt x="108667" y="17609"/>
                </a:lnTo>
                <a:lnTo>
                  <a:pt x="107595" y="17119"/>
                </a:lnTo>
                <a:lnTo>
                  <a:pt x="106541" y="16629"/>
                </a:lnTo>
                <a:lnTo>
                  <a:pt x="105451" y="16145"/>
                </a:lnTo>
                <a:lnTo>
                  <a:pt x="104345" y="15667"/>
                </a:lnTo>
                <a:lnTo>
                  <a:pt x="103238" y="15189"/>
                </a:lnTo>
                <a:lnTo>
                  <a:pt x="102097" y="14717"/>
                </a:lnTo>
                <a:lnTo>
                  <a:pt x="100956" y="14250"/>
                </a:lnTo>
                <a:lnTo>
                  <a:pt x="99798" y="13784"/>
                </a:lnTo>
                <a:lnTo>
                  <a:pt x="98622" y="13323"/>
                </a:lnTo>
                <a:lnTo>
                  <a:pt x="97429" y="12863"/>
                </a:lnTo>
                <a:lnTo>
                  <a:pt x="96236" y="12414"/>
                </a:lnTo>
                <a:lnTo>
                  <a:pt x="95008" y="11965"/>
                </a:lnTo>
                <a:lnTo>
                  <a:pt x="93781" y="11522"/>
                </a:lnTo>
                <a:lnTo>
                  <a:pt x="92536" y="11085"/>
                </a:lnTo>
                <a:lnTo>
                  <a:pt x="91274" y="10653"/>
                </a:lnTo>
                <a:lnTo>
                  <a:pt x="89994" y="10222"/>
                </a:lnTo>
                <a:lnTo>
                  <a:pt x="88697" y="9802"/>
                </a:lnTo>
                <a:lnTo>
                  <a:pt x="87383" y="9382"/>
                </a:lnTo>
                <a:lnTo>
                  <a:pt x="86069" y="8968"/>
                </a:lnTo>
                <a:lnTo>
                  <a:pt x="84721" y="8566"/>
                </a:lnTo>
                <a:lnTo>
                  <a:pt x="83372" y="8163"/>
                </a:lnTo>
                <a:lnTo>
                  <a:pt x="82006" y="7773"/>
                </a:lnTo>
                <a:lnTo>
                  <a:pt x="80623" y="7382"/>
                </a:lnTo>
                <a:lnTo>
                  <a:pt x="79223" y="7003"/>
                </a:lnTo>
                <a:lnTo>
                  <a:pt x="77822" y="6624"/>
                </a:lnTo>
                <a:lnTo>
                  <a:pt x="76387" y="6257"/>
                </a:lnTo>
                <a:lnTo>
                  <a:pt x="74952" y="5895"/>
                </a:lnTo>
                <a:lnTo>
                  <a:pt x="73500" y="5540"/>
                </a:lnTo>
                <a:lnTo>
                  <a:pt x="72013" y="5196"/>
                </a:lnTo>
                <a:lnTo>
                  <a:pt x="71010" y="4962"/>
                </a:lnTo>
                <a:lnTo>
                  <a:pt x="69990" y="4735"/>
                </a:lnTo>
                <a:lnTo>
                  <a:pt x="68970" y="4508"/>
                </a:lnTo>
                <a:lnTo>
                  <a:pt x="67950" y="4286"/>
                </a:lnTo>
                <a:lnTo>
                  <a:pt x="66895" y="4065"/>
                </a:lnTo>
                <a:lnTo>
                  <a:pt x="65857" y="3849"/>
                </a:lnTo>
                <a:lnTo>
                  <a:pt x="64803" y="3633"/>
                </a:lnTo>
                <a:lnTo>
                  <a:pt x="63731" y="3429"/>
                </a:lnTo>
                <a:lnTo>
                  <a:pt x="62659" y="3225"/>
                </a:lnTo>
                <a:lnTo>
                  <a:pt x="61570" y="3021"/>
                </a:lnTo>
                <a:lnTo>
                  <a:pt x="60480" y="2829"/>
                </a:lnTo>
                <a:lnTo>
                  <a:pt x="59391" y="2636"/>
                </a:lnTo>
                <a:lnTo>
                  <a:pt x="58285" y="2450"/>
                </a:lnTo>
                <a:lnTo>
                  <a:pt x="57178" y="2269"/>
                </a:lnTo>
                <a:lnTo>
                  <a:pt x="56054" y="2094"/>
                </a:lnTo>
                <a:lnTo>
                  <a:pt x="54930" y="1925"/>
                </a:lnTo>
                <a:lnTo>
                  <a:pt x="53789" y="1762"/>
                </a:lnTo>
                <a:lnTo>
                  <a:pt x="52665" y="1604"/>
                </a:lnTo>
                <a:lnTo>
                  <a:pt x="51507" y="1452"/>
                </a:lnTo>
                <a:lnTo>
                  <a:pt x="50366" y="1307"/>
                </a:lnTo>
                <a:lnTo>
                  <a:pt x="49207" y="1167"/>
                </a:lnTo>
                <a:lnTo>
                  <a:pt x="48032" y="1033"/>
                </a:lnTo>
                <a:lnTo>
                  <a:pt x="46873" y="910"/>
                </a:lnTo>
                <a:lnTo>
                  <a:pt x="45697" y="788"/>
                </a:lnTo>
                <a:lnTo>
                  <a:pt x="44504" y="677"/>
                </a:lnTo>
                <a:lnTo>
                  <a:pt x="43311" y="572"/>
                </a:lnTo>
                <a:lnTo>
                  <a:pt x="42118" y="479"/>
                </a:lnTo>
                <a:lnTo>
                  <a:pt x="40925" y="391"/>
                </a:lnTo>
                <a:lnTo>
                  <a:pt x="39732" y="310"/>
                </a:lnTo>
                <a:lnTo>
                  <a:pt x="38522" y="234"/>
                </a:lnTo>
                <a:lnTo>
                  <a:pt x="37295" y="170"/>
                </a:lnTo>
                <a:lnTo>
                  <a:pt x="36084" y="117"/>
                </a:lnTo>
                <a:lnTo>
                  <a:pt x="34770" y="71"/>
                </a:lnTo>
                <a:lnTo>
                  <a:pt x="33474" y="30"/>
                </a:lnTo>
                <a:lnTo>
                  <a:pt x="32194" y="12"/>
                </a:lnTo>
                <a:lnTo>
                  <a:pt x="30949" y="1"/>
                </a:lnTo>
                <a:close/>
              </a:path>
            </a:pathLst>
          </a:custGeom>
          <a:solidFill>
            <a:srgbClr val="D8CD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2"/>
          <p:cNvSpPr/>
          <p:nvPr/>
        </p:nvSpPr>
        <p:spPr>
          <a:xfrm flipH="1">
            <a:off x="-5314967" y="732273"/>
            <a:ext cx="632955" cy="847221"/>
          </a:xfrm>
          <a:custGeom>
            <a:rect b="b" l="l" r="r" t="t"/>
            <a:pathLst>
              <a:path extrusionOk="0" h="29574" w="59755">
                <a:moveTo>
                  <a:pt x="26541" y="1"/>
                </a:moveTo>
                <a:lnTo>
                  <a:pt x="25988" y="7"/>
                </a:lnTo>
                <a:lnTo>
                  <a:pt x="25452" y="13"/>
                </a:lnTo>
                <a:lnTo>
                  <a:pt x="24898" y="30"/>
                </a:lnTo>
                <a:lnTo>
                  <a:pt x="24345" y="48"/>
                </a:lnTo>
                <a:lnTo>
                  <a:pt x="23809" y="77"/>
                </a:lnTo>
                <a:lnTo>
                  <a:pt x="23256" y="106"/>
                </a:lnTo>
                <a:lnTo>
                  <a:pt x="22720" y="141"/>
                </a:lnTo>
                <a:lnTo>
                  <a:pt x="22184" y="182"/>
                </a:lnTo>
                <a:lnTo>
                  <a:pt x="21648" y="228"/>
                </a:lnTo>
                <a:lnTo>
                  <a:pt x="21112" y="281"/>
                </a:lnTo>
                <a:lnTo>
                  <a:pt x="20576" y="333"/>
                </a:lnTo>
                <a:lnTo>
                  <a:pt x="20040" y="392"/>
                </a:lnTo>
                <a:lnTo>
                  <a:pt x="19521" y="456"/>
                </a:lnTo>
                <a:lnTo>
                  <a:pt x="18985" y="520"/>
                </a:lnTo>
                <a:lnTo>
                  <a:pt x="18466" y="590"/>
                </a:lnTo>
                <a:lnTo>
                  <a:pt x="17930" y="666"/>
                </a:lnTo>
                <a:lnTo>
                  <a:pt x="16893" y="823"/>
                </a:lnTo>
                <a:lnTo>
                  <a:pt x="15856" y="992"/>
                </a:lnTo>
                <a:lnTo>
                  <a:pt x="14818" y="1173"/>
                </a:lnTo>
                <a:lnTo>
                  <a:pt x="13798" y="1365"/>
                </a:lnTo>
                <a:lnTo>
                  <a:pt x="12778" y="1563"/>
                </a:lnTo>
                <a:lnTo>
                  <a:pt x="11758" y="1768"/>
                </a:lnTo>
                <a:lnTo>
                  <a:pt x="10755" y="1983"/>
                </a:lnTo>
                <a:lnTo>
                  <a:pt x="9752" y="2199"/>
                </a:lnTo>
                <a:lnTo>
                  <a:pt x="7764" y="2642"/>
                </a:lnTo>
                <a:lnTo>
                  <a:pt x="5793" y="3091"/>
                </a:lnTo>
                <a:lnTo>
                  <a:pt x="3839" y="3528"/>
                </a:lnTo>
                <a:lnTo>
                  <a:pt x="2871" y="3744"/>
                </a:lnTo>
                <a:lnTo>
                  <a:pt x="1920" y="3954"/>
                </a:lnTo>
                <a:lnTo>
                  <a:pt x="952" y="4152"/>
                </a:lnTo>
                <a:lnTo>
                  <a:pt x="1" y="4350"/>
                </a:lnTo>
                <a:lnTo>
                  <a:pt x="554" y="4245"/>
                </a:lnTo>
                <a:lnTo>
                  <a:pt x="1107" y="4152"/>
                </a:lnTo>
                <a:lnTo>
                  <a:pt x="1661" y="4071"/>
                </a:lnTo>
                <a:lnTo>
                  <a:pt x="2214" y="3995"/>
                </a:lnTo>
                <a:lnTo>
                  <a:pt x="2767" y="3931"/>
                </a:lnTo>
                <a:lnTo>
                  <a:pt x="3338" y="3878"/>
                </a:lnTo>
                <a:lnTo>
                  <a:pt x="3891" y="3832"/>
                </a:lnTo>
                <a:lnTo>
                  <a:pt x="4462" y="3797"/>
                </a:lnTo>
                <a:lnTo>
                  <a:pt x="5032" y="3773"/>
                </a:lnTo>
                <a:lnTo>
                  <a:pt x="5585" y="3750"/>
                </a:lnTo>
                <a:lnTo>
                  <a:pt x="6156" y="3744"/>
                </a:lnTo>
                <a:lnTo>
                  <a:pt x="6727" y="3738"/>
                </a:lnTo>
                <a:lnTo>
                  <a:pt x="7297" y="3744"/>
                </a:lnTo>
                <a:lnTo>
                  <a:pt x="7868" y="3762"/>
                </a:lnTo>
                <a:lnTo>
                  <a:pt x="8438" y="3779"/>
                </a:lnTo>
                <a:lnTo>
                  <a:pt x="8992" y="3808"/>
                </a:lnTo>
                <a:lnTo>
                  <a:pt x="9562" y="3843"/>
                </a:lnTo>
                <a:lnTo>
                  <a:pt x="10133" y="3890"/>
                </a:lnTo>
                <a:lnTo>
                  <a:pt x="10703" y="3936"/>
                </a:lnTo>
                <a:lnTo>
                  <a:pt x="11257" y="3995"/>
                </a:lnTo>
                <a:lnTo>
                  <a:pt x="11827" y="4059"/>
                </a:lnTo>
                <a:lnTo>
                  <a:pt x="12380" y="4123"/>
                </a:lnTo>
                <a:lnTo>
                  <a:pt x="12934" y="4199"/>
                </a:lnTo>
                <a:lnTo>
                  <a:pt x="13487" y="4280"/>
                </a:lnTo>
                <a:lnTo>
                  <a:pt x="14040" y="4362"/>
                </a:lnTo>
                <a:lnTo>
                  <a:pt x="14594" y="4455"/>
                </a:lnTo>
                <a:lnTo>
                  <a:pt x="15147" y="4555"/>
                </a:lnTo>
                <a:lnTo>
                  <a:pt x="15683" y="4654"/>
                </a:lnTo>
                <a:lnTo>
                  <a:pt x="16236" y="4759"/>
                </a:lnTo>
                <a:lnTo>
                  <a:pt x="16772" y="4869"/>
                </a:lnTo>
                <a:lnTo>
                  <a:pt x="17308" y="4980"/>
                </a:lnTo>
                <a:lnTo>
                  <a:pt x="17827" y="5103"/>
                </a:lnTo>
                <a:lnTo>
                  <a:pt x="18363" y="5225"/>
                </a:lnTo>
                <a:lnTo>
                  <a:pt x="18881" y="5347"/>
                </a:lnTo>
                <a:lnTo>
                  <a:pt x="19383" y="5476"/>
                </a:lnTo>
                <a:lnTo>
                  <a:pt x="19902" y="5610"/>
                </a:lnTo>
                <a:lnTo>
                  <a:pt x="20904" y="5884"/>
                </a:lnTo>
                <a:lnTo>
                  <a:pt x="21890" y="6170"/>
                </a:lnTo>
                <a:lnTo>
                  <a:pt x="22841" y="6461"/>
                </a:lnTo>
                <a:lnTo>
                  <a:pt x="23774" y="6764"/>
                </a:lnTo>
                <a:lnTo>
                  <a:pt x="24674" y="7067"/>
                </a:lnTo>
                <a:lnTo>
                  <a:pt x="25555" y="7376"/>
                </a:lnTo>
                <a:lnTo>
                  <a:pt x="26385" y="7691"/>
                </a:lnTo>
                <a:lnTo>
                  <a:pt x="27198" y="8000"/>
                </a:lnTo>
                <a:lnTo>
                  <a:pt x="27959" y="8315"/>
                </a:lnTo>
                <a:lnTo>
                  <a:pt x="28702" y="8624"/>
                </a:lnTo>
                <a:lnTo>
                  <a:pt x="29394" y="8927"/>
                </a:lnTo>
                <a:lnTo>
                  <a:pt x="30033" y="9225"/>
                </a:lnTo>
                <a:lnTo>
                  <a:pt x="30639" y="9516"/>
                </a:lnTo>
                <a:lnTo>
                  <a:pt x="31209" y="9796"/>
                </a:lnTo>
                <a:lnTo>
                  <a:pt x="31693" y="10053"/>
                </a:lnTo>
                <a:lnTo>
                  <a:pt x="32177" y="10315"/>
                </a:lnTo>
                <a:lnTo>
                  <a:pt x="32644" y="10583"/>
                </a:lnTo>
                <a:lnTo>
                  <a:pt x="33094" y="10863"/>
                </a:lnTo>
                <a:lnTo>
                  <a:pt x="33543" y="11149"/>
                </a:lnTo>
                <a:lnTo>
                  <a:pt x="33993" y="11435"/>
                </a:lnTo>
                <a:lnTo>
                  <a:pt x="34425" y="11732"/>
                </a:lnTo>
                <a:lnTo>
                  <a:pt x="34840" y="12035"/>
                </a:lnTo>
                <a:lnTo>
                  <a:pt x="35238" y="12344"/>
                </a:lnTo>
                <a:lnTo>
                  <a:pt x="35618" y="12653"/>
                </a:lnTo>
                <a:lnTo>
                  <a:pt x="35998" y="12974"/>
                </a:lnTo>
                <a:lnTo>
                  <a:pt x="36361" y="13294"/>
                </a:lnTo>
                <a:lnTo>
                  <a:pt x="36725" y="13621"/>
                </a:lnTo>
                <a:lnTo>
                  <a:pt x="37053" y="13947"/>
                </a:lnTo>
                <a:lnTo>
                  <a:pt x="37382" y="14280"/>
                </a:lnTo>
                <a:lnTo>
                  <a:pt x="37693" y="14618"/>
                </a:lnTo>
                <a:lnTo>
                  <a:pt x="37969" y="14956"/>
                </a:lnTo>
                <a:lnTo>
                  <a:pt x="38246" y="15300"/>
                </a:lnTo>
                <a:lnTo>
                  <a:pt x="38505" y="15650"/>
                </a:lnTo>
                <a:lnTo>
                  <a:pt x="38747" y="15994"/>
                </a:lnTo>
                <a:lnTo>
                  <a:pt x="38972" y="16344"/>
                </a:lnTo>
                <a:lnTo>
                  <a:pt x="39197" y="16699"/>
                </a:lnTo>
                <a:lnTo>
                  <a:pt x="39387" y="17055"/>
                </a:lnTo>
                <a:lnTo>
                  <a:pt x="39560" y="17405"/>
                </a:lnTo>
                <a:lnTo>
                  <a:pt x="39698" y="17766"/>
                </a:lnTo>
                <a:lnTo>
                  <a:pt x="39837" y="18122"/>
                </a:lnTo>
                <a:lnTo>
                  <a:pt x="39958" y="18478"/>
                </a:lnTo>
                <a:lnTo>
                  <a:pt x="40062" y="18833"/>
                </a:lnTo>
                <a:lnTo>
                  <a:pt x="40131" y="19195"/>
                </a:lnTo>
                <a:lnTo>
                  <a:pt x="40183" y="19551"/>
                </a:lnTo>
                <a:lnTo>
                  <a:pt x="40217" y="19906"/>
                </a:lnTo>
                <a:lnTo>
                  <a:pt x="40234" y="20262"/>
                </a:lnTo>
                <a:lnTo>
                  <a:pt x="40217" y="20618"/>
                </a:lnTo>
                <a:lnTo>
                  <a:pt x="40183" y="20973"/>
                </a:lnTo>
                <a:lnTo>
                  <a:pt x="40131" y="21323"/>
                </a:lnTo>
                <a:lnTo>
                  <a:pt x="40062" y="21673"/>
                </a:lnTo>
                <a:lnTo>
                  <a:pt x="39958" y="22017"/>
                </a:lnTo>
                <a:lnTo>
                  <a:pt x="39837" y="22367"/>
                </a:lnTo>
                <a:lnTo>
                  <a:pt x="39681" y="22705"/>
                </a:lnTo>
                <a:lnTo>
                  <a:pt x="39508" y="23043"/>
                </a:lnTo>
                <a:lnTo>
                  <a:pt x="39301" y="23381"/>
                </a:lnTo>
                <a:lnTo>
                  <a:pt x="39076" y="23714"/>
                </a:lnTo>
                <a:lnTo>
                  <a:pt x="38834" y="24040"/>
                </a:lnTo>
                <a:lnTo>
                  <a:pt x="38557" y="24367"/>
                </a:lnTo>
                <a:lnTo>
                  <a:pt x="38246" y="24687"/>
                </a:lnTo>
                <a:lnTo>
                  <a:pt x="37918" y="25002"/>
                </a:lnTo>
                <a:lnTo>
                  <a:pt x="37572" y="25311"/>
                </a:lnTo>
                <a:lnTo>
                  <a:pt x="37174" y="25620"/>
                </a:lnTo>
                <a:lnTo>
                  <a:pt x="36759" y="25918"/>
                </a:lnTo>
                <a:lnTo>
                  <a:pt x="36327" y="26209"/>
                </a:lnTo>
                <a:lnTo>
                  <a:pt x="35843" y="26501"/>
                </a:lnTo>
                <a:lnTo>
                  <a:pt x="35341" y="26780"/>
                </a:lnTo>
                <a:lnTo>
                  <a:pt x="34823" y="27054"/>
                </a:lnTo>
                <a:lnTo>
                  <a:pt x="34252" y="27323"/>
                </a:lnTo>
                <a:lnTo>
                  <a:pt x="33664" y="27585"/>
                </a:lnTo>
                <a:lnTo>
                  <a:pt x="33042" y="27842"/>
                </a:lnTo>
                <a:lnTo>
                  <a:pt x="32385" y="28086"/>
                </a:lnTo>
                <a:lnTo>
                  <a:pt x="31693" y="28326"/>
                </a:lnTo>
                <a:lnTo>
                  <a:pt x="30967" y="28553"/>
                </a:lnTo>
                <a:lnTo>
                  <a:pt x="30224" y="28774"/>
                </a:lnTo>
                <a:lnTo>
                  <a:pt x="29826" y="28885"/>
                </a:lnTo>
                <a:lnTo>
                  <a:pt x="29428" y="28990"/>
                </a:lnTo>
                <a:lnTo>
                  <a:pt x="29031" y="29095"/>
                </a:lnTo>
                <a:lnTo>
                  <a:pt x="28616" y="29194"/>
                </a:lnTo>
                <a:lnTo>
                  <a:pt x="28183" y="29293"/>
                </a:lnTo>
                <a:lnTo>
                  <a:pt x="27751" y="29387"/>
                </a:lnTo>
                <a:lnTo>
                  <a:pt x="27319" y="29480"/>
                </a:lnTo>
                <a:lnTo>
                  <a:pt x="26869" y="29573"/>
                </a:lnTo>
                <a:lnTo>
                  <a:pt x="29325" y="29095"/>
                </a:lnTo>
                <a:lnTo>
                  <a:pt x="31797" y="28617"/>
                </a:lnTo>
                <a:lnTo>
                  <a:pt x="34287" y="28145"/>
                </a:lnTo>
                <a:lnTo>
                  <a:pt x="36776" y="27673"/>
                </a:lnTo>
                <a:lnTo>
                  <a:pt x="39249" y="27194"/>
                </a:lnTo>
                <a:lnTo>
                  <a:pt x="40476" y="26950"/>
                </a:lnTo>
                <a:lnTo>
                  <a:pt x="41704" y="26699"/>
                </a:lnTo>
                <a:lnTo>
                  <a:pt x="42914" y="26448"/>
                </a:lnTo>
                <a:lnTo>
                  <a:pt x="44125" y="26192"/>
                </a:lnTo>
                <a:lnTo>
                  <a:pt x="45318" y="25935"/>
                </a:lnTo>
                <a:lnTo>
                  <a:pt x="46493" y="25667"/>
                </a:lnTo>
                <a:lnTo>
                  <a:pt x="47012" y="25544"/>
                </a:lnTo>
                <a:lnTo>
                  <a:pt x="47496" y="25422"/>
                </a:lnTo>
                <a:lnTo>
                  <a:pt x="47998" y="25294"/>
                </a:lnTo>
                <a:lnTo>
                  <a:pt x="48464" y="25165"/>
                </a:lnTo>
                <a:lnTo>
                  <a:pt x="48931" y="25031"/>
                </a:lnTo>
                <a:lnTo>
                  <a:pt x="49381" y="24897"/>
                </a:lnTo>
                <a:lnTo>
                  <a:pt x="49830" y="24757"/>
                </a:lnTo>
                <a:lnTo>
                  <a:pt x="50263" y="24611"/>
                </a:lnTo>
                <a:lnTo>
                  <a:pt x="50678" y="24466"/>
                </a:lnTo>
                <a:lnTo>
                  <a:pt x="51092" y="24320"/>
                </a:lnTo>
                <a:lnTo>
                  <a:pt x="51490" y="24168"/>
                </a:lnTo>
                <a:lnTo>
                  <a:pt x="51888" y="24017"/>
                </a:lnTo>
                <a:lnTo>
                  <a:pt x="52251" y="23859"/>
                </a:lnTo>
                <a:lnTo>
                  <a:pt x="52631" y="23702"/>
                </a:lnTo>
                <a:lnTo>
                  <a:pt x="52977" y="23539"/>
                </a:lnTo>
                <a:lnTo>
                  <a:pt x="53323" y="23375"/>
                </a:lnTo>
                <a:lnTo>
                  <a:pt x="53669" y="23206"/>
                </a:lnTo>
                <a:lnTo>
                  <a:pt x="53997" y="23037"/>
                </a:lnTo>
                <a:lnTo>
                  <a:pt x="54308" y="22868"/>
                </a:lnTo>
                <a:lnTo>
                  <a:pt x="54602" y="22699"/>
                </a:lnTo>
                <a:lnTo>
                  <a:pt x="54914" y="22524"/>
                </a:lnTo>
                <a:lnTo>
                  <a:pt x="55190" y="22343"/>
                </a:lnTo>
                <a:lnTo>
                  <a:pt x="55467" y="22169"/>
                </a:lnTo>
                <a:lnTo>
                  <a:pt x="55743" y="21988"/>
                </a:lnTo>
                <a:lnTo>
                  <a:pt x="55986" y="21801"/>
                </a:lnTo>
                <a:lnTo>
                  <a:pt x="56245" y="21620"/>
                </a:lnTo>
                <a:lnTo>
                  <a:pt x="56487" y="21434"/>
                </a:lnTo>
                <a:lnTo>
                  <a:pt x="56712" y="21247"/>
                </a:lnTo>
                <a:lnTo>
                  <a:pt x="57144" y="20862"/>
                </a:lnTo>
                <a:lnTo>
                  <a:pt x="57542" y="20478"/>
                </a:lnTo>
                <a:lnTo>
                  <a:pt x="57887" y="20087"/>
                </a:lnTo>
                <a:lnTo>
                  <a:pt x="58216" y="19691"/>
                </a:lnTo>
                <a:lnTo>
                  <a:pt x="58510" y="19294"/>
                </a:lnTo>
                <a:lnTo>
                  <a:pt x="58769" y="18886"/>
                </a:lnTo>
                <a:lnTo>
                  <a:pt x="58994" y="18478"/>
                </a:lnTo>
                <a:lnTo>
                  <a:pt x="59201" y="18070"/>
                </a:lnTo>
                <a:lnTo>
                  <a:pt x="59357" y="17662"/>
                </a:lnTo>
                <a:lnTo>
                  <a:pt x="59495" y="17248"/>
                </a:lnTo>
                <a:lnTo>
                  <a:pt x="59599" y="16828"/>
                </a:lnTo>
                <a:lnTo>
                  <a:pt x="59686" y="16414"/>
                </a:lnTo>
                <a:lnTo>
                  <a:pt x="59737" y="16000"/>
                </a:lnTo>
                <a:lnTo>
                  <a:pt x="59755" y="15586"/>
                </a:lnTo>
                <a:lnTo>
                  <a:pt x="59755" y="15172"/>
                </a:lnTo>
                <a:lnTo>
                  <a:pt x="59720" y="14758"/>
                </a:lnTo>
                <a:lnTo>
                  <a:pt x="59668" y="14350"/>
                </a:lnTo>
                <a:lnTo>
                  <a:pt x="59599" y="13942"/>
                </a:lnTo>
                <a:lnTo>
                  <a:pt x="59530" y="13691"/>
                </a:lnTo>
                <a:lnTo>
                  <a:pt x="59461" y="13446"/>
                </a:lnTo>
                <a:lnTo>
                  <a:pt x="59374" y="13195"/>
                </a:lnTo>
                <a:lnTo>
                  <a:pt x="59271" y="12950"/>
                </a:lnTo>
                <a:lnTo>
                  <a:pt x="59150" y="12700"/>
                </a:lnTo>
                <a:lnTo>
                  <a:pt x="59029" y="12449"/>
                </a:lnTo>
                <a:lnTo>
                  <a:pt x="58890" y="12192"/>
                </a:lnTo>
                <a:lnTo>
                  <a:pt x="58735" y="11942"/>
                </a:lnTo>
                <a:lnTo>
                  <a:pt x="58562" y="11691"/>
                </a:lnTo>
                <a:lnTo>
                  <a:pt x="58389" y="11435"/>
                </a:lnTo>
                <a:lnTo>
                  <a:pt x="58199" y="11184"/>
                </a:lnTo>
                <a:lnTo>
                  <a:pt x="57991" y="10927"/>
                </a:lnTo>
                <a:lnTo>
                  <a:pt x="57766" y="10677"/>
                </a:lnTo>
                <a:lnTo>
                  <a:pt x="57542" y="10420"/>
                </a:lnTo>
                <a:lnTo>
                  <a:pt x="57300" y="10169"/>
                </a:lnTo>
                <a:lnTo>
                  <a:pt x="57040" y="9913"/>
                </a:lnTo>
                <a:lnTo>
                  <a:pt x="56781" y="9662"/>
                </a:lnTo>
                <a:lnTo>
                  <a:pt x="56504" y="9411"/>
                </a:lnTo>
                <a:lnTo>
                  <a:pt x="56210" y="9161"/>
                </a:lnTo>
                <a:lnTo>
                  <a:pt x="55916" y="8910"/>
                </a:lnTo>
                <a:lnTo>
                  <a:pt x="55605" y="8659"/>
                </a:lnTo>
                <a:lnTo>
                  <a:pt x="55294" y="8408"/>
                </a:lnTo>
                <a:lnTo>
                  <a:pt x="54948" y="8164"/>
                </a:lnTo>
                <a:lnTo>
                  <a:pt x="54602" y="7919"/>
                </a:lnTo>
                <a:lnTo>
                  <a:pt x="54257" y="7674"/>
                </a:lnTo>
                <a:lnTo>
                  <a:pt x="53893" y="7429"/>
                </a:lnTo>
                <a:lnTo>
                  <a:pt x="53513" y="7190"/>
                </a:lnTo>
                <a:lnTo>
                  <a:pt x="53133" y="6951"/>
                </a:lnTo>
                <a:lnTo>
                  <a:pt x="52735" y="6712"/>
                </a:lnTo>
                <a:lnTo>
                  <a:pt x="52320" y="6479"/>
                </a:lnTo>
                <a:lnTo>
                  <a:pt x="51905" y="6245"/>
                </a:lnTo>
                <a:lnTo>
                  <a:pt x="51473" y="6012"/>
                </a:lnTo>
                <a:lnTo>
                  <a:pt x="51041" y="5785"/>
                </a:lnTo>
                <a:lnTo>
                  <a:pt x="50591" y="5557"/>
                </a:lnTo>
                <a:lnTo>
                  <a:pt x="50142" y="5330"/>
                </a:lnTo>
                <a:lnTo>
                  <a:pt x="49675" y="5108"/>
                </a:lnTo>
                <a:lnTo>
                  <a:pt x="49208" y="4893"/>
                </a:lnTo>
                <a:lnTo>
                  <a:pt x="48724" y="4677"/>
                </a:lnTo>
                <a:lnTo>
                  <a:pt x="48222" y="4461"/>
                </a:lnTo>
                <a:lnTo>
                  <a:pt x="47721" y="4251"/>
                </a:lnTo>
                <a:lnTo>
                  <a:pt x="47220" y="4047"/>
                </a:lnTo>
                <a:lnTo>
                  <a:pt x="46701" y="3843"/>
                </a:lnTo>
                <a:lnTo>
                  <a:pt x="46165" y="3645"/>
                </a:lnTo>
                <a:lnTo>
                  <a:pt x="45629" y="3447"/>
                </a:lnTo>
                <a:lnTo>
                  <a:pt x="45093" y="3254"/>
                </a:lnTo>
                <a:lnTo>
                  <a:pt x="44540" y="3068"/>
                </a:lnTo>
                <a:lnTo>
                  <a:pt x="43969" y="2887"/>
                </a:lnTo>
                <a:lnTo>
                  <a:pt x="43416" y="2706"/>
                </a:lnTo>
                <a:lnTo>
                  <a:pt x="42828" y="2525"/>
                </a:lnTo>
                <a:lnTo>
                  <a:pt x="42240" y="2356"/>
                </a:lnTo>
                <a:lnTo>
                  <a:pt x="41652" y="2187"/>
                </a:lnTo>
                <a:lnTo>
                  <a:pt x="41064" y="2024"/>
                </a:lnTo>
                <a:lnTo>
                  <a:pt x="40459" y="1867"/>
                </a:lnTo>
                <a:lnTo>
                  <a:pt x="39837" y="1715"/>
                </a:lnTo>
                <a:lnTo>
                  <a:pt x="39214" y="1563"/>
                </a:lnTo>
                <a:lnTo>
                  <a:pt x="38592" y="1424"/>
                </a:lnTo>
                <a:lnTo>
                  <a:pt x="37952" y="1284"/>
                </a:lnTo>
                <a:lnTo>
                  <a:pt x="37312" y="1149"/>
                </a:lnTo>
                <a:lnTo>
                  <a:pt x="36673" y="1021"/>
                </a:lnTo>
                <a:lnTo>
                  <a:pt x="36016" y="899"/>
                </a:lnTo>
                <a:lnTo>
                  <a:pt x="35359" y="782"/>
                </a:lnTo>
                <a:lnTo>
                  <a:pt x="34684" y="671"/>
                </a:lnTo>
                <a:lnTo>
                  <a:pt x="34010" y="566"/>
                </a:lnTo>
                <a:lnTo>
                  <a:pt x="33336" y="467"/>
                </a:lnTo>
                <a:lnTo>
                  <a:pt x="32765" y="386"/>
                </a:lnTo>
                <a:lnTo>
                  <a:pt x="32177" y="316"/>
                </a:lnTo>
                <a:lnTo>
                  <a:pt x="31607" y="257"/>
                </a:lnTo>
                <a:lnTo>
                  <a:pt x="31036" y="199"/>
                </a:lnTo>
                <a:lnTo>
                  <a:pt x="30466" y="152"/>
                </a:lnTo>
                <a:lnTo>
                  <a:pt x="29912" y="112"/>
                </a:lnTo>
                <a:lnTo>
                  <a:pt x="29342" y="77"/>
                </a:lnTo>
                <a:lnTo>
                  <a:pt x="28771" y="48"/>
                </a:lnTo>
                <a:lnTo>
                  <a:pt x="28218" y="24"/>
                </a:lnTo>
                <a:lnTo>
                  <a:pt x="27665" y="13"/>
                </a:lnTo>
                <a:lnTo>
                  <a:pt x="27094" y="1"/>
                </a:lnTo>
                <a:close/>
              </a:path>
            </a:pathLst>
          </a:custGeom>
          <a:solidFill>
            <a:srgbClr val="FF97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2"/>
          <p:cNvSpPr/>
          <p:nvPr/>
        </p:nvSpPr>
        <p:spPr>
          <a:xfrm flipH="1">
            <a:off x="-5117904" y="838527"/>
            <a:ext cx="510611" cy="767839"/>
          </a:xfrm>
          <a:custGeom>
            <a:rect b="b" l="l" r="r" t="t"/>
            <a:pathLst>
              <a:path extrusionOk="0" h="26803" w="48205">
                <a:moveTo>
                  <a:pt x="13919" y="0"/>
                </a:moveTo>
                <a:lnTo>
                  <a:pt x="13124" y="6"/>
                </a:lnTo>
                <a:lnTo>
                  <a:pt x="12726" y="18"/>
                </a:lnTo>
                <a:lnTo>
                  <a:pt x="12346" y="29"/>
                </a:lnTo>
                <a:lnTo>
                  <a:pt x="11948" y="41"/>
                </a:lnTo>
                <a:lnTo>
                  <a:pt x="11568" y="64"/>
                </a:lnTo>
                <a:lnTo>
                  <a:pt x="11187" y="82"/>
                </a:lnTo>
                <a:lnTo>
                  <a:pt x="10807" y="111"/>
                </a:lnTo>
                <a:lnTo>
                  <a:pt x="10426" y="140"/>
                </a:lnTo>
                <a:lnTo>
                  <a:pt x="10063" y="175"/>
                </a:lnTo>
                <a:lnTo>
                  <a:pt x="9700" y="210"/>
                </a:lnTo>
                <a:lnTo>
                  <a:pt x="9337" y="251"/>
                </a:lnTo>
                <a:lnTo>
                  <a:pt x="8974" y="297"/>
                </a:lnTo>
                <a:lnTo>
                  <a:pt x="8611" y="344"/>
                </a:lnTo>
                <a:lnTo>
                  <a:pt x="8265" y="397"/>
                </a:lnTo>
                <a:lnTo>
                  <a:pt x="7919" y="449"/>
                </a:lnTo>
                <a:lnTo>
                  <a:pt x="7574" y="513"/>
                </a:lnTo>
                <a:lnTo>
                  <a:pt x="7245" y="577"/>
                </a:lnTo>
                <a:lnTo>
                  <a:pt x="6917" y="641"/>
                </a:lnTo>
                <a:lnTo>
                  <a:pt x="6588" y="717"/>
                </a:lnTo>
                <a:lnTo>
                  <a:pt x="6260" y="793"/>
                </a:lnTo>
                <a:lnTo>
                  <a:pt x="5948" y="875"/>
                </a:lnTo>
                <a:lnTo>
                  <a:pt x="5637" y="956"/>
                </a:lnTo>
                <a:lnTo>
                  <a:pt x="5343" y="1044"/>
                </a:lnTo>
                <a:lnTo>
                  <a:pt x="5049" y="1137"/>
                </a:lnTo>
                <a:lnTo>
                  <a:pt x="4755" y="1236"/>
                </a:lnTo>
                <a:lnTo>
                  <a:pt x="4479" y="1341"/>
                </a:lnTo>
                <a:lnTo>
                  <a:pt x="4202" y="1446"/>
                </a:lnTo>
                <a:lnTo>
                  <a:pt x="3925" y="1557"/>
                </a:lnTo>
                <a:lnTo>
                  <a:pt x="3666" y="1668"/>
                </a:lnTo>
                <a:lnTo>
                  <a:pt x="3424" y="1790"/>
                </a:lnTo>
                <a:lnTo>
                  <a:pt x="3182" y="1912"/>
                </a:lnTo>
                <a:lnTo>
                  <a:pt x="2940" y="2041"/>
                </a:lnTo>
                <a:lnTo>
                  <a:pt x="2715" y="2175"/>
                </a:lnTo>
                <a:lnTo>
                  <a:pt x="2490" y="2309"/>
                </a:lnTo>
                <a:lnTo>
                  <a:pt x="2283" y="2455"/>
                </a:lnTo>
                <a:lnTo>
                  <a:pt x="2075" y="2600"/>
                </a:lnTo>
                <a:lnTo>
                  <a:pt x="1885" y="2752"/>
                </a:lnTo>
                <a:lnTo>
                  <a:pt x="1678" y="2915"/>
                </a:lnTo>
                <a:lnTo>
                  <a:pt x="1488" y="3084"/>
                </a:lnTo>
                <a:lnTo>
                  <a:pt x="1315" y="3254"/>
                </a:lnTo>
                <a:lnTo>
                  <a:pt x="1159" y="3423"/>
                </a:lnTo>
                <a:lnTo>
                  <a:pt x="1003" y="3598"/>
                </a:lnTo>
                <a:lnTo>
                  <a:pt x="865" y="3772"/>
                </a:lnTo>
                <a:lnTo>
                  <a:pt x="744" y="3947"/>
                </a:lnTo>
                <a:lnTo>
                  <a:pt x="623" y="4128"/>
                </a:lnTo>
                <a:lnTo>
                  <a:pt x="519" y="4309"/>
                </a:lnTo>
                <a:lnTo>
                  <a:pt x="433" y="4490"/>
                </a:lnTo>
                <a:lnTo>
                  <a:pt x="346" y="4670"/>
                </a:lnTo>
                <a:lnTo>
                  <a:pt x="260" y="4851"/>
                </a:lnTo>
                <a:lnTo>
                  <a:pt x="139" y="5224"/>
                </a:lnTo>
                <a:lnTo>
                  <a:pt x="52" y="5603"/>
                </a:lnTo>
                <a:lnTo>
                  <a:pt x="18" y="5982"/>
                </a:lnTo>
                <a:lnTo>
                  <a:pt x="1" y="6367"/>
                </a:lnTo>
                <a:lnTo>
                  <a:pt x="18" y="6752"/>
                </a:lnTo>
                <a:lnTo>
                  <a:pt x="70" y="7142"/>
                </a:lnTo>
                <a:lnTo>
                  <a:pt x="139" y="7533"/>
                </a:lnTo>
                <a:lnTo>
                  <a:pt x="243" y="7924"/>
                </a:lnTo>
                <a:lnTo>
                  <a:pt x="381" y="8320"/>
                </a:lnTo>
                <a:lnTo>
                  <a:pt x="537" y="8711"/>
                </a:lnTo>
                <a:lnTo>
                  <a:pt x="709" y="9107"/>
                </a:lnTo>
                <a:lnTo>
                  <a:pt x="917" y="9498"/>
                </a:lnTo>
                <a:lnTo>
                  <a:pt x="1124" y="9894"/>
                </a:lnTo>
                <a:lnTo>
                  <a:pt x="1366" y="10279"/>
                </a:lnTo>
                <a:lnTo>
                  <a:pt x="1626" y="10670"/>
                </a:lnTo>
                <a:lnTo>
                  <a:pt x="1885" y="11055"/>
                </a:lnTo>
                <a:lnTo>
                  <a:pt x="2162" y="11434"/>
                </a:lnTo>
                <a:lnTo>
                  <a:pt x="2456" y="11813"/>
                </a:lnTo>
                <a:lnTo>
                  <a:pt x="2750" y="12186"/>
                </a:lnTo>
                <a:lnTo>
                  <a:pt x="3061" y="12553"/>
                </a:lnTo>
                <a:lnTo>
                  <a:pt x="3683" y="13270"/>
                </a:lnTo>
                <a:lnTo>
                  <a:pt x="4340" y="13958"/>
                </a:lnTo>
                <a:lnTo>
                  <a:pt x="4963" y="14617"/>
                </a:lnTo>
                <a:lnTo>
                  <a:pt x="5291" y="14932"/>
                </a:lnTo>
                <a:lnTo>
                  <a:pt x="5672" y="15276"/>
                </a:lnTo>
                <a:lnTo>
                  <a:pt x="6104" y="15655"/>
                </a:lnTo>
                <a:lnTo>
                  <a:pt x="6588" y="16052"/>
                </a:lnTo>
                <a:lnTo>
                  <a:pt x="7124" y="16477"/>
                </a:lnTo>
                <a:lnTo>
                  <a:pt x="7695" y="16920"/>
                </a:lnTo>
                <a:lnTo>
                  <a:pt x="8317" y="17387"/>
                </a:lnTo>
                <a:lnTo>
                  <a:pt x="8957" y="17865"/>
                </a:lnTo>
                <a:lnTo>
                  <a:pt x="9648" y="18355"/>
                </a:lnTo>
                <a:lnTo>
                  <a:pt x="10340" y="18850"/>
                </a:lnTo>
                <a:lnTo>
                  <a:pt x="11083" y="19357"/>
                </a:lnTo>
                <a:lnTo>
                  <a:pt x="11827" y="19870"/>
                </a:lnTo>
                <a:lnTo>
                  <a:pt x="12588" y="20384"/>
                </a:lnTo>
                <a:lnTo>
                  <a:pt x="13366" y="20891"/>
                </a:lnTo>
                <a:lnTo>
                  <a:pt x="14144" y="21398"/>
                </a:lnTo>
                <a:lnTo>
                  <a:pt x="14922" y="21900"/>
                </a:lnTo>
                <a:lnTo>
                  <a:pt x="15717" y="22395"/>
                </a:lnTo>
                <a:lnTo>
                  <a:pt x="16495" y="22873"/>
                </a:lnTo>
                <a:lnTo>
                  <a:pt x="17256" y="23340"/>
                </a:lnTo>
                <a:lnTo>
                  <a:pt x="18017" y="23783"/>
                </a:lnTo>
                <a:lnTo>
                  <a:pt x="18760" y="24214"/>
                </a:lnTo>
                <a:lnTo>
                  <a:pt x="19486" y="24617"/>
                </a:lnTo>
                <a:lnTo>
                  <a:pt x="20195" y="24996"/>
                </a:lnTo>
                <a:lnTo>
                  <a:pt x="20852" y="25345"/>
                </a:lnTo>
                <a:lnTo>
                  <a:pt x="21509" y="25666"/>
                </a:lnTo>
                <a:lnTo>
                  <a:pt x="22097" y="25952"/>
                </a:lnTo>
                <a:lnTo>
                  <a:pt x="22668" y="26197"/>
                </a:lnTo>
                <a:lnTo>
                  <a:pt x="22944" y="26307"/>
                </a:lnTo>
                <a:lnTo>
                  <a:pt x="23186" y="26407"/>
                </a:lnTo>
                <a:lnTo>
                  <a:pt x="23428" y="26500"/>
                </a:lnTo>
                <a:lnTo>
                  <a:pt x="23670" y="26576"/>
                </a:lnTo>
                <a:lnTo>
                  <a:pt x="23878" y="26646"/>
                </a:lnTo>
                <a:lnTo>
                  <a:pt x="24085" y="26698"/>
                </a:lnTo>
                <a:lnTo>
                  <a:pt x="24276" y="26745"/>
                </a:lnTo>
                <a:lnTo>
                  <a:pt x="24448" y="26774"/>
                </a:lnTo>
                <a:lnTo>
                  <a:pt x="24621" y="26797"/>
                </a:lnTo>
                <a:lnTo>
                  <a:pt x="24760" y="26803"/>
                </a:lnTo>
                <a:lnTo>
                  <a:pt x="25244" y="26797"/>
                </a:lnTo>
                <a:lnTo>
                  <a:pt x="25711" y="26791"/>
                </a:lnTo>
                <a:lnTo>
                  <a:pt x="26195" y="26780"/>
                </a:lnTo>
                <a:lnTo>
                  <a:pt x="26662" y="26762"/>
                </a:lnTo>
                <a:lnTo>
                  <a:pt x="27128" y="26739"/>
                </a:lnTo>
                <a:lnTo>
                  <a:pt x="27595" y="26710"/>
                </a:lnTo>
                <a:lnTo>
                  <a:pt x="28045" y="26681"/>
                </a:lnTo>
                <a:lnTo>
                  <a:pt x="28512" y="26640"/>
                </a:lnTo>
                <a:lnTo>
                  <a:pt x="28961" y="26599"/>
                </a:lnTo>
                <a:lnTo>
                  <a:pt x="29411" y="26558"/>
                </a:lnTo>
                <a:lnTo>
                  <a:pt x="29860" y="26506"/>
                </a:lnTo>
                <a:lnTo>
                  <a:pt x="30292" y="26453"/>
                </a:lnTo>
                <a:lnTo>
                  <a:pt x="30742" y="26401"/>
                </a:lnTo>
                <a:lnTo>
                  <a:pt x="31174" y="26337"/>
                </a:lnTo>
                <a:lnTo>
                  <a:pt x="31606" y="26272"/>
                </a:lnTo>
                <a:lnTo>
                  <a:pt x="32021" y="26202"/>
                </a:lnTo>
                <a:lnTo>
                  <a:pt x="32454" y="26132"/>
                </a:lnTo>
                <a:lnTo>
                  <a:pt x="32869" y="26057"/>
                </a:lnTo>
                <a:lnTo>
                  <a:pt x="33699" y="25899"/>
                </a:lnTo>
                <a:lnTo>
                  <a:pt x="34494" y="25730"/>
                </a:lnTo>
                <a:lnTo>
                  <a:pt x="35272" y="25549"/>
                </a:lnTo>
                <a:lnTo>
                  <a:pt x="36050" y="25357"/>
                </a:lnTo>
                <a:lnTo>
                  <a:pt x="36793" y="25153"/>
                </a:lnTo>
                <a:lnTo>
                  <a:pt x="37502" y="24949"/>
                </a:lnTo>
                <a:lnTo>
                  <a:pt x="38211" y="24727"/>
                </a:lnTo>
                <a:lnTo>
                  <a:pt x="38886" y="24506"/>
                </a:lnTo>
                <a:lnTo>
                  <a:pt x="39543" y="24278"/>
                </a:lnTo>
                <a:lnTo>
                  <a:pt x="40165" y="24045"/>
                </a:lnTo>
                <a:lnTo>
                  <a:pt x="40753" y="23812"/>
                </a:lnTo>
                <a:lnTo>
                  <a:pt x="41341" y="23567"/>
                </a:lnTo>
                <a:lnTo>
                  <a:pt x="41877" y="23328"/>
                </a:lnTo>
                <a:lnTo>
                  <a:pt x="42395" y="23083"/>
                </a:lnTo>
                <a:lnTo>
                  <a:pt x="42897" y="22844"/>
                </a:lnTo>
                <a:lnTo>
                  <a:pt x="43346" y="22605"/>
                </a:lnTo>
                <a:lnTo>
                  <a:pt x="43779" y="22360"/>
                </a:lnTo>
                <a:lnTo>
                  <a:pt x="44176" y="22127"/>
                </a:lnTo>
                <a:lnTo>
                  <a:pt x="44539" y="21894"/>
                </a:lnTo>
                <a:lnTo>
                  <a:pt x="44868" y="21660"/>
                </a:lnTo>
                <a:lnTo>
                  <a:pt x="45179" y="21439"/>
                </a:lnTo>
                <a:lnTo>
                  <a:pt x="45438" y="21223"/>
                </a:lnTo>
                <a:lnTo>
                  <a:pt x="45663" y="21013"/>
                </a:lnTo>
                <a:lnTo>
                  <a:pt x="45992" y="20675"/>
                </a:lnTo>
                <a:lnTo>
                  <a:pt x="46303" y="20337"/>
                </a:lnTo>
                <a:lnTo>
                  <a:pt x="46580" y="19999"/>
                </a:lnTo>
                <a:lnTo>
                  <a:pt x="46856" y="19655"/>
                </a:lnTo>
                <a:lnTo>
                  <a:pt x="47081" y="19311"/>
                </a:lnTo>
                <a:lnTo>
                  <a:pt x="47306" y="18961"/>
                </a:lnTo>
                <a:lnTo>
                  <a:pt x="47496" y="18611"/>
                </a:lnTo>
                <a:lnTo>
                  <a:pt x="47652" y="18261"/>
                </a:lnTo>
                <a:lnTo>
                  <a:pt x="47807" y="17911"/>
                </a:lnTo>
                <a:lnTo>
                  <a:pt x="47928" y="17556"/>
                </a:lnTo>
                <a:lnTo>
                  <a:pt x="48032" y="17200"/>
                </a:lnTo>
                <a:lnTo>
                  <a:pt x="48101" y="16844"/>
                </a:lnTo>
                <a:lnTo>
                  <a:pt x="48170" y="16489"/>
                </a:lnTo>
                <a:lnTo>
                  <a:pt x="48188" y="16133"/>
                </a:lnTo>
                <a:lnTo>
                  <a:pt x="48205" y="15777"/>
                </a:lnTo>
                <a:lnTo>
                  <a:pt x="48205" y="15416"/>
                </a:lnTo>
                <a:lnTo>
                  <a:pt x="48170" y="15060"/>
                </a:lnTo>
                <a:lnTo>
                  <a:pt x="48118" y="14705"/>
                </a:lnTo>
                <a:lnTo>
                  <a:pt x="48032" y="14343"/>
                </a:lnTo>
                <a:lnTo>
                  <a:pt x="47945" y="13988"/>
                </a:lnTo>
                <a:lnTo>
                  <a:pt x="47824" y="13632"/>
                </a:lnTo>
                <a:lnTo>
                  <a:pt x="47686" y="13276"/>
                </a:lnTo>
                <a:lnTo>
                  <a:pt x="47513" y="12921"/>
                </a:lnTo>
                <a:lnTo>
                  <a:pt x="47340" y="12565"/>
                </a:lnTo>
                <a:lnTo>
                  <a:pt x="47133" y="12209"/>
                </a:lnTo>
                <a:lnTo>
                  <a:pt x="46908" y="11859"/>
                </a:lnTo>
                <a:lnTo>
                  <a:pt x="46666" y="11510"/>
                </a:lnTo>
                <a:lnTo>
                  <a:pt x="46407" y="11160"/>
                </a:lnTo>
                <a:lnTo>
                  <a:pt x="46130" y="10816"/>
                </a:lnTo>
                <a:lnTo>
                  <a:pt x="45819" y="10466"/>
                </a:lnTo>
                <a:lnTo>
                  <a:pt x="45490" y="10128"/>
                </a:lnTo>
                <a:lnTo>
                  <a:pt x="45162" y="9784"/>
                </a:lnTo>
                <a:lnTo>
                  <a:pt x="44799" y="9446"/>
                </a:lnTo>
                <a:lnTo>
                  <a:pt x="44401" y="9107"/>
                </a:lnTo>
                <a:lnTo>
                  <a:pt x="44003" y="8775"/>
                </a:lnTo>
                <a:lnTo>
                  <a:pt x="43588" y="8449"/>
                </a:lnTo>
                <a:lnTo>
                  <a:pt x="43139" y="8122"/>
                </a:lnTo>
                <a:lnTo>
                  <a:pt x="42672" y="7795"/>
                </a:lnTo>
                <a:lnTo>
                  <a:pt x="42205" y="7475"/>
                </a:lnTo>
                <a:lnTo>
                  <a:pt x="41704" y="7160"/>
                </a:lnTo>
                <a:lnTo>
                  <a:pt x="41185" y="6845"/>
                </a:lnTo>
                <a:lnTo>
                  <a:pt x="40649" y="6536"/>
                </a:lnTo>
                <a:lnTo>
                  <a:pt x="40096" y="6233"/>
                </a:lnTo>
                <a:lnTo>
                  <a:pt x="39525" y="5930"/>
                </a:lnTo>
                <a:lnTo>
                  <a:pt x="38920" y="5632"/>
                </a:lnTo>
                <a:lnTo>
                  <a:pt x="38315" y="5341"/>
                </a:lnTo>
                <a:lnTo>
                  <a:pt x="37693" y="5055"/>
                </a:lnTo>
                <a:lnTo>
                  <a:pt x="37053" y="4769"/>
                </a:lnTo>
                <a:lnTo>
                  <a:pt x="36379" y="4490"/>
                </a:lnTo>
                <a:lnTo>
                  <a:pt x="35704" y="4221"/>
                </a:lnTo>
                <a:lnTo>
                  <a:pt x="34995" y="3953"/>
                </a:lnTo>
                <a:lnTo>
                  <a:pt x="34286" y="3691"/>
                </a:lnTo>
                <a:lnTo>
                  <a:pt x="33543" y="3434"/>
                </a:lnTo>
                <a:lnTo>
                  <a:pt x="32800" y="3184"/>
                </a:lnTo>
                <a:lnTo>
                  <a:pt x="32039" y="2939"/>
                </a:lnTo>
                <a:lnTo>
                  <a:pt x="31243" y="2700"/>
                </a:lnTo>
                <a:lnTo>
                  <a:pt x="30448" y="2466"/>
                </a:lnTo>
                <a:lnTo>
                  <a:pt x="29635" y="2245"/>
                </a:lnTo>
                <a:lnTo>
                  <a:pt x="28788" y="2023"/>
                </a:lnTo>
                <a:lnTo>
                  <a:pt x="27941" y="1813"/>
                </a:lnTo>
                <a:lnTo>
                  <a:pt x="27077" y="1603"/>
                </a:lnTo>
                <a:lnTo>
                  <a:pt x="26195" y="1405"/>
                </a:lnTo>
                <a:lnTo>
                  <a:pt x="25296" y="1219"/>
                </a:lnTo>
                <a:lnTo>
                  <a:pt x="24379" y="1032"/>
                </a:lnTo>
                <a:lnTo>
                  <a:pt x="23601" y="886"/>
                </a:lnTo>
                <a:lnTo>
                  <a:pt x="22806" y="752"/>
                </a:lnTo>
                <a:lnTo>
                  <a:pt x="22011" y="630"/>
                </a:lnTo>
                <a:lnTo>
                  <a:pt x="21215" y="513"/>
                </a:lnTo>
                <a:lnTo>
                  <a:pt x="20403" y="408"/>
                </a:lnTo>
                <a:lnTo>
                  <a:pt x="19590" y="315"/>
                </a:lnTo>
                <a:lnTo>
                  <a:pt x="18777" y="233"/>
                </a:lnTo>
                <a:lnTo>
                  <a:pt x="17965" y="163"/>
                </a:lnTo>
                <a:lnTo>
                  <a:pt x="17152" y="105"/>
                </a:lnTo>
                <a:lnTo>
                  <a:pt x="16340" y="64"/>
                </a:lnTo>
                <a:lnTo>
                  <a:pt x="15527" y="29"/>
                </a:lnTo>
                <a:lnTo>
                  <a:pt x="14714" y="6"/>
                </a:lnTo>
                <a:lnTo>
                  <a:pt x="13919" y="0"/>
                </a:lnTo>
                <a:close/>
              </a:path>
            </a:pathLst>
          </a:custGeom>
          <a:solidFill>
            <a:srgbClr val="FFBA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2"/>
          <p:cNvSpPr/>
          <p:nvPr/>
        </p:nvSpPr>
        <p:spPr>
          <a:xfrm flipH="1">
            <a:off x="-5000147" y="978327"/>
            <a:ext cx="284620" cy="332082"/>
          </a:xfrm>
          <a:custGeom>
            <a:rect b="b" l="l" r="r" t="t"/>
            <a:pathLst>
              <a:path extrusionOk="0" h="11592" w="26870">
                <a:moveTo>
                  <a:pt x="7608" y="0"/>
                </a:moveTo>
                <a:lnTo>
                  <a:pt x="7280" y="6"/>
                </a:lnTo>
                <a:lnTo>
                  <a:pt x="6969" y="18"/>
                </a:lnTo>
                <a:lnTo>
                  <a:pt x="6658" y="29"/>
                </a:lnTo>
                <a:lnTo>
                  <a:pt x="6346" y="53"/>
                </a:lnTo>
                <a:lnTo>
                  <a:pt x="6052" y="76"/>
                </a:lnTo>
                <a:lnTo>
                  <a:pt x="5758" y="105"/>
                </a:lnTo>
                <a:lnTo>
                  <a:pt x="5465" y="134"/>
                </a:lnTo>
                <a:lnTo>
                  <a:pt x="5188" y="169"/>
                </a:lnTo>
                <a:lnTo>
                  <a:pt x="4911" y="210"/>
                </a:lnTo>
                <a:lnTo>
                  <a:pt x="4652" y="257"/>
                </a:lnTo>
                <a:lnTo>
                  <a:pt x="4393" y="303"/>
                </a:lnTo>
                <a:lnTo>
                  <a:pt x="4133" y="356"/>
                </a:lnTo>
                <a:lnTo>
                  <a:pt x="3891" y="408"/>
                </a:lnTo>
                <a:lnTo>
                  <a:pt x="3649" y="467"/>
                </a:lnTo>
                <a:lnTo>
                  <a:pt x="3407" y="531"/>
                </a:lnTo>
                <a:lnTo>
                  <a:pt x="3182" y="595"/>
                </a:lnTo>
                <a:lnTo>
                  <a:pt x="2957" y="665"/>
                </a:lnTo>
                <a:lnTo>
                  <a:pt x="2750" y="735"/>
                </a:lnTo>
                <a:lnTo>
                  <a:pt x="2543" y="811"/>
                </a:lnTo>
                <a:lnTo>
                  <a:pt x="2352" y="892"/>
                </a:lnTo>
                <a:lnTo>
                  <a:pt x="2162" y="974"/>
                </a:lnTo>
                <a:lnTo>
                  <a:pt x="1972" y="1056"/>
                </a:lnTo>
                <a:lnTo>
                  <a:pt x="1799" y="1143"/>
                </a:lnTo>
                <a:lnTo>
                  <a:pt x="1626" y="1236"/>
                </a:lnTo>
                <a:lnTo>
                  <a:pt x="1471" y="1330"/>
                </a:lnTo>
                <a:lnTo>
                  <a:pt x="1315" y="1423"/>
                </a:lnTo>
                <a:lnTo>
                  <a:pt x="1177" y="1522"/>
                </a:lnTo>
                <a:lnTo>
                  <a:pt x="1038" y="1627"/>
                </a:lnTo>
                <a:lnTo>
                  <a:pt x="779" y="1837"/>
                </a:lnTo>
                <a:lnTo>
                  <a:pt x="571" y="2053"/>
                </a:lnTo>
                <a:lnTo>
                  <a:pt x="381" y="2280"/>
                </a:lnTo>
                <a:lnTo>
                  <a:pt x="243" y="2519"/>
                </a:lnTo>
                <a:lnTo>
                  <a:pt x="122" y="2758"/>
                </a:lnTo>
                <a:lnTo>
                  <a:pt x="35" y="3009"/>
                </a:lnTo>
                <a:lnTo>
                  <a:pt x="1" y="3265"/>
                </a:lnTo>
                <a:lnTo>
                  <a:pt x="1" y="3528"/>
                </a:lnTo>
                <a:lnTo>
                  <a:pt x="35" y="3796"/>
                </a:lnTo>
                <a:lnTo>
                  <a:pt x="105" y="4064"/>
                </a:lnTo>
                <a:lnTo>
                  <a:pt x="191" y="4315"/>
                </a:lnTo>
                <a:lnTo>
                  <a:pt x="312" y="4566"/>
                </a:lnTo>
                <a:lnTo>
                  <a:pt x="468" y="4816"/>
                </a:lnTo>
                <a:lnTo>
                  <a:pt x="641" y="5073"/>
                </a:lnTo>
                <a:lnTo>
                  <a:pt x="831" y="5323"/>
                </a:lnTo>
                <a:lnTo>
                  <a:pt x="1056" y="5580"/>
                </a:lnTo>
                <a:lnTo>
                  <a:pt x="1298" y="5837"/>
                </a:lnTo>
                <a:lnTo>
                  <a:pt x="1557" y="6087"/>
                </a:lnTo>
                <a:lnTo>
                  <a:pt x="1851" y="6344"/>
                </a:lnTo>
                <a:lnTo>
                  <a:pt x="2162" y="6595"/>
                </a:lnTo>
                <a:lnTo>
                  <a:pt x="2491" y="6845"/>
                </a:lnTo>
                <a:lnTo>
                  <a:pt x="2836" y="7096"/>
                </a:lnTo>
                <a:lnTo>
                  <a:pt x="3217" y="7341"/>
                </a:lnTo>
                <a:lnTo>
                  <a:pt x="3597" y="7586"/>
                </a:lnTo>
                <a:lnTo>
                  <a:pt x="4012" y="7825"/>
                </a:lnTo>
                <a:lnTo>
                  <a:pt x="4444" y="8064"/>
                </a:lnTo>
                <a:lnTo>
                  <a:pt x="4894" y="8297"/>
                </a:lnTo>
                <a:lnTo>
                  <a:pt x="5361" y="8524"/>
                </a:lnTo>
                <a:lnTo>
                  <a:pt x="5828" y="8746"/>
                </a:lnTo>
                <a:lnTo>
                  <a:pt x="6329" y="8968"/>
                </a:lnTo>
                <a:lnTo>
                  <a:pt x="6848" y="9177"/>
                </a:lnTo>
                <a:lnTo>
                  <a:pt x="7366" y="9387"/>
                </a:lnTo>
                <a:lnTo>
                  <a:pt x="7920" y="9586"/>
                </a:lnTo>
                <a:lnTo>
                  <a:pt x="8473" y="9778"/>
                </a:lnTo>
                <a:lnTo>
                  <a:pt x="9044" y="9965"/>
                </a:lnTo>
                <a:lnTo>
                  <a:pt x="9631" y="10145"/>
                </a:lnTo>
                <a:lnTo>
                  <a:pt x="10237" y="10320"/>
                </a:lnTo>
                <a:lnTo>
                  <a:pt x="10842" y="10484"/>
                </a:lnTo>
                <a:lnTo>
                  <a:pt x="11464" y="10635"/>
                </a:lnTo>
                <a:lnTo>
                  <a:pt x="12104" y="10781"/>
                </a:lnTo>
                <a:lnTo>
                  <a:pt x="12744" y="10921"/>
                </a:lnTo>
                <a:lnTo>
                  <a:pt x="13401" y="11043"/>
                </a:lnTo>
                <a:lnTo>
                  <a:pt x="14127" y="11172"/>
                </a:lnTo>
                <a:lnTo>
                  <a:pt x="14490" y="11230"/>
                </a:lnTo>
                <a:lnTo>
                  <a:pt x="14853" y="11282"/>
                </a:lnTo>
                <a:lnTo>
                  <a:pt x="15216" y="11329"/>
                </a:lnTo>
                <a:lnTo>
                  <a:pt x="15562" y="11376"/>
                </a:lnTo>
                <a:lnTo>
                  <a:pt x="15925" y="11416"/>
                </a:lnTo>
                <a:lnTo>
                  <a:pt x="16271" y="11451"/>
                </a:lnTo>
                <a:lnTo>
                  <a:pt x="16616" y="11486"/>
                </a:lnTo>
                <a:lnTo>
                  <a:pt x="16945" y="11510"/>
                </a:lnTo>
                <a:lnTo>
                  <a:pt x="17291" y="11533"/>
                </a:lnTo>
                <a:lnTo>
                  <a:pt x="17619" y="11556"/>
                </a:lnTo>
                <a:lnTo>
                  <a:pt x="17948" y="11568"/>
                </a:lnTo>
                <a:lnTo>
                  <a:pt x="18259" y="11580"/>
                </a:lnTo>
                <a:lnTo>
                  <a:pt x="18588" y="11591"/>
                </a:lnTo>
                <a:lnTo>
                  <a:pt x="19521" y="11591"/>
                </a:lnTo>
                <a:lnTo>
                  <a:pt x="19815" y="11580"/>
                </a:lnTo>
                <a:lnTo>
                  <a:pt x="20109" y="11568"/>
                </a:lnTo>
                <a:lnTo>
                  <a:pt x="20403" y="11556"/>
                </a:lnTo>
                <a:lnTo>
                  <a:pt x="20680" y="11539"/>
                </a:lnTo>
                <a:lnTo>
                  <a:pt x="20956" y="11516"/>
                </a:lnTo>
                <a:lnTo>
                  <a:pt x="21233" y="11486"/>
                </a:lnTo>
                <a:lnTo>
                  <a:pt x="21510" y="11457"/>
                </a:lnTo>
                <a:lnTo>
                  <a:pt x="21769" y="11428"/>
                </a:lnTo>
                <a:lnTo>
                  <a:pt x="22028" y="11387"/>
                </a:lnTo>
                <a:lnTo>
                  <a:pt x="22288" y="11352"/>
                </a:lnTo>
                <a:lnTo>
                  <a:pt x="22530" y="11306"/>
                </a:lnTo>
                <a:lnTo>
                  <a:pt x="22772" y="11259"/>
                </a:lnTo>
                <a:lnTo>
                  <a:pt x="23014" y="11212"/>
                </a:lnTo>
                <a:lnTo>
                  <a:pt x="23239" y="11160"/>
                </a:lnTo>
                <a:lnTo>
                  <a:pt x="23463" y="11102"/>
                </a:lnTo>
                <a:lnTo>
                  <a:pt x="23688" y="11043"/>
                </a:lnTo>
                <a:lnTo>
                  <a:pt x="23896" y="10979"/>
                </a:lnTo>
                <a:lnTo>
                  <a:pt x="24103" y="10915"/>
                </a:lnTo>
                <a:lnTo>
                  <a:pt x="24293" y="10845"/>
                </a:lnTo>
                <a:lnTo>
                  <a:pt x="24483" y="10775"/>
                </a:lnTo>
                <a:lnTo>
                  <a:pt x="24674" y="10699"/>
                </a:lnTo>
                <a:lnTo>
                  <a:pt x="24846" y="10623"/>
                </a:lnTo>
                <a:lnTo>
                  <a:pt x="25019" y="10542"/>
                </a:lnTo>
                <a:lnTo>
                  <a:pt x="25192" y="10460"/>
                </a:lnTo>
                <a:lnTo>
                  <a:pt x="25503" y="10285"/>
                </a:lnTo>
                <a:lnTo>
                  <a:pt x="25780" y="10099"/>
                </a:lnTo>
                <a:lnTo>
                  <a:pt x="26022" y="9906"/>
                </a:lnTo>
                <a:lnTo>
                  <a:pt x="26247" y="9702"/>
                </a:lnTo>
                <a:lnTo>
                  <a:pt x="26437" y="9486"/>
                </a:lnTo>
                <a:lnTo>
                  <a:pt x="26593" y="9259"/>
                </a:lnTo>
                <a:lnTo>
                  <a:pt x="26714" y="9026"/>
                </a:lnTo>
                <a:lnTo>
                  <a:pt x="26800" y="8781"/>
                </a:lnTo>
                <a:lnTo>
                  <a:pt x="26852" y="8530"/>
                </a:lnTo>
                <a:lnTo>
                  <a:pt x="26869" y="8268"/>
                </a:lnTo>
                <a:lnTo>
                  <a:pt x="26852" y="8000"/>
                </a:lnTo>
                <a:lnTo>
                  <a:pt x="26818" y="7731"/>
                </a:lnTo>
                <a:lnTo>
                  <a:pt x="26731" y="7457"/>
                </a:lnTo>
                <a:lnTo>
                  <a:pt x="26610" y="7189"/>
                </a:lnTo>
                <a:lnTo>
                  <a:pt x="26472" y="6921"/>
                </a:lnTo>
                <a:lnTo>
                  <a:pt x="26316" y="6647"/>
                </a:lnTo>
                <a:lnTo>
                  <a:pt x="26109" y="6373"/>
                </a:lnTo>
                <a:lnTo>
                  <a:pt x="25901" y="6105"/>
                </a:lnTo>
                <a:lnTo>
                  <a:pt x="25642" y="5837"/>
                </a:lnTo>
                <a:lnTo>
                  <a:pt x="25365" y="5568"/>
                </a:lnTo>
                <a:lnTo>
                  <a:pt x="25071" y="5300"/>
                </a:lnTo>
                <a:lnTo>
                  <a:pt x="24743" y="5032"/>
                </a:lnTo>
                <a:lnTo>
                  <a:pt x="24397" y="4770"/>
                </a:lnTo>
                <a:lnTo>
                  <a:pt x="24017" y="4513"/>
                </a:lnTo>
                <a:lnTo>
                  <a:pt x="23636" y="4257"/>
                </a:lnTo>
                <a:lnTo>
                  <a:pt x="23221" y="4000"/>
                </a:lnTo>
                <a:lnTo>
                  <a:pt x="22772" y="3749"/>
                </a:lnTo>
                <a:lnTo>
                  <a:pt x="22322" y="3504"/>
                </a:lnTo>
                <a:lnTo>
                  <a:pt x="21838" y="3265"/>
                </a:lnTo>
                <a:lnTo>
                  <a:pt x="21354" y="3026"/>
                </a:lnTo>
                <a:lnTo>
                  <a:pt x="20835" y="2799"/>
                </a:lnTo>
                <a:lnTo>
                  <a:pt x="20299" y="2571"/>
                </a:lnTo>
                <a:lnTo>
                  <a:pt x="19763" y="2356"/>
                </a:lnTo>
                <a:lnTo>
                  <a:pt x="19193" y="2140"/>
                </a:lnTo>
                <a:lnTo>
                  <a:pt x="18605" y="1936"/>
                </a:lnTo>
                <a:lnTo>
                  <a:pt x="18017" y="1738"/>
                </a:lnTo>
                <a:lnTo>
                  <a:pt x="17412" y="1545"/>
                </a:lnTo>
                <a:lnTo>
                  <a:pt x="16789" y="1359"/>
                </a:lnTo>
                <a:lnTo>
                  <a:pt x="16150" y="1184"/>
                </a:lnTo>
                <a:lnTo>
                  <a:pt x="15493" y="1021"/>
                </a:lnTo>
                <a:lnTo>
                  <a:pt x="14836" y="863"/>
                </a:lnTo>
                <a:lnTo>
                  <a:pt x="14161" y="712"/>
                </a:lnTo>
                <a:lnTo>
                  <a:pt x="13487" y="577"/>
                </a:lnTo>
                <a:lnTo>
                  <a:pt x="13072" y="496"/>
                </a:lnTo>
                <a:lnTo>
                  <a:pt x="12674" y="426"/>
                </a:lnTo>
                <a:lnTo>
                  <a:pt x="12294" y="362"/>
                </a:lnTo>
                <a:lnTo>
                  <a:pt x="11896" y="303"/>
                </a:lnTo>
                <a:lnTo>
                  <a:pt x="11516" y="251"/>
                </a:lnTo>
                <a:lnTo>
                  <a:pt x="11136" y="204"/>
                </a:lnTo>
                <a:lnTo>
                  <a:pt x="10755" y="158"/>
                </a:lnTo>
                <a:lnTo>
                  <a:pt x="10392" y="123"/>
                </a:lnTo>
                <a:lnTo>
                  <a:pt x="10012" y="88"/>
                </a:lnTo>
                <a:lnTo>
                  <a:pt x="9666" y="64"/>
                </a:lnTo>
                <a:lnTo>
                  <a:pt x="9303" y="41"/>
                </a:lnTo>
                <a:lnTo>
                  <a:pt x="8957" y="24"/>
                </a:lnTo>
                <a:lnTo>
                  <a:pt x="8611" y="12"/>
                </a:lnTo>
                <a:lnTo>
                  <a:pt x="8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32"/>
          <p:cNvGrpSpPr/>
          <p:nvPr/>
        </p:nvGrpSpPr>
        <p:grpSpPr>
          <a:xfrm>
            <a:off x="3139351" y="2011698"/>
            <a:ext cx="2929996" cy="2250129"/>
            <a:chOff x="-2691874" y="940748"/>
            <a:chExt cx="2929996" cy="2250129"/>
          </a:xfrm>
        </p:grpSpPr>
        <p:sp>
          <p:nvSpPr>
            <p:cNvPr id="408" name="Google Shape;408;p32"/>
            <p:cNvSpPr/>
            <p:nvPr/>
          </p:nvSpPr>
          <p:spPr>
            <a:xfrm flipH="1">
              <a:off x="-651775" y="1176471"/>
              <a:ext cx="755478" cy="289655"/>
            </a:xfrm>
            <a:custGeom>
              <a:rect b="b" l="l" r="r" t="t"/>
              <a:pathLst>
                <a:path extrusionOk="0" h="10111" w="71322">
                  <a:moveTo>
                    <a:pt x="45110" y="1"/>
                  </a:moveTo>
                  <a:lnTo>
                    <a:pt x="44505" y="12"/>
                  </a:lnTo>
                  <a:lnTo>
                    <a:pt x="43900" y="24"/>
                  </a:lnTo>
                  <a:lnTo>
                    <a:pt x="43295" y="42"/>
                  </a:lnTo>
                  <a:lnTo>
                    <a:pt x="42690" y="65"/>
                  </a:lnTo>
                  <a:lnTo>
                    <a:pt x="42085" y="94"/>
                  </a:lnTo>
                  <a:lnTo>
                    <a:pt x="41479" y="129"/>
                  </a:lnTo>
                  <a:lnTo>
                    <a:pt x="40892" y="170"/>
                  </a:lnTo>
                  <a:lnTo>
                    <a:pt x="40286" y="216"/>
                  </a:lnTo>
                  <a:lnTo>
                    <a:pt x="39699" y="269"/>
                  </a:lnTo>
                  <a:lnTo>
                    <a:pt x="39111" y="327"/>
                  </a:lnTo>
                  <a:lnTo>
                    <a:pt x="38523" y="386"/>
                  </a:lnTo>
                  <a:lnTo>
                    <a:pt x="37935" y="456"/>
                  </a:lnTo>
                  <a:lnTo>
                    <a:pt x="37347" y="531"/>
                  </a:lnTo>
                  <a:lnTo>
                    <a:pt x="36777" y="613"/>
                  </a:lnTo>
                  <a:lnTo>
                    <a:pt x="36206" y="700"/>
                  </a:lnTo>
                  <a:lnTo>
                    <a:pt x="35635" y="794"/>
                  </a:lnTo>
                  <a:lnTo>
                    <a:pt x="35065" y="893"/>
                  </a:lnTo>
                  <a:lnTo>
                    <a:pt x="34494" y="1004"/>
                  </a:lnTo>
                  <a:lnTo>
                    <a:pt x="1" y="7761"/>
                  </a:lnTo>
                  <a:lnTo>
                    <a:pt x="502" y="7668"/>
                  </a:lnTo>
                  <a:lnTo>
                    <a:pt x="1004" y="7575"/>
                  </a:lnTo>
                  <a:lnTo>
                    <a:pt x="1522" y="7493"/>
                  </a:lnTo>
                  <a:lnTo>
                    <a:pt x="2041" y="7411"/>
                  </a:lnTo>
                  <a:lnTo>
                    <a:pt x="2560" y="7341"/>
                  </a:lnTo>
                  <a:lnTo>
                    <a:pt x="3079" y="7271"/>
                  </a:lnTo>
                  <a:lnTo>
                    <a:pt x="3615" y="7207"/>
                  </a:lnTo>
                  <a:lnTo>
                    <a:pt x="4150" y="7149"/>
                  </a:lnTo>
                  <a:lnTo>
                    <a:pt x="4686" y="7091"/>
                  </a:lnTo>
                  <a:lnTo>
                    <a:pt x="5240" y="7044"/>
                  </a:lnTo>
                  <a:lnTo>
                    <a:pt x="5776" y="6997"/>
                  </a:lnTo>
                  <a:lnTo>
                    <a:pt x="6329" y="6957"/>
                  </a:lnTo>
                  <a:lnTo>
                    <a:pt x="6882" y="6922"/>
                  </a:lnTo>
                  <a:lnTo>
                    <a:pt x="7436" y="6892"/>
                  </a:lnTo>
                  <a:lnTo>
                    <a:pt x="7989" y="6863"/>
                  </a:lnTo>
                  <a:lnTo>
                    <a:pt x="8542" y="6840"/>
                  </a:lnTo>
                  <a:lnTo>
                    <a:pt x="9113" y="6822"/>
                  </a:lnTo>
                  <a:lnTo>
                    <a:pt x="9666" y="6805"/>
                  </a:lnTo>
                  <a:lnTo>
                    <a:pt x="10237" y="6799"/>
                  </a:lnTo>
                  <a:lnTo>
                    <a:pt x="10790" y="6787"/>
                  </a:lnTo>
                  <a:lnTo>
                    <a:pt x="11931" y="6787"/>
                  </a:lnTo>
                  <a:lnTo>
                    <a:pt x="12484" y="6793"/>
                  </a:lnTo>
                  <a:lnTo>
                    <a:pt x="13055" y="6805"/>
                  </a:lnTo>
                  <a:lnTo>
                    <a:pt x="13625" y="6817"/>
                  </a:lnTo>
                  <a:lnTo>
                    <a:pt x="14179" y="6834"/>
                  </a:lnTo>
                  <a:lnTo>
                    <a:pt x="15302" y="6875"/>
                  </a:lnTo>
                  <a:lnTo>
                    <a:pt x="16426" y="6933"/>
                  </a:lnTo>
                  <a:lnTo>
                    <a:pt x="17533" y="6997"/>
                  </a:lnTo>
                  <a:lnTo>
                    <a:pt x="18397" y="7062"/>
                  </a:lnTo>
                  <a:lnTo>
                    <a:pt x="19227" y="7131"/>
                  </a:lnTo>
                  <a:lnTo>
                    <a:pt x="20074" y="7207"/>
                  </a:lnTo>
                  <a:lnTo>
                    <a:pt x="20904" y="7289"/>
                  </a:lnTo>
                  <a:lnTo>
                    <a:pt x="21734" y="7382"/>
                  </a:lnTo>
                  <a:lnTo>
                    <a:pt x="22564" y="7475"/>
                  </a:lnTo>
                  <a:lnTo>
                    <a:pt x="23377" y="7575"/>
                  </a:lnTo>
                  <a:lnTo>
                    <a:pt x="24189" y="7680"/>
                  </a:lnTo>
                  <a:lnTo>
                    <a:pt x="24501" y="7726"/>
                  </a:lnTo>
                  <a:lnTo>
                    <a:pt x="24846" y="7784"/>
                  </a:lnTo>
                  <a:lnTo>
                    <a:pt x="25192" y="7843"/>
                  </a:lnTo>
                  <a:lnTo>
                    <a:pt x="25555" y="7913"/>
                  </a:lnTo>
                  <a:lnTo>
                    <a:pt x="26333" y="8070"/>
                  </a:lnTo>
                  <a:lnTo>
                    <a:pt x="27163" y="8251"/>
                  </a:lnTo>
                  <a:lnTo>
                    <a:pt x="28011" y="8449"/>
                  </a:lnTo>
                  <a:lnTo>
                    <a:pt x="28892" y="8653"/>
                  </a:lnTo>
                  <a:lnTo>
                    <a:pt x="30690" y="9073"/>
                  </a:lnTo>
                  <a:lnTo>
                    <a:pt x="31590" y="9283"/>
                  </a:lnTo>
                  <a:lnTo>
                    <a:pt x="32471" y="9475"/>
                  </a:lnTo>
                  <a:lnTo>
                    <a:pt x="33319" y="9650"/>
                  </a:lnTo>
                  <a:lnTo>
                    <a:pt x="33733" y="9732"/>
                  </a:lnTo>
                  <a:lnTo>
                    <a:pt x="34131" y="9808"/>
                  </a:lnTo>
                  <a:lnTo>
                    <a:pt x="34529" y="9878"/>
                  </a:lnTo>
                  <a:lnTo>
                    <a:pt x="34909" y="9936"/>
                  </a:lnTo>
                  <a:lnTo>
                    <a:pt x="35272" y="9994"/>
                  </a:lnTo>
                  <a:lnTo>
                    <a:pt x="35618" y="10035"/>
                  </a:lnTo>
                  <a:lnTo>
                    <a:pt x="35947" y="10070"/>
                  </a:lnTo>
                  <a:lnTo>
                    <a:pt x="36258" y="10093"/>
                  </a:lnTo>
                  <a:lnTo>
                    <a:pt x="36552" y="10111"/>
                  </a:lnTo>
                  <a:lnTo>
                    <a:pt x="36828" y="10111"/>
                  </a:lnTo>
                  <a:lnTo>
                    <a:pt x="37243" y="10099"/>
                  </a:lnTo>
                  <a:lnTo>
                    <a:pt x="37676" y="10076"/>
                  </a:lnTo>
                  <a:lnTo>
                    <a:pt x="38142" y="10035"/>
                  </a:lnTo>
                  <a:lnTo>
                    <a:pt x="38609" y="9988"/>
                  </a:lnTo>
                  <a:lnTo>
                    <a:pt x="39111" y="9924"/>
                  </a:lnTo>
                  <a:lnTo>
                    <a:pt x="39629" y="9854"/>
                  </a:lnTo>
                  <a:lnTo>
                    <a:pt x="40148" y="9779"/>
                  </a:lnTo>
                  <a:lnTo>
                    <a:pt x="40684" y="9685"/>
                  </a:lnTo>
                  <a:lnTo>
                    <a:pt x="41237" y="9592"/>
                  </a:lnTo>
                  <a:lnTo>
                    <a:pt x="41791" y="9487"/>
                  </a:lnTo>
                  <a:lnTo>
                    <a:pt x="42361" y="9376"/>
                  </a:lnTo>
                  <a:lnTo>
                    <a:pt x="42932" y="9260"/>
                  </a:lnTo>
                  <a:lnTo>
                    <a:pt x="44090" y="9015"/>
                  </a:lnTo>
                  <a:lnTo>
                    <a:pt x="45266" y="8752"/>
                  </a:lnTo>
                  <a:lnTo>
                    <a:pt x="46424" y="8484"/>
                  </a:lnTo>
                  <a:lnTo>
                    <a:pt x="47548" y="8216"/>
                  </a:lnTo>
                  <a:lnTo>
                    <a:pt x="49727" y="7697"/>
                  </a:lnTo>
                  <a:lnTo>
                    <a:pt x="50712" y="7458"/>
                  </a:lnTo>
                  <a:lnTo>
                    <a:pt x="51646" y="7236"/>
                  </a:lnTo>
                  <a:lnTo>
                    <a:pt x="52493" y="7050"/>
                  </a:lnTo>
                  <a:lnTo>
                    <a:pt x="53236" y="6892"/>
                  </a:lnTo>
                  <a:lnTo>
                    <a:pt x="71322" y="3353"/>
                  </a:lnTo>
                  <a:lnTo>
                    <a:pt x="70371" y="3120"/>
                  </a:lnTo>
                  <a:lnTo>
                    <a:pt x="69385" y="2887"/>
                  </a:lnTo>
                  <a:lnTo>
                    <a:pt x="68382" y="2659"/>
                  </a:lnTo>
                  <a:lnTo>
                    <a:pt x="67362" y="2438"/>
                  </a:lnTo>
                  <a:lnTo>
                    <a:pt x="66308" y="2216"/>
                  </a:lnTo>
                  <a:lnTo>
                    <a:pt x="65236" y="2001"/>
                  </a:lnTo>
                  <a:lnTo>
                    <a:pt x="64146" y="1797"/>
                  </a:lnTo>
                  <a:lnTo>
                    <a:pt x="63023" y="1598"/>
                  </a:lnTo>
                  <a:lnTo>
                    <a:pt x="61899" y="1406"/>
                  </a:lnTo>
                  <a:lnTo>
                    <a:pt x="60758" y="1225"/>
                  </a:lnTo>
                  <a:lnTo>
                    <a:pt x="59599" y="1050"/>
                  </a:lnTo>
                  <a:lnTo>
                    <a:pt x="58423" y="887"/>
                  </a:lnTo>
                  <a:lnTo>
                    <a:pt x="57248" y="735"/>
                  </a:lnTo>
                  <a:lnTo>
                    <a:pt x="56055" y="595"/>
                  </a:lnTo>
                  <a:lnTo>
                    <a:pt x="54862" y="467"/>
                  </a:lnTo>
                  <a:lnTo>
                    <a:pt x="54257" y="409"/>
                  </a:lnTo>
                  <a:lnTo>
                    <a:pt x="53651" y="356"/>
                  </a:lnTo>
                  <a:lnTo>
                    <a:pt x="53046" y="304"/>
                  </a:lnTo>
                  <a:lnTo>
                    <a:pt x="52441" y="257"/>
                  </a:lnTo>
                  <a:lnTo>
                    <a:pt x="51819" y="211"/>
                  </a:lnTo>
                  <a:lnTo>
                    <a:pt x="51214" y="176"/>
                  </a:lnTo>
                  <a:lnTo>
                    <a:pt x="50608" y="135"/>
                  </a:lnTo>
                  <a:lnTo>
                    <a:pt x="50003" y="106"/>
                  </a:lnTo>
                  <a:lnTo>
                    <a:pt x="49381" y="77"/>
                  </a:lnTo>
                  <a:lnTo>
                    <a:pt x="48776" y="53"/>
                  </a:lnTo>
                  <a:lnTo>
                    <a:pt x="48171" y="36"/>
                  </a:lnTo>
                  <a:lnTo>
                    <a:pt x="47548" y="18"/>
                  </a:lnTo>
                  <a:lnTo>
                    <a:pt x="46943" y="7"/>
                  </a:lnTo>
                  <a:lnTo>
                    <a:pt x="463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 flipH="1">
              <a:off x="-1545160" y="940748"/>
              <a:ext cx="1112054" cy="665625"/>
            </a:xfrm>
            <a:custGeom>
              <a:rect b="b" l="l" r="r" t="t"/>
              <a:pathLst>
                <a:path extrusionOk="0" h="23235" w="104985">
                  <a:moveTo>
                    <a:pt x="48429" y="0"/>
                  </a:moveTo>
                  <a:lnTo>
                    <a:pt x="47478" y="6"/>
                  </a:lnTo>
                  <a:lnTo>
                    <a:pt x="46510" y="17"/>
                  </a:lnTo>
                  <a:lnTo>
                    <a:pt x="45559" y="41"/>
                  </a:lnTo>
                  <a:lnTo>
                    <a:pt x="44625" y="76"/>
                  </a:lnTo>
                  <a:lnTo>
                    <a:pt x="43674" y="117"/>
                  </a:lnTo>
                  <a:lnTo>
                    <a:pt x="42723" y="169"/>
                  </a:lnTo>
                  <a:lnTo>
                    <a:pt x="41790" y="227"/>
                  </a:lnTo>
                  <a:lnTo>
                    <a:pt x="40856" y="292"/>
                  </a:lnTo>
                  <a:lnTo>
                    <a:pt x="39905" y="361"/>
                  </a:lnTo>
                  <a:lnTo>
                    <a:pt x="38972" y="443"/>
                  </a:lnTo>
                  <a:lnTo>
                    <a:pt x="38055" y="531"/>
                  </a:lnTo>
                  <a:lnTo>
                    <a:pt x="37122" y="630"/>
                  </a:lnTo>
                  <a:lnTo>
                    <a:pt x="36188" y="729"/>
                  </a:lnTo>
                  <a:lnTo>
                    <a:pt x="35272" y="840"/>
                  </a:lnTo>
                  <a:lnTo>
                    <a:pt x="34338" y="950"/>
                  </a:lnTo>
                  <a:lnTo>
                    <a:pt x="33421" y="1073"/>
                  </a:lnTo>
                  <a:lnTo>
                    <a:pt x="32505" y="1201"/>
                  </a:lnTo>
                  <a:lnTo>
                    <a:pt x="31589" y="1329"/>
                  </a:lnTo>
                  <a:lnTo>
                    <a:pt x="30690" y="1463"/>
                  </a:lnTo>
                  <a:lnTo>
                    <a:pt x="29773" y="1609"/>
                  </a:lnTo>
                  <a:lnTo>
                    <a:pt x="28874" y="1755"/>
                  </a:lnTo>
                  <a:lnTo>
                    <a:pt x="27975" y="1907"/>
                  </a:lnTo>
                  <a:lnTo>
                    <a:pt x="27076" y="2058"/>
                  </a:lnTo>
                  <a:lnTo>
                    <a:pt x="26177" y="2216"/>
                  </a:lnTo>
                  <a:lnTo>
                    <a:pt x="25278" y="2379"/>
                  </a:lnTo>
                  <a:lnTo>
                    <a:pt x="23497" y="2717"/>
                  </a:lnTo>
                  <a:lnTo>
                    <a:pt x="21734" y="3061"/>
                  </a:lnTo>
                  <a:lnTo>
                    <a:pt x="19970" y="3417"/>
                  </a:lnTo>
                  <a:lnTo>
                    <a:pt x="18241" y="3784"/>
                  </a:lnTo>
                  <a:lnTo>
                    <a:pt x="16512" y="4151"/>
                  </a:lnTo>
                  <a:lnTo>
                    <a:pt x="14800" y="4524"/>
                  </a:lnTo>
                  <a:lnTo>
                    <a:pt x="13089" y="4898"/>
                  </a:lnTo>
                  <a:lnTo>
                    <a:pt x="9734" y="5644"/>
                  </a:lnTo>
                  <a:lnTo>
                    <a:pt x="6432" y="6373"/>
                  </a:lnTo>
                  <a:lnTo>
                    <a:pt x="4789" y="6728"/>
                  </a:lnTo>
                  <a:lnTo>
                    <a:pt x="3181" y="7072"/>
                  </a:lnTo>
                  <a:lnTo>
                    <a:pt x="1591" y="7405"/>
                  </a:lnTo>
                  <a:lnTo>
                    <a:pt x="0" y="7720"/>
                  </a:lnTo>
                  <a:lnTo>
                    <a:pt x="623" y="7597"/>
                  </a:lnTo>
                  <a:lnTo>
                    <a:pt x="1262" y="7486"/>
                  </a:lnTo>
                  <a:lnTo>
                    <a:pt x="1902" y="7376"/>
                  </a:lnTo>
                  <a:lnTo>
                    <a:pt x="2524" y="7276"/>
                  </a:lnTo>
                  <a:lnTo>
                    <a:pt x="3164" y="7183"/>
                  </a:lnTo>
                  <a:lnTo>
                    <a:pt x="3804" y="7090"/>
                  </a:lnTo>
                  <a:lnTo>
                    <a:pt x="4444" y="7008"/>
                  </a:lnTo>
                  <a:lnTo>
                    <a:pt x="5066" y="6932"/>
                  </a:lnTo>
                  <a:lnTo>
                    <a:pt x="5706" y="6863"/>
                  </a:lnTo>
                  <a:lnTo>
                    <a:pt x="6346" y="6798"/>
                  </a:lnTo>
                  <a:lnTo>
                    <a:pt x="6985" y="6734"/>
                  </a:lnTo>
                  <a:lnTo>
                    <a:pt x="7642" y="6682"/>
                  </a:lnTo>
                  <a:lnTo>
                    <a:pt x="8282" y="6635"/>
                  </a:lnTo>
                  <a:lnTo>
                    <a:pt x="8922" y="6594"/>
                  </a:lnTo>
                  <a:lnTo>
                    <a:pt x="9561" y="6554"/>
                  </a:lnTo>
                  <a:lnTo>
                    <a:pt x="10201" y="6524"/>
                  </a:lnTo>
                  <a:lnTo>
                    <a:pt x="10841" y="6501"/>
                  </a:lnTo>
                  <a:lnTo>
                    <a:pt x="11498" y="6478"/>
                  </a:lnTo>
                  <a:lnTo>
                    <a:pt x="12138" y="6460"/>
                  </a:lnTo>
                  <a:lnTo>
                    <a:pt x="12777" y="6454"/>
                  </a:lnTo>
                  <a:lnTo>
                    <a:pt x="13417" y="6449"/>
                  </a:lnTo>
                  <a:lnTo>
                    <a:pt x="14074" y="6449"/>
                  </a:lnTo>
                  <a:lnTo>
                    <a:pt x="14714" y="6454"/>
                  </a:lnTo>
                  <a:lnTo>
                    <a:pt x="15354" y="6460"/>
                  </a:lnTo>
                  <a:lnTo>
                    <a:pt x="15993" y="6478"/>
                  </a:lnTo>
                  <a:lnTo>
                    <a:pt x="16650" y="6495"/>
                  </a:lnTo>
                  <a:lnTo>
                    <a:pt x="17290" y="6519"/>
                  </a:lnTo>
                  <a:lnTo>
                    <a:pt x="17930" y="6548"/>
                  </a:lnTo>
                  <a:lnTo>
                    <a:pt x="18569" y="6583"/>
                  </a:lnTo>
                  <a:lnTo>
                    <a:pt x="19209" y="6623"/>
                  </a:lnTo>
                  <a:lnTo>
                    <a:pt x="19849" y="6664"/>
                  </a:lnTo>
                  <a:lnTo>
                    <a:pt x="20489" y="6711"/>
                  </a:lnTo>
                  <a:lnTo>
                    <a:pt x="21128" y="6763"/>
                  </a:lnTo>
                  <a:lnTo>
                    <a:pt x="21768" y="6816"/>
                  </a:lnTo>
                  <a:lnTo>
                    <a:pt x="22408" y="6874"/>
                  </a:lnTo>
                  <a:lnTo>
                    <a:pt x="23048" y="6938"/>
                  </a:lnTo>
                  <a:lnTo>
                    <a:pt x="23687" y="7008"/>
                  </a:lnTo>
                  <a:lnTo>
                    <a:pt x="24310" y="7078"/>
                  </a:lnTo>
                  <a:lnTo>
                    <a:pt x="24949" y="7154"/>
                  </a:lnTo>
                  <a:lnTo>
                    <a:pt x="25589" y="7236"/>
                  </a:lnTo>
                  <a:lnTo>
                    <a:pt x="26212" y="7317"/>
                  </a:lnTo>
                  <a:lnTo>
                    <a:pt x="26834" y="7405"/>
                  </a:lnTo>
                  <a:lnTo>
                    <a:pt x="27474" y="7498"/>
                  </a:lnTo>
                  <a:lnTo>
                    <a:pt x="28096" y="7591"/>
                  </a:lnTo>
                  <a:lnTo>
                    <a:pt x="29341" y="7790"/>
                  </a:lnTo>
                  <a:lnTo>
                    <a:pt x="30586" y="8005"/>
                  </a:lnTo>
                  <a:lnTo>
                    <a:pt x="31831" y="8233"/>
                  </a:lnTo>
                  <a:lnTo>
                    <a:pt x="33058" y="8472"/>
                  </a:lnTo>
                  <a:lnTo>
                    <a:pt x="34269" y="8722"/>
                  </a:lnTo>
                  <a:lnTo>
                    <a:pt x="35479" y="8985"/>
                  </a:lnTo>
                  <a:lnTo>
                    <a:pt x="36672" y="9253"/>
                  </a:lnTo>
                  <a:lnTo>
                    <a:pt x="37865" y="9539"/>
                  </a:lnTo>
                  <a:lnTo>
                    <a:pt x="39041" y="9830"/>
                  </a:lnTo>
                  <a:lnTo>
                    <a:pt x="40216" y="10133"/>
                  </a:lnTo>
                  <a:lnTo>
                    <a:pt x="41375" y="10448"/>
                  </a:lnTo>
                  <a:lnTo>
                    <a:pt x="42516" y="10769"/>
                  </a:lnTo>
                  <a:lnTo>
                    <a:pt x="43640" y="11095"/>
                  </a:lnTo>
                  <a:lnTo>
                    <a:pt x="44764" y="11428"/>
                  </a:lnTo>
                  <a:lnTo>
                    <a:pt x="45870" y="11772"/>
                  </a:lnTo>
                  <a:lnTo>
                    <a:pt x="46959" y="12116"/>
                  </a:lnTo>
                  <a:lnTo>
                    <a:pt x="48031" y="12471"/>
                  </a:lnTo>
                  <a:lnTo>
                    <a:pt x="49086" y="12827"/>
                  </a:lnTo>
                  <a:lnTo>
                    <a:pt x="50141" y="13194"/>
                  </a:lnTo>
                  <a:lnTo>
                    <a:pt x="51161" y="13562"/>
                  </a:lnTo>
                  <a:lnTo>
                    <a:pt x="52181" y="13929"/>
                  </a:lnTo>
                  <a:lnTo>
                    <a:pt x="53167" y="14302"/>
                  </a:lnTo>
                  <a:lnTo>
                    <a:pt x="54135" y="14681"/>
                  </a:lnTo>
                  <a:lnTo>
                    <a:pt x="55103" y="15054"/>
                  </a:lnTo>
                  <a:lnTo>
                    <a:pt x="56037" y="15433"/>
                  </a:lnTo>
                  <a:lnTo>
                    <a:pt x="56953" y="15812"/>
                  </a:lnTo>
                  <a:lnTo>
                    <a:pt x="57835" y="16197"/>
                  </a:lnTo>
                  <a:lnTo>
                    <a:pt x="58717" y="16576"/>
                  </a:lnTo>
                  <a:lnTo>
                    <a:pt x="59564" y="16955"/>
                  </a:lnTo>
                  <a:lnTo>
                    <a:pt x="60394" y="17334"/>
                  </a:lnTo>
                  <a:lnTo>
                    <a:pt x="61206" y="17707"/>
                  </a:lnTo>
                  <a:lnTo>
                    <a:pt x="62002" y="18080"/>
                  </a:lnTo>
                  <a:lnTo>
                    <a:pt x="62762" y="18454"/>
                  </a:lnTo>
                  <a:lnTo>
                    <a:pt x="63489" y="18821"/>
                  </a:lnTo>
                  <a:lnTo>
                    <a:pt x="64215" y="19182"/>
                  </a:lnTo>
                  <a:lnTo>
                    <a:pt x="64906" y="19544"/>
                  </a:lnTo>
                  <a:lnTo>
                    <a:pt x="65563" y="19894"/>
                  </a:lnTo>
                  <a:lnTo>
                    <a:pt x="66203" y="20244"/>
                  </a:lnTo>
                  <a:lnTo>
                    <a:pt x="66808" y="20588"/>
                  </a:lnTo>
                  <a:lnTo>
                    <a:pt x="67379" y="20926"/>
                  </a:lnTo>
                  <a:lnTo>
                    <a:pt x="67932" y="21252"/>
                  </a:lnTo>
                  <a:lnTo>
                    <a:pt x="68468" y="21573"/>
                  </a:lnTo>
                  <a:lnTo>
                    <a:pt x="69125" y="21987"/>
                  </a:lnTo>
                  <a:lnTo>
                    <a:pt x="69765" y="22401"/>
                  </a:lnTo>
                  <a:lnTo>
                    <a:pt x="70405" y="22815"/>
                  </a:lnTo>
                  <a:lnTo>
                    <a:pt x="71010" y="23235"/>
                  </a:lnTo>
                  <a:lnTo>
                    <a:pt x="90755" y="19369"/>
                  </a:lnTo>
                  <a:lnTo>
                    <a:pt x="91481" y="19229"/>
                  </a:lnTo>
                  <a:lnTo>
                    <a:pt x="92207" y="19095"/>
                  </a:lnTo>
                  <a:lnTo>
                    <a:pt x="93729" y="18827"/>
                  </a:lnTo>
                  <a:lnTo>
                    <a:pt x="95285" y="18553"/>
                  </a:lnTo>
                  <a:lnTo>
                    <a:pt x="96841" y="18279"/>
                  </a:lnTo>
                  <a:lnTo>
                    <a:pt x="97619" y="18139"/>
                  </a:lnTo>
                  <a:lnTo>
                    <a:pt x="98397" y="17999"/>
                  </a:lnTo>
                  <a:lnTo>
                    <a:pt x="99140" y="17847"/>
                  </a:lnTo>
                  <a:lnTo>
                    <a:pt x="99884" y="17696"/>
                  </a:lnTo>
                  <a:lnTo>
                    <a:pt x="100610" y="17544"/>
                  </a:lnTo>
                  <a:lnTo>
                    <a:pt x="101302" y="17381"/>
                  </a:lnTo>
                  <a:lnTo>
                    <a:pt x="101976" y="17212"/>
                  </a:lnTo>
                  <a:lnTo>
                    <a:pt x="102616" y="17043"/>
                  </a:lnTo>
                  <a:lnTo>
                    <a:pt x="103169" y="16891"/>
                  </a:lnTo>
                  <a:lnTo>
                    <a:pt x="103636" y="16774"/>
                  </a:lnTo>
                  <a:lnTo>
                    <a:pt x="104033" y="16687"/>
                  </a:lnTo>
                  <a:lnTo>
                    <a:pt x="104345" y="16617"/>
                  </a:lnTo>
                  <a:lnTo>
                    <a:pt x="104604" y="16565"/>
                  </a:lnTo>
                  <a:lnTo>
                    <a:pt x="104777" y="16524"/>
                  </a:lnTo>
                  <a:lnTo>
                    <a:pt x="104898" y="16483"/>
                  </a:lnTo>
                  <a:lnTo>
                    <a:pt x="104950" y="16465"/>
                  </a:lnTo>
                  <a:lnTo>
                    <a:pt x="104967" y="16442"/>
                  </a:lnTo>
                  <a:lnTo>
                    <a:pt x="104984" y="16425"/>
                  </a:lnTo>
                  <a:lnTo>
                    <a:pt x="104984" y="16395"/>
                  </a:lnTo>
                  <a:lnTo>
                    <a:pt x="104950" y="16343"/>
                  </a:lnTo>
                  <a:lnTo>
                    <a:pt x="104881" y="16267"/>
                  </a:lnTo>
                  <a:lnTo>
                    <a:pt x="104760" y="16168"/>
                  </a:lnTo>
                  <a:lnTo>
                    <a:pt x="104604" y="16040"/>
                  </a:lnTo>
                  <a:lnTo>
                    <a:pt x="104414" y="15877"/>
                  </a:lnTo>
                  <a:lnTo>
                    <a:pt x="104189" y="15678"/>
                  </a:lnTo>
                  <a:lnTo>
                    <a:pt x="103947" y="15433"/>
                  </a:lnTo>
                  <a:lnTo>
                    <a:pt x="103601" y="15089"/>
                  </a:lnTo>
                  <a:lnTo>
                    <a:pt x="103221" y="14751"/>
                  </a:lnTo>
                  <a:lnTo>
                    <a:pt x="102806" y="14407"/>
                  </a:lnTo>
                  <a:lnTo>
                    <a:pt x="102339" y="14063"/>
                  </a:lnTo>
                  <a:lnTo>
                    <a:pt x="101855" y="13725"/>
                  </a:lnTo>
                  <a:lnTo>
                    <a:pt x="101319" y="13381"/>
                  </a:lnTo>
                  <a:lnTo>
                    <a:pt x="100766" y="13037"/>
                  </a:lnTo>
                  <a:lnTo>
                    <a:pt x="100160" y="12693"/>
                  </a:lnTo>
                  <a:lnTo>
                    <a:pt x="99538" y="12355"/>
                  </a:lnTo>
                  <a:lnTo>
                    <a:pt x="98898" y="12011"/>
                  </a:lnTo>
                  <a:lnTo>
                    <a:pt x="98224" y="11673"/>
                  </a:lnTo>
                  <a:lnTo>
                    <a:pt x="97515" y="11335"/>
                  </a:lnTo>
                  <a:lnTo>
                    <a:pt x="96806" y="11002"/>
                  </a:lnTo>
                  <a:lnTo>
                    <a:pt x="96063" y="10670"/>
                  </a:lnTo>
                  <a:lnTo>
                    <a:pt x="95302" y="10338"/>
                  </a:lnTo>
                  <a:lnTo>
                    <a:pt x="94524" y="10011"/>
                  </a:lnTo>
                  <a:lnTo>
                    <a:pt x="93746" y="9690"/>
                  </a:lnTo>
                  <a:lnTo>
                    <a:pt x="92933" y="9370"/>
                  </a:lnTo>
                  <a:lnTo>
                    <a:pt x="92138" y="9049"/>
                  </a:lnTo>
                  <a:lnTo>
                    <a:pt x="91308" y="8740"/>
                  </a:lnTo>
                  <a:lnTo>
                    <a:pt x="90478" y="8431"/>
                  </a:lnTo>
                  <a:lnTo>
                    <a:pt x="89648" y="8128"/>
                  </a:lnTo>
                  <a:lnTo>
                    <a:pt x="88818" y="7825"/>
                  </a:lnTo>
                  <a:lnTo>
                    <a:pt x="87988" y="7533"/>
                  </a:lnTo>
                  <a:lnTo>
                    <a:pt x="87141" y="7242"/>
                  </a:lnTo>
                  <a:lnTo>
                    <a:pt x="86311" y="6962"/>
                  </a:lnTo>
                  <a:lnTo>
                    <a:pt x="84669" y="6414"/>
                  </a:lnTo>
                  <a:lnTo>
                    <a:pt x="83043" y="5895"/>
                  </a:lnTo>
                  <a:lnTo>
                    <a:pt x="81470" y="5405"/>
                  </a:lnTo>
                  <a:lnTo>
                    <a:pt x="80139" y="5003"/>
                  </a:lnTo>
                  <a:lnTo>
                    <a:pt x="78790" y="4612"/>
                  </a:lnTo>
                  <a:lnTo>
                    <a:pt x="77407" y="4227"/>
                  </a:lnTo>
                  <a:lnTo>
                    <a:pt x="76006" y="3848"/>
                  </a:lnTo>
                  <a:lnTo>
                    <a:pt x="75280" y="3662"/>
                  </a:lnTo>
                  <a:lnTo>
                    <a:pt x="74571" y="3481"/>
                  </a:lnTo>
                  <a:lnTo>
                    <a:pt x="73845" y="3300"/>
                  </a:lnTo>
                  <a:lnTo>
                    <a:pt x="73102" y="3125"/>
                  </a:lnTo>
                  <a:lnTo>
                    <a:pt x="72358" y="2950"/>
                  </a:lnTo>
                  <a:lnTo>
                    <a:pt x="71615" y="2781"/>
                  </a:lnTo>
                  <a:lnTo>
                    <a:pt x="70854" y="2612"/>
                  </a:lnTo>
                  <a:lnTo>
                    <a:pt x="70093" y="2449"/>
                  </a:lnTo>
                  <a:lnTo>
                    <a:pt x="69333" y="2291"/>
                  </a:lnTo>
                  <a:lnTo>
                    <a:pt x="68555" y="2134"/>
                  </a:lnTo>
                  <a:lnTo>
                    <a:pt x="67776" y="1982"/>
                  </a:lnTo>
                  <a:lnTo>
                    <a:pt x="66998" y="1831"/>
                  </a:lnTo>
                  <a:lnTo>
                    <a:pt x="66203" y="1691"/>
                  </a:lnTo>
                  <a:lnTo>
                    <a:pt x="65408" y="1551"/>
                  </a:lnTo>
                  <a:lnTo>
                    <a:pt x="64595" y="1417"/>
                  </a:lnTo>
                  <a:lnTo>
                    <a:pt x="63800" y="1283"/>
                  </a:lnTo>
                  <a:lnTo>
                    <a:pt x="62970" y="1160"/>
                  </a:lnTo>
                  <a:lnTo>
                    <a:pt x="62157" y="1038"/>
                  </a:lnTo>
                  <a:lnTo>
                    <a:pt x="61327" y="921"/>
                  </a:lnTo>
                  <a:lnTo>
                    <a:pt x="60497" y="810"/>
                  </a:lnTo>
                  <a:lnTo>
                    <a:pt x="59650" y="705"/>
                  </a:lnTo>
                  <a:lnTo>
                    <a:pt x="58803" y="606"/>
                  </a:lnTo>
                  <a:lnTo>
                    <a:pt x="57956" y="513"/>
                  </a:lnTo>
                  <a:lnTo>
                    <a:pt x="57109" y="420"/>
                  </a:lnTo>
                  <a:lnTo>
                    <a:pt x="56123" y="332"/>
                  </a:lnTo>
                  <a:lnTo>
                    <a:pt x="55155" y="251"/>
                  </a:lnTo>
                  <a:lnTo>
                    <a:pt x="54187" y="181"/>
                  </a:lnTo>
                  <a:lnTo>
                    <a:pt x="53218" y="128"/>
                  </a:lnTo>
                  <a:lnTo>
                    <a:pt x="52267" y="82"/>
                  </a:lnTo>
                  <a:lnTo>
                    <a:pt x="51299" y="47"/>
                  </a:lnTo>
                  <a:lnTo>
                    <a:pt x="50331" y="17"/>
                  </a:lnTo>
                  <a:lnTo>
                    <a:pt x="49380" y="6"/>
                  </a:lnTo>
                  <a:lnTo>
                    <a:pt x="48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 flipH="1">
              <a:off x="-2177214" y="1403840"/>
              <a:ext cx="999794" cy="924684"/>
            </a:xfrm>
            <a:custGeom>
              <a:rect b="b" l="l" r="r" t="t"/>
              <a:pathLst>
                <a:path extrusionOk="0" h="32278" w="94387">
                  <a:moveTo>
                    <a:pt x="41531" y="0"/>
                  </a:moveTo>
                  <a:lnTo>
                    <a:pt x="40701" y="6"/>
                  </a:lnTo>
                  <a:lnTo>
                    <a:pt x="39854" y="18"/>
                  </a:lnTo>
                  <a:lnTo>
                    <a:pt x="39007" y="41"/>
                  </a:lnTo>
                  <a:lnTo>
                    <a:pt x="38177" y="76"/>
                  </a:lnTo>
                  <a:lnTo>
                    <a:pt x="37347" y="128"/>
                  </a:lnTo>
                  <a:lnTo>
                    <a:pt x="36517" y="192"/>
                  </a:lnTo>
                  <a:lnTo>
                    <a:pt x="36119" y="227"/>
                  </a:lnTo>
                  <a:lnTo>
                    <a:pt x="35704" y="268"/>
                  </a:lnTo>
                  <a:lnTo>
                    <a:pt x="34546" y="397"/>
                  </a:lnTo>
                  <a:lnTo>
                    <a:pt x="33405" y="531"/>
                  </a:lnTo>
                  <a:lnTo>
                    <a:pt x="32246" y="682"/>
                  </a:lnTo>
                  <a:lnTo>
                    <a:pt x="31088" y="840"/>
                  </a:lnTo>
                  <a:lnTo>
                    <a:pt x="29947" y="1009"/>
                  </a:lnTo>
                  <a:lnTo>
                    <a:pt x="28806" y="1189"/>
                  </a:lnTo>
                  <a:lnTo>
                    <a:pt x="27647" y="1376"/>
                  </a:lnTo>
                  <a:lnTo>
                    <a:pt x="26506" y="1568"/>
                  </a:lnTo>
                  <a:lnTo>
                    <a:pt x="25365" y="1773"/>
                  </a:lnTo>
                  <a:lnTo>
                    <a:pt x="24224" y="1982"/>
                  </a:lnTo>
                  <a:lnTo>
                    <a:pt x="23083" y="2204"/>
                  </a:lnTo>
                  <a:lnTo>
                    <a:pt x="21942" y="2426"/>
                  </a:lnTo>
                  <a:lnTo>
                    <a:pt x="20818" y="2653"/>
                  </a:lnTo>
                  <a:lnTo>
                    <a:pt x="19677" y="2886"/>
                  </a:lnTo>
                  <a:lnTo>
                    <a:pt x="18553" y="3119"/>
                  </a:lnTo>
                  <a:lnTo>
                    <a:pt x="17429" y="3358"/>
                  </a:lnTo>
                  <a:lnTo>
                    <a:pt x="15181" y="3848"/>
                  </a:lnTo>
                  <a:lnTo>
                    <a:pt x="12951" y="4338"/>
                  </a:lnTo>
                  <a:lnTo>
                    <a:pt x="8559" y="5323"/>
                  </a:lnTo>
                  <a:lnTo>
                    <a:pt x="6381" y="5801"/>
                  </a:lnTo>
                  <a:lnTo>
                    <a:pt x="4237" y="6268"/>
                  </a:lnTo>
                  <a:lnTo>
                    <a:pt x="3165" y="6495"/>
                  </a:lnTo>
                  <a:lnTo>
                    <a:pt x="2110" y="6717"/>
                  </a:lnTo>
                  <a:lnTo>
                    <a:pt x="1055" y="6927"/>
                  </a:lnTo>
                  <a:lnTo>
                    <a:pt x="1" y="7137"/>
                  </a:lnTo>
                  <a:lnTo>
                    <a:pt x="744" y="7061"/>
                  </a:lnTo>
                  <a:lnTo>
                    <a:pt x="1488" y="6985"/>
                  </a:lnTo>
                  <a:lnTo>
                    <a:pt x="2231" y="6927"/>
                  </a:lnTo>
                  <a:lnTo>
                    <a:pt x="2975" y="6874"/>
                  </a:lnTo>
                  <a:lnTo>
                    <a:pt x="3718" y="6833"/>
                  </a:lnTo>
                  <a:lnTo>
                    <a:pt x="4461" y="6798"/>
                  </a:lnTo>
                  <a:lnTo>
                    <a:pt x="5205" y="6775"/>
                  </a:lnTo>
                  <a:lnTo>
                    <a:pt x="5948" y="6758"/>
                  </a:lnTo>
                  <a:lnTo>
                    <a:pt x="6692" y="6752"/>
                  </a:lnTo>
                  <a:lnTo>
                    <a:pt x="7435" y="6752"/>
                  </a:lnTo>
                  <a:lnTo>
                    <a:pt x="8162" y="6758"/>
                  </a:lnTo>
                  <a:lnTo>
                    <a:pt x="8905" y="6775"/>
                  </a:lnTo>
                  <a:lnTo>
                    <a:pt x="9648" y="6798"/>
                  </a:lnTo>
                  <a:lnTo>
                    <a:pt x="10392" y="6828"/>
                  </a:lnTo>
                  <a:lnTo>
                    <a:pt x="11118" y="6868"/>
                  </a:lnTo>
                  <a:lnTo>
                    <a:pt x="11862" y="6909"/>
                  </a:lnTo>
                  <a:lnTo>
                    <a:pt x="12588" y="6962"/>
                  </a:lnTo>
                  <a:lnTo>
                    <a:pt x="13314" y="7020"/>
                  </a:lnTo>
                  <a:lnTo>
                    <a:pt x="14057" y="7090"/>
                  </a:lnTo>
                  <a:lnTo>
                    <a:pt x="14766" y="7160"/>
                  </a:lnTo>
                  <a:lnTo>
                    <a:pt x="15492" y="7236"/>
                  </a:lnTo>
                  <a:lnTo>
                    <a:pt x="16219" y="7323"/>
                  </a:lnTo>
                  <a:lnTo>
                    <a:pt x="16928" y="7411"/>
                  </a:lnTo>
                  <a:lnTo>
                    <a:pt x="17654" y="7510"/>
                  </a:lnTo>
                  <a:lnTo>
                    <a:pt x="18363" y="7609"/>
                  </a:lnTo>
                  <a:lnTo>
                    <a:pt x="19071" y="7714"/>
                  </a:lnTo>
                  <a:lnTo>
                    <a:pt x="19763" y="7830"/>
                  </a:lnTo>
                  <a:lnTo>
                    <a:pt x="20472" y="7947"/>
                  </a:lnTo>
                  <a:lnTo>
                    <a:pt x="21164" y="8064"/>
                  </a:lnTo>
                  <a:lnTo>
                    <a:pt x="21855" y="8192"/>
                  </a:lnTo>
                  <a:lnTo>
                    <a:pt x="22547" y="8320"/>
                  </a:lnTo>
                  <a:lnTo>
                    <a:pt x="23221" y="8460"/>
                  </a:lnTo>
                  <a:lnTo>
                    <a:pt x="23895" y="8594"/>
                  </a:lnTo>
                  <a:lnTo>
                    <a:pt x="24570" y="8740"/>
                  </a:lnTo>
                  <a:lnTo>
                    <a:pt x="25244" y="8886"/>
                  </a:lnTo>
                  <a:lnTo>
                    <a:pt x="25901" y="9037"/>
                  </a:lnTo>
                  <a:lnTo>
                    <a:pt x="26558" y="9189"/>
                  </a:lnTo>
                  <a:lnTo>
                    <a:pt x="27198" y="9346"/>
                  </a:lnTo>
                  <a:lnTo>
                    <a:pt x="27837" y="9510"/>
                  </a:lnTo>
                  <a:lnTo>
                    <a:pt x="28477" y="9673"/>
                  </a:lnTo>
                  <a:lnTo>
                    <a:pt x="29739" y="10005"/>
                  </a:lnTo>
                  <a:lnTo>
                    <a:pt x="30967" y="10349"/>
                  </a:lnTo>
                  <a:lnTo>
                    <a:pt x="32160" y="10699"/>
                  </a:lnTo>
                  <a:lnTo>
                    <a:pt x="33336" y="11055"/>
                  </a:lnTo>
                  <a:lnTo>
                    <a:pt x="34477" y="11422"/>
                  </a:lnTo>
                  <a:lnTo>
                    <a:pt x="35583" y="11784"/>
                  </a:lnTo>
                  <a:lnTo>
                    <a:pt x="36638" y="12157"/>
                  </a:lnTo>
                  <a:lnTo>
                    <a:pt x="37675" y="12524"/>
                  </a:lnTo>
                  <a:lnTo>
                    <a:pt x="38678" y="12897"/>
                  </a:lnTo>
                  <a:lnTo>
                    <a:pt x="39629" y="13264"/>
                  </a:lnTo>
                  <a:lnTo>
                    <a:pt x="40545" y="13626"/>
                  </a:lnTo>
                  <a:lnTo>
                    <a:pt x="41427" y="13987"/>
                  </a:lnTo>
                  <a:lnTo>
                    <a:pt x="42413" y="14407"/>
                  </a:lnTo>
                  <a:lnTo>
                    <a:pt x="43381" y="14833"/>
                  </a:lnTo>
                  <a:lnTo>
                    <a:pt x="44332" y="15270"/>
                  </a:lnTo>
                  <a:lnTo>
                    <a:pt x="45266" y="15707"/>
                  </a:lnTo>
                  <a:lnTo>
                    <a:pt x="46182" y="16162"/>
                  </a:lnTo>
                  <a:lnTo>
                    <a:pt x="47064" y="16617"/>
                  </a:lnTo>
                  <a:lnTo>
                    <a:pt x="47946" y="17078"/>
                  </a:lnTo>
                  <a:lnTo>
                    <a:pt x="48793" y="17550"/>
                  </a:lnTo>
                  <a:lnTo>
                    <a:pt x="49605" y="18022"/>
                  </a:lnTo>
                  <a:lnTo>
                    <a:pt x="50418" y="18506"/>
                  </a:lnTo>
                  <a:lnTo>
                    <a:pt x="51179" y="18990"/>
                  </a:lnTo>
                  <a:lnTo>
                    <a:pt x="51940" y="19486"/>
                  </a:lnTo>
                  <a:lnTo>
                    <a:pt x="52648" y="19981"/>
                  </a:lnTo>
                  <a:lnTo>
                    <a:pt x="53340" y="20483"/>
                  </a:lnTo>
                  <a:lnTo>
                    <a:pt x="54014" y="20990"/>
                  </a:lnTo>
                  <a:lnTo>
                    <a:pt x="54637" y="21497"/>
                  </a:lnTo>
                  <a:lnTo>
                    <a:pt x="55242" y="22010"/>
                  </a:lnTo>
                  <a:lnTo>
                    <a:pt x="55812" y="22529"/>
                  </a:lnTo>
                  <a:lnTo>
                    <a:pt x="56348" y="23054"/>
                  </a:lnTo>
                  <a:lnTo>
                    <a:pt x="56850" y="23573"/>
                  </a:lnTo>
                  <a:lnTo>
                    <a:pt x="57317" y="24103"/>
                  </a:lnTo>
                  <a:lnTo>
                    <a:pt x="57749" y="24634"/>
                  </a:lnTo>
                  <a:lnTo>
                    <a:pt x="58147" y="25165"/>
                  </a:lnTo>
                  <a:lnTo>
                    <a:pt x="58510" y="25701"/>
                  </a:lnTo>
                  <a:lnTo>
                    <a:pt x="58821" y="26237"/>
                  </a:lnTo>
                  <a:lnTo>
                    <a:pt x="59098" y="26774"/>
                  </a:lnTo>
                  <a:lnTo>
                    <a:pt x="59340" y="27316"/>
                  </a:lnTo>
                  <a:lnTo>
                    <a:pt x="59443" y="27584"/>
                  </a:lnTo>
                  <a:lnTo>
                    <a:pt x="59530" y="27852"/>
                  </a:lnTo>
                  <a:lnTo>
                    <a:pt x="59616" y="28126"/>
                  </a:lnTo>
                  <a:lnTo>
                    <a:pt x="59685" y="28395"/>
                  </a:lnTo>
                  <a:lnTo>
                    <a:pt x="59737" y="28669"/>
                  </a:lnTo>
                  <a:lnTo>
                    <a:pt x="59789" y="28937"/>
                  </a:lnTo>
                  <a:lnTo>
                    <a:pt x="59824" y="29211"/>
                  </a:lnTo>
                  <a:lnTo>
                    <a:pt x="59858" y="29479"/>
                  </a:lnTo>
                  <a:lnTo>
                    <a:pt x="59876" y="29747"/>
                  </a:lnTo>
                  <a:lnTo>
                    <a:pt x="59876" y="30021"/>
                  </a:lnTo>
                  <a:lnTo>
                    <a:pt x="59858" y="30301"/>
                  </a:lnTo>
                  <a:lnTo>
                    <a:pt x="59841" y="30581"/>
                  </a:lnTo>
                  <a:lnTo>
                    <a:pt x="59806" y="30867"/>
                  </a:lnTo>
                  <a:lnTo>
                    <a:pt x="59737" y="31153"/>
                  </a:lnTo>
                  <a:lnTo>
                    <a:pt x="59668" y="31438"/>
                  </a:lnTo>
                  <a:lnTo>
                    <a:pt x="59582" y="31718"/>
                  </a:lnTo>
                  <a:lnTo>
                    <a:pt x="59478" y="32004"/>
                  </a:lnTo>
                  <a:lnTo>
                    <a:pt x="59357" y="32278"/>
                  </a:lnTo>
                  <a:lnTo>
                    <a:pt x="80744" y="28086"/>
                  </a:lnTo>
                  <a:lnTo>
                    <a:pt x="81315" y="27975"/>
                  </a:lnTo>
                  <a:lnTo>
                    <a:pt x="81903" y="27870"/>
                  </a:lnTo>
                  <a:lnTo>
                    <a:pt x="83061" y="27666"/>
                  </a:lnTo>
                  <a:lnTo>
                    <a:pt x="84237" y="27468"/>
                  </a:lnTo>
                  <a:lnTo>
                    <a:pt x="85395" y="27275"/>
                  </a:lnTo>
                  <a:lnTo>
                    <a:pt x="86537" y="27089"/>
                  </a:lnTo>
                  <a:lnTo>
                    <a:pt x="87626" y="26890"/>
                  </a:lnTo>
                  <a:lnTo>
                    <a:pt x="88162" y="26791"/>
                  </a:lnTo>
                  <a:lnTo>
                    <a:pt x="88698" y="26686"/>
                  </a:lnTo>
                  <a:lnTo>
                    <a:pt x="89199" y="26581"/>
                  </a:lnTo>
                  <a:lnTo>
                    <a:pt x="89701" y="26476"/>
                  </a:lnTo>
                  <a:lnTo>
                    <a:pt x="90167" y="26360"/>
                  </a:lnTo>
                  <a:lnTo>
                    <a:pt x="90634" y="26243"/>
                  </a:lnTo>
                  <a:lnTo>
                    <a:pt x="91067" y="26121"/>
                  </a:lnTo>
                  <a:lnTo>
                    <a:pt x="91499" y="25998"/>
                  </a:lnTo>
                  <a:lnTo>
                    <a:pt x="91896" y="25864"/>
                  </a:lnTo>
                  <a:lnTo>
                    <a:pt x="92260" y="25724"/>
                  </a:lnTo>
                  <a:lnTo>
                    <a:pt x="92605" y="25579"/>
                  </a:lnTo>
                  <a:lnTo>
                    <a:pt x="92917" y="25427"/>
                  </a:lnTo>
                  <a:lnTo>
                    <a:pt x="93211" y="25264"/>
                  </a:lnTo>
                  <a:lnTo>
                    <a:pt x="93470" y="25095"/>
                  </a:lnTo>
                  <a:lnTo>
                    <a:pt x="93712" y="24914"/>
                  </a:lnTo>
                  <a:lnTo>
                    <a:pt x="93902" y="24727"/>
                  </a:lnTo>
                  <a:lnTo>
                    <a:pt x="93989" y="24634"/>
                  </a:lnTo>
                  <a:lnTo>
                    <a:pt x="94058" y="24529"/>
                  </a:lnTo>
                  <a:lnTo>
                    <a:pt x="94127" y="24430"/>
                  </a:lnTo>
                  <a:lnTo>
                    <a:pt x="94196" y="24325"/>
                  </a:lnTo>
                  <a:lnTo>
                    <a:pt x="94248" y="24214"/>
                  </a:lnTo>
                  <a:lnTo>
                    <a:pt x="94282" y="24103"/>
                  </a:lnTo>
                  <a:lnTo>
                    <a:pt x="94317" y="23993"/>
                  </a:lnTo>
                  <a:lnTo>
                    <a:pt x="94334" y="23876"/>
                  </a:lnTo>
                  <a:lnTo>
                    <a:pt x="94369" y="23497"/>
                  </a:lnTo>
                  <a:lnTo>
                    <a:pt x="94386" y="23118"/>
                  </a:lnTo>
                  <a:lnTo>
                    <a:pt x="94386" y="22739"/>
                  </a:lnTo>
                  <a:lnTo>
                    <a:pt x="94352" y="22360"/>
                  </a:lnTo>
                  <a:lnTo>
                    <a:pt x="94300" y="21981"/>
                  </a:lnTo>
                  <a:lnTo>
                    <a:pt x="94231" y="21596"/>
                  </a:lnTo>
                  <a:lnTo>
                    <a:pt x="94127" y="21217"/>
                  </a:lnTo>
                  <a:lnTo>
                    <a:pt x="94006" y="20833"/>
                  </a:lnTo>
                  <a:lnTo>
                    <a:pt x="93868" y="20454"/>
                  </a:lnTo>
                  <a:lnTo>
                    <a:pt x="93712" y="20069"/>
                  </a:lnTo>
                  <a:lnTo>
                    <a:pt x="93539" y="19690"/>
                  </a:lnTo>
                  <a:lnTo>
                    <a:pt x="93332" y="19305"/>
                  </a:lnTo>
                  <a:lnTo>
                    <a:pt x="93107" y="18926"/>
                  </a:lnTo>
                  <a:lnTo>
                    <a:pt x="92865" y="18541"/>
                  </a:lnTo>
                  <a:lnTo>
                    <a:pt x="92605" y="18162"/>
                  </a:lnTo>
                  <a:lnTo>
                    <a:pt x="92329" y="17777"/>
                  </a:lnTo>
                  <a:lnTo>
                    <a:pt x="92035" y="17398"/>
                  </a:lnTo>
                  <a:lnTo>
                    <a:pt x="91706" y="17019"/>
                  </a:lnTo>
                  <a:lnTo>
                    <a:pt x="91378" y="16646"/>
                  </a:lnTo>
                  <a:lnTo>
                    <a:pt x="91015" y="16267"/>
                  </a:lnTo>
                  <a:lnTo>
                    <a:pt x="90652" y="15894"/>
                  </a:lnTo>
                  <a:lnTo>
                    <a:pt x="90254" y="15515"/>
                  </a:lnTo>
                  <a:lnTo>
                    <a:pt x="89856" y="15142"/>
                  </a:lnTo>
                  <a:lnTo>
                    <a:pt x="89424" y="14775"/>
                  </a:lnTo>
                  <a:lnTo>
                    <a:pt x="88974" y="14401"/>
                  </a:lnTo>
                  <a:lnTo>
                    <a:pt x="88525" y="14034"/>
                  </a:lnTo>
                  <a:lnTo>
                    <a:pt x="88041" y="13667"/>
                  </a:lnTo>
                  <a:lnTo>
                    <a:pt x="87557" y="13305"/>
                  </a:lnTo>
                  <a:lnTo>
                    <a:pt x="87038" y="12944"/>
                  </a:lnTo>
                  <a:lnTo>
                    <a:pt x="86519" y="12582"/>
                  </a:lnTo>
                  <a:lnTo>
                    <a:pt x="85983" y="12227"/>
                  </a:lnTo>
                  <a:lnTo>
                    <a:pt x="85430" y="11871"/>
                  </a:lnTo>
                  <a:lnTo>
                    <a:pt x="84859" y="11521"/>
                  </a:lnTo>
                  <a:lnTo>
                    <a:pt x="84272" y="11171"/>
                  </a:lnTo>
                  <a:lnTo>
                    <a:pt x="83666" y="10822"/>
                  </a:lnTo>
                  <a:lnTo>
                    <a:pt x="83061" y="10483"/>
                  </a:lnTo>
                  <a:lnTo>
                    <a:pt x="82439" y="10139"/>
                  </a:lnTo>
                  <a:lnTo>
                    <a:pt x="81799" y="9801"/>
                  </a:lnTo>
                  <a:lnTo>
                    <a:pt x="81142" y="9469"/>
                  </a:lnTo>
                  <a:lnTo>
                    <a:pt x="80468" y="9136"/>
                  </a:lnTo>
                  <a:lnTo>
                    <a:pt x="79794" y="8810"/>
                  </a:lnTo>
                  <a:lnTo>
                    <a:pt x="79102" y="8489"/>
                  </a:lnTo>
                  <a:lnTo>
                    <a:pt x="78393" y="8169"/>
                  </a:lnTo>
                  <a:lnTo>
                    <a:pt x="77684" y="7854"/>
                  </a:lnTo>
                  <a:lnTo>
                    <a:pt x="76958" y="7539"/>
                  </a:lnTo>
                  <a:lnTo>
                    <a:pt x="76215" y="7230"/>
                  </a:lnTo>
                  <a:lnTo>
                    <a:pt x="75471" y="6927"/>
                  </a:lnTo>
                  <a:lnTo>
                    <a:pt x="74710" y="6629"/>
                  </a:lnTo>
                  <a:lnTo>
                    <a:pt x="73932" y="6338"/>
                  </a:lnTo>
                  <a:lnTo>
                    <a:pt x="73154" y="6046"/>
                  </a:lnTo>
                  <a:lnTo>
                    <a:pt x="72359" y="5761"/>
                  </a:lnTo>
                  <a:lnTo>
                    <a:pt x="71546" y="5481"/>
                  </a:lnTo>
                  <a:lnTo>
                    <a:pt x="70734" y="5201"/>
                  </a:lnTo>
                  <a:lnTo>
                    <a:pt x="69921" y="4933"/>
                  </a:lnTo>
                  <a:lnTo>
                    <a:pt x="69091" y="4664"/>
                  </a:lnTo>
                  <a:lnTo>
                    <a:pt x="68244" y="4408"/>
                  </a:lnTo>
                  <a:lnTo>
                    <a:pt x="67397" y="4151"/>
                  </a:lnTo>
                  <a:lnTo>
                    <a:pt x="66532" y="3901"/>
                  </a:lnTo>
                  <a:lnTo>
                    <a:pt x="65668" y="3662"/>
                  </a:lnTo>
                  <a:lnTo>
                    <a:pt x="64803" y="3423"/>
                  </a:lnTo>
                  <a:lnTo>
                    <a:pt x="63921" y="3189"/>
                  </a:lnTo>
                  <a:lnTo>
                    <a:pt x="63022" y="2962"/>
                  </a:lnTo>
                  <a:lnTo>
                    <a:pt x="62123" y="2740"/>
                  </a:lnTo>
                  <a:lnTo>
                    <a:pt x="61224" y="2531"/>
                  </a:lnTo>
                  <a:lnTo>
                    <a:pt x="60567" y="2373"/>
                  </a:lnTo>
                  <a:lnTo>
                    <a:pt x="59876" y="2221"/>
                  </a:lnTo>
                  <a:lnTo>
                    <a:pt x="59184" y="2076"/>
                  </a:lnTo>
                  <a:lnTo>
                    <a:pt x="58475" y="1924"/>
                  </a:lnTo>
                  <a:lnTo>
                    <a:pt x="57749" y="1778"/>
                  </a:lnTo>
                  <a:lnTo>
                    <a:pt x="57005" y="1638"/>
                  </a:lnTo>
                  <a:lnTo>
                    <a:pt x="56262" y="1493"/>
                  </a:lnTo>
                  <a:lnTo>
                    <a:pt x="55501" y="1359"/>
                  </a:lnTo>
                  <a:lnTo>
                    <a:pt x="54723" y="1224"/>
                  </a:lnTo>
                  <a:lnTo>
                    <a:pt x="53945" y="1096"/>
                  </a:lnTo>
                  <a:lnTo>
                    <a:pt x="53167" y="974"/>
                  </a:lnTo>
                  <a:lnTo>
                    <a:pt x="52354" y="857"/>
                  </a:lnTo>
                  <a:lnTo>
                    <a:pt x="51559" y="746"/>
                  </a:lnTo>
                  <a:lnTo>
                    <a:pt x="50747" y="641"/>
                  </a:lnTo>
                  <a:lnTo>
                    <a:pt x="49917" y="542"/>
                  </a:lnTo>
                  <a:lnTo>
                    <a:pt x="49104" y="449"/>
                  </a:lnTo>
                  <a:lnTo>
                    <a:pt x="48274" y="362"/>
                  </a:lnTo>
                  <a:lnTo>
                    <a:pt x="47427" y="286"/>
                  </a:lnTo>
                  <a:lnTo>
                    <a:pt x="46597" y="216"/>
                  </a:lnTo>
                  <a:lnTo>
                    <a:pt x="45750" y="157"/>
                  </a:lnTo>
                  <a:lnTo>
                    <a:pt x="44920" y="105"/>
                  </a:lnTo>
                  <a:lnTo>
                    <a:pt x="44073" y="64"/>
                  </a:lnTo>
                  <a:lnTo>
                    <a:pt x="43225" y="35"/>
                  </a:lnTo>
                  <a:lnTo>
                    <a:pt x="42378" y="12"/>
                  </a:lnTo>
                  <a:lnTo>
                    <a:pt x="415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 flipH="1">
              <a:off x="-2691874" y="2129692"/>
              <a:ext cx="884601" cy="1045462"/>
            </a:xfrm>
            <a:custGeom>
              <a:rect b="b" l="l" r="r" t="t"/>
              <a:pathLst>
                <a:path extrusionOk="0" h="36494" w="83512">
                  <a:moveTo>
                    <a:pt x="35272" y="1"/>
                  </a:moveTo>
                  <a:lnTo>
                    <a:pt x="34805" y="7"/>
                  </a:lnTo>
                  <a:lnTo>
                    <a:pt x="34304" y="24"/>
                  </a:lnTo>
                  <a:lnTo>
                    <a:pt x="33803" y="59"/>
                  </a:lnTo>
                  <a:lnTo>
                    <a:pt x="33284" y="100"/>
                  </a:lnTo>
                  <a:lnTo>
                    <a:pt x="32748" y="152"/>
                  </a:lnTo>
                  <a:lnTo>
                    <a:pt x="32212" y="216"/>
                  </a:lnTo>
                  <a:lnTo>
                    <a:pt x="31659" y="286"/>
                  </a:lnTo>
                  <a:lnTo>
                    <a:pt x="31088" y="368"/>
                  </a:lnTo>
                  <a:lnTo>
                    <a:pt x="30518" y="461"/>
                  </a:lnTo>
                  <a:lnTo>
                    <a:pt x="29947" y="555"/>
                  </a:lnTo>
                  <a:lnTo>
                    <a:pt x="29376" y="660"/>
                  </a:lnTo>
                  <a:lnTo>
                    <a:pt x="28789" y="765"/>
                  </a:lnTo>
                  <a:lnTo>
                    <a:pt x="28201" y="881"/>
                  </a:lnTo>
                  <a:lnTo>
                    <a:pt x="27613" y="998"/>
                  </a:lnTo>
                  <a:lnTo>
                    <a:pt x="26437" y="1243"/>
                  </a:lnTo>
                  <a:lnTo>
                    <a:pt x="25279" y="1499"/>
                  </a:lnTo>
                  <a:lnTo>
                    <a:pt x="24120" y="1762"/>
                  </a:lnTo>
                  <a:lnTo>
                    <a:pt x="21907" y="2275"/>
                  </a:lnTo>
                  <a:lnTo>
                    <a:pt x="20870" y="2519"/>
                  </a:lnTo>
                  <a:lnTo>
                    <a:pt x="19867" y="2747"/>
                  </a:lnTo>
                  <a:lnTo>
                    <a:pt x="18951" y="2951"/>
                  </a:lnTo>
                  <a:lnTo>
                    <a:pt x="18086" y="3126"/>
                  </a:lnTo>
                  <a:lnTo>
                    <a:pt x="1" y="6671"/>
                  </a:lnTo>
                  <a:lnTo>
                    <a:pt x="814" y="6764"/>
                  </a:lnTo>
                  <a:lnTo>
                    <a:pt x="1626" y="6863"/>
                  </a:lnTo>
                  <a:lnTo>
                    <a:pt x="2439" y="6968"/>
                  </a:lnTo>
                  <a:lnTo>
                    <a:pt x="3234" y="7079"/>
                  </a:lnTo>
                  <a:lnTo>
                    <a:pt x="4029" y="7190"/>
                  </a:lnTo>
                  <a:lnTo>
                    <a:pt x="4825" y="7312"/>
                  </a:lnTo>
                  <a:lnTo>
                    <a:pt x="5603" y="7435"/>
                  </a:lnTo>
                  <a:lnTo>
                    <a:pt x="6381" y="7563"/>
                  </a:lnTo>
                  <a:lnTo>
                    <a:pt x="7159" y="7697"/>
                  </a:lnTo>
                  <a:lnTo>
                    <a:pt x="7920" y="7831"/>
                  </a:lnTo>
                  <a:lnTo>
                    <a:pt x="8680" y="7977"/>
                  </a:lnTo>
                  <a:lnTo>
                    <a:pt x="9424" y="8123"/>
                  </a:lnTo>
                  <a:lnTo>
                    <a:pt x="10167" y="8268"/>
                  </a:lnTo>
                  <a:lnTo>
                    <a:pt x="10911" y="8426"/>
                  </a:lnTo>
                  <a:lnTo>
                    <a:pt x="11637" y="8583"/>
                  </a:lnTo>
                  <a:lnTo>
                    <a:pt x="12363" y="8746"/>
                  </a:lnTo>
                  <a:lnTo>
                    <a:pt x="13089" y="8910"/>
                  </a:lnTo>
                  <a:lnTo>
                    <a:pt x="13798" y="9085"/>
                  </a:lnTo>
                  <a:lnTo>
                    <a:pt x="14507" y="9254"/>
                  </a:lnTo>
                  <a:lnTo>
                    <a:pt x="15199" y="9434"/>
                  </a:lnTo>
                  <a:lnTo>
                    <a:pt x="15890" y="9615"/>
                  </a:lnTo>
                  <a:lnTo>
                    <a:pt x="16582" y="9802"/>
                  </a:lnTo>
                  <a:lnTo>
                    <a:pt x="17256" y="9988"/>
                  </a:lnTo>
                  <a:lnTo>
                    <a:pt x="17931" y="10175"/>
                  </a:lnTo>
                  <a:lnTo>
                    <a:pt x="18605" y="10373"/>
                  </a:lnTo>
                  <a:lnTo>
                    <a:pt x="19262" y="10571"/>
                  </a:lnTo>
                  <a:lnTo>
                    <a:pt x="19902" y="10770"/>
                  </a:lnTo>
                  <a:lnTo>
                    <a:pt x="20559" y="10974"/>
                  </a:lnTo>
                  <a:lnTo>
                    <a:pt x="21198" y="11178"/>
                  </a:lnTo>
                  <a:lnTo>
                    <a:pt x="21821" y="11388"/>
                  </a:lnTo>
                  <a:lnTo>
                    <a:pt x="23066" y="11813"/>
                  </a:lnTo>
                  <a:lnTo>
                    <a:pt x="24276" y="12251"/>
                  </a:lnTo>
                  <a:lnTo>
                    <a:pt x="25469" y="12694"/>
                  </a:lnTo>
                  <a:lnTo>
                    <a:pt x="26627" y="13149"/>
                  </a:lnTo>
                  <a:lnTo>
                    <a:pt x="27751" y="13609"/>
                  </a:lnTo>
                  <a:lnTo>
                    <a:pt x="28858" y="14076"/>
                  </a:lnTo>
                  <a:lnTo>
                    <a:pt x="29930" y="14554"/>
                  </a:lnTo>
                  <a:lnTo>
                    <a:pt x="30984" y="15032"/>
                  </a:lnTo>
                  <a:lnTo>
                    <a:pt x="31987" y="15522"/>
                  </a:lnTo>
                  <a:lnTo>
                    <a:pt x="32973" y="16011"/>
                  </a:lnTo>
                  <a:lnTo>
                    <a:pt x="33941" y="16507"/>
                  </a:lnTo>
                  <a:lnTo>
                    <a:pt x="34857" y="17002"/>
                  </a:lnTo>
                  <a:lnTo>
                    <a:pt x="35756" y="17504"/>
                  </a:lnTo>
                  <a:lnTo>
                    <a:pt x="36621" y="18011"/>
                  </a:lnTo>
                  <a:lnTo>
                    <a:pt x="37468" y="18513"/>
                  </a:lnTo>
                  <a:lnTo>
                    <a:pt x="38263" y="19014"/>
                  </a:lnTo>
                  <a:lnTo>
                    <a:pt x="39041" y="19521"/>
                  </a:lnTo>
                  <a:lnTo>
                    <a:pt x="39629" y="19912"/>
                  </a:lnTo>
                  <a:lnTo>
                    <a:pt x="40217" y="20326"/>
                  </a:lnTo>
                  <a:lnTo>
                    <a:pt x="40822" y="20763"/>
                  </a:lnTo>
                  <a:lnTo>
                    <a:pt x="41445" y="21218"/>
                  </a:lnTo>
                  <a:lnTo>
                    <a:pt x="42067" y="21690"/>
                  </a:lnTo>
                  <a:lnTo>
                    <a:pt x="42672" y="22180"/>
                  </a:lnTo>
                  <a:lnTo>
                    <a:pt x="43277" y="22687"/>
                  </a:lnTo>
                  <a:lnTo>
                    <a:pt x="43883" y="23206"/>
                  </a:lnTo>
                  <a:lnTo>
                    <a:pt x="44470" y="23737"/>
                  </a:lnTo>
                  <a:lnTo>
                    <a:pt x="45024" y="24279"/>
                  </a:lnTo>
                  <a:lnTo>
                    <a:pt x="45560" y="24827"/>
                  </a:lnTo>
                  <a:lnTo>
                    <a:pt x="46078" y="25381"/>
                  </a:lnTo>
                  <a:lnTo>
                    <a:pt x="46545" y="25947"/>
                  </a:lnTo>
                  <a:lnTo>
                    <a:pt x="46978" y="26512"/>
                  </a:lnTo>
                  <a:lnTo>
                    <a:pt x="47185" y="26798"/>
                  </a:lnTo>
                  <a:lnTo>
                    <a:pt x="47375" y="27083"/>
                  </a:lnTo>
                  <a:lnTo>
                    <a:pt x="47565" y="27369"/>
                  </a:lnTo>
                  <a:lnTo>
                    <a:pt x="47738" y="27655"/>
                  </a:lnTo>
                  <a:lnTo>
                    <a:pt x="47894" y="27941"/>
                  </a:lnTo>
                  <a:lnTo>
                    <a:pt x="48032" y="28226"/>
                  </a:lnTo>
                  <a:lnTo>
                    <a:pt x="48171" y="28512"/>
                  </a:lnTo>
                  <a:lnTo>
                    <a:pt x="48274" y="28798"/>
                  </a:lnTo>
                  <a:lnTo>
                    <a:pt x="48378" y="29078"/>
                  </a:lnTo>
                  <a:lnTo>
                    <a:pt x="48464" y="29363"/>
                  </a:lnTo>
                  <a:lnTo>
                    <a:pt x="48534" y="29643"/>
                  </a:lnTo>
                  <a:lnTo>
                    <a:pt x="48585" y="29923"/>
                  </a:lnTo>
                  <a:lnTo>
                    <a:pt x="48620" y="30203"/>
                  </a:lnTo>
                  <a:lnTo>
                    <a:pt x="48637" y="30477"/>
                  </a:lnTo>
                  <a:lnTo>
                    <a:pt x="48655" y="30751"/>
                  </a:lnTo>
                  <a:lnTo>
                    <a:pt x="48637" y="31025"/>
                  </a:lnTo>
                  <a:lnTo>
                    <a:pt x="48585" y="31299"/>
                  </a:lnTo>
                  <a:lnTo>
                    <a:pt x="48534" y="31561"/>
                  </a:lnTo>
                  <a:lnTo>
                    <a:pt x="48464" y="31830"/>
                  </a:lnTo>
                  <a:lnTo>
                    <a:pt x="48361" y="32092"/>
                  </a:lnTo>
                  <a:lnTo>
                    <a:pt x="48240" y="32348"/>
                  </a:lnTo>
                  <a:lnTo>
                    <a:pt x="48101" y="32605"/>
                  </a:lnTo>
                  <a:lnTo>
                    <a:pt x="47946" y="32856"/>
                  </a:lnTo>
                  <a:lnTo>
                    <a:pt x="47756" y="33106"/>
                  </a:lnTo>
                  <a:lnTo>
                    <a:pt x="47548" y="33351"/>
                  </a:lnTo>
                  <a:lnTo>
                    <a:pt x="47306" y="33590"/>
                  </a:lnTo>
                  <a:lnTo>
                    <a:pt x="47047" y="33829"/>
                  </a:lnTo>
                  <a:lnTo>
                    <a:pt x="46770" y="34063"/>
                  </a:lnTo>
                  <a:lnTo>
                    <a:pt x="46459" y="34290"/>
                  </a:lnTo>
                  <a:lnTo>
                    <a:pt x="46113" y="34512"/>
                  </a:lnTo>
                  <a:lnTo>
                    <a:pt x="45750" y="34727"/>
                  </a:lnTo>
                  <a:lnTo>
                    <a:pt x="45370" y="34943"/>
                  </a:lnTo>
                  <a:lnTo>
                    <a:pt x="44955" y="35147"/>
                  </a:lnTo>
                  <a:lnTo>
                    <a:pt x="44505" y="35351"/>
                  </a:lnTo>
                  <a:lnTo>
                    <a:pt x="44021" y="35549"/>
                  </a:lnTo>
                  <a:lnTo>
                    <a:pt x="43520" y="35736"/>
                  </a:lnTo>
                  <a:lnTo>
                    <a:pt x="43208" y="35847"/>
                  </a:lnTo>
                  <a:lnTo>
                    <a:pt x="42897" y="35952"/>
                  </a:lnTo>
                  <a:lnTo>
                    <a:pt x="42551" y="36051"/>
                  </a:lnTo>
                  <a:lnTo>
                    <a:pt x="42206" y="36150"/>
                  </a:lnTo>
                  <a:lnTo>
                    <a:pt x="41860" y="36243"/>
                  </a:lnTo>
                  <a:lnTo>
                    <a:pt x="41497" y="36336"/>
                  </a:lnTo>
                  <a:lnTo>
                    <a:pt x="41116" y="36418"/>
                  </a:lnTo>
                  <a:lnTo>
                    <a:pt x="40753" y="36494"/>
                  </a:lnTo>
                  <a:lnTo>
                    <a:pt x="62936" y="32150"/>
                  </a:lnTo>
                  <a:lnTo>
                    <a:pt x="63956" y="31952"/>
                  </a:lnTo>
                  <a:lnTo>
                    <a:pt x="65011" y="31760"/>
                  </a:lnTo>
                  <a:lnTo>
                    <a:pt x="67241" y="31369"/>
                  </a:lnTo>
                  <a:lnTo>
                    <a:pt x="68382" y="31171"/>
                  </a:lnTo>
                  <a:lnTo>
                    <a:pt x="69524" y="30967"/>
                  </a:lnTo>
                  <a:lnTo>
                    <a:pt x="70665" y="30757"/>
                  </a:lnTo>
                  <a:lnTo>
                    <a:pt x="71806" y="30535"/>
                  </a:lnTo>
                  <a:lnTo>
                    <a:pt x="72930" y="30314"/>
                  </a:lnTo>
                  <a:lnTo>
                    <a:pt x="73483" y="30191"/>
                  </a:lnTo>
                  <a:lnTo>
                    <a:pt x="74019" y="30075"/>
                  </a:lnTo>
                  <a:lnTo>
                    <a:pt x="74555" y="29952"/>
                  </a:lnTo>
                  <a:lnTo>
                    <a:pt x="75074" y="29830"/>
                  </a:lnTo>
                  <a:lnTo>
                    <a:pt x="75575" y="29696"/>
                  </a:lnTo>
                  <a:lnTo>
                    <a:pt x="76076" y="29567"/>
                  </a:lnTo>
                  <a:lnTo>
                    <a:pt x="76561" y="29433"/>
                  </a:lnTo>
                  <a:lnTo>
                    <a:pt x="77027" y="29293"/>
                  </a:lnTo>
                  <a:lnTo>
                    <a:pt x="77477" y="29153"/>
                  </a:lnTo>
                  <a:lnTo>
                    <a:pt x="77909" y="29002"/>
                  </a:lnTo>
                  <a:lnTo>
                    <a:pt x="78324" y="28856"/>
                  </a:lnTo>
                  <a:lnTo>
                    <a:pt x="78704" y="28699"/>
                  </a:lnTo>
                  <a:lnTo>
                    <a:pt x="79085" y="28541"/>
                  </a:lnTo>
                  <a:lnTo>
                    <a:pt x="79431" y="28378"/>
                  </a:lnTo>
                  <a:lnTo>
                    <a:pt x="79707" y="28232"/>
                  </a:lnTo>
                  <a:lnTo>
                    <a:pt x="79984" y="28092"/>
                  </a:lnTo>
                  <a:lnTo>
                    <a:pt x="80243" y="27941"/>
                  </a:lnTo>
                  <a:lnTo>
                    <a:pt x="80503" y="27795"/>
                  </a:lnTo>
                  <a:lnTo>
                    <a:pt x="80745" y="27643"/>
                  </a:lnTo>
                  <a:lnTo>
                    <a:pt x="80969" y="27492"/>
                  </a:lnTo>
                  <a:lnTo>
                    <a:pt x="81194" y="27340"/>
                  </a:lnTo>
                  <a:lnTo>
                    <a:pt x="81402" y="27188"/>
                  </a:lnTo>
                  <a:lnTo>
                    <a:pt x="81592" y="27031"/>
                  </a:lnTo>
                  <a:lnTo>
                    <a:pt x="81782" y="26874"/>
                  </a:lnTo>
                  <a:lnTo>
                    <a:pt x="81955" y="26710"/>
                  </a:lnTo>
                  <a:lnTo>
                    <a:pt x="82128" y="26553"/>
                  </a:lnTo>
                  <a:lnTo>
                    <a:pt x="82283" y="26390"/>
                  </a:lnTo>
                  <a:lnTo>
                    <a:pt x="82422" y="26226"/>
                  </a:lnTo>
                  <a:lnTo>
                    <a:pt x="82560" y="26063"/>
                  </a:lnTo>
                  <a:lnTo>
                    <a:pt x="82681" y="25894"/>
                  </a:lnTo>
                  <a:lnTo>
                    <a:pt x="82906" y="25562"/>
                  </a:lnTo>
                  <a:lnTo>
                    <a:pt x="83096" y="25218"/>
                  </a:lnTo>
                  <a:lnTo>
                    <a:pt x="83252" y="24874"/>
                  </a:lnTo>
                  <a:lnTo>
                    <a:pt x="83373" y="24524"/>
                  </a:lnTo>
                  <a:lnTo>
                    <a:pt x="83442" y="24168"/>
                  </a:lnTo>
                  <a:lnTo>
                    <a:pt x="83494" y="23813"/>
                  </a:lnTo>
                  <a:lnTo>
                    <a:pt x="83511" y="23451"/>
                  </a:lnTo>
                  <a:lnTo>
                    <a:pt x="83494" y="23084"/>
                  </a:lnTo>
                  <a:lnTo>
                    <a:pt x="83442" y="22716"/>
                  </a:lnTo>
                  <a:lnTo>
                    <a:pt x="83355" y="22349"/>
                  </a:lnTo>
                  <a:lnTo>
                    <a:pt x="83252" y="21976"/>
                  </a:lnTo>
                  <a:lnTo>
                    <a:pt x="83113" y="21597"/>
                  </a:lnTo>
                  <a:lnTo>
                    <a:pt x="82940" y="21224"/>
                  </a:lnTo>
                  <a:lnTo>
                    <a:pt x="82750" y="20839"/>
                  </a:lnTo>
                  <a:lnTo>
                    <a:pt x="82526" y="20460"/>
                  </a:lnTo>
                  <a:lnTo>
                    <a:pt x="82283" y="20081"/>
                  </a:lnTo>
                  <a:lnTo>
                    <a:pt x="82007" y="19696"/>
                  </a:lnTo>
                  <a:lnTo>
                    <a:pt x="81730" y="19311"/>
                  </a:lnTo>
                  <a:lnTo>
                    <a:pt x="81402" y="18927"/>
                  </a:lnTo>
                  <a:lnTo>
                    <a:pt x="81073" y="18542"/>
                  </a:lnTo>
                  <a:lnTo>
                    <a:pt x="80710" y="18157"/>
                  </a:lnTo>
                  <a:lnTo>
                    <a:pt x="80330" y="17772"/>
                  </a:lnTo>
                  <a:lnTo>
                    <a:pt x="79932" y="17393"/>
                  </a:lnTo>
                  <a:lnTo>
                    <a:pt x="79517" y="17008"/>
                  </a:lnTo>
                  <a:lnTo>
                    <a:pt x="79085" y="16629"/>
                  </a:lnTo>
                  <a:lnTo>
                    <a:pt x="78635" y="16245"/>
                  </a:lnTo>
                  <a:lnTo>
                    <a:pt x="78168" y="15866"/>
                  </a:lnTo>
                  <a:lnTo>
                    <a:pt x="77702" y="15492"/>
                  </a:lnTo>
                  <a:lnTo>
                    <a:pt x="77200" y="15119"/>
                  </a:lnTo>
                  <a:lnTo>
                    <a:pt x="76699" y="14746"/>
                  </a:lnTo>
                  <a:lnTo>
                    <a:pt x="76180" y="14373"/>
                  </a:lnTo>
                  <a:lnTo>
                    <a:pt x="75644" y="14006"/>
                  </a:lnTo>
                  <a:lnTo>
                    <a:pt x="75108" y="13644"/>
                  </a:lnTo>
                  <a:lnTo>
                    <a:pt x="74572" y="13283"/>
                  </a:lnTo>
                  <a:lnTo>
                    <a:pt x="74002" y="12927"/>
                  </a:lnTo>
                  <a:lnTo>
                    <a:pt x="73448" y="12577"/>
                  </a:lnTo>
                  <a:lnTo>
                    <a:pt x="72878" y="12227"/>
                  </a:lnTo>
                  <a:lnTo>
                    <a:pt x="72290" y="11883"/>
                  </a:lnTo>
                  <a:lnTo>
                    <a:pt x="71719" y="11545"/>
                  </a:lnTo>
                  <a:lnTo>
                    <a:pt x="71132" y="11207"/>
                  </a:lnTo>
                  <a:lnTo>
                    <a:pt x="70526" y="10880"/>
                  </a:lnTo>
                  <a:lnTo>
                    <a:pt x="69938" y="10560"/>
                  </a:lnTo>
                  <a:lnTo>
                    <a:pt x="68745" y="9930"/>
                  </a:lnTo>
                  <a:lnTo>
                    <a:pt x="67570" y="9324"/>
                  </a:lnTo>
                  <a:lnTo>
                    <a:pt x="66394" y="8746"/>
                  </a:lnTo>
                  <a:lnTo>
                    <a:pt x="65218" y="8198"/>
                  </a:lnTo>
                  <a:lnTo>
                    <a:pt x="64077" y="7685"/>
                  </a:lnTo>
                  <a:lnTo>
                    <a:pt x="62971" y="7201"/>
                  </a:lnTo>
                  <a:lnTo>
                    <a:pt x="61881" y="6752"/>
                  </a:lnTo>
                  <a:lnTo>
                    <a:pt x="60827" y="6327"/>
                  </a:lnTo>
                  <a:lnTo>
                    <a:pt x="59634" y="5855"/>
                  </a:lnTo>
                  <a:lnTo>
                    <a:pt x="58285" y="5341"/>
                  </a:lnTo>
                  <a:lnTo>
                    <a:pt x="56833" y="4805"/>
                  </a:lnTo>
                  <a:lnTo>
                    <a:pt x="56055" y="4525"/>
                  </a:lnTo>
                  <a:lnTo>
                    <a:pt x="55277" y="4245"/>
                  </a:lnTo>
                  <a:lnTo>
                    <a:pt x="54447" y="3965"/>
                  </a:lnTo>
                  <a:lnTo>
                    <a:pt x="53617" y="3686"/>
                  </a:lnTo>
                  <a:lnTo>
                    <a:pt x="52752" y="3400"/>
                  </a:lnTo>
                  <a:lnTo>
                    <a:pt x="51888" y="3126"/>
                  </a:lnTo>
                  <a:lnTo>
                    <a:pt x="51006" y="2852"/>
                  </a:lnTo>
                  <a:lnTo>
                    <a:pt x="50090" y="2578"/>
                  </a:lnTo>
                  <a:lnTo>
                    <a:pt x="49191" y="2315"/>
                  </a:lnTo>
                  <a:lnTo>
                    <a:pt x="48257" y="2059"/>
                  </a:lnTo>
                  <a:lnTo>
                    <a:pt x="47323" y="1814"/>
                  </a:lnTo>
                  <a:lnTo>
                    <a:pt x="46390" y="1575"/>
                  </a:lnTo>
                  <a:lnTo>
                    <a:pt x="45456" y="1348"/>
                  </a:lnTo>
                  <a:lnTo>
                    <a:pt x="44505" y="1138"/>
                  </a:lnTo>
                  <a:lnTo>
                    <a:pt x="43554" y="939"/>
                  </a:lnTo>
                  <a:lnTo>
                    <a:pt x="42603" y="753"/>
                  </a:lnTo>
                  <a:lnTo>
                    <a:pt x="42136" y="665"/>
                  </a:lnTo>
                  <a:lnTo>
                    <a:pt x="41670" y="590"/>
                  </a:lnTo>
                  <a:lnTo>
                    <a:pt x="41185" y="508"/>
                  </a:lnTo>
                  <a:lnTo>
                    <a:pt x="40719" y="438"/>
                  </a:lnTo>
                  <a:lnTo>
                    <a:pt x="40252" y="374"/>
                  </a:lnTo>
                  <a:lnTo>
                    <a:pt x="39785" y="310"/>
                  </a:lnTo>
                  <a:lnTo>
                    <a:pt x="39335" y="251"/>
                  </a:lnTo>
                  <a:lnTo>
                    <a:pt x="38869" y="199"/>
                  </a:lnTo>
                  <a:lnTo>
                    <a:pt x="38402" y="152"/>
                  </a:lnTo>
                  <a:lnTo>
                    <a:pt x="37952" y="111"/>
                  </a:lnTo>
                  <a:lnTo>
                    <a:pt x="37503" y="82"/>
                  </a:lnTo>
                  <a:lnTo>
                    <a:pt x="37036" y="53"/>
                  </a:lnTo>
                  <a:lnTo>
                    <a:pt x="36604" y="30"/>
                  </a:lnTo>
                  <a:lnTo>
                    <a:pt x="36154" y="12"/>
                  </a:lnTo>
                  <a:lnTo>
                    <a:pt x="357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 flipH="1">
              <a:off x="-2326438" y="1124189"/>
              <a:ext cx="2564561" cy="2066688"/>
            </a:xfrm>
            <a:custGeom>
              <a:rect b="b" l="l" r="r" t="t"/>
              <a:pathLst>
                <a:path extrusionOk="0" h="72142" w="242111">
                  <a:moveTo>
                    <a:pt x="74952" y="1"/>
                  </a:moveTo>
                  <a:lnTo>
                    <a:pt x="74399" y="7"/>
                  </a:lnTo>
                  <a:lnTo>
                    <a:pt x="73845" y="18"/>
                  </a:lnTo>
                  <a:lnTo>
                    <a:pt x="73275" y="36"/>
                  </a:lnTo>
                  <a:lnTo>
                    <a:pt x="72721" y="53"/>
                  </a:lnTo>
                  <a:lnTo>
                    <a:pt x="72168" y="71"/>
                  </a:lnTo>
                  <a:lnTo>
                    <a:pt x="71632" y="100"/>
                  </a:lnTo>
                  <a:lnTo>
                    <a:pt x="71079" y="129"/>
                  </a:lnTo>
                  <a:lnTo>
                    <a:pt x="70526" y="158"/>
                  </a:lnTo>
                  <a:lnTo>
                    <a:pt x="69990" y="199"/>
                  </a:lnTo>
                  <a:lnTo>
                    <a:pt x="69436" y="240"/>
                  </a:lnTo>
                  <a:lnTo>
                    <a:pt x="68900" y="286"/>
                  </a:lnTo>
                  <a:lnTo>
                    <a:pt x="68364" y="339"/>
                  </a:lnTo>
                  <a:lnTo>
                    <a:pt x="67828" y="391"/>
                  </a:lnTo>
                  <a:lnTo>
                    <a:pt x="67292" y="456"/>
                  </a:lnTo>
                  <a:lnTo>
                    <a:pt x="66756" y="520"/>
                  </a:lnTo>
                  <a:lnTo>
                    <a:pt x="66220" y="590"/>
                  </a:lnTo>
                  <a:lnTo>
                    <a:pt x="65702" y="660"/>
                  </a:lnTo>
                  <a:lnTo>
                    <a:pt x="65183" y="741"/>
                  </a:lnTo>
                  <a:lnTo>
                    <a:pt x="64664" y="823"/>
                  </a:lnTo>
                  <a:lnTo>
                    <a:pt x="64146" y="910"/>
                  </a:lnTo>
                  <a:lnTo>
                    <a:pt x="63644" y="1004"/>
                  </a:lnTo>
                  <a:lnTo>
                    <a:pt x="63126" y="1103"/>
                  </a:lnTo>
                  <a:lnTo>
                    <a:pt x="62624" y="1208"/>
                  </a:lnTo>
                  <a:lnTo>
                    <a:pt x="62140" y="1313"/>
                  </a:lnTo>
                  <a:lnTo>
                    <a:pt x="61656" y="1423"/>
                  </a:lnTo>
                  <a:lnTo>
                    <a:pt x="61189" y="1540"/>
                  </a:lnTo>
                  <a:lnTo>
                    <a:pt x="60722" y="1657"/>
                  </a:lnTo>
                  <a:lnTo>
                    <a:pt x="60273" y="1773"/>
                  </a:lnTo>
                  <a:lnTo>
                    <a:pt x="59840" y="1896"/>
                  </a:lnTo>
                  <a:lnTo>
                    <a:pt x="59425" y="2024"/>
                  </a:lnTo>
                  <a:lnTo>
                    <a:pt x="59011" y="2152"/>
                  </a:lnTo>
                  <a:lnTo>
                    <a:pt x="58596" y="2281"/>
                  </a:lnTo>
                  <a:lnTo>
                    <a:pt x="58215" y="2415"/>
                  </a:lnTo>
                  <a:lnTo>
                    <a:pt x="57818" y="2555"/>
                  </a:lnTo>
                  <a:lnTo>
                    <a:pt x="57454" y="2694"/>
                  </a:lnTo>
                  <a:lnTo>
                    <a:pt x="57091" y="2834"/>
                  </a:lnTo>
                  <a:lnTo>
                    <a:pt x="56746" y="2980"/>
                  </a:lnTo>
                  <a:lnTo>
                    <a:pt x="56400" y="3126"/>
                  </a:lnTo>
                  <a:lnTo>
                    <a:pt x="56071" y="3278"/>
                  </a:lnTo>
                  <a:lnTo>
                    <a:pt x="55743" y="3429"/>
                  </a:lnTo>
                  <a:lnTo>
                    <a:pt x="55432" y="3587"/>
                  </a:lnTo>
                  <a:lnTo>
                    <a:pt x="55120" y="3738"/>
                  </a:lnTo>
                  <a:lnTo>
                    <a:pt x="54844" y="3901"/>
                  </a:lnTo>
                  <a:lnTo>
                    <a:pt x="54550" y="4059"/>
                  </a:lnTo>
                  <a:lnTo>
                    <a:pt x="54273" y="4222"/>
                  </a:lnTo>
                  <a:lnTo>
                    <a:pt x="54014" y="4385"/>
                  </a:lnTo>
                  <a:lnTo>
                    <a:pt x="53754" y="4554"/>
                  </a:lnTo>
                  <a:lnTo>
                    <a:pt x="53270" y="4893"/>
                  </a:lnTo>
                  <a:lnTo>
                    <a:pt x="52821" y="5237"/>
                  </a:lnTo>
                  <a:lnTo>
                    <a:pt x="52389" y="5586"/>
                  </a:lnTo>
                  <a:lnTo>
                    <a:pt x="52008" y="5942"/>
                  </a:lnTo>
                  <a:lnTo>
                    <a:pt x="51662" y="6304"/>
                  </a:lnTo>
                  <a:lnTo>
                    <a:pt x="51334" y="6665"/>
                  </a:lnTo>
                  <a:lnTo>
                    <a:pt x="51040" y="7038"/>
                  </a:lnTo>
                  <a:lnTo>
                    <a:pt x="50763" y="7406"/>
                  </a:lnTo>
                  <a:lnTo>
                    <a:pt x="50538" y="7785"/>
                  </a:lnTo>
                  <a:lnTo>
                    <a:pt x="50331" y="8158"/>
                  </a:lnTo>
                  <a:lnTo>
                    <a:pt x="50141" y="8537"/>
                  </a:lnTo>
                  <a:lnTo>
                    <a:pt x="49985" y="8921"/>
                  </a:lnTo>
                  <a:lnTo>
                    <a:pt x="49847" y="9300"/>
                  </a:lnTo>
                  <a:lnTo>
                    <a:pt x="49743" y="9679"/>
                  </a:lnTo>
                  <a:lnTo>
                    <a:pt x="49657" y="10058"/>
                  </a:lnTo>
                  <a:lnTo>
                    <a:pt x="49588" y="10437"/>
                  </a:lnTo>
                  <a:lnTo>
                    <a:pt x="49536" y="10816"/>
                  </a:lnTo>
                  <a:lnTo>
                    <a:pt x="49518" y="11195"/>
                  </a:lnTo>
                  <a:lnTo>
                    <a:pt x="49501" y="11569"/>
                  </a:lnTo>
                  <a:lnTo>
                    <a:pt x="49518" y="11936"/>
                  </a:lnTo>
                  <a:lnTo>
                    <a:pt x="48481" y="11685"/>
                  </a:lnTo>
                  <a:lnTo>
                    <a:pt x="47392" y="11434"/>
                  </a:lnTo>
                  <a:lnTo>
                    <a:pt x="46302" y="11184"/>
                  </a:lnTo>
                  <a:lnTo>
                    <a:pt x="45161" y="10945"/>
                  </a:lnTo>
                  <a:lnTo>
                    <a:pt x="44003" y="10711"/>
                  </a:lnTo>
                  <a:lnTo>
                    <a:pt x="42810" y="10484"/>
                  </a:lnTo>
                  <a:lnTo>
                    <a:pt x="41600" y="10268"/>
                  </a:lnTo>
                  <a:lnTo>
                    <a:pt x="40372" y="10058"/>
                  </a:lnTo>
                  <a:lnTo>
                    <a:pt x="39127" y="9854"/>
                  </a:lnTo>
                  <a:lnTo>
                    <a:pt x="37865" y="9668"/>
                  </a:lnTo>
                  <a:lnTo>
                    <a:pt x="36586" y="9493"/>
                  </a:lnTo>
                  <a:lnTo>
                    <a:pt x="35946" y="9411"/>
                  </a:lnTo>
                  <a:lnTo>
                    <a:pt x="35289" y="9330"/>
                  </a:lnTo>
                  <a:lnTo>
                    <a:pt x="34632" y="9254"/>
                  </a:lnTo>
                  <a:lnTo>
                    <a:pt x="33992" y="9178"/>
                  </a:lnTo>
                  <a:lnTo>
                    <a:pt x="33335" y="9108"/>
                  </a:lnTo>
                  <a:lnTo>
                    <a:pt x="32678" y="9044"/>
                  </a:lnTo>
                  <a:lnTo>
                    <a:pt x="32021" y="8986"/>
                  </a:lnTo>
                  <a:lnTo>
                    <a:pt x="31347" y="8927"/>
                  </a:lnTo>
                  <a:lnTo>
                    <a:pt x="30690" y="8875"/>
                  </a:lnTo>
                  <a:lnTo>
                    <a:pt x="30033" y="8828"/>
                  </a:lnTo>
                  <a:lnTo>
                    <a:pt x="29358" y="8782"/>
                  </a:lnTo>
                  <a:lnTo>
                    <a:pt x="28701" y="8741"/>
                  </a:lnTo>
                  <a:lnTo>
                    <a:pt x="28044" y="8706"/>
                  </a:lnTo>
                  <a:lnTo>
                    <a:pt x="27370" y="8677"/>
                  </a:lnTo>
                  <a:lnTo>
                    <a:pt x="26713" y="8653"/>
                  </a:lnTo>
                  <a:lnTo>
                    <a:pt x="26039" y="8636"/>
                  </a:lnTo>
                  <a:lnTo>
                    <a:pt x="25382" y="8618"/>
                  </a:lnTo>
                  <a:lnTo>
                    <a:pt x="24725" y="8607"/>
                  </a:lnTo>
                  <a:lnTo>
                    <a:pt x="23393" y="8607"/>
                  </a:lnTo>
                  <a:lnTo>
                    <a:pt x="22736" y="8612"/>
                  </a:lnTo>
                  <a:lnTo>
                    <a:pt x="22097" y="8630"/>
                  </a:lnTo>
                  <a:lnTo>
                    <a:pt x="21440" y="8647"/>
                  </a:lnTo>
                  <a:lnTo>
                    <a:pt x="20783" y="8671"/>
                  </a:lnTo>
                  <a:lnTo>
                    <a:pt x="20143" y="8700"/>
                  </a:lnTo>
                  <a:lnTo>
                    <a:pt x="19486" y="8741"/>
                  </a:lnTo>
                  <a:lnTo>
                    <a:pt x="18846" y="8782"/>
                  </a:lnTo>
                  <a:lnTo>
                    <a:pt x="18206" y="8834"/>
                  </a:lnTo>
                  <a:lnTo>
                    <a:pt x="17584" y="8892"/>
                  </a:lnTo>
                  <a:lnTo>
                    <a:pt x="16944" y="8956"/>
                  </a:lnTo>
                  <a:lnTo>
                    <a:pt x="16322" y="9026"/>
                  </a:lnTo>
                  <a:lnTo>
                    <a:pt x="15699" y="9102"/>
                  </a:lnTo>
                  <a:lnTo>
                    <a:pt x="15077" y="9184"/>
                  </a:lnTo>
                  <a:lnTo>
                    <a:pt x="14472" y="9277"/>
                  </a:lnTo>
                  <a:lnTo>
                    <a:pt x="13867" y="9376"/>
                  </a:lnTo>
                  <a:lnTo>
                    <a:pt x="13261" y="9481"/>
                  </a:lnTo>
                  <a:lnTo>
                    <a:pt x="12656" y="9598"/>
                  </a:lnTo>
                  <a:lnTo>
                    <a:pt x="12068" y="9720"/>
                  </a:lnTo>
                  <a:lnTo>
                    <a:pt x="11481" y="9849"/>
                  </a:lnTo>
                  <a:lnTo>
                    <a:pt x="10910" y="9988"/>
                  </a:lnTo>
                  <a:lnTo>
                    <a:pt x="10339" y="10134"/>
                  </a:lnTo>
                  <a:lnTo>
                    <a:pt x="9769" y="10286"/>
                  </a:lnTo>
                  <a:lnTo>
                    <a:pt x="9268" y="10432"/>
                  </a:lnTo>
                  <a:lnTo>
                    <a:pt x="8783" y="10583"/>
                  </a:lnTo>
                  <a:lnTo>
                    <a:pt x="8299" y="10741"/>
                  </a:lnTo>
                  <a:lnTo>
                    <a:pt x="7832" y="10898"/>
                  </a:lnTo>
                  <a:lnTo>
                    <a:pt x="7383" y="11061"/>
                  </a:lnTo>
                  <a:lnTo>
                    <a:pt x="6951" y="11230"/>
                  </a:lnTo>
                  <a:lnTo>
                    <a:pt x="6536" y="11399"/>
                  </a:lnTo>
                  <a:lnTo>
                    <a:pt x="6138" y="11574"/>
                  </a:lnTo>
                  <a:lnTo>
                    <a:pt x="5740" y="11749"/>
                  </a:lnTo>
                  <a:lnTo>
                    <a:pt x="5377" y="11930"/>
                  </a:lnTo>
                  <a:lnTo>
                    <a:pt x="5014" y="12117"/>
                  </a:lnTo>
                  <a:lnTo>
                    <a:pt x="4668" y="12303"/>
                  </a:lnTo>
                  <a:lnTo>
                    <a:pt x="4323" y="12496"/>
                  </a:lnTo>
                  <a:lnTo>
                    <a:pt x="4011" y="12688"/>
                  </a:lnTo>
                  <a:lnTo>
                    <a:pt x="3700" y="12880"/>
                  </a:lnTo>
                  <a:lnTo>
                    <a:pt x="3406" y="13079"/>
                  </a:lnTo>
                  <a:lnTo>
                    <a:pt x="3130" y="13283"/>
                  </a:lnTo>
                  <a:lnTo>
                    <a:pt x="2853" y="13487"/>
                  </a:lnTo>
                  <a:lnTo>
                    <a:pt x="2611" y="13691"/>
                  </a:lnTo>
                  <a:lnTo>
                    <a:pt x="2369" y="13901"/>
                  </a:lnTo>
                  <a:lnTo>
                    <a:pt x="2127" y="14111"/>
                  </a:lnTo>
                  <a:lnTo>
                    <a:pt x="1919" y="14321"/>
                  </a:lnTo>
                  <a:lnTo>
                    <a:pt x="1712" y="14536"/>
                  </a:lnTo>
                  <a:lnTo>
                    <a:pt x="1522" y="14752"/>
                  </a:lnTo>
                  <a:lnTo>
                    <a:pt x="1349" y="14974"/>
                  </a:lnTo>
                  <a:lnTo>
                    <a:pt x="1176" y="15189"/>
                  </a:lnTo>
                  <a:lnTo>
                    <a:pt x="1020" y="15411"/>
                  </a:lnTo>
                  <a:lnTo>
                    <a:pt x="865" y="15632"/>
                  </a:lnTo>
                  <a:lnTo>
                    <a:pt x="744" y="15860"/>
                  </a:lnTo>
                  <a:lnTo>
                    <a:pt x="623" y="16081"/>
                  </a:lnTo>
                  <a:lnTo>
                    <a:pt x="502" y="16309"/>
                  </a:lnTo>
                  <a:lnTo>
                    <a:pt x="398" y="16536"/>
                  </a:lnTo>
                  <a:lnTo>
                    <a:pt x="311" y="16764"/>
                  </a:lnTo>
                  <a:lnTo>
                    <a:pt x="242" y="16991"/>
                  </a:lnTo>
                  <a:lnTo>
                    <a:pt x="173" y="17218"/>
                  </a:lnTo>
                  <a:lnTo>
                    <a:pt x="121" y="17452"/>
                  </a:lnTo>
                  <a:lnTo>
                    <a:pt x="69" y="17679"/>
                  </a:lnTo>
                  <a:lnTo>
                    <a:pt x="35" y="17912"/>
                  </a:lnTo>
                  <a:lnTo>
                    <a:pt x="0" y="18373"/>
                  </a:lnTo>
                  <a:lnTo>
                    <a:pt x="0" y="18833"/>
                  </a:lnTo>
                  <a:lnTo>
                    <a:pt x="35" y="19294"/>
                  </a:lnTo>
                  <a:lnTo>
                    <a:pt x="104" y="19749"/>
                  </a:lnTo>
                  <a:lnTo>
                    <a:pt x="225" y="20204"/>
                  </a:lnTo>
                  <a:lnTo>
                    <a:pt x="363" y="20658"/>
                  </a:lnTo>
                  <a:lnTo>
                    <a:pt x="553" y="21101"/>
                  </a:lnTo>
                  <a:lnTo>
                    <a:pt x="761" y="21545"/>
                  </a:lnTo>
                  <a:lnTo>
                    <a:pt x="1020" y="21982"/>
                  </a:lnTo>
                  <a:lnTo>
                    <a:pt x="1297" y="22413"/>
                  </a:lnTo>
                  <a:lnTo>
                    <a:pt x="1608" y="22833"/>
                  </a:lnTo>
                  <a:lnTo>
                    <a:pt x="1954" y="23247"/>
                  </a:lnTo>
                  <a:lnTo>
                    <a:pt x="2317" y="23649"/>
                  </a:lnTo>
                  <a:lnTo>
                    <a:pt x="2576" y="23912"/>
                  </a:lnTo>
                  <a:lnTo>
                    <a:pt x="2836" y="24174"/>
                  </a:lnTo>
                  <a:lnTo>
                    <a:pt x="3130" y="24431"/>
                  </a:lnTo>
                  <a:lnTo>
                    <a:pt x="3406" y="24687"/>
                  </a:lnTo>
                  <a:lnTo>
                    <a:pt x="3700" y="24938"/>
                  </a:lnTo>
                  <a:lnTo>
                    <a:pt x="4011" y="25183"/>
                  </a:lnTo>
                  <a:lnTo>
                    <a:pt x="4323" y="25428"/>
                  </a:lnTo>
                  <a:lnTo>
                    <a:pt x="4651" y="25673"/>
                  </a:lnTo>
                  <a:lnTo>
                    <a:pt x="4980" y="25912"/>
                  </a:lnTo>
                  <a:lnTo>
                    <a:pt x="5325" y="26145"/>
                  </a:lnTo>
                  <a:lnTo>
                    <a:pt x="5671" y="26378"/>
                  </a:lnTo>
                  <a:lnTo>
                    <a:pt x="6034" y="26605"/>
                  </a:lnTo>
                  <a:lnTo>
                    <a:pt x="6397" y="26833"/>
                  </a:lnTo>
                  <a:lnTo>
                    <a:pt x="6778" y="27054"/>
                  </a:lnTo>
                  <a:lnTo>
                    <a:pt x="7158" y="27276"/>
                  </a:lnTo>
                  <a:lnTo>
                    <a:pt x="7556" y="27498"/>
                  </a:lnTo>
                  <a:lnTo>
                    <a:pt x="7953" y="27713"/>
                  </a:lnTo>
                  <a:lnTo>
                    <a:pt x="8351" y="27923"/>
                  </a:lnTo>
                  <a:lnTo>
                    <a:pt x="8766" y="28133"/>
                  </a:lnTo>
                  <a:lnTo>
                    <a:pt x="9198" y="28337"/>
                  </a:lnTo>
                  <a:lnTo>
                    <a:pt x="9631" y="28541"/>
                  </a:lnTo>
                  <a:lnTo>
                    <a:pt x="10063" y="28745"/>
                  </a:lnTo>
                  <a:lnTo>
                    <a:pt x="10512" y="28943"/>
                  </a:lnTo>
                  <a:lnTo>
                    <a:pt x="10962" y="29142"/>
                  </a:lnTo>
                  <a:lnTo>
                    <a:pt x="11896" y="29527"/>
                  </a:lnTo>
                  <a:lnTo>
                    <a:pt x="12847" y="29906"/>
                  </a:lnTo>
                  <a:lnTo>
                    <a:pt x="13832" y="30273"/>
                  </a:lnTo>
                  <a:lnTo>
                    <a:pt x="14852" y="30634"/>
                  </a:lnTo>
                  <a:lnTo>
                    <a:pt x="15890" y="30984"/>
                  </a:lnTo>
                  <a:lnTo>
                    <a:pt x="16944" y="31322"/>
                  </a:lnTo>
                  <a:lnTo>
                    <a:pt x="18033" y="31661"/>
                  </a:lnTo>
                  <a:lnTo>
                    <a:pt x="19140" y="31987"/>
                  </a:lnTo>
                  <a:lnTo>
                    <a:pt x="20281" y="32308"/>
                  </a:lnTo>
                  <a:lnTo>
                    <a:pt x="21440" y="32623"/>
                  </a:lnTo>
                  <a:lnTo>
                    <a:pt x="22615" y="32932"/>
                  </a:lnTo>
                  <a:lnTo>
                    <a:pt x="23826" y="33229"/>
                  </a:lnTo>
                  <a:lnTo>
                    <a:pt x="25053" y="33526"/>
                  </a:lnTo>
                  <a:lnTo>
                    <a:pt x="26281" y="33818"/>
                  </a:lnTo>
                  <a:lnTo>
                    <a:pt x="27543" y="34103"/>
                  </a:lnTo>
                  <a:lnTo>
                    <a:pt x="28822" y="34383"/>
                  </a:lnTo>
                  <a:lnTo>
                    <a:pt x="30136" y="34657"/>
                  </a:lnTo>
                  <a:lnTo>
                    <a:pt x="31450" y="34931"/>
                  </a:lnTo>
                  <a:lnTo>
                    <a:pt x="32782" y="35200"/>
                  </a:lnTo>
                  <a:lnTo>
                    <a:pt x="34130" y="35462"/>
                  </a:lnTo>
                  <a:lnTo>
                    <a:pt x="208222" y="69361"/>
                  </a:lnTo>
                  <a:lnTo>
                    <a:pt x="209830" y="69681"/>
                  </a:lnTo>
                  <a:lnTo>
                    <a:pt x="211525" y="70019"/>
                  </a:lnTo>
                  <a:lnTo>
                    <a:pt x="213288" y="70363"/>
                  </a:lnTo>
                  <a:lnTo>
                    <a:pt x="214170" y="70533"/>
                  </a:lnTo>
                  <a:lnTo>
                    <a:pt x="215086" y="70702"/>
                  </a:lnTo>
                  <a:lnTo>
                    <a:pt x="216003" y="70871"/>
                  </a:lnTo>
                  <a:lnTo>
                    <a:pt x="216919" y="71028"/>
                  </a:lnTo>
                  <a:lnTo>
                    <a:pt x="217853" y="71186"/>
                  </a:lnTo>
                  <a:lnTo>
                    <a:pt x="218786" y="71337"/>
                  </a:lnTo>
                  <a:lnTo>
                    <a:pt x="219737" y="71477"/>
                  </a:lnTo>
                  <a:lnTo>
                    <a:pt x="220688" y="71605"/>
                  </a:lnTo>
                  <a:lnTo>
                    <a:pt x="221639" y="71722"/>
                  </a:lnTo>
                  <a:lnTo>
                    <a:pt x="222590" y="71833"/>
                  </a:lnTo>
                  <a:lnTo>
                    <a:pt x="223541" y="71920"/>
                  </a:lnTo>
                  <a:lnTo>
                    <a:pt x="224025" y="71961"/>
                  </a:lnTo>
                  <a:lnTo>
                    <a:pt x="224492" y="72002"/>
                  </a:lnTo>
                  <a:lnTo>
                    <a:pt x="224976" y="72037"/>
                  </a:lnTo>
                  <a:lnTo>
                    <a:pt x="225443" y="72060"/>
                  </a:lnTo>
                  <a:lnTo>
                    <a:pt x="225927" y="72089"/>
                  </a:lnTo>
                  <a:lnTo>
                    <a:pt x="226394" y="72107"/>
                  </a:lnTo>
                  <a:lnTo>
                    <a:pt x="226861" y="72124"/>
                  </a:lnTo>
                  <a:lnTo>
                    <a:pt x="227328" y="72136"/>
                  </a:lnTo>
                  <a:lnTo>
                    <a:pt x="227812" y="72136"/>
                  </a:lnTo>
                  <a:lnTo>
                    <a:pt x="228279" y="72142"/>
                  </a:lnTo>
                  <a:lnTo>
                    <a:pt x="228745" y="72136"/>
                  </a:lnTo>
                  <a:lnTo>
                    <a:pt x="229212" y="72124"/>
                  </a:lnTo>
                  <a:lnTo>
                    <a:pt x="229662" y="72107"/>
                  </a:lnTo>
                  <a:lnTo>
                    <a:pt x="230129" y="72083"/>
                  </a:lnTo>
                  <a:lnTo>
                    <a:pt x="230595" y="72060"/>
                  </a:lnTo>
                  <a:lnTo>
                    <a:pt x="231045" y="72025"/>
                  </a:lnTo>
                  <a:lnTo>
                    <a:pt x="231494" y="71984"/>
                  </a:lnTo>
                  <a:lnTo>
                    <a:pt x="231944" y="71938"/>
                  </a:lnTo>
                  <a:lnTo>
                    <a:pt x="232394" y="71885"/>
                  </a:lnTo>
                  <a:lnTo>
                    <a:pt x="232843" y="71821"/>
                  </a:lnTo>
                  <a:lnTo>
                    <a:pt x="233275" y="71757"/>
                  </a:lnTo>
                  <a:lnTo>
                    <a:pt x="233725" y="71681"/>
                  </a:lnTo>
                  <a:lnTo>
                    <a:pt x="234157" y="71600"/>
                  </a:lnTo>
                  <a:lnTo>
                    <a:pt x="234589" y="71512"/>
                  </a:lnTo>
                  <a:lnTo>
                    <a:pt x="235022" y="71413"/>
                  </a:lnTo>
                  <a:lnTo>
                    <a:pt x="235437" y="71314"/>
                  </a:lnTo>
                  <a:lnTo>
                    <a:pt x="235869" y="71197"/>
                  </a:lnTo>
                  <a:lnTo>
                    <a:pt x="236284" y="71081"/>
                  </a:lnTo>
                  <a:lnTo>
                    <a:pt x="236681" y="70952"/>
                  </a:lnTo>
                  <a:lnTo>
                    <a:pt x="237096" y="70818"/>
                  </a:lnTo>
                  <a:lnTo>
                    <a:pt x="237529" y="70661"/>
                  </a:lnTo>
                  <a:lnTo>
                    <a:pt x="237926" y="70498"/>
                  </a:lnTo>
                  <a:lnTo>
                    <a:pt x="238324" y="70334"/>
                  </a:lnTo>
                  <a:lnTo>
                    <a:pt x="238687" y="70165"/>
                  </a:lnTo>
                  <a:lnTo>
                    <a:pt x="239033" y="69990"/>
                  </a:lnTo>
                  <a:lnTo>
                    <a:pt x="239344" y="69815"/>
                  </a:lnTo>
                  <a:lnTo>
                    <a:pt x="239655" y="69635"/>
                  </a:lnTo>
                  <a:lnTo>
                    <a:pt x="239932" y="69448"/>
                  </a:lnTo>
                  <a:lnTo>
                    <a:pt x="240209" y="69256"/>
                  </a:lnTo>
                  <a:lnTo>
                    <a:pt x="240451" y="69063"/>
                  </a:lnTo>
                  <a:lnTo>
                    <a:pt x="240675" y="68871"/>
                  </a:lnTo>
                  <a:lnTo>
                    <a:pt x="240883" y="68667"/>
                  </a:lnTo>
                  <a:lnTo>
                    <a:pt x="241073" y="68463"/>
                  </a:lnTo>
                  <a:lnTo>
                    <a:pt x="241246" y="68259"/>
                  </a:lnTo>
                  <a:lnTo>
                    <a:pt x="241402" y="68049"/>
                  </a:lnTo>
                  <a:lnTo>
                    <a:pt x="241540" y="67839"/>
                  </a:lnTo>
                  <a:lnTo>
                    <a:pt x="241661" y="67623"/>
                  </a:lnTo>
                  <a:lnTo>
                    <a:pt x="241765" y="67407"/>
                  </a:lnTo>
                  <a:lnTo>
                    <a:pt x="241868" y="67192"/>
                  </a:lnTo>
                  <a:lnTo>
                    <a:pt x="241938" y="66970"/>
                  </a:lnTo>
                  <a:lnTo>
                    <a:pt x="242007" y="66749"/>
                  </a:lnTo>
                  <a:lnTo>
                    <a:pt x="242041" y="66521"/>
                  </a:lnTo>
                  <a:lnTo>
                    <a:pt x="242076" y="66294"/>
                  </a:lnTo>
                  <a:lnTo>
                    <a:pt x="242110" y="66066"/>
                  </a:lnTo>
                  <a:lnTo>
                    <a:pt x="242110" y="65839"/>
                  </a:lnTo>
                  <a:lnTo>
                    <a:pt x="242110" y="65606"/>
                  </a:lnTo>
                  <a:lnTo>
                    <a:pt x="242093" y="65378"/>
                  </a:lnTo>
                  <a:lnTo>
                    <a:pt x="242059" y="65145"/>
                  </a:lnTo>
                  <a:lnTo>
                    <a:pt x="242024" y="64912"/>
                  </a:lnTo>
                  <a:lnTo>
                    <a:pt x="241972" y="64679"/>
                  </a:lnTo>
                  <a:lnTo>
                    <a:pt x="241834" y="64206"/>
                  </a:lnTo>
                  <a:lnTo>
                    <a:pt x="241644" y="63734"/>
                  </a:lnTo>
                  <a:lnTo>
                    <a:pt x="241436" y="63268"/>
                  </a:lnTo>
                  <a:lnTo>
                    <a:pt x="241194" y="62795"/>
                  </a:lnTo>
                  <a:lnTo>
                    <a:pt x="240917" y="62329"/>
                  </a:lnTo>
                  <a:lnTo>
                    <a:pt x="240606" y="61863"/>
                  </a:lnTo>
                  <a:lnTo>
                    <a:pt x="240278" y="61408"/>
                  </a:lnTo>
                  <a:lnTo>
                    <a:pt x="239932" y="60953"/>
                  </a:lnTo>
                  <a:lnTo>
                    <a:pt x="239569" y="60510"/>
                  </a:lnTo>
                  <a:lnTo>
                    <a:pt x="239188" y="60073"/>
                  </a:lnTo>
                  <a:lnTo>
                    <a:pt x="238791" y="59641"/>
                  </a:lnTo>
                  <a:lnTo>
                    <a:pt x="238393" y="59221"/>
                  </a:lnTo>
                  <a:lnTo>
                    <a:pt x="237978" y="58819"/>
                  </a:lnTo>
                  <a:lnTo>
                    <a:pt x="237563" y="58423"/>
                  </a:lnTo>
                  <a:lnTo>
                    <a:pt x="237166" y="58044"/>
                  </a:lnTo>
                  <a:lnTo>
                    <a:pt x="236751" y="57682"/>
                  </a:lnTo>
                  <a:lnTo>
                    <a:pt x="236353" y="57332"/>
                  </a:lnTo>
                  <a:lnTo>
                    <a:pt x="235834" y="56895"/>
                  </a:lnTo>
                  <a:lnTo>
                    <a:pt x="235298" y="56464"/>
                  </a:lnTo>
                  <a:lnTo>
                    <a:pt x="234745" y="56026"/>
                  </a:lnTo>
                  <a:lnTo>
                    <a:pt x="234174" y="55595"/>
                  </a:lnTo>
                  <a:lnTo>
                    <a:pt x="233569" y="55163"/>
                  </a:lnTo>
                  <a:lnTo>
                    <a:pt x="232964" y="54738"/>
                  </a:lnTo>
                  <a:lnTo>
                    <a:pt x="232324" y="54312"/>
                  </a:lnTo>
                  <a:lnTo>
                    <a:pt x="231667" y="53892"/>
                  </a:lnTo>
                  <a:lnTo>
                    <a:pt x="230993" y="53472"/>
                  </a:lnTo>
                  <a:lnTo>
                    <a:pt x="230301" y="53059"/>
                  </a:lnTo>
                  <a:lnTo>
                    <a:pt x="229593" y="52645"/>
                  </a:lnTo>
                  <a:lnTo>
                    <a:pt x="228866" y="52236"/>
                  </a:lnTo>
                  <a:lnTo>
                    <a:pt x="228123" y="51828"/>
                  </a:lnTo>
                  <a:lnTo>
                    <a:pt x="227362" y="51426"/>
                  </a:lnTo>
                  <a:lnTo>
                    <a:pt x="226567" y="51029"/>
                  </a:lnTo>
                  <a:lnTo>
                    <a:pt x="225772" y="50639"/>
                  </a:lnTo>
                  <a:lnTo>
                    <a:pt x="224959" y="50248"/>
                  </a:lnTo>
                  <a:lnTo>
                    <a:pt x="224112" y="49863"/>
                  </a:lnTo>
                  <a:lnTo>
                    <a:pt x="223264" y="49484"/>
                  </a:lnTo>
                  <a:lnTo>
                    <a:pt x="222400" y="49105"/>
                  </a:lnTo>
                  <a:lnTo>
                    <a:pt x="221501" y="48738"/>
                  </a:lnTo>
                  <a:lnTo>
                    <a:pt x="220602" y="48371"/>
                  </a:lnTo>
                  <a:lnTo>
                    <a:pt x="219685" y="48009"/>
                  </a:lnTo>
                  <a:lnTo>
                    <a:pt x="218735" y="47654"/>
                  </a:lnTo>
                  <a:lnTo>
                    <a:pt x="217784" y="47304"/>
                  </a:lnTo>
                  <a:lnTo>
                    <a:pt x="216815" y="46966"/>
                  </a:lnTo>
                  <a:lnTo>
                    <a:pt x="215813" y="46627"/>
                  </a:lnTo>
                  <a:lnTo>
                    <a:pt x="214810" y="46295"/>
                  </a:lnTo>
                  <a:lnTo>
                    <a:pt x="213790" y="45969"/>
                  </a:lnTo>
                  <a:lnTo>
                    <a:pt x="212752" y="45654"/>
                  </a:lnTo>
                  <a:lnTo>
                    <a:pt x="211698" y="45339"/>
                  </a:lnTo>
                  <a:lnTo>
                    <a:pt x="210626" y="45036"/>
                  </a:lnTo>
                  <a:lnTo>
                    <a:pt x="209605" y="44762"/>
                  </a:lnTo>
                  <a:lnTo>
                    <a:pt x="208585" y="44488"/>
                  </a:lnTo>
                  <a:lnTo>
                    <a:pt x="207548" y="44225"/>
                  </a:lnTo>
                  <a:lnTo>
                    <a:pt x="206493" y="43969"/>
                  </a:lnTo>
                  <a:lnTo>
                    <a:pt x="205421" y="43718"/>
                  </a:lnTo>
                  <a:lnTo>
                    <a:pt x="204332" y="43473"/>
                  </a:lnTo>
                  <a:lnTo>
                    <a:pt x="203225" y="43246"/>
                  </a:lnTo>
                  <a:lnTo>
                    <a:pt x="202102" y="43024"/>
                  </a:lnTo>
                  <a:lnTo>
                    <a:pt x="201860" y="42978"/>
                  </a:lnTo>
                  <a:lnTo>
                    <a:pt x="201566" y="42931"/>
                  </a:lnTo>
                  <a:lnTo>
                    <a:pt x="200874" y="42826"/>
                  </a:lnTo>
                  <a:lnTo>
                    <a:pt x="199249" y="42593"/>
                  </a:lnTo>
                  <a:lnTo>
                    <a:pt x="198402" y="42470"/>
                  </a:lnTo>
                  <a:lnTo>
                    <a:pt x="198004" y="42400"/>
                  </a:lnTo>
                  <a:lnTo>
                    <a:pt x="197624" y="42336"/>
                  </a:lnTo>
                  <a:lnTo>
                    <a:pt x="197260" y="42272"/>
                  </a:lnTo>
                  <a:lnTo>
                    <a:pt x="196932" y="42208"/>
                  </a:lnTo>
                  <a:lnTo>
                    <a:pt x="196655" y="42138"/>
                  </a:lnTo>
                  <a:lnTo>
                    <a:pt x="196396" y="42074"/>
                  </a:lnTo>
                  <a:lnTo>
                    <a:pt x="195739" y="41881"/>
                  </a:lnTo>
                  <a:lnTo>
                    <a:pt x="195203" y="41736"/>
                  </a:lnTo>
                  <a:lnTo>
                    <a:pt x="194788" y="41637"/>
                  </a:lnTo>
                  <a:lnTo>
                    <a:pt x="194477" y="41567"/>
                  </a:lnTo>
                  <a:lnTo>
                    <a:pt x="194252" y="41526"/>
                  </a:lnTo>
                  <a:lnTo>
                    <a:pt x="194096" y="41502"/>
                  </a:lnTo>
                  <a:lnTo>
                    <a:pt x="194027" y="41491"/>
                  </a:lnTo>
                  <a:lnTo>
                    <a:pt x="193993" y="41485"/>
                  </a:lnTo>
                  <a:lnTo>
                    <a:pt x="193993" y="41473"/>
                  </a:lnTo>
                  <a:lnTo>
                    <a:pt x="194027" y="41450"/>
                  </a:lnTo>
                  <a:lnTo>
                    <a:pt x="194079" y="41409"/>
                  </a:lnTo>
                  <a:lnTo>
                    <a:pt x="194114" y="41339"/>
                  </a:lnTo>
                  <a:lnTo>
                    <a:pt x="194148" y="41234"/>
                  </a:lnTo>
                  <a:lnTo>
                    <a:pt x="194148" y="41088"/>
                  </a:lnTo>
                  <a:lnTo>
                    <a:pt x="194114" y="40890"/>
                  </a:lnTo>
                  <a:lnTo>
                    <a:pt x="194027" y="40634"/>
                  </a:lnTo>
                  <a:lnTo>
                    <a:pt x="193854" y="40173"/>
                  </a:lnTo>
                  <a:lnTo>
                    <a:pt x="193699" y="39712"/>
                  </a:lnTo>
                  <a:lnTo>
                    <a:pt x="193578" y="39252"/>
                  </a:lnTo>
                  <a:lnTo>
                    <a:pt x="193474" y="38797"/>
                  </a:lnTo>
                  <a:lnTo>
                    <a:pt x="193284" y="37888"/>
                  </a:lnTo>
                  <a:lnTo>
                    <a:pt x="193111" y="36984"/>
                  </a:lnTo>
                  <a:lnTo>
                    <a:pt x="192990" y="36535"/>
                  </a:lnTo>
                  <a:lnTo>
                    <a:pt x="192869" y="36080"/>
                  </a:lnTo>
                  <a:lnTo>
                    <a:pt x="192713" y="35625"/>
                  </a:lnTo>
                  <a:lnTo>
                    <a:pt x="192523" y="35170"/>
                  </a:lnTo>
                  <a:lnTo>
                    <a:pt x="192402" y="34943"/>
                  </a:lnTo>
                  <a:lnTo>
                    <a:pt x="192298" y="34716"/>
                  </a:lnTo>
                  <a:lnTo>
                    <a:pt x="192160" y="34488"/>
                  </a:lnTo>
                  <a:lnTo>
                    <a:pt x="192022" y="34255"/>
                  </a:lnTo>
                  <a:lnTo>
                    <a:pt x="191866" y="34028"/>
                  </a:lnTo>
                  <a:lnTo>
                    <a:pt x="191693" y="33794"/>
                  </a:lnTo>
                  <a:lnTo>
                    <a:pt x="191503" y="33561"/>
                  </a:lnTo>
                  <a:lnTo>
                    <a:pt x="191313" y="33328"/>
                  </a:lnTo>
                  <a:lnTo>
                    <a:pt x="190898" y="32879"/>
                  </a:lnTo>
                  <a:lnTo>
                    <a:pt x="190466" y="32430"/>
                  </a:lnTo>
                  <a:lnTo>
                    <a:pt x="189999" y="31987"/>
                  </a:lnTo>
                  <a:lnTo>
                    <a:pt x="189515" y="31544"/>
                  </a:lnTo>
                  <a:lnTo>
                    <a:pt x="189013" y="31101"/>
                  </a:lnTo>
                  <a:lnTo>
                    <a:pt x="188495" y="30663"/>
                  </a:lnTo>
                  <a:lnTo>
                    <a:pt x="187941" y="30226"/>
                  </a:lnTo>
                  <a:lnTo>
                    <a:pt x="187371" y="29789"/>
                  </a:lnTo>
                  <a:lnTo>
                    <a:pt x="186783" y="29357"/>
                  </a:lnTo>
                  <a:lnTo>
                    <a:pt x="186178" y="28926"/>
                  </a:lnTo>
                  <a:lnTo>
                    <a:pt x="185538" y="28500"/>
                  </a:lnTo>
                  <a:lnTo>
                    <a:pt x="184898" y="28081"/>
                  </a:lnTo>
                  <a:lnTo>
                    <a:pt x="184224" y="27661"/>
                  </a:lnTo>
                  <a:lnTo>
                    <a:pt x="183515" y="27247"/>
                  </a:lnTo>
                  <a:lnTo>
                    <a:pt x="182806" y="26833"/>
                  </a:lnTo>
                  <a:lnTo>
                    <a:pt x="182080" y="26425"/>
                  </a:lnTo>
                  <a:lnTo>
                    <a:pt x="181319" y="26022"/>
                  </a:lnTo>
                  <a:lnTo>
                    <a:pt x="180541" y="25620"/>
                  </a:lnTo>
                  <a:lnTo>
                    <a:pt x="179746" y="25224"/>
                  </a:lnTo>
                  <a:lnTo>
                    <a:pt x="178950" y="24833"/>
                  </a:lnTo>
                  <a:lnTo>
                    <a:pt x="178121" y="24448"/>
                  </a:lnTo>
                  <a:lnTo>
                    <a:pt x="177256" y="24069"/>
                  </a:lnTo>
                  <a:lnTo>
                    <a:pt x="176392" y="23696"/>
                  </a:lnTo>
                  <a:lnTo>
                    <a:pt x="175510" y="23323"/>
                  </a:lnTo>
                  <a:lnTo>
                    <a:pt x="174611" y="22961"/>
                  </a:lnTo>
                  <a:lnTo>
                    <a:pt x="173694" y="22600"/>
                  </a:lnTo>
                  <a:lnTo>
                    <a:pt x="172743" y="22250"/>
                  </a:lnTo>
                  <a:lnTo>
                    <a:pt x="171792" y="21900"/>
                  </a:lnTo>
                  <a:lnTo>
                    <a:pt x="170824" y="21562"/>
                  </a:lnTo>
                  <a:lnTo>
                    <a:pt x="169839" y="21224"/>
                  </a:lnTo>
                  <a:lnTo>
                    <a:pt x="168836" y="20897"/>
                  </a:lnTo>
                  <a:lnTo>
                    <a:pt x="167816" y="20577"/>
                  </a:lnTo>
                  <a:lnTo>
                    <a:pt x="166744" y="20250"/>
                  </a:lnTo>
                  <a:lnTo>
                    <a:pt x="165637" y="19930"/>
                  </a:lnTo>
                  <a:lnTo>
                    <a:pt x="164513" y="19620"/>
                  </a:lnTo>
                  <a:lnTo>
                    <a:pt x="163372" y="19311"/>
                  </a:lnTo>
                  <a:lnTo>
                    <a:pt x="162197" y="19014"/>
                  </a:lnTo>
                  <a:lnTo>
                    <a:pt x="160986" y="18723"/>
                  </a:lnTo>
                  <a:lnTo>
                    <a:pt x="159776" y="18443"/>
                  </a:lnTo>
                  <a:lnTo>
                    <a:pt x="159154" y="18309"/>
                  </a:lnTo>
                  <a:lnTo>
                    <a:pt x="158531" y="18175"/>
                  </a:lnTo>
                  <a:lnTo>
                    <a:pt x="157909" y="18046"/>
                  </a:lnTo>
                  <a:lnTo>
                    <a:pt x="157269" y="17918"/>
                  </a:lnTo>
                  <a:lnTo>
                    <a:pt x="156629" y="17801"/>
                  </a:lnTo>
                  <a:lnTo>
                    <a:pt x="155990" y="17679"/>
                  </a:lnTo>
                  <a:lnTo>
                    <a:pt x="155333" y="17562"/>
                  </a:lnTo>
                  <a:lnTo>
                    <a:pt x="154675" y="17452"/>
                  </a:lnTo>
                  <a:lnTo>
                    <a:pt x="154018" y="17347"/>
                  </a:lnTo>
                  <a:lnTo>
                    <a:pt x="153361" y="17242"/>
                  </a:lnTo>
                  <a:lnTo>
                    <a:pt x="152687" y="17143"/>
                  </a:lnTo>
                  <a:lnTo>
                    <a:pt x="152013" y="17049"/>
                  </a:lnTo>
                  <a:lnTo>
                    <a:pt x="151339" y="16962"/>
                  </a:lnTo>
                  <a:lnTo>
                    <a:pt x="150647" y="16874"/>
                  </a:lnTo>
                  <a:lnTo>
                    <a:pt x="149973" y="16793"/>
                  </a:lnTo>
                  <a:lnTo>
                    <a:pt x="149281" y="16717"/>
                  </a:lnTo>
                  <a:lnTo>
                    <a:pt x="148589" y="16647"/>
                  </a:lnTo>
                  <a:lnTo>
                    <a:pt x="147881" y="16583"/>
                  </a:lnTo>
                  <a:lnTo>
                    <a:pt x="147517" y="16554"/>
                  </a:lnTo>
                  <a:lnTo>
                    <a:pt x="147172" y="16530"/>
                  </a:lnTo>
                  <a:lnTo>
                    <a:pt x="146463" y="16484"/>
                  </a:lnTo>
                  <a:lnTo>
                    <a:pt x="145754" y="16455"/>
                  </a:lnTo>
                  <a:lnTo>
                    <a:pt x="145045" y="16437"/>
                  </a:lnTo>
                  <a:lnTo>
                    <a:pt x="144336" y="16425"/>
                  </a:lnTo>
                  <a:lnTo>
                    <a:pt x="142936" y="16425"/>
                  </a:lnTo>
                  <a:lnTo>
                    <a:pt x="142244" y="16431"/>
                  </a:lnTo>
                  <a:lnTo>
                    <a:pt x="140861" y="16443"/>
                  </a:lnTo>
                  <a:lnTo>
                    <a:pt x="140169" y="16449"/>
                  </a:lnTo>
                  <a:lnTo>
                    <a:pt x="139478" y="16449"/>
                  </a:lnTo>
                  <a:lnTo>
                    <a:pt x="138786" y="16443"/>
                  </a:lnTo>
                  <a:lnTo>
                    <a:pt x="138112" y="16425"/>
                  </a:lnTo>
                  <a:lnTo>
                    <a:pt x="137420" y="16408"/>
                  </a:lnTo>
                  <a:lnTo>
                    <a:pt x="136746" y="16373"/>
                  </a:lnTo>
                  <a:lnTo>
                    <a:pt x="136365" y="16350"/>
                  </a:lnTo>
                  <a:lnTo>
                    <a:pt x="136037" y="16338"/>
                  </a:lnTo>
                  <a:lnTo>
                    <a:pt x="135760" y="16332"/>
                  </a:lnTo>
                  <a:lnTo>
                    <a:pt x="135518" y="16332"/>
                  </a:lnTo>
                  <a:lnTo>
                    <a:pt x="135328" y="16338"/>
                  </a:lnTo>
                  <a:lnTo>
                    <a:pt x="135172" y="16350"/>
                  </a:lnTo>
                  <a:lnTo>
                    <a:pt x="135051" y="16361"/>
                  </a:lnTo>
                  <a:lnTo>
                    <a:pt x="134965" y="16379"/>
                  </a:lnTo>
                  <a:lnTo>
                    <a:pt x="134896" y="16396"/>
                  </a:lnTo>
                  <a:lnTo>
                    <a:pt x="134861" y="16414"/>
                  </a:lnTo>
                  <a:lnTo>
                    <a:pt x="134855" y="16422"/>
                  </a:lnTo>
                  <a:lnTo>
                    <a:pt x="134827" y="16408"/>
                  </a:lnTo>
                  <a:lnTo>
                    <a:pt x="134585" y="16291"/>
                  </a:lnTo>
                  <a:lnTo>
                    <a:pt x="134204" y="16128"/>
                  </a:lnTo>
                  <a:lnTo>
                    <a:pt x="133651" y="15918"/>
                  </a:lnTo>
                  <a:lnTo>
                    <a:pt x="132890" y="15644"/>
                  </a:lnTo>
                  <a:lnTo>
                    <a:pt x="132683" y="15562"/>
                  </a:lnTo>
                  <a:lnTo>
                    <a:pt x="132475" y="15469"/>
                  </a:lnTo>
                  <a:lnTo>
                    <a:pt x="132268" y="15364"/>
                  </a:lnTo>
                  <a:lnTo>
                    <a:pt x="132043" y="15248"/>
                  </a:lnTo>
                  <a:lnTo>
                    <a:pt x="131836" y="15125"/>
                  </a:lnTo>
                  <a:lnTo>
                    <a:pt x="131628" y="14997"/>
                  </a:lnTo>
                  <a:lnTo>
                    <a:pt x="131230" y="14729"/>
                  </a:lnTo>
                  <a:lnTo>
                    <a:pt x="130487" y="14204"/>
                  </a:lnTo>
                  <a:lnTo>
                    <a:pt x="130158" y="13977"/>
                  </a:lnTo>
                  <a:lnTo>
                    <a:pt x="129864" y="13790"/>
                  </a:lnTo>
                  <a:lnTo>
                    <a:pt x="129104" y="13359"/>
                  </a:lnTo>
                  <a:lnTo>
                    <a:pt x="128326" y="12933"/>
                  </a:lnTo>
                  <a:lnTo>
                    <a:pt x="127530" y="12501"/>
                  </a:lnTo>
                  <a:lnTo>
                    <a:pt x="126718" y="12082"/>
                  </a:lnTo>
                  <a:lnTo>
                    <a:pt x="125871" y="11656"/>
                  </a:lnTo>
                  <a:lnTo>
                    <a:pt x="125023" y="11236"/>
                  </a:lnTo>
                  <a:lnTo>
                    <a:pt x="124159" y="10822"/>
                  </a:lnTo>
                  <a:lnTo>
                    <a:pt x="123277" y="10408"/>
                  </a:lnTo>
                  <a:lnTo>
                    <a:pt x="122378" y="10000"/>
                  </a:lnTo>
                  <a:lnTo>
                    <a:pt x="121462" y="9598"/>
                  </a:lnTo>
                  <a:lnTo>
                    <a:pt x="120528" y="9201"/>
                  </a:lnTo>
                  <a:lnTo>
                    <a:pt x="119577" y="8805"/>
                  </a:lnTo>
                  <a:lnTo>
                    <a:pt x="118609" y="8414"/>
                  </a:lnTo>
                  <a:lnTo>
                    <a:pt x="117606" y="8024"/>
                  </a:lnTo>
                  <a:lnTo>
                    <a:pt x="116603" y="7645"/>
                  </a:lnTo>
                  <a:lnTo>
                    <a:pt x="115583" y="7271"/>
                  </a:lnTo>
                  <a:lnTo>
                    <a:pt x="114546" y="6898"/>
                  </a:lnTo>
                  <a:lnTo>
                    <a:pt x="113491" y="6537"/>
                  </a:lnTo>
                  <a:lnTo>
                    <a:pt x="112419" y="6175"/>
                  </a:lnTo>
                  <a:lnTo>
                    <a:pt x="111330" y="5825"/>
                  </a:lnTo>
                  <a:lnTo>
                    <a:pt x="110223" y="5481"/>
                  </a:lnTo>
                  <a:lnTo>
                    <a:pt x="109099" y="5143"/>
                  </a:lnTo>
                  <a:lnTo>
                    <a:pt x="107958" y="4811"/>
                  </a:lnTo>
                  <a:lnTo>
                    <a:pt x="106800" y="4490"/>
                  </a:lnTo>
                  <a:lnTo>
                    <a:pt x="105624" y="4170"/>
                  </a:lnTo>
                  <a:lnTo>
                    <a:pt x="104431" y="3861"/>
                  </a:lnTo>
                  <a:lnTo>
                    <a:pt x="103221" y="3563"/>
                  </a:lnTo>
                  <a:lnTo>
                    <a:pt x="102010" y="3272"/>
                  </a:lnTo>
                  <a:lnTo>
                    <a:pt x="100766" y="2986"/>
                  </a:lnTo>
                  <a:lnTo>
                    <a:pt x="99503" y="2712"/>
                  </a:lnTo>
                  <a:lnTo>
                    <a:pt x="98224" y="2444"/>
                  </a:lnTo>
                  <a:lnTo>
                    <a:pt x="96945" y="2187"/>
                  </a:lnTo>
                  <a:lnTo>
                    <a:pt x="95976" y="2001"/>
                  </a:lnTo>
                  <a:lnTo>
                    <a:pt x="94991" y="1826"/>
                  </a:lnTo>
                  <a:lnTo>
                    <a:pt x="94005" y="1651"/>
                  </a:lnTo>
                  <a:lnTo>
                    <a:pt x="92985" y="1482"/>
                  </a:lnTo>
                  <a:lnTo>
                    <a:pt x="91965" y="1318"/>
                  </a:lnTo>
                  <a:lnTo>
                    <a:pt x="90928" y="1167"/>
                  </a:lnTo>
                  <a:lnTo>
                    <a:pt x="89873" y="1021"/>
                  </a:lnTo>
                  <a:lnTo>
                    <a:pt x="88801" y="881"/>
                  </a:lnTo>
                  <a:lnTo>
                    <a:pt x="87729" y="747"/>
                  </a:lnTo>
                  <a:lnTo>
                    <a:pt x="86640" y="625"/>
                  </a:lnTo>
                  <a:lnTo>
                    <a:pt x="85551" y="514"/>
                  </a:lnTo>
                  <a:lnTo>
                    <a:pt x="84444" y="409"/>
                  </a:lnTo>
                  <a:lnTo>
                    <a:pt x="83337" y="316"/>
                  </a:lnTo>
                  <a:lnTo>
                    <a:pt x="82231" y="234"/>
                  </a:lnTo>
                  <a:lnTo>
                    <a:pt x="81107" y="164"/>
                  </a:lnTo>
                  <a:lnTo>
                    <a:pt x="79983" y="106"/>
                  </a:lnTo>
                  <a:lnTo>
                    <a:pt x="78859" y="59"/>
                  </a:lnTo>
                  <a:lnTo>
                    <a:pt x="77753" y="24"/>
                  </a:lnTo>
                  <a:lnTo>
                    <a:pt x="76629" y="7"/>
                  </a:lnTo>
                  <a:lnTo>
                    <a:pt x="760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3" name="Google Shape;4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527" y="1184199"/>
            <a:ext cx="603849" cy="60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2"/>
          <p:cNvPicPr preferRelativeResize="0"/>
          <p:nvPr/>
        </p:nvPicPr>
        <p:blipFill rotWithShape="1">
          <a:blip r:embed="rId4">
            <a:alphaModFix/>
          </a:blip>
          <a:srcRect b="0" l="19123" r="17429" t="0"/>
          <a:stretch/>
        </p:blipFill>
        <p:spPr>
          <a:xfrm>
            <a:off x="6955848" y="1180223"/>
            <a:ext cx="693400" cy="625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6550" y="3379050"/>
            <a:ext cx="1152726" cy="705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2"/>
          <p:cNvPicPr preferRelativeResize="0"/>
          <p:nvPr/>
        </p:nvPicPr>
        <p:blipFill rotWithShape="1">
          <a:blip r:embed="rId6">
            <a:alphaModFix/>
          </a:blip>
          <a:srcRect b="26191" l="19207" r="19090" t="17054"/>
          <a:stretch/>
        </p:blipFill>
        <p:spPr>
          <a:xfrm>
            <a:off x="1223225" y="4018550"/>
            <a:ext cx="1258926" cy="605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2" name="Google Shape;422;p33"/>
          <p:cNvSpPr/>
          <p:nvPr/>
        </p:nvSpPr>
        <p:spPr>
          <a:xfrm>
            <a:off x="586560" y="1059960"/>
            <a:ext cx="3840528" cy="3840528"/>
          </a:xfrm>
          <a:custGeom>
            <a:rect b="b" l="l" r="r" t="t"/>
            <a:pathLst>
              <a:path extrusionOk="0" h="209550" w="20955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3"/>
          <p:cNvGrpSpPr/>
          <p:nvPr/>
        </p:nvGrpSpPr>
        <p:grpSpPr>
          <a:xfrm>
            <a:off x="992550" y="1622065"/>
            <a:ext cx="3089503" cy="2918379"/>
            <a:chOff x="863200" y="1622065"/>
            <a:chExt cx="3089503" cy="2918379"/>
          </a:xfrm>
        </p:grpSpPr>
        <p:sp>
          <p:nvSpPr>
            <p:cNvPr id="424" name="Google Shape;424;p33"/>
            <p:cNvSpPr/>
            <p:nvPr/>
          </p:nvSpPr>
          <p:spPr>
            <a:xfrm>
              <a:off x="863200" y="3682497"/>
              <a:ext cx="1249862" cy="857947"/>
            </a:xfrm>
            <a:custGeom>
              <a:rect b="b" l="l" r="r" t="t"/>
              <a:pathLst>
                <a:path extrusionOk="0" h="46812" w="68196">
                  <a:moveTo>
                    <a:pt x="0" y="1"/>
                  </a:moveTo>
                  <a:lnTo>
                    <a:pt x="0" y="7419"/>
                  </a:lnTo>
                  <a:lnTo>
                    <a:pt x="68196" y="46812"/>
                  </a:lnTo>
                  <a:lnTo>
                    <a:pt x="68196" y="39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863200" y="2620162"/>
              <a:ext cx="3089503" cy="1783852"/>
            </a:xfrm>
            <a:custGeom>
              <a:rect b="b" l="l" r="r" t="t"/>
              <a:pathLst>
                <a:path extrusionOk="0" h="97332" w="168572">
                  <a:moveTo>
                    <a:pt x="100375" y="1"/>
                  </a:moveTo>
                  <a:lnTo>
                    <a:pt x="0" y="57965"/>
                  </a:lnTo>
                  <a:lnTo>
                    <a:pt x="68196" y="97332"/>
                  </a:lnTo>
                  <a:lnTo>
                    <a:pt x="168571" y="39368"/>
                  </a:lnTo>
                  <a:lnTo>
                    <a:pt x="1003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863200" y="2620162"/>
              <a:ext cx="3089503" cy="1783852"/>
            </a:xfrm>
            <a:custGeom>
              <a:rect b="b" l="l" r="r" t="t"/>
              <a:pathLst>
                <a:path extrusionOk="0" fill="none" h="97332" w="168572">
                  <a:moveTo>
                    <a:pt x="68196" y="97332"/>
                  </a:moveTo>
                  <a:lnTo>
                    <a:pt x="0" y="57965"/>
                  </a:lnTo>
                  <a:lnTo>
                    <a:pt x="100375" y="1"/>
                  </a:lnTo>
                  <a:lnTo>
                    <a:pt x="168571" y="39368"/>
                  </a:lnTo>
                  <a:lnTo>
                    <a:pt x="68196" y="9733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1165586" y="2727524"/>
              <a:ext cx="2601460" cy="1501627"/>
            </a:xfrm>
            <a:custGeom>
              <a:rect b="b" l="l" r="r" t="t"/>
              <a:pathLst>
                <a:path extrusionOk="0" h="81933" w="141943">
                  <a:moveTo>
                    <a:pt x="81932" y="0"/>
                  </a:moveTo>
                  <a:lnTo>
                    <a:pt x="0" y="47298"/>
                  </a:lnTo>
                  <a:lnTo>
                    <a:pt x="60010" y="81933"/>
                  </a:lnTo>
                  <a:lnTo>
                    <a:pt x="141943" y="34636"/>
                  </a:lnTo>
                  <a:lnTo>
                    <a:pt x="81932" y="0"/>
                  </a:lnTo>
                  <a:close/>
                </a:path>
              </a:pathLst>
            </a:custGeom>
            <a:solidFill>
              <a:srgbClr val="8F97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1165586" y="2727524"/>
              <a:ext cx="2601460" cy="1501627"/>
            </a:xfrm>
            <a:custGeom>
              <a:rect b="b" l="l" r="r" t="t"/>
              <a:pathLst>
                <a:path extrusionOk="0" fill="none" h="81933" w="141943">
                  <a:moveTo>
                    <a:pt x="60010" y="81933"/>
                  </a:moveTo>
                  <a:lnTo>
                    <a:pt x="141943" y="34636"/>
                  </a:lnTo>
                  <a:lnTo>
                    <a:pt x="81932" y="0"/>
                  </a:lnTo>
                  <a:lnTo>
                    <a:pt x="0" y="47298"/>
                  </a:lnTo>
                  <a:lnTo>
                    <a:pt x="60010" y="819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218552" y="2758003"/>
              <a:ext cx="2495986" cy="1440670"/>
            </a:xfrm>
            <a:custGeom>
              <a:rect b="b" l="l" r="r" t="t"/>
              <a:pathLst>
                <a:path extrusionOk="0" h="78607" w="136188">
                  <a:moveTo>
                    <a:pt x="78607" y="0"/>
                  </a:moveTo>
                  <a:lnTo>
                    <a:pt x="1" y="45379"/>
                  </a:lnTo>
                  <a:lnTo>
                    <a:pt x="57555" y="78607"/>
                  </a:lnTo>
                  <a:lnTo>
                    <a:pt x="136188" y="33228"/>
                  </a:lnTo>
                  <a:lnTo>
                    <a:pt x="78607" y="0"/>
                  </a:lnTo>
                  <a:close/>
                </a:path>
              </a:pathLst>
            </a:custGeom>
            <a:solidFill>
              <a:srgbClr val="757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218552" y="2758003"/>
              <a:ext cx="2495986" cy="1440670"/>
            </a:xfrm>
            <a:custGeom>
              <a:rect b="b" l="l" r="r" t="t"/>
              <a:pathLst>
                <a:path extrusionOk="0" fill="none" h="78607" w="136188">
                  <a:moveTo>
                    <a:pt x="57555" y="78607"/>
                  </a:moveTo>
                  <a:lnTo>
                    <a:pt x="136188" y="33228"/>
                  </a:lnTo>
                  <a:lnTo>
                    <a:pt x="78607" y="0"/>
                  </a:lnTo>
                  <a:lnTo>
                    <a:pt x="1" y="45379"/>
                  </a:lnTo>
                  <a:lnTo>
                    <a:pt x="57555" y="786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288875" y="2798323"/>
              <a:ext cx="2355340" cy="1360047"/>
            </a:xfrm>
            <a:custGeom>
              <a:rect b="b" l="l" r="r" t="t"/>
              <a:pathLst>
                <a:path extrusionOk="0" h="74208" w="128514">
                  <a:moveTo>
                    <a:pt x="74182" y="0"/>
                  </a:moveTo>
                  <a:lnTo>
                    <a:pt x="1" y="42846"/>
                  </a:lnTo>
                  <a:lnTo>
                    <a:pt x="54307" y="74207"/>
                  </a:lnTo>
                  <a:lnTo>
                    <a:pt x="128514" y="31361"/>
                  </a:lnTo>
                  <a:lnTo>
                    <a:pt x="74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288875" y="2798323"/>
              <a:ext cx="2355340" cy="1360047"/>
            </a:xfrm>
            <a:custGeom>
              <a:rect b="b" l="l" r="r" t="t"/>
              <a:pathLst>
                <a:path extrusionOk="0" fill="none" h="74208" w="128514">
                  <a:moveTo>
                    <a:pt x="54307" y="74207"/>
                  </a:moveTo>
                  <a:lnTo>
                    <a:pt x="128514" y="31361"/>
                  </a:lnTo>
                  <a:lnTo>
                    <a:pt x="74182" y="0"/>
                  </a:lnTo>
                  <a:lnTo>
                    <a:pt x="1" y="42846"/>
                  </a:lnTo>
                  <a:lnTo>
                    <a:pt x="54307" y="742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591260" y="3550759"/>
              <a:ext cx="694796" cy="400859"/>
            </a:xfrm>
            <a:custGeom>
              <a:rect b="b" l="l" r="r" t="t"/>
              <a:pathLst>
                <a:path extrusionOk="0" h="21872" w="37910">
                  <a:moveTo>
                    <a:pt x="19595" y="1"/>
                  </a:moveTo>
                  <a:lnTo>
                    <a:pt x="1" y="11307"/>
                  </a:lnTo>
                  <a:lnTo>
                    <a:pt x="18290" y="21871"/>
                  </a:lnTo>
                  <a:lnTo>
                    <a:pt x="37910" y="10565"/>
                  </a:lnTo>
                  <a:lnTo>
                    <a:pt x="19595" y="1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1591260" y="3550759"/>
              <a:ext cx="694796" cy="400859"/>
            </a:xfrm>
            <a:custGeom>
              <a:rect b="b" l="l" r="r" t="t"/>
              <a:pathLst>
                <a:path extrusionOk="0" fill="none" h="21872" w="37910">
                  <a:moveTo>
                    <a:pt x="37910" y="10565"/>
                  </a:moveTo>
                  <a:lnTo>
                    <a:pt x="19595" y="1"/>
                  </a:lnTo>
                  <a:lnTo>
                    <a:pt x="1" y="11307"/>
                  </a:lnTo>
                  <a:lnTo>
                    <a:pt x="18290" y="21871"/>
                  </a:lnTo>
                  <a:lnTo>
                    <a:pt x="37910" y="105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3054436" y="3217895"/>
              <a:ext cx="589779" cy="340378"/>
            </a:xfrm>
            <a:custGeom>
              <a:rect b="b" l="l" r="r" t="t"/>
              <a:pathLst>
                <a:path extrusionOk="0" h="18572" w="32180">
                  <a:moveTo>
                    <a:pt x="17497" y="1"/>
                  </a:moveTo>
                  <a:lnTo>
                    <a:pt x="0" y="10105"/>
                  </a:lnTo>
                  <a:lnTo>
                    <a:pt x="14683" y="18572"/>
                  </a:lnTo>
                  <a:lnTo>
                    <a:pt x="32180" y="8468"/>
                  </a:lnTo>
                  <a:lnTo>
                    <a:pt x="17497" y="1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3054436" y="3217895"/>
              <a:ext cx="589779" cy="340378"/>
            </a:xfrm>
            <a:custGeom>
              <a:rect b="b" l="l" r="r" t="t"/>
              <a:pathLst>
                <a:path extrusionOk="0" fill="none" h="18572" w="32180">
                  <a:moveTo>
                    <a:pt x="14683" y="18572"/>
                  </a:moveTo>
                  <a:lnTo>
                    <a:pt x="32180" y="8468"/>
                  </a:lnTo>
                  <a:lnTo>
                    <a:pt x="17497" y="1"/>
                  </a:lnTo>
                  <a:lnTo>
                    <a:pt x="0" y="10105"/>
                  </a:lnTo>
                  <a:lnTo>
                    <a:pt x="14683" y="185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2038983" y="3209464"/>
              <a:ext cx="837787" cy="483828"/>
            </a:xfrm>
            <a:custGeom>
              <a:rect b="b" l="l" r="r" t="t"/>
              <a:pathLst>
                <a:path extrusionOk="0" h="26399" w="45712">
                  <a:moveTo>
                    <a:pt x="27422" y="1"/>
                  </a:moveTo>
                  <a:lnTo>
                    <a:pt x="0" y="15834"/>
                  </a:lnTo>
                  <a:lnTo>
                    <a:pt x="18316" y="26399"/>
                  </a:lnTo>
                  <a:lnTo>
                    <a:pt x="45712" y="10565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2038983" y="3209464"/>
              <a:ext cx="837787" cy="483828"/>
            </a:xfrm>
            <a:custGeom>
              <a:rect b="b" l="l" r="r" t="t"/>
              <a:pathLst>
                <a:path extrusionOk="0" fill="none" h="26399" w="45712">
                  <a:moveTo>
                    <a:pt x="45712" y="10565"/>
                  </a:moveTo>
                  <a:lnTo>
                    <a:pt x="27422" y="1"/>
                  </a:lnTo>
                  <a:lnTo>
                    <a:pt x="0" y="15834"/>
                  </a:lnTo>
                  <a:lnTo>
                    <a:pt x="18316" y="26399"/>
                  </a:lnTo>
                  <a:lnTo>
                    <a:pt x="45712" y="105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1288875" y="3375896"/>
              <a:ext cx="572918" cy="330995"/>
            </a:xfrm>
            <a:custGeom>
              <a:rect b="b" l="l" r="r" t="t"/>
              <a:pathLst>
                <a:path extrusionOk="0" h="18060" w="31260">
                  <a:moveTo>
                    <a:pt x="19595" y="0"/>
                  </a:moveTo>
                  <a:lnTo>
                    <a:pt x="1" y="11332"/>
                  </a:lnTo>
                  <a:lnTo>
                    <a:pt x="11665" y="18060"/>
                  </a:lnTo>
                  <a:lnTo>
                    <a:pt x="31259" y="6753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1288875" y="3375896"/>
              <a:ext cx="572918" cy="330995"/>
            </a:xfrm>
            <a:custGeom>
              <a:rect b="b" l="l" r="r" t="t"/>
              <a:pathLst>
                <a:path extrusionOk="0" fill="none" h="18060" w="31260">
                  <a:moveTo>
                    <a:pt x="19595" y="0"/>
                  </a:moveTo>
                  <a:lnTo>
                    <a:pt x="1" y="11332"/>
                  </a:lnTo>
                  <a:lnTo>
                    <a:pt x="11665" y="18060"/>
                  </a:lnTo>
                  <a:lnTo>
                    <a:pt x="31259" y="6753"/>
                  </a:lnTo>
                  <a:lnTo>
                    <a:pt x="1959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1736597" y="3034602"/>
              <a:ext cx="716367" cy="413505"/>
            </a:xfrm>
            <a:custGeom>
              <a:rect b="b" l="l" r="r" t="t"/>
              <a:pathLst>
                <a:path extrusionOk="0" h="22562" w="39087">
                  <a:moveTo>
                    <a:pt x="27422" y="0"/>
                  </a:moveTo>
                  <a:lnTo>
                    <a:pt x="0" y="15834"/>
                  </a:lnTo>
                  <a:lnTo>
                    <a:pt x="11665" y="22562"/>
                  </a:lnTo>
                  <a:lnTo>
                    <a:pt x="39086" y="6753"/>
                  </a:lnTo>
                  <a:lnTo>
                    <a:pt x="27422" y="0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1736597" y="3034602"/>
              <a:ext cx="716367" cy="413505"/>
            </a:xfrm>
            <a:custGeom>
              <a:rect b="b" l="l" r="r" t="t"/>
              <a:pathLst>
                <a:path extrusionOk="0" fill="none" h="22562" w="39087">
                  <a:moveTo>
                    <a:pt x="39086" y="6753"/>
                  </a:moveTo>
                  <a:lnTo>
                    <a:pt x="27422" y="0"/>
                  </a:lnTo>
                  <a:lnTo>
                    <a:pt x="0" y="15834"/>
                  </a:lnTo>
                  <a:lnTo>
                    <a:pt x="11665" y="22562"/>
                  </a:lnTo>
                  <a:lnTo>
                    <a:pt x="39086" y="67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2630155" y="2973186"/>
              <a:ext cx="655886" cy="378811"/>
            </a:xfrm>
            <a:custGeom>
              <a:rect b="b" l="l" r="r" t="t"/>
              <a:pathLst>
                <a:path extrusionOk="0" h="20669" w="35787">
                  <a:moveTo>
                    <a:pt x="17497" y="0"/>
                  </a:moveTo>
                  <a:lnTo>
                    <a:pt x="1" y="10104"/>
                  </a:lnTo>
                  <a:lnTo>
                    <a:pt x="18290" y="20669"/>
                  </a:lnTo>
                  <a:lnTo>
                    <a:pt x="35787" y="10565"/>
                  </a:lnTo>
                  <a:lnTo>
                    <a:pt x="17497" y="0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2630155" y="2973186"/>
              <a:ext cx="655886" cy="378811"/>
            </a:xfrm>
            <a:custGeom>
              <a:rect b="b" l="l" r="r" t="t"/>
              <a:pathLst>
                <a:path extrusionOk="0" fill="none" h="20669" w="35787">
                  <a:moveTo>
                    <a:pt x="35787" y="10565"/>
                  </a:moveTo>
                  <a:lnTo>
                    <a:pt x="17497" y="0"/>
                  </a:lnTo>
                  <a:lnTo>
                    <a:pt x="1" y="10104"/>
                  </a:lnTo>
                  <a:lnTo>
                    <a:pt x="18290" y="20669"/>
                  </a:lnTo>
                  <a:lnTo>
                    <a:pt x="35787" y="105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2015065" y="3795486"/>
              <a:ext cx="628707" cy="362885"/>
            </a:xfrm>
            <a:custGeom>
              <a:rect b="b" l="l" r="r" t="t"/>
              <a:pathLst>
                <a:path extrusionOk="0" h="19800" w="34304">
                  <a:moveTo>
                    <a:pt x="19621" y="0"/>
                  </a:moveTo>
                  <a:lnTo>
                    <a:pt x="1" y="11307"/>
                  </a:lnTo>
                  <a:lnTo>
                    <a:pt x="14684" y="19799"/>
                  </a:lnTo>
                  <a:lnTo>
                    <a:pt x="34303" y="8467"/>
                  </a:lnTo>
                  <a:lnTo>
                    <a:pt x="19621" y="0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2015065" y="3795486"/>
              <a:ext cx="628707" cy="362885"/>
            </a:xfrm>
            <a:custGeom>
              <a:rect b="b" l="l" r="r" t="t"/>
              <a:pathLst>
                <a:path extrusionOk="0" fill="none" h="19800" w="34304">
                  <a:moveTo>
                    <a:pt x="19621" y="0"/>
                  </a:moveTo>
                  <a:lnTo>
                    <a:pt x="1" y="11307"/>
                  </a:lnTo>
                  <a:lnTo>
                    <a:pt x="14684" y="19799"/>
                  </a:lnTo>
                  <a:lnTo>
                    <a:pt x="34303" y="8467"/>
                  </a:lnTo>
                  <a:lnTo>
                    <a:pt x="196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2053517" y="3817058"/>
              <a:ext cx="198798" cy="119550"/>
            </a:xfrm>
            <a:custGeom>
              <a:rect b="b" l="l" r="r" t="t"/>
              <a:pathLst>
                <a:path extrusionOk="0" h="6523" w="10847">
                  <a:moveTo>
                    <a:pt x="5807" y="0"/>
                  </a:moveTo>
                  <a:lnTo>
                    <a:pt x="0" y="3351"/>
                  </a:lnTo>
                  <a:lnTo>
                    <a:pt x="2175" y="5014"/>
                  </a:lnTo>
                  <a:lnTo>
                    <a:pt x="4170" y="6523"/>
                  </a:lnTo>
                  <a:lnTo>
                    <a:pt x="10846" y="2660"/>
                  </a:lnTo>
                  <a:lnTo>
                    <a:pt x="8442" y="1381"/>
                  </a:lnTo>
                  <a:lnTo>
                    <a:pt x="580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2053517" y="3817058"/>
              <a:ext cx="198798" cy="119550"/>
            </a:xfrm>
            <a:custGeom>
              <a:rect b="b" l="l" r="r" t="t"/>
              <a:pathLst>
                <a:path extrusionOk="0" fill="none" h="6523" w="10847">
                  <a:moveTo>
                    <a:pt x="5807" y="0"/>
                  </a:moveTo>
                  <a:lnTo>
                    <a:pt x="0" y="3351"/>
                  </a:lnTo>
                  <a:lnTo>
                    <a:pt x="0" y="3351"/>
                  </a:lnTo>
                  <a:lnTo>
                    <a:pt x="2175" y="5014"/>
                  </a:lnTo>
                  <a:lnTo>
                    <a:pt x="4170" y="6523"/>
                  </a:lnTo>
                  <a:lnTo>
                    <a:pt x="10846" y="2660"/>
                  </a:lnTo>
                  <a:lnTo>
                    <a:pt x="10846" y="2660"/>
                  </a:lnTo>
                  <a:lnTo>
                    <a:pt x="8442" y="1381"/>
                  </a:lnTo>
                  <a:lnTo>
                    <a:pt x="580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2030534" y="3791271"/>
              <a:ext cx="129410" cy="87202"/>
            </a:xfrm>
            <a:custGeom>
              <a:rect b="b" l="l" r="r" t="t"/>
              <a:pathLst>
                <a:path extrusionOk="0" h="4758" w="7061">
                  <a:moveTo>
                    <a:pt x="4324" y="0"/>
                  </a:moveTo>
                  <a:lnTo>
                    <a:pt x="3429" y="537"/>
                  </a:lnTo>
                  <a:lnTo>
                    <a:pt x="3275" y="588"/>
                  </a:lnTo>
                  <a:lnTo>
                    <a:pt x="3122" y="640"/>
                  </a:lnTo>
                  <a:lnTo>
                    <a:pt x="2968" y="665"/>
                  </a:lnTo>
                  <a:lnTo>
                    <a:pt x="2636" y="665"/>
                  </a:lnTo>
                  <a:lnTo>
                    <a:pt x="2457" y="640"/>
                  </a:lnTo>
                  <a:lnTo>
                    <a:pt x="2584" y="665"/>
                  </a:lnTo>
                  <a:lnTo>
                    <a:pt x="2405" y="640"/>
                  </a:lnTo>
                  <a:lnTo>
                    <a:pt x="2252" y="588"/>
                  </a:lnTo>
                  <a:lnTo>
                    <a:pt x="2124" y="537"/>
                  </a:lnTo>
                  <a:lnTo>
                    <a:pt x="1357" y="77"/>
                  </a:lnTo>
                  <a:lnTo>
                    <a:pt x="1357" y="2763"/>
                  </a:lnTo>
                  <a:lnTo>
                    <a:pt x="1331" y="2865"/>
                  </a:lnTo>
                  <a:lnTo>
                    <a:pt x="1280" y="2967"/>
                  </a:lnTo>
                  <a:lnTo>
                    <a:pt x="1203" y="3070"/>
                  </a:lnTo>
                  <a:lnTo>
                    <a:pt x="1075" y="3146"/>
                  </a:lnTo>
                  <a:lnTo>
                    <a:pt x="1" y="3786"/>
                  </a:lnTo>
                  <a:lnTo>
                    <a:pt x="1254" y="4758"/>
                  </a:lnTo>
                  <a:lnTo>
                    <a:pt x="7061" y="1407"/>
                  </a:lnTo>
                  <a:lnTo>
                    <a:pt x="4324" y="0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2030534" y="3791271"/>
              <a:ext cx="129410" cy="87202"/>
            </a:xfrm>
            <a:custGeom>
              <a:rect b="b" l="l" r="r" t="t"/>
              <a:pathLst>
                <a:path extrusionOk="0" fill="none" h="4758" w="7061">
                  <a:moveTo>
                    <a:pt x="4324" y="0"/>
                  </a:moveTo>
                  <a:lnTo>
                    <a:pt x="3429" y="537"/>
                  </a:lnTo>
                  <a:lnTo>
                    <a:pt x="3429" y="537"/>
                  </a:lnTo>
                  <a:lnTo>
                    <a:pt x="3275" y="588"/>
                  </a:lnTo>
                  <a:lnTo>
                    <a:pt x="3122" y="640"/>
                  </a:lnTo>
                  <a:lnTo>
                    <a:pt x="2968" y="665"/>
                  </a:lnTo>
                  <a:lnTo>
                    <a:pt x="2789" y="665"/>
                  </a:lnTo>
                  <a:lnTo>
                    <a:pt x="2789" y="665"/>
                  </a:lnTo>
                  <a:lnTo>
                    <a:pt x="2636" y="665"/>
                  </a:lnTo>
                  <a:lnTo>
                    <a:pt x="2457" y="640"/>
                  </a:lnTo>
                  <a:lnTo>
                    <a:pt x="2457" y="640"/>
                  </a:lnTo>
                  <a:lnTo>
                    <a:pt x="2584" y="665"/>
                  </a:lnTo>
                  <a:lnTo>
                    <a:pt x="2584" y="665"/>
                  </a:lnTo>
                  <a:lnTo>
                    <a:pt x="2584" y="665"/>
                  </a:lnTo>
                  <a:lnTo>
                    <a:pt x="2584" y="665"/>
                  </a:lnTo>
                  <a:lnTo>
                    <a:pt x="2584" y="665"/>
                  </a:lnTo>
                  <a:lnTo>
                    <a:pt x="2584" y="665"/>
                  </a:lnTo>
                  <a:lnTo>
                    <a:pt x="2405" y="640"/>
                  </a:lnTo>
                  <a:lnTo>
                    <a:pt x="2405" y="640"/>
                  </a:lnTo>
                  <a:lnTo>
                    <a:pt x="2405" y="640"/>
                  </a:lnTo>
                  <a:lnTo>
                    <a:pt x="2252" y="588"/>
                  </a:lnTo>
                  <a:lnTo>
                    <a:pt x="2124" y="537"/>
                  </a:lnTo>
                  <a:lnTo>
                    <a:pt x="1357" y="77"/>
                  </a:lnTo>
                  <a:lnTo>
                    <a:pt x="1357" y="2763"/>
                  </a:lnTo>
                  <a:lnTo>
                    <a:pt x="1357" y="2763"/>
                  </a:lnTo>
                  <a:lnTo>
                    <a:pt x="1331" y="2865"/>
                  </a:lnTo>
                  <a:lnTo>
                    <a:pt x="1280" y="2967"/>
                  </a:lnTo>
                  <a:lnTo>
                    <a:pt x="1203" y="3070"/>
                  </a:lnTo>
                  <a:lnTo>
                    <a:pt x="1075" y="3146"/>
                  </a:lnTo>
                  <a:lnTo>
                    <a:pt x="1" y="3786"/>
                  </a:lnTo>
                  <a:lnTo>
                    <a:pt x="1" y="3786"/>
                  </a:lnTo>
                  <a:lnTo>
                    <a:pt x="1254" y="4758"/>
                  </a:lnTo>
                  <a:lnTo>
                    <a:pt x="7061" y="1407"/>
                  </a:lnTo>
                  <a:lnTo>
                    <a:pt x="7061" y="1407"/>
                  </a:lnTo>
                  <a:lnTo>
                    <a:pt x="432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2129924" y="3865809"/>
              <a:ext cx="240530" cy="142533"/>
            </a:xfrm>
            <a:custGeom>
              <a:rect b="b" l="l" r="r" t="t"/>
              <a:pathLst>
                <a:path extrusionOk="0" h="7777" w="13124">
                  <a:moveTo>
                    <a:pt x="6677" y="0"/>
                  </a:moveTo>
                  <a:lnTo>
                    <a:pt x="1" y="3863"/>
                  </a:lnTo>
                  <a:lnTo>
                    <a:pt x="1510" y="4963"/>
                  </a:lnTo>
                  <a:lnTo>
                    <a:pt x="2789" y="5858"/>
                  </a:lnTo>
                  <a:lnTo>
                    <a:pt x="3736" y="6523"/>
                  </a:lnTo>
                  <a:lnTo>
                    <a:pt x="4349" y="6907"/>
                  </a:lnTo>
                  <a:lnTo>
                    <a:pt x="4733" y="7112"/>
                  </a:lnTo>
                  <a:lnTo>
                    <a:pt x="5142" y="7291"/>
                  </a:lnTo>
                  <a:lnTo>
                    <a:pt x="5577" y="7444"/>
                  </a:lnTo>
                  <a:lnTo>
                    <a:pt x="6038" y="7572"/>
                  </a:lnTo>
                  <a:lnTo>
                    <a:pt x="6524" y="7649"/>
                  </a:lnTo>
                  <a:lnTo>
                    <a:pt x="6984" y="7725"/>
                  </a:lnTo>
                  <a:lnTo>
                    <a:pt x="7496" y="7777"/>
                  </a:lnTo>
                  <a:lnTo>
                    <a:pt x="8468" y="7777"/>
                  </a:lnTo>
                  <a:lnTo>
                    <a:pt x="8954" y="7725"/>
                  </a:lnTo>
                  <a:lnTo>
                    <a:pt x="9440" y="7649"/>
                  </a:lnTo>
                  <a:lnTo>
                    <a:pt x="9926" y="7572"/>
                  </a:lnTo>
                  <a:lnTo>
                    <a:pt x="10386" y="7444"/>
                  </a:lnTo>
                  <a:lnTo>
                    <a:pt x="10821" y="7291"/>
                  </a:lnTo>
                  <a:lnTo>
                    <a:pt x="11230" y="7112"/>
                  </a:lnTo>
                  <a:lnTo>
                    <a:pt x="11614" y="6907"/>
                  </a:lnTo>
                  <a:lnTo>
                    <a:pt x="11972" y="6677"/>
                  </a:lnTo>
                  <a:lnTo>
                    <a:pt x="12279" y="6446"/>
                  </a:lnTo>
                  <a:lnTo>
                    <a:pt x="12535" y="6191"/>
                  </a:lnTo>
                  <a:lnTo>
                    <a:pt x="12740" y="5935"/>
                  </a:lnTo>
                  <a:lnTo>
                    <a:pt x="12919" y="5653"/>
                  </a:lnTo>
                  <a:lnTo>
                    <a:pt x="13047" y="5372"/>
                  </a:lnTo>
                  <a:lnTo>
                    <a:pt x="13098" y="5091"/>
                  </a:lnTo>
                  <a:lnTo>
                    <a:pt x="13123" y="4809"/>
                  </a:lnTo>
                  <a:lnTo>
                    <a:pt x="13098" y="4528"/>
                  </a:lnTo>
                  <a:lnTo>
                    <a:pt x="13047" y="4247"/>
                  </a:lnTo>
                  <a:lnTo>
                    <a:pt x="12919" y="3965"/>
                  </a:lnTo>
                  <a:lnTo>
                    <a:pt x="12740" y="3684"/>
                  </a:lnTo>
                  <a:lnTo>
                    <a:pt x="12535" y="3428"/>
                  </a:lnTo>
                  <a:lnTo>
                    <a:pt x="12279" y="3172"/>
                  </a:lnTo>
                  <a:lnTo>
                    <a:pt x="11972" y="2942"/>
                  </a:lnTo>
                  <a:lnTo>
                    <a:pt x="11614" y="2712"/>
                  </a:lnTo>
                  <a:lnTo>
                    <a:pt x="9900" y="1740"/>
                  </a:lnTo>
                  <a:lnTo>
                    <a:pt x="6677" y="0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2129924" y="3865809"/>
              <a:ext cx="240530" cy="142533"/>
            </a:xfrm>
            <a:custGeom>
              <a:rect b="b" l="l" r="r" t="t"/>
              <a:pathLst>
                <a:path extrusionOk="0" fill="none" h="7777" w="13124">
                  <a:moveTo>
                    <a:pt x="6677" y="0"/>
                  </a:moveTo>
                  <a:lnTo>
                    <a:pt x="1" y="3863"/>
                  </a:lnTo>
                  <a:lnTo>
                    <a:pt x="1" y="3863"/>
                  </a:lnTo>
                  <a:lnTo>
                    <a:pt x="1510" y="4963"/>
                  </a:lnTo>
                  <a:lnTo>
                    <a:pt x="2789" y="5858"/>
                  </a:lnTo>
                  <a:lnTo>
                    <a:pt x="3736" y="6523"/>
                  </a:lnTo>
                  <a:lnTo>
                    <a:pt x="4349" y="6907"/>
                  </a:lnTo>
                  <a:lnTo>
                    <a:pt x="4349" y="6907"/>
                  </a:lnTo>
                  <a:lnTo>
                    <a:pt x="4733" y="7112"/>
                  </a:lnTo>
                  <a:lnTo>
                    <a:pt x="5142" y="7291"/>
                  </a:lnTo>
                  <a:lnTo>
                    <a:pt x="5577" y="7444"/>
                  </a:lnTo>
                  <a:lnTo>
                    <a:pt x="6038" y="7572"/>
                  </a:lnTo>
                  <a:lnTo>
                    <a:pt x="6524" y="7649"/>
                  </a:lnTo>
                  <a:lnTo>
                    <a:pt x="6984" y="7725"/>
                  </a:lnTo>
                  <a:lnTo>
                    <a:pt x="7496" y="7777"/>
                  </a:lnTo>
                  <a:lnTo>
                    <a:pt x="7982" y="7777"/>
                  </a:lnTo>
                  <a:lnTo>
                    <a:pt x="7982" y="7777"/>
                  </a:lnTo>
                  <a:lnTo>
                    <a:pt x="8468" y="7777"/>
                  </a:lnTo>
                  <a:lnTo>
                    <a:pt x="8954" y="7725"/>
                  </a:lnTo>
                  <a:lnTo>
                    <a:pt x="9440" y="7649"/>
                  </a:lnTo>
                  <a:lnTo>
                    <a:pt x="9926" y="7572"/>
                  </a:lnTo>
                  <a:lnTo>
                    <a:pt x="10386" y="7444"/>
                  </a:lnTo>
                  <a:lnTo>
                    <a:pt x="10821" y="7291"/>
                  </a:lnTo>
                  <a:lnTo>
                    <a:pt x="11230" y="7112"/>
                  </a:lnTo>
                  <a:lnTo>
                    <a:pt x="11614" y="6907"/>
                  </a:lnTo>
                  <a:lnTo>
                    <a:pt x="11614" y="6907"/>
                  </a:lnTo>
                  <a:lnTo>
                    <a:pt x="11972" y="6677"/>
                  </a:lnTo>
                  <a:lnTo>
                    <a:pt x="12279" y="6446"/>
                  </a:lnTo>
                  <a:lnTo>
                    <a:pt x="12535" y="6191"/>
                  </a:lnTo>
                  <a:lnTo>
                    <a:pt x="12740" y="5935"/>
                  </a:lnTo>
                  <a:lnTo>
                    <a:pt x="12919" y="5653"/>
                  </a:lnTo>
                  <a:lnTo>
                    <a:pt x="13047" y="5372"/>
                  </a:lnTo>
                  <a:lnTo>
                    <a:pt x="13098" y="5091"/>
                  </a:lnTo>
                  <a:lnTo>
                    <a:pt x="13123" y="4809"/>
                  </a:lnTo>
                  <a:lnTo>
                    <a:pt x="13098" y="4528"/>
                  </a:lnTo>
                  <a:lnTo>
                    <a:pt x="13047" y="4247"/>
                  </a:lnTo>
                  <a:lnTo>
                    <a:pt x="12919" y="3965"/>
                  </a:lnTo>
                  <a:lnTo>
                    <a:pt x="12740" y="3684"/>
                  </a:lnTo>
                  <a:lnTo>
                    <a:pt x="12535" y="3428"/>
                  </a:lnTo>
                  <a:lnTo>
                    <a:pt x="12279" y="3172"/>
                  </a:lnTo>
                  <a:lnTo>
                    <a:pt x="11972" y="2942"/>
                  </a:lnTo>
                  <a:lnTo>
                    <a:pt x="11614" y="2712"/>
                  </a:lnTo>
                  <a:lnTo>
                    <a:pt x="11614" y="2712"/>
                  </a:lnTo>
                  <a:lnTo>
                    <a:pt x="9900" y="1740"/>
                  </a:lnTo>
                  <a:lnTo>
                    <a:pt x="667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2327769" y="2798323"/>
              <a:ext cx="534467" cy="308488"/>
            </a:xfrm>
            <a:custGeom>
              <a:rect b="b" l="l" r="r" t="t"/>
              <a:pathLst>
                <a:path extrusionOk="0" h="16832" w="29162">
                  <a:moveTo>
                    <a:pt x="17497" y="0"/>
                  </a:moveTo>
                  <a:lnTo>
                    <a:pt x="1" y="10104"/>
                  </a:lnTo>
                  <a:lnTo>
                    <a:pt x="11665" y="16832"/>
                  </a:lnTo>
                  <a:lnTo>
                    <a:pt x="29162" y="6753"/>
                  </a:lnTo>
                  <a:lnTo>
                    <a:pt x="17497" y="0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2327769" y="2798323"/>
              <a:ext cx="534467" cy="308488"/>
            </a:xfrm>
            <a:custGeom>
              <a:rect b="b" l="l" r="r" t="t"/>
              <a:pathLst>
                <a:path extrusionOk="0" fill="none" h="16832" w="29162">
                  <a:moveTo>
                    <a:pt x="11665" y="16832"/>
                  </a:moveTo>
                  <a:lnTo>
                    <a:pt x="29162" y="6753"/>
                  </a:lnTo>
                  <a:lnTo>
                    <a:pt x="17497" y="0"/>
                  </a:lnTo>
                  <a:lnTo>
                    <a:pt x="1" y="10104"/>
                  </a:lnTo>
                  <a:lnTo>
                    <a:pt x="11665" y="1683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2463264" y="3454191"/>
              <a:ext cx="771679" cy="445395"/>
            </a:xfrm>
            <a:custGeom>
              <a:rect b="b" l="l" r="r" t="t"/>
              <a:pathLst>
                <a:path extrusionOk="0" h="24302" w="42105">
                  <a:moveTo>
                    <a:pt x="27396" y="0"/>
                  </a:moveTo>
                  <a:lnTo>
                    <a:pt x="0" y="15834"/>
                  </a:lnTo>
                  <a:lnTo>
                    <a:pt x="14683" y="24301"/>
                  </a:lnTo>
                  <a:lnTo>
                    <a:pt x="42105" y="8467"/>
                  </a:lnTo>
                  <a:lnTo>
                    <a:pt x="27396" y="0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2463264" y="3454191"/>
              <a:ext cx="771679" cy="445395"/>
            </a:xfrm>
            <a:custGeom>
              <a:rect b="b" l="l" r="r" t="t"/>
              <a:pathLst>
                <a:path extrusionOk="0" fill="none" h="24302" w="42105">
                  <a:moveTo>
                    <a:pt x="42105" y="8467"/>
                  </a:moveTo>
                  <a:lnTo>
                    <a:pt x="27396" y="0"/>
                  </a:lnTo>
                  <a:lnTo>
                    <a:pt x="0" y="15834"/>
                  </a:lnTo>
                  <a:lnTo>
                    <a:pt x="14683" y="24301"/>
                  </a:lnTo>
                  <a:lnTo>
                    <a:pt x="42105" y="84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1505469" y="3915036"/>
              <a:ext cx="182853" cy="105970"/>
            </a:xfrm>
            <a:custGeom>
              <a:rect b="b" l="l" r="r" t="t"/>
              <a:pathLst>
                <a:path extrusionOk="0" h="5782" w="9977">
                  <a:moveTo>
                    <a:pt x="4503" y="0"/>
                  </a:moveTo>
                  <a:lnTo>
                    <a:pt x="4042" y="51"/>
                  </a:lnTo>
                  <a:lnTo>
                    <a:pt x="3556" y="103"/>
                  </a:lnTo>
                  <a:lnTo>
                    <a:pt x="3096" y="205"/>
                  </a:lnTo>
                  <a:lnTo>
                    <a:pt x="2661" y="333"/>
                  </a:lnTo>
                  <a:lnTo>
                    <a:pt x="2226" y="461"/>
                  </a:lnTo>
                  <a:lnTo>
                    <a:pt x="1842" y="640"/>
                  </a:lnTo>
                  <a:lnTo>
                    <a:pt x="1459" y="844"/>
                  </a:lnTo>
                  <a:lnTo>
                    <a:pt x="1100" y="1049"/>
                  </a:lnTo>
                  <a:lnTo>
                    <a:pt x="819" y="1305"/>
                  </a:lnTo>
                  <a:lnTo>
                    <a:pt x="563" y="1535"/>
                  </a:lnTo>
                  <a:lnTo>
                    <a:pt x="359" y="1791"/>
                  </a:lnTo>
                  <a:lnTo>
                    <a:pt x="205" y="2072"/>
                  </a:lnTo>
                  <a:lnTo>
                    <a:pt x="77" y="2328"/>
                  </a:lnTo>
                  <a:lnTo>
                    <a:pt x="1" y="2609"/>
                  </a:lnTo>
                  <a:lnTo>
                    <a:pt x="1" y="2891"/>
                  </a:lnTo>
                  <a:lnTo>
                    <a:pt x="1" y="3147"/>
                  </a:lnTo>
                  <a:lnTo>
                    <a:pt x="77" y="3428"/>
                  </a:lnTo>
                  <a:lnTo>
                    <a:pt x="205" y="3709"/>
                  </a:lnTo>
                  <a:lnTo>
                    <a:pt x="359" y="3965"/>
                  </a:lnTo>
                  <a:lnTo>
                    <a:pt x="563" y="4221"/>
                  </a:lnTo>
                  <a:lnTo>
                    <a:pt x="819" y="4477"/>
                  </a:lnTo>
                  <a:lnTo>
                    <a:pt x="1100" y="4707"/>
                  </a:lnTo>
                  <a:lnTo>
                    <a:pt x="1459" y="4912"/>
                  </a:lnTo>
                  <a:lnTo>
                    <a:pt x="1842" y="5116"/>
                  </a:lnTo>
                  <a:lnTo>
                    <a:pt x="2226" y="5295"/>
                  </a:lnTo>
                  <a:lnTo>
                    <a:pt x="2661" y="5449"/>
                  </a:lnTo>
                  <a:lnTo>
                    <a:pt x="3096" y="5551"/>
                  </a:lnTo>
                  <a:lnTo>
                    <a:pt x="3556" y="5653"/>
                  </a:lnTo>
                  <a:lnTo>
                    <a:pt x="4042" y="5704"/>
                  </a:lnTo>
                  <a:lnTo>
                    <a:pt x="4503" y="5756"/>
                  </a:lnTo>
                  <a:lnTo>
                    <a:pt x="4989" y="5781"/>
                  </a:lnTo>
                  <a:lnTo>
                    <a:pt x="5475" y="5756"/>
                  </a:lnTo>
                  <a:lnTo>
                    <a:pt x="5935" y="5704"/>
                  </a:lnTo>
                  <a:lnTo>
                    <a:pt x="6421" y="5653"/>
                  </a:lnTo>
                  <a:lnTo>
                    <a:pt x="6881" y="5551"/>
                  </a:lnTo>
                  <a:lnTo>
                    <a:pt x="7316" y="5449"/>
                  </a:lnTo>
                  <a:lnTo>
                    <a:pt x="7751" y="5295"/>
                  </a:lnTo>
                  <a:lnTo>
                    <a:pt x="8135" y="5116"/>
                  </a:lnTo>
                  <a:lnTo>
                    <a:pt x="8519" y="4912"/>
                  </a:lnTo>
                  <a:lnTo>
                    <a:pt x="8877" y="4707"/>
                  </a:lnTo>
                  <a:lnTo>
                    <a:pt x="9158" y="4477"/>
                  </a:lnTo>
                  <a:lnTo>
                    <a:pt x="9414" y="4221"/>
                  </a:lnTo>
                  <a:lnTo>
                    <a:pt x="9619" y="3965"/>
                  </a:lnTo>
                  <a:lnTo>
                    <a:pt x="9772" y="3709"/>
                  </a:lnTo>
                  <a:lnTo>
                    <a:pt x="9900" y="3428"/>
                  </a:lnTo>
                  <a:lnTo>
                    <a:pt x="9977" y="3147"/>
                  </a:lnTo>
                  <a:lnTo>
                    <a:pt x="9977" y="2891"/>
                  </a:lnTo>
                  <a:lnTo>
                    <a:pt x="9977" y="2609"/>
                  </a:lnTo>
                  <a:lnTo>
                    <a:pt x="9900" y="2328"/>
                  </a:lnTo>
                  <a:lnTo>
                    <a:pt x="9772" y="2072"/>
                  </a:lnTo>
                  <a:lnTo>
                    <a:pt x="9619" y="1791"/>
                  </a:lnTo>
                  <a:lnTo>
                    <a:pt x="9414" y="1535"/>
                  </a:lnTo>
                  <a:lnTo>
                    <a:pt x="9158" y="1305"/>
                  </a:lnTo>
                  <a:lnTo>
                    <a:pt x="8877" y="1049"/>
                  </a:lnTo>
                  <a:lnTo>
                    <a:pt x="8519" y="844"/>
                  </a:lnTo>
                  <a:lnTo>
                    <a:pt x="8135" y="640"/>
                  </a:lnTo>
                  <a:lnTo>
                    <a:pt x="7751" y="461"/>
                  </a:lnTo>
                  <a:lnTo>
                    <a:pt x="7316" y="333"/>
                  </a:lnTo>
                  <a:lnTo>
                    <a:pt x="6881" y="205"/>
                  </a:lnTo>
                  <a:lnTo>
                    <a:pt x="6421" y="103"/>
                  </a:lnTo>
                  <a:lnTo>
                    <a:pt x="5935" y="51"/>
                  </a:lnTo>
                  <a:lnTo>
                    <a:pt x="5475" y="0"/>
                  </a:lnTo>
                  <a:close/>
                </a:path>
              </a:pathLst>
            </a:custGeom>
            <a:solidFill>
              <a:srgbClr val="8F97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1544379" y="3937543"/>
              <a:ext cx="105035" cy="60481"/>
            </a:xfrm>
            <a:custGeom>
              <a:rect b="b" l="l" r="r" t="t"/>
              <a:pathLst>
                <a:path extrusionOk="0" h="3300" w="5731">
                  <a:moveTo>
                    <a:pt x="2866" y="0"/>
                  </a:moveTo>
                  <a:lnTo>
                    <a:pt x="2328" y="26"/>
                  </a:lnTo>
                  <a:lnTo>
                    <a:pt x="2047" y="77"/>
                  </a:lnTo>
                  <a:lnTo>
                    <a:pt x="1791" y="128"/>
                  </a:lnTo>
                  <a:lnTo>
                    <a:pt x="1535" y="179"/>
                  </a:lnTo>
                  <a:lnTo>
                    <a:pt x="1280" y="281"/>
                  </a:lnTo>
                  <a:lnTo>
                    <a:pt x="1049" y="358"/>
                  </a:lnTo>
                  <a:lnTo>
                    <a:pt x="845" y="486"/>
                  </a:lnTo>
                  <a:lnTo>
                    <a:pt x="640" y="614"/>
                  </a:lnTo>
                  <a:lnTo>
                    <a:pt x="461" y="742"/>
                  </a:lnTo>
                  <a:lnTo>
                    <a:pt x="333" y="895"/>
                  </a:lnTo>
                  <a:lnTo>
                    <a:pt x="205" y="1023"/>
                  </a:lnTo>
                  <a:lnTo>
                    <a:pt x="103" y="1177"/>
                  </a:lnTo>
                  <a:lnTo>
                    <a:pt x="52" y="1330"/>
                  </a:lnTo>
                  <a:lnTo>
                    <a:pt x="1" y="1484"/>
                  </a:lnTo>
                  <a:lnTo>
                    <a:pt x="1" y="1663"/>
                  </a:lnTo>
                  <a:lnTo>
                    <a:pt x="1" y="1816"/>
                  </a:lnTo>
                  <a:lnTo>
                    <a:pt x="52" y="1970"/>
                  </a:lnTo>
                  <a:lnTo>
                    <a:pt x="103" y="2123"/>
                  </a:lnTo>
                  <a:lnTo>
                    <a:pt x="205" y="2277"/>
                  </a:lnTo>
                  <a:lnTo>
                    <a:pt x="333" y="2430"/>
                  </a:lnTo>
                  <a:lnTo>
                    <a:pt x="461" y="2558"/>
                  </a:lnTo>
                  <a:lnTo>
                    <a:pt x="640" y="2711"/>
                  </a:lnTo>
                  <a:lnTo>
                    <a:pt x="845" y="2839"/>
                  </a:lnTo>
                  <a:lnTo>
                    <a:pt x="1049" y="2942"/>
                  </a:lnTo>
                  <a:lnTo>
                    <a:pt x="1280" y="3044"/>
                  </a:lnTo>
                  <a:lnTo>
                    <a:pt x="1535" y="3121"/>
                  </a:lnTo>
                  <a:lnTo>
                    <a:pt x="1791" y="3198"/>
                  </a:lnTo>
                  <a:lnTo>
                    <a:pt x="2047" y="3249"/>
                  </a:lnTo>
                  <a:lnTo>
                    <a:pt x="2328" y="3274"/>
                  </a:lnTo>
                  <a:lnTo>
                    <a:pt x="2866" y="3300"/>
                  </a:lnTo>
                  <a:lnTo>
                    <a:pt x="3403" y="3274"/>
                  </a:lnTo>
                  <a:lnTo>
                    <a:pt x="3684" y="3249"/>
                  </a:lnTo>
                  <a:lnTo>
                    <a:pt x="3940" y="3198"/>
                  </a:lnTo>
                  <a:lnTo>
                    <a:pt x="4196" y="3121"/>
                  </a:lnTo>
                  <a:lnTo>
                    <a:pt x="4452" y="3044"/>
                  </a:lnTo>
                  <a:lnTo>
                    <a:pt x="4682" y="2942"/>
                  </a:lnTo>
                  <a:lnTo>
                    <a:pt x="4886" y="2814"/>
                  </a:lnTo>
                  <a:lnTo>
                    <a:pt x="5091" y="2711"/>
                  </a:lnTo>
                  <a:lnTo>
                    <a:pt x="5270" y="2558"/>
                  </a:lnTo>
                  <a:lnTo>
                    <a:pt x="5398" y="2430"/>
                  </a:lnTo>
                  <a:lnTo>
                    <a:pt x="5526" y="2277"/>
                  </a:lnTo>
                  <a:lnTo>
                    <a:pt x="5628" y="2123"/>
                  </a:lnTo>
                  <a:lnTo>
                    <a:pt x="5679" y="1970"/>
                  </a:lnTo>
                  <a:lnTo>
                    <a:pt x="5731" y="1816"/>
                  </a:lnTo>
                  <a:lnTo>
                    <a:pt x="5731" y="1663"/>
                  </a:lnTo>
                  <a:lnTo>
                    <a:pt x="5731" y="1484"/>
                  </a:lnTo>
                  <a:lnTo>
                    <a:pt x="5679" y="1330"/>
                  </a:lnTo>
                  <a:lnTo>
                    <a:pt x="5628" y="1177"/>
                  </a:lnTo>
                  <a:lnTo>
                    <a:pt x="5526" y="1023"/>
                  </a:lnTo>
                  <a:lnTo>
                    <a:pt x="5398" y="895"/>
                  </a:lnTo>
                  <a:lnTo>
                    <a:pt x="5270" y="742"/>
                  </a:lnTo>
                  <a:lnTo>
                    <a:pt x="5091" y="614"/>
                  </a:lnTo>
                  <a:lnTo>
                    <a:pt x="4886" y="486"/>
                  </a:lnTo>
                  <a:lnTo>
                    <a:pt x="4682" y="358"/>
                  </a:lnTo>
                  <a:lnTo>
                    <a:pt x="4452" y="281"/>
                  </a:lnTo>
                  <a:lnTo>
                    <a:pt x="4196" y="179"/>
                  </a:lnTo>
                  <a:lnTo>
                    <a:pt x="3940" y="128"/>
                  </a:lnTo>
                  <a:lnTo>
                    <a:pt x="3684" y="77"/>
                  </a:lnTo>
                  <a:lnTo>
                    <a:pt x="3403" y="26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2113044" y="3341679"/>
              <a:ext cx="1839659" cy="1198765"/>
            </a:xfrm>
            <a:custGeom>
              <a:rect b="b" l="l" r="r" t="t"/>
              <a:pathLst>
                <a:path extrusionOk="0" h="65408" w="100377">
                  <a:moveTo>
                    <a:pt x="100376" y="0"/>
                  </a:moveTo>
                  <a:lnTo>
                    <a:pt x="1" y="57964"/>
                  </a:lnTo>
                  <a:lnTo>
                    <a:pt x="1" y="65408"/>
                  </a:lnTo>
                  <a:lnTo>
                    <a:pt x="100376" y="7444"/>
                  </a:lnTo>
                  <a:lnTo>
                    <a:pt x="100376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3267750" y="3637485"/>
              <a:ext cx="276140" cy="188957"/>
            </a:xfrm>
            <a:custGeom>
              <a:rect b="b" l="l" r="r" t="t"/>
              <a:pathLst>
                <a:path extrusionOk="0" h="10310" w="15067">
                  <a:moveTo>
                    <a:pt x="13609" y="1"/>
                  </a:moveTo>
                  <a:lnTo>
                    <a:pt x="13430" y="52"/>
                  </a:lnTo>
                  <a:lnTo>
                    <a:pt x="13199" y="154"/>
                  </a:lnTo>
                  <a:lnTo>
                    <a:pt x="1023" y="7163"/>
                  </a:lnTo>
                  <a:lnTo>
                    <a:pt x="819" y="7317"/>
                  </a:lnTo>
                  <a:lnTo>
                    <a:pt x="640" y="7496"/>
                  </a:lnTo>
                  <a:lnTo>
                    <a:pt x="461" y="7700"/>
                  </a:lnTo>
                  <a:lnTo>
                    <a:pt x="307" y="7931"/>
                  </a:lnTo>
                  <a:lnTo>
                    <a:pt x="179" y="8186"/>
                  </a:lnTo>
                  <a:lnTo>
                    <a:pt x="77" y="8442"/>
                  </a:lnTo>
                  <a:lnTo>
                    <a:pt x="26" y="8698"/>
                  </a:lnTo>
                  <a:lnTo>
                    <a:pt x="0" y="8954"/>
                  </a:lnTo>
                  <a:lnTo>
                    <a:pt x="26" y="9184"/>
                  </a:lnTo>
                  <a:lnTo>
                    <a:pt x="77" y="9363"/>
                  </a:lnTo>
                  <a:lnTo>
                    <a:pt x="179" y="9517"/>
                  </a:lnTo>
                  <a:lnTo>
                    <a:pt x="307" y="9619"/>
                  </a:lnTo>
                  <a:lnTo>
                    <a:pt x="307" y="9645"/>
                  </a:lnTo>
                  <a:lnTo>
                    <a:pt x="358" y="9645"/>
                  </a:lnTo>
                  <a:lnTo>
                    <a:pt x="358" y="9670"/>
                  </a:lnTo>
                  <a:lnTo>
                    <a:pt x="384" y="9670"/>
                  </a:lnTo>
                  <a:lnTo>
                    <a:pt x="384" y="9696"/>
                  </a:lnTo>
                  <a:lnTo>
                    <a:pt x="409" y="9696"/>
                  </a:lnTo>
                  <a:lnTo>
                    <a:pt x="409" y="9721"/>
                  </a:lnTo>
                  <a:lnTo>
                    <a:pt x="435" y="9721"/>
                  </a:lnTo>
                  <a:lnTo>
                    <a:pt x="435" y="9747"/>
                  </a:lnTo>
                  <a:lnTo>
                    <a:pt x="486" y="9747"/>
                  </a:lnTo>
                  <a:lnTo>
                    <a:pt x="486" y="9772"/>
                  </a:lnTo>
                  <a:lnTo>
                    <a:pt x="512" y="9772"/>
                  </a:lnTo>
                  <a:lnTo>
                    <a:pt x="512" y="9798"/>
                  </a:lnTo>
                  <a:lnTo>
                    <a:pt x="537" y="9798"/>
                  </a:lnTo>
                  <a:lnTo>
                    <a:pt x="537" y="9824"/>
                  </a:lnTo>
                  <a:lnTo>
                    <a:pt x="588" y="9824"/>
                  </a:lnTo>
                  <a:lnTo>
                    <a:pt x="588" y="9849"/>
                  </a:lnTo>
                  <a:lnTo>
                    <a:pt x="614" y="9849"/>
                  </a:lnTo>
                  <a:lnTo>
                    <a:pt x="614" y="9875"/>
                  </a:lnTo>
                  <a:lnTo>
                    <a:pt x="640" y="9875"/>
                  </a:lnTo>
                  <a:lnTo>
                    <a:pt x="640" y="9900"/>
                  </a:lnTo>
                  <a:lnTo>
                    <a:pt x="665" y="9900"/>
                  </a:lnTo>
                  <a:lnTo>
                    <a:pt x="691" y="9926"/>
                  </a:lnTo>
                  <a:lnTo>
                    <a:pt x="716" y="9926"/>
                  </a:lnTo>
                  <a:lnTo>
                    <a:pt x="716" y="9951"/>
                  </a:lnTo>
                  <a:lnTo>
                    <a:pt x="742" y="9951"/>
                  </a:lnTo>
                  <a:lnTo>
                    <a:pt x="742" y="9977"/>
                  </a:lnTo>
                  <a:lnTo>
                    <a:pt x="768" y="9977"/>
                  </a:lnTo>
                  <a:lnTo>
                    <a:pt x="793" y="10003"/>
                  </a:lnTo>
                  <a:lnTo>
                    <a:pt x="819" y="10003"/>
                  </a:lnTo>
                  <a:lnTo>
                    <a:pt x="819" y="10028"/>
                  </a:lnTo>
                  <a:lnTo>
                    <a:pt x="844" y="10028"/>
                  </a:lnTo>
                  <a:lnTo>
                    <a:pt x="844" y="10054"/>
                  </a:lnTo>
                  <a:lnTo>
                    <a:pt x="870" y="10054"/>
                  </a:lnTo>
                  <a:lnTo>
                    <a:pt x="870" y="10079"/>
                  </a:lnTo>
                  <a:lnTo>
                    <a:pt x="921" y="10079"/>
                  </a:lnTo>
                  <a:lnTo>
                    <a:pt x="921" y="10105"/>
                  </a:lnTo>
                  <a:lnTo>
                    <a:pt x="947" y="10105"/>
                  </a:lnTo>
                  <a:lnTo>
                    <a:pt x="947" y="10131"/>
                  </a:lnTo>
                  <a:lnTo>
                    <a:pt x="972" y="10131"/>
                  </a:lnTo>
                  <a:lnTo>
                    <a:pt x="972" y="10156"/>
                  </a:lnTo>
                  <a:lnTo>
                    <a:pt x="998" y="10156"/>
                  </a:lnTo>
                  <a:lnTo>
                    <a:pt x="1023" y="10182"/>
                  </a:lnTo>
                  <a:lnTo>
                    <a:pt x="1049" y="10182"/>
                  </a:lnTo>
                  <a:lnTo>
                    <a:pt x="1049" y="10207"/>
                  </a:lnTo>
                  <a:lnTo>
                    <a:pt x="1074" y="10207"/>
                  </a:lnTo>
                  <a:lnTo>
                    <a:pt x="1074" y="10233"/>
                  </a:lnTo>
                  <a:lnTo>
                    <a:pt x="1100" y="10233"/>
                  </a:lnTo>
                  <a:lnTo>
                    <a:pt x="1126" y="10258"/>
                  </a:lnTo>
                  <a:lnTo>
                    <a:pt x="1279" y="10310"/>
                  </a:lnTo>
                  <a:lnTo>
                    <a:pt x="1458" y="10310"/>
                  </a:lnTo>
                  <a:lnTo>
                    <a:pt x="1637" y="10284"/>
                  </a:lnTo>
                  <a:lnTo>
                    <a:pt x="1842" y="10182"/>
                  </a:lnTo>
                  <a:lnTo>
                    <a:pt x="14043" y="3147"/>
                  </a:lnTo>
                  <a:lnTo>
                    <a:pt x="14248" y="3019"/>
                  </a:lnTo>
                  <a:lnTo>
                    <a:pt x="14427" y="2815"/>
                  </a:lnTo>
                  <a:lnTo>
                    <a:pt x="14606" y="2610"/>
                  </a:lnTo>
                  <a:lnTo>
                    <a:pt x="14760" y="2380"/>
                  </a:lnTo>
                  <a:lnTo>
                    <a:pt x="14888" y="2124"/>
                  </a:lnTo>
                  <a:lnTo>
                    <a:pt x="14990" y="1868"/>
                  </a:lnTo>
                  <a:lnTo>
                    <a:pt x="15041" y="1612"/>
                  </a:lnTo>
                  <a:lnTo>
                    <a:pt x="15067" y="1357"/>
                  </a:lnTo>
                  <a:lnTo>
                    <a:pt x="15041" y="1152"/>
                  </a:lnTo>
                  <a:lnTo>
                    <a:pt x="14990" y="947"/>
                  </a:lnTo>
                  <a:lnTo>
                    <a:pt x="14888" y="794"/>
                  </a:lnTo>
                  <a:lnTo>
                    <a:pt x="14760" y="692"/>
                  </a:lnTo>
                  <a:lnTo>
                    <a:pt x="14734" y="692"/>
                  </a:lnTo>
                  <a:lnTo>
                    <a:pt x="14734" y="666"/>
                  </a:lnTo>
                  <a:lnTo>
                    <a:pt x="14709" y="666"/>
                  </a:lnTo>
                  <a:lnTo>
                    <a:pt x="14683" y="640"/>
                  </a:lnTo>
                  <a:lnTo>
                    <a:pt x="14657" y="640"/>
                  </a:lnTo>
                  <a:lnTo>
                    <a:pt x="14657" y="615"/>
                  </a:lnTo>
                  <a:lnTo>
                    <a:pt x="14632" y="615"/>
                  </a:lnTo>
                  <a:lnTo>
                    <a:pt x="14632" y="589"/>
                  </a:lnTo>
                  <a:lnTo>
                    <a:pt x="14606" y="589"/>
                  </a:lnTo>
                  <a:lnTo>
                    <a:pt x="14581" y="564"/>
                  </a:lnTo>
                  <a:lnTo>
                    <a:pt x="14555" y="564"/>
                  </a:lnTo>
                  <a:lnTo>
                    <a:pt x="14555" y="538"/>
                  </a:lnTo>
                  <a:lnTo>
                    <a:pt x="14529" y="538"/>
                  </a:lnTo>
                  <a:lnTo>
                    <a:pt x="14529" y="513"/>
                  </a:lnTo>
                  <a:lnTo>
                    <a:pt x="14504" y="513"/>
                  </a:lnTo>
                  <a:lnTo>
                    <a:pt x="14504" y="487"/>
                  </a:lnTo>
                  <a:lnTo>
                    <a:pt x="14453" y="487"/>
                  </a:lnTo>
                  <a:lnTo>
                    <a:pt x="14453" y="461"/>
                  </a:lnTo>
                  <a:lnTo>
                    <a:pt x="14427" y="461"/>
                  </a:lnTo>
                  <a:lnTo>
                    <a:pt x="14427" y="436"/>
                  </a:lnTo>
                  <a:lnTo>
                    <a:pt x="14402" y="436"/>
                  </a:lnTo>
                  <a:lnTo>
                    <a:pt x="14402" y="410"/>
                  </a:lnTo>
                  <a:lnTo>
                    <a:pt x="14350" y="410"/>
                  </a:lnTo>
                  <a:lnTo>
                    <a:pt x="14350" y="385"/>
                  </a:lnTo>
                  <a:lnTo>
                    <a:pt x="14325" y="385"/>
                  </a:lnTo>
                  <a:lnTo>
                    <a:pt x="14325" y="359"/>
                  </a:lnTo>
                  <a:lnTo>
                    <a:pt x="14299" y="359"/>
                  </a:lnTo>
                  <a:lnTo>
                    <a:pt x="14299" y="333"/>
                  </a:lnTo>
                  <a:lnTo>
                    <a:pt x="14274" y="333"/>
                  </a:lnTo>
                  <a:lnTo>
                    <a:pt x="14274" y="308"/>
                  </a:lnTo>
                  <a:lnTo>
                    <a:pt x="14223" y="308"/>
                  </a:lnTo>
                  <a:lnTo>
                    <a:pt x="14223" y="282"/>
                  </a:lnTo>
                  <a:lnTo>
                    <a:pt x="14197" y="282"/>
                  </a:lnTo>
                  <a:lnTo>
                    <a:pt x="14197" y="257"/>
                  </a:lnTo>
                  <a:lnTo>
                    <a:pt x="14171" y="257"/>
                  </a:lnTo>
                  <a:lnTo>
                    <a:pt x="14171" y="231"/>
                  </a:lnTo>
                  <a:lnTo>
                    <a:pt x="14120" y="231"/>
                  </a:lnTo>
                  <a:lnTo>
                    <a:pt x="14120" y="206"/>
                  </a:lnTo>
                  <a:lnTo>
                    <a:pt x="14095" y="206"/>
                  </a:lnTo>
                  <a:lnTo>
                    <a:pt x="14095" y="180"/>
                  </a:lnTo>
                  <a:lnTo>
                    <a:pt x="14069" y="180"/>
                  </a:lnTo>
                  <a:lnTo>
                    <a:pt x="14069" y="154"/>
                  </a:lnTo>
                  <a:lnTo>
                    <a:pt x="14043" y="154"/>
                  </a:lnTo>
                  <a:lnTo>
                    <a:pt x="14018" y="129"/>
                  </a:lnTo>
                  <a:lnTo>
                    <a:pt x="13992" y="129"/>
                  </a:lnTo>
                  <a:lnTo>
                    <a:pt x="13992" y="103"/>
                  </a:lnTo>
                  <a:lnTo>
                    <a:pt x="13967" y="103"/>
                  </a:lnTo>
                  <a:lnTo>
                    <a:pt x="13967" y="78"/>
                  </a:lnTo>
                  <a:lnTo>
                    <a:pt x="13941" y="78"/>
                  </a:lnTo>
                  <a:lnTo>
                    <a:pt x="13788" y="27"/>
                  </a:lnTo>
                  <a:lnTo>
                    <a:pt x="136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3583716" y="3452304"/>
              <a:ext cx="275682" cy="189433"/>
            </a:xfrm>
            <a:custGeom>
              <a:rect b="b" l="l" r="r" t="t"/>
              <a:pathLst>
                <a:path extrusionOk="0" h="10336" w="15042">
                  <a:moveTo>
                    <a:pt x="13609" y="1"/>
                  </a:moveTo>
                  <a:lnTo>
                    <a:pt x="13405" y="52"/>
                  </a:lnTo>
                  <a:lnTo>
                    <a:pt x="13200" y="154"/>
                  </a:lnTo>
                  <a:lnTo>
                    <a:pt x="1024" y="7189"/>
                  </a:lnTo>
                  <a:lnTo>
                    <a:pt x="819" y="7317"/>
                  </a:lnTo>
                  <a:lnTo>
                    <a:pt x="615" y="7496"/>
                  </a:lnTo>
                  <a:lnTo>
                    <a:pt x="436" y="7700"/>
                  </a:lnTo>
                  <a:lnTo>
                    <a:pt x="308" y="7956"/>
                  </a:lnTo>
                  <a:lnTo>
                    <a:pt x="180" y="8186"/>
                  </a:lnTo>
                  <a:lnTo>
                    <a:pt x="78" y="8442"/>
                  </a:lnTo>
                  <a:lnTo>
                    <a:pt x="27" y="8698"/>
                  </a:lnTo>
                  <a:lnTo>
                    <a:pt x="1" y="8954"/>
                  </a:lnTo>
                  <a:lnTo>
                    <a:pt x="27" y="9184"/>
                  </a:lnTo>
                  <a:lnTo>
                    <a:pt x="78" y="9389"/>
                  </a:lnTo>
                  <a:lnTo>
                    <a:pt x="180" y="9517"/>
                  </a:lnTo>
                  <a:lnTo>
                    <a:pt x="308" y="9619"/>
                  </a:lnTo>
                  <a:lnTo>
                    <a:pt x="308" y="9644"/>
                  </a:lnTo>
                  <a:lnTo>
                    <a:pt x="333" y="9644"/>
                  </a:lnTo>
                  <a:lnTo>
                    <a:pt x="333" y="9670"/>
                  </a:lnTo>
                  <a:lnTo>
                    <a:pt x="359" y="9670"/>
                  </a:lnTo>
                  <a:lnTo>
                    <a:pt x="359" y="9696"/>
                  </a:lnTo>
                  <a:lnTo>
                    <a:pt x="410" y="9696"/>
                  </a:lnTo>
                  <a:lnTo>
                    <a:pt x="410" y="9721"/>
                  </a:lnTo>
                  <a:lnTo>
                    <a:pt x="436" y="9721"/>
                  </a:lnTo>
                  <a:lnTo>
                    <a:pt x="436" y="9747"/>
                  </a:lnTo>
                  <a:lnTo>
                    <a:pt x="461" y="9747"/>
                  </a:lnTo>
                  <a:lnTo>
                    <a:pt x="461" y="9772"/>
                  </a:lnTo>
                  <a:lnTo>
                    <a:pt x="487" y="9772"/>
                  </a:lnTo>
                  <a:lnTo>
                    <a:pt x="513" y="9798"/>
                  </a:lnTo>
                  <a:lnTo>
                    <a:pt x="538" y="9798"/>
                  </a:lnTo>
                  <a:lnTo>
                    <a:pt x="538" y="9824"/>
                  </a:lnTo>
                  <a:lnTo>
                    <a:pt x="564" y="9824"/>
                  </a:lnTo>
                  <a:lnTo>
                    <a:pt x="564" y="9849"/>
                  </a:lnTo>
                  <a:lnTo>
                    <a:pt x="589" y="9849"/>
                  </a:lnTo>
                  <a:lnTo>
                    <a:pt x="615" y="9875"/>
                  </a:lnTo>
                  <a:lnTo>
                    <a:pt x="640" y="9875"/>
                  </a:lnTo>
                  <a:lnTo>
                    <a:pt x="640" y="9900"/>
                  </a:lnTo>
                  <a:lnTo>
                    <a:pt x="666" y="9900"/>
                  </a:lnTo>
                  <a:lnTo>
                    <a:pt x="666" y="9926"/>
                  </a:lnTo>
                  <a:lnTo>
                    <a:pt x="692" y="9926"/>
                  </a:lnTo>
                  <a:lnTo>
                    <a:pt x="717" y="9951"/>
                  </a:lnTo>
                  <a:lnTo>
                    <a:pt x="743" y="9951"/>
                  </a:lnTo>
                  <a:lnTo>
                    <a:pt x="743" y="9977"/>
                  </a:lnTo>
                  <a:lnTo>
                    <a:pt x="768" y="9977"/>
                  </a:lnTo>
                  <a:lnTo>
                    <a:pt x="768" y="10003"/>
                  </a:lnTo>
                  <a:lnTo>
                    <a:pt x="794" y="10003"/>
                  </a:lnTo>
                  <a:lnTo>
                    <a:pt x="794" y="10028"/>
                  </a:lnTo>
                  <a:lnTo>
                    <a:pt x="819" y="10028"/>
                  </a:lnTo>
                  <a:lnTo>
                    <a:pt x="845" y="10054"/>
                  </a:lnTo>
                  <a:lnTo>
                    <a:pt x="871" y="10054"/>
                  </a:lnTo>
                  <a:lnTo>
                    <a:pt x="871" y="10079"/>
                  </a:lnTo>
                  <a:lnTo>
                    <a:pt x="896" y="10079"/>
                  </a:lnTo>
                  <a:lnTo>
                    <a:pt x="896" y="10105"/>
                  </a:lnTo>
                  <a:lnTo>
                    <a:pt x="922" y="10105"/>
                  </a:lnTo>
                  <a:lnTo>
                    <a:pt x="947" y="10131"/>
                  </a:lnTo>
                  <a:lnTo>
                    <a:pt x="973" y="10131"/>
                  </a:lnTo>
                  <a:lnTo>
                    <a:pt x="973" y="10156"/>
                  </a:lnTo>
                  <a:lnTo>
                    <a:pt x="999" y="10156"/>
                  </a:lnTo>
                  <a:lnTo>
                    <a:pt x="999" y="10182"/>
                  </a:lnTo>
                  <a:lnTo>
                    <a:pt x="1024" y="10182"/>
                  </a:lnTo>
                  <a:lnTo>
                    <a:pt x="1024" y="10207"/>
                  </a:lnTo>
                  <a:lnTo>
                    <a:pt x="1075" y="10207"/>
                  </a:lnTo>
                  <a:lnTo>
                    <a:pt x="1075" y="10233"/>
                  </a:lnTo>
                  <a:lnTo>
                    <a:pt x="1101" y="10233"/>
                  </a:lnTo>
                  <a:lnTo>
                    <a:pt x="1101" y="10258"/>
                  </a:lnTo>
                  <a:lnTo>
                    <a:pt x="1254" y="10310"/>
                  </a:lnTo>
                  <a:lnTo>
                    <a:pt x="1433" y="10335"/>
                  </a:lnTo>
                  <a:lnTo>
                    <a:pt x="1638" y="10284"/>
                  </a:lnTo>
                  <a:lnTo>
                    <a:pt x="1843" y="10182"/>
                  </a:lnTo>
                  <a:lnTo>
                    <a:pt x="14019" y="3147"/>
                  </a:lnTo>
                  <a:lnTo>
                    <a:pt x="14223" y="3019"/>
                  </a:lnTo>
                  <a:lnTo>
                    <a:pt x="14428" y="2840"/>
                  </a:lnTo>
                  <a:lnTo>
                    <a:pt x="14607" y="2610"/>
                  </a:lnTo>
                  <a:lnTo>
                    <a:pt x="14760" y="2380"/>
                  </a:lnTo>
                  <a:lnTo>
                    <a:pt x="14888" y="2150"/>
                  </a:lnTo>
                  <a:lnTo>
                    <a:pt x="14965" y="1868"/>
                  </a:lnTo>
                  <a:lnTo>
                    <a:pt x="15042" y="1612"/>
                  </a:lnTo>
                  <a:lnTo>
                    <a:pt x="15042" y="1382"/>
                  </a:lnTo>
                  <a:lnTo>
                    <a:pt x="15042" y="1152"/>
                  </a:lnTo>
                  <a:lnTo>
                    <a:pt x="14965" y="947"/>
                  </a:lnTo>
                  <a:lnTo>
                    <a:pt x="14888" y="819"/>
                  </a:lnTo>
                  <a:lnTo>
                    <a:pt x="14760" y="692"/>
                  </a:lnTo>
                  <a:lnTo>
                    <a:pt x="14709" y="692"/>
                  </a:lnTo>
                  <a:lnTo>
                    <a:pt x="14709" y="666"/>
                  </a:lnTo>
                  <a:lnTo>
                    <a:pt x="14684" y="666"/>
                  </a:lnTo>
                  <a:lnTo>
                    <a:pt x="14684" y="640"/>
                  </a:lnTo>
                  <a:lnTo>
                    <a:pt x="14658" y="640"/>
                  </a:lnTo>
                  <a:lnTo>
                    <a:pt x="14658" y="615"/>
                  </a:lnTo>
                  <a:lnTo>
                    <a:pt x="14633" y="615"/>
                  </a:lnTo>
                  <a:lnTo>
                    <a:pt x="14607" y="589"/>
                  </a:lnTo>
                  <a:lnTo>
                    <a:pt x="14581" y="589"/>
                  </a:lnTo>
                  <a:lnTo>
                    <a:pt x="14581" y="564"/>
                  </a:lnTo>
                  <a:lnTo>
                    <a:pt x="14556" y="564"/>
                  </a:lnTo>
                  <a:lnTo>
                    <a:pt x="14556" y="538"/>
                  </a:lnTo>
                  <a:lnTo>
                    <a:pt x="14530" y="538"/>
                  </a:lnTo>
                  <a:lnTo>
                    <a:pt x="14505" y="512"/>
                  </a:lnTo>
                  <a:lnTo>
                    <a:pt x="14479" y="512"/>
                  </a:lnTo>
                  <a:lnTo>
                    <a:pt x="14479" y="487"/>
                  </a:lnTo>
                  <a:lnTo>
                    <a:pt x="14454" y="487"/>
                  </a:lnTo>
                  <a:lnTo>
                    <a:pt x="14454" y="461"/>
                  </a:lnTo>
                  <a:lnTo>
                    <a:pt x="14428" y="461"/>
                  </a:lnTo>
                  <a:lnTo>
                    <a:pt x="14428" y="436"/>
                  </a:lnTo>
                  <a:lnTo>
                    <a:pt x="14377" y="436"/>
                  </a:lnTo>
                  <a:lnTo>
                    <a:pt x="14377" y="410"/>
                  </a:lnTo>
                  <a:lnTo>
                    <a:pt x="14351" y="410"/>
                  </a:lnTo>
                  <a:lnTo>
                    <a:pt x="14351" y="385"/>
                  </a:lnTo>
                  <a:lnTo>
                    <a:pt x="14326" y="385"/>
                  </a:lnTo>
                  <a:lnTo>
                    <a:pt x="14326" y="359"/>
                  </a:lnTo>
                  <a:lnTo>
                    <a:pt x="14274" y="359"/>
                  </a:lnTo>
                  <a:lnTo>
                    <a:pt x="14274" y="333"/>
                  </a:lnTo>
                  <a:lnTo>
                    <a:pt x="14249" y="333"/>
                  </a:lnTo>
                  <a:lnTo>
                    <a:pt x="14249" y="308"/>
                  </a:lnTo>
                  <a:lnTo>
                    <a:pt x="14223" y="308"/>
                  </a:lnTo>
                  <a:lnTo>
                    <a:pt x="14223" y="282"/>
                  </a:lnTo>
                  <a:lnTo>
                    <a:pt x="14198" y="282"/>
                  </a:lnTo>
                  <a:lnTo>
                    <a:pt x="14172" y="257"/>
                  </a:lnTo>
                  <a:lnTo>
                    <a:pt x="14147" y="257"/>
                  </a:lnTo>
                  <a:lnTo>
                    <a:pt x="14147" y="231"/>
                  </a:lnTo>
                  <a:lnTo>
                    <a:pt x="14121" y="231"/>
                  </a:lnTo>
                  <a:lnTo>
                    <a:pt x="14121" y="206"/>
                  </a:lnTo>
                  <a:lnTo>
                    <a:pt x="14095" y="206"/>
                  </a:lnTo>
                  <a:lnTo>
                    <a:pt x="14095" y="180"/>
                  </a:lnTo>
                  <a:lnTo>
                    <a:pt x="14044" y="180"/>
                  </a:lnTo>
                  <a:lnTo>
                    <a:pt x="14044" y="154"/>
                  </a:lnTo>
                  <a:lnTo>
                    <a:pt x="14019" y="154"/>
                  </a:lnTo>
                  <a:lnTo>
                    <a:pt x="14019" y="129"/>
                  </a:lnTo>
                  <a:lnTo>
                    <a:pt x="13993" y="129"/>
                  </a:lnTo>
                  <a:lnTo>
                    <a:pt x="13993" y="103"/>
                  </a:lnTo>
                  <a:lnTo>
                    <a:pt x="13968" y="103"/>
                  </a:lnTo>
                  <a:lnTo>
                    <a:pt x="13942" y="78"/>
                  </a:lnTo>
                  <a:lnTo>
                    <a:pt x="13788" y="26"/>
                  </a:lnTo>
                  <a:lnTo>
                    <a:pt x="136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1357328" y="4022381"/>
              <a:ext cx="261149" cy="177703"/>
            </a:xfrm>
            <a:custGeom>
              <a:rect b="b" l="l" r="r" t="t"/>
              <a:pathLst>
                <a:path extrusionOk="0" h="9696" w="14249">
                  <a:moveTo>
                    <a:pt x="640" y="1"/>
                  </a:moveTo>
                  <a:lnTo>
                    <a:pt x="461" y="27"/>
                  </a:lnTo>
                  <a:lnTo>
                    <a:pt x="307" y="78"/>
                  </a:lnTo>
                  <a:lnTo>
                    <a:pt x="179" y="180"/>
                  </a:lnTo>
                  <a:lnTo>
                    <a:pt x="103" y="334"/>
                  </a:lnTo>
                  <a:lnTo>
                    <a:pt x="26" y="513"/>
                  </a:lnTo>
                  <a:lnTo>
                    <a:pt x="0" y="743"/>
                  </a:lnTo>
                  <a:lnTo>
                    <a:pt x="26" y="999"/>
                  </a:lnTo>
                  <a:lnTo>
                    <a:pt x="103" y="1254"/>
                  </a:lnTo>
                  <a:lnTo>
                    <a:pt x="179" y="1510"/>
                  </a:lnTo>
                  <a:lnTo>
                    <a:pt x="307" y="1766"/>
                  </a:lnTo>
                  <a:lnTo>
                    <a:pt x="461" y="1996"/>
                  </a:lnTo>
                  <a:lnTo>
                    <a:pt x="640" y="2201"/>
                  </a:lnTo>
                  <a:lnTo>
                    <a:pt x="844" y="2380"/>
                  </a:lnTo>
                  <a:lnTo>
                    <a:pt x="1049" y="2533"/>
                  </a:lnTo>
                  <a:lnTo>
                    <a:pt x="13225" y="9568"/>
                  </a:lnTo>
                  <a:lnTo>
                    <a:pt x="13430" y="9645"/>
                  </a:lnTo>
                  <a:lnTo>
                    <a:pt x="13609" y="9696"/>
                  </a:lnTo>
                  <a:lnTo>
                    <a:pt x="13788" y="9696"/>
                  </a:lnTo>
                  <a:lnTo>
                    <a:pt x="13941" y="9619"/>
                  </a:lnTo>
                  <a:lnTo>
                    <a:pt x="14069" y="9517"/>
                  </a:lnTo>
                  <a:lnTo>
                    <a:pt x="14172" y="9389"/>
                  </a:lnTo>
                  <a:lnTo>
                    <a:pt x="14223" y="9184"/>
                  </a:lnTo>
                  <a:lnTo>
                    <a:pt x="14248" y="8954"/>
                  </a:lnTo>
                  <a:lnTo>
                    <a:pt x="14223" y="8698"/>
                  </a:lnTo>
                  <a:lnTo>
                    <a:pt x="14172" y="8442"/>
                  </a:lnTo>
                  <a:lnTo>
                    <a:pt x="14069" y="8187"/>
                  </a:lnTo>
                  <a:lnTo>
                    <a:pt x="13941" y="7956"/>
                  </a:lnTo>
                  <a:lnTo>
                    <a:pt x="13788" y="7726"/>
                  </a:lnTo>
                  <a:lnTo>
                    <a:pt x="13609" y="7496"/>
                  </a:lnTo>
                  <a:lnTo>
                    <a:pt x="13430" y="7317"/>
                  </a:lnTo>
                  <a:lnTo>
                    <a:pt x="13225" y="7189"/>
                  </a:lnTo>
                  <a:lnTo>
                    <a:pt x="1049" y="154"/>
                  </a:lnTo>
                  <a:lnTo>
                    <a:pt x="844" y="5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8F97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3282742" y="3649214"/>
              <a:ext cx="261149" cy="177227"/>
            </a:xfrm>
            <a:custGeom>
              <a:rect b="b" l="l" r="r" t="t"/>
              <a:pathLst>
                <a:path extrusionOk="0" h="9670" w="14249">
                  <a:moveTo>
                    <a:pt x="13609" y="0"/>
                  </a:moveTo>
                  <a:lnTo>
                    <a:pt x="13430" y="26"/>
                  </a:lnTo>
                  <a:lnTo>
                    <a:pt x="13225" y="128"/>
                  </a:lnTo>
                  <a:lnTo>
                    <a:pt x="1024" y="7163"/>
                  </a:lnTo>
                  <a:lnTo>
                    <a:pt x="819" y="7316"/>
                  </a:lnTo>
                  <a:lnTo>
                    <a:pt x="640" y="7495"/>
                  </a:lnTo>
                  <a:lnTo>
                    <a:pt x="461" y="7700"/>
                  </a:lnTo>
                  <a:lnTo>
                    <a:pt x="308" y="7930"/>
                  </a:lnTo>
                  <a:lnTo>
                    <a:pt x="180" y="8186"/>
                  </a:lnTo>
                  <a:lnTo>
                    <a:pt x="77" y="8442"/>
                  </a:lnTo>
                  <a:lnTo>
                    <a:pt x="26" y="8698"/>
                  </a:lnTo>
                  <a:lnTo>
                    <a:pt x="1" y="8953"/>
                  </a:lnTo>
                  <a:lnTo>
                    <a:pt x="26" y="9184"/>
                  </a:lnTo>
                  <a:lnTo>
                    <a:pt x="77" y="9363"/>
                  </a:lnTo>
                  <a:lnTo>
                    <a:pt x="180" y="9516"/>
                  </a:lnTo>
                  <a:lnTo>
                    <a:pt x="308" y="9618"/>
                  </a:lnTo>
                  <a:lnTo>
                    <a:pt x="461" y="9670"/>
                  </a:lnTo>
                  <a:lnTo>
                    <a:pt x="640" y="9670"/>
                  </a:lnTo>
                  <a:lnTo>
                    <a:pt x="819" y="9644"/>
                  </a:lnTo>
                  <a:lnTo>
                    <a:pt x="1024" y="9542"/>
                  </a:lnTo>
                  <a:lnTo>
                    <a:pt x="13225" y="2507"/>
                  </a:lnTo>
                  <a:lnTo>
                    <a:pt x="13430" y="2379"/>
                  </a:lnTo>
                  <a:lnTo>
                    <a:pt x="13609" y="2175"/>
                  </a:lnTo>
                  <a:lnTo>
                    <a:pt x="13788" y="1970"/>
                  </a:lnTo>
                  <a:lnTo>
                    <a:pt x="13942" y="1740"/>
                  </a:lnTo>
                  <a:lnTo>
                    <a:pt x="14070" y="1484"/>
                  </a:lnTo>
                  <a:lnTo>
                    <a:pt x="14172" y="1228"/>
                  </a:lnTo>
                  <a:lnTo>
                    <a:pt x="14223" y="972"/>
                  </a:lnTo>
                  <a:lnTo>
                    <a:pt x="14249" y="717"/>
                  </a:lnTo>
                  <a:lnTo>
                    <a:pt x="14223" y="512"/>
                  </a:lnTo>
                  <a:lnTo>
                    <a:pt x="14172" y="307"/>
                  </a:lnTo>
                  <a:lnTo>
                    <a:pt x="14070" y="154"/>
                  </a:lnTo>
                  <a:lnTo>
                    <a:pt x="13942" y="52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3598726" y="3464033"/>
              <a:ext cx="260672" cy="177703"/>
            </a:xfrm>
            <a:custGeom>
              <a:rect b="b" l="l" r="r" t="t"/>
              <a:pathLst>
                <a:path extrusionOk="0" h="9696" w="14223">
                  <a:moveTo>
                    <a:pt x="13609" y="0"/>
                  </a:moveTo>
                  <a:lnTo>
                    <a:pt x="13404" y="52"/>
                  </a:lnTo>
                  <a:lnTo>
                    <a:pt x="13200" y="128"/>
                  </a:lnTo>
                  <a:lnTo>
                    <a:pt x="1024" y="7163"/>
                  </a:lnTo>
                  <a:lnTo>
                    <a:pt x="819" y="7316"/>
                  </a:lnTo>
                  <a:lnTo>
                    <a:pt x="614" y="7495"/>
                  </a:lnTo>
                  <a:lnTo>
                    <a:pt x="461" y="7700"/>
                  </a:lnTo>
                  <a:lnTo>
                    <a:pt x="307" y="7930"/>
                  </a:lnTo>
                  <a:lnTo>
                    <a:pt x="180" y="8186"/>
                  </a:lnTo>
                  <a:lnTo>
                    <a:pt x="77" y="8442"/>
                  </a:lnTo>
                  <a:lnTo>
                    <a:pt x="26" y="8698"/>
                  </a:lnTo>
                  <a:lnTo>
                    <a:pt x="0" y="8953"/>
                  </a:lnTo>
                  <a:lnTo>
                    <a:pt x="26" y="9184"/>
                  </a:lnTo>
                  <a:lnTo>
                    <a:pt x="77" y="9363"/>
                  </a:lnTo>
                  <a:lnTo>
                    <a:pt x="180" y="9516"/>
                  </a:lnTo>
                  <a:lnTo>
                    <a:pt x="307" y="9618"/>
                  </a:lnTo>
                  <a:lnTo>
                    <a:pt x="461" y="9670"/>
                  </a:lnTo>
                  <a:lnTo>
                    <a:pt x="614" y="9695"/>
                  </a:lnTo>
                  <a:lnTo>
                    <a:pt x="819" y="9644"/>
                  </a:lnTo>
                  <a:lnTo>
                    <a:pt x="1024" y="9542"/>
                  </a:lnTo>
                  <a:lnTo>
                    <a:pt x="13200" y="2507"/>
                  </a:lnTo>
                  <a:lnTo>
                    <a:pt x="13404" y="2379"/>
                  </a:lnTo>
                  <a:lnTo>
                    <a:pt x="13609" y="2200"/>
                  </a:lnTo>
                  <a:lnTo>
                    <a:pt x="13788" y="1970"/>
                  </a:lnTo>
                  <a:lnTo>
                    <a:pt x="13941" y="1740"/>
                  </a:lnTo>
                  <a:lnTo>
                    <a:pt x="14069" y="1510"/>
                  </a:lnTo>
                  <a:lnTo>
                    <a:pt x="14146" y="1228"/>
                  </a:lnTo>
                  <a:lnTo>
                    <a:pt x="14223" y="972"/>
                  </a:lnTo>
                  <a:lnTo>
                    <a:pt x="14223" y="742"/>
                  </a:lnTo>
                  <a:lnTo>
                    <a:pt x="14223" y="512"/>
                  </a:lnTo>
                  <a:lnTo>
                    <a:pt x="14146" y="307"/>
                  </a:lnTo>
                  <a:lnTo>
                    <a:pt x="14069" y="179"/>
                  </a:lnTo>
                  <a:lnTo>
                    <a:pt x="13941" y="52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1372320" y="4044429"/>
              <a:ext cx="246157" cy="155655"/>
            </a:xfrm>
            <a:custGeom>
              <a:rect b="b" l="l" r="r" t="t"/>
              <a:pathLst>
                <a:path extrusionOk="0" h="8493" w="13431">
                  <a:moveTo>
                    <a:pt x="2047" y="0"/>
                  </a:moveTo>
                  <a:lnTo>
                    <a:pt x="1" y="1177"/>
                  </a:lnTo>
                  <a:lnTo>
                    <a:pt x="231" y="1330"/>
                  </a:lnTo>
                  <a:lnTo>
                    <a:pt x="12407" y="8365"/>
                  </a:lnTo>
                  <a:lnTo>
                    <a:pt x="12612" y="8442"/>
                  </a:lnTo>
                  <a:lnTo>
                    <a:pt x="12791" y="8493"/>
                  </a:lnTo>
                  <a:lnTo>
                    <a:pt x="12970" y="8493"/>
                  </a:lnTo>
                  <a:lnTo>
                    <a:pt x="13123" y="8416"/>
                  </a:lnTo>
                  <a:lnTo>
                    <a:pt x="13251" y="8314"/>
                  </a:lnTo>
                  <a:lnTo>
                    <a:pt x="13354" y="8186"/>
                  </a:lnTo>
                  <a:lnTo>
                    <a:pt x="13405" y="7981"/>
                  </a:lnTo>
                  <a:lnTo>
                    <a:pt x="13430" y="7751"/>
                  </a:lnTo>
                  <a:lnTo>
                    <a:pt x="13405" y="7495"/>
                  </a:lnTo>
                  <a:lnTo>
                    <a:pt x="13354" y="7239"/>
                  </a:lnTo>
                  <a:lnTo>
                    <a:pt x="13251" y="6984"/>
                  </a:lnTo>
                  <a:lnTo>
                    <a:pt x="13123" y="6753"/>
                  </a:lnTo>
                  <a:lnTo>
                    <a:pt x="12970" y="6523"/>
                  </a:lnTo>
                  <a:lnTo>
                    <a:pt x="12791" y="6293"/>
                  </a:lnTo>
                  <a:lnTo>
                    <a:pt x="12612" y="6114"/>
                  </a:lnTo>
                  <a:lnTo>
                    <a:pt x="12407" y="5986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656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1755346" y="3106794"/>
              <a:ext cx="105035" cy="60499"/>
            </a:xfrm>
            <a:custGeom>
              <a:rect b="b" l="l" r="r" t="t"/>
              <a:pathLst>
                <a:path extrusionOk="0" h="3301" w="5731">
                  <a:moveTo>
                    <a:pt x="5730" y="1"/>
                  </a:moveTo>
                  <a:lnTo>
                    <a:pt x="1" y="3300"/>
                  </a:lnTo>
                  <a:lnTo>
                    <a:pt x="5730" y="1"/>
                  </a:lnTo>
                  <a:lnTo>
                    <a:pt x="5730" y="1"/>
                  </a:lnTo>
                  <a:close/>
                </a:path>
              </a:pathLst>
            </a:custGeom>
            <a:solidFill>
              <a:srgbClr val="6F0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1755346" y="3106794"/>
              <a:ext cx="105035" cy="60499"/>
            </a:xfrm>
            <a:custGeom>
              <a:rect b="b" l="l" r="r" t="t"/>
              <a:pathLst>
                <a:path extrusionOk="0" fill="none" h="3301" w="5731">
                  <a:moveTo>
                    <a:pt x="5730" y="1"/>
                  </a:moveTo>
                  <a:lnTo>
                    <a:pt x="1" y="3300"/>
                  </a:lnTo>
                  <a:lnTo>
                    <a:pt x="5730" y="1"/>
                  </a:lnTo>
                  <a:lnTo>
                    <a:pt x="57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1755346" y="3106794"/>
              <a:ext cx="159889" cy="121915"/>
            </a:xfrm>
            <a:custGeom>
              <a:rect b="b" l="l" r="r" t="t"/>
              <a:pathLst>
                <a:path extrusionOk="0" h="6652" w="8724">
                  <a:moveTo>
                    <a:pt x="5730" y="1"/>
                  </a:moveTo>
                  <a:lnTo>
                    <a:pt x="1" y="3300"/>
                  </a:lnTo>
                  <a:lnTo>
                    <a:pt x="2379" y="6651"/>
                  </a:lnTo>
                  <a:lnTo>
                    <a:pt x="8723" y="2993"/>
                  </a:lnTo>
                  <a:lnTo>
                    <a:pt x="573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1755346" y="3106794"/>
              <a:ext cx="159889" cy="121915"/>
            </a:xfrm>
            <a:custGeom>
              <a:rect b="b" l="l" r="r" t="t"/>
              <a:pathLst>
                <a:path extrusionOk="0" fill="none" h="6652" w="8724">
                  <a:moveTo>
                    <a:pt x="5730" y="1"/>
                  </a:moveTo>
                  <a:lnTo>
                    <a:pt x="1" y="3300"/>
                  </a:lnTo>
                  <a:lnTo>
                    <a:pt x="2379" y="6651"/>
                  </a:lnTo>
                  <a:lnTo>
                    <a:pt x="8723" y="2993"/>
                  </a:lnTo>
                  <a:lnTo>
                    <a:pt x="57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1798948" y="3161648"/>
              <a:ext cx="132691" cy="85333"/>
            </a:xfrm>
            <a:custGeom>
              <a:rect b="b" l="l" r="r" t="t"/>
              <a:pathLst>
                <a:path extrusionOk="0" h="4656" w="7240">
                  <a:moveTo>
                    <a:pt x="6344" y="0"/>
                  </a:moveTo>
                  <a:lnTo>
                    <a:pt x="0" y="3658"/>
                  </a:lnTo>
                  <a:lnTo>
                    <a:pt x="691" y="4656"/>
                  </a:lnTo>
                  <a:lnTo>
                    <a:pt x="7240" y="896"/>
                  </a:lnTo>
                  <a:lnTo>
                    <a:pt x="6344" y="0"/>
                  </a:lnTo>
                  <a:close/>
                </a:path>
              </a:pathLst>
            </a:custGeom>
            <a:solidFill>
              <a:srgbClr val="7279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1798948" y="3161648"/>
              <a:ext cx="132691" cy="85333"/>
            </a:xfrm>
            <a:custGeom>
              <a:rect b="b" l="l" r="r" t="t"/>
              <a:pathLst>
                <a:path extrusionOk="0" fill="none" h="4656" w="7240">
                  <a:moveTo>
                    <a:pt x="6344" y="0"/>
                  </a:moveTo>
                  <a:lnTo>
                    <a:pt x="0" y="3658"/>
                  </a:lnTo>
                  <a:lnTo>
                    <a:pt x="691" y="4656"/>
                  </a:lnTo>
                  <a:lnTo>
                    <a:pt x="7240" y="896"/>
                  </a:lnTo>
                  <a:lnTo>
                    <a:pt x="634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811612" y="3178051"/>
              <a:ext cx="141598" cy="93782"/>
            </a:xfrm>
            <a:custGeom>
              <a:rect b="b" l="l" r="r" t="t"/>
              <a:pathLst>
                <a:path extrusionOk="0" h="5117" w="7726">
                  <a:moveTo>
                    <a:pt x="6549" y="1"/>
                  </a:moveTo>
                  <a:lnTo>
                    <a:pt x="0" y="3761"/>
                  </a:lnTo>
                  <a:lnTo>
                    <a:pt x="947" y="5117"/>
                  </a:lnTo>
                  <a:lnTo>
                    <a:pt x="7725" y="1177"/>
                  </a:lnTo>
                  <a:lnTo>
                    <a:pt x="6549" y="1"/>
                  </a:lnTo>
                  <a:close/>
                </a:path>
              </a:pathLst>
            </a:custGeom>
            <a:solidFill>
              <a:srgbClr val="5E6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1811612" y="3178051"/>
              <a:ext cx="141598" cy="93782"/>
            </a:xfrm>
            <a:custGeom>
              <a:rect b="b" l="l" r="r" t="t"/>
              <a:pathLst>
                <a:path extrusionOk="0" fill="none" h="5117" w="7726">
                  <a:moveTo>
                    <a:pt x="6549" y="1"/>
                  </a:moveTo>
                  <a:lnTo>
                    <a:pt x="0" y="3761"/>
                  </a:lnTo>
                  <a:lnTo>
                    <a:pt x="947" y="5117"/>
                  </a:lnTo>
                  <a:lnTo>
                    <a:pt x="7725" y="1177"/>
                  </a:lnTo>
                  <a:lnTo>
                    <a:pt x="654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1828950" y="3199622"/>
              <a:ext cx="275682" cy="187545"/>
            </a:xfrm>
            <a:custGeom>
              <a:rect b="b" l="l" r="r" t="t"/>
              <a:pathLst>
                <a:path extrusionOk="0" h="10233" w="15042">
                  <a:moveTo>
                    <a:pt x="6779" y="0"/>
                  </a:moveTo>
                  <a:lnTo>
                    <a:pt x="1" y="3940"/>
                  </a:lnTo>
                  <a:lnTo>
                    <a:pt x="563" y="4758"/>
                  </a:lnTo>
                  <a:lnTo>
                    <a:pt x="10053" y="10232"/>
                  </a:lnTo>
                  <a:lnTo>
                    <a:pt x="15042" y="7367"/>
                  </a:lnTo>
                  <a:lnTo>
                    <a:pt x="6779" y="0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1828950" y="3199622"/>
              <a:ext cx="275682" cy="187545"/>
            </a:xfrm>
            <a:custGeom>
              <a:rect b="b" l="l" r="r" t="t"/>
              <a:pathLst>
                <a:path extrusionOk="0" fill="none" h="10233" w="15042">
                  <a:moveTo>
                    <a:pt x="6779" y="0"/>
                  </a:moveTo>
                  <a:lnTo>
                    <a:pt x="1" y="3940"/>
                  </a:lnTo>
                  <a:lnTo>
                    <a:pt x="563" y="4758"/>
                  </a:lnTo>
                  <a:lnTo>
                    <a:pt x="10053" y="10232"/>
                  </a:lnTo>
                  <a:lnTo>
                    <a:pt x="15042" y="7367"/>
                  </a:lnTo>
                  <a:lnTo>
                    <a:pt x="677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2596395" y="3068361"/>
              <a:ext cx="18" cy="477"/>
            </a:xfrm>
            <a:custGeom>
              <a:rect b="b" l="l" r="r" t="t"/>
              <a:pathLst>
                <a:path extrusionOk="0" h="26" w="1">
                  <a:moveTo>
                    <a:pt x="1" y="0"/>
                  </a:moveTo>
                  <a:lnTo>
                    <a:pt x="1" y="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2596395" y="3068361"/>
              <a:ext cx="18" cy="477"/>
            </a:xfrm>
            <a:custGeom>
              <a:rect b="b" l="l" r="r" t="t"/>
              <a:pathLst>
                <a:path extrusionOk="0" fill="none" h="26" w="1">
                  <a:moveTo>
                    <a:pt x="1" y="0"/>
                  </a:moveTo>
                  <a:lnTo>
                    <a:pt x="1" y="2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2596395" y="3068361"/>
              <a:ext cx="18" cy="1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2596395" y="3068361"/>
              <a:ext cx="18" cy="18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2493725" y="2702214"/>
              <a:ext cx="67060" cy="38928"/>
            </a:xfrm>
            <a:custGeom>
              <a:rect b="b" l="l" r="r" t="t"/>
              <a:pathLst>
                <a:path extrusionOk="0" h="2124" w="3659">
                  <a:moveTo>
                    <a:pt x="3659" y="0"/>
                  </a:moveTo>
                  <a:lnTo>
                    <a:pt x="1" y="2123"/>
                  </a:lnTo>
                  <a:lnTo>
                    <a:pt x="3659" y="0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rgbClr val="6F0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2493725" y="2702214"/>
              <a:ext cx="67060" cy="38928"/>
            </a:xfrm>
            <a:custGeom>
              <a:rect b="b" l="l" r="r" t="t"/>
              <a:pathLst>
                <a:path extrusionOk="0" fill="none" h="2124" w="3659">
                  <a:moveTo>
                    <a:pt x="3659" y="0"/>
                  </a:moveTo>
                  <a:lnTo>
                    <a:pt x="1" y="2123"/>
                  </a:lnTo>
                  <a:lnTo>
                    <a:pt x="3659" y="0"/>
                  </a:lnTo>
                  <a:lnTo>
                    <a:pt x="36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2437936" y="2702214"/>
              <a:ext cx="180526" cy="124242"/>
            </a:xfrm>
            <a:custGeom>
              <a:rect b="b" l="l" r="r" t="t"/>
              <a:pathLst>
                <a:path extrusionOk="0" h="6779" w="9850">
                  <a:moveTo>
                    <a:pt x="6703" y="0"/>
                  </a:moveTo>
                  <a:lnTo>
                    <a:pt x="3045" y="2123"/>
                  </a:lnTo>
                  <a:lnTo>
                    <a:pt x="1" y="3863"/>
                  </a:lnTo>
                  <a:lnTo>
                    <a:pt x="3147" y="6779"/>
                  </a:lnTo>
                  <a:lnTo>
                    <a:pt x="9849" y="2916"/>
                  </a:lnTo>
                  <a:lnTo>
                    <a:pt x="670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2437936" y="2702214"/>
              <a:ext cx="180526" cy="124242"/>
            </a:xfrm>
            <a:custGeom>
              <a:rect b="b" l="l" r="r" t="t"/>
              <a:pathLst>
                <a:path extrusionOk="0" fill="none" h="6779" w="9850">
                  <a:moveTo>
                    <a:pt x="6703" y="0"/>
                  </a:moveTo>
                  <a:lnTo>
                    <a:pt x="3045" y="2123"/>
                  </a:lnTo>
                  <a:lnTo>
                    <a:pt x="1" y="3863"/>
                  </a:lnTo>
                  <a:lnTo>
                    <a:pt x="3147" y="6779"/>
                  </a:lnTo>
                  <a:lnTo>
                    <a:pt x="9849" y="2916"/>
                  </a:lnTo>
                  <a:lnTo>
                    <a:pt x="670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2495612" y="2755657"/>
              <a:ext cx="140187" cy="86744"/>
            </a:xfrm>
            <a:custGeom>
              <a:rect b="b" l="l" r="r" t="t"/>
              <a:pathLst>
                <a:path extrusionOk="0" h="4733" w="7649">
                  <a:moveTo>
                    <a:pt x="6702" y="0"/>
                  </a:moveTo>
                  <a:lnTo>
                    <a:pt x="0" y="3863"/>
                  </a:lnTo>
                  <a:lnTo>
                    <a:pt x="947" y="4733"/>
                  </a:lnTo>
                  <a:lnTo>
                    <a:pt x="7648" y="844"/>
                  </a:lnTo>
                  <a:lnTo>
                    <a:pt x="6702" y="0"/>
                  </a:lnTo>
                  <a:close/>
                </a:path>
              </a:pathLst>
            </a:custGeom>
            <a:solidFill>
              <a:srgbClr val="7279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2495612" y="2755657"/>
              <a:ext cx="140187" cy="86744"/>
            </a:xfrm>
            <a:custGeom>
              <a:rect b="b" l="l" r="r" t="t"/>
              <a:pathLst>
                <a:path extrusionOk="0" fill="none" h="4733" w="7649">
                  <a:moveTo>
                    <a:pt x="6702" y="0"/>
                  </a:moveTo>
                  <a:lnTo>
                    <a:pt x="0" y="3863"/>
                  </a:lnTo>
                  <a:lnTo>
                    <a:pt x="947" y="4733"/>
                  </a:lnTo>
                  <a:lnTo>
                    <a:pt x="7648" y="844"/>
                  </a:lnTo>
                  <a:lnTo>
                    <a:pt x="670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2512950" y="2771125"/>
              <a:ext cx="180049" cy="92371"/>
            </a:xfrm>
            <a:custGeom>
              <a:rect b="b" l="l" r="r" t="t"/>
              <a:pathLst>
                <a:path extrusionOk="0" h="5040" w="9824">
                  <a:moveTo>
                    <a:pt x="6702" y="0"/>
                  </a:moveTo>
                  <a:lnTo>
                    <a:pt x="1" y="3889"/>
                  </a:lnTo>
                  <a:lnTo>
                    <a:pt x="1254" y="5040"/>
                  </a:lnTo>
                  <a:lnTo>
                    <a:pt x="7393" y="1484"/>
                  </a:lnTo>
                  <a:lnTo>
                    <a:pt x="9823" y="2891"/>
                  </a:lnTo>
                  <a:lnTo>
                    <a:pt x="6702" y="0"/>
                  </a:lnTo>
                  <a:close/>
                </a:path>
              </a:pathLst>
            </a:custGeom>
            <a:solidFill>
              <a:srgbClr val="5E6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2512950" y="2771125"/>
              <a:ext cx="180049" cy="92371"/>
            </a:xfrm>
            <a:custGeom>
              <a:rect b="b" l="l" r="r" t="t"/>
              <a:pathLst>
                <a:path extrusionOk="0" fill="none" h="5040" w="9824">
                  <a:moveTo>
                    <a:pt x="6702" y="0"/>
                  </a:moveTo>
                  <a:lnTo>
                    <a:pt x="1" y="3889"/>
                  </a:lnTo>
                  <a:lnTo>
                    <a:pt x="1254" y="5040"/>
                  </a:lnTo>
                  <a:lnTo>
                    <a:pt x="7393" y="1484"/>
                  </a:lnTo>
                  <a:lnTo>
                    <a:pt x="9823" y="2891"/>
                  </a:lnTo>
                  <a:lnTo>
                    <a:pt x="670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2011785" y="2986309"/>
              <a:ext cx="57218" cy="32843"/>
            </a:xfrm>
            <a:custGeom>
              <a:rect b="b" l="l" r="r" t="t"/>
              <a:pathLst>
                <a:path extrusionOk="0" h="1792" w="3122">
                  <a:moveTo>
                    <a:pt x="3121" y="1"/>
                  </a:moveTo>
                  <a:lnTo>
                    <a:pt x="1" y="1791"/>
                  </a:lnTo>
                  <a:lnTo>
                    <a:pt x="3121" y="1"/>
                  </a:lnTo>
                  <a:lnTo>
                    <a:pt x="3121" y="1"/>
                  </a:lnTo>
                  <a:close/>
                </a:path>
              </a:pathLst>
            </a:custGeom>
            <a:solidFill>
              <a:srgbClr val="6F0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2011785" y="2986309"/>
              <a:ext cx="57218" cy="32843"/>
            </a:xfrm>
            <a:custGeom>
              <a:rect b="b" l="l" r="r" t="t"/>
              <a:pathLst>
                <a:path extrusionOk="0" fill="none" h="1792" w="3122">
                  <a:moveTo>
                    <a:pt x="3121" y="1"/>
                  </a:moveTo>
                  <a:lnTo>
                    <a:pt x="1" y="1791"/>
                  </a:lnTo>
                  <a:lnTo>
                    <a:pt x="3121" y="1"/>
                  </a:lnTo>
                  <a:lnTo>
                    <a:pt x="312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1308100" y="2780967"/>
              <a:ext cx="1785722" cy="707936"/>
            </a:xfrm>
            <a:custGeom>
              <a:rect b="b" l="l" r="r" t="t"/>
              <a:pathLst>
                <a:path extrusionOk="0" h="38627" w="97434">
                  <a:moveTo>
                    <a:pt x="80449" y="1"/>
                  </a:moveTo>
                  <a:lnTo>
                    <a:pt x="80270" y="26"/>
                  </a:lnTo>
                  <a:lnTo>
                    <a:pt x="80116" y="52"/>
                  </a:lnTo>
                  <a:lnTo>
                    <a:pt x="79963" y="103"/>
                  </a:lnTo>
                  <a:lnTo>
                    <a:pt x="79809" y="154"/>
                  </a:lnTo>
                  <a:lnTo>
                    <a:pt x="79656" y="256"/>
                  </a:lnTo>
                  <a:lnTo>
                    <a:pt x="97434" y="10514"/>
                  </a:lnTo>
                  <a:lnTo>
                    <a:pt x="97434" y="7009"/>
                  </a:lnTo>
                  <a:lnTo>
                    <a:pt x="92037" y="3889"/>
                  </a:lnTo>
                  <a:lnTo>
                    <a:pt x="89811" y="5193"/>
                  </a:lnTo>
                  <a:lnTo>
                    <a:pt x="81114" y="154"/>
                  </a:lnTo>
                  <a:lnTo>
                    <a:pt x="80961" y="103"/>
                  </a:lnTo>
                  <a:lnTo>
                    <a:pt x="80807" y="52"/>
                  </a:lnTo>
                  <a:lnTo>
                    <a:pt x="80628" y="26"/>
                  </a:lnTo>
                  <a:lnTo>
                    <a:pt x="80449" y="1"/>
                  </a:lnTo>
                  <a:close/>
                  <a:moveTo>
                    <a:pt x="50955" y="5756"/>
                  </a:moveTo>
                  <a:lnTo>
                    <a:pt x="41619" y="11153"/>
                  </a:lnTo>
                  <a:lnTo>
                    <a:pt x="41926" y="11793"/>
                  </a:lnTo>
                  <a:lnTo>
                    <a:pt x="41516" y="11205"/>
                  </a:lnTo>
                  <a:lnTo>
                    <a:pt x="38396" y="12995"/>
                  </a:lnTo>
                  <a:lnTo>
                    <a:pt x="32922" y="16167"/>
                  </a:lnTo>
                  <a:lnTo>
                    <a:pt x="35096" y="19620"/>
                  </a:lnTo>
                  <a:lnTo>
                    <a:pt x="54383" y="8493"/>
                  </a:lnTo>
                  <a:lnTo>
                    <a:pt x="50955" y="5756"/>
                  </a:lnTo>
                  <a:close/>
                  <a:moveTo>
                    <a:pt x="9900" y="29443"/>
                  </a:moveTo>
                  <a:lnTo>
                    <a:pt x="0" y="35147"/>
                  </a:lnTo>
                  <a:lnTo>
                    <a:pt x="1075" y="37680"/>
                  </a:lnTo>
                  <a:lnTo>
                    <a:pt x="1024" y="37654"/>
                  </a:lnTo>
                  <a:lnTo>
                    <a:pt x="2200" y="38626"/>
                  </a:lnTo>
                  <a:lnTo>
                    <a:pt x="13302" y="32231"/>
                  </a:lnTo>
                  <a:lnTo>
                    <a:pt x="10207" y="29699"/>
                  </a:lnTo>
                  <a:lnTo>
                    <a:pt x="9900" y="2944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1308100" y="3320566"/>
              <a:ext cx="243792" cy="168338"/>
            </a:xfrm>
            <a:custGeom>
              <a:rect b="b" l="l" r="r" t="t"/>
              <a:pathLst>
                <a:path extrusionOk="0" fill="none" h="9185" w="13302">
                  <a:moveTo>
                    <a:pt x="9900" y="1"/>
                  </a:moveTo>
                  <a:lnTo>
                    <a:pt x="0" y="5705"/>
                  </a:lnTo>
                  <a:lnTo>
                    <a:pt x="1075" y="8238"/>
                  </a:lnTo>
                  <a:lnTo>
                    <a:pt x="1024" y="8212"/>
                  </a:lnTo>
                  <a:lnTo>
                    <a:pt x="2200" y="9184"/>
                  </a:lnTo>
                  <a:lnTo>
                    <a:pt x="13302" y="2789"/>
                  </a:lnTo>
                  <a:lnTo>
                    <a:pt x="10207" y="257"/>
                  </a:lnTo>
                  <a:lnTo>
                    <a:pt x="990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1911460" y="2886460"/>
              <a:ext cx="393363" cy="254111"/>
            </a:xfrm>
            <a:custGeom>
              <a:rect b="b" l="l" r="r" t="t"/>
              <a:pathLst>
                <a:path extrusionOk="0" fill="none" h="13865" w="21463">
                  <a:moveTo>
                    <a:pt x="18034" y="0"/>
                  </a:moveTo>
                  <a:lnTo>
                    <a:pt x="8698" y="5397"/>
                  </a:lnTo>
                  <a:lnTo>
                    <a:pt x="9005" y="6037"/>
                  </a:lnTo>
                  <a:lnTo>
                    <a:pt x="8595" y="5449"/>
                  </a:lnTo>
                  <a:lnTo>
                    <a:pt x="5475" y="7239"/>
                  </a:lnTo>
                  <a:lnTo>
                    <a:pt x="1" y="10411"/>
                  </a:lnTo>
                  <a:lnTo>
                    <a:pt x="2175" y="13864"/>
                  </a:lnTo>
                  <a:lnTo>
                    <a:pt x="21462" y="2737"/>
                  </a:lnTo>
                  <a:lnTo>
                    <a:pt x="1803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2767996" y="2780967"/>
              <a:ext cx="325826" cy="192695"/>
            </a:xfrm>
            <a:custGeom>
              <a:rect b="b" l="l" r="r" t="t"/>
              <a:pathLst>
                <a:path extrusionOk="0" fill="none" h="10514" w="17778">
                  <a:moveTo>
                    <a:pt x="793" y="1"/>
                  </a:moveTo>
                  <a:lnTo>
                    <a:pt x="793" y="1"/>
                  </a:lnTo>
                  <a:lnTo>
                    <a:pt x="614" y="26"/>
                  </a:lnTo>
                  <a:lnTo>
                    <a:pt x="460" y="52"/>
                  </a:lnTo>
                  <a:lnTo>
                    <a:pt x="307" y="103"/>
                  </a:lnTo>
                  <a:lnTo>
                    <a:pt x="153" y="154"/>
                  </a:lnTo>
                  <a:lnTo>
                    <a:pt x="0" y="256"/>
                  </a:lnTo>
                  <a:lnTo>
                    <a:pt x="17778" y="10514"/>
                  </a:lnTo>
                  <a:lnTo>
                    <a:pt x="17778" y="7009"/>
                  </a:lnTo>
                  <a:lnTo>
                    <a:pt x="12381" y="3889"/>
                  </a:lnTo>
                  <a:lnTo>
                    <a:pt x="10155" y="5193"/>
                  </a:lnTo>
                  <a:lnTo>
                    <a:pt x="1458" y="154"/>
                  </a:lnTo>
                  <a:lnTo>
                    <a:pt x="1458" y="154"/>
                  </a:lnTo>
                  <a:lnTo>
                    <a:pt x="1305" y="103"/>
                  </a:lnTo>
                  <a:lnTo>
                    <a:pt x="1151" y="52"/>
                  </a:lnTo>
                  <a:lnTo>
                    <a:pt x="972" y="26"/>
                  </a:lnTo>
                  <a:lnTo>
                    <a:pt x="79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1348421" y="2785659"/>
              <a:ext cx="1818546" cy="718236"/>
            </a:xfrm>
            <a:custGeom>
              <a:rect b="b" l="l" r="r" t="t"/>
              <a:pathLst>
                <a:path extrusionOk="0" h="39189" w="99225">
                  <a:moveTo>
                    <a:pt x="77456" y="0"/>
                  </a:moveTo>
                  <a:lnTo>
                    <a:pt x="75793" y="947"/>
                  </a:lnTo>
                  <a:lnTo>
                    <a:pt x="99224" y="14479"/>
                  </a:lnTo>
                  <a:lnTo>
                    <a:pt x="95234" y="10642"/>
                  </a:lnTo>
                  <a:lnTo>
                    <a:pt x="95234" y="10258"/>
                  </a:lnTo>
                  <a:lnTo>
                    <a:pt x="77456" y="0"/>
                  </a:lnTo>
                  <a:close/>
                  <a:moveTo>
                    <a:pt x="52183" y="8237"/>
                  </a:moveTo>
                  <a:lnTo>
                    <a:pt x="32896" y="19364"/>
                  </a:lnTo>
                  <a:lnTo>
                    <a:pt x="33535" y="20413"/>
                  </a:lnTo>
                  <a:lnTo>
                    <a:pt x="53206" y="9056"/>
                  </a:lnTo>
                  <a:lnTo>
                    <a:pt x="52183" y="8237"/>
                  </a:lnTo>
                  <a:close/>
                  <a:moveTo>
                    <a:pt x="11102" y="31975"/>
                  </a:moveTo>
                  <a:lnTo>
                    <a:pt x="0" y="38370"/>
                  </a:lnTo>
                  <a:lnTo>
                    <a:pt x="998" y="39189"/>
                  </a:lnTo>
                  <a:lnTo>
                    <a:pt x="12100" y="32794"/>
                  </a:lnTo>
                  <a:lnTo>
                    <a:pt x="11102" y="31975"/>
                  </a:lnTo>
                  <a:close/>
                </a:path>
              </a:pathLst>
            </a:custGeom>
            <a:solidFill>
              <a:srgbClr val="7279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348421" y="3371681"/>
              <a:ext cx="221763" cy="132215"/>
            </a:xfrm>
            <a:custGeom>
              <a:rect b="b" l="l" r="r" t="t"/>
              <a:pathLst>
                <a:path extrusionOk="0" fill="none" h="7214" w="12100">
                  <a:moveTo>
                    <a:pt x="11102" y="0"/>
                  </a:moveTo>
                  <a:lnTo>
                    <a:pt x="0" y="6395"/>
                  </a:lnTo>
                  <a:lnTo>
                    <a:pt x="998" y="7214"/>
                  </a:lnTo>
                  <a:lnTo>
                    <a:pt x="12100" y="819"/>
                  </a:lnTo>
                  <a:lnTo>
                    <a:pt x="1110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951304" y="2936623"/>
              <a:ext cx="372268" cy="223174"/>
            </a:xfrm>
            <a:custGeom>
              <a:rect b="b" l="l" r="r" t="t"/>
              <a:pathLst>
                <a:path extrusionOk="0" fill="none" h="12177" w="20312">
                  <a:moveTo>
                    <a:pt x="19288" y="0"/>
                  </a:moveTo>
                  <a:lnTo>
                    <a:pt x="1" y="11127"/>
                  </a:lnTo>
                  <a:lnTo>
                    <a:pt x="640" y="12176"/>
                  </a:lnTo>
                  <a:lnTo>
                    <a:pt x="20311" y="819"/>
                  </a:lnTo>
                  <a:lnTo>
                    <a:pt x="20311" y="819"/>
                  </a:lnTo>
                  <a:lnTo>
                    <a:pt x="192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2737517" y="2785659"/>
              <a:ext cx="429450" cy="265364"/>
            </a:xfrm>
            <a:custGeom>
              <a:rect b="b" l="l" r="r" t="t"/>
              <a:pathLst>
                <a:path extrusionOk="0" fill="none" h="14479" w="23432">
                  <a:moveTo>
                    <a:pt x="1663" y="0"/>
                  </a:moveTo>
                  <a:lnTo>
                    <a:pt x="0" y="947"/>
                  </a:lnTo>
                  <a:lnTo>
                    <a:pt x="23431" y="14479"/>
                  </a:lnTo>
                  <a:lnTo>
                    <a:pt x="19441" y="10642"/>
                  </a:lnTo>
                  <a:lnTo>
                    <a:pt x="19441" y="10258"/>
                  </a:lnTo>
                  <a:lnTo>
                    <a:pt x="16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1366693" y="2802997"/>
              <a:ext cx="2138288" cy="721059"/>
            </a:xfrm>
            <a:custGeom>
              <a:rect b="b" l="l" r="r" t="t"/>
              <a:pathLst>
                <a:path extrusionOk="0" h="39343" w="116671">
                  <a:moveTo>
                    <a:pt x="52209" y="8110"/>
                  </a:moveTo>
                  <a:lnTo>
                    <a:pt x="32538" y="19467"/>
                  </a:lnTo>
                  <a:lnTo>
                    <a:pt x="33408" y="20823"/>
                  </a:lnTo>
                  <a:lnTo>
                    <a:pt x="43103" y="15246"/>
                  </a:lnTo>
                  <a:lnTo>
                    <a:pt x="52440" y="9849"/>
                  </a:lnTo>
                  <a:lnTo>
                    <a:pt x="52747" y="9670"/>
                  </a:lnTo>
                  <a:lnTo>
                    <a:pt x="52209" y="8110"/>
                  </a:lnTo>
                  <a:close/>
                  <a:moveTo>
                    <a:pt x="74796" y="1"/>
                  </a:moveTo>
                  <a:lnTo>
                    <a:pt x="72596" y="1280"/>
                  </a:lnTo>
                  <a:lnTo>
                    <a:pt x="81601" y="6498"/>
                  </a:lnTo>
                  <a:lnTo>
                    <a:pt x="109559" y="22639"/>
                  </a:lnTo>
                  <a:lnTo>
                    <a:pt x="109585" y="22639"/>
                  </a:lnTo>
                  <a:lnTo>
                    <a:pt x="116440" y="26604"/>
                  </a:lnTo>
                  <a:lnTo>
                    <a:pt x="116671" y="26476"/>
                  </a:lnTo>
                  <a:lnTo>
                    <a:pt x="107487" y="20618"/>
                  </a:lnTo>
                  <a:lnTo>
                    <a:pt x="107487" y="20107"/>
                  </a:lnTo>
                  <a:lnTo>
                    <a:pt x="102474" y="17216"/>
                  </a:lnTo>
                  <a:lnTo>
                    <a:pt x="102320" y="17318"/>
                  </a:lnTo>
                  <a:lnTo>
                    <a:pt x="101834" y="17011"/>
                  </a:lnTo>
                  <a:lnTo>
                    <a:pt x="98227" y="13533"/>
                  </a:lnTo>
                  <a:lnTo>
                    <a:pt x="74796" y="1"/>
                  </a:lnTo>
                  <a:close/>
                  <a:moveTo>
                    <a:pt x="18418" y="28829"/>
                  </a:moveTo>
                  <a:lnTo>
                    <a:pt x="18239" y="28855"/>
                  </a:lnTo>
                  <a:lnTo>
                    <a:pt x="18086" y="28906"/>
                  </a:lnTo>
                  <a:lnTo>
                    <a:pt x="17932" y="28983"/>
                  </a:lnTo>
                  <a:lnTo>
                    <a:pt x="11896" y="32462"/>
                  </a:lnTo>
                  <a:lnTo>
                    <a:pt x="11870" y="32487"/>
                  </a:lnTo>
                  <a:lnTo>
                    <a:pt x="11103" y="31848"/>
                  </a:lnTo>
                  <a:lnTo>
                    <a:pt x="1" y="38243"/>
                  </a:lnTo>
                  <a:lnTo>
                    <a:pt x="1331" y="39343"/>
                  </a:lnTo>
                  <a:lnTo>
                    <a:pt x="15349" y="31259"/>
                  </a:lnTo>
                  <a:lnTo>
                    <a:pt x="19288" y="28983"/>
                  </a:lnTo>
                  <a:lnTo>
                    <a:pt x="19237" y="28983"/>
                  </a:lnTo>
                  <a:lnTo>
                    <a:pt x="19083" y="28906"/>
                  </a:lnTo>
                  <a:lnTo>
                    <a:pt x="18930" y="28855"/>
                  </a:lnTo>
                  <a:lnTo>
                    <a:pt x="18751" y="28829"/>
                  </a:lnTo>
                  <a:close/>
                </a:path>
              </a:pathLst>
            </a:custGeom>
            <a:solidFill>
              <a:srgbClr val="5E6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1366693" y="3331360"/>
              <a:ext cx="353519" cy="192695"/>
            </a:xfrm>
            <a:custGeom>
              <a:rect b="b" l="l" r="r" t="t"/>
              <a:pathLst>
                <a:path extrusionOk="0" fill="none" h="10514" w="19289">
                  <a:moveTo>
                    <a:pt x="18597" y="0"/>
                  </a:moveTo>
                  <a:lnTo>
                    <a:pt x="18597" y="0"/>
                  </a:lnTo>
                  <a:lnTo>
                    <a:pt x="18418" y="0"/>
                  </a:lnTo>
                  <a:lnTo>
                    <a:pt x="18239" y="26"/>
                  </a:lnTo>
                  <a:lnTo>
                    <a:pt x="18086" y="77"/>
                  </a:lnTo>
                  <a:lnTo>
                    <a:pt x="17932" y="154"/>
                  </a:lnTo>
                  <a:lnTo>
                    <a:pt x="11896" y="3633"/>
                  </a:lnTo>
                  <a:lnTo>
                    <a:pt x="11870" y="3658"/>
                  </a:lnTo>
                  <a:lnTo>
                    <a:pt x="11103" y="3019"/>
                  </a:lnTo>
                  <a:lnTo>
                    <a:pt x="1" y="9414"/>
                  </a:lnTo>
                  <a:lnTo>
                    <a:pt x="1331" y="10514"/>
                  </a:lnTo>
                  <a:lnTo>
                    <a:pt x="15349" y="2430"/>
                  </a:lnTo>
                  <a:lnTo>
                    <a:pt x="19288" y="154"/>
                  </a:lnTo>
                  <a:lnTo>
                    <a:pt x="19237" y="154"/>
                  </a:lnTo>
                  <a:lnTo>
                    <a:pt x="19237" y="154"/>
                  </a:lnTo>
                  <a:lnTo>
                    <a:pt x="19083" y="77"/>
                  </a:lnTo>
                  <a:lnTo>
                    <a:pt x="18930" y="26"/>
                  </a:lnTo>
                  <a:lnTo>
                    <a:pt x="18751" y="0"/>
                  </a:lnTo>
                  <a:lnTo>
                    <a:pt x="1859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1963034" y="2951615"/>
              <a:ext cx="370380" cy="233016"/>
            </a:xfrm>
            <a:custGeom>
              <a:rect b="b" l="l" r="r" t="t"/>
              <a:pathLst>
                <a:path extrusionOk="0" fill="none" h="12714" w="20209">
                  <a:moveTo>
                    <a:pt x="19671" y="1"/>
                  </a:moveTo>
                  <a:lnTo>
                    <a:pt x="0" y="11358"/>
                  </a:lnTo>
                  <a:lnTo>
                    <a:pt x="870" y="12714"/>
                  </a:lnTo>
                  <a:lnTo>
                    <a:pt x="10565" y="7137"/>
                  </a:lnTo>
                  <a:lnTo>
                    <a:pt x="19902" y="1740"/>
                  </a:lnTo>
                  <a:lnTo>
                    <a:pt x="19902" y="1740"/>
                  </a:lnTo>
                  <a:lnTo>
                    <a:pt x="20209" y="1561"/>
                  </a:lnTo>
                  <a:lnTo>
                    <a:pt x="1967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2697197" y="2802997"/>
              <a:ext cx="807785" cy="487585"/>
            </a:xfrm>
            <a:custGeom>
              <a:rect b="b" l="l" r="r" t="t"/>
              <a:pathLst>
                <a:path extrusionOk="0" fill="none" h="26604" w="44075">
                  <a:moveTo>
                    <a:pt x="2200" y="1"/>
                  </a:moveTo>
                  <a:lnTo>
                    <a:pt x="0" y="1280"/>
                  </a:lnTo>
                  <a:lnTo>
                    <a:pt x="9005" y="6498"/>
                  </a:lnTo>
                  <a:lnTo>
                    <a:pt x="36963" y="22639"/>
                  </a:lnTo>
                  <a:lnTo>
                    <a:pt x="36989" y="22639"/>
                  </a:lnTo>
                  <a:lnTo>
                    <a:pt x="43844" y="26604"/>
                  </a:lnTo>
                  <a:lnTo>
                    <a:pt x="44075" y="26476"/>
                  </a:lnTo>
                  <a:lnTo>
                    <a:pt x="34891" y="20618"/>
                  </a:lnTo>
                  <a:lnTo>
                    <a:pt x="34891" y="20107"/>
                  </a:lnTo>
                  <a:lnTo>
                    <a:pt x="29878" y="17216"/>
                  </a:lnTo>
                  <a:lnTo>
                    <a:pt x="29724" y="17318"/>
                  </a:lnTo>
                  <a:lnTo>
                    <a:pt x="29238" y="17011"/>
                  </a:lnTo>
                  <a:lnTo>
                    <a:pt x="25631" y="13533"/>
                  </a:lnTo>
                  <a:lnTo>
                    <a:pt x="220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1577661" y="2922089"/>
              <a:ext cx="1797451" cy="809177"/>
            </a:xfrm>
            <a:custGeom>
              <a:rect b="b" l="l" r="r" t="t"/>
              <a:pathLst>
                <a:path extrusionOk="0" h="44151" w="98074">
                  <a:moveTo>
                    <a:pt x="74924" y="2788"/>
                  </a:moveTo>
                  <a:lnTo>
                    <a:pt x="74924" y="2788"/>
                  </a:lnTo>
                  <a:lnTo>
                    <a:pt x="75286" y="2997"/>
                  </a:lnTo>
                  <a:lnTo>
                    <a:pt x="75286" y="2997"/>
                  </a:lnTo>
                  <a:lnTo>
                    <a:pt x="74924" y="2788"/>
                  </a:lnTo>
                  <a:close/>
                  <a:moveTo>
                    <a:pt x="70090" y="0"/>
                  </a:moveTo>
                  <a:lnTo>
                    <a:pt x="65408" y="2686"/>
                  </a:lnTo>
                  <a:lnTo>
                    <a:pt x="69041" y="6190"/>
                  </a:lnTo>
                  <a:lnTo>
                    <a:pt x="74924" y="2788"/>
                  </a:lnTo>
                  <a:lnTo>
                    <a:pt x="70090" y="0"/>
                  </a:lnTo>
                  <a:close/>
                  <a:moveTo>
                    <a:pt x="36094" y="6139"/>
                  </a:moveTo>
                  <a:lnTo>
                    <a:pt x="31592" y="8748"/>
                  </a:lnTo>
                  <a:lnTo>
                    <a:pt x="36100" y="6143"/>
                  </a:lnTo>
                  <a:lnTo>
                    <a:pt x="36100" y="6143"/>
                  </a:lnTo>
                  <a:lnTo>
                    <a:pt x="36094" y="6139"/>
                  </a:lnTo>
                  <a:close/>
                  <a:moveTo>
                    <a:pt x="63081" y="4042"/>
                  </a:moveTo>
                  <a:lnTo>
                    <a:pt x="55867" y="8211"/>
                  </a:lnTo>
                  <a:lnTo>
                    <a:pt x="59730" y="11562"/>
                  </a:lnTo>
                  <a:lnTo>
                    <a:pt x="67941" y="6830"/>
                  </a:lnTo>
                  <a:lnTo>
                    <a:pt x="63209" y="4093"/>
                  </a:lnTo>
                  <a:lnTo>
                    <a:pt x="63081" y="4042"/>
                  </a:lnTo>
                  <a:close/>
                  <a:moveTo>
                    <a:pt x="75286" y="2997"/>
                  </a:moveTo>
                  <a:lnTo>
                    <a:pt x="93214" y="13353"/>
                  </a:lnTo>
                  <a:lnTo>
                    <a:pt x="81396" y="20183"/>
                  </a:lnTo>
                  <a:lnTo>
                    <a:pt x="84389" y="24020"/>
                  </a:lnTo>
                  <a:lnTo>
                    <a:pt x="98074" y="16141"/>
                  </a:lnTo>
                  <a:lnTo>
                    <a:pt x="75286" y="2997"/>
                  </a:lnTo>
                  <a:close/>
                  <a:moveTo>
                    <a:pt x="40929" y="3351"/>
                  </a:moveTo>
                  <a:lnTo>
                    <a:pt x="36100" y="6143"/>
                  </a:lnTo>
                  <a:lnTo>
                    <a:pt x="36100" y="6143"/>
                  </a:lnTo>
                  <a:lnTo>
                    <a:pt x="47758" y="12892"/>
                  </a:lnTo>
                  <a:lnTo>
                    <a:pt x="39931" y="17394"/>
                  </a:lnTo>
                  <a:lnTo>
                    <a:pt x="42054" y="18622"/>
                  </a:lnTo>
                  <a:lnTo>
                    <a:pt x="42028" y="18648"/>
                  </a:lnTo>
                  <a:lnTo>
                    <a:pt x="39905" y="17420"/>
                  </a:lnTo>
                  <a:lnTo>
                    <a:pt x="33562" y="21078"/>
                  </a:lnTo>
                  <a:lnTo>
                    <a:pt x="33562" y="23534"/>
                  </a:lnTo>
                  <a:lnTo>
                    <a:pt x="29750" y="25733"/>
                  </a:lnTo>
                  <a:lnTo>
                    <a:pt x="29725" y="25708"/>
                  </a:lnTo>
                  <a:lnTo>
                    <a:pt x="29725" y="27115"/>
                  </a:lnTo>
                  <a:lnTo>
                    <a:pt x="30799" y="28266"/>
                  </a:lnTo>
                  <a:lnTo>
                    <a:pt x="52593" y="15681"/>
                  </a:lnTo>
                  <a:lnTo>
                    <a:pt x="70883" y="26245"/>
                  </a:lnTo>
                  <a:lnTo>
                    <a:pt x="46275" y="40442"/>
                  </a:lnTo>
                  <a:lnTo>
                    <a:pt x="50035" y="43870"/>
                  </a:lnTo>
                  <a:lnTo>
                    <a:pt x="75717" y="29033"/>
                  </a:lnTo>
                  <a:lnTo>
                    <a:pt x="75794" y="29084"/>
                  </a:lnTo>
                  <a:lnTo>
                    <a:pt x="68018" y="21948"/>
                  </a:lnTo>
                  <a:lnTo>
                    <a:pt x="68018" y="19006"/>
                  </a:lnTo>
                  <a:lnTo>
                    <a:pt x="57428" y="12892"/>
                  </a:lnTo>
                  <a:lnTo>
                    <a:pt x="57939" y="12585"/>
                  </a:lnTo>
                  <a:lnTo>
                    <a:pt x="43896" y="7751"/>
                  </a:lnTo>
                  <a:lnTo>
                    <a:pt x="43026" y="8237"/>
                  </a:lnTo>
                  <a:lnTo>
                    <a:pt x="41415" y="3632"/>
                  </a:lnTo>
                  <a:lnTo>
                    <a:pt x="40929" y="3351"/>
                  </a:lnTo>
                  <a:close/>
                  <a:moveTo>
                    <a:pt x="7777" y="22485"/>
                  </a:moveTo>
                  <a:lnTo>
                    <a:pt x="3838" y="24761"/>
                  </a:lnTo>
                  <a:lnTo>
                    <a:pt x="15502" y="31514"/>
                  </a:lnTo>
                  <a:lnTo>
                    <a:pt x="8851" y="35351"/>
                  </a:lnTo>
                  <a:lnTo>
                    <a:pt x="9747" y="36247"/>
                  </a:lnTo>
                  <a:lnTo>
                    <a:pt x="8289" y="35684"/>
                  </a:lnTo>
                  <a:lnTo>
                    <a:pt x="1" y="40467"/>
                  </a:lnTo>
                  <a:lnTo>
                    <a:pt x="3275" y="44151"/>
                  </a:lnTo>
                  <a:lnTo>
                    <a:pt x="20337" y="34303"/>
                  </a:lnTo>
                  <a:lnTo>
                    <a:pt x="34457" y="42437"/>
                  </a:lnTo>
                  <a:lnTo>
                    <a:pt x="34457" y="36861"/>
                  </a:lnTo>
                  <a:lnTo>
                    <a:pt x="25171" y="31514"/>
                  </a:lnTo>
                  <a:lnTo>
                    <a:pt x="30569" y="28394"/>
                  </a:lnTo>
                  <a:lnTo>
                    <a:pt x="23892" y="26654"/>
                  </a:lnTo>
                  <a:lnTo>
                    <a:pt x="20337" y="28701"/>
                  </a:lnTo>
                  <a:lnTo>
                    <a:pt x="11026" y="23329"/>
                  </a:lnTo>
                  <a:lnTo>
                    <a:pt x="7777" y="2248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2074135" y="3539048"/>
              <a:ext cx="495" cy="477"/>
            </a:xfrm>
            <a:custGeom>
              <a:rect b="b" l="l" r="r" t="t"/>
              <a:pathLst>
                <a:path extrusionOk="0" fill="none" h="26" w="27">
                  <a:moveTo>
                    <a:pt x="26" y="26"/>
                  </a:moveTo>
                  <a:lnTo>
                    <a:pt x="26" y="0"/>
                  </a:lnTo>
                  <a:lnTo>
                    <a:pt x="1" y="0"/>
                  </a:lnTo>
                  <a:lnTo>
                    <a:pt x="26" y="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1577661" y="3334165"/>
              <a:ext cx="631511" cy="397102"/>
            </a:xfrm>
            <a:custGeom>
              <a:rect b="b" l="l" r="r" t="t"/>
              <a:pathLst>
                <a:path extrusionOk="0" fill="none" h="21667" w="34457">
                  <a:moveTo>
                    <a:pt x="7777" y="1"/>
                  </a:moveTo>
                  <a:lnTo>
                    <a:pt x="3838" y="2277"/>
                  </a:lnTo>
                  <a:lnTo>
                    <a:pt x="15502" y="9030"/>
                  </a:lnTo>
                  <a:lnTo>
                    <a:pt x="8851" y="12867"/>
                  </a:lnTo>
                  <a:lnTo>
                    <a:pt x="9747" y="13763"/>
                  </a:lnTo>
                  <a:lnTo>
                    <a:pt x="8289" y="13200"/>
                  </a:lnTo>
                  <a:lnTo>
                    <a:pt x="1" y="17983"/>
                  </a:lnTo>
                  <a:lnTo>
                    <a:pt x="3275" y="21667"/>
                  </a:lnTo>
                  <a:lnTo>
                    <a:pt x="20337" y="11819"/>
                  </a:lnTo>
                  <a:lnTo>
                    <a:pt x="34457" y="19953"/>
                  </a:lnTo>
                  <a:lnTo>
                    <a:pt x="34457" y="14377"/>
                  </a:lnTo>
                  <a:lnTo>
                    <a:pt x="25171" y="9030"/>
                  </a:lnTo>
                  <a:lnTo>
                    <a:pt x="30569" y="5910"/>
                  </a:lnTo>
                  <a:lnTo>
                    <a:pt x="23892" y="4170"/>
                  </a:lnTo>
                  <a:lnTo>
                    <a:pt x="20337" y="6217"/>
                  </a:lnTo>
                  <a:lnTo>
                    <a:pt x="11026" y="845"/>
                  </a:lnTo>
                  <a:lnTo>
                    <a:pt x="777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2601564" y="2996151"/>
              <a:ext cx="221286" cy="137859"/>
            </a:xfrm>
            <a:custGeom>
              <a:rect b="b" l="l" r="r" t="t"/>
              <a:pathLst>
                <a:path extrusionOk="0" fill="none" h="7522" w="12074">
                  <a:moveTo>
                    <a:pt x="7214" y="1"/>
                  </a:moveTo>
                  <a:lnTo>
                    <a:pt x="0" y="4170"/>
                  </a:lnTo>
                  <a:lnTo>
                    <a:pt x="3863" y="7521"/>
                  </a:lnTo>
                  <a:lnTo>
                    <a:pt x="12074" y="2789"/>
                  </a:lnTo>
                  <a:lnTo>
                    <a:pt x="7342" y="52"/>
                  </a:lnTo>
                  <a:lnTo>
                    <a:pt x="7342" y="52"/>
                  </a:lnTo>
                  <a:lnTo>
                    <a:pt x="721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2122428" y="2983505"/>
              <a:ext cx="844348" cy="742612"/>
            </a:xfrm>
            <a:custGeom>
              <a:rect b="b" l="l" r="r" t="t"/>
              <a:pathLst>
                <a:path extrusionOk="0" fill="none" h="40519" w="46070">
                  <a:moveTo>
                    <a:pt x="11205" y="0"/>
                  </a:moveTo>
                  <a:lnTo>
                    <a:pt x="1868" y="5397"/>
                  </a:lnTo>
                  <a:lnTo>
                    <a:pt x="6370" y="2788"/>
                  </a:lnTo>
                  <a:lnTo>
                    <a:pt x="18034" y="9541"/>
                  </a:lnTo>
                  <a:lnTo>
                    <a:pt x="10207" y="14043"/>
                  </a:lnTo>
                  <a:lnTo>
                    <a:pt x="12330" y="15271"/>
                  </a:lnTo>
                  <a:lnTo>
                    <a:pt x="12304" y="15297"/>
                  </a:lnTo>
                  <a:lnTo>
                    <a:pt x="10181" y="14069"/>
                  </a:lnTo>
                  <a:lnTo>
                    <a:pt x="3838" y="17727"/>
                  </a:lnTo>
                  <a:lnTo>
                    <a:pt x="3838" y="20183"/>
                  </a:lnTo>
                  <a:lnTo>
                    <a:pt x="26" y="22382"/>
                  </a:lnTo>
                  <a:lnTo>
                    <a:pt x="1" y="22357"/>
                  </a:lnTo>
                  <a:lnTo>
                    <a:pt x="1" y="23764"/>
                  </a:lnTo>
                  <a:lnTo>
                    <a:pt x="1075" y="24915"/>
                  </a:lnTo>
                  <a:lnTo>
                    <a:pt x="22869" y="12330"/>
                  </a:lnTo>
                  <a:lnTo>
                    <a:pt x="41159" y="22894"/>
                  </a:lnTo>
                  <a:lnTo>
                    <a:pt x="16551" y="37091"/>
                  </a:lnTo>
                  <a:lnTo>
                    <a:pt x="20311" y="40519"/>
                  </a:lnTo>
                  <a:lnTo>
                    <a:pt x="45993" y="25682"/>
                  </a:lnTo>
                  <a:lnTo>
                    <a:pt x="46070" y="25733"/>
                  </a:lnTo>
                  <a:lnTo>
                    <a:pt x="38294" y="18597"/>
                  </a:lnTo>
                  <a:lnTo>
                    <a:pt x="38294" y="15655"/>
                  </a:lnTo>
                  <a:lnTo>
                    <a:pt x="27704" y="9541"/>
                  </a:lnTo>
                  <a:lnTo>
                    <a:pt x="28215" y="9234"/>
                  </a:lnTo>
                  <a:lnTo>
                    <a:pt x="14172" y="4400"/>
                  </a:lnTo>
                  <a:lnTo>
                    <a:pt x="13302" y="4886"/>
                  </a:lnTo>
                  <a:lnTo>
                    <a:pt x="11691" y="281"/>
                  </a:lnTo>
                  <a:lnTo>
                    <a:pt x="1120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2776426" y="2922089"/>
              <a:ext cx="598686" cy="440227"/>
            </a:xfrm>
            <a:custGeom>
              <a:rect b="b" l="l" r="r" t="t"/>
              <a:pathLst>
                <a:path extrusionOk="0" fill="none" h="24020" w="32666">
                  <a:moveTo>
                    <a:pt x="4682" y="0"/>
                  </a:moveTo>
                  <a:lnTo>
                    <a:pt x="0" y="2686"/>
                  </a:lnTo>
                  <a:lnTo>
                    <a:pt x="3633" y="6190"/>
                  </a:lnTo>
                  <a:lnTo>
                    <a:pt x="9516" y="2788"/>
                  </a:lnTo>
                  <a:lnTo>
                    <a:pt x="27806" y="13353"/>
                  </a:lnTo>
                  <a:lnTo>
                    <a:pt x="15988" y="20183"/>
                  </a:lnTo>
                  <a:lnTo>
                    <a:pt x="18981" y="24020"/>
                  </a:lnTo>
                  <a:lnTo>
                    <a:pt x="32666" y="16141"/>
                  </a:lnTo>
                  <a:lnTo>
                    <a:pt x="468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1637684" y="3550759"/>
              <a:ext cx="571488" cy="364754"/>
            </a:xfrm>
            <a:custGeom>
              <a:rect b="b" l="l" r="r" t="t"/>
              <a:pathLst>
                <a:path extrusionOk="0" h="19902" w="31182">
                  <a:moveTo>
                    <a:pt x="17062" y="1"/>
                  </a:moveTo>
                  <a:lnTo>
                    <a:pt x="0" y="9849"/>
                  </a:lnTo>
                  <a:lnTo>
                    <a:pt x="1637" y="11716"/>
                  </a:lnTo>
                  <a:lnTo>
                    <a:pt x="1663" y="11819"/>
                  </a:lnTo>
                  <a:lnTo>
                    <a:pt x="1714" y="11921"/>
                  </a:lnTo>
                  <a:lnTo>
                    <a:pt x="1791" y="12023"/>
                  </a:lnTo>
                  <a:lnTo>
                    <a:pt x="1919" y="12100"/>
                  </a:lnTo>
                  <a:lnTo>
                    <a:pt x="15194" y="19748"/>
                  </a:lnTo>
                  <a:lnTo>
                    <a:pt x="15322" y="19825"/>
                  </a:lnTo>
                  <a:lnTo>
                    <a:pt x="15450" y="19851"/>
                  </a:lnTo>
                  <a:lnTo>
                    <a:pt x="15450" y="19876"/>
                  </a:lnTo>
                  <a:lnTo>
                    <a:pt x="15655" y="19902"/>
                  </a:lnTo>
                  <a:lnTo>
                    <a:pt x="15655" y="19902"/>
                  </a:lnTo>
                  <a:lnTo>
                    <a:pt x="15527" y="19876"/>
                  </a:lnTo>
                  <a:lnTo>
                    <a:pt x="15680" y="19902"/>
                  </a:lnTo>
                  <a:lnTo>
                    <a:pt x="16013" y="19902"/>
                  </a:lnTo>
                  <a:lnTo>
                    <a:pt x="16192" y="19876"/>
                  </a:lnTo>
                  <a:lnTo>
                    <a:pt x="16346" y="19825"/>
                  </a:lnTo>
                  <a:lnTo>
                    <a:pt x="16473" y="19748"/>
                  </a:lnTo>
                  <a:lnTo>
                    <a:pt x="21436" y="16909"/>
                  </a:lnTo>
                  <a:lnTo>
                    <a:pt x="19441" y="15323"/>
                  </a:lnTo>
                  <a:lnTo>
                    <a:pt x="17548" y="13763"/>
                  </a:lnTo>
                  <a:lnTo>
                    <a:pt x="15783" y="12253"/>
                  </a:lnTo>
                  <a:lnTo>
                    <a:pt x="14990" y="11563"/>
                  </a:lnTo>
                  <a:lnTo>
                    <a:pt x="14274" y="10872"/>
                  </a:lnTo>
                  <a:lnTo>
                    <a:pt x="13608" y="10258"/>
                  </a:lnTo>
                  <a:lnTo>
                    <a:pt x="13046" y="9670"/>
                  </a:lnTo>
                  <a:lnTo>
                    <a:pt x="12585" y="9133"/>
                  </a:lnTo>
                  <a:lnTo>
                    <a:pt x="12202" y="8672"/>
                  </a:lnTo>
                  <a:lnTo>
                    <a:pt x="11946" y="8263"/>
                  </a:lnTo>
                  <a:lnTo>
                    <a:pt x="11869" y="8109"/>
                  </a:lnTo>
                  <a:lnTo>
                    <a:pt x="11818" y="7930"/>
                  </a:lnTo>
                  <a:lnTo>
                    <a:pt x="11792" y="7803"/>
                  </a:lnTo>
                  <a:lnTo>
                    <a:pt x="11792" y="7700"/>
                  </a:lnTo>
                  <a:lnTo>
                    <a:pt x="11843" y="7598"/>
                  </a:lnTo>
                  <a:lnTo>
                    <a:pt x="11946" y="7521"/>
                  </a:lnTo>
                  <a:lnTo>
                    <a:pt x="12099" y="7470"/>
                  </a:lnTo>
                  <a:lnTo>
                    <a:pt x="12330" y="7444"/>
                  </a:lnTo>
                  <a:lnTo>
                    <a:pt x="12713" y="7496"/>
                  </a:lnTo>
                  <a:lnTo>
                    <a:pt x="13174" y="7572"/>
                  </a:lnTo>
                  <a:lnTo>
                    <a:pt x="13736" y="7726"/>
                  </a:lnTo>
                  <a:lnTo>
                    <a:pt x="14350" y="7930"/>
                  </a:lnTo>
                  <a:lnTo>
                    <a:pt x="15067" y="8186"/>
                  </a:lnTo>
                  <a:lnTo>
                    <a:pt x="15834" y="8468"/>
                  </a:lnTo>
                  <a:lnTo>
                    <a:pt x="17548" y="9184"/>
                  </a:lnTo>
                  <a:lnTo>
                    <a:pt x="19441" y="10054"/>
                  </a:lnTo>
                  <a:lnTo>
                    <a:pt x="21487" y="11000"/>
                  </a:lnTo>
                  <a:lnTo>
                    <a:pt x="23610" y="12049"/>
                  </a:lnTo>
                  <a:lnTo>
                    <a:pt x="25759" y="13123"/>
                  </a:lnTo>
                  <a:lnTo>
                    <a:pt x="30900" y="10156"/>
                  </a:lnTo>
                  <a:lnTo>
                    <a:pt x="31028" y="10079"/>
                  </a:lnTo>
                  <a:lnTo>
                    <a:pt x="31105" y="9977"/>
                  </a:lnTo>
                  <a:lnTo>
                    <a:pt x="31156" y="9900"/>
                  </a:lnTo>
                  <a:lnTo>
                    <a:pt x="31182" y="9798"/>
                  </a:lnTo>
                  <a:lnTo>
                    <a:pt x="31182" y="8135"/>
                  </a:lnTo>
                  <a:lnTo>
                    <a:pt x="17062" y="1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1920844" y="3782822"/>
              <a:ext cx="18" cy="18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637684" y="3550759"/>
              <a:ext cx="571488" cy="364754"/>
            </a:xfrm>
            <a:custGeom>
              <a:rect b="b" l="l" r="r" t="t"/>
              <a:pathLst>
                <a:path extrusionOk="0" fill="none" h="19902" w="31182">
                  <a:moveTo>
                    <a:pt x="17062" y="1"/>
                  </a:moveTo>
                  <a:lnTo>
                    <a:pt x="0" y="9849"/>
                  </a:lnTo>
                  <a:lnTo>
                    <a:pt x="1637" y="11716"/>
                  </a:lnTo>
                  <a:lnTo>
                    <a:pt x="1637" y="11716"/>
                  </a:lnTo>
                  <a:lnTo>
                    <a:pt x="1663" y="11819"/>
                  </a:lnTo>
                  <a:lnTo>
                    <a:pt x="1714" y="11921"/>
                  </a:lnTo>
                  <a:lnTo>
                    <a:pt x="1791" y="12023"/>
                  </a:lnTo>
                  <a:lnTo>
                    <a:pt x="1919" y="12100"/>
                  </a:lnTo>
                  <a:lnTo>
                    <a:pt x="15194" y="19748"/>
                  </a:lnTo>
                  <a:lnTo>
                    <a:pt x="15194" y="19748"/>
                  </a:lnTo>
                  <a:lnTo>
                    <a:pt x="15322" y="19825"/>
                  </a:lnTo>
                  <a:lnTo>
                    <a:pt x="15450" y="19851"/>
                  </a:lnTo>
                  <a:lnTo>
                    <a:pt x="15450" y="19876"/>
                  </a:lnTo>
                  <a:lnTo>
                    <a:pt x="15450" y="19876"/>
                  </a:lnTo>
                  <a:lnTo>
                    <a:pt x="15655" y="19902"/>
                  </a:lnTo>
                  <a:lnTo>
                    <a:pt x="15655" y="19902"/>
                  </a:lnTo>
                  <a:lnTo>
                    <a:pt x="15527" y="19876"/>
                  </a:lnTo>
                  <a:lnTo>
                    <a:pt x="15527" y="19876"/>
                  </a:lnTo>
                  <a:lnTo>
                    <a:pt x="15680" y="19902"/>
                  </a:lnTo>
                  <a:lnTo>
                    <a:pt x="15834" y="19902"/>
                  </a:lnTo>
                  <a:lnTo>
                    <a:pt x="15834" y="19902"/>
                  </a:lnTo>
                  <a:lnTo>
                    <a:pt x="16013" y="19902"/>
                  </a:lnTo>
                  <a:lnTo>
                    <a:pt x="16192" y="19876"/>
                  </a:lnTo>
                  <a:lnTo>
                    <a:pt x="16346" y="19825"/>
                  </a:lnTo>
                  <a:lnTo>
                    <a:pt x="16473" y="19748"/>
                  </a:lnTo>
                  <a:lnTo>
                    <a:pt x="21436" y="16909"/>
                  </a:lnTo>
                  <a:lnTo>
                    <a:pt x="21436" y="16909"/>
                  </a:lnTo>
                  <a:lnTo>
                    <a:pt x="19441" y="15323"/>
                  </a:lnTo>
                  <a:lnTo>
                    <a:pt x="17548" y="13763"/>
                  </a:lnTo>
                  <a:lnTo>
                    <a:pt x="15783" y="12253"/>
                  </a:lnTo>
                  <a:lnTo>
                    <a:pt x="14990" y="11563"/>
                  </a:lnTo>
                  <a:lnTo>
                    <a:pt x="14274" y="10872"/>
                  </a:lnTo>
                  <a:lnTo>
                    <a:pt x="13608" y="10258"/>
                  </a:lnTo>
                  <a:lnTo>
                    <a:pt x="13046" y="9670"/>
                  </a:lnTo>
                  <a:lnTo>
                    <a:pt x="12585" y="9133"/>
                  </a:lnTo>
                  <a:lnTo>
                    <a:pt x="12202" y="8672"/>
                  </a:lnTo>
                  <a:lnTo>
                    <a:pt x="11946" y="8263"/>
                  </a:lnTo>
                  <a:lnTo>
                    <a:pt x="11869" y="8109"/>
                  </a:lnTo>
                  <a:lnTo>
                    <a:pt x="11818" y="7930"/>
                  </a:lnTo>
                  <a:lnTo>
                    <a:pt x="11792" y="7803"/>
                  </a:lnTo>
                  <a:lnTo>
                    <a:pt x="11792" y="7700"/>
                  </a:lnTo>
                  <a:lnTo>
                    <a:pt x="11843" y="7598"/>
                  </a:lnTo>
                  <a:lnTo>
                    <a:pt x="11946" y="7521"/>
                  </a:lnTo>
                  <a:lnTo>
                    <a:pt x="11946" y="7521"/>
                  </a:lnTo>
                  <a:lnTo>
                    <a:pt x="12099" y="7470"/>
                  </a:lnTo>
                  <a:lnTo>
                    <a:pt x="12330" y="7444"/>
                  </a:lnTo>
                  <a:lnTo>
                    <a:pt x="12330" y="7444"/>
                  </a:lnTo>
                  <a:lnTo>
                    <a:pt x="12713" y="7496"/>
                  </a:lnTo>
                  <a:lnTo>
                    <a:pt x="13174" y="7572"/>
                  </a:lnTo>
                  <a:lnTo>
                    <a:pt x="13736" y="7726"/>
                  </a:lnTo>
                  <a:lnTo>
                    <a:pt x="14350" y="7930"/>
                  </a:lnTo>
                  <a:lnTo>
                    <a:pt x="15067" y="8186"/>
                  </a:lnTo>
                  <a:lnTo>
                    <a:pt x="15834" y="8468"/>
                  </a:lnTo>
                  <a:lnTo>
                    <a:pt x="17548" y="9184"/>
                  </a:lnTo>
                  <a:lnTo>
                    <a:pt x="19441" y="10054"/>
                  </a:lnTo>
                  <a:lnTo>
                    <a:pt x="21487" y="11000"/>
                  </a:lnTo>
                  <a:lnTo>
                    <a:pt x="23610" y="12049"/>
                  </a:lnTo>
                  <a:lnTo>
                    <a:pt x="25759" y="13123"/>
                  </a:lnTo>
                  <a:lnTo>
                    <a:pt x="30900" y="10156"/>
                  </a:lnTo>
                  <a:lnTo>
                    <a:pt x="30900" y="10156"/>
                  </a:lnTo>
                  <a:lnTo>
                    <a:pt x="31028" y="10079"/>
                  </a:lnTo>
                  <a:lnTo>
                    <a:pt x="31105" y="9977"/>
                  </a:lnTo>
                  <a:lnTo>
                    <a:pt x="31156" y="9900"/>
                  </a:lnTo>
                  <a:lnTo>
                    <a:pt x="31182" y="9798"/>
                  </a:lnTo>
                  <a:lnTo>
                    <a:pt x="31182" y="8135"/>
                  </a:lnTo>
                  <a:lnTo>
                    <a:pt x="1706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124282" y="3217895"/>
              <a:ext cx="465555" cy="299123"/>
            </a:xfrm>
            <a:custGeom>
              <a:rect b="b" l="l" r="r" t="t"/>
              <a:pathLst>
                <a:path extrusionOk="0" h="16321" w="25402">
                  <a:moveTo>
                    <a:pt x="13686" y="1"/>
                  </a:moveTo>
                  <a:lnTo>
                    <a:pt x="1" y="7880"/>
                  </a:lnTo>
                  <a:lnTo>
                    <a:pt x="845" y="8980"/>
                  </a:lnTo>
                  <a:lnTo>
                    <a:pt x="6165" y="12049"/>
                  </a:lnTo>
                  <a:lnTo>
                    <a:pt x="7163" y="13430"/>
                  </a:lnTo>
                  <a:lnTo>
                    <a:pt x="12151" y="16321"/>
                  </a:lnTo>
                  <a:lnTo>
                    <a:pt x="25401" y="8673"/>
                  </a:lnTo>
                  <a:lnTo>
                    <a:pt x="17600" y="5654"/>
                  </a:lnTo>
                  <a:lnTo>
                    <a:pt x="20541" y="3966"/>
                  </a:lnTo>
                  <a:lnTo>
                    <a:pt x="13686" y="1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3124282" y="3217895"/>
              <a:ext cx="465555" cy="299123"/>
            </a:xfrm>
            <a:custGeom>
              <a:rect b="b" l="l" r="r" t="t"/>
              <a:pathLst>
                <a:path extrusionOk="0" fill="none" h="16321" w="25402">
                  <a:moveTo>
                    <a:pt x="13686" y="1"/>
                  </a:moveTo>
                  <a:lnTo>
                    <a:pt x="13686" y="1"/>
                  </a:lnTo>
                  <a:lnTo>
                    <a:pt x="1" y="7880"/>
                  </a:lnTo>
                  <a:lnTo>
                    <a:pt x="845" y="8980"/>
                  </a:lnTo>
                  <a:lnTo>
                    <a:pt x="6165" y="12049"/>
                  </a:lnTo>
                  <a:lnTo>
                    <a:pt x="7163" y="13430"/>
                  </a:lnTo>
                  <a:lnTo>
                    <a:pt x="12151" y="16321"/>
                  </a:lnTo>
                  <a:lnTo>
                    <a:pt x="25401" y="8673"/>
                  </a:lnTo>
                  <a:lnTo>
                    <a:pt x="17600" y="5654"/>
                  </a:lnTo>
                  <a:lnTo>
                    <a:pt x="20541" y="3966"/>
                  </a:lnTo>
                  <a:lnTo>
                    <a:pt x="1368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2038983" y="3209464"/>
              <a:ext cx="837787" cy="453826"/>
            </a:xfrm>
            <a:custGeom>
              <a:rect b="b" l="l" r="r" t="t"/>
              <a:pathLst>
                <a:path extrusionOk="0" h="24762" w="45712">
                  <a:moveTo>
                    <a:pt x="27422" y="1"/>
                  </a:moveTo>
                  <a:lnTo>
                    <a:pt x="5628" y="12586"/>
                  </a:lnTo>
                  <a:lnTo>
                    <a:pt x="5858" y="12842"/>
                  </a:lnTo>
                  <a:lnTo>
                    <a:pt x="5398" y="12714"/>
                  </a:lnTo>
                  <a:lnTo>
                    <a:pt x="0" y="15834"/>
                  </a:lnTo>
                  <a:lnTo>
                    <a:pt x="9286" y="21181"/>
                  </a:lnTo>
                  <a:lnTo>
                    <a:pt x="9286" y="16500"/>
                  </a:lnTo>
                  <a:lnTo>
                    <a:pt x="12151" y="19595"/>
                  </a:lnTo>
                  <a:lnTo>
                    <a:pt x="20157" y="24225"/>
                  </a:lnTo>
                  <a:lnTo>
                    <a:pt x="20157" y="23892"/>
                  </a:lnTo>
                  <a:lnTo>
                    <a:pt x="20183" y="23918"/>
                  </a:lnTo>
                  <a:lnTo>
                    <a:pt x="20183" y="24225"/>
                  </a:lnTo>
                  <a:lnTo>
                    <a:pt x="20387" y="24097"/>
                  </a:lnTo>
                  <a:lnTo>
                    <a:pt x="21104" y="24762"/>
                  </a:lnTo>
                  <a:lnTo>
                    <a:pt x="45712" y="10565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2038983" y="3209464"/>
              <a:ext cx="837787" cy="453826"/>
            </a:xfrm>
            <a:custGeom>
              <a:rect b="b" l="l" r="r" t="t"/>
              <a:pathLst>
                <a:path extrusionOk="0" fill="none" h="24762" w="45712">
                  <a:moveTo>
                    <a:pt x="27422" y="1"/>
                  </a:moveTo>
                  <a:lnTo>
                    <a:pt x="5628" y="12586"/>
                  </a:lnTo>
                  <a:lnTo>
                    <a:pt x="5858" y="12842"/>
                  </a:lnTo>
                  <a:lnTo>
                    <a:pt x="5398" y="12714"/>
                  </a:lnTo>
                  <a:lnTo>
                    <a:pt x="0" y="15834"/>
                  </a:lnTo>
                  <a:lnTo>
                    <a:pt x="9286" y="21181"/>
                  </a:lnTo>
                  <a:lnTo>
                    <a:pt x="9286" y="16500"/>
                  </a:lnTo>
                  <a:lnTo>
                    <a:pt x="12151" y="19595"/>
                  </a:lnTo>
                  <a:lnTo>
                    <a:pt x="20157" y="24225"/>
                  </a:lnTo>
                  <a:lnTo>
                    <a:pt x="20157" y="23892"/>
                  </a:lnTo>
                  <a:lnTo>
                    <a:pt x="20183" y="23918"/>
                  </a:lnTo>
                  <a:lnTo>
                    <a:pt x="20183" y="24225"/>
                  </a:lnTo>
                  <a:lnTo>
                    <a:pt x="20387" y="24097"/>
                  </a:lnTo>
                  <a:lnTo>
                    <a:pt x="21104" y="24762"/>
                  </a:lnTo>
                  <a:lnTo>
                    <a:pt x="45712" y="10565"/>
                  </a:lnTo>
                  <a:lnTo>
                    <a:pt x="2742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1391087" y="3375896"/>
              <a:ext cx="470705" cy="287870"/>
            </a:xfrm>
            <a:custGeom>
              <a:rect b="b" l="l" r="r" t="t"/>
              <a:pathLst>
                <a:path extrusionOk="0" h="15707" w="25683">
                  <a:moveTo>
                    <a:pt x="14018" y="0"/>
                  </a:moveTo>
                  <a:lnTo>
                    <a:pt x="0" y="8084"/>
                  </a:lnTo>
                  <a:lnTo>
                    <a:pt x="2814" y="10386"/>
                  </a:lnTo>
                  <a:lnTo>
                    <a:pt x="10897" y="12330"/>
                  </a:lnTo>
                  <a:lnTo>
                    <a:pt x="8876" y="13507"/>
                  </a:lnTo>
                  <a:lnTo>
                    <a:pt x="8748" y="13609"/>
                  </a:lnTo>
                  <a:lnTo>
                    <a:pt x="8672" y="13711"/>
                  </a:lnTo>
                  <a:lnTo>
                    <a:pt x="8620" y="13813"/>
                  </a:lnTo>
                  <a:lnTo>
                    <a:pt x="8620" y="13916"/>
                  </a:lnTo>
                  <a:lnTo>
                    <a:pt x="10181" y="15706"/>
                  </a:lnTo>
                  <a:lnTo>
                    <a:pt x="18469" y="10923"/>
                  </a:lnTo>
                  <a:lnTo>
                    <a:pt x="16346" y="10079"/>
                  </a:lnTo>
                  <a:lnTo>
                    <a:pt x="17752" y="9260"/>
                  </a:lnTo>
                  <a:lnTo>
                    <a:pt x="19031" y="10590"/>
                  </a:lnTo>
                  <a:lnTo>
                    <a:pt x="25682" y="6753"/>
                  </a:lnTo>
                  <a:lnTo>
                    <a:pt x="14018" y="0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1391087" y="3375896"/>
              <a:ext cx="470705" cy="287870"/>
            </a:xfrm>
            <a:custGeom>
              <a:rect b="b" l="l" r="r" t="t"/>
              <a:pathLst>
                <a:path extrusionOk="0" fill="none" h="15707" w="25683">
                  <a:moveTo>
                    <a:pt x="14018" y="0"/>
                  </a:moveTo>
                  <a:lnTo>
                    <a:pt x="0" y="8084"/>
                  </a:lnTo>
                  <a:lnTo>
                    <a:pt x="2814" y="10386"/>
                  </a:lnTo>
                  <a:lnTo>
                    <a:pt x="10897" y="12330"/>
                  </a:lnTo>
                  <a:lnTo>
                    <a:pt x="8876" y="13507"/>
                  </a:lnTo>
                  <a:lnTo>
                    <a:pt x="8876" y="13507"/>
                  </a:lnTo>
                  <a:lnTo>
                    <a:pt x="8748" y="13609"/>
                  </a:lnTo>
                  <a:lnTo>
                    <a:pt x="8672" y="13711"/>
                  </a:lnTo>
                  <a:lnTo>
                    <a:pt x="8620" y="13813"/>
                  </a:lnTo>
                  <a:lnTo>
                    <a:pt x="8620" y="13916"/>
                  </a:lnTo>
                  <a:lnTo>
                    <a:pt x="8620" y="13916"/>
                  </a:lnTo>
                  <a:lnTo>
                    <a:pt x="10181" y="15706"/>
                  </a:lnTo>
                  <a:lnTo>
                    <a:pt x="18469" y="10923"/>
                  </a:lnTo>
                  <a:lnTo>
                    <a:pt x="16346" y="10079"/>
                  </a:lnTo>
                  <a:lnTo>
                    <a:pt x="17752" y="9260"/>
                  </a:lnTo>
                  <a:lnTo>
                    <a:pt x="19031" y="10590"/>
                  </a:lnTo>
                  <a:lnTo>
                    <a:pt x="25682" y="6753"/>
                  </a:lnTo>
                  <a:lnTo>
                    <a:pt x="1401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1779722" y="3034602"/>
              <a:ext cx="673242" cy="413505"/>
            </a:xfrm>
            <a:custGeom>
              <a:rect b="b" l="l" r="r" t="t"/>
              <a:pathLst>
                <a:path extrusionOk="0" h="22562" w="36734">
                  <a:moveTo>
                    <a:pt x="21232" y="5091"/>
                  </a:moveTo>
                  <a:lnTo>
                    <a:pt x="24046" y="6702"/>
                  </a:lnTo>
                  <a:lnTo>
                    <a:pt x="22869" y="7393"/>
                  </a:lnTo>
                  <a:lnTo>
                    <a:pt x="21232" y="5091"/>
                  </a:lnTo>
                  <a:close/>
                  <a:moveTo>
                    <a:pt x="25069" y="0"/>
                  </a:moveTo>
                  <a:lnTo>
                    <a:pt x="20567" y="2609"/>
                  </a:lnTo>
                  <a:lnTo>
                    <a:pt x="10872" y="8186"/>
                  </a:lnTo>
                  <a:lnTo>
                    <a:pt x="11333" y="8902"/>
                  </a:lnTo>
                  <a:lnTo>
                    <a:pt x="20797" y="14376"/>
                  </a:lnTo>
                  <a:lnTo>
                    <a:pt x="22537" y="13379"/>
                  </a:lnTo>
                  <a:lnTo>
                    <a:pt x="22537" y="14939"/>
                  </a:lnTo>
                  <a:lnTo>
                    <a:pt x="28880" y="11281"/>
                  </a:lnTo>
                  <a:lnTo>
                    <a:pt x="23381" y="8083"/>
                  </a:lnTo>
                  <a:lnTo>
                    <a:pt x="23355" y="8058"/>
                  </a:lnTo>
                  <a:lnTo>
                    <a:pt x="23355" y="8058"/>
                  </a:lnTo>
                  <a:lnTo>
                    <a:pt x="28906" y="11255"/>
                  </a:lnTo>
                  <a:lnTo>
                    <a:pt x="36733" y="6753"/>
                  </a:lnTo>
                  <a:lnTo>
                    <a:pt x="25069" y="0"/>
                  </a:lnTo>
                  <a:close/>
                  <a:moveTo>
                    <a:pt x="1" y="17190"/>
                  </a:moveTo>
                  <a:lnTo>
                    <a:pt x="9312" y="22562"/>
                  </a:lnTo>
                  <a:lnTo>
                    <a:pt x="12867" y="20515"/>
                  </a:lnTo>
                  <a:lnTo>
                    <a:pt x="1" y="17190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1779722" y="3349633"/>
              <a:ext cx="235838" cy="98474"/>
            </a:xfrm>
            <a:custGeom>
              <a:rect b="b" l="l" r="r" t="t"/>
              <a:pathLst>
                <a:path extrusionOk="0" fill="none" h="5373" w="12868">
                  <a:moveTo>
                    <a:pt x="1" y="1"/>
                  </a:moveTo>
                  <a:lnTo>
                    <a:pt x="9312" y="5373"/>
                  </a:lnTo>
                  <a:lnTo>
                    <a:pt x="12867" y="332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2168833" y="3127889"/>
              <a:ext cx="51592" cy="42208"/>
            </a:xfrm>
            <a:custGeom>
              <a:rect b="b" l="l" r="r" t="t"/>
              <a:pathLst>
                <a:path extrusionOk="0" fill="none" h="2303" w="2815">
                  <a:moveTo>
                    <a:pt x="1638" y="2303"/>
                  </a:moveTo>
                  <a:lnTo>
                    <a:pt x="1" y="1"/>
                  </a:lnTo>
                  <a:lnTo>
                    <a:pt x="2815" y="1612"/>
                  </a:lnTo>
                  <a:lnTo>
                    <a:pt x="1638" y="23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1978979" y="3034602"/>
              <a:ext cx="473986" cy="273795"/>
            </a:xfrm>
            <a:custGeom>
              <a:rect b="b" l="l" r="r" t="t"/>
              <a:pathLst>
                <a:path extrusionOk="0" fill="none" h="14939" w="25862">
                  <a:moveTo>
                    <a:pt x="14197" y="0"/>
                  </a:moveTo>
                  <a:lnTo>
                    <a:pt x="9695" y="2609"/>
                  </a:lnTo>
                  <a:lnTo>
                    <a:pt x="0" y="8186"/>
                  </a:lnTo>
                  <a:lnTo>
                    <a:pt x="461" y="8902"/>
                  </a:lnTo>
                  <a:lnTo>
                    <a:pt x="9925" y="14376"/>
                  </a:lnTo>
                  <a:lnTo>
                    <a:pt x="11665" y="13379"/>
                  </a:lnTo>
                  <a:lnTo>
                    <a:pt x="11665" y="14939"/>
                  </a:lnTo>
                  <a:lnTo>
                    <a:pt x="18008" y="11281"/>
                  </a:lnTo>
                  <a:lnTo>
                    <a:pt x="12509" y="8083"/>
                  </a:lnTo>
                  <a:lnTo>
                    <a:pt x="12483" y="8058"/>
                  </a:lnTo>
                  <a:lnTo>
                    <a:pt x="18034" y="11255"/>
                  </a:lnTo>
                  <a:lnTo>
                    <a:pt x="25861" y="6753"/>
                  </a:lnTo>
                  <a:lnTo>
                    <a:pt x="1419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2630155" y="2973186"/>
              <a:ext cx="655886" cy="341771"/>
            </a:xfrm>
            <a:custGeom>
              <a:rect b="b" l="l" r="r" t="t"/>
              <a:pathLst>
                <a:path extrusionOk="0" h="18648" w="35787">
                  <a:moveTo>
                    <a:pt x="17497" y="0"/>
                  </a:moveTo>
                  <a:lnTo>
                    <a:pt x="11614" y="3402"/>
                  </a:lnTo>
                  <a:lnTo>
                    <a:pt x="12944" y="4681"/>
                  </a:lnTo>
                  <a:lnTo>
                    <a:pt x="12970" y="4784"/>
                  </a:lnTo>
                  <a:lnTo>
                    <a:pt x="13021" y="4886"/>
                  </a:lnTo>
                  <a:lnTo>
                    <a:pt x="13097" y="4988"/>
                  </a:lnTo>
                  <a:lnTo>
                    <a:pt x="13225" y="5065"/>
                  </a:lnTo>
                  <a:lnTo>
                    <a:pt x="15323" y="6267"/>
                  </a:lnTo>
                  <a:lnTo>
                    <a:pt x="16065" y="7239"/>
                  </a:lnTo>
                  <a:lnTo>
                    <a:pt x="10514" y="4042"/>
                  </a:lnTo>
                  <a:lnTo>
                    <a:pt x="2303" y="8774"/>
                  </a:lnTo>
                  <a:lnTo>
                    <a:pt x="4298" y="10462"/>
                  </a:lnTo>
                  <a:lnTo>
                    <a:pt x="4298" y="10565"/>
                  </a:lnTo>
                  <a:lnTo>
                    <a:pt x="4349" y="10667"/>
                  </a:lnTo>
                  <a:lnTo>
                    <a:pt x="4451" y="10769"/>
                  </a:lnTo>
                  <a:lnTo>
                    <a:pt x="4554" y="10846"/>
                  </a:lnTo>
                  <a:lnTo>
                    <a:pt x="6114" y="11741"/>
                  </a:lnTo>
                  <a:lnTo>
                    <a:pt x="512" y="9797"/>
                  </a:lnTo>
                  <a:lnTo>
                    <a:pt x="1" y="10104"/>
                  </a:lnTo>
                  <a:lnTo>
                    <a:pt x="10591" y="16218"/>
                  </a:lnTo>
                  <a:lnTo>
                    <a:pt x="10591" y="14658"/>
                  </a:lnTo>
                  <a:lnTo>
                    <a:pt x="10591" y="14325"/>
                  </a:lnTo>
                  <a:lnTo>
                    <a:pt x="17830" y="18495"/>
                  </a:lnTo>
                  <a:lnTo>
                    <a:pt x="17958" y="18571"/>
                  </a:lnTo>
                  <a:lnTo>
                    <a:pt x="18085" y="18597"/>
                  </a:lnTo>
                  <a:lnTo>
                    <a:pt x="18085" y="18622"/>
                  </a:lnTo>
                  <a:lnTo>
                    <a:pt x="18290" y="18648"/>
                  </a:lnTo>
                  <a:lnTo>
                    <a:pt x="18290" y="18648"/>
                  </a:lnTo>
                  <a:lnTo>
                    <a:pt x="18162" y="18622"/>
                  </a:lnTo>
                  <a:lnTo>
                    <a:pt x="18316" y="18648"/>
                  </a:lnTo>
                  <a:lnTo>
                    <a:pt x="18648" y="18648"/>
                  </a:lnTo>
                  <a:lnTo>
                    <a:pt x="18827" y="18622"/>
                  </a:lnTo>
                  <a:lnTo>
                    <a:pt x="18981" y="18571"/>
                  </a:lnTo>
                  <a:lnTo>
                    <a:pt x="19134" y="18495"/>
                  </a:lnTo>
                  <a:lnTo>
                    <a:pt x="23074" y="16244"/>
                  </a:lnTo>
                  <a:lnTo>
                    <a:pt x="23969" y="17395"/>
                  </a:lnTo>
                  <a:lnTo>
                    <a:pt x="35787" y="10565"/>
                  </a:lnTo>
                  <a:lnTo>
                    <a:pt x="17497" y="0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2961608" y="3182266"/>
              <a:ext cx="495" cy="18"/>
            </a:xfrm>
            <a:custGeom>
              <a:rect b="b" l="l" r="r" t="t"/>
              <a:pathLst>
                <a:path extrusionOk="0" fill="none" h="1" w="27">
                  <a:moveTo>
                    <a:pt x="26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2630155" y="2973186"/>
              <a:ext cx="655886" cy="341771"/>
            </a:xfrm>
            <a:custGeom>
              <a:rect b="b" l="l" r="r" t="t"/>
              <a:pathLst>
                <a:path extrusionOk="0" fill="none" h="18648" w="35787">
                  <a:moveTo>
                    <a:pt x="17497" y="0"/>
                  </a:moveTo>
                  <a:lnTo>
                    <a:pt x="11614" y="3402"/>
                  </a:lnTo>
                  <a:lnTo>
                    <a:pt x="12944" y="4681"/>
                  </a:lnTo>
                  <a:lnTo>
                    <a:pt x="12944" y="4681"/>
                  </a:lnTo>
                  <a:lnTo>
                    <a:pt x="12970" y="4784"/>
                  </a:lnTo>
                  <a:lnTo>
                    <a:pt x="13021" y="4886"/>
                  </a:lnTo>
                  <a:lnTo>
                    <a:pt x="13097" y="4988"/>
                  </a:lnTo>
                  <a:lnTo>
                    <a:pt x="13225" y="5065"/>
                  </a:lnTo>
                  <a:lnTo>
                    <a:pt x="15323" y="6267"/>
                  </a:lnTo>
                  <a:lnTo>
                    <a:pt x="16065" y="7239"/>
                  </a:lnTo>
                  <a:lnTo>
                    <a:pt x="10514" y="4042"/>
                  </a:lnTo>
                  <a:lnTo>
                    <a:pt x="2303" y="8774"/>
                  </a:lnTo>
                  <a:lnTo>
                    <a:pt x="4298" y="10462"/>
                  </a:lnTo>
                  <a:lnTo>
                    <a:pt x="4298" y="10462"/>
                  </a:lnTo>
                  <a:lnTo>
                    <a:pt x="4298" y="10565"/>
                  </a:lnTo>
                  <a:lnTo>
                    <a:pt x="4349" y="10667"/>
                  </a:lnTo>
                  <a:lnTo>
                    <a:pt x="4451" y="10769"/>
                  </a:lnTo>
                  <a:lnTo>
                    <a:pt x="4554" y="10846"/>
                  </a:lnTo>
                  <a:lnTo>
                    <a:pt x="6114" y="11741"/>
                  </a:lnTo>
                  <a:lnTo>
                    <a:pt x="512" y="9797"/>
                  </a:lnTo>
                  <a:lnTo>
                    <a:pt x="1" y="10104"/>
                  </a:lnTo>
                  <a:lnTo>
                    <a:pt x="10591" y="16218"/>
                  </a:lnTo>
                  <a:lnTo>
                    <a:pt x="10591" y="14658"/>
                  </a:lnTo>
                  <a:lnTo>
                    <a:pt x="10591" y="14325"/>
                  </a:lnTo>
                  <a:lnTo>
                    <a:pt x="17830" y="18495"/>
                  </a:lnTo>
                  <a:lnTo>
                    <a:pt x="17830" y="18495"/>
                  </a:lnTo>
                  <a:lnTo>
                    <a:pt x="17958" y="18571"/>
                  </a:lnTo>
                  <a:lnTo>
                    <a:pt x="18085" y="18597"/>
                  </a:lnTo>
                  <a:lnTo>
                    <a:pt x="18085" y="18622"/>
                  </a:lnTo>
                  <a:lnTo>
                    <a:pt x="18085" y="18622"/>
                  </a:lnTo>
                  <a:lnTo>
                    <a:pt x="18290" y="18648"/>
                  </a:lnTo>
                  <a:lnTo>
                    <a:pt x="18290" y="18648"/>
                  </a:lnTo>
                  <a:lnTo>
                    <a:pt x="18162" y="18622"/>
                  </a:lnTo>
                  <a:lnTo>
                    <a:pt x="18162" y="18622"/>
                  </a:lnTo>
                  <a:lnTo>
                    <a:pt x="18316" y="18648"/>
                  </a:lnTo>
                  <a:lnTo>
                    <a:pt x="18495" y="18648"/>
                  </a:lnTo>
                  <a:lnTo>
                    <a:pt x="18495" y="18648"/>
                  </a:lnTo>
                  <a:lnTo>
                    <a:pt x="18648" y="18648"/>
                  </a:lnTo>
                  <a:lnTo>
                    <a:pt x="18827" y="18622"/>
                  </a:lnTo>
                  <a:lnTo>
                    <a:pt x="18981" y="18571"/>
                  </a:lnTo>
                  <a:lnTo>
                    <a:pt x="19134" y="18495"/>
                  </a:lnTo>
                  <a:lnTo>
                    <a:pt x="23074" y="16244"/>
                  </a:lnTo>
                  <a:lnTo>
                    <a:pt x="23969" y="17395"/>
                  </a:lnTo>
                  <a:lnTo>
                    <a:pt x="35787" y="10565"/>
                  </a:lnTo>
                  <a:lnTo>
                    <a:pt x="1749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1853802" y="3687189"/>
              <a:ext cx="255980" cy="173470"/>
            </a:xfrm>
            <a:custGeom>
              <a:rect b="b" l="l" r="r" t="t"/>
              <a:pathLst>
                <a:path extrusionOk="0" h="9465" w="13967">
                  <a:moveTo>
                    <a:pt x="538" y="0"/>
                  </a:moveTo>
                  <a:lnTo>
                    <a:pt x="307" y="26"/>
                  </a:lnTo>
                  <a:lnTo>
                    <a:pt x="154" y="77"/>
                  </a:lnTo>
                  <a:lnTo>
                    <a:pt x="51" y="154"/>
                  </a:lnTo>
                  <a:lnTo>
                    <a:pt x="0" y="256"/>
                  </a:lnTo>
                  <a:lnTo>
                    <a:pt x="0" y="359"/>
                  </a:lnTo>
                  <a:lnTo>
                    <a:pt x="26" y="486"/>
                  </a:lnTo>
                  <a:lnTo>
                    <a:pt x="77" y="665"/>
                  </a:lnTo>
                  <a:lnTo>
                    <a:pt x="154" y="819"/>
                  </a:lnTo>
                  <a:lnTo>
                    <a:pt x="410" y="1228"/>
                  </a:lnTo>
                  <a:lnTo>
                    <a:pt x="793" y="1689"/>
                  </a:lnTo>
                  <a:lnTo>
                    <a:pt x="1254" y="2226"/>
                  </a:lnTo>
                  <a:lnTo>
                    <a:pt x="1816" y="2814"/>
                  </a:lnTo>
                  <a:lnTo>
                    <a:pt x="2482" y="3428"/>
                  </a:lnTo>
                  <a:lnTo>
                    <a:pt x="3198" y="4119"/>
                  </a:lnTo>
                  <a:lnTo>
                    <a:pt x="3991" y="4809"/>
                  </a:lnTo>
                  <a:lnTo>
                    <a:pt x="5756" y="6319"/>
                  </a:lnTo>
                  <a:lnTo>
                    <a:pt x="7649" y="7879"/>
                  </a:lnTo>
                  <a:lnTo>
                    <a:pt x="9644" y="9465"/>
                  </a:lnTo>
                  <a:lnTo>
                    <a:pt x="10718" y="8825"/>
                  </a:lnTo>
                  <a:lnTo>
                    <a:pt x="10846" y="8749"/>
                  </a:lnTo>
                  <a:lnTo>
                    <a:pt x="10923" y="8646"/>
                  </a:lnTo>
                  <a:lnTo>
                    <a:pt x="10974" y="8544"/>
                  </a:lnTo>
                  <a:lnTo>
                    <a:pt x="11000" y="8442"/>
                  </a:lnTo>
                  <a:lnTo>
                    <a:pt x="11000" y="5756"/>
                  </a:lnTo>
                  <a:lnTo>
                    <a:pt x="11767" y="6216"/>
                  </a:lnTo>
                  <a:lnTo>
                    <a:pt x="11895" y="6267"/>
                  </a:lnTo>
                  <a:lnTo>
                    <a:pt x="12048" y="6319"/>
                  </a:lnTo>
                  <a:lnTo>
                    <a:pt x="12227" y="6344"/>
                  </a:lnTo>
                  <a:lnTo>
                    <a:pt x="12100" y="6319"/>
                  </a:lnTo>
                  <a:lnTo>
                    <a:pt x="12279" y="6344"/>
                  </a:lnTo>
                  <a:lnTo>
                    <a:pt x="12611" y="6344"/>
                  </a:lnTo>
                  <a:lnTo>
                    <a:pt x="12765" y="6319"/>
                  </a:lnTo>
                  <a:lnTo>
                    <a:pt x="12918" y="6267"/>
                  </a:lnTo>
                  <a:lnTo>
                    <a:pt x="13072" y="6216"/>
                  </a:lnTo>
                  <a:lnTo>
                    <a:pt x="13967" y="5679"/>
                  </a:lnTo>
                  <a:lnTo>
                    <a:pt x="11818" y="4605"/>
                  </a:lnTo>
                  <a:lnTo>
                    <a:pt x="9695" y="3556"/>
                  </a:lnTo>
                  <a:lnTo>
                    <a:pt x="7649" y="2610"/>
                  </a:lnTo>
                  <a:lnTo>
                    <a:pt x="5756" y="1740"/>
                  </a:lnTo>
                  <a:lnTo>
                    <a:pt x="4042" y="1024"/>
                  </a:lnTo>
                  <a:lnTo>
                    <a:pt x="3275" y="742"/>
                  </a:lnTo>
                  <a:lnTo>
                    <a:pt x="2558" y="486"/>
                  </a:lnTo>
                  <a:lnTo>
                    <a:pt x="1944" y="282"/>
                  </a:lnTo>
                  <a:lnTo>
                    <a:pt x="1382" y="128"/>
                  </a:lnTo>
                  <a:lnTo>
                    <a:pt x="921" y="52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778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1853802" y="3687189"/>
              <a:ext cx="255980" cy="173470"/>
            </a:xfrm>
            <a:custGeom>
              <a:rect b="b" l="l" r="r" t="t"/>
              <a:pathLst>
                <a:path extrusionOk="0" fill="none" h="9465" w="13967">
                  <a:moveTo>
                    <a:pt x="538" y="0"/>
                  </a:moveTo>
                  <a:lnTo>
                    <a:pt x="538" y="0"/>
                  </a:lnTo>
                  <a:lnTo>
                    <a:pt x="307" y="26"/>
                  </a:lnTo>
                  <a:lnTo>
                    <a:pt x="154" y="77"/>
                  </a:lnTo>
                  <a:lnTo>
                    <a:pt x="154" y="77"/>
                  </a:lnTo>
                  <a:lnTo>
                    <a:pt x="51" y="154"/>
                  </a:lnTo>
                  <a:lnTo>
                    <a:pt x="0" y="256"/>
                  </a:lnTo>
                  <a:lnTo>
                    <a:pt x="0" y="359"/>
                  </a:lnTo>
                  <a:lnTo>
                    <a:pt x="26" y="486"/>
                  </a:lnTo>
                  <a:lnTo>
                    <a:pt x="77" y="665"/>
                  </a:lnTo>
                  <a:lnTo>
                    <a:pt x="154" y="819"/>
                  </a:lnTo>
                  <a:lnTo>
                    <a:pt x="410" y="1228"/>
                  </a:lnTo>
                  <a:lnTo>
                    <a:pt x="793" y="1689"/>
                  </a:lnTo>
                  <a:lnTo>
                    <a:pt x="1254" y="2226"/>
                  </a:lnTo>
                  <a:lnTo>
                    <a:pt x="1816" y="2814"/>
                  </a:lnTo>
                  <a:lnTo>
                    <a:pt x="2482" y="3428"/>
                  </a:lnTo>
                  <a:lnTo>
                    <a:pt x="3198" y="4119"/>
                  </a:lnTo>
                  <a:lnTo>
                    <a:pt x="3991" y="4809"/>
                  </a:lnTo>
                  <a:lnTo>
                    <a:pt x="5756" y="6319"/>
                  </a:lnTo>
                  <a:lnTo>
                    <a:pt x="7649" y="7879"/>
                  </a:lnTo>
                  <a:lnTo>
                    <a:pt x="9644" y="9465"/>
                  </a:lnTo>
                  <a:lnTo>
                    <a:pt x="10718" y="8825"/>
                  </a:lnTo>
                  <a:lnTo>
                    <a:pt x="10718" y="8825"/>
                  </a:lnTo>
                  <a:lnTo>
                    <a:pt x="10846" y="8749"/>
                  </a:lnTo>
                  <a:lnTo>
                    <a:pt x="10923" y="8646"/>
                  </a:lnTo>
                  <a:lnTo>
                    <a:pt x="10974" y="8544"/>
                  </a:lnTo>
                  <a:lnTo>
                    <a:pt x="11000" y="8442"/>
                  </a:lnTo>
                  <a:lnTo>
                    <a:pt x="11000" y="5756"/>
                  </a:lnTo>
                  <a:lnTo>
                    <a:pt x="11767" y="6216"/>
                  </a:lnTo>
                  <a:lnTo>
                    <a:pt x="11767" y="6216"/>
                  </a:lnTo>
                  <a:lnTo>
                    <a:pt x="11895" y="6267"/>
                  </a:lnTo>
                  <a:lnTo>
                    <a:pt x="12048" y="6319"/>
                  </a:lnTo>
                  <a:lnTo>
                    <a:pt x="12048" y="6319"/>
                  </a:lnTo>
                  <a:lnTo>
                    <a:pt x="12048" y="6319"/>
                  </a:lnTo>
                  <a:lnTo>
                    <a:pt x="12227" y="6344"/>
                  </a:lnTo>
                  <a:lnTo>
                    <a:pt x="12227" y="6344"/>
                  </a:lnTo>
                  <a:lnTo>
                    <a:pt x="12100" y="6319"/>
                  </a:lnTo>
                  <a:lnTo>
                    <a:pt x="12100" y="6319"/>
                  </a:lnTo>
                  <a:lnTo>
                    <a:pt x="12279" y="6344"/>
                  </a:lnTo>
                  <a:lnTo>
                    <a:pt x="12432" y="6344"/>
                  </a:lnTo>
                  <a:lnTo>
                    <a:pt x="12432" y="6344"/>
                  </a:lnTo>
                  <a:lnTo>
                    <a:pt x="12611" y="6344"/>
                  </a:lnTo>
                  <a:lnTo>
                    <a:pt x="12765" y="6319"/>
                  </a:lnTo>
                  <a:lnTo>
                    <a:pt x="12918" y="6267"/>
                  </a:lnTo>
                  <a:lnTo>
                    <a:pt x="13072" y="6216"/>
                  </a:lnTo>
                  <a:lnTo>
                    <a:pt x="13967" y="5679"/>
                  </a:lnTo>
                  <a:lnTo>
                    <a:pt x="13967" y="5679"/>
                  </a:lnTo>
                  <a:lnTo>
                    <a:pt x="11818" y="4605"/>
                  </a:lnTo>
                  <a:lnTo>
                    <a:pt x="9695" y="3556"/>
                  </a:lnTo>
                  <a:lnTo>
                    <a:pt x="7649" y="2610"/>
                  </a:lnTo>
                  <a:lnTo>
                    <a:pt x="5756" y="1740"/>
                  </a:lnTo>
                  <a:lnTo>
                    <a:pt x="4042" y="1024"/>
                  </a:lnTo>
                  <a:lnTo>
                    <a:pt x="3275" y="742"/>
                  </a:lnTo>
                  <a:lnTo>
                    <a:pt x="2558" y="486"/>
                  </a:lnTo>
                  <a:lnTo>
                    <a:pt x="1944" y="282"/>
                  </a:lnTo>
                  <a:lnTo>
                    <a:pt x="1382" y="128"/>
                  </a:lnTo>
                  <a:lnTo>
                    <a:pt x="921" y="52"/>
                  </a:lnTo>
                  <a:lnTo>
                    <a:pt x="53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2327769" y="2798323"/>
              <a:ext cx="534467" cy="274271"/>
            </a:xfrm>
            <a:custGeom>
              <a:rect b="b" l="l" r="r" t="t"/>
              <a:pathLst>
                <a:path extrusionOk="0" h="14965" w="29162">
                  <a:moveTo>
                    <a:pt x="17497" y="0"/>
                  </a:moveTo>
                  <a:lnTo>
                    <a:pt x="11358" y="3556"/>
                  </a:lnTo>
                  <a:lnTo>
                    <a:pt x="12407" y="4528"/>
                  </a:lnTo>
                  <a:lnTo>
                    <a:pt x="21590" y="9848"/>
                  </a:lnTo>
                  <a:lnTo>
                    <a:pt x="21590" y="9746"/>
                  </a:lnTo>
                  <a:lnTo>
                    <a:pt x="21616" y="9848"/>
                  </a:lnTo>
                  <a:lnTo>
                    <a:pt x="23662" y="8672"/>
                  </a:lnTo>
                  <a:lnTo>
                    <a:pt x="24480" y="9439"/>
                  </a:lnTo>
                  <a:lnTo>
                    <a:pt x="29162" y="6753"/>
                  </a:lnTo>
                  <a:lnTo>
                    <a:pt x="20157" y="1535"/>
                  </a:lnTo>
                  <a:lnTo>
                    <a:pt x="20106" y="1560"/>
                  </a:lnTo>
                  <a:lnTo>
                    <a:pt x="19927" y="1407"/>
                  </a:lnTo>
                  <a:lnTo>
                    <a:pt x="17497" y="0"/>
                  </a:lnTo>
                  <a:close/>
                  <a:moveTo>
                    <a:pt x="308" y="9925"/>
                  </a:moveTo>
                  <a:lnTo>
                    <a:pt x="1" y="10104"/>
                  </a:lnTo>
                  <a:lnTo>
                    <a:pt x="487" y="10385"/>
                  </a:lnTo>
                  <a:lnTo>
                    <a:pt x="308" y="9925"/>
                  </a:lnTo>
                  <a:close/>
                  <a:moveTo>
                    <a:pt x="21436" y="10692"/>
                  </a:moveTo>
                  <a:lnTo>
                    <a:pt x="21283" y="10718"/>
                  </a:lnTo>
                  <a:lnTo>
                    <a:pt x="21104" y="10769"/>
                  </a:lnTo>
                  <a:lnTo>
                    <a:pt x="20976" y="10846"/>
                  </a:lnTo>
                  <a:lnTo>
                    <a:pt x="14939" y="14325"/>
                  </a:lnTo>
                  <a:lnTo>
                    <a:pt x="14811" y="14427"/>
                  </a:lnTo>
                  <a:lnTo>
                    <a:pt x="14709" y="14529"/>
                  </a:lnTo>
                  <a:lnTo>
                    <a:pt x="14683" y="14632"/>
                  </a:lnTo>
                  <a:lnTo>
                    <a:pt x="14658" y="14734"/>
                  </a:lnTo>
                  <a:lnTo>
                    <a:pt x="14939" y="14964"/>
                  </a:lnTo>
                  <a:lnTo>
                    <a:pt x="22153" y="10795"/>
                  </a:lnTo>
                  <a:lnTo>
                    <a:pt x="21897" y="10718"/>
                  </a:lnTo>
                  <a:lnTo>
                    <a:pt x="21616" y="10692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2596395" y="2994281"/>
              <a:ext cx="137383" cy="78313"/>
            </a:xfrm>
            <a:custGeom>
              <a:rect b="b" l="l" r="r" t="t"/>
              <a:pathLst>
                <a:path extrusionOk="0" fill="none" h="4273" w="7496">
                  <a:moveTo>
                    <a:pt x="6959" y="0"/>
                  </a:moveTo>
                  <a:lnTo>
                    <a:pt x="6959" y="0"/>
                  </a:lnTo>
                  <a:lnTo>
                    <a:pt x="6779" y="0"/>
                  </a:lnTo>
                  <a:lnTo>
                    <a:pt x="6626" y="26"/>
                  </a:lnTo>
                  <a:lnTo>
                    <a:pt x="6447" y="77"/>
                  </a:lnTo>
                  <a:lnTo>
                    <a:pt x="6319" y="154"/>
                  </a:lnTo>
                  <a:lnTo>
                    <a:pt x="282" y="3633"/>
                  </a:lnTo>
                  <a:lnTo>
                    <a:pt x="282" y="3633"/>
                  </a:lnTo>
                  <a:lnTo>
                    <a:pt x="154" y="3735"/>
                  </a:lnTo>
                  <a:lnTo>
                    <a:pt x="52" y="3837"/>
                  </a:lnTo>
                  <a:lnTo>
                    <a:pt x="26" y="3940"/>
                  </a:lnTo>
                  <a:lnTo>
                    <a:pt x="1" y="4042"/>
                  </a:lnTo>
                  <a:lnTo>
                    <a:pt x="282" y="4272"/>
                  </a:lnTo>
                  <a:lnTo>
                    <a:pt x="7496" y="103"/>
                  </a:lnTo>
                  <a:lnTo>
                    <a:pt x="7496" y="103"/>
                  </a:lnTo>
                  <a:lnTo>
                    <a:pt x="7240" y="26"/>
                  </a:lnTo>
                  <a:lnTo>
                    <a:pt x="69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2327769" y="2980224"/>
              <a:ext cx="8925" cy="8449"/>
            </a:xfrm>
            <a:custGeom>
              <a:rect b="b" l="l" r="r" t="t"/>
              <a:pathLst>
                <a:path extrusionOk="0" fill="none" h="461" w="487">
                  <a:moveTo>
                    <a:pt x="308" y="0"/>
                  </a:moveTo>
                  <a:lnTo>
                    <a:pt x="1" y="179"/>
                  </a:lnTo>
                  <a:lnTo>
                    <a:pt x="487" y="460"/>
                  </a:lnTo>
                  <a:lnTo>
                    <a:pt x="30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2535915" y="2798323"/>
              <a:ext cx="326321" cy="180508"/>
            </a:xfrm>
            <a:custGeom>
              <a:rect b="b" l="l" r="r" t="t"/>
              <a:pathLst>
                <a:path extrusionOk="0" fill="none" h="9849" w="17805">
                  <a:moveTo>
                    <a:pt x="6140" y="0"/>
                  </a:moveTo>
                  <a:lnTo>
                    <a:pt x="1" y="3556"/>
                  </a:lnTo>
                  <a:lnTo>
                    <a:pt x="1050" y="4528"/>
                  </a:lnTo>
                  <a:lnTo>
                    <a:pt x="10233" y="9848"/>
                  </a:lnTo>
                  <a:lnTo>
                    <a:pt x="10233" y="9746"/>
                  </a:lnTo>
                  <a:lnTo>
                    <a:pt x="10259" y="9848"/>
                  </a:lnTo>
                  <a:lnTo>
                    <a:pt x="12305" y="8672"/>
                  </a:lnTo>
                  <a:lnTo>
                    <a:pt x="13123" y="9439"/>
                  </a:lnTo>
                  <a:lnTo>
                    <a:pt x="17805" y="6753"/>
                  </a:lnTo>
                  <a:lnTo>
                    <a:pt x="8800" y="1535"/>
                  </a:lnTo>
                  <a:lnTo>
                    <a:pt x="8749" y="1560"/>
                  </a:lnTo>
                  <a:lnTo>
                    <a:pt x="8570" y="1407"/>
                  </a:lnTo>
                  <a:lnTo>
                    <a:pt x="614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2494659" y="3454191"/>
              <a:ext cx="594489" cy="370839"/>
            </a:xfrm>
            <a:custGeom>
              <a:rect b="b" l="l" r="r" t="t"/>
              <a:pathLst>
                <a:path extrusionOk="0" h="20234" w="32437">
                  <a:moveTo>
                    <a:pt x="25683" y="0"/>
                  </a:moveTo>
                  <a:lnTo>
                    <a:pt x="1" y="14837"/>
                  </a:lnTo>
                  <a:lnTo>
                    <a:pt x="2124" y="16781"/>
                  </a:lnTo>
                  <a:lnTo>
                    <a:pt x="8059" y="20234"/>
                  </a:lnTo>
                  <a:lnTo>
                    <a:pt x="32436" y="6139"/>
                  </a:lnTo>
                  <a:lnTo>
                    <a:pt x="25760" y="51"/>
                  </a:lnTo>
                  <a:lnTo>
                    <a:pt x="25683" y="0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2494659" y="3454191"/>
              <a:ext cx="594489" cy="370839"/>
            </a:xfrm>
            <a:custGeom>
              <a:rect b="b" l="l" r="r" t="t"/>
              <a:pathLst>
                <a:path extrusionOk="0" fill="none" h="20234" w="32437">
                  <a:moveTo>
                    <a:pt x="25683" y="0"/>
                  </a:moveTo>
                  <a:lnTo>
                    <a:pt x="1" y="14837"/>
                  </a:lnTo>
                  <a:lnTo>
                    <a:pt x="2124" y="16781"/>
                  </a:lnTo>
                  <a:lnTo>
                    <a:pt x="8059" y="20234"/>
                  </a:lnTo>
                  <a:lnTo>
                    <a:pt x="32436" y="6139"/>
                  </a:lnTo>
                  <a:lnTo>
                    <a:pt x="25760" y="51"/>
                  </a:lnTo>
                  <a:lnTo>
                    <a:pt x="256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2077892" y="3803459"/>
              <a:ext cx="18" cy="1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8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2077892" y="3803459"/>
              <a:ext cx="18" cy="18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2268700" y="2799258"/>
              <a:ext cx="181442" cy="125177"/>
            </a:xfrm>
            <a:custGeom>
              <a:rect b="b" l="l" r="r" t="t"/>
              <a:pathLst>
                <a:path extrusionOk="0" h="6830" w="9900">
                  <a:moveTo>
                    <a:pt x="6779" y="0"/>
                  </a:moveTo>
                  <a:lnTo>
                    <a:pt x="0" y="3914"/>
                  </a:lnTo>
                  <a:lnTo>
                    <a:pt x="3121" y="6830"/>
                  </a:lnTo>
                  <a:lnTo>
                    <a:pt x="9900" y="2916"/>
                  </a:lnTo>
                  <a:lnTo>
                    <a:pt x="677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2268700" y="2799258"/>
              <a:ext cx="181442" cy="125177"/>
            </a:xfrm>
            <a:custGeom>
              <a:rect b="b" l="l" r="r" t="t"/>
              <a:pathLst>
                <a:path extrusionOk="0" fill="none" h="6830" w="9900">
                  <a:moveTo>
                    <a:pt x="6779" y="0"/>
                  </a:moveTo>
                  <a:lnTo>
                    <a:pt x="0" y="3914"/>
                  </a:lnTo>
                  <a:lnTo>
                    <a:pt x="3121" y="6830"/>
                  </a:lnTo>
                  <a:lnTo>
                    <a:pt x="9900" y="2916"/>
                  </a:lnTo>
                  <a:lnTo>
                    <a:pt x="677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2325900" y="2852701"/>
              <a:ext cx="141122" cy="87679"/>
            </a:xfrm>
            <a:custGeom>
              <a:rect b="b" l="l" r="r" t="t"/>
              <a:pathLst>
                <a:path extrusionOk="0" h="4784" w="7700">
                  <a:moveTo>
                    <a:pt x="6779" y="0"/>
                  </a:moveTo>
                  <a:lnTo>
                    <a:pt x="0" y="3914"/>
                  </a:lnTo>
                  <a:lnTo>
                    <a:pt x="921" y="4784"/>
                  </a:lnTo>
                  <a:lnTo>
                    <a:pt x="7700" y="870"/>
                  </a:lnTo>
                  <a:lnTo>
                    <a:pt x="6779" y="0"/>
                  </a:lnTo>
                  <a:close/>
                </a:path>
              </a:pathLst>
            </a:custGeom>
            <a:solidFill>
              <a:srgbClr val="7279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2325900" y="2852701"/>
              <a:ext cx="141122" cy="87679"/>
            </a:xfrm>
            <a:custGeom>
              <a:rect b="b" l="l" r="r" t="t"/>
              <a:pathLst>
                <a:path extrusionOk="0" fill="none" h="4784" w="7700">
                  <a:moveTo>
                    <a:pt x="6779" y="0"/>
                  </a:moveTo>
                  <a:lnTo>
                    <a:pt x="0" y="3914"/>
                  </a:lnTo>
                  <a:lnTo>
                    <a:pt x="921" y="4784"/>
                  </a:lnTo>
                  <a:lnTo>
                    <a:pt x="7700" y="870"/>
                  </a:lnTo>
                  <a:lnTo>
                    <a:pt x="677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2342779" y="2868646"/>
              <a:ext cx="147225" cy="93305"/>
            </a:xfrm>
            <a:custGeom>
              <a:rect b="b" l="l" r="r" t="t"/>
              <a:pathLst>
                <a:path extrusionOk="0" h="5091" w="8033">
                  <a:moveTo>
                    <a:pt x="6779" y="0"/>
                  </a:moveTo>
                  <a:lnTo>
                    <a:pt x="0" y="3914"/>
                  </a:lnTo>
                  <a:lnTo>
                    <a:pt x="1228" y="5090"/>
                  </a:lnTo>
                  <a:lnTo>
                    <a:pt x="8032" y="1177"/>
                  </a:lnTo>
                  <a:lnTo>
                    <a:pt x="6779" y="0"/>
                  </a:lnTo>
                  <a:close/>
                </a:path>
              </a:pathLst>
            </a:custGeom>
            <a:solidFill>
              <a:srgbClr val="5E6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2342779" y="2868646"/>
              <a:ext cx="147225" cy="93305"/>
            </a:xfrm>
            <a:custGeom>
              <a:rect b="b" l="l" r="r" t="t"/>
              <a:pathLst>
                <a:path extrusionOk="0" fill="none" h="5091" w="8033">
                  <a:moveTo>
                    <a:pt x="6779" y="0"/>
                  </a:moveTo>
                  <a:lnTo>
                    <a:pt x="0" y="3914"/>
                  </a:lnTo>
                  <a:lnTo>
                    <a:pt x="1228" y="5090"/>
                  </a:lnTo>
                  <a:lnTo>
                    <a:pt x="8032" y="1177"/>
                  </a:lnTo>
                  <a:lnTo>
                    <a:pt x="677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2365267" y="2890199"/>
              <a:ext cx="273336" cy="188022"/>
            </a:xfrm>
            <a:custGeom>
              <a:rect b="b" l="l" r="r" t="t"/>
              <a:pathLst>
                <a:path extrusionOk="0" h="10259" w="14914">
                  <a:moveTo>
                    <a:pt x="6805" y="1"/>
                  </a:moveTo>
                  <a:lnTo>
                    <a:pt x="1" y="3914"/>
                  </a:lnTo>
                  <a:lnTo>
                    <a:pt x="1126" y="4938"/>
                  </a:lnTo>
                  <a:lnTo>
                    <a:pt x="10310" y="10258"/>
                  </a:lnTo>
                  <a:lnTo>
                    <a:pt x="14914" y="7598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2365267" y="2890199"/>
              <a:ext cx="273336" cy="188022"/>
            </a:xfrm>
            <a:custGeom>
              <a:rect b="b" l="l" r="r" t="t"/>
              <a:pathLst>
                <a:path extrusionOk="0" fill="none" h="10259" w="14914">
                  <a:moveTo>
                    <a:pt x="6805" y="1"/>
                  </a:moveTo>
                  <a:lnTo>
                    <a:pt x="1" y="3914"/>
                  </a:lnTo>
                  <a:lnTo>
                    <a:pt x="1126" y="4938"/>
                  </a:lnTo>
                  <a:lnTo>
                    <a:pt x="10310" y="10258"/>
                  </a:lnTo>
                  <a:lnTo>
                    <a:pt x="10310" y="10105"/>
                  </a:lnTo>
                  <a:lnTo>
                    <a:pt x="10310" y="10258"/>
                  </a:lnTo>
                  <a:lnTo>
                    <a:pt x="14914" y="7598"/>
                  </a:lnTo>
                  <a:lnTo>
                    <a:pt x="680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548594" y="3630923"/>
              <a:ext cx="18" cy="1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548594" y="3630923"/>
              <a:ext cx="18" cy="18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1548594" y="3630923"/>
              <a:ext cx="495" cy="495"/>
            </a:xfrm>
            <a:custGeom>
              <a:rect b="b" l="l" r="r" t="t"/>
              <a:pathLst>
                <a:path extrusionOk="0" h="27" w="27">
                  <a:moveTo>
                    <a:pt x="1" y="1"/>
                  </a:moveTo>
                  <a:lnTo>
                    <a:pt x="26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95A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548594" y="3630923"/>
              <a:ext cx="495" cy="495"/>
            </a:xfrm>
            <a:custGeom>
              <a:rect b="b" l="l" r="r" t="t"/>
              <a:pathLst>
                <a:path extrusionOk="0" fill="none" h="27" w="27">
                  <a:moveTo>
                    <a:pt x="1" y="1"/>
                  </a:moveTo>
                  <a:lnTo>
                    <a:pt x="26" y="26"/>
                  </a:lnTo>
                  <a:lnTo>
                    <a:pt x="26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2555140" y="2321992"/>
              <a:ext cx="168320" cy="656839"/>
            </a:xfrm>
            <a:custGeom>
              <a:rect b="b" l="l" r="r" t="t"/>
              <a:pathLst>
                <a:path extrusionOk="0" h="35839" w="9184">
                  <a:moveTo>
                    <a:pt x="1" y="1"/>
                  </a:moveTo>
                  <a:lnTo>
                    <a:pt x="1" y="30518"/>
                  </a:lnTo>
                  <a:lnTo>
                    <a:pt x="9184" y="35838"/>
                  </a:lnTo>
                  <a:lnTo>
                    <a:pt x="9184" y="52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2603433" y="2469198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2603433" y="2549839"/>
              <a:ext cx="29086" cy="87697"/>
            </a:xfrm>
            <a:custGeom>
              <a:rect b="b" l="l" r="r" t="t"/>
              <a:pathLst>
                <a:path extrusionOk="0" h="4785" w="1587">
                  <a:moveTo>
                    <a:pt x="0" y="1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8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2604368" y="2388576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" y="0"/>
                  </a:moveTo>
                  <a:lnTo>
                    <a:pt x="1" y="3888"/>
                  </a:lnTo>
                  <a:lnTo>
                    <a:pt x="1587" y="4809"/>
                  </a:lnTo>
                  <a:lnTo>
                    <a:pt x="1587" y="9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2571085" y="2369350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0" y="0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2571085" y="2449991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0" y="0"/>
                  </a:moveTo>
                  <a:lnTo>
                    <a:pt x="0" y="3888"/>
                  </a:lnTo>
                  <a:lnTo>
                    <a:pt x="1586" y="4784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2571085" y="2530614"/>
              <a:ext cx="29086" cy="87697"/>
            </a:xfrm>
            <a:custGeom>
              <a:rect b="b" l="l" r="r" t="t"/>
              <a:pathLst>
                <a:path extrusionOk="0" h="4785" w="1587">
                  <a:moveTo>
                    <a:pt x="0" y="1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2603433" y="2710645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2603433" y="2791286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2604368" y="2630004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" y="1"/>
                  </a:moveTo>
                  <a:lnTo>
                    <a:pt x="1" y="3889"/>
                  </a:lnTo>
                  <a:lnTo>
                    <a:pt x="1587" y="4810"/>
                  </a:lnTo>
                  <a:lnTo>
                    <a:pt x="1587" y="9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2571085" y="2611255"/>
              <a:ext cx="29086" cy="87697"/>
            </a:xfrm>
            <a:custGeom>
              <a:rect b="b" l="l" r="r" t="t"/>
              <a:pathLst>
                <a:path extrusionOk="0" h="4785" w="1587">
                  <a:moveTo>
                    <a:pt x="0" y="1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2571085" y="2691896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0" y="0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2571085" y="2772537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0" y="0"/>
                  </a:moveTo>
                  <a:lnTo>
                    <a:pt x="0" y="3888"/>
                  </a:lnTo>
                  <a:lnTo>
                    <a:pt x="1586" y="4784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2674232" y="2508584"/>
              <a:ext cx="29067" cy="88155"/>
            </a:xfrm>
            <a:custGeom>
              <a:rect b="b" l="l" r="r" t="t"/>
              <a:pathLst>
                <a:path extrusionOk="0" h="4810" w="1586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2674232" y="2589225"/>
              <a:ext cx="29067" cy="87679"/>
            </a:xfrm>
            <a:custGeom>
              <a:rect b="b" l="l" r="r" t="t"/>
              <a:pathLst>
                <a:path extrusionOk="0" h="4784" w="1586">
                  <a:moveTo>
                    <a:pt x="0" y="0"/>
                  </a:moveTo>
                  <a:lnTo>
                    <a:pt x="0" y="3863"/>
                  </a:lnTo>
                  <a:lnTo>
                    <a:pt x="1586" y="4784"/>
                  </a:lnTo>
                  <a:lnTo>
                    <a:pt x="1586" y="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2675167" y="2427943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2641408" y="2408736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0" y="0"/>
                  </a:moveTo>
                  <a:lnTo>
                    <a:pt x="0" y="3888"/>
                  </a:lnTo>
                  <a:lnTo>
                    <a:pt x="1586" y="4784"/>
                  </a:lnTo>
                  <a:lnTo>
                    <a:pt x="1586" y="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2641408" y="2489358"/>
              <a:ext cx="29086" cy="87697"/>
            </a:xfrm>
            <a:custGeom>
              <a:rect b="b" l="l" r="r" t="t"/>
              <a:pathLst>
                <a:path extrusionOk="0" h="4785" w="1587">
                  <a:moveTo>
                    <a:pt x="0" y="1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8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2641408" y="2569999"/>
              <a:ext cx="29086" cy="87697"/>
            </a:xfrm>
            <a:custGeom>
              <a:rect b="b" l="l" r="r" t="t"/>
              <a:pathLst>
                <a:path extrusionOk="0" h="4785" w="1587">
                  <a:moveTo>
                    <a:pt x="0" y="1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8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2674232" y="2750031"/>
              <a:ext cx="29067" cy="88155"/>
            </a:xfrm>
            <a:custGeom>
              <a:rect b="b" l="l" r="r" t="t"/>
              <a:pathLst>
                <a:path extrusionOk="0" h="4810" w="1586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2674232" y="2830672"/>
              <a:ext cx="29067" cy="88155"/>
            </a:xfrm>
            <a:custGeom>
              <a:rect b="b" l="l" r="r" t="t"/>
              <a:pathLst>
                <a:path extrusionOk="0" h="4810" w="1586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2675167" y="2669390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2641408" y="2650640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0" y="0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2641408" y="2731281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0" y="0"/>
                  </a:moveTo>
                  <a:lnTo>
                    <a:pt x="0" y="3888"/>
                  </a:lnTo>
                  <a:lnTo>
                    <a:pt x="1586" y="4784"/>
                  </a:lnTo>
                  <a:lnTo>
                    <a:pt x="1586" y="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2641408" y="2811904"/>
              <a:ext cx="29086" cy="87697"/>
            </a:xfrm>
            <a:custGeom>
              <a:rect b="b" l="l" r="r" t="t"/>
              <a:pathLst>
                <a:path extrusionOk="0" h="4785" w="1587">
                  <a:moveTo>
                    <a:pt x="0" y="1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8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2555140" y="2272782"/>
              <a:ext cx="253653" cy="146272"/>
            </a:xfrm>
            <a:custGeom>
              <a:rect b="b" l="l" r="r" t="t"/>
              <a:pathLst>
                <a:path extrusionOk="0" h="7981" w="13840">
                  <a:moveTo>
                    <a:pt x="4656" y="0"/>
                  </a:moveTo>
                  <a:lnTo>
                    <a:pt x="1" y="2686"/>
                  </a:lnTo>
                  <a:lnTo>
                    <a:pt x="9184" y="7981"/>
                  </a:lnTo>
                  <a:lnTo>
                    <a:pt x="13839" y="5295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2723918" y="2370761"/>
              <a:ext cx="83940" cy="608070"/>
            </a:xfrm>
            <a:custGeom>
              <a:rect b="b" l="l" r="r" t="t"/>
              <a:pathLst>
                <a:path extrusionOk="0" h="33178" w="4580">
                  <a:moveTo>
                    <a:pt x="4579" y="0"/>
                  </a:moveTo>
                  <a:lnTo>
                    <a:pt x="1" y="2661"/>
                  </a:lnTo>
                  <a:lnTo>
                    <a:pt x="1" y="33177"/>
                  </a:lnTo>
                  <a:lnTo>
                    <a:pt x="4579" y="30543"/>
                  </a:lnTo>
                  <a:lnTo>
                    <a:pt x="45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2737517" y="2516080"/>
              <a:ext cx="29086" cy="87697"/>
            </a:xfrm>
            <a:custGeom>
              <a:rect b="b" l="l" r="r" t="t"/>
              <a:pathLst>
                <a:path extrusionOk="0" h="4785" w="1587">
                  <a:moveTo>
                    <a:pt x="1586" y="1"/>
                  </a:moveTo>
                  <a:lnTo>
                    <a:pt x="0" y="922"/>
                  </a:lnTo>
                  <a:lnTo>
                    <a:pt x="0" y="4784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2737517" y="2596263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586" y="0"/>
                  </a:moveTo>
                  <a:lnTo>
                    <a:pt x="0" y="921"/>
                  </a:lnTo>
                  <a:lnTo>
                    <a:pt x="0" y="4809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2736582" y="2435457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586" y="0"/>
                  </a:moveTo>
                  <a:lnTo>
                    <a:pt x="0" y="921"/>
                  </a:lnTo>
                  <a:lnTo>
                    <a:pt x="0" y="4809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2769865" y="2416232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1586" y="0"/>
                  </a:moveTo>
                  <a:lnTo>
                    <a:pt x="0" y="896"/>
                  </a:lnTo>
                  <a:lnTo>
                    <a:pt x="0" y="4784"/>
                  </a:lnTo>
                  <a:lnTo>
                    <a:pt x="1586" y="3889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2769865" y="2496873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1586" y="0"/>
                  </a:moveTo>
                  <a:lnTo>
                    <a:pt x="0" y="895"/>
                  </a:lnTo>
                  <a:lnTo>
                    <a:pt x="0" y="4784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2769865" y="2577495"/>
              <a:ext cx="29086" cy="87697"/>
            </a:xfrm>
            <a:custGeom>
              <a:rect b="b" l="l" r="r" t="t"/>
              <a:pathLst>
                <a:path extrusionOk="0" h="4785" w="1587">
                  <a:moveTo>
                    <a:pt x="1586" y="1"/>
                  </a:moveTo>
                  <a:lnTo>
                    <a:pt x="0" y="896"/>
                  </a:lnTo>
                  <a:lnTo>
                    <a:pt x="0" y="4784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737517" y="2757526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586" y="1"/>
                  </a:moveTo>
                  <a:lnTo>
                    <a:pt x="0" y="921"/>
                  </a:lnTo>
                  <a:lnTo>
                    <a:pt x="0" y="4810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2737517" y="2838167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1586" y="0"/>
                  </a:moveTo>
                  <a:lnTo>
                    <a:pt x="0" y="921"/>
                  </a:lnTo>
                  <a:lnTo>
                    <a:pt x="0" y="4784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2736582" y="2676885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586" y="1"/>
                  </a:moveTo>
                  <a:lnTo>
                    <a:pt x="0" y="922"/>
                  </a:lnTo>
                  <a:lnTo>
                    <a:pt x="0" y="4810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2769865" y="2658136"/>
              <a:ext cx="29086" cy="87697"/>
            </a:xfrm>
            <a:custGeom>
              <a:rect b="b" l="l" r="r" t="t"/>
              <a:pathLst>
                <a:path extrusionOk="0" h="4785" w="1587">
                  <a:moveTo>
                    <a:pt x="1586" y="1"/>
                  </a:moveTo>
                  <a:lnTo>
                    <a:pt x="0" y="896"/>
                  </a:lnTo>
                  <a:lnTo>
                    <a:pt x="0" y="4784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2769865" y="2738777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1586" y="0"/>
                  </a:moveTo>
                  <a:lnTo>
                    <a:pt x="0" y="896"/>
                  </a:lnTo>
                  <a:lnTo>
                    <a:pt x="0" y="4784"/>
                  </a:lnTo>
                  <a:lnTo>
                    <a:pt x="1586" y="3889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2769865" y="2819418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1586" y="0"/>
                  </a:moveTo>
                  <a:lnTo>
                    <a:pt x="0" y="895"/>
                  </a:lnTo>
                  <a:lnTo>
                    <a:pt x="0" y="4784"/>
                  </a:lnTo>
                  <a:lnTo>
                    <a:pt x="1586" y="3863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2723918" y="2370761"/>
              <a:ext cx="83940" cy="70341"/>
            </a:xfrm>
            <a:custGeom>
              <a:rect b="b" l="l" r="r" t="t"/>
              <a:pathLst>
                <a:path extrusionOk="0" h="3838" w="4580">
                  <a:moveTo>
                    <a:pt x="4579" y="0"/>
                  </a:moveTo>
                  <a:lnTo>
                    <a:pt x="1" y="2661"/>
                  </a:lnTo>
                  <a:lnTo>
                    <a:pt x="1" y="3837"/>
                  </a:lnTo>
                  <a:lnTo>
                    <a:pt x="4579" y="1177"/>
                  </a:lnTo>
                  <a:lnTo>
                    <a:pt x="4579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2555140" y="2321992"/>
              <a:ext cx="168320" cy="118634"/>
            </a:xfrm>
            <a:custGeom>
              <a:rect b="b" l="l" r="r" t="t"/>
              <a:pathLst>
                <a:path extrusionOk="0" h="6473" w="9184">
                  <a:moveTo>
                    <a:pt x="1" y="1"/>
                  </a:moveTo>
                  <a:lnTo>
                    <a:pt x="1" y="1178"/>
                  </a:lnTo>
                  <a:lnTo>
                    <a:pt x="9184" y="6473"/>
                  </a:lnTo>
                  <a:lnTo>
                    <a:pt x="9184" y="52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97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2385904" y="2153690"/>
              <a:ext cx="168320" cy="924531"/>
            </a:xfrm>
            <a:custGeom>
              <a:rect b="b" l="l" r="r" t="t"/>
              <a:pathLst>
                <a:path extrusionOk="0" h="50445" w="9184">
                  <a:moveTo>
                    <a:pt x="0" y="1"/>
                  </a:moveTo>
                  <a:lnTo>
                    <a:pt x="0" y="45124"/>
                  </a:lnTo>
                  <a:lnTo>
                    <a:pt x="9184" y="50444"/>
                  </a:lnTo>
                  <a:lnTo>
                    <a:pt x="9184" y="52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2385904" y="2104463"/>
              <a:ext cx="253653" cy="146767"/>
            </a:xfrm>
            <a:custGeom>
              <a:rect b="b" l="l" r="r" t="t"/>
              <a:pathLst>
                <a:path extrusionOk="0" h="8008" w="13840">
                  <a:moveTo>
                    <a:pt x="4656" y="1"/>
                  </a:moveTo>
                  <a:lnTo>
                    <a:pt x="0" y="2687"/>
                  </a:lnTo>
                  <a:lnTo>
                    <a:pt x="9184" y="8007"/>
                  </a:lnTo>
                  <a:lnTo>
                    <a:pt x="13839" y="5296"/>
                  </a:lnTo>
                  <a:lnTo>
                    <a:pt x="4656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2554206" y="2202460"/>
              <a:ext cx="84398" cy="875761"/>
            </a:xfrm>
            <a:custGeom>
              <a:rect b="b" l="l" r="r" t="t"/>
              <a:pathLst>
                <a:path extrusionOk="0" h="47784" w="4605">
                  <a:moveTo>
                    <a:pt x="4605" y="0"/>
                  </a:moveTo>
                  <a:lnTo>
                    <a:pt x="1" y="2660"/>
                  </a:lnTo>
                  <a:lnTo>
                    <a:pt x="1" y="47783"/>
                  </a:lnTo>
                  <a:lnTo>
                    <a:pt x="4605" y="45123"/>
                  </a:lnTo>
                  <a:lnTo>
                    <a:pt x="46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2554206" y="2202460"/>
              <a:ext cx="84398" cy="70341"/>
            </a:xfrm>
            <a:custGeom>
              <a:rect b="b" l="l" r="r" t="t"/>
              <a:pathLst>
                <a:path extrusionOk="0" h="3838" w="4605">
                  <a:moveTo>
                    <a:pt x="4605" y="0"/>
                  </a:moveTo>
                  <a:lnTo>
                    <a:pt x="1" y="2660"/>
                  </a:lnTo>
                  <a:lnTo>
                    <a:pt x="1" y="3837"/>
                  </a:lnTo>
                  <a:lnTo>
                    <a:pt x="4605" y="1177"/>
                  </a:lnTo>
                  <a:lnTo>
                    <a:pt x="4605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2385904" y="2153690"/>
              <a:ext cx="168320" cy="118634"/>
            </a:xfrm>
            <a:custGeom>
              <a:rect b="b" l="l" r="r" t="t"/>
              <a:pathLst>
                <a:path extrusionOk="0" h="6473" w="9184">
                  <a:moveTo>
                    <a:pt x="0" y="1"/>
                  </a:moveTo>
                  <a:lnTo>
                    <a:pt x="0" y="1177"/>
                  </a:lnTo>
                  <a:lnTo>
                    <a:pt x="9184" y="6472"/>
                  </a:lnTo>
                  <a:lnTo>
                    <a:pt x="9184" y="52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97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2568281" y="2348713"/>
              <a:ext cx="29067" cy="88155"/>
            </a:xfrm>
            <a:custGeom>
              <a:rect b="b" l="l" r="r" t="t"/>
              <a:pathLst>
                <a:path extrusionOk="0" h="4810" w="1586">
                  <a:moveTo>
                    <a:pt x="1586" y="1"/>
                  </a:moveTo>
                  <a:lnTo>
                    <a:pt x="0" y="922"/>
                  </a:lnTo>
                  <a:lnTo>
                    <a:pt x="0" y="4810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2568281" y="2429354"/>
              <a:ext cx="29067" cy="87697"/>
            </a:xfrm>
            <a:custGeom>
              <a:rect b="b" l="l" r="r" t="t"/>
              <a:pathLst>
                <a:path extrusionOk="0" h="4785" w="1586">
                  <a:moveTo>
                    <a:pt x="1586" y="1"/>
                  </a:moveTo>
                  <a:lnTo>
                    <a:pt x="0" y="896"/>
                  </a:lnTo>
                  <a:lnTo>
                    <a:pt x="0" y="4784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2567328" y="2268091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587" y="0"/>
                  </a:moveTo>
                  <a:lnTo>
                    <a:pt x="1" y="921"/>
                  </a:lnTo>
                  <a:lnTo>
                    <a:pt x="1" y="4809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2601087" y="2248865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1587" y="0"/>
                  </a:moveTo>
                  <a:lnTo>
                    <a:pt x="1" y="896"/>
                  </a:lnTo>
                  <a:lnTo>
                    <a:pt x="1" y="4784"/>
                  </a:lnTo>
                  <a:lnTo>
                    <a:pt x="1587" y="3889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2601087" y="2329506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1587" y="0"/>
                  </a:moveTo>
                  <a:lnTo>
                    <a:pt x="1" y="895"/>
                  </a:lnTo>
                  <a:lnTo>
                    <a:pt x="1" y="4784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2601087" y="2410129"/>
              <a:ext cx="29086" cy="87697"/>
            </a:xfrm>
            <a:custGeom>
              <a:rect b="b" l="l" r="r" t="t"/>
              <a:pathLst>
                <a:path extrusionOk="0" h="4785" w="1587">
                  <a:moveTo>
                    <a:pt x="1587" y="1"/>
                  </a:moveTo>
                  <a:lnTo>
                    <a:pt x="1" y="896"/>
                  </a:lnTo>
                  <a:lnTo>
                    <a:pt x="1" y="4784"/>
                  </a:lnTo>
                  <a:lnTo>
                    <a:pt x="1587" y="3889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2568281" y="2590160"/>
              <a:ext cx="29067" cy="88155"/>
            </a:xfrm>
            <a:custGeom>
              <a:rect b="b" l="l" r="r" t="t"/>
              <a:pathLst>
                <a:path extrusionOk="0" h="4810" w="1586">
                  <a:moveTo>
                    <a:pt x="1586" y="1"/>
                  </a:moveTo>
                  <a:lnTo>
                    <a:pt x="0" y="921"/>
                  </a:lnTo>
                  <a:lnTo>
                    <a:pt x="0" y="4810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2568281" y="2670801"/>
              <a:ext cx="29067" cy="88155"/>
            </a:xfrm>
            <a:custGeom>
              <a:rect b="b" l="l" r="r" t="t"/>
              <a:pathLst>
                <a:path extrusionOk="0" h="4810" w="1586">
                  <a:moveTo>
                    <a:pt x="1586" y="0"/>
                  </a:moveTo>
                  <a:lnTo>
                    <a:pt x="0" y="921"/>
                  </a:lnTo>
                  <a:lnTo>
                    <a:pt x="0" y="4809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2567328" y="2509519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587" y="1"/>
                  </a:moveTo>
                  <a:lnTo>
                    <a:pt x="1" y="922"/>
                  </a:lnTo>
                  <a:lnTo>
                    <a:pt x="1" y="4810"/>
                  </a:lnTo>
                  <a:lnTo>
                    <a:pt x="1587" y="3889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2601087" y="2490770"/>
              <a:ext cx="29086" cy="87697"/>
            </a:xfrm>
            <a:custGeom>
              <a:rect b="b" l="l" r="r" t="t"/>
              <a:pathLst>
                <a:path extrusionOk="0" h="4785" w="1587">
                  <a:moveTo>
                    <a:pt x="1587" y="1"/>
                  </a:moveTo>
                  <a:lnTo>
                    <a:pt x="1" y="896"/>
                  </a:lnTo>
                  <a:lnTo>
                    <a:pt x="1" y="4784"/>
                  </a:lnTo>
                  <a:lnTo>
                    <a:pt x="1587" y="3889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2601087" y="2571411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1587" y="0"/>
                  </a:moveTo>
                  <a:lnTo>
                    <a:pt x="1" y="896"/>
                  </a:lnTo>
                  <a:lnTo>
                    <a:pt x="1" y="4784"/>
                  </a:lnTo>
                  <a:lnTo>
                    <a:pt x="1587" y="3889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2601087" y="2652052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1587" y="0"/>
                  </a:moveTo>
                  <a:lnTo>
                    <a:pt x="1" y="895"/>
                  </a:lnTo>
                  <a:lnTo>
                    <a:pt x="1" y="4784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2568281" y="2831606"/>
              <a:ext cx="29067" cy="88155"/>
            </a:xfrm>
            <a:custGeom>
              <a:rect b="b" l="l" r="r" t="t"/>
              <a:pathLst>
                <a:path extrusionOk="0" h="4810" w="1586">
                  <a:moveTo>
                    <a:pt x="1586" y="0"/>
                  </a:moveTo>
                  <a:lnTo>
                    <a:pt x="0" y="921"/>
                  </a:lnTo>
                  <a:lnTo>
                    <a:pt x="0" y="4809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2568281" y="2912229"/>
              <a:ext cx="29067" cy="88155"/>
            </a:xfrm>
            <a:custGeom>
              <a:rect b="b" l="l" r="r" t="t"/>
              <a:pathLst>
                <a:path extrusionOk="0" h="4810" w="1586">
                  <a:moveTo>
                    <a:pt x="1586" y="1"/>
                  </a:moveTo>
                  <a:lnTo>
                    <a:pt x="0" y="922"/>
                  </a:lnTo>
                  <a:lnTo>
                    <a:pt x="0" y="4810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2567328" y="2751442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1587" y="0"/>
                  </a:moveTo>
                  <a:lnTo>
                    <a:pt x="1" y="895"/>
                  </a:lnTo>
                  <a:lnTo>
                    <a:pt x="1" y="4783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2601087" y="2732674"/>
              <a:ext cx="29086" cy="87697"/>
            </a:xfrm>
            <a:custGeom>
              <a:rect b="b" l="l" r="r" t="t"/>
              <a:pathLst>
                <a:path extrusionOk="0" h="4785" w="1587">
                  <a:moveTo>
                    <a:pt x="1587" y="1"/>
                  </a:moveTo>
                  <a:lnTo>
                    <a:pt x="1" y="896"/>
                  </a:lnTo>
                  <a:lnTo>
                    <a:pt x="1" y="4784"/>
                  </a:lnTo>
                  <a:lnTo>
                    <a:pt x="1587" y="3889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2601087" y="2813315"/>
              <a:ext cx="29086" cy="87697"/>
            </a:xfrm>
            <a:custGeom>
              <a:rect b="b" l="l" r="r" t="t"/>
              <a:pathLst>
                <a:path extrusionOk="0" h="4785" w="1587">
                  <a:moveTo>
                    <a:pt x="1587" y="1"/>
                  </a:moveTo>
                  <a:lnTo>
                    <a:pt x="1" y="896"/>
                  </a:lnTo>
                  <a:lnTo>
                    <a:pt x="1" y="4784"/>
                  </a:lnTo>
                  <a:lnTo>
                    <a:pt x="1587" y="3889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2601087" y="2893956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1587" y="0"/>
                  </a:moveTo>
                  <a:lnTo>
                    <a:pt x="1" y="896"/>
                  </a:lnTo>
                  <a:lnTo>
                    <a:pt x="1" y="4784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2432786" y="2307935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0" y="1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8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2432786" y="2388099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2433721" y="2227294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" y="1"/>
                  </a:moveTo>
                  <a:lnTo>
                    <a:pt x="1" y="3889"/>
                  </a:lnTo>
                  <a:lnTo>
                    <a:pt x="1587" y="4810"/>
                  </a:lnTo>
                  <a:lnTo>
                    <a:pt x="1587" y="9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2400438" y="2207610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0"/>
                  </a:moveTo>
                  <a:lnTo>
                    <a:pt x="0" y="3889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2400438" y="2288251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2400438" y="2368874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2432786" y="2549381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2432786" y="2630004"/>
              <a:ext cx="29086" cy="87697"/>
            </a:xfrm>
            <a:custGeom>
              <a:rect b="b" l="l" r="r" t="t"/>
              <a:pathLst>
                <a:path extrusionOk="0" h="4785" w="1587">
                  <a:moveTo>
                    <a:pt x="0" y="1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8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2433721" y="2468740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" y="0"/>
                  </a:moveTo>
                  <a:lnTo>
                    <a:pt x="1" y="3889"/>
                  </a:lnTo>
                  <a:lnTo>
                    <a:pt x="1587" y="4809"/>
                  </a:lnTo>
                  <a:lnTo>
                    <a:pt x="1587" y="9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2400438" y="2449515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2400438" y="2530156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2400438" y="2610797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2432786" y="2790809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2432786" y="2871450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0"/>
                  </a:moveTo>
                  <a:lnTo>
                    <a:pt x="0" y="3889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2433721" y="2710187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" y="0"/>
                  </a:moveTo>
                  <a:lnTo>
                    <a:pt x="1" y="3888"/>
                  </a:lnTo>
                  <a:lnTo>
                    <a:pt x="1587" y="4809"/>
                  </a:lnTo>
                  <a:lnTo>
                    <a:pt x="1587" y="9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2400438" y="2691419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2400438" y="2772060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2400438" y="2852701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2503567" y="2346844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" y="1"/>
                  </a:moveTo>
                  <a:lnTo>
                    <a:pt x="1" y="3889"/>
                  </a:lnTo>
                  <a:lnTo>
                    <a:pt x="1587" y="4810"/>
                  </a:lnTo>
                  <a:lnTo>
                    <a:pt x="1587" y="9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2503567" y="2427485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" y="0"/>
                  </a:moveTo>
                  <a:lnTo>
                    <a:pt x="1" y="3889"/>
                  </a:lnTo>
                  <a:lnTo>
                    <a:pt x="1587" y="4809"/>
                  </a:lnTo>
                  <a:lnTo>
                    <a:pt x="1587" y="9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2504520" y="2266679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0" y="0"/>
                  </a:moveTo>
                  <a:lnTo>
                    <a:pt x="0" y="3889"/>
                  </a:lnTo>
                  <a:lnTo>
                    <a:pt x="1586" y="4784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2470760" y="2246996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2470760" y="2327618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2470760" y="2408259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2503567" y="2588749"/>
              <a:ext cx="29086" cy="87697"/>
            </a:xfrm>
            <a:custGeom>
              <a:rect b="b" l="l" r="r" t="t"/>
              <a:pathLst>
                <a:path extrusionOk="0" h="4785" w="1587">
                  <a:moveTo>
                    <a:pt x="1" y="1"/>
                  </a:moveTo>
                  <a:lnTo>
                    <a:pt x="1" y="3889"/>
                  </a:lnTo>
                  <a:lnTo>
                    <a:pt x="1587" y="4784"/>
                  </a:lnTo>
                  <a:lnTo>
                    <a:pt x="1587" y="9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2503567" y="2668913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" y="1"/>
                  </a:moveTo>
                  <a:lnTo>
                    <a:pt x="1" y="3889"/>
                  </a:lnTo>
                  <a:lnTo>
                    <a:pt x="1587" y="4810"/>
                  </a:lnTo>
                  <a:lnTo>
                    <a:pt x="1587" y="9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2504520" y="2508126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2470760" y="2488900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2470760" y="2569541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2470760" y="2650164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2503567" y="2830195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" y="0"/>
                  </a:moveTo>
                  <a:lnTo>
                    <a:pt x="1" y="3889"/>
                  </a:lnTo>
                  <a:lnTo>
                    <a:pt x="1587" y="4809"/>
                  </a:lnTo>
                  <a:lnTo>
                    <a:pt x="1587" y="9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2503567" y="2910836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1" y="0"/>
                  </a:moveTo>
                  <a:lnTo>
                    <a:pt x="1" y="3888"/>
                  </a:lnTo>
                  <a:lnTo>
                    <a:pt x="1587" y="4784"/>
                  </a:lnTo>
                  <a:lnTo>
                    <a:pt x="1587" y="9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2504520" y="2749554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2470760" y="2730805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2470760" y="2811446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0"/>
                  </a:moveTo>
                  <a:lnTo>
                    <a:pt x="0" y="3888"/>
                  </a:lnTo>
                  <a:lnTo>
                    <a:pt x="1586" y="4809"/>
                  </a:lnTo>
                  <a:lnTo>
                    <a:pt x="1586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2470760" y="2892069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0" y="1"/>
                  </a:moveTo>
                  <a:lnTo>
                    <a:pt x="0" y="3889"/>
                  </a:lnTo>
                  <a:lnTo>
                    <a:pt x="1586" y="4810"/>
                  </a:lnTo>
                  <a:lnTo>
                    <a:pt x="1586" y="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2128989" y="2767845"/>
              <a:ext cx="173946" cy="241923"/>
            </a:xfrm>
            <a:custGeom>
              <a:rect b="b" l="l" r="r" t="t"/>
              <a:pathLst>
                <a:path extrusionOk="0" h="13200" w="9491">
                  <a:moveTo>
                    <a:pt x="1" y="0"/>
                  </a:moveTo>
                  <a:lnTo>
                    <a:pt x="1" y="7700"/>
                  </a:lnTo>
                  <a:lnTo>
                    <a:pt x="9491" y="13200"/>
                  </a:lnTo>
                  <a:lnTo>
                    <a:pt x="4426" y="25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2128989" y="2690961"/>
              <a:ext cx="81118" cy="123784"/>
            </a:xfrm>
            <a:custGeom>
              <a:rect b="b" l="l" r="r" t="t"/>
              <a:pathLst>
                <a:path extrusionOk="0" h="6754" w="4426">
                  <a:moveTo>
                    <a:pt x="1" y="0"/>
                  </a:moveTo>
                  <a:lnTo>
                    <a:pt x="1" y="4195"/>
                  </a:lnTo>
                  <a:lnTo>
                    <a:pt x="4426" y="6753"/>
                  </a:lnTo>
                  <a:lnTo>
                    <a:pt x="4426" y="25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2210107" y="2685334"/>
              <a:ext cx="91894" cy="129410"/>
            </a:xfrm>
            <a:custGeom>
              <a:rect b="b" l="l" r="r" t="t"/>
              <a:pathLst>
                <a:path extrusionOk="0" h="7061" w="5014">
                  <a:moveTo>
                    <a:pt x="5014" y="0"/>
                  </a:moveTo>
                  <a:lnTo>
                    <a:pt x="0" y="2865"/>
                  </a:lnTo>
                  <a:lnTo>
                    <a:pt x="0" y="7060"/>
                  </a:lnTo>
                  <a:lnTo>
                    <a:pt x="5014" y="4170"/>
                  </a:lnTo>
                  <a:lnTo>
                    <a:pt x="5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2128989" y="2638453"/>
              <a:ext cx="173012" cy="99408"/>
            </a:xfrm>
            <a:custGeom>
              <a:rect b="b" l="l" r="r" t="t"/>
              <a:pathLst>
                <a:path extrusionOk="0" h="5424" w="9440">
                  <a:moveTo>
                    <a:pt x="5040" y="0"/>
                  </a:moveTo>
                  <a:lnTo>
                    <a:pt x="1" y="2865"/>
                  </a:lnTo>
                  <a:lnTo>
                    <a:pt x="4426" y="5423"/>
                  </a:lnTo>
                  <a:lnTo>
                    <a:pt x="9440" y="2558"/>
                  </a:lnTo>
                  <a:lnTo>
                    <a:pt x="5040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2302917" y="2956783"/>
              <a:ext cx="91436" cy="248484"/>
            </a:xfrm>
            <a:custGeom>
              <a:rect b="b" l="l" r="r" t="t"/>
              <a:pathLst>
                <a:path extrusionOk="0" h="13558" w="4989">
                  <a:moveTo>
                    <a:pt x="4989" y="0"/>
                  </a:moveTo>
                  <a:lnTo>
                    <a:pt x="1" y="2891"/>
                  </a:lnTo>
                  <a:lnTo>
                    <a:pt x="1" y="13557"/>
                  </a:lnTo>
                  <a:lnTo>
                    <a:pt x="4989" y="10667"/>
                  </a:lnTo>
                  <a:lnTo>
                    <a:pt x="4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2210107" y="2761742"/>
              <a:ext cx="184246" cy="248961"/>
            </a:xfrm>
            <a:custGeom>
              <a:rect b="b" l="l" r="r" t="t"/>
              <a:pathLst>
                <a:path extrusionOk="0" h="13584" w="10053">
                  <a:moveTo>
                    <a:pt x="4962" y="1"/>
                  </a:moveTo>
                  <a:lnTo>
                    <a:pt x="0" y="2891"/>
                  </a:lnTo>
                  <a:lnTo>
                    <a:pt x="5065" y="13584"/>
                  </a:lnTo>
                  <a:lnTo>
                    <a:pt x="10053" y="10719"/>
                  </a:lnTo>
                  <a:lnTo>
                    <a:pt x="4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2128989" y="2908948"/>
              <a:ext cx="173946" cy="296319"/>
            </a:xfrm>
            <a:custGeom>
              <a:rect b="b" l="l" r="r" t="t"/>
              <a:pathLst>
                <a:path extrusionOk="0" h="16168" w="9491">
                  <a:moveTo>
                    <a:pt x="1" y="1"/>
                  </a:moveTo>
                  <a:lnTo>
                    <a:pt x="1" y="10668"/>
                  </a:lnTo>
                  <a:lnTo>
                    <a:pt x="9491" y="16167"/>
                  </a:lnTo>
                  <a:lnTo>
                    <a:pt x="9491" y="55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987409" y="2566261"/>
              <a:ext cx="173488" cy="241923"/>
            </a:xfrm>
            <a:custGeom>
              <a:rect b="b" l="l" r="r" t="t"/>
              <a:pathLst>
                <a:path extrusionOk="0" h="13200" w="9466">
                  <a:moveTo>
                    <a:pt x="1" y="0"/>
                  </a:moveTo>
                  <a:lnTo>
                    <a:pt x="1" y="7700"/>
                  </a:lnTo>
                  <a:lnTo>
                    <a:pt x="9465" y="13199"/>
                  </a:lnTo>
                  <a:lnTo>
                    <a:pt x="4400" y="25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1987409" y="2489358"/>
              <a:ext cx="80659" cy="123784"/>
            </a:xfrm>
            <a:custGeom>
              <a:rect b="b" l="l" r="r" t="t"/>
              <a:pathLst>
                <a:path extrusionOk="0" h="6754" w="4401">
                  <a:moveTo>
                    <a:pt x="1" y="1"/>
                  </a:moveTo>
                  <a:lnTo>
                    <a:pt x="1" y="4196"/>
                  </a:lnTo>
                  <a:lnTo>
                    <a:pt x="4400" y="6754"/>
                  </a:lnTo>
                  <a:lnTo>
                    <a:pt x="4400" y="25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2068050" y="2483732"/>
              <a:ext cx="92371" cy="129410"/>
            </a:xfrm>
            <a:custGeom>
              <a:rect b="b" l="l" r="r" t="t"/>
              <a:pathLst>
                <a:path extrusionOk="0" h="7061" w="5040">
                  <a:moveTo>
                    <a:pt x="5040" y="1"/>
                  </a:moveTo>
                  <a:lnTo>
                    <a:pt x="0" y="2866"/>
                  </a:lnTo>
                  <a:lnTo>
                    <a:pt x="0" y="7061"/>
                  </a:lnTo>
                  <a:lnTo>
                    <a:pt x="5040" y="4170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987409" y="2436850"/>
              <a:ext cx="173012" cy="99408"/>
            </a:xfrm>
            <a:custGeom>
              <a:rect b="b" l="l" r="r" t="t"/>
              <a:pathLst>
                <a:path extrusionOk="0" h="5424" w="9440">
                  <a:moveTo>
                    <a:pt x="5014" y="1"/>
                  </a:moveTo>
                  <a:lnTo>
                    <a:pt x="1" y="2866"/>
                  </a:lnTo>
                  <a:lnTo>
                    <a:pt x="4400" y="5424"/>
                  </a:lnTo>
                  <a:lnTo>
                    <a:pt x="9440" y="2559"/>
                  </a:lnTo>
                  <a:lnTo>
                    <a:pt x="5014" y="1"/>
                  </a:lnTo>
                  <a:close/>
                </a:path>
              </a:pathLst>
            </a:custGeom>
            <a:solidFill>
              <a:srgbClr val="EA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2160879" y="2755181"/>
              <a:ext cx="91436" cy="542916"/>
            </a:xfrm>
            <a:custGeom>
              <a:rect b="b" l="l" r="r" t="t"/>
              <a:pathLst>
                <a:path extrusionOk="0" h="29623" w="4989">
                  <a:moveTo>
                    <a:pt x="4988" y="1"/>
                  </a:moveTo>
                  <a:lnTo>
                    <a:pt x="0" y="2891"/>
                  </a:lnTo>
                  <a:lnTo>
                    <a:pt x="0" y="29622"/>
                  </a:lnTo>
                  <a:lnTo>
                    <a:pt x="4988" y="26757"/>
                  </a:lnTo>
                  <a:lnTo>
                    <a:pt x="4988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2175871" y="2820353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587" y="0"/>
                  </a:moveTo>
                  <a:lnTo>
                    <a:pt x="1" y="921"/>
                  </a:lnTo>
                  <a:lnTo>
                    <a:pt x="1" y="4809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2175871" y="2899583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587" y="0"/>
                  </a:moveTo>
                  <a:lnTo>
                    <a:pt x="1" y="921"/>
                  </a:lnTo>
                  <a:lnTo>
                    <a:pt x="1" y="4809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2175871" y="2982093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587" y="0"/>
                  </a:moveTo>
                  <a:lnTo>
                    <a:pt x="1" y="921"/>
                  </a:lnTo>
                  <a:lnTo>
                    <a:pt x="1" y="4809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2210107" y="2801604"/>
              <a:ext cx="29067" cy="87679"/>
            </a:xfrm>
            <a:custGeom>
              <a:rect b="b" l="l" r="r" t="t"/>
              <a:pathLst>
                <a:path extrusionOk="0" h="4784" w="1586">
                  <a:moveTo>
                    <a:pt x="1586" y="0"/>
                  </a:moveTo>
                  <a:lnTo>
                    <a:pt x="0" y="895"/>
                  </a:lnTo>
                  <a:lnTo>
                    <a:pt x="0" y="4784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2210107" y="2880834"/>
              <a:ext cx="29067" cy="88155"/>
            </a:xfrm>
            <a:custGeom>
              <a:rect b="b" l="l" r="r" t="t"/>
              <a:pathLst>
                <a:path extrusionOk="0" h="4810" w="1586">
                  <a:moveTo>
                    <a:pt x="1586" y="0"/>
                  </a:moveTo>
                  <a:lnTo>
                    <a:pt x="0" y="921"/>
                  </a:lnTo>
                  <a:lnTo>
                    <a:pt x="0" y="4809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2210107" y="2963344"/>
              <a:ext cx="29067" cy="87679"/>
            </a:xfrm>
            <a:custGeom>
              <a:rect b="b" l="l" r="r" t="t"/>
              <a:pathLst>
                <a:path extrusionOk="0" h="4784" w="1586">
                  <a:moveTo>
                    <a:pt x="1586" y="0"/>
                  </a:moveTo>
                  <a:lnTo>
                    <a:pt x="0" y="895"/>
                  </a:lnTo>
                  <a:lnTo>
                    <a:pt x="0" y="4784"/>
                  </a:lnTo>
                  <a:lnTo>
                    <a:pt x="1586" y="3863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2175871" y="3064127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587" y="1"/>
                  </a:moveTo>
                  <a:lnTo>
                    <a:pt x="1" y="922"/>
                  </a:lnTo>
                  <a:lnTo>
                    <a:pt x="1" y="4810"/>
                  </a:lnTo>
                  <a:lnTo>
                    <a:pt x="1587" y="3889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2175871" y="3143357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587" y="1"/>
                  </a:moveTo>
                  <a:lnTo>
                    <a:pt x="1" y="922"/>
                  </a:lnTo>
                  <a:lnTo>
                    <a:pt x="1" y="4810"/>
                  </a:lnTo>
                  <a:lnTo>
                    <a:pt x="1587" y="3889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2210107" y="3045378"/>
              <a:ext cx="29067" cy="87697"/>
            </a:xfrm>
            <a:custGeom>
              <a:rect b="b" l="l" r="r" t="t"/>
              <a:pathLst>
                <a:path extrusionOk="0" h="4785" w="1586">
                  <a:moveTo>
                    <a:pt x="1586" y="1"/>
                  </a:moveTo>
                  <a:lnTo>
                    <a:pt x="0" y="896"/>
                  </a:lnTo>
                  <a:lnTo>
                    <a:pt x="0" y="4784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2210107" y="3124608"/>
              <a:ext cx="29067" cy="88155"/>
            </a:xfrm>
            <a:custGeom>
              <a:rect b="b" l="l" r="r" t="t"/>
              <a:pathLst>
                <a:path extrusionOk="0" h="4810" w="1586">
                  <a:moveTo>
                    <a:pt x="1586" y="1"/>
                  </a:moveTo>
                  <a:lnTo>
                    <a:pt x="0" y="921"/>
                  </a:lnTo>
                  <a:lnTo>
                    <a:pt x="0" y="4810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2068050" y="2560158"/>
              <a:ext cx="184265" cy="248961"/>
            </a:xfrm>
            <a:custGeom>
              <a:rect b="b" l="l" r="r" t="t"/>
              <a:pathLst>
                <a:path extrusionOk="0" h="13584" w="10054">
                  <a:moveTo>
                    <a:pt x="4988" y="0"/>
                  </a:moveTo>
                  <a:lnTo>
                    <a:pt x="0" y="2891"/>
                  </a:lnTo>
                  <a:lnTo>
                    <a:pt x="5065" y="13583"/>
                  </a:lnTo>
                  <a:lnTo>
                    <a:pt x="10053" y="10718"/>
                  </a:lnTo>
                  <a:lnTo>
                    <a:pt x="49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987409" y="2707364"/>
              <a:ext cx="173488" cy="590732"/>
            </a:xfrm>
            <a:custGeom>
              <a:rect b="b" l="l" r="r" t="t"/>
              <a:pathLst>
                <a:path extrusionOk="0" h="32232" w="9466">
                  <a:moveTo>
                    <a:pt x="1" y="1"/>
                  </a:moveTo>
                  <a:lnTo>
                    <a:pt x="1" y="26757"/>
                  </a:lnTo>
                  <a:lnTo>
                    <a:pt x="9465" y="32231"/>
                  </a:lnTo>
                  <a:lnTo>
                    <a:pt x="9465" y="55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2009915" y="2750489"/>
              <a:ext cx="128476" cy="150982"/>
            </a:xfrm>
            <a:custGeom>
              <a:rect b="b" l="l" r="r" t="t"/>
              <a:pathLst>
                <a:path extrusionOk="0" h="8238" w="7010">
                  <a:moveTo>
                    <a:pt x="0" y="1"/>
                  </a:moveTo>
                  <a:lnTo>
                    <a:pt x="0" y="4196"/>
                  </a:lnTo>
                  <a:lnTo>
                    <a:pt x="7009" y="8238"/>
                  </a:lnTo>
                  <a:lnTo>
                    <a:pt x="7009" y="40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2009915" y="2839102"/>
              <a:ext cx="128476" cy="150982"/>
            </a:xfrm>
            <a:custGeom>
              <a:rect b="b" l="l" r="r" t="t"/>
              <a:pathLst>
                <a:path extrusionOk="0" h="8238" w="7010">
                  <a:moveTo>
                    <a:pt x="0" y="0"/>
                  </a:moveTo>
                  <a:lnTo>
                    <a:pt x="0" y="4170"/>
                  </a:lnTo>
                  <a:lnTo>
                    <a:pt x="7009" y="8237"/>
                  </a:lnTo>
                  <a:lnTo>
                    <a:pt x="7009" y="40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2009915" y="2927716"/>
              <a:ext cx="128476" cy="150964"/>
            </a:xfrm>
            <a:custGeom>
              <a:rect b="b" l="l" r="r" t="t"/>
              <a:pathLst>
                <a:path extrusionOk="0" h="8237" w="7010">
                  <a:moveTo>
                    <a:pt x="0" y="0"/>
                  </a:moveTo>
                  <a:lnTo>
                    <a:pt x="0" y="4170"/>
                  </a:lnTo>
                  <a:lnTo>
                    <a:pt x="7009" y="8237"/>
                  </a:lnTo>
                  <a:lnTo>
                    <a:pt x="7009" y="40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2009915" y="3016311"/>
              <a:ext cx="128476" cy="150505"/>
            </a:xfrm>
            <a:custGeom>
              <a:rect b="b" l="l" r="r" t="t"/>
              <a:pathLst>
                <a:path extrusionOk="0" h="8212" w="7010">
                  <a:moveTo>
                    <a:pt x="0" y="1"/>
                  </a:moveTo>
                  <a:lnTo>
                    <a:pt x="0" y="4170"/>
                  </a:lnTo>
                  <a:lnTo>
                    <a:pt x="7009" y="8212"/>
                  </a:lnTo>
                  <a:lnTo>
                    <a:pt x="7009" y="40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1839268" y="3022414"/>
              <a:ext cx="173946" cy="241923"/>
            </a:xfrm>
            <a:custGeom>
              <a:rect b="b" l="l" r="r" t="t"/>
              <a:pathLst>
                <a:path extrusionOk="0" h="13200" w="9491">
                  <a:moveTo>
                    <a:pt x="0" y="0"/>
                  </a:moveTo>
                  <a:lnTo>
                    <a:pt x="0" y="7725"/>
                  </a:lnTo>
                  <a:lnTo>
                    <a:pt x="9490" y="13199"/>
                  </a:lnTo>
                  <a:lnTo>
                    <a:pt x="9490" y="13199"/>
                  </a:lnTo>
                  <a:lnTo>
                    <a:pt x="4426" y="2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1839268" y="2945530"/>
              <a:ext cx="81118" cy="123784"/>
            </a:xfrm>
            <a:custGeom>
              <a:rect b="b" l="l" r="r" t="t"/>
              <a:pathLst>
                <a:path extrusionOk="0" h="6754" w="4426">
                  <a:moveTo>
                    <a:pt x="0" y="0"/>
                  </a:moveTo>
                  <a:lnTo>
                    <a:pt x="0" y="4195"/>
                  </a:lnTo>
                  <a:lnTo>
                    <a:pt x="4426" y="6753"/>
                  </a:lnTo>
                  <a:lnTo>
                    <a:pt x="4426" y="2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1920367" y="2939903"/>
              <a:ext cx="91912" cy="129410"/>
            </a:xfrm>
            <a:custGeom>
              <a:rect b="b" l="l" r="r" t="t"/>
              <a:pathLst>
                <a:path extrusionOk="0" h="7061" w="5015">
                  <a:moveTo>
                    <a:pt x="5014" y="0"/>
                  </a:moveTo>
                  <a:lnTo>
                    <a:pt x="1" y="2865"/>
                  </a:lnTo>
                  <a:lnTo>
                    <a:pt x="1" y="7060"/>
                  </a:lnTo>
                  <a:lnTo>
                    <a:pt x="5014" y="4170"/>
                  </a:lnTo>
                  <a:lnTo>
                    <a:pt x="5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839268" y="2893022"/>
              <a:ext cx="173012" cy="99408"/>
            </a:xfrm>
            <a:custGeom>
              <a:rect b="b" l="l" r="r" t="t"/>
              <a:pathLst>
                <a:path extrusionOk="0" h="5424" w="9440">
                  <a:moveTo>
                    <a:pt x="5040" y="0"/>
                  </a:moveTo>
                  <a:lnTo>
                    <a:pt x="0" y="2865"/>
                  </a:lnTo>
                  <a:lnTo>
                    <a:pt x="4426" y="5423"/>
                  </a:lnTo>
                  <a:lnTo>
                    <a:pt x="9439" y="2558"/>
                  </a:lnTo>
                  <a:lnTo>
                    <a:pt x="5040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2013196" y="3211334"/>
              <a:ext cx="91436" cy="175834"/>
            </a:xfrm>
            <a:custGeom>
              <a:rect b="b" l="l" r="r" t="t"/>
              <a:pathLst>
                <a:path extrusionOk="0" h="9594" w="4989">
                  <a:moveTo>
                    <a:pt x="4989" y="1"/>
                  </a:moveTo>
                  <a:lnTo>
                    <a:pt x="0" y="2891"/>
                  </a:lnTo>
                  <a:lnTo>
                    <a:pt x="0" y="9593"/>
                  </a:lnTo>
                  <a:lnTo>
                    <a:pt x="4989" y="6728"/>
                  </a:lnTo>
                  <a:lnTo>
                    <a:pt x="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1920367" y="3016311"/>
              <a:ext cx="184265" cy="248961"/>
            </a:xfrm>
            <a:custGeom>
              <a:rect b="b" l="l" r="r" t="t"/>
              <a:pathLst>
                <a:path extrusionOk="0" h="13584" w="10054">
                  <a:moveTo>
                    <a:pt x="4963" y="1"/>
                  </a:moveTo>
                  <a:lnTo>
                    <a:pt x="1" y="2891"/>
                  </a:lnTo>
                  <a:lnTo>
                    <a:pt x="5065" y="13584"/>
                  </a:lnTo>
                  <a:lnTo>
                    <a:pt x="10054" y="10719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1943350" y="3047724"/>
              <a:ext cx="138318" cy="186611"/>
            </a:xfrm>
            <a:custGeom>
              <a:rect b="b" l="l" r="r" t="t"/>
              <a:pathLst>
                <a:path extrusionOk="0" h="10182" w="7547">
                  <a:moveTo>
                    <a:pt x="3735" y="1"/>
                  </a:moveTo>
                  <a:lnTo>
                    <a:pt x="0" y="2149"/>
                  </a:lnTo>
                  <a:lnTo>
                    <a:pt x="3811" y="10181"/>
                  </a:lnTo>
                  <a:lnTo>
                    <a:pt x="7546" y="8033"/>
                  </a:lnTo>
                  <a:lnTo>
                    <a:pt x="3735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839268" y="3163994"/>
              <a:ext cx="173946" cy="223174"/>
            </a:xfrm>
            <a:custGeom>
              <a:rect b="b" l="l" r="r" t="t"/>
              <a:pathLst>
                <a:path extrusionOk="0" h="12177" w="9491">
                  <a:moveTo>
                    <a:pt x="0" y="0"/>
                  </a:moveTo>
                  <a:lnTo>
                    <a:pt x="0" y="6702"/>
                  </a:lnTo>
                  <a:lnTo>
                    <a:pt x="9490" y="12176"/>
                  </a:lnTo>
                  <a:lnTo>
                    <a:pt x="9490" y="5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1911460" y="3112420"/>
              <a:ext cx="23936" cy="72210"/>
            </a:xfrm>
            <a:custGeom>
              <a:rect b="b" l="l" r="r" t="t"/>
              <a:pathLst>
                <a:path extrusionOk="0" h="3940" w="1306">
                  <a:moveTo>
                    <a:pt x="1" y="1"/>
                  </a:moveTo>
                  <a:lnTo>
                    <a:pt x="1" y="3198"/>
                  </a:lnTo>
                  <a:lnTo>
                    <a:pt x="1305" y="3940"/>
                  </a:lnTo>
                  <a:lnTo>
                    <a:pt x="1305" y="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1884280" y="3096952"/>
              <a:ext cx="23917" cy="72210"/>
            </a:xfrm>
            <a:custGeom>
              <a:rect b="b" l="l" r="r" t="t"/>
              <a:pathLst>
                <a:path extrusionOk="0" h="3940" w="1305">
                  <a:moveTo>
                    <a:pt x="0" y="0"/>
                  </a:moveTo>
                  <a:lnTo>
                    <a:pt x="0" y="3198"/>
                  </a:lnTo>
                  <a:lnTo>
                    <a:pt x="1305" y="3940"/>
                  </a:lnTo>
                  <a:lnTo>
                    <a:pt x="1305" y="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1857082" y="3081483"/>
              <a:ext cx="23917" cy="72210"/>
            </a:xfrm>
            <a:custGeom>
              <a:rect b="b" l="l" r="r" t="t"/>
              <a:pathLst>
                <a:path extrusionOk="0" h="3940" w="1305">
                  <a:moveTo>
                    <a:pt x="0" y="0"/>
                  </a:moveTo>
                  <a:lnTo>
                    <a:pt x="0" y="3172"/>
                  </a:lnTo>
                  <a:lnTo>
                    <a:pt x="1305" y="3940"/>
                  </a:lnTo>
                  <a:lnTo>
                    <a:pt x="1305" y="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1938658" y="3193519"/>
              <a:ext cx="23917" cy="72229"/>
            </a:xfrm>
            <a:custGeom>
              <a:rect b="b" l="l" r="r" t="t"/>
              <a:pathLst>
                <a:path extrusionOk="0" h="3941" w="1305">
                  <a:moveTo>
                    <a:pt x="0" y="1"/>
                  </a:moveTo>
                  <a:lnTo>
                    <a:pt x="0" y="3198"/>
                  </a:lnTo>
                  <a:lnTo>
                    <a:pt x="1305" y="3940"/>
                  </a:lnTo>
                  <a:lnTo>
                    <a:pt x="1305" y="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1911460" y="3178051"/>
              <a:ext cx="23936" cy="72210"/>
            </a:xfrm>
            <a:custGeom>
              <a:rect b="b" l="l" r="r" t="t"/>
              <a:pathLst>
                <a:path extrusionOk="0" h="3940" w="1306">
                  <a:moveTo>
                    <a:pt x="1" y="1"/>
                  </a:moveTo>
                  <a:lnTo>
                    <a:pt x="1" y="3173"/>
                  </a:lnTo>
                  <a:lnTo>
                    <a:pt x="1305" y="3940"/>
                  </a:lnTo>
                  <a:lnTo>
                    <a:pt x="1305" y="7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1884280" y="3162106"/>
              <a:ext cx="23917" cy="72229"/>
            </a:xfrm>
            <a:custGeom>
              <a:rect b="b" l="l" r="r" t="t"/>
              <a:pathLst>
                <a:path extrusionOk="0" h="3941" w="1305">
                  <a:moveTo>
                    <a:pt x="0" y="1"/>
                  </a:moveTo>
                  <a:lnTo>
                    <a:pt x="0" y="3198"/>
                  </a:lnTo>
                  <a:lnTo>
                    <a:pt x="1305" y="3940"/>
                  </a:lnTo>
                  <a:lnTo>
                    <a:pt x="1305" y="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1857082" y="3146638"/>
              <a:ext cx="23917" cy="72229"/>
            </a:xfrm>
            <a:custGeom>
              <a:rect b="b" l="l" r="r" t="t"/>
              <a:pathLst>
                <a:path extrusionOk="0" h="3941" w="1305">
                  <a:moveTo>
                    <a:pt x="0" y="1"/>
                  </a:moveTo>
                  <a:lnTo>
                    <a:pt x="0" y="3173"/>
                  </a:lnTo>
                  <a:lnTo>
                    <a:pt x="1305" y="3940"/>
                  </a:lnTo>
                  <a:lnTo>
                    <a:pt x="1305" y="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1938658" y="3261038"/>
              <a:ext cx="23917" cy="72210"/>
            </a:xfrm>
            <a:custGeom>
              <a:rect b="b" l="l" r="r" t="t"/>
              <a:pathLst>
                <a:path extrusionOk="0" h="3940" w="1305">
                  <a:moveTo>
                    <a:pt x="0" y="0"/>
                  </a:moveTo>
                  <a:lnTo>
                    <a:pt x="0" y="3172"/>
                  </a:lnTo>
                  <a:lnTo>
                    <a:pt x="1305" y="3940"/>
                  </a:lnTo>
                  <a:lnTo>
                    <a:pt x="1305" y="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1965380" y="3276983"/>
              <a:ext cx="23917" cy="72210"/>
            </a:xfrm>
            <a:custGeom>
              <a:rect b="b" l="l" r="r" t="t"/>
              <a:pathLst>
                <a:path extrusionOk="0" h="3940" w="1305">
                  <a:moveTo>
                    <a:pt x="0" y="0"/>
                  </a:moveTo>
                  <a:lnTo>
                    <a:pt x="0" y="3172"/>
                  </a:lnTo>
                  <a:lnTo>
                    <a:pt x="1305" y="3939"/>
                  </a:lnTo>
                  <a:lnTo>
                    <a:pt x="1305" y="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1911460" y="3245093"/>
              <a:ext cx="23936" cy="72210"/>
            </a:xfrm>
            <a:custGeom>
              <a:rect b="b" l="l" r="r" t="t"/>
              <a:pathLst>
                <a:path extrusionOk="0" h="3940" w="1306">
                  <a:moveTo>
                    <a:pt x="1" y="1"/>
                  </a:moveTo>
                  <a:lnTo>
                    <a:pt x="1" y="3198"/>
                  </a:lnTo>
                  <a:lnTo>
                    <a:pt x="1305" y="3940"/>
                  </a:lnTo>
                  <a:lnTo>
                    <a:pt x="1305" y="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1884280" y="3229625"/>
              <a:ext cx="23917" cy="72210"/>
            </a:xfrm>
            <a:custGeom>
              <a:rect b="b" l="l" r="r" t="t"/>
              <a:pathLst>
                <a:path extrusionOk="0" h="3940" w="1305">
                  <a:moveTo>
                    <a:pt x="0" y="0"/>
                  </a:moveTo>
                  <a:lnTo>
                    <a:pt x="0" y="3198"/>
                  </a:lnTo>
                  <a:lnTo>
                    <a:pt x="1305" y="3940"/>
                  </a:lnTo>
                  <a:lnTo>
                    <a:pt x="1305" y="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1857082" y="3214156"/>
              <a:ext cx="23917" cy="72210"/>
            </a:xfrm>
            <a:custGeom>
              <a:rect b="b" l="l" r="r" t="t"/>
              <a:pathLst>
                <a:path extrusionOk="0" h="3940" w="1305">
                  <a:moveTo>
                    <a:pt x="0" y="0"/>
                  </a:moveTo>
                  <a:lnTo>
                    <a:pt x="0" y="3172"/>
                  </a:lnTo>
                  <a:lnTo>
                    <a:pt x="1305" y="3940"/>
                  </a:lnTo>
                  <a:lnTo>
                    <a:pt x="1305" y="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1730036" y="3243682"/>
              <a:ext cx="223174" cy="202079"/>
            </a:xfrm>
            <a:custGeom>
              <a:rect b="b" l="l" r="r" t="t"/>
              <a:pathLst>
                <a:path extrusionOk="0" h="11026" w="12177">
                  <a:moveTo>
                    <a:pt x="0" y="1"/>
                  </a:moveTo>
                  <a:lnTo>
                    <a:pt x="0" y="4273"/>
                  </a:lnTo>
                  <a:lnTo>
                    <a:pt x="12176" y="11026"/>
                  </a:lnTo>
                  <a:lnTo>
                    <a:pt x="12176" y="67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19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1953192" y="3328538"/>
              <a:ext cx="67995" cy="117223"/>
            </a:xfrm>
            <a:custGeom>
              <a:rect b="b" l="l" r="r" t="t"/>
              <a:pathLst>
                <a:path extrusionOk="0" h="6396" w="3710">
                  <a:moveTo>
                    <a:pt x="3709" y="1"/>
                  </a:moveTo>
                  <a:lnTo>
                    <a:pt x="0" y="2124"/>
                  </a:lnTo>
                  <a:lnTo>
                    <a:pt x="0" y="6396"/>
                  </a:lnTo>
                  <a:lnTo>
                    <a:pt x="3709" y="4273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rgbClr val="94A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1730494" y="3204772"/>
              <a:ext cx="290692" cy="162693"/>
            </a:xfrm>
            <a:custGeom>
              <a:rect b="b" l="l" r="r" t="t"/>
              <a:pathLst>
                <a:path extrusionOk="0" h="8877" w="15861">
                  <a:moveTo>
                    <a:pt x="3710" y="1"/>
                  </a:moveTo>
                  <a:lnTo>
                    <a:pt x="1" y="2149"/>
                  </a:lnTo>
                  <a:lnTo>
                    <a:pt x="12151" y="8877"/>
                  </a:lnTo>
                  <a:lnTo>
                    <a:pt x="15860" y="6754"/>
                  </a:lnTo>
                  <a:lnTo>
                    <a:pt x="3710" y="1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2867367" y="2721898"/>
              <a:ext cx="387737" cy="223650"/>
            </a:xfrm>
            <a:custGeom>
              <a:rect b="b" l="l" r="r" t="t"/>
              <a:pathLst>
                <a:path extrusionOk="0" h="12203" w="21156">
                  <a:moveTo>
                    <a:pt x="6805" y="1"/>
                  </a:moveTo>
                  <a:lnTo>
                    <a:pt x="6626" y="52"/>
                  </a:lnTo>
                  <a:lnTo>
                    <a:pt x="6473" y="77"/>
                  </a:lnTo>
                  <a:lnTo>
                    <a:pt x="6319" y="154"/>
                  </a:lnTo>
                  <a:lnTo>
                    <a:pt x="282" y="3633"/>
                  </a:lnTo>
                  <a:lnTo>
                    <a:pt x="154" y="3735"/>
                  </a:lnTo>
                  <a:lnTo>
                    <a:pt x="78" y="3812"/>
                  </a:lnTo>
                  <a:lnTo>
                    <a:pt x="27" y="3914"/>
                  </a:lnTo>
                  <a:lnTo>
                    <a:pt x="1" y="4017"/>
                  </a:lnTo>
                  <a:lnTo>
                    <a:pt x="27" y="4119"/>
                  </a:lnTo>
                  <a:lnTo>
                    <a:pt x="78" y="4221"/>
                  </a:lnTo>
                  <a:lnTo>
                    <a:pt x="154" y="4324"/>
                  </a:lnTo>
                  <a:lnTo>
                    <a:pt x="282" y="4400"/>
                  </a:lnTo>
                  <a:lnTo>
                    <a:pt x="13558" y="12049"/>
                  </a:lnTo>
                  <a:lnTo>
                    <a:pt x="13686" y="12125"/>
                  </a:lnTo>
                  <a:lnTo>
                    <a:pt x="13840" y="12177"/>
                  </a:lnTo>
                  <a:lnTo>
                    <a:pt x="14019" y="12202"/>
                  </a:lnTo>
                  <a:lnTo>
                    <a:pt x="14377" y="12202"/>
                  </a:lnTo>
                  <a:lnTo>
                    <a:pt x="14556" y="12177"/>
                  </a:lnTo>
                  <a:lnTo>
                    <a:pt x="14709" y="12125"/>
                  </a:lnTo>
                  <a:lnTo>
                    <a:pt x="14837" y="12049"/>
                  </a:lnTo>
                  <a:lnTo>
                    <a:pt x="20900" y="8570"/>
                  </a:lnTo>
                  <a:lnTo>
                    <a:pt x="21002" y="8493"/>
                  </a:lnTo>
                  <a:lnTo>
                    <a:pt x="21079" y="8391"/>
                  </a:lnTo>
                  <a:lnTo>
                    <a:pt x="21130" y="8288"/>
                  </a:lnTo>
                  <a:lnTo>
                    <a:pt x="21155" y="8186"/>
                  </a:lnTo>
                  <a:lnTo>
                    <a:pt x="21130" y="8084"/>
                  </a:lnTo>
                  <a:lnTo>
                    <a:pt x="21079" y="7981"/>
                  </a:lnTo>
                  <a:lnTo>
                    <a:pt x="21002" y="7905"/>
                  </a:lnTo>
                  <a:lnTo>
                    <a:pt x="20900" y="7828"/>
                  </a:lnTo>
                  <a:lnTo>
                    <a:pt x="7624" y="154"/>
                  </a:lnTo>
                  <a:lnTo>
                    <a:pt x="7470" y="77"/>
                  </a:lnTo>
                  <a:lnTo>
                    <a:pt x="7317" y="52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rgbClr val="EA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120544" y="2871927"/>
              <a:ext cx="134561" cy="337079"/>
            </a:xfrm>
            <a:custGeom>
              <a:rect b="b" l="l" r="r" t="t"/>
              <a:pathLst>
                <a:path extrusionOk="0" h="18392" w="7342">
                  <a:moveTo>
                    <a:pt x="7341" y="0"/>
                  </a:moveTo>
                  <a:lnTo>
                    <a:pt x="7316" y="102"/>
                  </a:lnTo>
                  <a:lnTo>
                    <a:pt x="7265" y="205"/>
                  </a:lnTo>
                  <a:lnTo>
                    <a:pt x="7188" y="307"/>
                  </a:lnTo>
                  <a:lnTo>
                    <a:pt x="7086" y="384"/>
                  </a:lnTo>
                  <a:lnTo>
                    <a:pt x="1023" y="3863"/>
                  </a:lnTo>
                  <a:lnTo>
                    <a:pt x="793" y="3965"/>
                  </a:lnTo>
                  <a:lnTo>
                    <a:pt x="537" y="4016"/>
                  </a:lnTo>
                  <a:lnTo>
                    <a:pt x="256" y="4016"/>
                  </a:lnTo>
                  <a:lnTo>
                    <a:pt x="0" y="3965"/>
                  </a:lnTo>
                  <a:lnTo>
                    <a:pt x="0" y="18366"/>
                  </a:lnTo>
                  <a:lnTo>
                    <a:pt x="256" y="18392"/>
                  </a:lnTo>
                  <a:lnTo>
                    <a:pt x="537" y="18392"/>
                  </a:lnTo>
                  <a:lnTo>
                    <a:pt x="793" y="18341"/>
                  </a:lnTo>
                  <a:lnTo>
                    <a:pt x="1023" y="18238"/>
                  </a:lnTo>
                  <a:lnTo>
                    <a:pt x="7086" y="14760"/>
                  </a:lnTo>
                  <a:lnTo>
                    <a:pt x="7188" y="14683"/>
                  </a:lnTo>
                  <a:lnTo>
                    <a:pt x="7265" y="14581"/>
                  </a:lnTo>
                  <a:lnTo>
                    <a:pt x="7316" y="14478"/>
                  </a:lnTo>
                  <a:lnTo>
                    <a:pt x="7341" y="14376"/>
                  </a:lnTo>
                  <a:lnTo>
                    <a:pt x="7341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2867367" y="2795978"/>
              <a:ext cx="256933" cy="413029"/>
            </a:xfrm>
            <a:custGeom>
              <a:rect b="b" l="l" r="r" t="t"/>
              <a:pathLst>
                <a:path extrusionOk="0" h="22536" w="14019">
                  <a:moveTo>
                    <a:pt x="1" y="0"/>
                  </a:moveTo>
                  <a:lnTo>
                    <a:pt x="1" y="14350"/>
                  </a:lnTo>
                  <a:lnTo>
                    <a:pt x="27" y="14453"/>
                  </a:lnTo>
                  <a:lnTo>
                    <a:pt x="78" y="14555"/>
                  </a:lnTo>
                  <a:lnTo>
                    <a:pt x="154" y="14657"/>
                  </a:lnTo>
                  <a:lnTo>
                    <a:pt x="282" y="14734"/>
                  </a:lnTo>
                  <a:lnTo>
                    <a:pt x="13558" y="22382"/>
                  </a:lnTo>
                  <a:lnTo>
                    <a:pt x="13763" y="22485"/>
                  </a:lnTo>
                  <a:lnTo>
                    <a:pt x="13814" y="22495"/>
                  </a:lnTo>
                  <a:lnTo>
                    <a:pt x="13814" y="22495"/>
                  </a:lnTo>
                  <a:lnTo>
                    <a:pt x="13814" y="8109"/>
                  </a:lnTo>
                  <a:lnTo>
                    <a:pt x="13686" y="8083"/>
                  </a:lnTo>
                  <a:lnTo>
                    <a:pt x="13558" y="8007"/>
                  </a:lnTo>
                  <a:lnTo>
                    <a:pt x="282" y="358"/>
                  </a:lnTo>
                  <a:lnTo>
                    <a:pt x="180" y="282"/>
                  </a:lnTo>
                  <a:lnTo>
                    <a:pt x="78" y="179"/>
                  </a:lnTo>
                  <a:lnTo>
                    <a:pt x="27" y="102"/>
                  </a:lnTo>
                  <a:lnTo>
                    <a:pt x="1" y="0"/>
                  </a:lnTo>
                  <a:close/>
                  <a:moveTo>
                    <a:pt x="13814" y="22495"/>
                  </a:moveTo>
                  <a:lnTo>
                    <a:pt x="13814" y="22510"/>
                  </a:lnTo>
                  <a:lnTo>
                    <a:pt x="14019" y="22536"/>
                  </a:lnTo>
                  <a:lnTo>
                    <a:pt x="13814" y="22495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076466" y="2947858"/>
              <a:ext cx="27675" cy="48311"/>
            </a:xfrm>
            <a:custGeom>
              <a:rect b="b" l="l" r="r" t="t"/>
              <a:pathLst>
                <a:path extrusionOk="0" h="2636" w="1510">
                  <a:moveTo>
                    <a:pt x="1" y="1"/>
                  </a:moveTo>
                  <a:lnTo>
                    <a:pt x="1" y="1766"/>
                  </a:lnTo>
                  <a:lnTo>
                    <a:pt x="1510" y="2636"/>
                  </a:lnTo>
                  <a:lnTo>
                    <a:pt x="1510" y="8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044594" y="2929585"/>
              <a:ext cx="28133" cy="48311"/>
            </a:xfrm>
            <a:custGeom>
              <a:rect b="b" l="l" r="r" t="t"/>
              <a:pathLst>
                <a:path extrusionOk="0" h="2636" w="1535">
                  <a:moveTo>
                    <a:pt x="0" y="0"/>
                  </a:moveTo>
                  <a:lnTo>
                    <a:pt x="0" y="1765"/>
                  </a:lnTo>
                  <a:lnTo>
                    <a:pt x="1535" y="2635"/>
                  </a:lnTo>
                  <a:lnTo>
                    <a:pt x="1535" y="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012705" y="2911294"/>
              <a:ext cx="28151" cy="48311"/>
            </a:xfrm>
            <a:custGeom>
              <a:rect b="b" l="l" r="r" t="t"/>
              <a:pathLst>
                <a:path extrusionOk="0" h="2636" w="1536">
                  <a:moveTo>
                    <a:pt x="1" y="1"/>
                  </a:moveTo>
                  <a:lnTo>
                    <a:pt x="1" y="1766"/>
                  </a:lnTo>
                  <a:lnTo>
                    <a:pt x="1535" y="2635"/>
                  </a:lnTo>
                  <a:lnTo>
                    <a:pt x="1535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2980833" y="2893022"/>
              <a:ext cx="28151" cy="48293"/>
            </a:xfrm>
            <a:custGeom>
              <a:rect b="b" l="l" r="r" t="t"/>
              <a:pathLst>
                <a:path extrusionOk="0" h="2635" w="1536">
                  <a:moveTo>
                    <a:pt x="0" y="0"/>
                  </a:moveTo>
                  <a:lnTo>
                    <a:pt x="0" y="1740"/>
                  </a:lnTo>
                  <a:lnTo>
                    <a:pt x="1535" y="2635"/>
                  </a:lnTo>
                  <a:lnTo>
                    <a:pt x="1535" y="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2948943" y="2874254"/>
              <a:ext cx="28151" cy="48788"/>
            </a:xfrm>
            <a:custGeom>
              <a:rect b="b" l="l" r="r" t="t"/>
              <a:pathLst>
                <a:path extrusionOk="0" h="2662" w="1536">
                  <a:moveTo>
                    <a:pt x="1" y="1"/>
                  </a:moveTo>
                  <a:lnTo>
                    <a:pt x="1" y="1766"/>
                  </a:lnTo>
                  <a:lnTo>
                    <a:pt x="1536" y="2661"/>
                  </a:lnTo>
                  <a:lnTo>
                    <a:pt x="1536" y="8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2917072" y="2855982"/>
              <a:ext cx="28151" cy="48311"/>
            </a:xfrm>
            <a:custGeom>
              <a:rect b="b" l="l" r="r" t="t"/>
              <a:pathLst>
                <a:path extrusionOk="0" h="2636" w="1536">
                  <a:moveTo>
                    <a:pt x="0" y="0"/>
                  </a:moveTo>
                  <a:lnTo>
                    <a:pt x="0" y="1765"/>
                  </a:lnTo>
                  <a:lnTo>
                    <a:pt x="1535" y="2635"/>
                  </a:lnTo>
                  <a:lnTo>
                    <a:pt x="1535" y="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2885182" y="2837691"/>
              <a:ext cx="28151" cy="48311"/>
            </a:xfrm>
            <a:custGeom>
              <a:rect b="b" l="l" r="r" t="t"/>
              <a:pathLst>
                <a:path extrusionOk="0" h="2636" w="1536">
                  <a:moveTo>
                    <a:pt x="1" y="1"/>
                  </a:moveTo>
                  <a:lnTo>
                    <a:pt x="1" y="1766"/>
                  </a:lnTo>
                  <a:lnTo>
                    <a:pt x="1536" y="2635"/>
                  </a:lnTo>
                  <a:lnTo>
                    <a:pt x="1536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076466" y="2990066"/>
              <a:ext cx="27675" cy="48293"/>
            </a:xfrm>
            <a:custGeom>
              <a:rect b="b" l="l" r="r" t="t"/>
              <a:pathLst>
                <a:path extrusionOk="0" h="2635" w="1510">
                  <a:moveTo>
                    <a:pt x="1" y="0"/>
                  </a:moveTo>
                  <a:lnTo>
                    <a:pt x="1" y="1740"/>
                  </a:lnTo>
                  <a:lnTo>
                    <a:pt x="1510" y="2635"/>
                  </a:lnTo>
                  <a:lnTo>
                    <a:pt x="1510" y="8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044594" y="2971298"/>
              <a:ext cx="28133" cy="48788"/>
            </a:xfrm>
            <a:custGeom>
              <a:rect b="b" l="l" r="r" t="t"/>
              <a:pathLst>
                <a:path extrusionOk="0" h="2662" w="1535">
                  <a:moveTo>
                    <a:pt x="0" y="1"/>
                  </a:moveTo>
                  <a:lnTo>
                    <a:pt x="0" y="1766"/>
                  </a:lnTo>
                  <a:lnTo>
                    <a:pt x="1535" y="2661"/>
                  </a:lnTo>
                  <a:lnTo>
                    <a:pt x="1535" y="8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012705" y="2953026"/>
              <a:ext cx="28151" cy="48311"/>
            </a:xfrm>
            <a:custGeom>
              <a:rect b="b" l="l" r="r" t="t"/>
              <a:pathLst>
                <a:path extrusionOk="0" h="2636" w="1536">
                  <a:moveTo>
                    <a:pt x="1" y="0"/>
                  </a:moveTo>
                  <a:lnTo>
                    <a:pt x="1" y="1765"/>
                  </a:lnTo>
                  <a:lnTo>
                    <a:pt x="1535" y="2635"/>
                  </a:lnTo>
                  <a:lnTo>
                    <a:pt x="1535" y="8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980833" y="2934735"/>
              <a:ext cx="28151" cy="48311"/>
            </a:xfrm>
            <a:custGeom>
              <a:rect b="b" l="l" r="r" t="t"/>
              <a:pathLst>
                <a:path extrusionOk="0" h="2636" w="1536">
                  <a:moveTo>
                    <a:pt x="0" y="1"/>
                  </a:moveTo>
                  <a:lnTo>
                    <a:pt x="0" y="1766"/>
                  </a:lnTo>
                  <a:lnTo>
                    <a:pt x="1535" y="2635"/>
                  </a:lnTo>
                  <a:lnTo>
                    <a:pt x="153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2948943" y="2916463"/>
              <a:ext cx="28151" cy="48293"/>
            </a:xfrm>
            <a:custGeom>
              <a:rect b="b" l="l" r="r" t="t"/>
              <a:pathLst>
                <a:path extrusionOk="0" h="2635" w="1536">
                  <a:moveTo>
                    <a:pt x="1" y="0"/>
                  </a:moveTo>
                  <a:lnTo>
                    <a:pt x="1" y="1765"/>
                  </a:lnTo>
                  <a:lnTo>
                    <a:pt x="1536" y="2635"/>
                  </a:lnTo>
                  <a:lnTo>
                    <a:pt x="1536" y="8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917072" y="2898172"/>
              <a:ext cx="28151" cy="48311"/>
            </a:xfrm>
            <a:custGeom>
              <a:rect b="b" l="l" r="r" t="t"/>
              <a:pathLst>
                <a:path extrusionOk="0" h="2636" w="1536">
                  <a:moveTo>
                    <a:pt x="0" y="1"/>
                  </a:moveTo>
                  <a:lnTo>
                    <a:pt x="0" y="1740"/>
                  </a:lnTo>
                  <a:lnTo>
                    <a:pt x="1535" y="2635"/>
                  </a:lnTo>
                  <a:lnTo>
                    <a:pt x="153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885182" y="2879423"/>
              <a:ext cx="28151" cy="48769"/>
            </a:xfrm>
            <a:custGeom>
              <a:rect b="b" l="l" r="r" t="t"/>
              <a:pathLst>
                <a:path extrusionOk="0" h="2661" w="1536">
                  <a:moveTo>
                    <a:pt x="1" y="0"/>
                  </a:moveTo>
                  <a:lnTo>
                    <a:pt x="1" y="1765"/>
                  </a:lnTo>
                  <a:lnTo>
                    <a:pt x="1536" y="2661"/>
                  </a:lnTo>
                  <a:lnTo>
                    <a:pt x="1536" y="8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3076466" y="3031779"/>
              <a:ext cx="27675" cy="48311"/>
            </a:xfrm>
            <a:custGeom>
              <a:rect b="b" l="l" r="r" t="t"/>
              <a:pathLst>
                <a:path extrusionOk="0" h="2636" w="1510">
                  <a:moveTo>
                    <a:pt x="1" y="1"/>
                  </a:moveTo>
                  <a:lnTo>
                    <a:pt x="1" y="1766"/>
                  </a:lnTo>
                  <a:lnTo>
                    <a:pt x="1510" y="2636"/>
                  </a:lnTo>
                  <a:lnTo>
                    <a:pt x="1510" y="8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3044594" y="3013507"/>
              <a:ext cx="28133" cy="48293"/>
            </a:xfrm>
            <a:custGeom>
              <a:rect b="b" l="l" r="r" t="t"/>
              <a:pathLst>
                <a:path extrusionOk="0" h="2635" w="1535">
                  <a:moveTo>
                    <a:pt x="0" y="0"/>
                  </a:moveTo>
                  <a:lnTo>
                    <a:pt x="0" y="1765"/>
                  </a:lnTo>
                  <a:lnTo>
                    <a:pt x="1535" y="2635"/>
                  </a:lnTo>
                  <a:lnTo>
                    <a:pt x="1535" y="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012705" y="2995216"/>
              <a:ext cx="28151" cy="48311"/>
            </a:xfrm>
            <a:custGeom>
              <a:rect b="b" l="l" r="r" t="t"/>
              <a:pathLst>
                <a:path extrusionOk="0" h="2636" w="1536">
                  <a:moveTo>
                    <a:pt x="1" y="1"/>
                  </a:moveTo>
                  <a:lnTo>
                    <a:pt x="1" y="1766"/>
                  </a:lnTo>
                  <a:lnTo>
                    <a:pt x="1535" y="2635"/>
                  </a:lnTo>
                  <a:lnTo>
                    <a:pt x="1535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2980833" y="2976467"/>
              <a:ext cx="28151" cy="48769"/>
            </a:xfrm>
            <a:custGeom>
              <a:rect b="b" l="l" r="r" t="t"/>
              <a:pathLst>
                <a:path extrusionOk="0" h="2661" w="1536">
                  <a:moveTo>
                    <a:pt x="0" y="0"/>
                  </a:moveTo>
                  <a:lnTo>
                    <a:pt x="0" y="1765"/>
                  </a:lnTo>
                  <a:lnTo>
                    <a:pt x="1535" y="2661"/>
                  </a:lnTo>
                  <a:lnTo>
                    <a:pt x="1535" y="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2948943" y="2958176"/>
              <a:ext cx="28151" cy="48788"/>
            </a:xfrm>
            <a:custGeom>
              <a:rect b="b" l="l" r="r" t="t"/>
              <a:pathLst>
                <a:path extrusionOk="0" h="2662" w="1536">
                  <a:moveTo>
                    <a:pt x="1" y="1"/>
                  </a:moveTo>
                  <a:lnTo>
                    <a:pt x="1" y="1766"/>
                  </a:lnTo>
                  <a:lnTo>
                    <a:pt x="1536" y="2661"/>
                  </a:lnTo>
                  <a:lnTo>
                    <a:pt x="1536" y="8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917072" y="2939903"/>
              <a:ext cx="28151" cy="48293"/>
            </a:xfrm>
            <a:custGeom>
              <a:rect b="b" l="l" r="r" t="t"/>
              <a:pathLst>
                <a:path extrusionOk="0" h="2635" w="1536">
                  <a:moveTo>
                    <a:pt x="0" y="0"/>
                  </a:moveTo>
                  <a:lnTo>
                    <a:pt x="0" y="1765"/>
                  </a:lnTo>
                  <a:lnTo>
                    <a:pt x="1535" y="2635"/>
                  </a:lnTo>
                  <a:lnTo>
                    <a:pt x="1535" y="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885182" y="2921613"/>
              <a:ext cx="28151" cy="48311"/>
            </a:xfrm>
            <a:custGeom>
              <a:rect b="b" l="l" r="r" t="t"/>
              <a:pathLst>
                <a:path extrusionOk="0" h="2636" w="1536">
                  <a:moveTo>
                    <a:pt x="1" y="1"/>
                  </a:moveTo>
                  <a:lnTo>
                    <a:pt x="1" y="1766"/>
                  </a:lnTo>
                  <a:lnTo>
                    <a:pt x="1536" y="2635"/>
                  </a:lnTo>
                  <a:lnTo>
                    <a:pt x="1536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3076466" y="3073511"/>
              <a:ext cx="27675" cy="48769"/>
            </a:xfrm>
            <a:custGeom>
              <a:rect b="b" l="l" r="r" t="t"/>
              <a:pathLst>
                <a:path extrusionOk="0" h="2661" w="1510">
                  <a:moveTo>
                    <a:pt x="1" y="0"/>
                  </a:moveTo>
                  <a:lnTo>
                    <a:pt x="1" y="1765"/>
                  </a:lnTo>
                  <a:lnTo>
                    <a:pt x="1510" y="2661"/>
                  </a:lnTo>
                  <a:lnTo>
                    <a:pt x="1510" y="8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044594" y="3055220"/>
              <a:ext cx="28133" cy="48788"/>
            </a:xfrm>
            <a:custGeom>
              <a:rect b="b" l="l" r="r" t="t"/>
              <a:pathLst>
                <a:path extrusionOk="0" h="2662" w="1535">
                  <a:moveTo>
                    <a:pt x="0" y="1"/>
                  </a:moveTo>
                  <a:lnTo>
                    <a:pt x="0" y="1766"/>
                  </a:lnTo>
                  <a:lnTo>
                    <a:pt x="1535" y="2661"/>
                  </a:lnTo>
                  <a:lnTo>
                    <a:pt x="1535" y="8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012705" y="3036948"/>
              <a:ext cx="28151" cy="48293"/>
            </a:xfrm>
            <a:custGeom>
              <a:rect b="b" l="l" r="r" t="t"/>
              <a:pathLst>
                <a:path extrusionOk="0" h="2635" w="1536">
                  <a:moveTo>
                    <a:pt x="1" y="0"/>
                  </a:moveTo>
                  <a:lnTo>
                    <a:pt x="1" y="1765"/>
                  </a:lnTo>
                  <a:lnTo>
                    <a:pt x="1535" y="2635"/>
                  </a:lnTo>
                  <a:lnTo>
                    <a:pt x="1535" y="8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2980833" y="3018657"/>
              <a:ext cx="28151" cy="48311"/>
            </a:xfrm>
            <a:custGeom>
              <a:rect b="b" l="l" r="r" t="t"/>
              <a:pathLst>
                <a:path extrusionOk="0" h="2636" w="1536">
                  <a:moveTo>
                    <a:pt x="0" y="1"/>
                  </a:moveTo>
                  <a:lnTo>
                    <a:pt x="0" y="1766"/>
                  </a:lnTo>
                  <a:lnTo>
                    <a:pt x="1535" y="2635"/>
                  </a:lnTo>
                  <a:lnTo>
                    <a:pt x="153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2948943" y="3000366"/>
              <a:ext cx="28151" cy="48311"/>
            </a:xfrm>
            <a:custGeom>
              <a:rect b="b" l="l" r="r" t="t"/>
              <a:pathLst>
                <a:path extrusionOk="0" h="2636" w="1536">
                  <a:moveTo>
                    <a:pt x="1" y="1"/>
                  </a:moveTo>
                  <a:lnTo>
                    <a:pt x="1" y="1766"/>
                  </a:lnTo>
                  <a:lnTo>
                    <a:pt x="1536" y="2636"/>
                  </a:lnTo>
                  <a:lnTo>
                    <a:pt x="1536" y="8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917072" y="2981617"/>
              <a:ext cx="28151" cy="48788"/>
            </a:xfrm>
            <a:custGeom>
              <a:rect b="b" l="l" r="r" t="t"/>
              <a:pathLst>
                <a:path extrusionOk="0" h="2662" w="1536">
                  <a:moveTo>
                    <a:pt x="0" y="1"/>
                  </a:moveTo>
                  <a:lnTo>
                    <a:pt x="0" y="1766"/>
                  </a:lnTo>
                  <a:lnTo>
                    <a:pt x="1535" y="2661"/>
                  </a:lnTo>
                  <a:lnTo>
                    <a:pt x="1535" y="8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2885182" y="2963344"/>
              <a:ext cx="28151" cy="48769"/>
            </a:xfrm>
            <a:custGeom>
              <a:rect b="b" l="l" r="r" t="t"/>
              <a:pathLst>
                <a:path extrusionOk="0" h="2661" w="1536">
                  <a:moveTo>
                    <a:pt x="1" y="0"/>
                  </a:moveTo>
                  <a:lnTo>
                    <a:pt x="1" y="1765"/>
                  </a:lnTo>
                  <a:lnTo>
                    <a:pt x="1536" y="2660"/>
                  </a:lnTo>
                  <a:lnTo>
                    <a:pt x="1536" y="8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076466" y="3115701"/>
              <a:ext cx="27675" cy="48311"/>
            </a:xfrm>
            <a:custGeom>
              <a:rect b="b" l="l" r="r" t="t"/>
              <a:pathLst>
                <a:path extrusionOk="0" h="2636" w="1510">
                  <a:moveTo>
                    <a:pt x="1" y="1"/>
                  </a:moveTo>
                  <a:lnTo>
                    <a:pt x="1" y="1766"/>
                  </a:lnTo>
                  <a:lnTo>
                    <a:pt x="1510" y="2635"/>
                  </a:lnTo>
                  <a:lnTo>
                    <a:pt x="1510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044594" y="3097410"/>
              <a:ext cx="28133" cy="48311"/>
            </a:xfrm>
            <a:custGeom>
              <a:rect b="b" l="l" r="r" t="t"/>
              <a:pathLst>
                <a:path extrusionOk="0" h="2636" w="1535">
                  <a:moveTo>
                    <a:pt x="0" y="1"/>
                  </a:moveTo>
                  <a:lnTo>
                    <a:pt x="0" y="1766"/>
                  </a:lnTo>
                  <a:lnTo>
                    <a:pt x="1535" y="2636"/>
                  </a:lnTo>
                  <a:lnTo>
                    <a:pt x="1535" y="8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012705" y="3079137"/>
              <a:ext cx="28151" cy="48311"/>
            </a:xfrm>
            <a:custGeom>
              <a:rect b="b" l="l" r="r" t="t"/>
              <a:pathLst>
                <a:path extrusionOk="0" h="2636" w="1536">
                  <a:moveTo>
                    <a:pt x="1" y="0"/>
                  </a:moveTo>
                  <a:lnTo>
                    <a:pt x="1" y="1740"/>
                  </a:lnTo>
                  <a:lnTo>
                    <a:pt x="1535" y="2635"/>
                  </a:lnTo>
                  <a:lnTo>
                    <a:pt x="1535" y="8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980833" y="3060388"/>
              <a:ext cx="28151" cy="48769"/>
            </a:xfrm>
            <a:custGeom>
              <a:rect b="b" l="l" r="r" t="t"/>
              <a:pathLst>
                <a:path extrusionOk="0" h="2661" w="1536">
                  <a:moveTo>
                    <a:pt x="0" y="0"/>
                  </a:moveTo>
                  <a:lnTo>
                    <a:pt x="0" y="1765"/>
                  </a:lnTo>
                  <a:lnTo>
                    <a:pt x="1535" y="2660"/>
                  </a:lnTo>
                  <a:lnTo>
                    <a:pt x="1535" y="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2948943" y="3042098"/>
              <a:ext cx="28151" cy="48311"/>
            </a:xfrm>
            <a:custGeom>
              <a:rect b="b" l="l" r="r" t="t"/>
              <a:pathLst>
                <a:path extrusionOk="0" h="2636" w="1536">
                  <a:moveTo>
                    <a:pt x="1" y="1"/>
                  </a:moveTo>
                  <a:lnTo>
                    <a:pt x="1" y="1766"/>
                  </a:lnTo>
                  <a:lnTo>
                    <a:pt x="1536" y="2635"/>
                  </a:lnTo>
                  <a:lnTo>
                    <a:pt x="1536" y="8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2917072" y="3023807"/>
              <a:ext cx="28151" cy="48311"/>
            </a:xfrm>
            <a:custGeom>
              <a:rect b="b" l="l" r="r" t="t"/>
              <a:pathLst>
                <a:path extrusionOk="0" h="2636" w="1536">
                  <a:moveTo>
                    <a:pt x="0" y="1"/>
                  </a:moveTo>
                  <a:lnTo>
                    <a:pt x="0" y="1766"/>
                  </a:lnTo>
                  <a:lnTo>
                    <a:pt x="1535" y="2636"/>
                  </a:lnTo>
                  <a:lnTo>
                    <a:pt x="1535" y="8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2885182" y="3005534"/>
              <a:ext cx="28151" cy="48311"/>
            </a:xfrm>
            <a:custGeom>
              <a:rect b="b" l="l" r="r" t="t"/>
              <a:pathLst>
                <a:path extrusionOk="0" h="2636" w="1536">
                  <a:moveTo>
                    <a:pt x="1" y="0"/>
                  </a:moveTo>
                  <a:lnTo>
                    <a:pt x="1" y="1765"/>
                  </a:lnTo>
                  <a:lnTo>
                    <a:pt x="1536" y="2635"/>
                  </a:lnTo>
                  <a:lnTo>
                    <a:pt x="1536" y="8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3155219" y="2960522"/>
              <a:ext cx="23459" cy="70341"/>
            </a:xfrm>
            <a:custGeom>
              <a:rect b="b" l="l" r="r" t="t"/>
              <a:pathLst>
                <a:path extrusionOk="0" h="3838" w="1280">
                  <a:moveTo>
                    <a:pt x="1280" y="1"/>
                  </a:moveTo>
                  <a:lnTo>
                    <a:pt x="1" y="742"/>
                  </a:lnTo>
                  <a:lnTo>
                    <a:pt x="1" y="3838"/>
                  </a:lnTo>
                  <a:lnTo>
                    <a:pt x="1280" y="3121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3181959" y="2945053"/>
              <a:ext cx="22983" cy="70817"/>
            </a:xfrm>
            <a:custGeom>
              <a:rect b="b" l="l" r="r" t="t"/>
              <a:pathLst>
                <a:path extrusionOk="0" h="3864" w="1254">
                  <a:moveTo>
                    <a:pt x="1253" y="1"/>
                  </a:moveTo>
                  <a:lnTo>
                    <a:pt x="0" y="742"/>
                  </a:lnTo>
                  <a:lnTo>
                    <a:pt x="0" y="3863"/>
                  </a:lnTo>
                  <a:lnTo>
                    <a:pt x="1253" y="3121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208204" y="2930043"/>
              <a:ext cx="23459" cy="70341"/>
            </a:xfrm>
            <a:custGeom>
              <a:rect b="b" l="l" r="r" t="t"/>
              <a:pathLst>
                <a:path extrusionOk="0" h="3838" w="1280">
                  <a:moveTo>
                    <a:pt x="1279" y="1"/>
                  </a:moveTo>
                  <a:lnTo>
                    <a:pt x="0" y="717"/>
                  </a:lnTo>
                  <a:lnTo>
                    <a:pt x="0" y="3838"/>
                  </a:lnTo>
                  <a:lnTo>
                    <a:pt x="1279" y="309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155219" y="3024283"/>
              <a:ext cx="23459" cy="70341"/>
            </a:xfrm>
            <a:custGeom>
              <a:rect b="b" l="l" r="r" t="t"/>
              <a:pathLst>
                <a:path extrusionOk="0" h="3838" w="1280">
                  <a:moveTo>
                    <a:pt x="1280" y="1"/>
                  </a:moveTo>
                  <a:lnTo>
                    <a:pt x="1" y="717"/>
                  </a:lnTo>
                  <a:lnTo>
                    <a:pt x="1" y="3837"/>
                  </a:lnTo>
                  <a:lnTo>
                    <a:pt x="1280" y="3096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3181959" y="3008815"/>
              <a:ext cx="22983" cy="70341"/>
            </a:xfrm>
            <a:custGeom>
              <a:rect b="b" l="l" r="r" t="t"/>
              <a:pathLst>
                <a:path extrusionOk="0" h="3838" w="1254">
                  <a:moveTo>
                    <a:pt x="1253" y="0"/>
                  </a:moveTo>
                  <a:lnTo>
                    <a:pt x="0" y="742"/>
                  </a:lnTo>
                  <a:lnTo>
                    <a:pt x="0" y="3837"/>
                  </a:lnTo>
                  <a:lnTo>
                    <a:pt x="1253" y="3121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3208204" y="2993346"/>
              <a:ext cx="23459" cy="70799"/>
            </a:xfrm>
            <a:custGeom>
              <a:rect b="b" l="l" r="r" t="t"/>
              <a:pathLst>
                <a:path extrusionOk="0" h="3863" w="1280">
                  <a:moveTo>
                    <a:pt x="1279" y="0"/>
                  </a:moveTo>
                  <a:lnTo>
                    <a:pt x="0" y="742"/>
                  </a:lnTo>
                  <a:lnTo>
                    <a:pt x="0" y="3863"/>
                  </a:lnTo>
                  <a:lnTo>
                    <a:pt x="1279" y="3121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3155219" y="3089914"/>
              <a:ext cx="23459" cy="70341"/>
            </a:xfrm>
            <a:custGeom>
              <a:rect b="b" l="l" r="r" t="t"/>
              <a:pathLst>
                <a:path extrusionOk="0" h="3838" w="1280">
                  <a:moveTo>
                    <a:pt x="1280" y="1"/>
                  </a:moveTo>
                  <a:lnTo>
                    <a:pt x="1" y="743"/>
                  </a:lnTo>
                  <a:lnTo>
                    <a:pt x="1" y="3838"/>
                  </a:lnTo>
                  <a:lnTo>
                    <a:pt x="1280" y="3096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3181959" y="3074446"/>
              <a:ext cx="22983" cy="70817"/>
            </a:xfrm>
            <a:custGeom>
              <a:rect b="b" l="l" r="r" t="t"/>
              <a:pathLst>
                <a:path extrusionOk="0" h="3864" w="1254">
                  <a:moveTo>
                    <a:pt x="1253" y="1"/>
                  </a:moveTo>
                  <a:lnTo>
                    <a:pt x="0" y="742"/>
                  </a:lnTo>
                  <a:lnTo>
                    <a:pt x="0" y="3863"/>
                  </a:lnTo>
                  <a:lnTo>
                    <a:pt x="1253" y="3121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3208204" y="3059435"/>
              <a:ext cx="23459" cy="70341"/>
            </a:xfrm>
            <a:custGeom>
              <a:rect b="b" l="l" r="r" t="t"/>
              <a:pathLst>
                <a:path extrusionOk="0" h="3838" w="1280">
                  <a:moveTo>
                    <a:pt x="1279" y="1"/>
                  </a:moveTo>
                  <a:lnTo>
                    <a:pt x="0" y="717"/>
                  </a:lnTo>
                  <a:lnTo>
                    <a:pt x="0" y="3838"/>
                  </a:lnTo>
                  <a:lnTo>
                    <a:pt x="1279" y="309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821454" y="3316350"/>
              <a:ext cx="387718" cy="223650"/>
            </a:xfrm>
            <a:custGeom>
              <a:rect b="b" l="l" r="r" t="t"/>
              <a:pathLst>
                <a:path extrusionOk="0" h="12203" w="21155">
                  <a:moveTo>
                    <a:pt x="6779" y="1"/>
                  </a:moveTo>
                  <a:lnTo>
                    <a:pt x="6600" y="52"/>
                  </a:lnTo>
                  <a:lnTo>
                    <a:pt x="6446" y="77"/>
                  </a:lnTo>
                  <a:lnTo>
                    <a:pt x="6293" y="154"/>
                  </a:lnTo>
                  <a:lnTo>
                    <a:pt x="256" y="3633"/>
                  </a:lnTo>
                  <a:lnTo>
                    <a:pt x="154" y="3735"/>
                  </a:lnTo>
                  <a:lnTo>
                    <a:pt x="51" y="3812"/>
                  </a:lnTo>
                  <a:lnTo>
                    <a:pt x="0" y="3914"/>
                  </a:lnTo>
                  <a:lnTo>
                    <a:pt x="0" y="4017"/>
                  </a:lnTo>
                  <a:lnTo>
                    <a:pt x="0" y="4119"/>
                  </a:lnTo>
                  <a:lnTo>
                    <a:pt x="51" y="4221"/>
                  </a:lnTo>
                  <a:lnTo>
                    <a:pt x="154" y="4324"/>
                  </a:lnTo>
                  <a:lnTo>
                    <a:pt x="256" y="4400"/>
                  </a:lnTo>
                  <a:lnTo>
                    <a:pt x="13532" y="12049"/>
                  </a:lnTo>
                  <a:lnTo>
                    <a:pt x="13686" y="12126"/>
                  </a:lnTo>
                  <a:lnTo>
                    <a:pt x="13839" y="12177"/>
                  </a:lnTo>
                  <a:lnTo>
                    <a:pt x="14018" y="12202"/>
                  </a:lnTo>
                  <a:lnTo>
                    <a:pt x="14351" y="12202"/>
                  </a:lnTo>
                  <a:lnTo>
                    <a:pt x="14530" y="12177"/>
                  </a:lnTo>
                  <a:lnTo>
                    <a:pt x="14683" y="12126"/>
                  </a:lnTo>
                  <a:lnTo>
                    <a:pt x="14837" y="12049"/>
                  </a:lnTo>
                  <a:lnTo>
                    <a:pt x="20873" y="8570"/>
                  </a:lnTo>
                  <a:lnTo>
                    <a:pt x="21001" y="8493"/>
                  </a:lnTo>
                  <a:lnTo>
                    <a:pt x="21078" y="8391"/>
                  </a:lnTo>
                  <a:lnTo>
                    <a:pt x="21129" y="8289"/>
                  </a:lnTo>
                  <a:lnTo>
                    <a:pt x="21155" y="8186"/>
                  </a:lnTo>
                  <a:lnTo>
                    <a:pt x="21129" y="8084"/>
                  </a:lnTo>
                  <a:lnTo>
                    <a:pt x="21078" y="7982"/>
                  </a:lnTo>
                  <a:lnTo>
                    <a:pt x="21001" y="7905"/>
                  </a:lnTo>
                  <a:lnTo>
                    <a:pt x="20873" y="7828"/>
                  </a:lnTo>
                  <a:lnTo>
                    <a:pt x="7598" y="154"/>
                  </a:lnTo>
                  <a:lnTo>
                    <a:pt x="7470" y="77"/>
                  </a:lnTo>
                  <a:lnTo>
                    <a:pt x="7291" y="52"/>
                  </a:lnTo>
                  <a:lnTo>
                    <a:pt x="7137" y="1"/>
                  </a:lnTo>
                  <a:close/>
                </a:path>
              </a:pathLst>
            </a:custGeom>
            <a:solidFill>
              <a:srgbClr val="CED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2074611" y="3466379"/>
              <a:ext cx="134561" cy="337098"/>
            </a:xfrm>
            <a:custGeom>
              <a:rect b="b" l="l" r="r" t="t"/>
              <a:pathLst>
                <a:path extrusionOk="0" h="18393" w="7342">
                  <a:moveTo>
                    <a:pt x="7342" y="0"/>
                  </a:moveTo>
                  <a:lnTo>
                    <a:pt x="7316" y="103"/>
                  </a:lnTo>
                  <a:lnTo>
                    <a:pt x="7265" y="205"/>
                  </a:lnTo>
                  <a:lnTo>
                    <a:pt x="7188" y="307"/>
                  </a:lnTo>
                  <a:lnTo>
                    <a:pt x="7060" y="384"/>
                  </a:lnTo>
                  <a:lnTo>
                    <a:pt x="1024" y="3863"/>
                  </a:lnTo>
                  <a:lnTo>
                    <a:pt x="793" y="3965"/>
                  </a:lnTo>
                  <a:lnTo>
                    <a:pt x="538" y="4016"/>
                  </a:lnTo>
                  <a:lnTo>
                    <a:pt x="256" y="4016"/>
                  </a:lnTo>
                  <a:lnTo>
                    <a:pt x="0" y="3965"/>
                  </a:lnTo>
                  <a:lnTo>
                    <a:pt x="0" y="18367"/>
                  </a:lnTo>
                  <a:lnTo>
                    <a:pt x="256" y="18392"/>
                  </a:lnTo>
                  <a:lnTo>
                    <a:pt x="538" y="18392"/>
                  </a:lnTo>
                  <a:lnTo>
                    <a:pt x="793" y="18341"/>
                  </a:lnTo>
                  <a:lnTo>
                    <a:pt x="1024" y="18264"/>
                  </a:lnTo>
                  <a:lnTo>
                    <a:pt x="7060" y="14760"/>
                  </a:lnTo>
                  <a:lnTo>
                    <a:pt x="7188" y="14683"/>
                  </a:lnTo>
                  <a:lnTo>
                    <a:pt x="7265" y="14581"/>
                  </a:lnTo>
                  <a:lnTo>
                    <a:pt x="7316" y="14504"/>
                  </a:lnTo>
                  <a:lnTo>
                    <a:pt x="7342" y="14402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rgbClr val="BBC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1821454" y="3390430"/>
              <a:ext cx="256457" cy="413047"/>
            </a:xfrm>
            <a:custGeom>
              <a:rect b="b" l="l" r="r" t="t"/>
              <a:pathLst>
                <a:path extrusionOk="0" h="22537" w="13993">
                  <a:moveTo>
                    <a:pt x="0" y="0"/>
                  </a:moveTo>
                  <a:lnTo>
                    <a:pt x="0" y="14351"/>
                  </a:lnTo>
                  <a:lnTo>
                    <a:pt x="0" y="14453"/>
                  </a:lnTo>
                  <a:lnTo>
                    <a:pt x="51" y="14555"/>
                  </a:lnTo>
                  <a:lnTo>
                    <a:pt x="154" y="14658"/>
                  </a:lnTo>
                  <a:lnTo>
                    <a:pt x="256" y="14734"/>
                  </a:lnTo>
                  <a:lnTo>
                    <a:pt x="13532" y="22408"/>
                  </a:lnTo>
                  <a:lnTo>
                    <a:pt x="13762" y="22485"/>
                  </a:lnTo>
                  <a:lnTo>
                    <a:pt x="13813" y="22496"/>
                  </a:lnTo>
                  <a:lnTo>
                    <a:pt x="13813" y="22496"/>
                  </a:lnTo>
                  <a:lnTo>
                    <a:pt x="13813" y="8109"/>
                  </a:lnTo>
                  <a:lnTo>
                    <a:pt x="13660" y="8084"/>
                  </a:lnTo>
                  <a:lnTo>
                    <a:pt x="13532" y="8007"/>
                  </a:lnTo>
                  <a:lnTo>
                    <a:pt x="256" y="358"/>
                  </a:lnTo>
                  <a:lnTo>
                    <a:pt x="154" y="282"/>
                  </a:lnTo>
                  <a:lnTo>
                    <a:pt x="77" y="179"/>
                  </a:lnTo>
                  <a:lnTo>
                    <a:pt x="26" y="103"/>
                  </a:lnTo>
                  <a:lnTo>
                    <a:pt x="0" y="0"/>
                  </a:lnTo>
                  <a:close/>
                  <a:moveTo>
                    <a:pt x="13813" y="22496"/>
                  </a:moveTo>
                  <a:lnTo>
                    <a:pt x="13813" y="22511"/>
                  </a:lnTo>
                  <a:lnTo>
                    <a:pt x="13992" y="22536"/>
                  </a:lnTo>
                  <a:lnTo>
                    <a:pt x="13813" y="22496"/>
                  </a:lnTo>
                  <a:close/>
                </a:path>
              </a:pathLst>
            </a:custGeom>
            <a:solidFill>
              <a:srgbClr val="A4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838333" y="3431685"/>
              <a:ext cx="49704" cy="86744"/>
            </a:xfrm>
            <a:custGeom>
              <a:rect b="b" l="l" r="r" t="t"/>
              <a:pathLst>
                <a:path extrusionOk="0" h="4733" w="2712">
                  <a:moveTo>
                    <a:pt x="0" y="0"/>
                  </a:moveTo>
                  <a:lnTo>
                    <a:pt x="0" y="3172"/>
                  </a:lnTo>
                  <a:lnTo>
                    <a:pt x="2712" y="4733"/>
                  </a:lnTo>
                  <a:lnTo>
                    <a:pt x="2712" y="1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895057" y="3464491"/>
              <a:ext cx="50181" cy="87221"/>
            </a:xfrm>
            <a:custGeom>
              <a:rect b="b" l="l" r="r" t="t"/>
              <a:pathLst>
                <a:path extrusionOk="0" h="4759" w="2738">
                  <a:moveTo>
                    <a:pt x="0" y="1"/>
                  </a:moveTo>
                  <a:lnTo>
                    <a:pt x="0" y="3173"/>
                  </a:lnTo>
                  <a:lnTo>
                    <a:pt x="2737" y="4759"/>
                  </a:lnTo>
                  <a:lnTo>
                    <a:pt x="2737" y="15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1952257" y="3497793"/>
              <a:ext cx="50181" cy="86744"/>
            </a:xfrm>
            <a:custGeom>
              <a:rect b="b" l="l" r="r" t="t"/>
              <a:pathLst>
                <a:path extrusionOk="0" h="4733" w="2738">
                  <a:moveTo>
                    <a:pt x="0" y="0"/>
                  </a:moveTo>
                  <a:lnTo>
                    <a:pt x="0" y="3146"/>
                  </a:lnTo>
                  <a:lnTo>
                    <a:pt x="2737" y="4732"/>
                  </a:lnTo>
                  <a:lnTo>
                    <a:pt x="2737" y="1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2009439" y="3530599"/>
              <a:ext cx="50181" cy="86744"/>
            </a:xfrm>
            <a:custGeom>
              <a:rect b="b" l="l" r="r" t="t"/>
              <a:pathLst>
                <a:path extrusionOk="0" h="4733" w="2738">
                  <a:moveTo>
                    <a:pt x="1" y="1"/>
                  </a:moveTo>
                  <a:lnTo>
                    <a:pt x="1" y="3173"/>
                  </a:lnTo>
                  <a:lnTo>
                    <a:pt x="2738" y="4733"/>
                  </a:lnTo>
                  <a:lnTo>
                    <a:pt x="2738" y="15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1838333" y="3501531"/>
              <a:ext cx="49704" cy="86762"/>
            </a:xfrm>
            <a:custGeom>
              <a:rect b="b" l="l" r="r" t="t"/>
              <a:pathLst>
                <a:path extrusionOk="0" h="4734" w="2712">
                  <a:moveTo>
                    <a:pt x="0" y="1"/>
                  </a:moveTo>
                  <a:lnTo>
                    <a:pt x="0" y="3173"/>
                  </a:lnTo>
                  <a:lnTo>
                    <a:pt x="2712" y="4733"/>
                  </a:lnTo>
                  <a:lnTo>
                    <a:pt x="2712" y="15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895057" y="3534356"/>
              <a:ext cx="50181" cy="87221"/>
            </a:xfrm>
            <a:custGeom>
              <a:rect b="b" l="l" r="r" t="t"/>
              <a:pathLst>
                <a:path extrusionOk="0" h="4759" w="2738">
                  <a:moveTo>
                    <a:pt x="0" y="0"/>
                  </a:moveTo>
                  <a:lnTo>
                    <a:pt x="0" y="3172"/>
                  </a:lnTo>
                  <a:lnTo>
                    <a:pt x="2737" y="4758"/>
                  </a:lnTo>
                  <a:lnTo>
                    <a:pt x="2737" y="1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952257" y="3567639"/>
              <a:ext cx="50181" cy="86744"/>
            </a:xfrm>
            <a:custGeom>
              <a:rect b="b" l="l" r="r" t="t"/>
              <a:pathLst>
                <a:path extrusionOk="0" h="4733" w="2738">
                  <a:moveTo>
                    <a:pt x="0" y="1"/>
                  </a:moveTo>
                  <a:lnTo>
                    <a:pt x="0" y="3147"/>
                  </a:lnTo>
                  <a:lnTo>
                    <a:pt x="2737" y="4733"/>
                  </a:lnTo>
                  <a:lnTo>
                    <a:pt x="2737" y="15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2009439" y="3600463"/>
              <a:ext cx="50181" cy="86744"/>
            </a:xfrm>
            <a:custGeom>
              <a:rect b="b" l="l" r="r" t="t"/>
              <a:pathLst>
                <a:path extrusionOk="0" h="4733" w="2738">
                  <a:moveTo>
                    <a:pt x="1" y="0"/>
                  </a:moveTo>
                  <a:lnTo>
                    <a:pt x="1" y="3172"/>
                  </a:lnTo>
                  <a:lnTo>
                    <a:pt x="2738" y="4732"/>
                  </a:lnTo>
                  <a:lnTo>
                    <a:pt x="2738" y="15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1838333" y="3573265"/>
              <a:ext cx="49704" cy="86744"/>
            </a:xfrm>
            <a:custGeom>
              <a:rect b="b" l="l" r="r" t="t"/>
              <a:pathLst>
                <a:path extrusionOk="0" h="4733" w="2712">
                  <a:moveTo>
                    <a:pt x="0" y="0"/>
                  </a:moveTo>
                  <a:lnTo>
                    <a:pt x="0" y="3147"/>
                  </a:lnTo>
                  <a:lnTo>
                    <a:pt x="2712" y="4733"/>
                  </a:lnTo>
                  <a:lnTo>
                    <a:pt x="2712" y="1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895057" y="3606090"/>
              <a:ext cx="50181" cy="86744"/>
            </a:xfrm>
            <a:custGeom>
              <a:rect b="b" l="l" r="r" t="t"/>
              <a:pathLst>
                <a:path extrusionOk="0" h="4733" w="2738">
                  <a:moveTo>
                    <a:pt x="0" y="0"/>
                  </a:moveTo>
                  <a:lnTo>
                    <a:pt x="0" y="3146"/>
                  </a:lnTo>
                  <a:lnTo>
                    <a:pt x="2737" y="4732"/>
                  </a:lnTo>
                  <a:lnTo>
                    <a:pt x="2737" y="1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1952257" y="3638896"/>
              <a:ext cx="50181" cy="86744"/>
            </a:xfrm>
            <a:custGeom>
              <a:rect b="b" l="l" r="r" t="t"/>
              <a:pathLst>
                <a:path extrusionOk="0" h="4733" w="2738">
                  <a:moveTo>
                    <a:pt x="0" y="1"/>
                  </a:moveTo>
                  <a:lnTo>
                    <a:pt x="0" y="3173"/>
                  </a:lnTo>
                  <a:lnTo>
                    <a:pt x="2737" y="4733"/>
                  </a:lnTo>
                  <a:lnTo>
                    <a:pt x="2737" y="15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2009439" y="3672179"/>
              <a:ext cx="50181" cy="86762"/>
            </a:xfrm>
            <a:custGeom>
              <a:rect b="b" l="l" r="r" t="t"/>
              <a:pathLst>
                <a:path extrusionOk="0" h="4734" w="2738">
                  <a:moveTo>
                    <a:pt x="1" y="1"/>
                  </a:moveTo>
                  <a:lnTo>
                    <a:pt x="1" y="3147"/>
                  </a:lnTo>
                  <a:lnTo>
                    <a:pt x="2738" y="4733"/>
                  </a:lnTo>
                  <a:lnTo>
                    <a:pt x="2738" y="15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2150561" y="3503419"/>
              <a:ext cx="50181" cy="86744"/>
            </a:xfrm>
            <a:custGeom>
              <a:rect b="b" l="l" r="r" t="t"/>
              <a:pathLst>
                <a:path extrusionOk="0" h="4733" w="2738">
                  <a:moveTo>
                    <a:pt x="2737" y="0"/>
                  </a:moveTo>
                  <a:lnTo>
                    <a:pt x="0" y="1586"/>
                  </a:lnTo>
                  <a:lnTo>
                    <a:pt x="0" y="4732"/>
                  </a:lnTo>
                  <a:lnTo>
                    <a:pt x="2737" y="3146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22C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2093361" y="3536225"/>
              <a:ext cx="50181" cy="86744"/>
            </a:xfrm>
            <a:custGeom>
              <a:rect b="b" l="l" r="r" t="t"/>
              <a:pathLst>
                <a:path extrusionOk="0" h="4733" w="2738">
                  <a:moveTo>
                    <a:pt x="2738" y="1"/>
                  </a:moveTo>
                  <a:lnTo>
                    <a:pt x="1" y="1587"/>
                  </a:lnTo>
                  <a:lnTo>
                    <a:pt x="1" y="4733"/>
                  </a:lnTo>
                  <a:lnTo>
                    <a:pt x="2738" y="3173"/>
                  </a:lnTo>
                  <a:lnTo>
                    <a:pt x="2738" y="1"/>
                  </a:lnTo>
                  <a:close/>
                </a:path>
              </a:pathLst>
            </a:custGeom>
            <a:solidFill>
              <a:srgbClr val="22C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2150561" y="3573265"/>
              <a:ext cx="50181" cy="86744"/>
            </a:xfrm>
            <a:custGeom>
              <a:rect b="b" l="l" r="r" t="t"/>
              <a:pathLst>
                <a:path extrusionOk="0" h="4733" w="2738">
                  <a:moveTo>
                    <a:pt x="2737" y="0"/>
                  </a:moveTo>
                  <a:lnTo>
                    <a:pt x="0" y="1561"/>
                  </a:lnTo>
                  <a:lnTo>
                    <a:pt x="0" y="4733"/>
                  </a:lnTo>
                  <a:lnTo>
                    <a:pt x="2737" y="3147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22C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2093361" y="3606090"/>
              <a:ext cx="50181" cy="86744"/>
            </a:xfrm>
            <a:custGeom>
              <a:rect b="b" l="l" r="r" t="t"/>
              <a:pathLst>
                <a:path extrusionOk="0" h="4733" w="2738">
                  <a:moveTo>
                    <a:pt x="2738" y="0"/>
                  </a:moveTo>
                  <a:lnTo>
                    <a:pt x="1" y="1586"/>
                  </a:lnTo>
                  <a:lnTo>
                    <a:pt x="1" y="4732"/>
                  </a:lnTo>
                  <a:lnTo>
                    <a:pt x="2738" y="3172"/>
                  </a:lnTo>
                  <a:lnTo>
                    <a:pt x="2738" y="0"/>
                  </a:lnTo>
                  <a:close/>
                </a:path>
              </a:pathLst>
            </a:custGeom>
            <a:solidFill>
              <a:srgbClr val="22C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2150561" y="3644522"/>
              <a:ext cx="50181" cy="87221"/>
            </a:xfrm>
            <a:custGeom>
              <a:rect b="b" l="l" r="r" t="t"/>
              <a:pathLst>
                <a:path extrusionOk="0" h="4759" w="2738">
                  <a:moveTo>
                    <a:pt x="2737" y="1"/>
                  </a:moveTo>
                  <a:lnTo>
                    <a:pt x="0" y="1587"/>
                  </a:lnTo>
                  <a:lnTo>
                    <a:pt x="0" y="4758"/>
                  </a:lnTo>
                  <a:lnTo>
                    <a:pt x="2737" y="3173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22C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2093361" y="3677805"/>
              <a:ext cx="50181" cy="86762"/>
            </a:xfrm>
            <a:custGeom>
              <a:rect b="b" l="l" r="r" t="t"/>
              <a:pathLst>
                <a:path extrusionOk="0" h="4734" w="2738">
                  <a:moveTo>
                    <a:pt x="2738" y="1"/>
                  </a:moveTo>
                  <a:lnTo>
                    <a:pt x="1" y="1561"/>
                  </a:lnTo>
                  <a:lnTo>
                    <a:pt x="1" y="4733"/>
                  </a:lnTo>
                  <a:lnTo>
                    <a:pt x="2738" y="3147"/>
                  </a:lnTo>
                  <a:lnTo>
                    <a:pt x="2738" y="1"/>
                  </a:lnTo>
                  <a:close/>
                </a:path>
              </a:pathLst>
            </a:custGeom>
            <a:solidFill>
              <a:srgbClr val="22C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2708908" y="2959587"/>
              <a:ext cx="387260" cy="223650"/>
            </a:xfrm>
            <a:custGeom>
              <a:rect b="b" l="l" r="r" t="t"/>
              <a:pathLst>
                <a:path extrusionOk="0" h="12203" w="21130">
                  <a:moveTo>
                    <a:pt x="6780" y="0"/>
                  </a:moveTo>
                  <a:lnTo>
                    <a:pt x="6601" y="26"/>
                  </a:lnTo>
                  <a:lnTo>
                    <a:pt x="6447" y="77"/>
                  </a:lnTo>
                  <a:lnTo>
                    <a:pt x="6294" y="154"/>
                  </a:lnTo>
                  <a:lnTo>
                    <a:pt x="257" y="3633"/>
                  </a:lnTo>
                  <a:lnTo>
                    <a:pt x="154" y="3710"/>
                  </a:lnTo>
                  <a:lnTo>
                    <a:pt x="52" y="3812"/>
                  </a:lnTo>
                  <a:lnTo>
                    <a:pt x="1" y="3914"/>
                  </a:lnTo>
                  <a:lnTo>
                    <a:pt x="1" y="4017"/>
                  </a:lnTo>
                  <a:lnTo>
                    <a:pt x="1" y="4119"/>
                  </a:lnTo>
                  <a:lnTo>
                    <a:pt x="52" y="4221"/>
                  </a:lnTo>
                  <a:lnTo>
                    <a:pt x="154" y="4298"/>
                  </a:lnTo>
                  <a:lnTo>
                    <a:pt x="257" y="4400"/>
                  </a:lnTo>
                  <a:lnTo>
                    <a:pt x="13533" y="12049"/>
                  </a:lnTo>
                  <a:lnTo>
                    <a:pt x="13661" y="12125"/>
                  </a:lnTo>
                  <a:lnTo>
                    <a:pt x="13840" y="12176"/>
                  </a:lnTo>
                  <a:lnTo>
                    <a:pt x="13993" y="12202"/>
                  </a:lnTo>
                  <a:lnTo>
                    <a:pt x="14351" y="12202"/>
                  </a:lnTo>
                  <a:lnTo>
                    <a:pt x="14530" y="12176"/>
                  </a:lnTo>
                  <a:lnTo>
                    <a:pt x="14684" y="12125"/>
                  </a:lnTo>
                  <a:lnTo>
                    <a:pt x="14837" y="12049"/>
                  </a:lnTo>
                  <a:lnTo>
                    <a:pt x="20874" y="8570"/>
                  </a:lnTo>
                  <a:lnTo>
                    <a:pt x="20976" y="8467"/>
                  </a:lnTo>
                  <a:lnTo>
                    <a:pt x="21079" y="8391"/>
                  </a:lnTo>
                  <a:lnTo>
                    <a:pt x="21130" y="8288"/>
                  </a:lnTo>
                  <a:lnTo>
                    <a:pt x="21130" y="8186"/>
                  </a:lnTo>
                  <a:lnTo>
                    <a:pt x="21130" y="8084"/>
                  </a:lnTo>
                  <a:lnTo>
                    <a:pt x="21079" y="7981"/>
                  </a:lnTo>
                  <a:lnTo>
                    <a:pt x="20976" y="7905"/>
                  </a:lnTo>
                  <a:lnTo>
                    <a:pt x="20874" y="7802"/>
                  </a:lnTo>
                  <a:lnTo>
                    <a:pt x="7598" y="154"/>
                  </a:lnTo>
                  <a:lnTo>
                    <a:pt x="7445" y="77"/>
                  </a:lnTo>
                  <a:lnTo>
                    <a:pt x="7291" y="26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rgbClr val="EA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2961608" y="3111485"/>
              <a:ext cx="134561" cy="203472"/>
            </a:xfrm>
            <a:custGeom>
              <a:rect b="b" l="l" r="r" t="t"/>
              <a:pathLst>
                <a:path extrusionOk="0" h="11102" w="7342">
                  <a:moveTo>
                    <a:pt x="7342" y="0"/>
                  </a:moveTo>
                  <a:lnTo>
                    <a:pt x="7291" y="103"/>
                  </a:lnTo>
                  <a:lnTo>
                    <a:pt x="7188" y="179"/>
                  </a:lnTo>
                  <a:lnTo>
                    <a:pt x="7086" y="282"/>
                  </a:lnTo>
                  <a:lnTo>
                    <a:pt x="1049" y="3761"/>
                  </a:lnTo>
                  <a:lnTo>
                    <a:pt x="819" y="3863"/>
                  </a:lnTo>
                  <a:lnTo>
                    <a:pt x="538" y="3914"/>
                  </a:lnTo>
                  <a:lnTo>
                    <a:pt x="282" y="3914"/>
                  </a:lnTo>
                  <a:lnTo>
                    <a:pt x="0" y="3863"/>
                  </a:lnTo>
                  <a:lnTo>
                    <a:pt x="0" y="11076"/>
                  </a:lnTo>
                  <a:lnTo>
                    <a:pt x="282" y="11102"/>
                  </a:lnTo>
                  <a:lnTo>
                    <a:pt x="538" y="11102"/>
                  </a:lnTo>
                  <a:lnTo>
                    <a:pt x="819" y="11051"/>
                  </a:lnTo>
                  <a:lnTo>
                    <a:pt x="1049" y="10949"/>
                  </a:lnTo>
                  <a:lnTo>
                    <a:pt x="7086" y="7470"/>
                  </a:lnTo>
                  <a:lnTo>
                    <a:pt x="7188" y="7393"/>
                  </a:lnTo>
                  <a:lnTo>
                    <a:pt x="7291" y="7291"/>
                  </a:lnTo>
                  <a:lnTo>
                    <a:pt x="7342" y="7188"/>
                  </a:lnTo>
                  <a:lnTo>
                    <a:pt x="7342" y="7086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2708908" y="3033667"/>
              <a:ext cx="256475" cy="281290"/>
            </a:xfrm>
            <a:custGeom>
              <a:rect b="b" l="l" r="r" t="t"/>
              <a:pathLst>
                <a:path extrusionOk="0" h="15348" w="13994">
                  <a:moveTo>
                    <a:pt x="1" y="0"/>
                  </a:moveTo>
                  <a:lnTo>
                    <a:pt x="1" y="7162"/>
                  </a:lnTo>
                  <a:lnTo>
                    <a:pt x="1" y="7265"/>
                  </a:lnTo>
                  <a:lnTo>
                    <a:pt x="52" y="7367"/>
                  </a:lnTo>
                  <a:lnTo>
                    <a:pt x="154" y="7469"/>
                  </a:lnTo>
                  <a:lnTo>
                    <a:pt x="257" y="7546"/>
                  </a:lnTo>
                  <a:lnTo>
                    <a:pt x="13533" y="15195"/>
                  </a:lnTo>
                  <a:lnTo>
                    <a:pt x="13737" y="15297"/>
                  </a:lnTo>
                  <a:lnTo>
                    <a:pt x="13788" y="15307"/>
                  </a:lnTo>
                  <a:lnTo>
                    <a:pt x="13788" y="8109"/>
                  </a:lnTo>
                  <a:lnTo>
                    <a:pt x="13661" y="8058"/>
                  </a:lnTo>
                  <a:lnTo>
                    <a:pt x="13533" y="8007"/>
                  </a:lnTo>
                  <a:lnTo>
                    <a:pt x="257" y="358"/>
                  </a:lnTo>
                  <a:lnTo>
                    <a:pt x="154" y="281"/>
                  </a:lnTo>
                  <a:lnTo>
                    <a:pt x="78" y="179"/>
                  </a:lnTo>
                  <a:lnTo>
                    <a:pt x="27" y="102"/>
                  </a:lnTo>
                  <a:lnTo>
                    <a:pt x="1" y="0"/>
                  </a:lnTo>
                  <a:close/>
                  <a:moveTo>
                    <a:pt x="13788" y="15307"/>
                  </a:moveTo>
                  <a:lnTo>
                    <a:pt x="13788" y="15322"/>
                  </a:lnTo>
                  <a:lnTo>
                    <a:pt x="13993" y="15348"/>
                  </a:lnTo>
                  <a:lnTo>
                    <a:pt x="13788" y="15307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1631581" y="3635157"/>
              <a:ext cx="439292" cy="253634"/>
            </a:xfrm>
            <a:custGeom>
              <a:rect b="b" l="l" r="r" t="t"/>
              <a:pathLst>
                <a:path extrusionOk="0" h="13839" w="23969">
                  <a:moveTo>
                    <a:pt x="7879" y="0"/>
                  </a:moveTo>
                  <a:lnTo>
                    <a:pt x="7674" y="26"/>
                  </a:lnTo>
                  <a:lnTo>
                    <a:pt x="7495" y="51"/>
                  </a:lnTo>
                  <a:lnTo>
                    <a:pt x="7316" y="102"/>
                  </a:lnTo>
                  <a:lnTo>
                    <a:pt x="7137" y="179"/>
                  </a:lnTo>
                  <a:lnTo>
                    <a:pt x="307" y="4118"/>
                  </a:lnTo>
                  <a:lnTo>
                    <a:pt x="180" y="4221"/>
                  </a:lnTo>
                  <a:lnTo>
                    <a:pt x="77" y="4323"/>
                  </a:lnTo>
                  <a:lnTo>
                    <a:pt x="26" y="4451"/>
                  </a:lnTo>
                  <a:lnTo>
                    <a:pt x="0" y="4553"/>
                  </a:lnTo>
                  <a:lnTo>
                    <a:pt x="26" y="4681"/>
                  </a:lnTo>
                  <a:lnTo>
                    <a:pt x="77" y="4783"/>
                  </a:lnTo>
                  <a:lnTo>
                    <a:pt x="180" y="4886"/>
                  </a:lnTo>
                  <a:lnTo>
                    <a:pt x="307" y="4988"/>
                  </a:lnTo>
                  <a:lnTo>
                    <a:pt x="15348" y="13660"/>
                  </a:lnTo>
                  <a:lnTo>
                    <a:pt x="15502" y="13736"/>
                  </a:lnTo>
                  <a:lnTo>
                    <a:pt x="15681" y="13788"/>
                  </a:lnTo>
                  <a:lnTo>
                    <a:pt x="15886" y="13839"/>
                  </a:lnTo>
                  <a:lnTo>
                    <a:pt x="16269" y="13839"/>
                  </a:lnTo>
                  <a:lnTo>
                    <a:pt x="16474" y="13788"/>
                  </a:lnTo>
                  <a:lnTo>
                    <a:pt x="16653" y="13736"/>
                  </a:lnTo>
                  <a:lnTo>
                    <a:pt x="16806" y="13660"/>
                  </a:lnTo>
                  <a:lnTo>
                    <a:pt x="23662" y="9720"/>
                  </a:lnTo>
                  <a:lnTo>
                    <a:pt x="23790" y="9618"/>
                  </a:lnTo>
                  <a:lnTo>
                    <a:pt x="23892" y="9516"/>
                  </a:lnTo>
                  <a:lnTo>
                    <a:pt x="23943" y="9413"/>
                  </a:lnTo>
                  <a:lnTo>
                    <a:pt x="23969" y="9286"/>
                  </a:lnTo>
                  <a:lnTo>
                    <a:pt x="23943" y="9183"/>
                  </a:lnTo>
                  <a:lnTo>
                    <a:pt x="23892" y="9055"/>
                  </a:lnTo>
                  <a:lnTo>
                    <a:pt x="23790" y="8953"/>
                  </a:lnTo>
                  <a:lnTo>
                    <a:pt x="23662" y="8851"/>
                  </a:lnTo>
                  <a:lnTo>
                    <a:pt x="8621" y="179"/>
                  </a:lnTo>
                  <a:lnTo>
                    <a:pt x="8467" y="102"/>
                  </a:lnTo>
                  <a:lnTo>
                    <a:pt x="8263" y="51"/>
                  </a:lnTo>
                  <a:lnTo>
                    <a:pt x="8084" y="26"/>
                  </a:lnTo>
                  <a:lnTo>
                    <a:pt x="7879" y="0"/>
                  </a:lnTo>
                  <a:close/>
                </a:path>
              </a:pathLst>
            </a:custGeom>
            <a:solidFill>
              <a:srgbClr val="929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1918498" y="3805328"/>
              <a:ext cx="152375" cy="127065"/>
            </a:xfrm>
            <a:custGeom>
              <a:rect b="b" l="l" r="r" t="t"/>
              <a:pathLst>
                <a:path extrusionOk="0" h="6933" w="8314">
                  <a:moveTo>
                    <a:pt x="8314" y="1"/>
                  </a:moveTo>
                  <a:lnTo>
                    <a:pt x="8288" y="128"/>
                  </a:lnTo>
                  <a:lnTo>
                    <a:pt x="8237" y="231"/>
                  </a:lnTo>
                  <a:lnTo>
                    <a:pt x="8135" y="333"/>
                  </a:lnTo>
                  <a:lnTo>
                    <a:pt x="8007" y="435"/>
                  </a:lnTo>
                  <a:lnTo>
                    <a:pt x="1151" y="4375"/>
                  </a:lnTo>
                  <a:lnTo>
                    <a:pt x="1024" y="4451"/>
                  </a:lnTo>
                  <a:lnTo>
                    <a:pt x="896" y="4477"/>
                  </a:lnTo>
                  <a:lnTo>
                    <a:pt x="589" y="4554"/>
                  </a:lnTo>
                  <a:lnTo>
                    <a:pt x="282" y="4554"/>
                  </a:lnTo>
                  <a:lnTo>
                    <a:pt x="0" y="4503"/>
                  </a:lnTo>
                  <a:lnTo>
                    <a:pt x="0" y="6881"/>
                  </a:lnTo>
                  <a:lnTo>
                    <a:pt x="282" y="6933"/>
                  </a:lnTo>
                  <a:lnTo>
                    <a:pt x="589" y="6933"/>
                  </a:lnTo>
                  <a:lnTo>
                    <a:pt x="896" y="6856"/>
                  </a:lnTo>
                  <a:lnTo>
                    <a:pt x="1024" y="6805"/>
                  </a:lnTo>
                  <a:lnTo>
                    <a:pt x="1151" y="6754"/>
                  </a:lnTo>
                  <a:lnTo>
                    <a:pt x="8007" y="2814"/>
                  </a:lnTo>
                  <a:lnTo>
                    <a:pt x="8135" y="2712"/>
                  </a:lnTo>
                  <a:lnTo>
                    <a:pt x="8237" y="2610"/>
                  </a:lnTo>
                  <a:lnTo>
                    <a:pt x="8288" y="2482"/>
                  </a:lnTo>
                  <a:lnTo>
                    <a:pt x="8314" y="2379"/>
                  </a:lnTo>
                  <a:lnTo>
                    <a:pt x="8314" y="1"/>
                  </a:lnTo>
                  <a:close/>
                </a:path>
              </a:pathLst>
            </a:custGeom>
            <a:solidFill>
              <a:srgbClr val="97A0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1631581" y="3719060"/>
              <a:ext cx="290674" cy="212874"/>
            </a:xfrm>
            <a:custGeom>
              <a:rect b="b" l="l" r="r" t="t"/>
              <a:pathLst>
                <a:path extrusionOk="0" h="11615" w="15860">
                  <a:moveTo>
                    <a:pt x="0" y="1"/>
                  </a:moveTo>
                  <a:lnTo>
                    <a:pt x="0" y="2354"/>
                  </a:lnTo>
                  <a:lnTo>
                    <a:pt x="26" y="2456"/>
                  </a:lnTo>
                  <a:lnTo>
                    <a:pt x="77" y="2584"/>
                  </a:lnTo>
                  <a:lnTo>
                    <a:pt x="180" y="2687"/>
                  </a:lnTo>
                  <a:lnTo>
                    <a:pt x="307" y="2789"/>
                  </a:lnTo>
                  <a:lnTo>
                    <a:pt x="15348" y="11461"/>
                  </a:lnTo>
                  <a:lnTo>
                    <a:pt x="15451" y="11512"/>
                  </a:lnTo>
                  <a:lnTo>
                    <a:pt x="15579" y="11563"/>
                  </a:lnTo>
                  <a:lnTo>
                    <a:pt x="15655" y="11577"/>
                  </a:lnTo>
                  <a:lnTo>
                    <a:pt x="15655" y="9210"/>
                  </a:lnTo>
                  <a:lnTo>
                    <a:pt x="15476" y="9158"/>
                  </a:lnTo>
                  <a:lnTo>
                    <a:pt x="15348" y="9082"/>
                  </a:lnTo>
                  <a:lnTo>
                    <a:pt x="307" y="410"/>
                  </a:lnTo>
                  <a:lnTo>
                    <a:pt x="180" y="308"/>
                  </a:lnTo>
                  <a:lnTo>
                    <a:pt x="77" y="231"/>
                  </a:lnTo>
                  <a:lnTo>
                    <a:pt x="26" y="129"/>
                  </a:lnTo>
                  <a:lnTo>
                    <a:pt x="0" y="1"/>
                  </a:lnTo>
                  <a:close/>
                  <a:moveTo>
                    <a:pt x="15655" y="11577"/>
                  </a:moveTo>
                  <a:lnTo>
                    <a:pt x="15655" y="11588"/>
                  </a:lnTo>
                  <a:lnTo>
                    <a:pt x="15860" y="11614"/>
                  </a:lnTo>
                  <a:lnTo>
                    <a:pt x="15860" y="11614"/>
                  </a:lnTo>
                  <a:lnTo>
                    <a:pt x="15655" y="11577"/>
                  </a:lnTo>
                  <a:close/>
                </a:path>
              </a:pathLst>
            </a:custGeom>
            <a:solidFill>
              <a:srgbClr val="7A8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1911937" y="3666094"/>
              <a:ext cx="131280" cy="200191"/>
            </a:xfrm>
            <a:custGeom>
              <a:rect b="b" l="l" r="r" t="t"/>
              <a:pathLst>
                <a:path extrusionOk="0" h="10923" w="7163">
                  <a:moveTo>
                    <a:pt x="7163" y="0"/>
                  </a:moveTo>
                  <a:lnTo>
                    <a:pt x="7137" y="103"/>
                  </a:lnTo>
                  <a:lnTo>
                    <a:pt x="7086" y="179"/>
                  </a:lnTo>
                  <a:lnTo>
                    <a:pt x="7009" y="282"/>
                  </a:lnTo>
                  <a:lnTo>
                    <a:pt x="6881" y="358"/>
                  </a:lnTo>
                  <a:lnTo>
                    <a:pt x="998" y="3761"/>
                  </a:lnTo>
                  <a:lnTo>
                    <a:pt x="768" y="3863"/>
                  </a:lnTo>
                  <a:lnTo>
                    <a:pt x="512" y="3914"/>
                  </a:lnTo>
                  <a:lnTo>
                    <a:pt x="256" y="3914"/>
                  </a:lnTo>
                  <a:lnTo>
                    <a:pt x="0" y="3863"/>
                  </a:lnTo>
                  <a:lnTo>
                    <a:pt x="0" y="10897"/>
                  </a:lnTo>
                  <a:lnTo>
                    <a:pt x="256" y="10923"/>
                  </a:lnTo>
                  <a:lnTo>
                    <a:pt x="512" y="10923"/>
                  </a:lnTo>
                  <a:lnTo>
                    <a:pt x="768" y="10872"/>
                  </a:lnTo>
                  <a:lnTo>
                    <a:pt x="998" y="10795"/>
                  </a:lnTo>
                  <a:lnTo>
                    <a:pt x="6881" y="7393"/>
                  </a:lnTo>
                  <a:lnTo>
                    <a:pt x="7009" y="7291"/>
                  </a:lnTo>
                  <a:lnTo>
                    <a:pt x="7086" y="7214"/>
                  </a:lnTo>
                  <a:lnTo>
                    <a:pt x="7137" y="7111"/>
                  </a:lnTo>
                  <a:lnTo>
                    <a:pt x="7163" y="7009"/>
                  </a:lnTo>
                  <a:lnTo>
                    <a:pt x="71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1664864" y="3591556"/>
              <a:ext cx="250372" cy="274729"/>
            </a:xfrm>
            <a:custGeom>
              <a:rect b="b" l="l" r="r" t="t"/>
              <a:pathLst>
                <a:path extrusionOk="0" h="14990" w="13661">
                  <a:moveTo>
                    <a:pt x="1" y="0"/>
                  </a:moveTo>
                  <a:lnTo>
                    <a:pt x="1" y="7009"/>
                  </a:lnTo>
                  <a:lnTo>
                    <a:pt x="1" y="7111"/>
                  </a:lnTo>
                  <a:lnTo>
                    <a:pt x="52" y="7214"/>
                  </a:lnTo>
                  <a:lnTo>
                    <a:pt x="154" y="7290"/>
                  </a:lnTo>
                  <a:lnTo>
                    <a:pt x="256" y="7367"/>
                  </a:lnTo>
                  <a:lnTo>
                    <a:pt x="13200" y="14862"/>
                  </a:lnTo>
                  <a:lnTo>
                    <a:pt x="13430" y="14939"/>
                  </a:lnTo>
                  <a:lnTo>
                    <a:pt x="13481" y="14950"/>
                  </a:lnTo>
                  <a:lnTo>
                    <a:pt x="13481" y="14950"/>
                  </a:lnTo>
                  <a:lnTo>
                    <a:pt x="13481" y="7930"/>
                  </a:lnTo>
                  <a:lnTo>
                    <a:pt x="13328" y="7879"/>
                  </a:lnTo>
                  <a:lnTo>
                    <a:pt x="13200" y="7828"/>
                  </a:lnTo>
                  <a:lnTo>
                    <a:pt x="256" y="358"/>
                  </a:lnTo>
                  <a:lnTo>
                    <a:pt x="154" y="281"/>
                  </a:lnTo>
                  <a:lnTo>
                    <a:pt x="77" y="205"/>
                  </a:lnTo>
                  <a:lnTo>
                    <a:pt x="26" y="102"/>
                  </a:lnTo>
                  <a:lnTo>
                    <a:pt x="1" y="0"/>
                  </a:lnTo>
                  <a:close/>
                  <a:moveTo>
                    <a:pt x="13481" y="14950"/>
                  </a:moveTo>
                  <a:lnTo>
                    <a:pt x="13481" y="14964"/>
                  </a:lnTo>
                  <a:lnTo>
                    <a:pt x="13660" y="14990"/>
                  </a:lnTo>
                  <a:lnTo>
                    <a:pt x="13481" y="1495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1678939" y="3623904"/>
              <a:ext cx="23917" cy="105493"/>
            </a:xfrm>
            <a:custGeom>
              <a:rect b="b" l="l" r="r" t="t"/>
              <a:pathLst>
                <a:path extrusionOk="0" h="5756" w="1305">
                  <a:moveTo>
                    <a:pt x="0" y="0"/>
                  </a:moveTo>
                  <a:lnTo>
                    <a:pt x="0" y="4988"/>
                  </a:lnTo>
                  <a:lnTo>
                    <a:pt x="1305" y="5756"/>
                  </a:lnTo>
                  <a:lnTo>
                    <a:pt x="1305" y="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1706119" y="3639372"/>
              <a:ext cx="23459" cy="105493"/>
            </a:xfrm>
            <a:custGeom>
              <a:rect b="b" l="l" r="r" t="t"/>
              <a:pathLst>
                <a:path extrusionOk="0" h="5756" w="1280">
                  <a:moveTo>
                    <a:pt x="1" y="0"/>
                  </a:moveTo>
                  <a:lnTo>
                    <a:pt x="1" y="5014"/>
                  </a:lnTo>
                  <a:lnTo>
                    <a:pt x="1280" y="5756"/>
                  </a:lnTo>
                  <a:lnTo>
                    <a:pt x="1280" y="7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1732840" y="3655299"/>
              <a:ext cx="23936" cy="105035"/>
            </a:xfrm>
            <a:custGeom>
              <a:rect b="b" l="l" r="r" t="t"/>
              <a:pathLst>
                <a:path extrusionOk="0" h="5731" w="1306">
                  <a:moveTo>
                    <a:pt x="1" y="1"/>
                  </a:moveTo>
                  <a:lnTo>
                    <a:pt x="1" y="4989"/>
                  </a:lnTo>
                  <a:lnTo>
                    <a:pt x="1305" y="5731"/>
                  </a:lnTo>
                  <a:lnTo>
                    <a:pt x="1305" y="7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1760038" y="3670786"/>
              <a:ext cx="23917" cy="105493"/>
            </a:xfrm>
            <a:custGeom>
              <a:rect b="b" l="l" r="r" t="t"/>
              <a:pathLst>
                <a:path extrusionOk="0" h="5756" w="1305">
                  <a:moveTo>
                    <a:pt x="0" y="0"/>
                  </a:moveTo>
                  <a:lnTo>
                    <a:pt x="0" y="4988"/>
                  </a:lnTo>
                  <a:lnTo>
                    <a:pt x="1305" y="5756"/>
                  </a:lnTo>
                  <a:lnTo>
                    <a:pt x="1305" y="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1787218" y="3686254"/>
              <a:ext cx="23936" cy="105493"/>
            </a:xfrm>
            <a:custGeom>
              <a:rect b="b" l="l" r="r" t="t"/>
              <a:pathLst>
                <a:path extrusionOk="0" h="5756" w="1306">
                  <a:moveTo>
                    <a:pt x="1" y="0"/>
                  </a:moveTo>
                  <a:lnTo>
                    <a:pt x="1" y="5014"/>
                  </a:lnTo>
                  <a:lnTo>
                    <a:pt x="1306" y="5756"/>
                  </a:lnTo>
                  <a:lnTo>
                    <a:pt x="1306" y="7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1814416" y="3702181"/>
              <a:ext cx="23936" cy="105035"/>
            </a:xfrm>
            <a:custGeom>
              <a:rect b="b" l="l" r="r" t="t"/>
              <a:pathLst>
                <a:path extrusionOk="0" h="5731" w="1306">
                  <a:moveTo>
                    <a:pt x="1" y="1"/>
                  </a:moveTo>
                  <a:lnTo>
                    <a:pt x="1" y="4989"/>
                  </a:lnTo>
                  <a:lnTo>
                    <a:pt x="1305" y="5731"/>
                  </a:lnTo>
                  <a:lnTo>
                    <a:pt x="1305" y="7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1841614" y="3717668"/>
              <a:ext cx="23459" cy="105493"/>
            </a:xfrm>
            <a:custGeom>
              <a:rect b="b" l="l" r="r" t="t"/>
              <a:pathLst>
                <a:path extrusionOk="0" h="5756" w="1280">
                  <a:moveTo>
                    <a:pt x="0" y="0"/>
                  </a:moveTo>
                  <a:lnTo>
                    <a:pt x="0" y="4988"/>
                  </a:lnTo>
                  <a:lnTo>
                    <a:pt x="1279" y="5756"/>
                  </a:lnTo>
                  <a:lnTo>
                    <a:pt x="1279" y="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1868794" y="3733594"/>
              <a:ext cx="23459" cy="105035"/>
            </a:xfrm>
            <a:custGeom>
              <a:rect b="b" l="l" r="r" t="t"/>
              <a:pathLst>
                <a:path extrusionOk="0" h="5731" w="1280">
                  <a:moveTo>
                    <a:pt x="1" y="1"/>
                  </a:moveTo>
                  <a:lnTo>
                    <a:pt x="1" y="4989"/>
                  </a:lnTo>
                  <a:lnTo>
                    <a:pt x="1280" y="5731"/>
                  </a:lnTo>
                  <a:lnTo>
                    <a:pt x="1280" y="7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1945219" y="3728921"/>
              <a:ext cx="23917" cy="41732"/>
            </a:xfrm>
            <a:custGeom>
              <a:rect b="b" l="l" r="r" t="t"/>
              <a:pathLst>
                <a:path extrusionOk="0" h="2277" w="1305">
                  <a:moveTo>
                    <a:pt x="1305" y="0"/>
                  </a:moveTo>
                  <a:lnTo>
                    <a:pt x="0" y="767"/>
                  </a:lnTo>
                  <a:lnTo>
                    <a:pt x="0" y="2277"/>
                  </a:lnTo>
                  <a:lnTo>
                    <a:pt x="1305" y="1509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1972417" y="3712976"/>
              <a:ext cx="23917" cy="41732"/>
            </a:xfrm>
            <a:custGeom>
              <a:rect b="b" l="l" r="r" t="t"/>
              <a:pathLst>
                <a:path extrusionOk="0" h="2277" w="1305">
                  <a:moveTo>
                    <a:pt x="1305" y="0"/>
                  </a:moveTo>
                  <a:lnTo>
                    <a:pt x="0" y="768"/>
                  </a:lnTo>
                  <a:lnTo>
                    <a:pt x="0" y="2277"/>
                  </a:lnTo>
                  <a:lnTo>
                    <a:pt x="1305" y="1535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1999597" y="3697507"/>
              <a:ext cx="24394" cy="41274"/>
            </a:xfrm>
            <a:custGeom>
              <a:rect b="b" l="l" r="r" t="t"/>
              <a:pathLst>
                <a:path extrusionOk="0" h="2252" w="1331">
                  <a:moveTo>
                    <a:pt x="1331" y="0"/>
                  </a:moveTo>
                  <a:lnTo>
                    <a:pt x="1" y="742"/>
                  </a:lnTo>
                  <a:lnTo>
                    <a:pt x="1" y="2251"/>
                  </a:lnTo>
                  <a:lnTo>
                    <a:pt x="1331" y="1509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1945219" y="3763138"/>
              <a:ext cx="23917" cy="41274"/>
            </a:xfrm>
            <a:custGeom>
              <a:rect b="b" l="l" r="r" t="t"/>
              <a:pathLst>
                <a:path extrusionOk="0" h="2252" w="1305">
                  <a:moveTo>
                    <a:pt x="1305" y="0"/>
                  </a:moveTo>
                  <a:lnTo>
                    <a:pt x="0" y="742"/>
                  </a:lnTo>
                  <a:lnTo>
                    <a:pt x="0" y="2251"/>
                  </a:lnTo>
                  <a:lnTo>
                    <a:pt x="1305" y="1510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1972417" y="3747193"/>
              <a:ext cx="23917" cy="41750"/>
            </a:xfrm>
            <a:custGeom>
              <a:rect b="b" l="l" r="r" t="t"/>
              <a:pathLst>
                <a:path extrusionOk="0" h="2278" w="1305">
                  <a:moveTo>
                    <a:pt x="1305" y="1"/>
                  </a:moveTo>
                  <a:lnTo>
                    <a:pt x="0" y="768"/>
                  </a:lnTo>
                  <a:lnTo>
                    <a:pt x="0" y="2277"/>
                  </a:lnTo>
                  <a:lnTo>
                    <a:pt x="1305" y="1510"/>
                  </a:lnTo>
                  <a:lnTo>
                    <a:pt x="1305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1999597" y="3731248"/>
              <a:ext cx="24394" cy="41750"/>
            </a:xfrm>
            <a:custGeom>
              <a:rect b="b" l="l" r="r" t="t"/>
              <a:pathLst>
                <a:path extrusionOk="0" h="2278" w="1331">
                  <a:moveTo>
                    <a:pt x="1331" y="1"/>
                  </a:moveTo>
                  <a:lnTo>
                    <a:pt x="1" y="768"/>
                  </a:lnTo>
                  <a:lnTo>
                    <a:pt x="1" y="2278"/>
                  </a:lnTo>
                  <a:lnTo>
                    <a:pt x="1331" y="1536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1945219" y="3797356"/>
              <a:ext cx="23917" cy="41274"/>
            </a:xfrm>
            <a:custGeom>
              <a:rect b="b" l="l" r="r" t="t"/>
              <a:pathLst>
                <a:path extrusionOk="0" h="2252" w="1305">
                  <a:moveTo>
                    <a:pt x="1305" y="1"/>
                  </a:moveTo>
                  <a:lnTo>
                    <a:pt x="0" y="742"/>
                  </a:lnTo>
                  <a:lnTo>
                    <a:pt x="0" y="2252"/>
                  </a:lnTo>
                  <a:lnTo>
                    <a:pt x="1305" y="1510"/>
                  </a:lnTo>
                  <a:lnTo>
                    <a:pt x="1305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1972417" y="3781411"/>
              <a:ext cx="23917" cy="41750"/>
            </a:xfrm>
            <a:custGeom>
              <a:rect b="b" l="l" r="r" t="t"/>
              <a:pathLst>
                <a:path extrusionOk="0" h="2278" w="1305">
                  <a:moveTo>
                    <a:pt x="1305" y="1"/>
                  </a:moveTo>
                  <a:lnTo>
                    <a:pt x="0" y="743"/>
                  </a:lnTo>
                  <a:lnTo>
                    <a:pt x="0" y="2278"/>
                  </a:lnTo>
                  <a:lnTo>
                    <a:pt x="1305" y="1510"/>
                  </a:lnTo>
                  <a:lnTo>
                    <a:pt x="1305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1999597" y="3765484"/>
              <a:ext cx="24394" cy="41732"/>
            </a:xfrm>
            <a:custGeom>
              <a:rect b="b" l="l" r="r" t="t"/>
              <a:pathLst>
                <a:path extrusionOk="0" h="2277" w="1331">
                  <a:moveTo>
                    <a:pt x="1331" y="0"/>
                  </a:moveTo>
                  <a:lnTo>
                    <a:pt x="1" y="768"/>
                  </a:lnTo>
                  <a:lnTo>
                    <a:pt x="1" y="2277"/>
                  </a:lnTo>
                  <a:lnTo>
                    <a:pt x="1331" y="1509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1664864" y="3519346"/>
              <a:ext cx="378353" cy="218500"/>
            </a:xfrm>
            <a:custGeom>
              <a:rect b="b" l="l" r="r" t="t"/>
              <a:pathLst>
                <a:path extrusionOk="0" h="11922" w="20644">
                  <a:moveTo>
                    <a:pt x="6779" y="1"/>
                  </a:moveTo>
                  <a:lnTo>
                    <a:pt x="6626" y="26"/>
                  </a:lnTo>
                  <a:lnTo>
                    <a:pt x="6447" y="52"/>
                  </a:lnTo>
                  <a:lnTo>
                    <a:pt x="6293" y="78"/>
                  </a:lnTo>
                  <a:lnTo>
                    <a:pt x="6165" y="154"/>
                  </a:lnTo>
                  <a:lnTo>
                    <a:pt x="256" y="3556"/>
                  </a:lnTo>
                  <a:lnTo>
                    <a:pt x="154" y="3633"/>
                  </a:lnTo>
                  <a:lnTo>
                    <a:pt x="52" y="3735"/>
                  </a:lnTo>
                  <a:lnTo>
                    <a:pt x="1" y="3838"/>
                  </a:lnTo>
                  <a:lnTo>
                    <a:pt x="1" y="3915"/>
                  </a:lnTo>
                  <a:lnTo>
                    <a:pt x="1" y="4017"/>
                  </a:lnTo>
                  <a:lnTo>
                    <a:pt x="52" y="4119"/>
                  </a:lnTo>
                  <a:lnTo>
                    <a:pt x="154" y="4221"/>
                  </a:lnTo>
                  <a:lnTo>
                    <a:pt x="256" y="4298"/>
                  </a:lnTo>
                  <a:lnTo>
                    <a:pt x="13200" y="11768"/>
                  </a:lnTo>
                  <a:lnTo>
                    <a:pt x="13353" y="11844"/>
                  </a:lnTo>
                  <a:lnTo>
                    <a:pt x="13507" y="11895"/>
                  </a:lnTo>
                  <a:lnTo>
                    <a:pt x="13660" y="11921"/>
                  </a:lnTo>
                  <a:lnTo>
                    <a:pt x="14018" y="11921"/>
                  </a:lnTo>
                  <a:lnTo>
                    <a:pt x="14172" y="11895"/>
                  </a:lnTo>
                  <a:lnTo>
                    <a:pt x="14325" y="11844"/>
                  </a:lnTo>
                  <a:lnTo>
                    <a:pt x="14479" y="11768"/>
                  </a:lnTo>
                  <a:lnTo>
                    <a:pt x="20362" y="8365"/>
                  </a:lnTo>
                  <a:lnTo>
                    <a:pt x="20490" y="8289"/>
                  </a:lnTo>
                  <a:lnTo>
                    <a:pt x="20567" y="8186"/>
                  </a:lnTo>
                  <a:lnTo>
                    <a:pt x="20618" y="8110"/>
                  </a:lnTo>
                  <a:lnTo>
                    <a:pt x="20644" y="8007"/>
                  </a:lnTo>
                  <a:lnTo>
                    <a:pt x="20618" y="7905"/>
                  </a:lnTo>
                  <a:lnTo>
                    <a:pt x="20567" y="7803"/>
                  </a:lnTo>
                  <a:lnTo>
                    <a:pt x="20490" y="7726"/>
                  </a:lnTo>
                  <a:lnTo>
                    <a:pt x="20362" y="7624"/>
                  </a:lnTo>
                  <a:lnTo>
                    <a:pt x="7419" y="154"/>
                  </a:lnTo>
                  <a:lnTo>
                    <a:pt x="7291" y="78"/>
                  </a:lnTo>
                  <a:lnTo>
                    <a:pt x="7137" y="52"/>
                  </a:lnTo>
                  <a:lnTo>
                    <a:pt x="6958" y="26"/>
                  </a:lnTo>
                  <a:lnTo>
                    <a:pt x="6779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1131827" y="1670339"/>
              <a:ext cx="642764" cy="475397"/>
            </a:xfrm>
            <a:custGeom>
              <a:rect b="b" l="l" r="r" t="t"/>
              <a:pathLst>
                <a:path extrusionOk="0" h="25939" w="35071">
                  <a:moveTo>
                    <a:pt x="16857" y="1"/>
                  </a:moveTo>
                  <a:lnTo>
                    <a:pt x="16525" y="27"/>
                  </a:lnTo>
                  <a:lnTo>
                    <a:pt x="16218" y="52"/>
                  </a:lnTo>
                  <a:lnTo>
                    <a:pt x="15885" y="129"/>
                  </a:lnTo>
                  <a:lnTo>
                    <a:pt x="15553" y="206"/>
                  </a:lnTo>
                  <a:lnTo>
                    <a:pt x="15220" y="308"/>
                  </a:lnTo>
                  <a:lnTo>
                    <a:pt x="14862" y="461"/>
                  </a:lnTo>
                  <a:lnTo>
                    <a:pt x="14530" y="589"/>
                  </a:lnTo>
                  <a:lnTo>
                    <a:pt x="14172" y="768"/>
                  </a:lnTo>
                  <a:lnTo>
                    <a:pt x="13813" y="973"/>
                  </a:lnTo>
                  <a:lnTo>
                    <a:pt x="13225" y="1331"/>
                  </a:lnTo>
                  <a:lnTo>
                    <a:pt x="12637" y="1740"/>
                  </a:lnTo>
                  <a:lnTo>
                    <a:pt x="12074" y="2201"/>
                  </a:lnTo>
                  <a:lnTo>
                    <a:pt x="11537" y="2687"/>
                  </a:lnTo>
                  <a:lnTo>
                    <a:pt x="11025" y="3224"/>
                  </a:lnTo>
                  <a:lnTo>
                    <a:pt x="10514" y="3787"/>
                  </a:lnTo>
                  <a:lnTo>
                    <a:pt x="10028" y="4375"/>
                  </a:lnTo>
                  <a:lnTo>
                    <a:pt x="9593" y="5015"/>
                  </a:lnTo>
                  <a:lnTo>
                    <a:pt x="9158" y="5654"/>
                  </a:lnTo>
                  <a:lnTo>
                    <a:pt x="8749" y="6319"/>
                  </a:lnTo>
                  <a:lnTo>
                    <a:pt x="8365" y="6984"/>
                  </a:lnTo>
                  <a:lnTo>
                    <a:pt x="8032" y="7675"/>
                  </a:lnTo>
                  <a:lnTo>
                    <a:pt x="7725" y="8391"/>
                  </a:lnTo>
                  <a:lnTo>
                    <a:pt x="7444" y="9107"/>
                  </a:lnTo>
                  <a:lnTo>
                    <a:pt x="7214" y="9824"/>
                  </a:lnTo>
                  <a:lnTo>
                    <a:pt x="7009" y="10540"/>
                  </a:lnTo>
                  <a:lnTo>
                    <a:pt x="6779" y="10540"/>
                  </a:lnTo>
                  <a:lnTo>
                    <a:pt x="6523" y="10591"/>
                  </a:lnTo>
                  <a:lnTo>
                    <a:pt x="6267" y="10642"/>
                  </a:lnTo>
                  <a:lnTo>
                    <a:pt x="6012" y="10719"/>
                  </a:lnTo>
                  <a:lnTo>
                    <a:pt x="5756" y="10821"/>
                  </a:lnTo>
                  <a:lnTo>
                    <a:pt x="5474" y="10924"/>
                  </a:lnTo>
                  <a:lnTo>
                    <a:pt x="5219" y="11051"/>
                  </a:lnTo>
                  <a:lnTo>
                    <a:pt x="4937" y="11205"/>
                  </a:lnTo>
                  <a:lnTo>
                    <a:pt x="4426" y="11512"/>
                  </a:lnTo>
                  <a:lnTo>
                    <a:pt x="3940" y="11896"/>
                  </a:lnTo>
                  <a:lnTo>
                    <a:pt x="3479" y="12305"/>
                  </a:lnTo>
                  <a:lnTo>
                    <a:pt x="3019" y="12765"/>
                  </a:lnTo>
                  <a:lnTo>
                    <a:pt x="2584" y="13251"/>
                  </a:lnTo>
                  <a:lnTo>
                    <a:pt x="2175" y="13763"/>
                  </a:lnTo>
                  <a:lnTo>
                    <a:pt x="1791" y="14326"/>
                  </a:lnTo>
                  <a:lnTo>
                    <a:pt x="1433" y="14888"/>
                  </a:lnTo>
                  <a:lnTo>
                    <a:pt x="1126" y="15477"/>
                  </a:lnTo>
                  <a:lnTo>
                    <a:pt x="845" y="16091"/>
                  </a:lnTo>
                  <a:lnTo>
                    <a:pt x="589" y="16705"/>
                  </a:lnTo>
                  <a:lnTo>
                    <a:pt x="384" y="17318"/>
                  </a:lnTo>
                  <a:lnTo>
                    <a:pt x="205" y="17958"/>
                  </a:lnTo>
                  <a:lnTo>
                    <a:pt x="103" y="18572"/>
                  </a:lnTo>
                  <a:lnTo>
                    <a:pt x="26" y="19186"/>
                  </a:lnTo>
                  <a:lnTo>
                    <a:pt x="0" y="19774"/>
                  </a:lnTo>
                  <a:lnTo>
                    <a:pt x="26" y="20337"/>
                  </a:lnTo>
                  <a:lnTo>
                    <a:pt x="103" y="20874"/>
                  </a:lnTo>
                  <a:lnTo>
                    <a:pt x="205" y="21360"/>
                  </a:lnTo>
                  <a:lnTo>
                    <a:pt x="384" y="21769"/>
                  </a:lnTo>
                  <a:lnTo>
                    <a:pt x="589" y="22153"/>
                  </a:lnTo>
                  <a:lnTo>
                    <a:pt x="717" y="22332"/>
                  </a:lnTo>
                  <a:lnTo>
                    <a:pt x="845" y="22486"/>
                  </a:lnTo>
                  <a:lnTo>
                    <a:pt x="972" y="22639"/>
                  </a:lnTo>
                  <a:lnTo>
                    <a:pt x="1126" y="22767"/>
                  </a:lnTo>
                  <a:lnTo>
                    <a:pt x="1279" y="22869"/>
                  </a:lnTo>
                  <a:lnTo>
                    <a:pt x="1458" y="22972"/>
                  </a:lnTo>
                  <a:lnTo>
                    <a:pt x="1458" y="22997"/>
                  </a:lnTo>
                  <a:lnTo>
                    <a:pt x="1484" y="22997"/>
                  </a:lnTo>
                  <a:lnTo>
                    <a:pt x="1510" y="23023"/>
                  </a:lnTo>
                  <a:lnTo>
                    <a:pt x="1535" y="23023"/>
                  </a:lnTo>
                  <a:lnTo>
                    <a:pt x="1535" y="23048"/>
                  </a:lnTo>
                  <a:lnTo>
                    <a:pt x="1586" y="23048"/>
                  </a:lnTo>
                  <a:lnTo>
                    <a:pt x="1612" y="23074"/>
                  </a:lnTo>
                  <a:lnTo>
                    <a:pt x="1637" y="23100"/>
                  </a:lnTo>
                  <a:lnTo>
                    <a:pt x="1663" y="23100"/>
                  </a:lnTo>
                  <a:lnTo>
                    <a:pt x="1689" y="23125"/>
                  </a:lnTo>
                  <a:lnTo>
                    <a:pt x="1714" y="23125"/>
                  </a:lnTo>
                  <a:lnTo>
                    <a:pt x="1740" y="23151"/>
                  </a:lnTo>
                  <a:lnTo>
                    <a:pt x="1765" y="23151"/>
                  </a:lnTo>
                  <a:lnTo>
                    <a:pt x="1791" y="23176"/>
                  </a:lnTo>
                  <a:lnTo>
                    <a:pt x="1817" y="23176"/>
                  </a:lnTo>
                  <a:lnTo>
                    <a:pt x="1817" y="23202"/>
                  </a:lnTo>
                  <a:lnTo>
                    <a:pt x="1868" y="23202"/>
                  </a:lnTo>
                  <a:lnTo>
                    <a:pt x="1893" y="23227"/>
                  </a:lnTo>
                  <a:lnTo>
                    <a:pt x="1919" y="23253"/>
                  </a:lnTo>
                  <a:lnTo>
                    <a:pt x="1944" y="23253"/>
                  </a:lnTo>
                  <a:lnTo>
                    <a:pt x="1944" y="23279"/>
                  </a:lnTo>
                  <a:lnTo>
                    <a:pt x="1996" y="23279"/>
                  </a:lnTo>
                  <a:lnTo>
                    <a:pt x="2021" y="23304"/>
                  </a:lnTo>
                  <a:lnTo>
                    <a:pt x="2047" y="23330"/>
                  </a:lnTo>
                  <a:lnTo>
                    <a:pt x="2098" y="23330"/>
                  </a:lnTo>
                  <a:lnTo>
                    <a:pt x="2098" y="23355"/>
                  </a:lnTo>
                  <a:lnTo>
                    <a:pt x="2124" y="23355"/>
                  </a:lnTo>
                  <a:lnTo>
                    <a:pt x="2149" y="23381"/>
                  </a:lnTo>
                  <a:lnTo>
                    <a:pt x="2175" y="23381"/>
                  </a:lnTo>
                  <a:lnTo>
                    <a:pt x="2200" y="23406"/>
                  </a:lnTo>
                  <a:lnTo>
                    <a:pt x="2226" y="23406"/>
                  </a:lnTo>
                  <a:lnTo>
                    <a:pt x="2226" y="23432"/>
                  </a:lnTo>
                  <a:lnTo>
                    <a:pt x="2277" y="23432"/>
                  </a:lnTo>
                  <a:lnTo>
                    <a:pt x="2303" y="23458"/>
                  </a:lnTo>
                  <a:lnTo>
                    <a:pt x="2328" y="23483"/>
                  </a:lnTo>
                  <a:lnTo>
                    <a:pt x="2354" y="23483"/>
                  </a:lnTo>
                  <a:lnTo>
                    <a:pt x="2354" y="23509"/>
                  </a:lnTo>
                  <a:lnTo>
                    <a:pt x="2405" y="23509"/>
                  </a:lnTo>
                  <a:lnTo>
                    <a:pt x="2430" y="23534"/>
                  </a:lnTo>
                  <a:lnTo>
                    <a:pt x="2456" y="23560"/>
                  </a:lnTo>
                  <a:lnTo>
                    <a:pt x="2507" y="23560"/>
                  </a:lnTo>
                  <a:lnTo>
                    <a:pt x="2507" y="23586"/>
                  </a:lnTo>
                  <a:lnTo>
                    <a:pt x="2533" y="23586"/>
                  </a:lnTo>
                  <a:lnTo>
                    <a:pt x="2558" y="23611"/>
                  </a:lnTo>
                  <a:lnTo>
                    <a:pt x="2584" y="23611"/>
                  </a:lnTo>
                  <a:lnTo>
                    <a:pt x="2610" y="23637"/>
                  </a:lnTo>
                  <a:lnTo>
                    <a:pt x="2635" y="23637"/>
                  </a:lnTo>
                  <a:lnTo>
                    <a:pt x="2635" y="23662"/>
                  </a:lnTo>
                  <a:lnTo>
                    <a:pt x="2661" y="23662"/>
                  </a:lnTo>
                  <a:lnTo>
                    <a:pt x="2686" y="23688"/>
                  </a:lnTo>
                  <a:lnTo>
                    <a:pt x="2712" y="23688"/>
                  </a:lnTo>
                  <a:lnTo>
                    <a:pt x="2737" y="23713"/>
                  </a:lnTo>
                  <a:lnTo>
                    <a:pt x="2763" y="23713"/>
                  </a:lnTo>
                  <a:lnTo>
                    <a:pt x="2763" y="23739"/>
                  </a:lnTo>
                  <a:lnTo>
                    <a:pt x="2814" y="23739"/>
                  </a:lnTo>
                  <a:lnTo>
                    <a:pt x="2840" y="23765"/>
                  </a:lnTo>
                  <a:lnTo>
                    <a:pt x="2865" y="23790"/>
                  </a:lnTo>
                  <a:lnTo>
                    <a:pt x="2916" y="23790"/>
                  </a:lnTo>
                  <a:lnTo>
                    <a:pt x="2916" y="23816"/>
                  </a:lnTo>
                  <a:lnTo>
                    <a:pt x="2942" y="23816"/>
                  </a:lnTo>
                  <a:lnTo>
                    <a:pt x="2968" y="23841"/>
                  </a:lnTo>
                  <a:lnTo>
                    <a:pt x="2993" y="23841"/>
                  </a:lnTo>
                  <a:lnTo>
                    <a:pt x="2993" y="23867"/>
                  </a:lnTo>
                  <a:lnTo>
                    <a:pt x="3044" y="23867"/>
                  </a:lnTo>
                  <a:lnTo>
                    <a:pt x="3044" y="23893"/>
                  </a:lnTo>
                  <a:lnTo>
                    <a:pt x="3070" y="23893"/>
                  </a:lnTo>
                  <a:lnTo>
                    <a:pt x="3096" y="23918"/>
                  </a:lnTo>
                  <a:lnTo>
                    <a:pt x="3121" y="23918"/>
                  </a:lnTo>
                  <a:lnTo>
                    <a:pt x="3147" y="23944"/>
                  </a:lnTo>
                  <a:lnTo>
                    <a:pt x="3172" y="23944"/>
                  </a:lnTo>
                  <a:lnTo>
                    <a:pt x="3198" y="23969"/>
                  </a:lnTo>
                  <a:lnTo>
                    <a:pt x="3223" y="23969"/>
                  </a:lnTo>
                  <a:lnTo>
                    <a:pt x="3249" y="23995"/>
                  </a:lnTo>
                  <a:lnTo>
                    <a:pt x="3275" y="24020"/>
                  </a:lnTo>
                  <a:lnTo>
                    <a:pt x="3326" y="24020"/>
                  </a:lnTo>
                  <a:lnTo>
                    <a:pt x="3326" y="24046"/>
                  </a:lnTo>
                  <a:lnTo>
                    <a:pt x="3351" y="24046"/>
                  </a:lnTo>
                  <a:lnTo>
                    <a:pt x="3377" y="24072"/>
                  </a:lnTo>
                  <a:lnTo>
                    <a:pt x="3403" y="24072"/>
                  </a:lnTo>
                  <a:lnTo>
                    <a:pt x="3403" y="24097"/>
                  </a:lnTo>
                  <a:lnTo>
                    <a:pt x="3454" y="24097"/>
                  </a:lnTo>
                  <a:lnTo>
                    <a:pt x="3454" y="24123"/>
                  </a:lnTo>
                  <a:lnTo>
                    <a:pt x="3479" y="24123"/>
                  </a:lnTo>
                  <a:lnTo>
                    <a:pt x="3505" y="24148"/>
                  </a:lnTo>
                  <a:lnTo>
                    <a:pt x="3530" y="24148"/>
                  </a:lnTo>
                  <a:lnTo>
                    <a:pt x="3556" y="24174"/>
                  </a:lnTo>
                  <a:lnTo>
                    <a:pt x="3582" y="24174"/>
                  </a:lnTo>
                  <a:lnTo>
                    <a:pt x="3607" y="24199"/>
                  </a:lnTo>
                  <a:lnTo>
                    <a:pt x="3633" y="24199"/>
                  </a:lnTo>
                  <a:lnTo>
                    <a:pt x="3658" y="24225"/>
                  </a:lnTo>
                  <a:lnTo>
                    <a:pt x="3684" y="24225"/>
                  </a:lnTo>
                  <a:lnTo>
                    <a:pt x="3684" y="24251"/>
                  </a:lnTo>
                  <a:lnTo>
                    <a:pt x="3735" y="24251"/>
                  </a:lnTo>
                  <a:lnTo>
                    <a:pt x="3735" y="24276"/>
                  </a:lnTo>
                  <a:lnTo>
                    <a:pt x="3761" y="24276"/>
                  </a:lnTo>
                  <a:lnTo>
                    <a:pt x="3786" y="24302"/>
                  </a:lnTo>
                  <a:lnTo>
                    <a:pt x="3812" y="24302"/>
                  </a:lnTo>
                  <a:lnTo>
                    <a:pt x="3812" y="24327"/>
                  </a:lnTo>
                  <a:lnTo>
                    <a:pt x="3863" y="24327"/>
                  </a:lnTo>
                  <a:lnTo>
                    <a:pt x="3889" y="24353"/>
                  </a:lnTo>
                  <a:lnTo>
                    <a:pt x="3914" y="24379"/>
                  </a:lnTo>
                  <a:lnTo>
                    <a:pt x="3940" y="24379"/>
                  </a:lnTo>
                  <a:lnTo>
                    <a:pt x="3965" y="24404"/>
                  </a:lnTo>
                  <a:lnTo>
                    <a:pt x="3991" y="24404"/>
                  </a:lnTo>
                  <a:lnTo>
                    <a:pt x="4016" y="24430"/>
                  </a:lnTo>
                  <a:lnTo>
                    <a:pt x="4042" y="24430"/>
                  </a:lnTo>
                  <a:lnTo>
                    <a:pt x="4068" y="24455"/>
                  </a:lnTo>
                  <a:lnTo>
                    <a:pt x="4093" y="24455"/>
                  </a:lnTo>
                  <a:lnTo>
                    <a:pt x="4093" y="24481"/>
                  </a:lnTo>
                  <a:lnTo>
                    <a:pt x="4119" y="24481"/>
                  </a:lnTo>
                  <a:lnTo>
                    <a:pt x="4144" y="24506"/>
                  </a:lnTo>
                  <a:lnTo>
                    <a:pt x="4170" y="24506"/>
                  </a:lnTo>
                  <a:lnTo>
                    <a:pt x="4195" y="24532"/>
                  </a:lnTo>
                  <a:lnTo>
                    <a:pt x="4221" y="24532"/>
                  </a:lnTo>
                  <a:lnTo>
                    <a:pt x="4221" y="24558"/>
                  </a:lnTo>
                  <a:lnTo>
                    <a:pt x="4272" y="24558"/>
                  </a:lnTo>
                  <a:lnTo>
                    <a:pt x="4298" y="24583"/>
                  </a:lnTo>
                  <a:lnTo>
                    <a:pt x="4323" y="24609"/>
                  </a:lnTo>
                  <a:lnTo>
                    <a:pt x="4375" y="24609"/>
                  </a:lnTo>
                  <a:lnTo>
                    <a:pt x="4375" y="24634"/>
                  </a:lnTo>
                  <a:lnTo>
                    <a:pt x="4400" y="24634"/>
                  </a:lnTo>
                  <a:lnTo>
                    <a:pt x="4426" y="24660"/>
                  </a:lnTo>
                  <a:lnTo>
                    <a:pt x="4451" y="24660"/>
                  </a:lnTo>
                  <a:lnTo>
                    <a:pt x="4477" y="24685"/>
                  </a:lnTo>
                  <a:lnTo>
                    <a:pt x="4502" y="24685"/>
                  </a:lnTo>
                  <a:lnTo>
                    <a:pt x="4502" y="24711"/>
                  </a:lnTo>
                  <a:lnTo>
                    <a:pt x="4528" y="24711"/>
                  </a:lnTo>
                  <a:lnTo>
                    <a:pt x="4554" y="24737"/>
                  </a:lnTo>
                  <a:lnTo>
                    <a:pt x="4579" y="24737"/>
                  </a:lnTo>
                  <a:lnTo>
                    <a:pt x="4605" y="24762"/>
                  </a:lnTo>
                  <a:lnTo>
                    <a:pt x="4630" y="24762"/>
                  </a:lnTo>
                  <a:lnTo>
                    <a:pt x="4630" y="24788"/>
                  </a:lnTo>
                  <a:lnTo>
                    <a:pt x="4681" y="24788"/>
                  </a:lnTo>
                  <a:lnTo>
                    <a:pt x="4707" y="24813"/>
                  </a:lnTo>
                  <a:lnTo>
                    <a:pt x="4733" y="24839"/>
                  </a:lnTo>
                  <a:lnTo>
                    <a:pt x="4784" y="24839"/>
                  </a:lnTo>
                  <a:lnTo>
                    <a:pt x="4784" y="24865"/>
                  </a:lnTo>
                  <a:lnTo>
                    <a:pt x="4809" y="24865"/>
                  </a:lnTo>
                  <a:lnTo>
                    <a:pt x="4835" y="24890"/>
                  </a:lnTo>
                  <a:lnTo>
                    <a:pt x="4861" y="24916"/>
                  </a:lnTo>
                  <a:lnTo>
                    <a:pt x="4912" y="24916"/>
                  </a:lnTo>
                  <a:lnTo>
                    <a:pt x="4912" y="24941"/>
                  </a:lnTo>
                  <a:lnTo>
                    <a:pt x="4937" y="24941"/>
                  </a:lnTo>
                  <a:lnTo>
                    <a:pt x="4963" y="24967"/>
                  </a:lnTo>
                  <a:lnTo>
                    <a:pt x="4988" y="24967"/>
                  </a:lnTo>
                  <a:lnTo>
                    <a:pt x="5014" y="24992"/>
                  </a:lnTo>
                  <a:lnTo>
                    <a:pt x="5040" y="24992"/>
                  </a:lnTo>
                  <a:lnTo>
                    <a:pt x="5040" y="25018"/>
                  </a:lnTo>
                  <a:lnTo>
                    <a:pt x="5091" y="25018"/>
                  </a:lnTo>
                  <a:lnTo>
                    <a:pt x="5116" y="25044"/>
                  </a:lnTo>
                  <a:lnTo>
                    <a:pt x="5142" y="25069"/>
                  </a:lnTo>
                  <a:lnTo>
                    <a:pt x="5193" y="25069"/>
                  </a:lnTo>
                  <a:lnTo>
                    <a:pt x="5193" y="25095"/>
                  </a:lnTo>
                  <a:lnTo>
                    <a:pt x="5219" y="25095"/>
                  </a:lnTo>
                  <a:lnTo>
                    <a:pt x="5244" y="25120"/>
                  </a:lnTo>
                  <a:lnTo>
                    <a:pt x="5270" y="25146"/>
                  </a:lnTo>
                  <a:lnTo>
                    <a:pt x="5321" y="25146"/>
                  </a:lnTo>
                  <a:lnTo>
                    <a:pt x="5321" y="25172"/>
                  </a:lnTo>
                  <a:lnTo>
                    <a:pt x="5347" y="25172"/>
                  </a:lnTo>
                  <a:lnTo>
                    <a:pt x="5372" y="25197"/>
                  </a:lnTo>
                  <a:lnTo>
                    <a:pt x="5398" y="25197"/>
                  </a:lnTo>
                  <a:lnTo>
                    <a:pt x="5423" y="25223"/>
                  </a:lnTo>
                  <a:lnTo>
                    <a:pt x="5449" y="25223"/>
                  </a:lnTo>
                  <a:lnTo>
                    <a:pt x="5474" y="25248"/>
                  </a:lnTo>
                  <a:lnTo>
                    <a:pt x="5500" y="25248"/>
                  </a:lnTo>
                  <a:lnTo>
                    <a:pt x="5526" y="25274"/>
                  </a:lnTo>
                  <a:lnTo>
                    <a:pt x="5551" y="25299"/>
                  </a:lnTo>
                  <a:lnTo>
                    <a:pt x="5577" y="25299"/>
                  </a:lnTo>
                  <a:lnTo>
                    <a:pt x="5602" y="25325"/>
                  </a:lnTo>
                  <a:lnTo>
                    <a:pt x="5628" y="25325"/>
                  </a:lnTo>
                  <a:lnTo>
                    <a:pt x="5654" y="25351"/>
                  </a:lnTo>
                  <a:lnTo>
                    <a:pt x="5679" y="25351"/>
                  </a:lnTo>
                  <a:lnTo>
                    <a:pt x="5679" y="25376"/>
                  </a:lnTo>
                  <a:lnTo>
                    <a:pt x="5730" y="25376"/>
                  </a:lnTo>
                  <a:lnTo>
                    <a:pt x="5730" y="25402"/>
                  </a:lnTo>
                  <a:lnTo>
                    <a:pt x="5756" y="25402"/>
                  </a:lnTo>
                  <a:lnTo>
                    <a:pt x="5781" y="25427"/>
                  </a:lnTo>
                  <a:lnTo>
                    <a:pt x="5807" y="25427"/>
                  </a:lnTo>
                  <a:lnTo>
                    <a:pt x="5833" y="25453"/>
                  </a:lnTo>
                  <a:lnTo>
                    <a:pt x="5858" y="25453"/>
                  </a:lnTo>
                  <a:lnTo>
                    <a:pt x="5884" y="25478"/>
                  </a:lnTo>
                  <a:lnTo>
                    <a:pt x="5909" y="25478"/>
                  </a:lnTo>
                  <a:lnTo>
                    <a:pt x="5935" y="25504"/>
                  </a:lnTo>
                  <a:lnTo>
                    <a:pt x="5960" y="25530"/>
                  </a:lnTo>
                  <a:lnTo>
                    <a:pt x="5986" y="25530"/>
                  </a:lnTo>
                  <a:lnTo>
                    <a:pt x="6012" y="25555"/>
                  </a:lnTo>
                  <a:lnTo>
                    <a:pt x="6037" y="25555"/>
                  </a:lnTo>
                  <a:lnTo>
                    <a:pt x="6063" y="25581"/>
                  </a:lnTo>
                  <a:lnTo>
                    <a:pt x="6088" y="25581"/>
                  </a:lnTo>
                  <a:lnTo>
                    <a:pt x="6088" y="25606"/>
                  </a:lnTo>
                  <a:lnTo>
                    <a:pt x="6114" y="25606"/>
                  </a:lnTo>
                  <a:lnTo>
                    <a:pt x="6293" y="25709"/>
                  </a:lnTo>
                  <a:lnTo>
                    <a:pt x="6472" y="25785"/>
                  </a:lnTo>
                  <a:lnTo>
                    <a:pt x="6651" y="25837"/>
                  </a:lnTo>
                  <a:lnTo>
                    <a:pt x="6856" y="25888"/>
                  </a:lnTo>
                  <a:lnTo>
                    <a:pt x="7060" y="25913"/>
                  </a:lnTo>
                  <a:lnTo>
                    <a:pt x="7265" y="25939"/>
                  </a:lnTo>
                  <a:lnTo>
                    <a:pt x="7700" y="25939"/>
                  </a:lnTo>
                  <a:lnTo>
                    <a:pt x="8135" y="25862"/>
                  </a:lnTo>
                  <a:lnTo>
                    <a:pt x="8621" y="25734"/>
                  </a:lnTo>
                  <a:lnTo>
                    <a:pt x="9107" y="25530"/>
                  </a:lnTo>
                  <a:lnTo>
                    <a:pt x="9618" y="25274"/>
                  </a:lnTo>
                  <a:lnTo>
                    <a:pt x="32308" y="12177"/>
                  </a:lnTo>
                  <a:lnTo>
                    <a:pt x="32589" y="11998"/>
                  </a:lnTo>
                  <a:lnTo>
                    <a:pt x="32870" y="11768"/>
                  </a:lnTo>
                  <a:lnTo>
                    <a:pt x="33126" y="11537"/>
                  </a:lnTo>
                  <a:lnTo>
                    <a:pt x="33382" y="11307"/>
                  </a:lnTo>
                  <a:lnTo>
                    <a:pt x="33612" y="11026"/>
                  </a:lnTo>
                  <a:lnTo>
                    <a:pt x="33843" y="10744"/>
                  </a:lnTo>
                  <a:lnTo>
                    <a:pt x="34073" y="10438"/>
                  </a:lnTo>
                  <a:lnTo>
                    <a:pt x="34252" y="10105"/>
                  </a:lnTo>
                  <a:lnTo>
                    <a:pt x="34431" y="9772"/>
                  </a:lnTo>
                  <a:lnTo>
                    <a:pt x="34584" y="9440"/>
                  </a:lnTo>
                  <a:lnTo>
                    <a:pt x="34738" y="9107"/>
                  </a:lnTo>
                  <a:lnTo>
                    <a:pt x="34840" y="8749"/>
                  </a:lnTo>
                  <a:lnTo>
                    <a:pt x="34942" y="8417"/>
                  </a:lnTo>
                  <a:lnTo>
                    <a:pt x="35019" y="8059"/>
                  </a:lnTo>
                  <a:lnTo>
                    <a:pt x="35045" y="7726"/>
                  </a:lnTo>
                  <a:lnTo>
                    <a:pt x="35070" y="7394"/>
                  </a:lnTo>
                  <a:lnTo>
                    <a:pt x="35045" y="7087"/>
                  </a:lnTo>
                  <a:lnTo>
                    <a:pt x="34994" y="6780"/>
                  </a:lnTo>
                  <a:lnTo>
                    <a:pt x="34942" y="6524"/>
                  </a:lnTo>
                  <a:lnTo>
                    <a:pt x="34840" y="6268"/>
                  </a:lnTo>
                  <a:lnTo>
                    <a:pt x="34738" y="6063"/>
                  </a:lnTo>
                  <a:lnTo>
                    <a:pt x="34584" y="5884"/>
                  </a:lnTo>
                  <a:lnTo>
                    <a:pt x="34431" y="5731"/>
                  </a:lnTo>
                  <a:lnTo>
                    <a:pt x="34252" y="5603"/>
                  </a:lnTo>
                  <a:lnTo>
                    <a:pt x="34226" y="5603"/>
                  </a:lnTo>
                  <a:lnTo>
                    <a:pt x="34201" y="5577"/>
                  </a:lnTo>
                  <a:lnTo>
                    <a:pt x="34175" y="5552"/>
                  </a:lnTo>
                  <a:lnTo>
                    <a:pt x="34124" y="5552"/>
                  </a:lnTo>
                  <a:lnTo>
                    <a:pt x="34124" y="5526"/>
                  </a:lnTo>
                  <a:lnTo>
                    <a:pt x="34098" y="5526"/>
                  </a:lnTo>
                  <a:lnTo>
                    <a:pt x="34073" y="5501"/>
                  </a:lnTo>
                  <a:lnTo>
                    <a:pt x="34047" y="5501"/>
                  </a:lnTo>
                  <a:lnTo>
                    <a:pt x="34022" y="5475"/>
                  </a:lnTo>
                  <a:lnTo>
                    <a:pt x="33996" y="5475"/>
                  </a:lnTo>
                  <a:lnTo>
                    <a:pt x="33970" y="5449"/>
                  </a:lnTo>
                  <a:lnTo>
                    <a:pt x="33945" y="5449"/>
                  </a:lnTo>
                  <a:lnTo>
                    <a:pt x="33919" y="5424"/>
                  </a:lnTo>
                  <a:lnTo>
                    <a:pt x="33894" y="5398"/>
                  </a:lnTo>
                  <a:lnTo>
                    <a:pt x="33843" y="5398"/>
                  </a:lnTo>
                  <a:lnTo>
                    <a:pt x="33843" y="5373"/>
                  </a:lnTo>
                  <a:lnTo>
                    <a:pt x="33817" y="5373"/>
                  </a:lnTo>
                  <a:lnTo>
                    <a:pt x="33791" y="5347"/>
                  </a:lnTo>
                  <a:lnTo>
                    <a:pt x="33766" y="5347"/>
                  </a:lnTo>
                  <a:lnTo>
                    <a:pt x="33766" y="5322"/>
                  </a:lnTo>
                  <a:lnTo>
                    <a:pt x="33715" y="5322"/>
                  </a:lnTo>
                  <a:lnTo>
                    <a:pt x="33715" y="5296"/>
                  </a:lnTo>
                  <a:lnTo>
                    <a:pt x="33689" y="5296"/>
                  </a:lnTo>
                  <a:lnTo>
                    <a:pt x="33663" y="5270"/>
                  </a:lnTo>
                  <a:lnTo>
                    <a:pt x="33638" y="5270"/>
                  </a:lnTo>
                  <a:lnTo>
                    <a:pt x="33612" y="5245"/>
                  </a:lnTo>
                  <a:lnTo>
                    <a:pt x="33587" y="5245"/>
                  </a:lnTo>
                  <a:lnTo>
                    <a:pt x="33561" y="5219"/>
                  </a:lnTo>
                  <a:lnTo>
                    <a:pt x="33536" y="5219"/>
                  </a:lnTo>
                  <a:lnTo>
                    <a:pt x="33510" y="5194"/>
                  </a:lnTo>
                  <a:lnTo>
                    <a:pt x="33484" y="5168"/>
                  </a:lnTo>
                  <a:lnTo>
                    <a:pt x="33433" y="5168"/>
                  </a:lnTo>
                  <a:lnTo>
                    <a:pt x="33433" y="5142"/>
                  </a:lnTo>
                  <a:lnTo>
                    <a:pt x="33408" y="5142"/>
                  </a:lnTo>
                  <a:lnTo>
                    <a:pt x="33382" y="5117"/>
                  </a:lnTo>
                  <a:lnTo>
                    <a:pt x="33356" y="5117"/>
                  </a:lnTo>
                  <a:lnTo>
                    <a:pt x="33356" y="5091"/>
                  </a:lnTo>
                  <a:lnTo>
                    <a:pt x="33305" y="5091"/>
                  </a:lnTo>
                  <a:lnTo>
                    <a:pt x="33305" y="5066"/>
                  </a:lnTo>
                  <a:lnTo>
                    <a:pt x="33280" y="5066"/>
                  </a:lnTo>
                  <a:lnTo>
                    <a:pt x="33254" y="5040"/>
                  </a:lnTo>
                  <a:lnTo>
                    <a:pt x="33229" y="5040"/>
                  </a:lnTo>
                  <a:lnTo>
                    <a:pt x="33203" y="5015"/>
                  </a:lnTo>
                  <a:lnTo>
                    <a:pt x="33177" y="5015"/>
                  </a:lnTo>
                  <a:lnTo>
                    <a:pt x="33152" y="4989"/>
                  </a:lnTo>
                  <a:lnTo>
                    <a:pt x="33126" y="4989"/>
                  </a:lnTo>
                  <a:lnTo>
                    <a:pt x="33101" y="4963"/>
                  </a:lnTo>
                  <a:lnTo>
                    <a:pt x="33075" y="4938"/>
                  </a:lnTo>
                  <a:lnTo>
                    <a:pt x="33050" y="4938"/>
                  </a:lnTo>
                  <a:lnTo>
                    <a:pt x="33024" y="4912"/>
                  </a:lnTo>
                  <a:lnTo>
                    <a:pt x="32998" y="4912"/>
                  </a:lnTo>
                  <a:lnTo>
                    <a:pt x="32973" y="4887"/>
                  </a:lnTo>
                  <a:lnTo>
                    <a:pt x="32947" y="4887"/>
                  </a:lnTo>
                  <a:lnTo>
                    <a:pt x="32947" y="4861"/>
                  </a:lnTo>
                  <a:lnTo>
                    <a:pt x="32896" y="4861"/>
                  </a:lnTo>
                  <a:lnTo>
                    <a:pt x="32870" y="4836"/>
                  </a:lnTo>
                  <a:lnTo>
                    <a:pt x="32845" y="4810"/>
                  </a:lnTo>
                  <a:lnTo>
                    <a:pt x="32819" y="4810"/>
                  </a:lnTo>
                  <a:lnTo>
                    <a:pt x="32794" y="4784"/>
                  </a:lnTo>
                  <a:lnTo>
                    <a:pt x="32768" y="4784"/>
                  </a:lnTo>
                  <a:lnTo>
                    <a:pt x="32743" y="4759"/>
                  </a:lnTo>
                  <a:lnTo>
                    <a:pt x="32717" y="4733"/>
                  </a:lnTo>
                  <a:lnTo>
                    <a:pt x="32666" y="4733"/>
                  </a:lnTo>
                  <a:lnTo>
                    <a:pt x="32666" y="4708"/>
                  </a:lnTo>
                  <a:lnTo>
                    <a:pt x="32640" y="4708"/>
                  </a:lnTo>
                  <a:lnTo>
                    <a:pt x="32615" y="4682"/>
                  </a:lnTo>
                  <a:lnTo>
                    <a:pt x="32589" y="4682"/>
                  </a:lnTo>
                  <a:lnTo>
                    <a:pt x="32564" y="4656"/>
                  </a:lnTo>
                  <a:lnTo>
                    <a:pt x="32538" y="4656"/>
                  </a:lnTo>
                  <a:lnTo>
                    <a:pt x="32538" y="4631"/>
                  </a:lnTo>
                  <a:lnTo>
                    <a:pt x="32487" y="4631"/>
                  </a:lnTo>
                  <a:lnTo>
                    <a:pt x="32461" y="4605"/>
                  </a:lnTo>
                  <a:lnTo>
                    <a:pt x="32436" y="4580"/>
                  </a:lnTo>
                  <a:lnTo>
                    <a:pt x="32410" y="4580"/>
                  </a:lnTo>
                  <a:lnTo>
                    <a:pt x="32384" y="4554"/>
                  </a:lnTo>
                  <a:lnTo>
                    <a:pt x="32359" y="4554"/>
                  </a:lnTo>
                  <a:lnTo>
                    <a:pt x="32333" y="4529"/>
                  </a:lnTo>
                  <a:lnTo>
                    <a:pt x="32308" y="4503"/>
                  </a:lnTo>
                  <a:lnTo>
                    <a:pt x="32257" y="4503"/>
                  </a:lnTo>
                  <a:lnTo>
                    <a:pt x="32257" y="4477"/>
                  </a:lnTo>
                  <a:lnTo>
                    <a:pt x="32231" y="4477"/>
                  </a:lnTo>
                  <a:lnTo>
                    <a:pt x="32205" y="4452"/>
                  </a:lnTo>
                  <a:lnTo>
                    <a:pt x="32180" y="4452"/>
                  </a:lnTo>
                  <a:lnTo>
                    <a:pt x="32154" y="4426"/>
                  </a:lnTo>
                  <a:lnTo>
                    <a:pt x="32129" y="4426"/>
                  </a:lnTo>
                  <a:lnTo>
                    <a:pt x="32129" y="4401"/>
                  </a:lnTo>
                  <a:lnTo>
                    <a:pt x="32077" y="4401"/>
                  </a:lnTo>
                  <a:lnTo>
                    <a:pt x="32052" y="4375"/>
                  </a:lnTo>
                  <a:lnTo>
                    <a:pt x="32026" y="4350"/>
                  </a:lnTo>
                  <a:lnTo>
                    <a:pt x="32001" y="4350"/>
                  </a:lnTo>
                  <a:lnTo>
                    <a:pt x="31975" y="4324"/>
                  </a:lnTo>
                  <a:lnTo>
                    <a:pt x="31950" y="4324"/>
                  </a:lnTo>
                  <a:lnTo>
                    <a:pt x="31924" y="4298"/>
                  </a:lnTo>
                  <a:lnTo>
                    <a:pt x="31898" y="4273"/>
                  </a:lnTo>
                  <a:lnTo>
                    <a:pt x="31847" y="4273"/>
                  </a:lnTo>
                  <a:lnTo>
                    <a:pt x="31847" y="4247"/>
                  </a:lnTo>
                  <a:lnTo>
                    <a:pt x="31822" y="4247"/>
                  </a:lnTo>
                  <a:lnTo>
                    <a:pt x="31796" y="4222"/>
                  </a:lnTo>
                  <a:lnTo>
                    <a:pt x="31771" y="4222"/>
                  </a:lnTo>
                  <a:lnTo>
                    <a:pt x="31745" y="4196"/>
                  </a:lnTo>
                  <a:lnTo>
                    <a:pt x="31719" y="4196"/>
                  </a:lnTo>
                  <a:lnTo>
                    <a:pt x="31719" y="4170"/>
                  </a:lnTo>
                  <a:lnTo>
                    <a:pt x="31668" y="4170"/>
                  </a:lnTo>
                  <a:lnTo>
                    <a:pt x="31643" y="4145"/>
                  </a:lnTo>
                  <a:lnTo>
                    <a:pt x="31617" y="4119"/>
                  </a:lnTo>
                  <a:lnTo>
                    <a:pt x="31591" y="4119"/>
                  </a:lnTo>
                  <a:lnTo>
                    <a:pt x="31566" y="4094"/>
                  </a:lnTo>
                  <a:lnTo>
                    <a:pt x="31540" y="4094"/>
                  </a:lnTo>
                  <a:lnTo>
                    <a:pt x="31515" y="4068"/>
                  </a:lnTo>
                  <a:lnTo>
                    <a:pt x="31489" y="4043"/>
                  </a:lnTo>
                  <a:lnTo>
                    <a:pt x="31438" y="4043"/>
                  </a:lnTo>
                  <a:lnTo>
                    <a:pt x="31438" y="4017"/>
                  </a:lnTo>
                  <a:lnTo>
                    <a:pt x="31412" y="4017"/>
                  </a:lnTo>
                  <a:lnTo>
                    <a:pt x="31387" y="3991"/>
                  </a:lnTo>
                  <a:lnTo>
                    <a:pt x="31361" y="3991"/>
                  </a:lnTo>
                  <a:lnTo>
                    <a:pt x="31336" y="3966"/>
                  </a:lnTo>
                  <a:lnTo>
                    <a:pt x="31310" y="3966"/>
                  </a:lnTo>
                  <a:lnTo>
                    <a:pt x="31310" y="3940"/>
                  </a:lnTo>
                  <a:lnTo>
                    <a:pt x="31285" y="3940"/>
                  </a:lnTo>
                  <a:lnTo>
                    <a:pt x="31259" y="3915"/>
                  </a:lnTo>
                  <a:lnTo>
                    <a:pt x="31233" y="3915"/>
                  </a:lnTo>
                  <a:lnTo>
                    <a:pt x="31208" y="3889"/>
                  </a:lnTo>
                  <a:lnTo>
                    <a:pt x="31182" y="3889"/>
                  </a:lnTo>
                  <a:lnTo>
                    <a:pt x="31157" y="3864"/>
                  </a:lnTo>
                  <a:lnTo>
                    <a:pt x="31131" y="3864"/>
                  </a:lnTo>
                  <a:lnTo>
                    <a:pt x="31105" y="3838"/>
                  </a:lnTo>
                  <a:lnTo>
                    <a:pt x="31080" y="3838"/>
                  </a:lnTo>
                  <a:lnTo>
                    <a:pt x="31080" y="3812"/>
                  </a:lnTo>
                  <a:lnTo>
                    <a:pt x="31029" y="3812"/>
                  </a:lnTo>
                  <a:lnTo>
                    <a:pt x="31029" y="3787"/>
                  </a:lnTo>
                  <a:lnTo>
                    <a:pt x="31003" y="3787"/>
                  </a:lnTo>
                  <a:lnTo>
                    <a:pt x="30978" y="3761"/>
                  </a:lnTo>
                  <a:lnTo>
                    <a:pt x="30952" y="3761"/>
                  </a:lnTo>
                  <a:lnTo>
                    <a:pt x="30926" y="3736"/>
                  </a:lnTo>
                  <a:lnTo>
                    <a:pt x="30901" y="3736"/>
                  </a:lnTo>
                  <a:lnTo>
                    <a:pt x="30875" y="3710"/>
                  </a:lnTo>
                  <a:lnTo>
                    <a:pt x="30850" y="3684"/>
                  </a:lnTo>
                  <a:lnTo>
                    <a:pt x="30824" y="3684"/>
                  </a:lnTo>
                  <a:lnTo>
                    <a:pt x="30799" y="3659"/>
                  </a:lnTo>
                  <a:lnTo>
                    <a:pt x="30773" y="3659"/>
                  </a:lnTo>
                  <a:lnTo>
                    <a:pt x="30747" y="3633"/>
                  </a:lnTo>
                  <a:lnTo>
                    <a:pt x="30722" y="3633"/>
                  </a:lnTo>
                  <a:lnTo>
                    <a:pt x="30696" y="3608"/>
                  </a:lnTo>
                  <a:lnTo>
                    <a:pt x="30671" y="3608"/>
                  </a:lnTo>
                  <a:lnTo>
                    <a:pt x="30671" y="3582"/>
                  </a:lnTo>
                  <a:lnTo>
                    <a:pt x="30619" y="3582"/>
                  </a:lnTo>
                  <a:lnTo>
                    <a:pt x="30594" y="3557"/>
                  </a:lnTo>
                  <a:lnTo>
                    <a:pt x="30568" y="3531"/>
                  </a:lnTo>
                  <a:lnTo>
                    <a:pt x="30543" y="3531"/>
                  </a:lnTo>
                  <a:lnTo>
                    <a:pt x="30517" y="3505"/>
                  </a:lnTo>
                  <a:lnTo>
                    <a:pt x="30492" y="3505"/>
                  </a:lnTo>
                  <a:lnTo>
                    <a:pt x="30466" y="3480"/>
                  </a:lnTo>
                  <a:lnTo>
                    <a:pt x="30440" y="3454"/>
                  </a:lnTo>
                  <a:lnTo>
                    <a:pt x="30389" y="3454"/>
                  </a:lnTo>
                  <a:lnTo>
                    <a:pt x="30389" y="3429"/>
                  </a:lnTo>
                  <a:lnTo>
                    <a:pt x="30364" y="3429"/>
                  </a:lnTo>
                  <a:lnTo>
                    <a:pt x="30338" y="3403"/>
                  </a:lnTo>
                  <a:lnTo>
                    <a:pt x="30312" y="3403"/>
                  </a:lnTo>
                  <a:lnTo>
                    <a:pt x="30287" y="3377"/>
                  </a:lnTo>
                  <a:lnTo>
                    <a:pt x="30261" y="3377"/>
                  </a:lnTo>
                  <a:lnTo>
                    <a:pt x="30261" y="3352"/>
                  </a:lnTo>
                  <a:lnTo>
                    <a:pt x="30210" y="3352"/>
                  </a:lnTo>
                  <a:lnTo>
                    <a:pt x="30185" y="3326"/>
                  </a:lnTo>
                  <a:lnTo>
                    <a:pt x="30159" y="3301"/>
                  </a:lnTo>
                  <a:lnTo>
                    <a:pt x="30133" y="3301"/>
                  </a:lnTo>
                  <a:lnTo>
                    <a:pt x="30133" y="3275"/>
                  </a:lnTo>
                  <a:lnTo>
                    <a:pt x="30082" y="3275"/>
                  </a:lnTo>
                  <a:lnTo>
                    <a:pt x="30057" y="3250"/>
                  </a:lnTo>
                  <a:lnTo>
                    <a:pt x="30031" y="3224"/>
                  </a:lnTo>
                  <a:lnTo>
                    <a:pt x="29980" y="3224"/>
                  </a:lnTo>
                  <a:lnTo>
                    <a:pt x="29980" y="3198"/>
                  </a:lnTo>
                  <a:lnTo>
                    <a:pt x="29954" y="3198"/>
                  </a:lnTo>
                  <a:lnTo>
                    <a:pt x="29929" y="3173"/>
                  </a:lnTo>
                  <a:lnTo>
                    <a:pt x="29903" y="3173"/>
                  </a:lnTo>
                  <a:lnTo>
                    <a:pt x="29878" y="3147"/>
                  </a:lnTo>
                  <a:lnTo>
                    <a:pt x="29852" y="3147"/>
                  </a:lnTo>
                  <a:lnTo>
                    <a:pt x="29852" y="3122"/>
                  </a:lnTo>
                  <a:lnTo>
                    <a:pt x="29801" y="3122"/>
                  </a:lnTo>
                  <a:lnTo>
                    <a:pt x="29775" y="3096"/>
                  </a:lnTo>
                  <a:lnTo>
                    <a:pt x="29750" y="3071"/>
                  </a:lnTo>
                  <a:lnTo>
                    <a:pt x="29724" y="3071"/>
                  </a:lnTo>
                  <a:lnTo>
                    <a:pt x="29699" y="3045"/>
                  </a:lnTo>
                  <a:lnTo>
                    <a:pt x="29673" y="3045"/>
                  </a:lnTo>
                  <a:lnTo>
                    <a:pt x="29647" y="3019"/>
                  </a:lnTo>
                  <a:lnTo>
                    <a:pt x="29622" y="2994"/>
                  </a:lnTo>
                  <a:lnTo>
                    <a:pt x="29571" y="2994"/>
                  </a:lnTo>
                  <a:lnTo>
                    <a:pt x="29443" y="2917"/>
                  </a:lnTo>
                  <a:lnTo>
                    <a:pt x="29289" y="2866"/>
                  </a:lnTo>
                  <a:lnTo>
                    <a:pt x="29136" y="2815"/>
                  </a:lnTo>
                  <a:lnTo>
                    <a:pt x="28957" y="2789"/>
                  </a:lnTo>
                  <a:lnTo>
                    <a:pt x="28931" y="2789"/>
                  </a:lnTo>
                  <a:lnTo>
                    <a:pt x="28906" y="2764"/>
                  </a:lnTo>
                  <a:lnTo>
                    <a:pt x="28880" y="2764"/>
                  </a:lnTo>
                  <a:lnTo>
                    <a:pt x="28854" y="2738"/>
                  </a:lnTo>
                  <a:lnTo>
                    <a:pt x="28829" y="2738"/>
                  </a:lnTo>
                  <a:lnTo>
                    <a:pt x="28829" y="2712"/>
                  </a:lnTo>
                  <a:lnTo>
                    <a:pt x="28778" y="2712"/>
                  </a:lnTo>
                  <a:lnTo>
                    <a:pt x="28778" y="2687"/>
                  </a:lnTo>
                  <a:lnTo>
                    <a:pt x="28752" y="2687"/>
                  </a:lnTo>
                  <a:lnTo>
                    <a:pt x="28727" y="2661"/>
                  </a:lnTo>
                  <a:lnTo>
                    <a:pt x="28701" y="2661"/>
                  </a:lnTo>
                  <a:lnTo>
                    <a:pt x="28675" y="2636"/>
                  </a:lnTo>
                  <a:lnTo>
                    <a:pt x="28650" y="2636"/>
                  </a:lnTo>
                  <a:lnTo>
                    <a:pt x="28624" y="2610"/>
                  </a:lnTo>
                  <a:lnTo>
                    <a:pt x="28599" y="2585"/>
                  </a:lnTo>
                  <a:lnTo>
                    <a:pt x="28547" y="2585"/>
                  </a:lnTo>
                  <a:lnTo>
                    <a:pt x="28547" y="2559"/>
                  </a:lnTo>
                  <a:lnTo>
                    <a:pt x="28522" y="2559"/>
                  </a:lnTo>
                  <a:lnTo>
                    <a:pt x="28496" y="2533"/>
                  </a:lnTo>
                  <a:lnTo>
                    <a:pt x="28471" y="2533"/>
                  </a:lnTo>
                  <a:lnTo>
                    <a:pt x="28445" y="2508"/>
                  </a:lnTo>
                  <a:lnTo>
                    <a:pt x="28420" y="2508"/>
                  </a:lnTo>
                  <a:lnTo>
                    <a:pt x="28420" y="2482"/>
                  </a:lnTo>
                  <a:lnTo>
                    <a:pt x="28368" y="2482"/>
                  </a:lnTo>
                  <a:lnTo>
                    <a:pt x="28343" y="2457"/>
                  </a:lnTo>
                  <a:lnTo>
                    <a:pt x="28317" y="2431"/>
                  </a:lnTo>
                  <a:lnTo>
                    <a:pt x="28292" y="2431"/>
                  </a:lnTo>
                  <a:lnTo>
                    <a:pt x="28292" y="2405"/>
                  </a:lnTo>
                  <a:lnTo>
                    <a:pt x="28241" y="2405"/>
                  </a:lnTo>
                  <a:lnTo>
                    <a:pt x="28215" y="2380"/>
                  </a:lnTo>
                  <a:lnTo>
                    <a:pt x="28189" y="2354"/>
                  </a:lnTo>
                  <a:lnTo>
                    <a:pt x="28138" y="2354"/>
                  </a:lnTo>
                  <a:lnTo>
                    <a:pt x="28138" y="2329"/>
                  </a:lnTo>
                  <a:lnTo>
                    <a:pt x="28113" y="2329"/>
                  </a:lnTo>
                  <a:lnTo>
                    <a:pt x="28087" y="2303"/>
                  </a:lnTo>
                  <a:lnTo>
                    <a:pt x="28061" y="2303"/>
                  </a:lnTo>
                  <a:lnTo>
                    <a:pt x="28036" y="2278"/>
                  </a:lnTo>
                  <a:lnTo>
                    <a:pt x="28010" y="2278"/>
                  </a:lnTo>
                  <a:lnTo>
                    <a:pt x="28010" y="2252"/>
                  </a:lnTo>
                  <a:lnTo>
                    <a:pt x="27959" y="2252"/>
                  </a:lnTo>
                  <a:lnTo>
                    <a:pt x="27934" y="2226"/>
                  </a:lnTo>
                  <a:lnTo>
                    <a:pt x="27908" y="2201"/>
                  </a:lnTo>
                  <a:lnTo>
                    <a:pt x="27882" y="2201"/>
                  </a:lnTo>
                  <a:lnTo>
                    <a:pt x="27882" y="2175"/>
                  </a:lnTo>
                  <a:lnTo>
                    <a:pt x="27831" y="2175"/>
                  </a:lnTo>
                  <a:lnTo>
                    <a:pt x="27806" y="2150"/>
                  </a:lnTo>
                  <a:lnTo>
                    <a:pt x="27780" y="2124"/>
                  </a:lnTo>
                  <a:lnTo>
                    <a:pt x="27729" y="2124"/>
                  </a:lnTo>
                  <a:lnTo>
                    <a:pt x="27729" y="2098"/>
                  </a:lnTo>
                  <a:lnTo>
                    <a:pt x="27703" y="2098"/>
                  </a:lnTo>
                  <a:lnTo>
                    <a:pt x="27678" y="2073"/>
                  </a:lnTo>
                  <a:lnTo>
                    <a:pt x="27652" y="2073"/>
                  </a:lnTo>
                  <a:lnTo>
                    <a:pt x="27627" y="2047"/>
                  </a:lnTo>
                  <a:lnTo>
                    <a:pt x="27601" y="2047"/>
                  </a:lnTo>
                  <a:lnTo>
                    <a:pt x="27601" y="2022"/>
                  </a:lnTo>
                  <a:lnTo>
                    <a:pt x="27575" y="2022"/>
                  </a:lnTo>
                  <a:lnTo>
                    <a:pt x="27550" y="1996"/>
                  </a:lnTo>
                  <a:lnTo>
                    <a:pt x="27524" y="1996"/>
                  </a:lnTo>
                  <a:lnTo>
                    <a:pt x="27499" y="1971"/>
                  </a:lnTo>
                  <a:lnTo>
                    <a:pt x="27473" y="1971"/>
                  </a:lnTo>
                  <a:lnTo>
                    <a:pt x="27448" y="1945"/>
                  </a:lnTo>
                  <a:lnTo>
                    <a:pt x="27422" y="1945"/>
                  </a:lnTo>
                  <a:lnTo>
                    <a:pt x="27396" y="1919"/>
                  </a:lnTo>
                  <a:lnTo>
                    <a:pt x="27371" y="1894"/>
                  </a:lnTo>
                  <a:lnTo>
                    <a:pt x="27320" y="1894"/>
                  </a:lnTo>
                  <a:lnTo>
                    <a:pt x="27320" y="1868"/>
                  </a:lnTo>
                  <a:lnTo>
                    <a:pt x="27294" y="1868"/>
                  </a:lnTo>
                  <a:lnTo>
                    <a:pt x="27268" y="1843"/>
                  </a:lnTo>
                  <a:lnTo>
                    <a:pt x="27243" y="1843"/>
                  </a:lnTo>
                  <a:lnTo>
                    <a:pt x="27217" y="1817"/>
                  </a:lnTo>
                  <a:lnTo>
                    <a:pt x="27192" y="1817"/>
                  </a:lnTo>
                  <a:lnTo>
                    <a:pt x="27192" y="1792"/>
                  </a:lnTo>
                  <a:lnTo>
                    <a:pt x="27166" y="1792"/>
                  </a:lnTo>
                  <a:lnTo>
                    <a:pt x="27141" y="1766"/>
                  </a:lnTo>
                  <a:lnTo>
                    <a:pt x="27115" y="1766"/>
                  </a:lnTo>
                  <a:lnTo>
                    <a:pt x="27089" y="1740"/>
                  </a:lnTo>
                  <a:lnTo>
                    <a:pt x="27064" y="1740"/>
                  </a:lnTo>
                  <a:lnTo>
                    <a:pt x="27038" y="1715"/>
                  </a:lnTo>
                  <a:lnTo>
                    <a:pt x="27013" y="1715"/>
                  </a:lnTo>
                  <a:lnTo>
                    <a:pt x="26987" y="1689"/>
                  </a:lnTo>
                  <a:lnTo>
                    <a:pt x="26962" y="1664"/>
                  </a:lnTo>
                  <a:lnTo>
                    <a:pt x="26910" y="1664"/>
                  </a:lnTo>
                  <a:lnTo>
                    <a:pt x="26910" y="1638"/>
                  </a:lnTo>
                  <a:lnTo>
                    <a:pt x="26885" y="1638"/>
                  </a:lnTo>
                  <a:lnTo>
                    <a:pt x="26859" y="1612"/>
                  </a:lnTo>
                  <a:lnTo>
                    <a:pt x="26834" y="1612"/>
                  </a:lnTo>
                  <a:lnTo>
                    <a:pt x="26834" y="1587"/>
                  </a:lnTo>
                  <a:lnTo>
                    <a:pt x="26782" y="1587"/>
                  </a:lnTo>
                  <a:lnTo>
                    <a:pt x="26757" y="1561"/>
                  </a:lnTo>
                  <a:lnTo>
                    <a:pt x="26731" y="1536"/>
                  </a:lnTo>
                  <a:lnTo>
                    <a:pt x="26706" y="1536"/>
                  </a:lnTo>
                  <a:lnTo>
                    <a:pt x="26680" y="1510"/>
                  </a:lnTo>
                  <a:lnTo>
                    <a:pt x="26655" y="1510"/>
                  </a:lnTo>
                  <a:lnTo>
                    <a:pt x="26629" y="1485"/>
                  </a:lnTo>
                  <a:lnTo>
                    <a:pt x="26603" y="1485"/>
                  </a:lnTo>
                  <a:lnTo>
                    <a:pt x="26578" y="1459"/>
                  </a:lnTo>
                  <a:lnTo>
                    <a:pt x="26552" y="1459"/>
                  </a:lnTo>
                  <a:lnTo>
                    <a:pt x="26552" y="1433"/>
                  </a:lnTo>
                  <a:lnTo>
                    <a:pt x="26501" y="1433"/>
                  </a:lnTo>
                  <a:lnTo>
                    <a:pt x="26501" y="1408"/>
                  </a:lnTo>
                  <a:lnTo>
                    <a:pt x="26476" y="1408"/>
                  </a:lnTo>
                  <a:lnTo>
                    <a:pt x="26450" y="1382"/>
                  </a:lnTo>
                  <a:lnTo>
                    <a:pt x="26424" y="1382"/>
                  </a:lnTo>
                  <a:lnTo>
                    <a:pt x="26424" y="1357"/>
                  </a:lnTo>
                  <a:lnTo>
                    <a:pt x="26373" y="1357"/>
                  </a:lnTo>
                  <a:lnTo>
                    <a:pt x="26348" y="1331"/>
                  </a:lnTo>
                  <a:lnTo>
                    <a:pt x="26322" y="1306"/>
                  </a:lnTo>
                  <a:lnTo>
                    <a:pt x="26296" y="1306"/>
                  </a:lnTo>
                  <a:lnTo>
                    <a:pt x="26271" y="1280"/>
                  </a:lnTo>
                  <a:lnTo>
                    <a:pt x="26245" y="1280"/>
                  </a:lnTo>
                  <a:lnTo>
                    <a:pt x="26220" y="1254"/>
                  </a:lnTo>
                  <a:lnTo>
                    <a:pt x="26194" y="1254"/>
                  </a:lnTo>
                  <a:lnTo>
                    <a:pt x="26169" y="1229"/>
                  </a:lnTo>
                  <a:lnTo>
                    <a:pt x="26143" y="1229"/>
                  </a:lnTo>
                  <a:lnTo>
                    <a:pt x="26143" y="1203"/>
                  </a:lnTo>
                  <a:lnTo>
                    <a:pt x="26092" y="1203"/>
                  </a:lnTo>
                  <a:lnTo>
                    <a:pt x="26092" y="1178"/>
                  </a:lnTo>
                  <a:lnTo>
                    <a:pt x="26066" y="1178"/>
                  </a:lnTo>
                  <a:lnTo>
                    <a:pt x="26041" y="1152"/>
                  </a:lnTo>
                  <a:lnTo>
                    <a:pt x="26015" y="1152"/>
                  </a:lnTo>
                  <a:lnTo>
                    <a:pt x="26015" y="1126"/>
                  </a:lnTo>
                  <a:lnTo>
                    <a:pt x="25964" y="1126"/>
                  </a:lnTo>
                  <a:lnTo>
                    <a:pt x="25938" y="1101"/>
                  </a:lnTo>
                  <a:lnTo>
                    <a:pt x="25913" y="1075"/>
                  </a:lnTo>
                  <a:lnTo>
                    <a:pt x="25862" y="1075"/>
                  </a:lnTo>
                  <a:lnTo>
                    <a:pt x="25862" y="1050"/>
                  </a:lnTo>
                  <a:lnTo>
                    <a:pt x="25836" y="1050"/>
                  </a:lnTo>
                  <a:lnTo>
                    <a:pt x="25810" y="1024"/>
                  </a:lnTo>
                  <a:lnTo>
                    <a:pt x="25785" y="1024"/>
                  </a:lnTo>
                  <a:lnTo>
                    <a:pt x="25759" y="999"/>
                  </a:lnTo>
                  <a:lnTo>
                    <a:pt x="25734" y="999"/>
                  </a:lnTo>
                  <a:lnTo>
                    <a:pt x="25734" y="973"/>
                  </a:lnTo>
                  <a:lnTo>
                    <a:pt x="25708" y="973"/>
                  </a:lnTo>
                  <a:lnTo>
                    <a:pt x="25683" y="947"/>
                  </a:lnTo>
                  <a:lnTo>
                    <a:pt x="25657" y="947"/>
                  </a:lnTo>
                  <a:lnTo>
                    <a:pt x="25631" y="922"/>
                  </a:lnTo>
                  <a:lnTo>
                    <a:pt x="25452" y="845"/>
                  </a:lnTo>
                  <a:lnTo>
                    <a:pt x="25273" y="768"/>
                  </a:lnTo>
                  <a:lnTo>
                    <a:pt x="25094" y="692"/>
                  </a:lnTo>
                  <a:lnTo>
                    <a:pt x="24890" y="666"/>
                  </a:lnTo>
                  <a:lnTo>
                    <a:pt x="24711" y="615"/>
                  </a:lnTo>
                  <a:lnTo>
                    <a:pt x="24071" y="615"/>
                  </a:lnTo>
                  <a:lnTo>
                    <a:pt x="23611" y="692"/>
                  </a:lnTo>
                  <a:lnTo>
                    <a:pt x="23125" y="820"/>
                  </a:lnTo>
                  <a:lnTo>
                    <a:pt x="22639" y="1024"/>
                  </a:lnTo>
                  <a:lnTo>
                    <a:pt x="22127" y="1280"/>
                  </a:lnTo>
                  <a:lnTo>
                    <a:pt x="21718" y="1536"/>
                  </a:lnTo>
                  <a:lnTo>
                    <a:pt x="21283" y="1843"/>
                  </a:lnTo>
                  <a:lnTo>
                    <a:pt x="21257" y="1817"/>
                  </a:lnTo>
                  <a:lnTo>
                    <a:pt x="21232" y="1792"/>
                  </a:lnTo>
                  <a:lnTo>
                    <a:pt x="21180" y="1792"/>
                  </a:lnTo>
                  <a:lnTo>
                    <a:pt x="21180" y="1766"/>
                  </a:lnTo>
                  <a:lnTo>
                    <a:pt x="21155" y="1766"/>
                  </a:lnTo>
                  <a:lnTo>
                    <a:pt x="21129" y="1740"/>
                  </a:lnTo>
                  <a:lnTo>
                    <a:pt x="21104" y="1740"/>
                  </a:lnTo>
                  <a:lnTo>
                    <a:pt x="21078" y="1715"/>
                  </a:lnTo>
                  <a:lnTo>
                    <a:pt x="21053" y="1715"/>
                  </a:lnTo>
                  <a:lnTo>
                    <a:pt x="21053" y="1689"/>
                  </a:lnTo>
                  <a:lnTo>
                    <a:pt x="21001" y="1689"/>
                  </a:lnTo>
                  <a:lnTo>
                    <a:pt x="20976" y="1664"/>
                  </a:lnTo>
                  <a:lnTo>
                    <a:pt x="20950" y="1638"/>
                  </a:lnTo>
                  <a:lnTo>
                    <a:pt x="20925" y="1638"/>
                  </a:lnTo>
                  <a:lnTo>
                    <a:pt x="20899" y="1612"/>
                  </a:lnTo>
                  <a:lnTo>
                    <a:pt x="20874" y="1612"/>
                  </a:lnTo>
                  <a:lnTo>
                    <a:pt x="20848" y="1587"/>
                  </a:lnTo>
                  <a:lnTo>
                    <a:pt x="20822" y="1561"/>
                  </a:lnTo>
                  <a:lnTo>
                    <a:pt x="20771" y="1561"/>
                  </a:lnTo>
                  <a:lnTo>
                    <a:pt x="20771" y="1536"/>
                  </a:lnTo>
                  <a:lnTo>
                    <a:pt x="20746" y="1536"/>
                  </a:lnTo>
                  <a:lnTo>
                    <a:pt x="20720" y="1510"/>
                  </a:lnTo>
                  <a:lnTo>
                    <a:pt x="20694" y="1510"/>
                  </a:lnTo>
                  <a:lnTo>
                    <a:pt x="20669" y="1485"/>
                  </a:lnTo>
                  <a:lnTo>
                    <a:pt x="20643" y="1485"/>
                  </a:lnTo>
                  <a:lnTo>
                    <a:pt x="20643" y="1459"/>
                  </a:lnTo>
                  <a:lnTo>
                    <a:pt x="20592" y="1459"/>
                  </a:lnTo>
                  <a:lnTo>
                    <a:pt x="20567" y="1433"/>
                  </a:lnTo>
                  <a:lnTo>
                    <a:pt x="20541" y="1408"/>
                  </a:lnTo>
                  <a:lnTo>
                    <a:pt x="20515" y="1408"/>
                  </a:lnTo>
                  <a:lnTo>
                    <a:pt x="20490" y="1382"/>
                  </a:lnTo>
                  <a:lnTo>
                    <a:pt x="20464" y="1382"/>
                  </a:lnTo>
                  <a:lnTo>
                    <a:pt x="20439" y="1357"/>
                  </a:lnTo>
                  <a:lnTo>
                    <a:pt x="20413" y="1331"/>
                  </a:lnTo>
                  <a:lnTo>
                    <a:pt x="20362" y="1331"/>
                  </a:lnTo>
                  <a:lnTo>
                    <a:pt x="20362" y="1306"/>
                  </a:lnTo>
                  <a:lnTo>
                    <a:pt x="20336" y="1306"/>
                  </a:lnTo>
                  <a:lnTo>
                    <a:pt x="20311" y="1280"/>
                  </a:lnTo>
                  <a:lnTo>
                    <a:pt x="20285" y="1280"/>
                  </a:lnTo>
                  <a:lnTo>
                    <a:pt x="20260" y="1254"/>
                  </a:lnTo>
                  <a:lnTo>
                    <a:pt x="20234" y="1254"/>
                  </a:lnTo>
                  <a:lnTo>
                    <a:pt x="20234" y="1229"/>
                  </a:lnTo>
                  <a:lnTo>
                    <a:pt x="20183" y="1229"/>
                  </a:lnTo>
                  <a:lnTo>
                    <a:pt x="20157" y="1203"/>
                  </a:lnTo>
                  <a:lnTo>
                    <a:pt x="20132" y="1178"/>
                  </a:lnTo>
                  <a:lnTo>
                    <a:pt x="20106" y="1178"/>
                  </a:lnTo>
                  <a:lnTo>
                    <a:pt x="20081" y="1152"/>
                  </a:lnTo>
                  <a:lnTo>
                    <a:pt x="20055" y="1152"/>
                  </a:lnTo>
                  <a:lnTo>
                    <a:pt x="20029" y="1126"/>
                  </a:lnTo>
                  <a:lnTo>
                    <a:pt x="20004" y="1126"/>
                  </a:lnTo>
                  <a:lnTo>
                    <a:pt x="20004" y="1101"/>
                  </a:lnTo>
                  <a:lnTo>
                    <a:pt x="19953" y="1101"/>
                  </a:lnTo>
                  <a:lnTo>
                    <a:pt x="19953" y="1075"/>
                  </a:lnTo>
                  <a:lnTo>
                    <a:pt x="19927" y="1075"/>
                  </a:lnTo>
                  <a:lnTo>
                    <a:pt x="19901" y="1050"/>
                  </a:lnTo>
                  <a:lnTo>
                    <a:pt x="19876" y="1050"/>
                  </a:lnTo>
                  <a:lnTo>
                    <a:pt x="19850" y="1024"/>
                  </a:lnTo>
                  <a:lnTo>
                    <a:pt x="19825" y="1024"/>
                  </a:lnTo>
                  <a:lnTo>
                    <a:pt x="19799" y="999"/>
                  </a:lnTo>
                  <a:lnTo>
                    <a:pt x="19774" y="999"/>
                  </a:lnTo>
                  <a:lnTo>
                    <a:pt x="19748" y="973"/>
                  </a:lnTo>
                  <a:lnTo>
                    <a:pt x="19722" y="947"/>
                  </a:lnTo>
                  <a:lnTo>
                    <a:pt x="19697" y="947"/>
                  </a:lnTo>
                  <a:lnTo>
                    <a:pt x="19671" y="922"/>
                  </a:lnTo>
                  <a:lnTo>
                    <a:pt x="19646" y="922"/>
                  </a:lnTo>
                  <a:lnTo>
                    <a:pt x="19620" y="896"/>
                  </a:lnTo>
                  <a:lnTo>
                    <a:pt x="19595" y="871"/>
                  </a:lnTo>
                  <a:lnTo>
                    <a:pt x="19543" y="871"/>
                  </a:lnTo>
                  <a:lnTo>
                    <a:pt x="19543" y="845"/>
                  </a:lnTo>
                  <a:lnTo>
                    <a:pt x="19518" y="845"/>
                  </a:lnTo>
                  <a:lnTo>
                    <a:pt x="19492" y="820"/>
                  </a:lnTo>
                  <a:lnTo>
                    <a:pt x="19467" y="820"/>
                  </a:lnTo>
                  <a:lnTo>
                    <a:pt x="19441" y="794"/>
                  </a:lnTo>
                  <a:lnTo>
                    <a:pt x="19415" y="794"/>
                  </a:lnTo>
                  <a:lnTo>
                    <a:pt x="19390" y="768"/>
                  </a:lnTo>
                  <a:lnTo>
                    <a:pt x="19364" y="743"/>
                  </a:lnTo>
                  <a:lnTo>
                    <a:pt x="19339" y="743"/>
                  </a:lnTo>
                  <a:lnTo>
                    <a:pt x="19313" y="717"/>
                  </a:lnTo>
                  <a:lnTo>
                    <a:pt x="19288" y="717"/>
                  </a:lnTo>
                  <a:lnTo>
                    <a:pt x="19262" y="692"/>
                  </a:lnTo>
                  <a:lnTo>
                    <a:pt x="19236" y="692"/>
                  </a:lnTo>
                  <a:lnTo>
                    <a:pt x="19211" y="666"/>
                  </a:lnTo>
                  <a:lnTo>
                    <a:pt x="19185" y="666"/>
                  </a:lnTo>
                  <a:lnTo>
                    <a:pt x="19185" y="640"/>
                  </a:lnTo>
                  <a:lnTo>
                    <a:pt x="19134" y="640"/>
                  </a:lnTo>
                  <a:lnTo>
                    <a:pt x="19134" y="615"/>
                  </a:lnTo>
                  <a:lnTo>
                    <a:pt x="19109" y="615"/>
                  </a:lnTo>
                  <a:lnTo>
                    <a:pt x="19083" y="589"/>
                  </a:lnTo>
                  <a:lnTo>
                    <a:pt x="19057" y="589"/>
                  </a:lnTo>
                  <a:lnTo>
                    <a:pt x="19057" y="564"/>
                  </a:lnTo>
                  <a:lnTo>
                    <a:pt x="19006" y="564"/>
                  </a:lnTo>
                  <a:lnTo>
                    <a:pt x="18981" y="538"/>
                  </a:lnTo>
                  <a:lnTo>
                    <a:pt x="18955" y="513"/>
                  </a:lnTo>
                  <a:lnTo>
                    <a:pt x="18929" y="513"/>
                  </a:lnTo>
                  <a:lnTo>
                    <a:pt x="18904" y="487"/>
                  </a:lnTo>
                  <a:lnTo>
                    <a:pt x="18878" y="487"/>
                  </a:lnTo>
                  <a:lnTo>
                    <a:pt x="18853" y="461"/>
                  </a:lnTo>
                  <a:lnTo>
                    <a:pt x="18827" y="461"/>
                  </a:lnTo>
                  <a:lnTo>
                    <a:pt x="18802" y="436"/>
                  </a:lnTo>
                  <a:lnTo>
                    <a:pt x="18776" y="436"/>
                  </a:lnTo>
                  <a:lnTo>
                    <a:pt x="18546" y="308"/>
                  </a:lnTo>
                  <a:lnTo>
                    <a:pt x="18290" y="206"/>
                  </a:lnTo>
                  <a:lnTo>
                    <a:pt x="18009" y="129"/>
                  </a:lnTo>
                  <a:lnTo>
                    <a:pt x="17727" y="52"/>
                  </a:lnTo>
                  <a:lnTo>
                    <a:pt x="17446" y="27"/>
                  </a:lnTo>
                  <a:lnTo>
                    <a:pt x="17164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1217618" y="1718632"/>
              <a:ext cx="556973" cy="427104"/>
            </a:xfrm>
            <a:custGeom>
              <a:rect b="b" l="l" r="r" t="t"/>
              <a:pathLst>
                <a:path extrusionOk="0" h="23304" w="30390">
                  <a:moveTo>
                    <a:pt x="17011" y="1"/>
                  </a:moveTo>
                  <a:lnTo>
                    <a:pt x="16525" y="26"/>
                  </a:lnTo>
                  <a:lnTo>
                    <a:pt x="16013" y="103"/>
                  </a:lnTo>
                  <a:lnTo>
                    <a:pt x="15476" y="231"/>
                  </a:lnTo>
                  <a:lnTo>
                    <a:pt x="14939" y="410"/>
                  </a:lnTo>
                  <a:lnTo>
                    <a:pt x="14376" y="666"/>
                  </a:lnTo>
                  <a:lnTo>
                    <a:pt x="13814" y="973"/>
                  </a:lnTo>
                  <a:lnTo>
                    <a:pt x="13225" y="1331"/>
                  </a:lnTo>
                  <a:lnTo>
                    <a:pt x="12637" y="1740"/>
                  </a:lnTo>
                  <a:lnTo>
                    <a:pt x="12074" y="2201"/>
                  </a:lnTo>
                  <a:lnTo>
                    <a:pt x="11537" y="2687"/>
                  </a:lnTo>
                  <a:lnTo>
                    <a:pt x="11025" y="3224"/>
                  </a:lnTo>
                  <a:lnTo>
                    <a:pt x="10514" y="3786"/>
                  </a:lnTo>
                  <a:lnTo>
                    <a:pt x="10028" y="4375"/>
                  </a:lnTo>
                  <a:lnTo>
                    <a:pt x="9593" y="4989"/>
                  </a:lnTo>
                  <a:lnTo>
                    <a:pt x="9158" y="5654"/>
                  </a:lnTo>
                  <a:lnTo>
                    <a:pt x="8749" y="6293"/>
                  </a:lnTo>
                  <a:lnTo>
                    <a:pt x="8365" y="6984"/>
                  </a:lnTo>
                  <a:lnTo>
                    <a:pt x="8033" y="7675"/>
                  </a:lnTo>
                  <a:lnTo>
                    <a:pt x="7726" y="8391"/>
                  </a:lnTo>
                  <a:lnTo>
                    <a:pt x="7444" y="9107"/>
                  </a:lnTo>
                  <a:lnTo>
                    <a:pt x="7214" y="9823"/>
                  </a:lnTo>
                  <a:lnTo>
                    <a:pt x="7009" y="10540"/>
                  </a:lnTo>
                  <a:lnTo>
                    <a:pt x="6779" y="10540"/>
                  </a:lnTo>
                  <a:lnTo>
                    <a:pt x="6523" y="10591"/>
                  </a:lnTo>
                  <a:lnTo>
                    <a:pt x="6268" y="10642"/>
                  </a:lnTo>
                  <a:lnTo>
                    <a:pt x="6012" y="10719"/>
                  </a:lnTo>
                  <a:lnTo>
                    <a:pt x="5756" y="10795"/>
                  </a:lnTo>
                  <a:lnTo>
                    <a:pt x="5500" y="10923"/>
                  </a:lnTo>
                  <a:lnTo>
                    <a:pt x="5219" y="11051"/>
                  </a:lnTo>
                  <a:lnTo>
                    <a:pt x="4937" y="11205"/>
                  </a:lnTo>
                  <a:lnTo>
                    <a:pt x="4426" y="11512"/>
                  </a:lnTo>
                  <a:lnTo>
                    <a:pt x="3940" y="11895"/>
                  </a:lnTo>
                  <a:lnTo>
                    <a:pt x="3479" y="12305"/>
                  </a:lnTo>
                  <a:lnTo>
                    <a:pt x="3019" y="12765"/>
                  </a:lnTo>
                  <a:lnTo>
                    <a:pt x="2584" y="13251"/>
                  </a:lnTo>
                  <a:lnTo>
                    <a:pt x="2175" y="13763"/>
                  </a:lnTo>
                  <a:lnTo>
                    <a:pt x="1791" y="14325"/>
                  </a:lnTo>
                  <a:lnTo>
                    <a:pt x="1433" y="14888"/>
                  </a:lnTo>
                  <a:lnTo>
                    <a:pt x="1126" y="15476"/>
                  </a:lnTo>
                  <a:lnTo>
                    <a:pt x="845" y="16090"/>
                  </a:lnTo>
                  <a:lnTo>
                    <a:pt x="589" y="16704"/>
                  </a:lnTo>
                  <a:lnTo>
                    <a:pt x="384" y="17318"/>
                  </a:lnTo>
                  <a:lnTo>
                    <a:pt x="205" y="17932"/>
                  </a:lnTo>
                  <a:lnTo>
                    <a:pt x="103" y="18572"/>
                  </a:lnTo>
                  <a:lnTo>
                    <a:pt x="26" y="19186"/>
                  </a:lnTo>
                  <a:lnTo>
                    <a:pt x="0" y="19774"/>
                  </a:lnTo>
                  <a:lnTo>
                    <a:pt x="26" y="20337"/>
                  </a:lnTo>
                  <a:lnTo>
                    <a:pt x="103" y="20874"/>
                  </a:lnTo>
                  <a:lnTo>
                    <a:pt x="205" y="21334"/>
                  </a:lnTo>
                  <a:lnTo>
                    <a:pt x="384" y="21769"/>
                  </a:lnTo>
                  <a:lnTo>
                    <a:pt x="589" y="22153"/>
                  </a:lnTo>
                  <a:lnTo>
                    <a:pt x="717" y="22332"/>
                  </a:lnTo>
                  <a:lnTo>
                    <a:pt x="845" y="22485"/>
                  </a:lnTo>
                  <a:lnTo>
                    <a:pt x="973" y="22613"/>
                  </a:lnTo>
                  <a:lnTo>
                    <a:pt x="1126" y="22767"/>
                  </a:lnTo>
                  <a:lnTo>
                    <a:pt x="1279" y="22869"/>
                  </a:lnTo>
                  <a:lnTo>
                    <a:pt x="1433" y="22971"/>
                  </a:lnTo>
                  <a:lnTo>
                    <a:pt x="1612" y="23074"/>
                  </a:lnTo>
                  <a:lnTo>
                    <a:pt x="1791" y="23150"/>
                  </a:lnTo>
                  <a:lnTo>
                    <a:pt x="1970" y="23202"/>
                  </a:lnTo>
                  <a:lnTo>
                    <a:pt x="2175" y="23253"/>
                  </a:lnTo>
                  <a:lnTo>
                    <a:pt x="2379" y="23278"/>
                  </a:lnTo>
                  <a:lnTo>
                    <a:pt x="2584" y="23304"/>
                  </a:lnTo>
                  <a:lnTo>
                    <a:pt x="3019" y="23304"/>
                  </a:lnTo>
                  <a:lnTo>
                    <a:pt x="3479" y="23227"/>
                  </a:lnTo>
                  <a:lnTo>
                    <a:pt x="3940" y="23099"/>
                  </a:lnTo>
                  <a:lnTo>
                    <a:pt x="4426" y="22895"/>
                  </a:lnTo>
                  <a:lnTo>
                    <a:pt x="4937" y="22639"/>
                  </a:lnTo>
                  <a:lnTo>
                    <a:pt x="27627" y="9542"/>
                  </a:lnTo>
                  <a:lnTo>
                    <a:pt x="27908" y="9363"/>
                  </a:lnTo>
                  <a:lnTo>
                    <a:pt x="28189" y="9133"/>
                  </a:lnTo>
                  <a:lnTo>
                    <a:pt x="28445" y="8902"/>
                  </a:lnTo>
                  <a:lnTo>
                    <a:pt x="28701" y="8672"/>
                  </a:lnTo>
                  <a:lnTo>
                    <a:pt x="28931" y="8391"/>
                  </a:lnTo>
                  <a:lnTo>
                    <a:pt x="29162" y="8109"/>
                  </a:lnTo>
                  <a:lnTo>
                    <a:pt x="29392" y="7803"/>
                  </a:lnTo>
                  <a:lnTo>
                    <a:pt x="29571" y="7470"/>
                  </a:lnTo>
                  <a:lnTo>
                    <a:pt x="29750" y="7137"/>
                  </a:lnTo>
                  <a:lnTo>
                    <a:pt x="29903" y="6805"/>
                  </a:lnTo>
                  <a:lnTo>
                    <a:pt x="30057" y="6472"/>
                  </a:lnTo>
                  <a:lnTo>
                    <a:pt x="30159" y="6114"/>
                  </a:lnTo>
                  <a:lnTo>
                    <a:pt x="30261" y="5782"/>
                  </a:lnTo>
                  <a:lnTo>
                    <a:pt x="30338" y="5424"/>
                  </a:lnTo>
                  <a:lnTo>
                    <a:pt x="30364" y="5091"/>
                  </a:lnTo>
                  <a:lnTo>
                    <a:pt x="30389" y="4759"/>
                  </a:lnTo>
                  <a:lnTo>
                    <a:pt x="30364" y="4452"/>
                  </a:lnTo>
                  <a:lnTo>
                    <a:pt x="30338" y="4145"/>
                  </a:lnTo>
                  <a:lnTo>
                    <a:pt x="30261" y="3889"/>
                  </a:lnTo>
                  <a:lnTo>
                    <a:pt x="30159" y="3659"/>
                  </a:lnTo>
                  <a:lnTo>
                    <a:pt x="30057" y="3428"/>
                  </a:lnTo>
                  <a:lnTo>
                    <a:pt x="29903" y="3249"/>
                  </a:lnTo>
                  <a:lnTo>
                    <a:pt x="29750" y="3096"/>
                  </a:lnTo>
                  <a:lnTo>
                    <a:pt x="29571" y="2968"/>
                  </a:lnTo>
                  <a:lnTo>
                    <a:pt x="29392" y="2891"/>
                  </a:lnTo>
                  <a:lnTo>
                    <a:pt x="29162" y="2814"/>
                  </a:lnTo>
                  <a:lnTo>
                    <a:pt x="28931" y="2789"/>
                  </a:lnTo>
                  <a:lnTo>
                    <a:pt x="28701" y="2789"/>
                  </a:lnTo>
                  <a:lnTo>
                    <a:pt x="28445" y="2840"/>
                  </a:lnTo>
                  <a:lnTo>
                    <a:pt x="28189" y="2917"/>
                  </a:lnTo>
                  <a:lnTo>
                    <a:pt x="27908" y="3019"/>
                  </a:lnTo>
                  <a:lnTo>
                    <a:pt x="27627" y="3173"/>
                  </a:lnTo>
                  <a:lnTo>
                    <a:pt x="27345" y="3352"/>
                  </a:lnTo>
                  <a:lnTo>
                    <a:pt x="27064" y="3556"/>
                  </a:lnTo>
                  <a:lnTo>
                    <a:pt x="26987" y="3070"/>
                  </a:lnTo>
                  <a:lnTo>
                    <a:pt x="26885" y="2610"/>
                  </a:lnTo>
                  <a:lnTo>
                    <a:pt x="26731" y="2201"/>
                  </a:lnTo>
                  <a:lnTo>
                    <a:pt x="26552" y="1842"/>
                  </a:lnTo>
                  <a:lnTo>
                    <a:pt x="26322" y="1535"/>
                  </a:lnTo>
                  <a:lnTo>
                    <a:pt x="26066" y="1254"/>
                  </a:lnTo>
                  <a:lnTo>
                    <a:pt x="25785" y="1024"/>
                  </a:lnTo>
                  <a:lnTo>
                    <a:pt x="25452" y="845"/>
                  </a:lnTo>
                  <a:lnTo>
                    <a:pt x="25120" y="717"/>
                  </a:lnTo>
                  <a:lnTo>
                    <a:pt x="24762" y="615"/>
                  </a:lnTo>
                  <a:lnTo>
                    <a:pt x="24352" y="589"/>
                  </a:lnTo>
                  <a:lnTo>
                    <a:pt x="23943" y="615"/>
                  </a:lnTo>
                  <a:lnTo>
                    <a:pt x="23508" y="691"/>
                  </a:lnTo>
                  <a:lnTo>
                    <a:pt x="23074" y="845"/>
                  </a:lnTo>
                  <a:lnTo>
                    <a:pt x="22613" y="1024"/>
                  </a:lnTo>
                  <a:lnTo>
                    <a:pt x="22127" y="1280"/>
                  </a:lnTo>
                  <a:lnTo>
                    <a:pt x="21718" y="1535"/>
                  </a:lnTo>
                  <a:lnTo>
                    <a:pt x="21308" y="1842"/>
                  </a:lnTo>
                  <a:lnTo>
                    <a:pt x="20899" y="2149"/>
                  </a:lnTo>
                  <a:lnTo>
                    <a:pt x="20516" y="2507"/>
                  </a:lnTo>
                  <a:lnTo>
                    <a:pt x="20311" y="2047"/>
                  </a:lnTo>
                  <a:lnTo>
                    <a:pt x="20081" y="1638"/>
                  </a:lnTo>
                  <a:lnTo>
                    <a:pt x="19799" y="1254"/>
                  </a:lnTo>
                  <a:lnTo>
                    <a:pt x="19492" y="922"/>
                  </a:lnTo>
                  <a:lnTo>
                    <a:pt x="19134" y="640"/>
                  </a:lnTo>
                  <a:lnTo>
                    <a:pt x="18776" y="410"/>
                  </a:lnTo>
                  <a:lnTo>
                    <a:pt x="18367" y="231"/>
                  </a:lnTo>
                  <a:lnTo>
                    <a:pt x="17958" y="103"/>
                  </a:lnTo>
                  <a:lnTo>
                    <a:pt x="17497" y="26"/>
                  </a:lnTo>
                  <a:lnTo>
                    <a:pt x="17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1376554" y="1802077"/>
              <a:ext cx="208164" cy="367100"/>
            </a:xfrm>
            <a:custGeom>
              <a:rect b="b" l="l" r="r" t="t"/>
              <a:pathLst>
                <a:path extrusionOk="0" h="20030" w="11358">
                  <a:moveTo>
                    <a:pt x="7776" y="1"/>
                  </a:moveTo>
                  <a:lnTo>
                    <a:pt x="1944" y="3352"/>
                  </a:lnTo>
                  <a:lnTo>
                    <a:pt x="1944" y="11256"/>
                  </a:lnTo>
                  <a:lnTo>
                    <a:pt x="0" y="12382"/>
                  </a:lnTo>
                  <a:lnTo>
                    <a:pt x="4860" y="19262"/>
                  </a:lnTo>
                  <a:lnTo>
                    <a:pt x="4886" y="19288"/>
                  </a:lnTo>
                  <a:lnTo>
                    <a:pt x="4911" y="19288"/>
                  </a:lnTo>
                  <a:lnTo>
                    <a:pt x="4937" y="19314"/>
                  </a:lnTo>
                  <a:lnTo>
                    <a:pt x="4988" y="19314"/>
                  </a:lnTo>
                  <a:lnTo>
                    <a:pt x="4988" y="19339"/>
                  </a:lnTo>
                  <a:lnTo>
                    <a:pt x="5039" y="19339"/>
                  </a:lnTo>
                  <a:lnTo>
                    <a:pt x="5039" y="19365"/>
                  </a:lnTo>
                  <a:lnTo>
                    <a:pt x="5090" y="19365"/>
                  </a:lnTo>
                  <a:lnTo>
                    <a:pt x="5090" y="19390"/>
                  </a:lnTo>
                  <a:lnTo>
                    <a:pt x="5142" y="19390"/>
                  </a:lnTo>
                  <a:lnTo>
                    <a:pt x="5167" y="19416"/>
                  </a:lnTo>
                  <a:lnTo>
                    <a:pt x="5193" y="19416"/>
                  </a:lnTo>
                  <a:lnTo>
                    <a:pt x="5193" y="19442"/>
                  </a:lnTo>
                  <a:lnTo>
                    <a:pt x="5218" y="19416"/>
                  </a:lnTo>
                  <a:lnTo>
                    <a:pt x="5218" y="19442"/>
                  </a:lnTo>
                  <a:lnTo>
                    <a:pt x="5244" y="19442"/>
                  </a:lnTo>
                  <a:lnTo>
                    <a:pt x="5270" y="19467"/>
                  </a:lnTo>
                  <a:lnTo>
                    <a:pt x="5321" y="19467"/>
                  </a:lnTo>
                  <a:lnTo>
                    <a:pt x="5321" y="19493"/>
                  </a:lnTo>
                  <a:lnTo>
                    <a:pt x="5372" y="19493"/>
                  </a:lnTo>
                  <a:lnTo>
                    <a:pt x="5372" y="19518"/>
                  </a:lnTo>
                  <a:lnTo>
                    <a:pt x="5423" y="19518"/>
                  </a:lnTo>
                  <a:lnTo>
                    <a:pt x="5423" y="19544"/>
                  </a:lnTo>
                  <a:lnTo>
                    <a:pt x="5474" y="19544"/>
                  </a:lnTo>
                  <a:lnTo>
                    <a:pt x="5500" y="19569"/>
                  </a:lnTo>
                  <a:lnTo>
                    <a:pt x="5525" y="19569"/>
                  </a:lnTo>
                  <a:lnTo>
                    <a:pt x="5551" y="19595"/>
                  </a:lnTo>
                  <a:lnTo>
                    <a:pt x="5602" y="19595"/>
                  </a:lnTo>
                  <a:lnTo>
                    <a:pt x="5602" y="19621"/>
                  </a:lnTo>
                  <a:lnTo>
                    <a:pt x="5653" y="19621"/>
                  </a:lnTo>
                  <a:lnTo>
                    <a:pt x="5653" y="19646"/>
                  </a:lnTo>
                  <a:lnTo>
                    <a:pt x="5704" y="19646"/>
                  </a:lnTo>
                  <a:lnTo>
                    <a:pt x="5730" y="19672"/>
                  </a:lnTo>
                  <a:lnTo>
                    <a:pt x="5756" y="19672"/>
                  </a:lnTo>
                  <a:lnTo>
                    <a:pt x="5781" y="19697"/>
                  </a:lnTo>
                  <a:lnTo>
                    <a:pt x="5807" y="19697"/>
                  </a:lnTo>
                  <a:lnTo>
                    <a:pt x="5832" y="19723"/>
                  </a:lnTo>
                  <a:lnTo>
                    <a:pt x="5883" y="19723"/>
                  </a:lnTo>
                  <a:lnTo>
                    <a:pt x="5883" y="19749"/>
                  </a:lnTo>
                  <a:lnTo>
                    <a:pt x="5935" y="19749"/>
                  </a:lnTo>
                  <a:lnTo>
                    <a:pt x="5935" y="19774"/>
                  </a:lnTo>
                  <a:lnTo>
                    <a:pt x="5986" y="19774"/>
                  </a:lnTo>
                  <a:lnTo>
                    <a:pt x="6011" y="19800"/>
                  </a:lnTo>
                  <a:lnTo>
                    <a:pt x="6037" y="19800"/>
                  </a:lnTo>
                  <a:lnTo>
                    <a:pt x="6062" y="19825"/>
                  </a:lnTo>
                  <a:lnTo>
                    <a:pt x="6088" y="19825"/>
                  </a:lnTo>
                  <a:lnTo>
                    <a:pt x="6088" y="19851"/>
                  </a:lnTo>
                  <a:lnTo>
                    <a:pt x="6114" y="19825"/>
                  </a:lnTo>
                  <a:lnTo>
                    <a:pt x="6114" y="19851"/>
                  </a:lnTo>
                  <a:lnTo>
                    <a:pt x="6165" y="19851"/>
                  </a:lnTo>
                  <a:lnTo>
                    <a:pt x="6165" y="19876"/>
                  </a:lnTo>
                  <a:lnTo>
                    <a:pt x="6216" y="19876"/>
                  </a:lnTo>
                  <a:lnTo>
                    <a:pt x="6216" y="19902"/>
                  </a:lnTo>
                  <a:lnTo>
                    <a:pt x="6267" y="19902"/>
                  </a:lnTo>
                  <a:lnTo>
                    <a:pt x="6267" y="19928"/>
                  </a:lnTo>
                  <a:lnTo>
                    <a:pt x="6318" y="19928"/>
                  </a:lnTo>
                  <a:lnTo>
                    <a:pt x="6318" y="19953"/>
                  </a:lnTo>
                  <a:lnTo>
                    <a:pt x="6344" y="19928"/>
                  </a:lnTo>
                  <a:lnTo>
                    <a:pt x="6344" y="19953"/>
                  </a:lnTo>
                  <a:lnTo>
                    <a:pt x="6369" y="19953"/>
                  </a:lnTo>
                  <a:lnTo>
                    <a:pt x="6395" y="19979"/>
                  </a:lnTo>
                  <a:lnTo>
                    <a:pt x="6446" y="19979"/>
                  </a:lnTo>
                  <a:lnTo>
                    <a:pt x="6446" y="20004"/>
                  </a:lnTo>
                  <a:lnTo>
                    <a:pt x="6497" y="20004"/>
                  </a:lnTo>
                  <a:lnTo>
                    <a:pt x="6497" y="20030"/>
                  </a:lnTo>
                  <a:lnTo>
                    <a:pt x="6523" y="20030"/>
                  </a:lnTo>
                  <a:lnTo>
                    <a:pt x="11358" y="7521"/>
                  </a:lnTo>
                  <a:lnTo>
                    <a:pt x="11332" y="7521"/>
                  </a:lnTo>
                  <a:lnTo>
                    <a:pt x="11332" y="7496"/>
                  </a:lnTo>
                  <a:lnTo>
                    <a:pt x="11281" y="7496"/>
                  </a:lnTo>
                  <a:lnTo>
                    <a:pt x="11281" y="7470"/>
                  </a:lnTo>
                  <a:lnTo>
                    <a:pt x="11255" y="7496"/>
                  </a:lnTo>
                  <a:lnTo>
                    <a:pt x="11255" y="7470"/>
                  </a:lnTo>
                  <a:lnTo>
                    <a:pt x="11230" y="7470"/>
                  </a:lnTo>
                  <a:lnTo>
                    <a:pt x="11230" y="7445"/>
                  </a:lnTo>
                  <a:lnTo>
                    <a:pt x="11204" y="7470"/>
                  </a:lnTo>
                  <a:lnTo>
                    <a:pt x="11204" y="7445"/>
                  </a:lnTo>
                  <a:lnTo>
                    <a:pt x="11153" y="7445"/>
                  </a:lnTo>
                  <a:lnTo>
                    <a:pt x="11153" y="7419"/>
                  </a:lnTo>
                  <a:lnTo>
                    <a:pt x="11102" y="7419"/>
                  </a:lnTo>
                  <a:lnTo>
                    <a:pt x="11102" y="7393"/>
                  </a:lnTo>
                  <a:lnTo>
                    <a:pt x="11051" y="7393"/>
                  </a:lnTo>
                  <a:lnTo>
                    <a:pt x="11051" y="7368"/>
                  </a:lnTo>
                  <a:lnTo>
                    <a:pt x="11025" y="7393"/>
                  </a:lnTo>
                  <a:lnTo>
                    <a:pt x="11025" y="7368"/>
                  </a:lnTo>
                  <a:lnTo>
                    <a:pt x="10999" y="7368"/>
                  </a:lnTo>
                  <a:lnTo>
                    <a:pt x="10999" y="7342"/>
                  </a:lnTo>
                  <a:lnTo>
                    <a:pt x="10974" y="7368"/>
                  </a:lnTo>
                  <a:lnTo>
                    <a:pt x="10974" y="7342"/>
                  </a:lnTo>
                  <a:lnTo>
                    <a:pt x="10923" y="7342"/>
                  </a:lnTo>
                  <a:lnTo>
                    <a:pt x="10923" y="7317"/>
                  </a:lnTo>
                  <a:lnTo>
                    <a:pt x="10871" y="7317"/>
                  </a:lnTo>
                  <a:lnTo>
                    <a:pt x="10871" y="7291"/>
                  </a:lnTo>
                  <a:lnTo>
                    <a:pt x="10820" y="7291"/>
                  </a:lnTo>
                  <a:lnTo>
                    <a:pt x="10820" y="7266"/>
                  </a:lnTo>
                  <a:lnTo>
                    <a:pt x="10769" y="7266"/>
                  </a:lnTo>
                  <a:lnTo>
                    <a:pt x="10769" y="7240"/>
                  </a:lnTo>
                  <a:lnTo>
                    <a:pt x="10744" y="7266"/>
                  </a:lnTo>
                  <a:lnTo>
                    <a:pt x="10744" y="7240"/>
                  </a:lnTo>
                  <a:lnTo>
                    <a:pt x="10718" y="7240"/>
                  </a:lnTo>
                  <a:lnTo>
                    <a:pt x="10718" y="7214"/>
                  </a:lnTo>
                  <a:lnTo>
                    <a:pt x="10692" y="7240"/>
                  </a:lnTo>
                  <a:lnTo>
                    <a:pt x="10692" y="7214"/>
                  </a:lnTo>
                  <a:lnTo>
                    <a:pt x="10641" y="7214"/>
                  </a:lnTo>
                  <a:lnTo>
                    <a:pt x="10641" y="7189"/>
                  </a:lnTo>
                  <a:lnTo>
                    <a:pt x="10590" y="7189"/>
                  </a:lnTo>
                  <a:lnTo>
                    <a:pt x="10590" y="7163"/>
                  </a:lnTo>
                  <a:lnTo>
                    <a:pt x="10539" y="7163"/>
                  </a:lnTo>
                  <a:lnTo>
                    <a:pt x="10539" y="7138"/>
                  </a:lnTo>
                  <a:lnTo>
                    <a:pt x="10488" y="7138"/>
                  </a:lnTo>
                  <a:lnTo>
                    <a:pt x="10488" y="7112"/>
                  </a:lnTo>
                  <a:lnTo>
                    <a:pt x="10437" y="7112"/>
                  </a:lnTo>
                  <a:lnTo>
                    <a:pt x="10437" y="7086"/>
                  </a:lnTo>
                  <a:lnTo>
                    <a:pt x="10411" y="7112"/>
                  </a:lnTo>
                  <a:lnTo>
                    <a:pt x="10411" y="7086"/>
                  </a:lnTo>
                  <a:lnTo>
                    <a:pt x="10385" y="7086"/>
                  </a:lnTo>
                  <a:lnTo>
                    <a:pt x="10385" y="7061"/>
                  </a:lnTo>
                  <a:lnTo>
                    <a:pt x="10360" y="7086"/>
                  </a:lnTo>
                  <a:lnTo>
                    <a:pt x="10360" y="7061"/>
                  </a:lnTo>
                  <a:lnTo>
                    <a:pt x="10309" y="7061"/>
                  </a:lnTo>
                  <a:lnTo>
                    <a:pt x="10309" y="7035"/>
                  </a:lnTo>
                  <a:lnTo>
                    <a:pt x="10258" y="7035"/>
                  </a:lnTo>
                  <a:lnTo>
                    <a:pt x="10258" y="7010"/>
                  </a:lnTo>
                  <a:lnTo>
                    <a:pt x="10206" y="7010"/>
                  </a:lnTo>
                  <a:lnTo>
                    <a:pt x="10206" y="6984"/>
                  </a:lnTo>
                  <a:lnTo>
                    <a:pt x="10155" y="6984"/>
                  </a:lnTo>
                  <a:lnTo>
                    <a:pt x="10155" y="6959"/>
                  </a:lnTo>
                  <a:lnTo>
                    <a:pt x="10130" y="6984"/>
                  </a:lnTo>
                  <a:lnTo>
                    <a:pt x="10130" y="6959"/>
                  </a:lnTo>
                  <a:lnTo>
                    <a:pt x="10104" y="6959"/>
                  </a:lnTo>
                  <a:lnTo>
                    <a:pt x="10104" y="6933"/>
                  </a:lnTo>
                  <a:lnTo>
                    <a:pt x="10079" y="6959"/>
                  </a:lnTo>
                  <a:lnTo>
                    <a:pt x="10079" y="6933"/>
                  </a:lnTo>
                  <a:lnTo>
                    <a:pt x="10027" y="6933"/>
                  </a:lnTo>
                  <a:lnTo>
                    <a:pt x="10027" y="6907"/>
                  </a:lnTo>
                  <a:lnTo>
                    <a:pt x="9976" y="6907"/>
                  </a:lnTo>
                  <a:lnTo>
                    <a:pt x="9976" y="6882"/>
                  </a:lnTo>
                  <a:lnTo>
                    <a:pt x="9925" y="6882"/>
                  </a:lnTo>
                  <a:lnTo>
                    <a:pt x="9925" y="6856"/>
                  </a:lnTo>
                  <a:lnTo>
                    <a:pt x="9899" y="6882"/>
                  </a:lnTo>
                  <a:lnTo>
                    <a:pt x="9899" y="6856"/>
                  </a:lnTo>
                  <a:lnTo>
                    <a:pt x="9874" y="6856"/>
                  </a:lnTo>
                  <a:lnTo>
                    <a:pt x="9874" y="6831"/>
                  </a:lnTo>
                  <a:lnTo>
                    <a:pt x="9848" y="6856"/>
                  </a:lnTo>
                  <a:lnTo>
                    <a:pt x="9848" y="6831"/>
                  </a:lnTo>
                  <a:lnTo>
                    <a:pt x="9797" y="6831"/>
                  </a:lnTo>
                  <a:lnTo>
                    <a:pt x="9797" y="6805"/>
                  </a:lnTo>
                  <a:lnTo>
                    <a:pt x="9746" y="6805"/>
                  </a:lnTo>
                  <a:lnTo>
                    <a:pt x="9746" y="6780"/>
                  </a:lnTo>
                  <a:lnTo>
                    <a:pt x="9720" y="6780"/>
                  </a:lnTo>
                  <a:lnTo>
                    <a:pt x="9439" y="6933"/>
                  </a:lnTo>
                  <a:lnTo>
                    <a:pt x="9439" y="743"/>
                  </a:lnTo>
                  <a:lnTo>
                    <a:pt x="9388" y="743"/>
                  </a:lnTo>
                  <a:lnTo>
                    <a:pt x="9388" y="717"/>
                  </a:lnTo>
                  <a:lnTo>
                    <a:pt x="9337" y="717"/>
                  </a:lnTo>
                  <a:lnTo>
                    <a:pt x="9337" y="692"/>
                  </a:lnTo>
                  <a:lnTo>
                    <a:pt x="9260" y="692"/>
                  </a:lnTo>
                  <a:lnTo>
                    <a:pt x="9260" y="666"/>
                  </a:lnTo>
                  <a:lnTo>
                    <a:pt x="9209" y="666"/>
                  </a:lnTo>
                  <a:lnTo>
                    <a:pt x="9209" y="640"/>
                  </a:lnTo>
                  <a:lnTo>
                    <a:pt x="9158" y="640"/>
                  </a:lnTo>
                  <a:lnTo>
                    <a:pt x="9158" y="615"/>
                  </a:lnTo>
                  <a:lnTo>
                    <a:pt x="9106" y="615"/>
                  </a:lnTo>
                  <a:lnTo>
                    <a:pt x="9106" y="589"/>
                  </a:lnTo>
                  <a:lnTo>
                    <a:pt x="9055" y="589"/>
                  </a:lnTo>
                  <a:lnTo>
                    <a:pt x="9055" y="564"/>
                  </a:lnTo>
                  <a:lnTo>
                    <a:pt x="9030" y="589"/>
                  </a:lnTo>
                  <a:lnTo>
                    <a:pt x="9030" y="564"/>
                  </a:lnTo>
                  <a:lnTo>
                    <a:pt x="9004" y="564"/>
                  </a:lnTo>
                  <a:lnTo>
                    <a:pt x="9004" y="538"/>
                  </a:lnTo>
                  <a:lnTo>
                    <a:pt x="8979" y="564"/>
                  </a:lnTo>
                  <a:lnTo>
                    <a:pt x="8979" y="538"/>
                  </a:lnTo>
                  <a:lnTo>
                    <a:pt x="8927" y="538"/>
                  </a:lnTo>
                  <a:lnTo>
                    <a:pt x="8927" y="512"/>
                  </a:lnTo>
                  <a:lnTo>
                    <a:pt x="8876" y="512"/>
                  </a:lnTo>
                  <a:lnTo>
                    <a:pt x="8876" y="487"/>
                  </a:lnTo>
                  <a:lnTo>
                    <a:pt x="8825" y="487"/>
                  </a:lnTo>
                  <a:lnTo>
                    <a:pt x="8825" y="461"/>
                  </a:lnTo>
                  <a:lnTo>
                    <a:pt x="8774" y="461"/>
                  </a:lnTo>
                  <a:lnTo>
                    <a:pt x="8774" y="436"/>
                  </a:lnTo>
                  <a:lnTo>
                    <a:pt x="8748" y="461"/>
                  </a:lnTo>
                  <a:lnTo>
                    <a:pt x="8748" y="436"/>
                  </a:lnTo>
                  <a:lnTo>
                    <a:pt x="8723" y="436"/>
                  </a:lnTo>
                  <a:lnTo>
                    <a:pt x="8723" y="410"/>
                  </a:lnTo>
                  <a:lnTo>
                    <a:pt x="8697" y="436"/>
                  </a:lnTo>
                  <a:lnTo>
                    <a:pt x="8697" y="410"/>
                  </a:lnTo>
                  <a:lnTo>
                    <a:pt x="8672" y="410"/>
                  </a:lnTo>
                  <a:lnTo>
                    <a:pt x="8672" y="385"/>
                  </a:lnTo>
                  <a:lnTo>
                    <a:pt x="8646" y="410"/>
                  </a:lnTo>
                  <a:lnTo>
                    <a:pt x="8646" y="385"/>
                  </a:lnTo>
                  <a:lnTo>
                    <a:pt x="8595" y="385"/>
                  </a:lnTo>
                  <a:lnTo>
                    <a:pt x="8595" y="359"/>
                  </a:lnTo>
                  <a:lnTo>
                    <a:pt x="8544" y="359"/>
                  </a:lnTo>
                  <a:lnTo>
                    <a:pt x="8544" y="333"/>
                  </a:lnTo>
                  <a:lnTo>
                    <a:pt x="8493" y="333"/>
                  </a:lnTo>
                  <a:lnTo>
                    <a:pt x="8493" y="308"/>
                  </a:lnTo>
                  <a:lnTo>
                    <a:pt x="8441" y="308"/>
                  </a:lnTo>
                  <a:lnTo>
                    <a:pt x="8441" y="282"/>
                  </a:lnTo>
                  <a:lnTo>
                    <a:pt x="8416" y="308"/>
                  </a:lnTo>
                  <a:lnTo>
                    <a:pt x="8416" y="282"/>
                  </a:lnTo>
                  <a:lnTo>
                    <a:pt x="8365" y="282"/>
                  </a:lnTo>
                  <a:lnTo>
                    <a:pt x="8365" y="257"/>
                  </a:lnTo>
                  <a:lnTo>
                    <a:pt x="8314" y="257"/>
                  </a:lnTo>
                  <a:lnTo>
                    <a:pt x="8314" y="231"/>
                  </a:lnTo>
                  <a:lnTo>
                    <a:pt x="8262" y="231"/>
                  </a:lnTo>
                  <a:lnTo>
                    <a:pt x="8262" y="206"/>
                  </a:lnTo>
                  <a:lnTo>
                    <a:pt x="8211" y="206"/>
                  </a:lnTo>
                  <a:lnTo>
                    <a:pt x="8211" y="180"/>
                  </a:lnTo>
                  <a:lnTo>
                    <a:pt x="8160" y="180"/>
                  </a:lnTo>
                  <a:lnTo>
                    <a:pt x="8160" y="154"/>
                  </a:lnTo>
                  <a:lnTo>
                    <a:pt x="8134" y="180"/>
                  </a:lnTo>
                  <a:lnTo>
                    <a:pt x="8134" y="154"/>
                  </a:lnTo>
                  <a:lnTo>
                    <a:pt x="8083" y="154"/>
                  </a:lnTo>
                  <a:lnTo>
                    <a:pt x="8083" y="129"/>
                  </a:lnTo>
                  <a:lnTo>
                    <a:pt x="8032" y="129"/>
                  </a:lnTo>
                  <a:lnTo>
                    <a:pt x="8032" y="103"/>
                  </a:lnTo>
                  <a:lnTo>
                    <a:pt x="7981" y="103"/>
                  </a:lnTo>
                  <a:lnTo>
                    <a:pt x="7981" y="78"/>
                  </a:lnTo>
                  <a:lnTo>
                    <a:pt x="7930" y="78"/>
                  </a:lnTo>
                  <a:lnTo>
                    <a:pt x="7930" y="52"/>
                  </a:lnTo>
                  <a:lnTo>
                    <a:pt x="7904" y="78"/>
                  </a:lnTo>
                  <a:lnTo>
                    <a:pt x="7904" y="52"/>
                  </a:lnTo>
                  <a:lnTo>
                    <a:pt x="7879" y="52"/>
                  </a:lnTo>
                  <a:lnTo>
                    <a:pt x="7879" y="26"/>
                  </a:lnTo>
                  <a:lnTo>
                    <a:pt x="7853" y="52"/>
                  </a:lnTo>
                  <a:lnTo>
                    <a:pt x="7853" y="26"/>
                  </a:lnTo>
                  <a:lnTo>
                    <a:pt x="7827" y="26"/>
                  </a:lnTo>
                  <a:lnTo>
                    <a:pt x="7827" y="1"/>
                  </a:lnTo>
                  <a:lnTo>
                    <a:pt x="7802" y="26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rgbClr val="94A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1407014" y="1815676"/>
              <a:ext cx="177703" cy="353501"/>
            </a:xfrm>
            <a:custGeom>
              <a:rect b="b" l="l" r="r" t="t"/>
              <a:pathLst>
                <a:path extrusionOk="0" h="19288" w="9696">
                  <a:moveTo>
                    <a:pt x="7777" y="1"/>
                  </a:moveTo>
                  <a:lnTo>
                    <a:pt x="1945" y="3377"/>
                  </a:lnTo>
                  <a:lnTo>
                    <a:pt x="1945" y="11256"/>
                  </a:lnTo>
                  <a:lnTo>
                    <a:pt x="1" y="12381"/>
                  </a:lnTo>
                  <a:lnTo>
                    <a:pt x="4861" y="19288"/>
                  </a:lnTo>
                  <a:lnTo>
                    <a:pt x="9696" y="6779"/>
                  </a:lnTo>
                  <a:lnTo>
                    <a:pt x="7777" y="7905"/>
                  </a:lnTo>
                  <a:lnTo>
                    <a:pt x="7777" y="1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1773637" y="1977416"/>
              <a:ext cx="476332" cy="352566"/>
            </a:xfrm>
            <a:custGeom>
              <a:rect b="b" l="l" r="r" t="t"/>
              <a:pathLst>
                <a:path extrusionOk="0" h="19237" w="25990">
                  <a:moveTo>
                    <a:pt x="12483" y="1"/>
                  </a:moveTo>
                  <a:lnTo>
                    <a:pt x="12253" y="26"/>
                  </a:lnTo>
                  <a:lnTo>
                    <a:pt x="11767" y="103"/>
                  </a:lnTo>
                  <a:lnTo>
                    <a:pt x="11281" y="231"/>
                  </a:lnTo>
                  <a:lnTo>
                    <a:pt x="10769" y="461"/>
                  </a:lnTo>
                  <a:lnTo>
                    <a:pt x="10232" y="717"/>
                  </a:lnTo>
                  <a:lnTo>
                    <a:pt x="9797" y="998"/>
                  </a:lnTo>
                  <a:lnTo>
                    <a:pt x="9362" y="1305"/>
                  </a:lnTo>
                  <a:lnTo>
                    <a:pt x="8953" y="1638"/>
                  </a:lnTo>
                  <a:lnTo>
                    <a:pt x="8569" y="1996"/>
                  </a:lnTo>
                  <a:lnTo>
                    <a:pt x="8160" y="2405"/>
                  </a:lnTo>
                  <a:lnTo>
                    <a:pt x="7802" y="2815"/>
                  </a:lnTo>
                  <a:lnTo>
                    <a:pt x="7444" y="3249"/>
                  </a:lnTo>
                  <a:lnTo>
                    <a:pt x="7111" y="3710"/>
                  </a:lnTo>
                  <a:lnTo>
                    <a:pt x="6779" y="4196"/>
                  </a:lnTo>
                  <a:lnTo>
                    <a:pt x="6472" y="4682"/>
                  </a:lnTo>
                  <a:lnTo>
                    <a:pt x="6216" y="5193"/>
                  </a:lnTo>
                  <a:lnTo>
                    <a:pt x="5960" y="5705"/>
                  </a:lnTo>
                  <a:lnTo>
                    <a:pt x="5730" y="6217"/>
                  </a:lnTo>
                  <a:lnTo>
                    <a:pt x="5525" y="6754"/>
                  </a:lnTo>
                  <a:lnTo>
                    <a:pt x="5346" y="7291"/>
                  </a:lnTo>
                  <a:lnTo>
                    <a:pt x="5193" y="7803"/>
                  </a:lnTo>
                  <a:lnTo>
                    <a:pt x="4835" y="7854"/>
                  </a:lnTo>
                  <a:lnTo>
                    <a:pt x="4451" y="7956"/>
                  </a:lnTo>
                  <a:lnTo>
                    <a:pt x="4067" y="8110"/>
                  </a:lnTo>
                  <a:lnTo>
                    <a:pt x="3658" y="8314"/>
                  </a:lnTo>
                  <a:lnTo>
                    <a:pt x="3274" y="8544"/>
                  </a:lnTo>
                  <a:lnTo>
                    <a:pt x="2916" y="8826"/>
                  </a:lnTo>
                  <a:lnTo>
                    <a:pt x="2558" y="9133"/>
                  </a:lnTo>
                  <a:lnTo>
                    <a:pt x="2226" y="9465"/>
                  </a:lnTo>
                  <a:lnTo>
                    <a:pt x="1919" y="9823"/>
                  </a:lnTo>
                  <a:lnTo>
                    <a:pt x="1612" y="10207"/>
                  </a:lnTo>
                  <a:lnTo>
                    <a:pt x="1330" y="10616"/>
                  </a:lnTo>
                  <a:lnTo>
                    <a:pt x="1075" y="11051"/>
                  </a:lnTo>
                  <a:lnTo>
                    <a:pt x="819" y="11486"/>
                  </a:lnTo>
                  <a:lnTo>
                    <a:pt x="614" y="11921"/>
                  </a:lnTo>
                  <a:lnTo>
                    <a:pt x="435" y="12381"/>
                  </a:lnTo>
                  <a:lnTo>
                    <a:pt x="282" y="12842"/>
                  </a:lnTo>
                  <a:lnTo>
                    <a:pt x="154" y="13302"/>
                  </a:lnTo>
                  <a:lnTo>
                    <a:pt x="77" y="13763"/>
                  </a:lnTo>
                  <a:lnTo>
                    <a:pt x="0" y="14223"/>
                  </a:lnTo>
                  <a:lnTo>
                    <a:pt x="0" y="14658"/>
                  </a:lnTo>
                  <a:lnTo>
                    <a:pt x="0" y="15093"/>
                  </a:lnTo>
                  <a:lnTo>
                    <a:pt x="77" y="15477"/>
                  </a:lnTo>
                  <a:lnTo>
                    <a:pt x="154" y="15835"/>
                  </a:lnTo>
                  <a:lnTo>
                    <a:pt x="282" y="16142"/>
                  </a:lnTo>
                  <a:lnTo>
                    <a:pt x="435" y="16423"/>
                  </a:lnTo>
                  <a:lnTo>
                    <a:pt x="614" y="16679"/>
                  </a:lnTo>
                  <a:lnTo>
                    <a:pt x="844" y="16883"/>
                  </a:lnTo>
                  <a:lnTo>
                    <a:pt x="1075" y="17037"/>
                  </a:lnTo>
                  <a:lnTo>
                    <a:pt x="1100" y="17062"/>
                  </a:lnTo>
                  <a:lnTo>
                    <a:pt x="1126" y="17062"/>
                  </a:lnTo>
                  <a:lnTo>
                    <a:pt x="1151" y="17088"/>
                  </a:lnTo>
                  <a:lnTo>
                    <a:pt x="1177" y="17088"/>
                  </a:lnTo>
                  <a:lnTo>
                    <a:pt x="1177" y="17114"/>
                  </a:lnTo>
                  <a:lnTo>
                    <a:pt x="1202" y="17114"/>
                  </a:lnTo>
                  <a:lnTo>
                    <a:pt x="1228" y="17139"/>
                  </a:lnTo>
                  <a:lnTo>
                    <a:pt x="1279" y="17139"/>
                  </a:lnTo>
                  <a:lnTo>
                    <a:pt x="1279" y="17165"/>
                  </a:lnTo>
                  <a:lnTo>
                    <a:pt x="1305" y="17165"/>
                  </a:lnTo>
                  <a:lnTo>
                    <a:pt x="1330" y="17190"/>
                  </a:lnTo>
                  <a:lnTo>
                    <a:pt x="1356" y="17190"/>
                  </a:lnTo>
                  <a:lnTo>
                    <a:pt x="1356" y="17216"/>
                  </a:lnTo>
                  <a:lnTo>
                    <a:pt x="1407" y="17216"/>
                  </a:lnTo>
                  <a:lnTo>
                    <a:pt x="1407" y="17242"/>
                  </a:lnTo>
                  <a:lnTo>
                    <a:pt x="1458" y="17242"/>
                  </a:lnTo>
                  <a:lnTo>
                    <a:pt x="1458" y="17267"/>
                  </a:lnTo>
                  <a:lnTo>
                    <a:pt x="1484" y="17267"/>
                  </a:lnTo>
                  <a:lnTo>
                    <a:pt x="1509" y="17293"/>
                  </a:lnTo>
                  <a:lnTo>
                    <a:pt x="1535" y="17293"/>
                  </a:lnTo>
                  <a:lnTo>
                    <a:pt x="1535" y="17318"/>
                  </a:lnTo>
                  <a:lnTo>
                    <a:pt x="1586" y="17318"/>
                  </a:lnTo>
                  <a:lnTo>
                    <a:pt x="1612" y="17344"/>
                  </a:lnTo>
                  <a:lnTo>
                    <a:pt x="1637" y="17344"/>
                  </a:lnTo>
                  <a:lnTo>
                    <a:pt x="1637" y="17369"/>
                  </a:lnTo>
                  <a:lnTo>
                    <a:pt x="1663" y="17369"/>
                  </a:lnTo>
                  <a:lnTo>
                    <a:pt x="1688" y="17395"/>
                  </a:lnTo>
                  <a:lnTo>
                    <a:pt x="1714" y="17395"/>
                  </a:lnTo>
                  <a:lnTo>
                    <a:pt x="1740" y="17421"/>
                  </a:lnTo>
                  <a:lnTo>
                    <a:pt x="1765" y="17421"/>
                  </a:lnTo>
                  <a:lnTo>
                    <a:pt x="1791" y="17446"/>
                  </a:lnTo>
                  <a:lnTo>
                    <a:pt x="1816" y="17446"/>
                  </a:lnTo>
                  <a:lnTo>
                    <a:pt x="1816" y="17472"/>
                  </a:lnTo>
                  <a:lnTo>
                    <a:pt x="1842" y="17472"/>
                  </a:lnTo>
                  <a:lnTo>
                    <a:pt x="1868" y="17497"/>
                  </a:lnTo>
                  <a:lnTo>
                    <a:pt x="1893" y="17497"/>
                  </a:lnTo>
                  <a:lnTo>
                    <a:pt x="1919" y="17523"/>
                  </a:lnTo>
                  <a:lnTo>
                    <a:pt x="1944" y="17523"/>
                  </a:lnTo>
                  <a:lnTo>
                    <a:pt x="1970" y="17549"/>
                  </a:lnTo>
                  <a:lnTo>
                    <a:pt x="1995" y="17549"/>
                  </a:lnTo>
                  <a:lnTo>
                    <a:pt x="1995" y="17574"/>
                  </a:lnTo>
                  <a:lnTo>
                    <a:pt x="2021" y="17574"/>
                  </a:lnTo>
                  <a:lnTo>
                    <a:pt x="2047" y="17600"/>
                  </a:lnTo>
                  <a:lnTo>
                    <a:pt x="2098" y="17600"/>
                  </a:lnTo>
                  <a:lnTo>
                    <a:pt x="2098" y="17625"/>
                  </a:lnTo>
                  <a:lnTo>
                    <a:pt x="2123" y="17625"/>
                  </a:lnTo>
                  <a:lnTo>
                    <a:pt x="2149" y="17651"/>
                  </a:lnTo>
                  <a:lnTo>
                    <a:pt x="2174" y="17651"/>
                  </a:lnTo>
                  <a:lnTo>
                    <a:pt x="2174" y="17676"/>
                  </a:lnTo>
                  <a:lnTo>
                    <a:pt x="2226" y="17676"/>
                  </a:lnTo>
                  <a:lnTo>
                    <a:pt x="2226" y="17702"/>
                  </a:lnTo>
                  <a:lnTo>
                    <a:pt x="2277" y="17702"/>
                  </a:lnTo>
                  <a:lnTo>
                    <a:pt x="2277" y="17728"/>
                  </a:lnTo>
                  <a:lnTo>
                    <a:pt x="2302" y="17728"/>
                  </a:lnTo>
                  <a:lnTo>
                    <a:pt x="2328" y="17753"/>
                  </a:lnTo>
                  <a:lnTo>
                    <a:pt x="2354" y="17753"/>
                  </a:lnTo>
                  <a:lnTo>
                    <a:pt x="2379" y="17779"/>
                  </a:lnTo>
                  <a:lnTo>
                    <a:pt x="2405" y="17779"/>
                  </a:lnTo>
                  <a:lnTo>
                    <a:pt x="2430" y="17804"/>
                  </a:lnTo>
                  <a:lnTo>
                    <a:pt x="2456" y="17804"/>
                  </a:lnTo>
                  <a:lnTo>
                    <a:pt x="2456" y="17830"/>
                  </a:lnTo>
                  <a:lnTo>
                    <a:pt x="2481" y="17830"/>
                  </a:lnTo>
                  <a:lnTo>
                    <a:pt x="2507" y="17855"/>
                  </a:lnTo>
                  <a:lnTo>
                    <a:pt x="2533" y="17855"/>
                  </a:lnTo>
                  <a:lnTo>
                    <a:pt x="2558" y="17881"/>
                  </a:lnTo>
                  <a:lnTo>
                    <a:pt x="2584" y="17881"/>
                  </a:lnTo>
                  <a:lnTo>
                    <a:pt x="2609" y="17907"/>
                  </a:lnTo>
                  <a:lnTo>
                    <a:pt x="2635" y="17907"/>
                  </a:lnTo>
                  <a:lnTo>
                    <a:pt x="2635" y="17932"/>
                  </a:lnTo>
                  <a:lnTo>
                    <a:pt x="2686" y="17932"/>
                  </a:lnTo>
                  <a:lnTo>
                    <a:pt x="2686" y="17958"/>
                  </a:lnTo>
                  <a:lnTo>
                    <a:pt x="2712" y="17958"/>
                  </a:lnTo>
                  <a:lnTo>
                    <a:pt x="2737" y="17983"/>
                  </a:lnTo>
                  <a:lnTo>
                    <a:pt x="2763" y="17983"/>
                  </a:lnTo>
                  <a:lnTo>
                    <a:pt x="2788" y="18009"/>
                  </a:lnTo>
                  <a:lnTo>
                    <a:pt x="2814" y="18009"/>
                  </a:lnTo>
                  <a:lnTo>
                    <a:pt x="2814" y="18035"/>
                  </a:lnTo>
                  <a:lnTo>
                    <a:pt x="2865" y="18035"/>
                  </a:lnTo>
                  <a:lnTo>
                    <a:pt x="2865" y="18060"/>
                  </a:lnTo>
                  <a:lnTo>
                    <a:pt x="2891" y="18060"/>
                  </a:lnTo>
                  <a:lnTo>
                    <a:pt x="2916" y="18086"/>
                  </a:lnTo>
                  <a:lnTo>
                    <a:pt x="2942" y="18086"/>
                  </a:lnTo>
                  <a:lnTo>
                    <a:pt x="2967" y="18111"/>
                  </a:lnTo>
                  <a:lnTo>
                    <a:pt x="2993" y="18111"/>
                  </a:lnTo>
                  <a:lnTo>
                    <a:pt x="3019" y="18137"/>
                  </a:lnTo>
                  <a:lnTo>
                    <a:pt x="3044" y="18137"/>
                  </a:lnTo>
                  <a:lnTo>
                    <a:pt x="3044" y="18162"/>
                  </a:lnTo>
                  <a:lnTo>
                    <a:pt x="3070" y="18162"/>
                  </a:lnTo>
                  <a:lnTo>
                    <a:pt x="3095" y="18188"/>
                  </a:lnTo>
                  <a:lnTo>
                    <a:pt x="3121" y="18188"/>
                  </a:lnTo>
                  <a:lnTo>
                    <a:pt x="3146" y="18214"/>
                  </a:lnTo>
                  <a:lnTo>
                    <a:pt x="3172" y="18214"/>
                  </a:lnTo>
                  <a:lnTo>
                    <a:pt x="3198" y="18239"/>
                  </a:lnTo>
                  <a:lnTo>
                    <a:pt x="3223" y="18239"/>
                  </a:lnTo>
                  <a:lnTo>
                    <a:pt x="3223" y="18265"/>
                  </a:lnTo>
                  <a:lnTo>
                    <a:pt x="3249" y="18265"/>
                  </a:lnTo>
                  <a:lnTo>
                    <a:pt x="3274" y="18290"/>
                  </a:lnTo>
                  <a:lnTo>
                    <a:pt x="3326" y="18290"/>
                  </a:lnTo>
                  <a:lnTo>
                    <a:pt x="3326" y="18316"/>
                  </a:lnTo>
                  <a:lnTo>
                    <a:pt x="3351" y="18316"/>
                  </a:lnTo>
                  <a:lnTo>
                    <a:pt x="3377" y="18341"/>
                  </a:lnTo>
                  <a:lnTo>
                    <a:pt x="3402" y="18341"/>
                  </a:lnTo>
                  <a:lnTo>
                    <a:pt x="3402" y="18367"/>
                  </a:lnTo>
                  <a:lnTo>
                    <a:pt x="3428" y="18367"/>
                  </a:lnTo>
                  <a:lnTo>
                    <a:pt x="3453" y="18393"/>
                  </a:lnTo>
                  <a:lnTo>
                    <a:pt x="3505" y="18393"/>
                  </a:lnTo>
                  <a:lnTo>
                    <a:pt x="3505" y="18418"/>
                  </a:lnTo>
                  <a:lnTo>
                    <a:pt x="3530" y="18418"/>
                  </a:lnTo>
                  <a:lnTo>
                    <a:pt x="3556" y="18444"/>
                  </a:lnTo>
                  <a:lnTo>
                    <a:pt x="3581" y="18444"/>
                  </a:lnTo>
                  <a:lnTo>
                    <a:pt x="3581" y="18469"/>
                  </a:lnTo>
                  <a:lnTo>
                    <a:pt x="3633" y="18469"/>
                  </a:lnTo>
                  <a:lnTo>
                    <a:pt x="3658" y="18495"/>
                  </a:lnTo>
                  <a:lnTo>
                    <a:pt x="3684" y="18495"/>
                  </a:lnTo>
                  <a:lnTo>
                    <a:pt x="3684" y="18521"/>
                  </a:lnTo>
                  <a:lnTo>
                    <a:pt x="3709" y="18521"/>
                  </a:lnTo>
                  <a:lnTo>
                    <a:pt x="3735" y="18546"/>
                  </a:lnTo>
                  <a:lnTo>
                    <a:pt x="3760" y="18546"/>
                  </a:lnTo>
                  <a:lnTo>
                    <a:pt x="3760" y="18572"/>
                  </a:lnTo>
                  <a:lnTo>
                    <a:pt x="3812" y="18572"/>
                  </a:lnTo>
                  <a:lnTo>
                    <a:pt x="3837" y="18597"/>
                  </a:lnTo>
                  <a:lnTo>
                    <a:pt x="3863" y="18597"/>
                  </a:lnTo>
                  <a:lnTo>
                    <a:pt x="3863" y="18623"/>
                  </a:lnTo>
                  <a:lnTo>
                    <a:pt x="3888" y="18623"/>
                  </a:lnTo>
                  <a:lnTo>
                    <a:pt x="3914" y="18648"/>
                  </a:lnTo>
                  <a:lnTo>
                    <a:pt x="3939" y="18648"/>
                  </a:lnTo>
                  <a:lnTo>
                    <a:pt x="3965" y="18674"/>
                  </a:lnTo>
                  <a:lnTo>
                    <a:pt x="3991" y="18674"/>
                  </a:lnTo>
                  <a:lnTo>
                    <a:pt x="4016" y="18700"/>
                  </a:lnTo>
                  <a:lnTo>
                    <a:pt x="4042" y="18700"/>
                  </a:lnTo>
                  <a:lnTo>
                    <a:pt x="4042" y="18725"/>
                  </a:lnTo>
                  <a:lnTo>
                    <a:pt x="4093" y="18725"/>
                  </a:lnTo>
                  <a:lnTo>
                    <a:pt x="4093" y="18751"/>
                  </a:lnTo>
                  <a:lnTo>
                    <a:pt x="4144" y="18751"/>
                  </a:lnTo>
                  <a:lnTo>
                    <a:pt x="4144" y="18776"/>
                  </a:lnTo>
                  <a:lnTo>
                    <a:pt x="4170" y="18776"/>
                  </a:lnTo>
                  <a:lnTo>
                    <a:pt x="4195" y="18802"/>
                  </a:lnTo>
                  <a:lnTo>
                    <a:pt x="4221" y="18802"/>
                  </a:lnTo>
                  <a:lnTo>
                    <a:pt x="4221" y="18827"/>
                  </a:lnTo>
                  <a:lnTo>
                    <a:pt x="4272" y="18827"/>
                  </a:lnTo>
                  <a:lnTo>
                    <a:pt x="4272" y="18853"/>
                  </a:lnTo>
                  <a:lnTo>
                    <a:pt x="4323" y="18853"/>
                  </a:lnTo>
                  <a:lnTo>
                    <a:pt x="4323" y="18879"/>
                  </a:lnTo>
                  <a:lnTo>
                    <a:pt x="4349" y="18879"/>
                  </a:lnTo>
                  <a:lnTo>
                    <a:pt x="4374" y="18904"/>
                  </a:lnTo>
                  <a:lnTo>
                    <a:pt x="4400" y="18904"/>
                  </a:lnTo>
                  <a:lnTo>
                    <a:pt x="4425" y="18930"/>
                  </a:lnTo>
                  <a:lnTo>
                    <a:pt x="4451" y="18930"/>
                  </a:lnTo>
                  <a:lnTo>
                    <a:pt x="4451" y="18955"/>
                  </a:lnTo>
                  <a:lnTo>
                    <a:pt x="4502" y="18955"/>
                  </a:lnTo>
                  <a:lnTo>
                    <a:pt x="4502" y="18981"/>
                  </a:lnTo>
                  <a:lnTo>
                    <a:pt x="4528" y="18981"/>
                  </a:lnTo>
                  <a:lnTo>
                    <a:pt x="4784" y="19109"/>
                  </a:lnTo>
                  <a:lnTo>
                    <a:pt x="5065" y="19186"/>
                  </a:lnTo>
                  <a:lnTo>
                    <a:pt x="5372" y="19237"/>
                  </a:lnTo>
                  <a:lnTo>
                    <a:pt x="5704" y="19237"/>
                  </a:lnTo>
                  <a:lnTo>
                    <a:pt x="6037" y="19186"/>
                  </a:lnTo>
                  <a:lnTo>
                    <a:pt x="6395" y="19083"/>
                  </a:lnTo>
                  <a:lnTo>
                    <a:pt x="6753" y="18930"/>
                  </a:lnTo>
                  <a:lnTo>
                    <a:pt x="7137" y="18725"/>
                  </a:lnTo>
                  <a:lnTo>
                    <a:pt x="23943" y="9030"/>
                  </a:lnTo>
                  <a:lnTo>
                    <a:pt x="24148" y="8903"/>
                  </a:lnTo>
                  <a:lnTo>
                    <a:pt x="24352" y="8749"/>
                  </a:lnTo>
                  <a:lnTo>
                    <a:pt x="24557" y="8570"/>
                  </a:lnTo>
                  <a:lnTo>
                    <a:pt x="24736" y="8391"/>
                  </a:lnTo>
                  <a:lnTo>
                    <a:pt x="24915" y="8186"/>
                  </a:lnTo>
                  <a:lnTo>
                    <a:pt x="25094" y="7956"/>
                  </a:lnTo>
                  <a:lnTo>
                    <a:pt x="25247" y="7726"/>
                  </a:lnTo>
                  <a:lnTo>
                    <a:pt x="25401" y="7496"/>
                  </a:lnTo>
                  <a:lnTo>
                    <a:pt x="25529" y="7265"/>
                  </a:lnTo>
                  <a:lnTo>
                    <a:pt x="25631" y="7010"/>
                  </a:lnTo>
                  <a:lnTo>
                    <a:pt x="25733" y="6754"/>
                  </a:lnTo>
                  <a:lnTo>
                    <a:pt x="25836" y="6498"/>
                  </a:lnTo>
                  <a:lnTo>
                    <a:pt x="25913" y="6242"/>
                  </a:lnTo>
                  <a:lnTo>
                    <a:pt x="25938" y="5986"/>
                  </a:lnTo>
                  <a:lnTo>
                    <a:pt x="25989" y="5731"/>
                  </a:lnTo>
                  <a:lnTo>
                    <a:pt x="25989" y="5475"/>
                  </a:lnTo>
                  <a:lnTo>
                    <a:pt x="25989" y="5245"/>
                  </a:lnTo>
                  <a:lnTo>
                    <a:pt x="25938" y="5040"/>
                  </a:lnTo>
                  <a:lnTo>
                    <a:pt x="25887" y="4835"/>
                  </a:lnTo>
                  <a:lnTo>
                    <a:pt x="25836" y="4656"/>
                  </a:lnTo>
                  <a:lnTo>
                    <a:pt x="25733" y="4503"/>
                  </a:lnTo>
                  <a:lnTo>
                    <a:pt x="25631" y="4375"/>
                  </a:lnTo>
                  <a:lnTo>
                    <a:pt x="25529" y="4247"/>
                  </a:lnTo>
                  <a:lnTo>
                    <a:pt x="25375" y="4170"/>
                  </a:lnTo>
                  <a:lnTo>
                    <a:pt x="25375" y="4145"/>
                  </a:lnTo>
                  <a:lnTo>
                    <a:pt x="25350" y="4145"/>
                  </a:lnTo>
                  <a:lnTo>
                    <a:pt x="25324" y="4119"/>
                  </a:lnTo>
                  <a:lnTo>
                    <a:pt x="25299" y="4119"/>
                  </a:lnTo>
                  <a:lnTo>
                    <a:pt x="25273" y="4094"/>
                  </a:lnTo>
                  <a:lnTo>
                    <a:pt x="25247" y="4094"/>
                  </a:lnTo>
                  <a:lnTo>
                    <a:pt x="25222" y="4068"/>
                  </a:lnTo>
                  <a:lnTo>
                    <a:pt x="25196" y="4068"/>
                  </a:lnTo>
                  <a:lnTo>
                    <a:pt x="25196" y="4042"/>
                  </a:lnTo>
                  <a:lnTo>
                    <a:pt x="25171" y="4042"/>
                  </a:lnTo>
                  <a:lnTo>
                    <a:pt x="25145" y="4017"/>
                  </a:lnTo>
                  <a:lnTo>
                    <a:pt x="25120" y="4017"/>
                  </a:lnTo>
                  <a:lnTo>
                    <a:pt x="25094" y="3991"/>
                  </a:lnTo>
                  <a:lnTo>
                    <a:pt x="25068" y="3991"/>
                  </a:lnTo>
                  <a:lnTo>
                    <a:pt x="25043" y="3966"/>
                  </a:lnTo>
                  <a:lnTo>
                    <a:pt x="25017" y="3966"/>
                  </a:lnTo>
                  <a:lnTo>
                    <a:pt x="25017" y="3940"/>
                  </a:lnTo>
                  <a:lnTo>
                    <a:pt x="24966" y="3940"/>
                  </a:lnTo>
                  <a:lnTo>
                    <a:pt x="24966" y="3914"/>
                  </a:lnTo>
                  <a:lnTo>
                    <a:pt x="24941" y="3914"/>
                  </a:lnTo>
                  <a:lnTo>
                    <a:pt x="24915" y="3889"/>
                  </a:lnTo>
                  <a:lnTo>
                    <a:pt x="24889" y="3889"/>
                  </a:lnTo>
                  <a:lnTo>
                    <a:pt x="24864" y="3863"/>
                  </a:lnTo>
                  <a:lnTo>
                    <a:pt x="24838" y="3863"/>
                  </a:lnTo>
                  <a:lnTo>
                    <a:pt x="24838" y="3838"/>
                  </a:lnTo>
                  <a:lnTo>
                    <a:pt x="24787" y="3838"/>
                  </a:lnTo>
                  <a:lnTo>
                    <a:pt x="24787" y="3812"/>
                  </a:lnTo>
                  <a:lnTo>
                    <a:pt x="24761" y="3812"/>
                  </a:lnTo>
                  <a:lnTo>
                    <a:pt x="24736" y="3787"/>
                  </a:lnTo>
                  <a:lnTo>
                    <a:pt x="24710" y="3787"/>
                  </a:lnTo>
                  <a:lnTo>
                    <a:pt x="24685" y="3761"/>
                  </a:lnTo>
                  <a:lnTo>
                    <a:pt x="24659" y="3761"/>
                  </a:lnTo>
                  <a:lnTo>
                    <a:pt x="24634" y="3735"/>
                  </a:lnTo>
                  <a:lnTo>
                    <a:pt x="24608" y="3735"/>
                  </a:lnTo>
                  <a:lnTo>
                    <a:pt x="24608" y="3710"/>
                  </a:lnTo>
                  <a:lnTo>
                    <a:pt x="24557" y="3710"/>
                  </a:lnTo>
                  <a:lnTo>
                    <a:pt x="24557" y="3684"/>
                  </a:lnTo>
                  <a:lnTo>
                    <a:pt x="24531" y="3684"/>
                  </a:lnTo>
                  <a:lnTo>
                    <a:pt x="24506" y="3659"/>
                  </a:lnTo>
                  <a:lnTo>
                    <a:pt x="24480" y="3659"/>
                  </a:lnTo>
                  <a:lnTo>
                    <a:pt x="24455" y="3633"/>
                  </a:lnTo>
                  <a:lnTo>
                    <a:pt x="24429" y="3633"/>
                  </a:lnTo>
                  <a:lnTo>
                    <a:pt x="24429" y="3607"/>
                  </a:lnTo>
                  <a:lnTo>
                    <a:pt x="24378" y="3607"/>
                  </a:lnTo>
                  <a:lnTo>
                    <a:pt x="24378" y="3582"/>
                  </a:lnTo>
                  <a:lnTo>
                    <a:pt x="24327" y="3582"/>
                  </a:lnTo>
                  <a:lnTo>
                    <a:pt x="24327" y="3556"/>
                  </a:lnTo>
                  <a:lnTo>
                    <a:pt x="24301" y="3556"/>
                  </a:lnTo>
                  <a:lnTo>
                    <a:pt x="24275" y="3531"/>
                  </a:lnTo>
                  <a:lnTo>
                    <a:pt x="24250" y="3531"/>
                  </a:lnTo>
                  <a:lnTo>
                    <a:pt x="24224" y="3505"/>
                  </a:lnTo>
                  <a:lnTo>
                    <a:pt x="24199" y="3505"/>
                  </a:lnTo>
                  <a:lnTo>
                    <a:pt x="24173" y="3480"/>
                  </a:lnTo>
                  <a:lnTo>
                    <a:pt x="24148" y="3480"/>
                  </a:lnTo>
                  <a:lnTo>
                    <a:pt x="24148" y="3454"/>
                  </a:lnTo>
                  <a:lnTo>
                    <a:pt x="24122" y="3454"/>
                  </a:lnTo>
                  <a:lnTo>
                    <a:pt x="24096" y="3428"/>
                  </a:lnTo>
                  <a:lnTo>
                    <a:pt x="24071" y="3428"/>
                  </a:lnTo>
                  <a:lnTo>
                    <a:pt x="24045" y="3403"/>
                  </a:lnTo>
                  <a:lnTo>
                    <a:pt x="24020" y="3403"/>
                  </a:lnTo>
                  <a:lnTo>
                    <a:pt x="23994" y="3377"/>
                  </a:lnTo>
                  <a:lnTo>
                    <a:pt x="23968" y="3377"/>
                  </a:lnTo>
                  <a:lnTo>
                    <a:pt x="23968" y="3352"/>
                  </a:lnTo>
                  <a:lnTo>
                    <a:pt x="23943" y="3352"/>
                  </a:lnTo>
                  <a:lnTo>
                    <a:pt x="23917" y="3326"/>
                  </a:lnTo>
                  <a:lnTo>
                    <a:pt x="23866" y="3326"/>
                  </a:lnTo>
                  <a:lnTo>
                    <a:pt x="23866" y="3301"/>
                  </a:lnTo>
                  <a:lnTo>
                    <a:pt x="23841" y="3301"/>
                  </a:lnTo>
                  <a:lnTo>
                    <a:pt x="23815" y="3275"/>
                  </a:lnTo>
                  <a:lnTo>
                    <a:pt x="23789" y="3275"/>
                  </a:lnTo>
                  <a:lnTo>
                    <a:pt x="23789" y="3249"/>
                  </a:lnTo>
                  <a:lnTo>
                    <a:pt x="23764" y="3249"/>
                  </a:lnTo>
                  <a:lnTo>
                    <a:pt x="23738" y="3224"/>
                  </a:lnTo>
                  <a:lnTo>
                    <a:pt x="23687" y="3224"/>
                  </a:lnTo>
                  <a:lnTo>
                    <a:pt x="23687" y="3198"/>
                  </a:lnTo>
                  <a:lnTo>
                    <a:pt x="23662" y="3198"/>
                  </a:lnTo>
                  <a:lnTo>
                    <a:pt x="23636" y="3173"/>
                  </a:lnTo>
                  <a:lnTo>
                    <a:pt x="23610" y="3173"/>
                  </a:lnTo>
                  <a:lnTo>
                    <a:pt x="23610" y="3147"/>
                  </a:lnTo>
                  <a:lnTo>
                    <a:pt x="23559" y="3147"/>
                  </a:lnTo>
                  <a:lnTo>
                    <a:pt x="23534" y="3121"/>
                  </a:lnTo>
                  <a:lnTo>
                    <a:pt x="23508" y="3121"/>
                  </a:lnTo>
                  <a:lnTo>
                    <a:pt x="23508" y="3096"/>
                  </a:lnTo>
                  <a:lnTo>
                    <a:pt x="23482" y="3096"/>
                  </a:lnTo>
                  <a:lnTo>
                    <a:pt x="23457" y="3070"/>
                  </a:lnTo>
                  <a:lnTo>
                    <a:pt x="23431" y="3070"/>
                  </a:lnTo>
                  <a:lnTo>
                    <a:pt x="23431" y="3045"/>
                  </a:lnTo>
                  <a:lnTo>
                    <a:pt x="23380" y="3045"/>
                  </a:lnTo>
                  <a:lnTo>
                    <a:pt x="23355" y="3019"/>
                  </a:lnTo>
                  <a:lnTo>
                    <a:pt x="23329" y="3019"/>
                  </a:lnTo>
                  <a:lnTo>
                    <a:pt x="23329" y="2994"/>
                  </a:lnTo>
                  <a:lnTo>
                    <a:pt x="23303" y="2994"/>
                  </a:lnTo>
                  <a:lnTo>
                    <a:pt x="23278" y="2968"/>
                  </a:lnTo>
                  <a:lnTo>
                    <a:pt x="23252" y="2968"/>
                  </a:lnTo>
                  <a:lnTo>
                    <a:pt x="23227" y="2942"/>
                  </a:lnTo>
                  <a:lnTo>
                    <a:pt x="23201" y="2942"/>
                  </a:lnTo>
                  <a:lnTo>
                    <a:pt x="23176" y="2917"/>
                  </a:lnTo>
                  <a:lnTo>
                    <a:pt x="23150" y="2917"/>
                  </a:lnTo>
                  <a:lnTo>
                    <a:pt x="23150" y="2891"/>
                  </a:lnTo>
                  <a:lnTo>
                    <a:pt x="23124" y="2891"/>
                  </a:lnTo>
                  <a:lnTo>
                    <a:pt x="23099" y="2866"/>
                  </a:lnTo>
                  <a:lnTo>
                    <a:pt x="23073" y="2866"/>
                  </a:lnTo>
                  <a:lnTo>
                    <a:pt x="23048" y="2840"/>
                  </a:lnTo>
                  <a:lnTo>
                    <a:pt x="23022" y="2840"/>
                  </a:lnTo>
                  <a:lnTo>
                    <a:pt x="22996" y="2815"/>
                  </a:lnTo>
                  <a:lnTo>
                    <a:pt x="22971" y="2815"/>
                  </a:lnTo>
                  <a:lnTo>
                    <a:pt x="22971" y="2789"/>
                  </a:lnTo>
                  <a:lnTo>
                    <a:pt x="22920" y="2789"/>
                  </a:lnTo>
                  <a:lnTo>
                    <a:pt x="22920" y="2763"/>
                  </a:lnTo>
                  <a:lnTo>
                    <a:pt x="22894" y="2763"/>
                  </a:lnTo>
                  <a:lnTo>
                    <a:pt x="22869" y="2738"/>
                  </a:lnTo>
                  <a:lnTo>
                    <a:pt x="22843" y="2738"/>
                  </a:lnTo>
                  <a:lnTo>
                    <a:pt x="22817" y="2712"/>
                  </a:lnTo>
                  <a:lnTo>
                    <a:pt x="22792" y="2712"/>
                  </a:lnTo>
                  <a:lnTo>
                    <a:pt x="22792" y="2687"/>
                  </a:lnTo>
                  <a:lnTo>
                    <a:pt x="22741" y="2687"/>
                  </a:lnTo>
                  <a:lnTo>
                    <a:pt x="22741" y="2661"/>
                  </a:lnTo>
                  <a:lnTo>
                    <a:pt x="22689" y="2661"/>
                  </a:lnTo>
                  <a:lnTo>
                    <a:pt x="22689" y="2635"/>
                  </a:lnTo>
                  <a:lnTo>
                    <a:pt x="22664" y="2635"/>
                  </a:lnTo>
                  <a:lnTo>
                    <a:pt x="22638" y="2610"/>
                  </a:lnTo>
                  <a:lnTo>
                    <a:pt x="22613" y="2610"/>
                  </a:lnTo>
                  <a:lnTo>
                    <a:pt x="22587" y="2584"/>
                  </a:lnTo>
                  <a:lnTo>
                    <a:pt x="22562" y="2584"/>
                  </a:lnTo>
                  <a:lnTo>
                    <a:pt x="22562" y="2559"/>
                  </a:lnTo>
                  <a:lnTo>
                    <a:pt x="22510" y="2559"/>
                  </a:lnTo>
                  <a:lnTo>
                    <a:pt x="22510" y="2533"/>
                  </a:lnTo>
                  <a:lnTo>
                    <a:pt x="22459" y="2533"/>
                  </a:lnTo>
                  <a:lnTo>
                    <a:pt x="22459" y="2508"/>
                  </a:lnTo>
                  <a:lnTo>
                    <a:pt x="22434" y="2508"/>
                  </a:lnTo>
                  <a:lnTo>
                    <a:pt x="22408" y="2482"/>
                  </a:lnTo>
                  <a:lnTo>
                    <a:pt x="22383" y="2482"/>
                  </a:lnTo>
                  <a:lnTo>
                    <a:pt x="22383" y="2456"/>
                  </a:lnTo>
                  <a:lnTo>
                    <a:pt x="22331" y="2456"/>
                  </a:lnTo>
                  <a:lnTo>
                    <a:pt x="22331" y="2431"/>
                  </a:lnTo>
                  <a:lnTo>
                    <a:pt x="22280" y="2431"/>
                  </a:lnTo>
                  <a:lnTo>
                    <a:pt x="22280" y="2405"/>
                  </a:lnTo>
                  <a:lnTo>
                    <a:pt x="22255" y="2405"/>
                  </a:lnTo>
                  <a:lnTo>
                    <a:pt x="22229" y="2380"/>
                  </a:lnTo>
                  <a:lnTo>
                    <a:pt x="22203" y="2380"/>
                  </a:lnTo>
                  <a:lnTo>
                    <a:pt x="22178" y="2354"/>
                  </a:lnTo>
                  <a:lnTo>
                    <a:pt x="22152" y="2354"/>
                  </a:lnTo>
                  <a:lnTo>
                    <a:pt x="22152" y="2329"/>
                  </a:lnTo>
                  <a:lnTo>
                    <a:pt x="22101" y="2329"/>
                  </a:lnTo>
                  <a:lnTo>
                    <a:pt x="22101" y="2303"/>
                  </a:lnTo>
                  <a:lnTo>
                    <a:pt x="22076" y="2303"/>
                  </a:lnTo>
                  <a:lnTo>
                    <a:pt x="22050" y="2277"/>
                  </a:lnTo>
                  <a:lnTo>
                    <a:pt x="22024" y="2277"/>
                  </a:lnTo>
                  <a:lnTo>
                    <a:pt x="21999" y="2252"/>
                  </a:lnTo>
                  <a:lnTo>
                    <a:pt x="21973" y="2252"/>
                  </a:lnTo>
                  <a:lnTo>
                    <a:pt x="21948" y="2226"/>
                  </a:lnTo>
                  <a:lnTo>
                    <a:pt x="21922" y="2226"/>
                  </a:lnTo>
                  <a:lnTo>
                    <a:pt x="21717" y="2124"/>
                  </a:lnTo>
                  <a:lnTo>
                    <a:pt x="21462" y="2073"/>
                  </a:lnTo>
                  <a:lnTo>
                    <a:pt x="21436" y="2073"/>
                  </a:lnTo>
                  <a:lnTo>
                    <a:pt x="21411" y="2047"/>
                  </a:lnTo>
                  <a:lnTo>
                    <a:pt x="21385" y="2047"/>
                  </a:lnTo>
                  <a:lnTo>
                    <a:pt x="21385" y="2022"/>
                  </a:lnTo>
                  <a:lnTo>
                    <a:pt x="21359" y="2022"/>
                  </a:lnTo>
                  <a:lnTo>
                    <a:pt x="21334" y="1996"/>
                  </a:lnTo>
                  <a:lnTo>
                    <a:pt x="21283" y="1996"/>
                  </a:lnTo>
                  <a:lnTo>
                    <a:pt x="21283" y="1970"/>
                  </a:lnTo>
                  <a:lnTo>
                    <a:pt x="21257" y="1970"/>
                  </a:lnTo>
                  <a:lnTo>
                    <a:pt x="21231" y="1945"/>
                  </a:lnTo>
                  <a:lnTo>
                    <a:pt x="21206" y="1945"/>
                  </a:lnTo>
                  <a:lnTo>
                    <a:pt x="21206" y="1919"/>
                  </a:lnTo>
                  <a:lnTo>
                    <a:pt x="21155" y="1919"/>
                  </a:lnTo>
                  <a:lnTo>
                    <a:pt x="21155" y="1894"/>
                  </a:lnTo>
                  <a:lnTo>
                    <a:pt x="21104" y="1894"/>
                  </a:lnTo>
                  <a:lnTo>
                    <a:pt x="21104" y="1868"/>
                  </a:lnTo>
                  <a:lnTo>
                    <a:pt x="21078" y="1868"/>
                  </a:lnTo>
                  <a:lnTo>
                    <a:pt x="21052" y="1842"/>
                  </a:lnTo>
                  <a:lnTo>
                    <a:pt x="21027" y="1842"/>
                  </a:lnTo>
                  <a:lnTo>
                    <a:pt x="21027" y="1817"/>
                  </a:lnTo>
                  <a:lnTo>
                    <a:pt x="20976" y="1817"/>
                  </a:lnTo>
                  <a:lnTo>
                    <a:pt x="20976" y="1791"/>
                  </a:lnTo>
                  <a:lnTo>
                    <a:pt x="20924" y="1791"/>
                  </a:lnTo>
                  <a:lnTo>
                    <a:pt x="20924" y="1766"/>
                  </a:lnTo>
                  <a:lnTo>
                    <a:pt x="20899" y="1766"/>
                  </a:lnTo>
                  <a:lnTo>
                    <a:pt x="20873" y="1740"/>
                  </a:lnTo>
                  <a:lnTo>
                    <a:pt x="20848" y="1740"/>
                  </a:lnTo>
                  <a:lnTo>
                    <a:pt x="20822" y="1715"/>
                  </a:lnTo>
                  <a:lnTo>
                    <a:pt x="20797" y="1715"/>
                  </a:lnTo>
                  <a:lnTo>
                    <a:pt x="20797" y="1689"/>
                  </a:lnTo>
                  <a:lnTo>
                    <a:pt x="20745" y="1689"/>
                  </a:lnTo>
                  <a:lnTo>
                    <a:pt x="20745" y="1663"/>
                  </a:lnTo>
                  <a:lnTo>
                    <a:pt x="20720" y="1663"/>
                  </a:lnTo>
                  <a:lnTo>
                    <a:pt x="20694" y="1638"/>
                  </a:lnTo>
                  <a:lnTo>
                    <a:pt x="20669" y="1638"/>
                  </a:lnTo>
                  <a:lnTo>
                    <a:pt x="20643" y="1612"/>
                  </a:lnTo>
                  <a:lnTo>
                    <a:pt x="20618" y="1612"/>
                  </a:lnTo>
                  <a:lnTo>
                    <a:pt x="20618" y="1587"/>
                  </a:lnTo>
                  <a:lnTo>
                    <a:pt x="20566" y="1587"/>
                  </a:lnTo>
                  <a:lnTo>
                    <a:pt x="20566" y="1561"/>
                  </a:lnTo>
                  <a:lnTo>
                    <a:pt x="20515" y="1561"/>
                  </a:lnTo>
                  <a:lnTo>
                    <a:pt x="20515" y="1536"/>
                  </a:lnTo>
                  <a:lnTo>
                    <a:pt x="20490" y="1536"/>
                  </a:lnTo>
                  <a:lnTo>
                    <a:pt x="20464" y="1510"/>
                  </a:lnTo>
                  <a:lnTo>
                    <a:pt x="20438" y="1510"/>
                  </a:lnTo>
                  <a:lnTo>
                    <a:pt x="20413" y="1484"/>
                  </a:lnTo>
                  <a:lnTo>
                    <a:pt x="20387" y="1484"/>
                  </a:lnTo>
                  <a:lnTo>
                    <a:pt x="20387" y="1459"/>
                  </a:lnTo>
                  <a:lnTo>
                    <a:pt x="20336" y="1459"/>
                  </a:lnTo>
                  <a:lnTo>
                    <a:pt x="20336" y="1433"/>
                  </a:lnTo>
                  <a:lnTo>
                    <a:pt x="20311" y="1433"/>
                  </a:lnTo>
                  <a:lnTo>
                    <a:pt x="20285" y="1408"/>
                  </a:lnTo>
                  <a:lnTo>
                    <a:pt x="20259" y="1408"/>
                  </a:lnTo>
                  <a:lnTo>
                    <a:pt x="20234" y="1382"/>
                  </a:lnTo>
                  <a:lnTo>
                    <a:pt x="20208" y="1382"/>
                  </a:lnTo>
                  <a:lnTo>
                    <a:pt x="20183" y="1356"/>
                  </a:lnTo>
                  <a:lnTo>
                    <a:pt x="20157" y="1356"/>
                  </a:lnTo>
                  <a:lnTo>
                    <a:pt x="20157" y="1331"/>
                  </a:lnTo>
                  <a:lnTo>
                    <a:pt x="20132" y="1331"/>
                  </a:lnTo>
                  <a:lnTo>
                    <a:pt x="20106" y="1305"/>
                  </a:lnTo>
                  <a:lnTo>
                    <a:pt x="20080" y="1305"/>
                  </a:lnTo>
                  <a:lnTo>
                    <a:pt x="20055" y="1280"/>
                  </a:lnTo>
                  <a:lnTo>
                    <a:pt x="20029" y="1280"/>
                  </a:lnTo>
                  <a:lnTo>
                    <a:pt x="20004" y="1254"/>
                  </a:lnTo>
                  <a:lnTo>
                    <a:pt x="19978" y="1254"/>
                  </a:lnTo>
                  <a:lnTo>
                    <a:pt x="19978" y="1229"/>
                  </a:lnTo>
                  <a:lnTo>
                    <a:pt x="19952" y="1229"/>
                  </a:lnTo>
                  <a:lnTo>
                    <a:pt x="19927" y="1203"/>
                  </a:lnTo>
                  <a:lnTo>
                    <a:pt x="19876" y="1203"/>
                  </a:lnTo>
                  <a:lnTo>
                    <a:pt x="19876" y="1177"/>
                  </a:lnTo>
                  <a:lnTo>
                    <a:pt x="19850" y="1177"/>
                  </a:lnTo>
                  <a:lnTo>
                    <a:pt x="19825" y="1152"/>
                  </a:lnTo>
                  <a:lnTo>
                    <a:pt x="19799" y="1152"/>
                  </a:lnTo>
                  <a:lnTo>
                    <a:pt x="19799" y="1126"/>
                  </a:lnTo>
                  <a:lnTo>
                    <a:pt x="19748" y="1126"/>
                  </a:lnTo>
                  <a:lnTo>
                    <a:pt x="19722" y="1101"/>
                  </a:lnTo>
                  <a:lnTo>
                    <a:pt x="19697" y="1101"/>
                  </a:lnTo>
                  <a:lnTo>
                    <a:pt x="19697" y="1075"/>
                  </a:lnTo>
                  <a:lnTo>
                    <a:pt x="19671" y="1075"/>
                  </a:lnTo>
                  <a:lnTo>
                    <a:pt x="19645" y="1050"/>
                  </a:lnTo>
                  <a:lnTo>
                    <a:pt x="19620" y="1050"/>
                  </a:lnTo>
                  <a:lnTo>
                    <a:pt x="19620" y="1024"/>
                  </a:lnTo>
                  <a:lnTo>
                    <a:pt x="19569" y="1024"/>
                  </a:lnTo>
                  <a:lnTo>
                    <a:pt x="19543" y="998"/>
                  </a:lnTo>
                  <a:lnTo>
                    <a:pt x="19518" y="998"/>
                  </a:lnTo>
                  <a:lnTo>
                    <a:pt x="19518" y="973"/>
                  </a:lnTo>
                  <a:lnTo>
                    <a:pt x="19492" y="973"/>
                  </a:lnTo>
                  <a:lnTo>
                    <a:pt x="19466" y="947"/>
                  </a:lnTo>
                  <a:lnTo>
                    <a:pt x="19441" y="947"/>
                  </a:lnTo>
                  <a:lnTo>
                    <a:pt x="19441" y="922"/>
                  </a:lnTo>
                  <a:lnTo>
                    <a:pt x="19390" y="922"/>
                  </a:lnTo>
                  <a:lnTo>
                    <a:pt x="19364" y="896"/>
                  </a:lnTo>
                  <a:lnTo>
                    <a:pt x="19339" y="896"/>
                  </a:lnTo>
                  <a:lnTo>
                    <a:pt x="19339" y="870"/>
                  </a:lnTo>
                  <a:lnTo>
                    <a:pt x="19313" y="870"/>
                  </a:lnTo>
                  <a:lnTo>
                    <a:pt x="19287" y="845"/>
                  </a:lnTo>
                  <a:lnTo>
                    <a:pt x="19262" y="845"/>
                  </a:lnTo>
                  <a:lnTo>
                    <a:pt x="19236" y="819"/>
                  </a:lnTo>
                  <a:lnTo>
                    <a:pt x="19211" y="819"/>
                  </a:lnTo>
                  <a:lnTo>
                    <a:pt x="19185" y="794"/>
                  </a:lnTo>
                  <a:lnTo>
                    <a:pt x="19159" y="794"/>
                  </a:lnTo>
                  <a:lnTo>
                    <a:pt x="19159" y="768"/>
                  </a:lnTo>
                  <a:lnTo>
                    <a:pt x="19108" y="768"/>
                  </a:lnTo>
                  <a:lnTo>
                    <a:pt x="19108" y="743"/>
                  </a:lnTo>
                  <a:lnTo>
                    <a:pt x="19057" y="743"/>
                  </a:lnTo>
                  <a:lnTo>
                    <a:pt x="19057" y="717"/>
                  </a:lnTo>
                  <a:lnTo>
                    <a:pt x="19032" y="717"/>
                  </a:lnTo>
                  <a:lnTo>
                    <a:pt x="19006" y="691"/>
                  </a:lnTo>
                  <a:lnTo>
                    <a:pt x="18750" y="563"/>
                  </a:lnTo>
                  <a:lnTo>
                    <a:pt x="18469" y="487"/>
                  </a:lnTo>
                  <a:lnTo>
                    <a:pt x="18162" y="461"/>
                  </a:lnTo>
                  <a:lnTo>
                    <a:pt x="17829" y="461"/>
                  </a:lnTo>
                  <a:lnTo>
                    <a:pt x="17497" y="512"/>
                  </a:lnTo>
                  <a:lnTo>
                    <a:pt x="17139" y="615"/>
                  </a:lnTo>
                  <a:lnTo>
                    <a:pt x="16781" y="768"/>
                  </a:lnTo>
                  <a:lnTo>
                    <a:pt x="16397" y="947"/>
                  </a:lnTo>
                  <a:lnTo>
                    <a:pt x="16090" y="1152"/>
                  </a:lnTo>
                  <a:lnTo>
                    <a:pt x="15783" y="1382"/>
                  </a:lnTo>
                  <a:lnTo>
                    <a:pt x="15783" y="1356"/>
                  </a:lnTo>
                  <a:lnTo>
                    <a:pt x="15757" y="1356"/>
                  </a:lnTo>
                  <a:lnTo>
                    <a:pt x="15732" y="1331"/>
                  </a:lnTo>
                  <a:lnTo>
                    <a:pt x="15706" y="1331"/>
                  </a:lnTo>
                  <a:lnTo>
                    <a:pt x="15681" y="1305"/>
                  </a:lnTo>
                  <a:lnTo>
                    <a:pt x="15655" y="1305"/>
                  </a:lnTo>
                  <a:lnTo>
                    <a:pt x="15629" y="1280"/>
                  </a:lnTo>
                  <a:lnTo>
                    <a:pt x="15604" y="1280"/>
                  </a:lnTo>
                  <a:lnTo>
                    <a:pt x="15604" y="1254"/>
                  </a:lnTo>
                  <a:lnTo>
                    <a:pt x="15553" y="1254"/>
                  </a:lnTo>
                  <a:lnTo>
                    <a:pt x="15553" y="1229"/>
                  </a:lnTo>
                  <a:lnTo>
                    <a:pt x="15527" y="1229"/>
                  </a:lnTo>
                  <a:lnTo>
                    <a:pt x="15502" y="1203"/>
                  </a:lnTo>
                  <a:lnTo>
                    <a:pt x="15476" y="1203"/>
                  </a:lnTo>
                  <a:lnTo>
                    <a:pt x="15450" y="1177"/>
                  </a:lnTo>
                  <a:lnTo>
                    <a:pt x="15425" y="1177"/>
                  </a:lnTo>
                  <a:lnTo>
                    <a:pt x="15425" y="1152"/>
                  </a:lnTo>
                  <a:lnTo>
                    <a:pt x="15374" y="1152"/>
                  </a:lnTo>
                  <a:lnTo>
                    <a:pt x="15374" y="1126"/>
                  </a:lnTo>
                  <a:lnTo>
                    <a:pt x="15348" y="1126"/>
                  </a:lnTo>
                  <a:lnTo>
                    <a:pt x="15323" y="1101"/>
                  </a:lnTo>
                  <a:lnTo>
                    <a:pt x="15297" y="1101"/>
                  </a:lnTo>
                  <a:lnTo>
                    <a:pt x="15271" y="1075"/>
                  </a:lnTo>
                  <a:lnTo>
                    <a:pt x="15246" y="1075"/>
                  </a:lnTo>
                  <a:lnTo>
                    <a:pt x="15220" y="1050"/>
                  </a:lnTo>
                  <a:lnTo>
                    <a:pt x="15195" y="1050"/>
                  </a:lnTo>
                  <a:lnTo>
                    <a:pt x="15195" y="1024"/>
                  </a:lnTo>
                  <a:lnTo>
                    <a:pt x="15169" y="1024"/>
                  </a:lnTo>
                  <a:lnTo>
                    <a:pt x="15143" y="998"/>
                  </a:lnTo>
                  <a:lnTo>
                    <a:pt x="15118" y="998"/>
                  </a:lnTo>
                  <a:lnTo>
                    <a:pt x="15092" y="973"/>
                  </a:lnTo>
                  <a:lnTo>
                    <a:pt x="15067" y="973"/>
                  </a:lnTo>
                  <a:lnTo>
                    <a:pt x="15041" y="947"/>
                  </a:lnTo>
                  <a:lnTo>
                    <a:pt x="15016" y="947"/>
                  </a:lnTo>
                  <a:lnTo>
                    <a:pt x="15016" y="922"/>
                  </a:lnTo>
                  <a:lnTo>
                    <a:pt x="14964" y="922"/>
                  </a:lnTo>
                  <a:lnTo>
                    <a:pt x="14964" y="896"/>
                  </a:lnTo>
                  <a:lnTo>
                    <a:pt x="14913" y="896"/>
                  </a:lnTo>
                  <a:lnTo>
                    <a:pt x="14913" y="870"/>
                  </a:lnTo>
                  <a:lnTo>
                    <a:pt x="14888" y="870"/>
                  </a:lnTo>
                  <a:lnTo>
                    <a:pt x="14862" y="845"/>
                  </a:lnTo>
                  <a:lnTo>
                    <a:pt x="14836" y="845"/>
                  </a:lnTo>
                  <a:lnTo>
                    <a:pt x="14836" y="819"/>
                  </a:lnTo>
                  <a:lnTo>
                    <a:pt x="14785" y="819"/>
                  </a:lnTo>
                  <a:lnTo>
                    <a:pt x="14785" y="794"/>
                  </a:lnTo>
                  <a:lnTo>
                    <a:pt x="14734" y="794"/>
                  </a:lnTo>
                  <a:lnTo>
                    <a:pt x="14734" y="768"/>
                  </a:lnTo>
                  <a:lnTo>
                    <a:pt x="14709" y="768"/>
                  </a:lnTo>
                  <a:lnTo>
                    <a:pt x="14683" y="743"/>
                  </a:lnTo>
                  <a:lnTo>
                    <a:pt x="14657" y="743"/>
                  </a:lnTo>
                  <a:lnTo>
                    <a:pt x="14657" y="717"/>
                  </a:lnTo>
                  <a:lnTo>
                    <a:pt x="14606" y="717"/>
                  </a:lnTo>
                  <a:lnTo>
                    <a:pt x="14581" y="691"/>
                  </a:lnTo>
                  <a:lnTo>
                    <a:pt x="14555" y="691"/>
                  </a:lnTo>
                  <a:lnTo>
                    <a:pt x="14555" y="666"/>
                  </a:lnTo>
                  <a:lnTo>
                    <a:pt x="14530" y="666"/>
                  </a:lnTo>
                  <a:lnTo>
                    <a:pt x="14504" y="640"/>
                  </a:lnTo>
                  <a:lnTo>
                    <a:pt x="14453" y="640"/>
                  </a:lnTo>
                  <a:lnTo>
                    <a:pt x="14453" y="615"/>
                  </a:lnTo>
                  <a:lnTo>
                    <a:pt x="14427" y="615"/>
                  </a:lnTo>
                  <a:lnTo>
                    <a:pt x="14402" y="589"/>
                  </a:lnTo>
                  <a:lnTo>
                    <a:pt x="14376" y="589"/>
                  </a:lnTo>
                  <a:lnTo>
                    <a:pt x="14376" y="563"/>
                  </a:lnTo>
                  <a:lnTo>
                    <a:pt x="14350" y="563"/>
                  </a:lnTo>
                  <a:lnTo>
                    <a:pt x="14325" y="538"/>
                  </a:lnTo>
                  <a:lnTo>
                    <a:pt x="14274" y="538"/>
                  </a:lnTo>
                  <a:lnTo>
                    <a:pt x="14274" y="512"/>
                  </a:lnTo>
                  <a:lnTo>
                    <a:pt x="14248" y="512"/>
                  </a:lnTo>
                  <a:lnTo>
                    <a:pt x="14223" y="487"/>
                  </a:lnTo>
                  <a:lnTo>
                    <a:pt x="14197" y="487"/>
                  </a:lnTo>
                  <a:lnTo>
                    <a:pt x="14197" y="461"/>
                  </a:lnTo>
                  <a:lnTo>
                    <a:pt x="14146" y="461"/>
                  </a:lnTo>
                  <a:lnTo>
                    <a:pt x="14146" y="436"/>
                  </a:lnTo>
                  <a:lnTo>
                    <a:pt x="14095" y="436"/>
                  </a:lnTo>
                  <a:lnTo>
                    <a:pt x="14095" y="410"/>
                  </a:lnTo>
                  <a:lnTo>
                    <a:pt x="14069" y="410"/>
                  </a:lnTo>
                  <a:lnTo>
                    <a:pt x="14044" y="384"/>
                  </a:lnTo>
                  <a:lnTo>
                    <a:pt x="14018" y="384"/>
                  </a:lnTo>
                  <a:lnTo>
                    <a:pt x="14018" y="359"/>
                  </a:lnTo>
                  <a:lnTo>
                    <a:pt x="13967" y="359"/>
                  </a:lnTo>
                  <a:lnTo>
                    <a:pt x="13941" y="333"/>
                  </a:lnTo>
                  <a:lnTo>
                    <a:pt x="13916" y="333"/>
                  </a:lnTo>
                  <a:lnTo>
                    <a:pt x="13737" y="231"/>
                  </a:lnTo>
                  <a:lnTo>
                    <a:pt x="13557" y="154"/>
                  </a:lnTo>
                  <a:lnTo>
                    <a:pt x="13353" y="103"/>
                  </a:lnTo>
                  <a:lnTo>
                    <a:pt x="13148" y="52"/>
                  </a:lnTo>
                  <a:lnTo>
                    <a:pt x="12944" y="26"/>
                  </a:lnTo>
                  <a:lnTo>
                    <a:pt x="12713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1836922" y="2013045"/>
              <a:ext cx="413047" cy="316937"/>
            </a:xfrm>
            <a:custGeom>
              <a:rect b="b" l="l" r="r" t="t"/>
              <a:pathLst>
                <a:path extrusionOk="0" h="17293" w="22537">
                  <a:moveTo>
                    <a:pt x="12637" y="1"/>
                  </a:moveTo>
                  <a:lnTo>
                    <a:pt x="12279" y="26"/>
                  </a:lnTo>
                  <a:lnTo>
                    <a:pt x="11895" y="78"/>
                  </a:lnTo>
                  <a:lnTo>
                    <a:pt x="11486" y="180"/>
                  </a:lnTo>
                  <a:lnTo>
                    <a:pt x="11102" y="333"/>
                  </a:lnTo>
                  <a:lnTo>
                    <a:pt x="10667" y="512"/>
                  </a:lnTo>
                  <a:lnTo>
                    <a:pt x="10258" y="743"/>
                  </a:lnTo>
                  <a:lnTo>
                    <a:pt x="9823" y="998"/>
                  </a:lnTo>
                  <a:lnTo>
                    <a:pt x="9388" y="1305"/>
                  </a:lnTo>
                  <a:lnTo>
                    <a:pt x="8979" y="1638"/>
                  </a:lnTo>
                  <a:lnTo>
                    <a:pt x="8570" y="2022"/>
                  </a:lnTo>
                  <a:lnTo>
                    <a:pt x="8186" y="2405"/>
                  </a:lnTo>
                  <a:lnTo>
                    <a:pt x="7802" y="2815"/>
                  </a:lnTo>
                  <a:lnTo>
                    <a:pt x="7470" y="3275"/>
                  </a:lnTo>
                  <a:lnTo>
                    <a:pt x="7112" y="3710"/>
                  </a:lnTo>
                  <a:lnTo>
                    <a:pt x="6805" y="4196"/>
                  </a:lnTo>
                  <a:lnTo>
                    <a:pt x="6498" y="4682"/>
                  </a:lnTo>
                  <a:lnTo>
                    <a:pt x="6216" y="5194"/>
                  </a:lnTo>
                  <a:lnTo>
                    <a:pt x="5961" y="5705"/>
                  </a:lnTo>
                  <a:lnTo>
                    <a:pt x="5730" y="6217"/>
                  </a:lnTo>
                  <a:lnTo>
                    <a:pt x="5551" y="6754"/>
                  </a:lnTo>
                  <a:lnTo>
                    <a:pt x="5372" y="7291"/>
                  </a:lnTo>
                  <a:lnTo>
                    <a:pt x="5219" y="7828"/>
                  </a:lnTo>
                  <a:lnTo>
                    <a:pt x="4861" y="7854"/>
                  </a:lnTo>
                  <a:lnTo>
                    <a:pt x="4477" y="7956"/>
                  </a:lnTo>
                  <a:lnTo>
                    <a:pt x="4093" y="8110"/>
                  </a:lnTo>
                  <a:lnTo>
                    <a:pt x="3684" y="8314"/>
                  </a:lnTo>
                  <a:lnTo>
                    <a:pt x="3300" y="8544"/>
                  </a:lnTo>
                  <a:lnTo>
                    <a:pt x="2942" y="8826"/>
                  </a:lnTo>
                  <a:lnTo>
                    <a:pt x="2584" y="9133"/>
                  </a:lnTo>
                  <a:lnTo>
                    <a:pt x="2251" y="9465"/>
                  </a:lnTo>
                  <a:lnTo>
                    <a:pt x="1919" y="9849"/>
                  </a:lnTo>
                  <a:lnTo>
                    <a:pt x="1638" y="10233"/>
                  </a:lnTo>
                  <a:lnTo>
                    <a:pt x="1356" y="10642"/>
                  </a:lnTo>
                  <a:lnTo>
                    <a:pt x="1075" y="11051"/>
                  </a:lnTo>
                  <a:lnTo>
                    <a:pt x="845" y="11486"/>
                  </a:lnTo>
                  <a:lnTo>
                    <a:pt x="640" y="11947"/>
                  </a:lnTo>
                  <a:lnTo>
                    <a:pt x="461" y="12407"/>
                  </a:lnTo>
                  <a:lnTo>
                    <a:pt x="307" y="12867"/>
                  </a:lnTo>
                  <a:lnTo>
                    <a:pt x="180" y="13328"/>
                  </a:lnTo>
                  <a:lnTo>
                    <a:pt x="77" y="13763"/>
                  </a:lnTo>
                  <a:lnTo>
                    <a:pt x="26" y="14223"/>
                  </a:lnTo>
                  <a:lnTo>
                    <a:pt x="0" y="14684"/>
                  </a:lnTo>
                  <a:lnTo>
                    <a:pt x="26" y="15093"/>
                  </a:lnTo>
                  <a:lnTo>
                    <a:pt x="77" y="15477"/>
                  </a:lnTo>
                  <a:lnTo>
                    <a:pt x="180" y="15835"/>
                  </a:lnTo>
                  <a:lnTo>
                    <a:pt x="307" y="16142"/>
                  </a:lnTo>
                  <a:lnTo>
                    <a:pt x="461" y="16423"/>
                  </a:lnTo>
                  <a:lnTo>
                    <a:pt x="640" y="16679"/>
                  </a:lnTo>
                  <a:lnTo>
                    <a:pt x="845" y="16883"/>
                  </a:lnTo>
                  <a:lnTo>
                    <a:pt x="1075" y="17037"/>
                  </a:lnTo>
                  <a:lnTo>
                    <a:pt x="1356" y="17165"/>
                  </a:lnTo>
                  <a:lnTo>
                    <a:pt x="1638" y="17242"/>
                  </a:lnTo>
                  <a:lnTo>
                    <a:pt x="1919" y="17293"/>
                  </a:lnTo>
                  <a:lnTo>
                    <a:pt x="2251" y="17293"/>
                  </a:lnTo>
                  <a:lnTo>
                    <a:pt x="2584" y="17216"/>
                  </a:lnTo>
                  <a:lnTo>
                    <a:pt x="2942" y="17139"/>
                  </a:lnTo>
                  <a:lnTo>
                    <a:pt x="3300" y="16986"/>
                  </a:lnTo>
                  <a:lnTo>
                    <a:pt x="3684" y="16781"/>
                  </a:lnTo>
                  <a:lnTo>
                    <a:pt x="20490" y="7086"/>
                  </a:lnTo>
                  <a:lnTo>
                    <a:pt x="20695" y="6959"/>
                  </a:lnTo>
                  <a:lnTo>
                    <a:pt x="20899" y="6805"/>
                  </a:lnTo>
                  <a:lnTo>
                    <a:pt x="21104" y="6626"/>
                  </a:lnTo>
                  <a:lnTo>
                    <a:pt x="21283" y="6447"/>
                  </a:lnTo>
                  <a:lnTo>
                    <a:pt x="21462" y="6242"/>
                  </a:lnTo>
                  <a:lnTo>
                    <a:pt x="21641" y="6012"/>
                  </a:lnTo>
                  <a:lnTo>
                    <a:pt x="21794" y="5782"/>
                  </a:lnTo>
                  <a:lnTo>
                    <a:pt x="21948" y="5552"/>
                  </a:lnTo>
                  <a:lnTo>
                    <a:pt x="22076" y="5321"/>
                  </a:lnTo>
                  <a:lnTo>
                    <a:pt x="22178" y="5066"/>
                  </a:lnTo>
                  <a:lnTo>
                    <a:pt x="22280" y="4810"/>
                  </a:lnTo>
                  <a:lnTo>
                    <a:pt x="22383" y="4554"/>
                  </a:lnTo>
                  <a:lnTo>
                    <a:pt x="22460" y="4298"/>
                  </a:lnTo>
                  <a:lnTo>
                    <a:pt x="22485" y="4042"/>
                  </a:lnTo>
                  <a:lnTo>
                    <a:pt x="22536" y="3787"/>
                  </a:lnTo>
                  <a:lnTo>
                    <a:pt x="22536" y="3531"/>
                  </a:lnTo>
                  <a:lnTo>
                    <a:pt x="22536" y="3301"/>
                  </a:lnTo>
                  <a:lnTo>
                    <a:pt x="22485" y="3096"/>
                  </a:lnTo>
                  <a:lnTo>
                    <a:pt x="22460" y="2891"/>
                  </a:lnTo>
                  <a:lnTo>
                    <a:pt x="22383" y="2712"/>
                  </a:lnTo>
                  <a:lnTo>
                    <a:pt x="22280" y="2559"/>
                  </a:lnTo>
                  <a:lnTo>
                    <a:pt x="22178" y="2431"/>
                  </a:lnTo>
                  <a:lnTo>
                    <a:pt x="22076" y="2303"/>
                  </a:lnTo>
                  <a:lnTo>
                    <a:pt x="21948" y="2226"/>
                  </a:lnTo>
                  <a:lnTo>
                    <a:pt x="21794" y="2150"/>
                  </a:lnTo>
                  <a:lnTo>
                    <a:pt x="21641" y="2098"/>
                  </a:lnTo>
                  <a:lnTo>
                    <a:pt x="21283" y="2098"/>
                  </a:lnTo>
                  <a:lnTo>
                    <a:pt x="21104" y="2124"/>
                  </a:lnTo>
                  <a:lnTo>
                    <a:pt x="20899" y="2175"/>
                  </a:lnTo>
                  <a:lnTo>
                    <a:pt x="20695" y="2252"/>
                  </a:lnTo>
                  <a:lnTo>
                    <a:pt x="20490" y="2354"/>
                  </a:lnTo>
                  <a:lnTo>
                    <a:pt x="20285" y="2508"/>
                  </a:lnTo>
                  <a:lnTo>
                    <a:pt x="20081" y="2661"/>
                  </a:lnTo>
                  <a:lnTo>
                    <a:pt x="20029" y="2303"/>
                  </a:lnTo>
                  <a:lnTo>
                    <a:pt x="19953" y="1970"/>
                  </a:lnTo>
                  <a:lnTo>
                    <a:pt x="19825" y="1663"/>
                  </a:lnTo>
                  <a:lnTo>
                    <a:pt x="19697" y="1382"/>
                  </a:lnTo>
                  <a:lnTo>
                    <a:pt x="19518" y="1152"/>
                  </a:lnTo>
                  <a:lnTo>
                    <a:pt x="19339" y="947"/>
                  </a:lnTo>
                  <a:lnTo>
                    <a:pt x="19134" y="768"/>
                  </a:lnTo>
                  <a:lnTo>
                    <a:pt x="18904" y="640"/>
                  </a:lnTo>
                  <a:lnTo>
                    <a:pt x="18648" y="538"/>
                  </a:lnTo>
                  <a:lnTo>
                    <a:pt x="18367" y="487"/>
                  </a:lnTo>
                  <a:lnTo>
                    <a:pt x="18085" y="461"/>
                  </a:lnTo>
                  <a:lnTo>
                    <a:pt x="17778" y="487"/>
                  </a:lnTo>
                  <a:lnTo>
                    <a:pt x="17446" y="538"/>
                  </a:lnTo>
                  <a:lnTo>
                    <a:pt x="17113" y="640"/>
                  </a:lnTo>
                  <a:lnTo>
                    <a:pt x="16781" y="768"/>
                  </a:lnTo>
                  <a:lnTo>
                    <a:pt x="16423" y="947"/>
                  </a:lnTo>
                  <a:lnTo>
                    <a:pt x="16116" y="1152"/>
                  </a:lnTo>
                  <a:lnTo>
                    <a:pt x="15809" y="1382"/>
                  </a:lnTo>
                  <a:lnTo>
                    <a:pt x="15527" y="1612"/>
                  </a:lnTo>
                  <a:lnTo>
                    <a:pt x="15246" y="1868"/>
                  </a:lnTo>
                  <a:lnTo>
                    <a:pt x="15093" y="1536"/>
                  </a:lnTo>
                  <a:lnTo>
                    <a:pt x="14888" y="1229"/>
                  </a:lnTo>
                  <a:lnTo>
                    <a:pt x="14683" y="947"/>
                  </a:lnTo>
                  <a:lnTo>
                    <a:pt x="14453" y="717"/>
                  </a:lnTo>
                  <a:lnTo>
                    <a:pt x="14197" y="487"/>
                  </a:lnTo>
                  <a:lnTo>
                    <a:pt x="13941" y="333"/>
                  </a:lnTo>
                  <a:lnTo>
                    <a:pt x="13635" y="180"/>
                  </a:lnTo>
                  <a:lnTo>
                    <a:pt x="13328" y="103"/>
                  </a:lnTo>
                  <a:lnTo>
                    <a:pt x="12995" y="26"/>
                  </a:lnTo>
                  <a:lnTo>
                    <a:pt x="126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3277115" y="1622065"/>
              <a:ext cx="451498" cy="564469"/>
            </a:xfrm>
            <a:custGeom>
              <a:rect b="b" l="l" r="r" t="t"/>
              <a:pathLst>
                <a:path extrusionOk="0" h="30799" w="24635">
                  <a:moveTo>
                    <a:pt x="9823" y="10130"/>
                  </a:moveTo>
                  <a:lnTo>
                    <a:pt x="10105" y="10258"/>
                  </a:lnTo>
                  <a:lnTo>
                    <a:pt x="10386" y="10386"/>
                  </a:lnTo>
                  <a:lnTo>
                    <a:pt x="10693" y="10565"/>
                  </a:lnTo>
                  <a:lnTo>
                    <a:pt x="10974" y="10744"/>
                  </a:lnTo>
                  <a:lnTo>
                    <a:pt x="11435" y="11076"/>
                  </a:lnTo>
                  <a:lnTo>
                    <a:pt x="11895" y="11486"/>
                  </a:lnTo>
                  <a:lnTo>
                    <a:pt x="12305" y="11895"/>
                  </a:lnTo>
                  <a:lnTo>
                    <a:pt x="12714" y="12381"/>
                  </a:lnTo>
                  <a:lnTo>
                    <a:pt x="13098" y="12867"/>
                  </a:lnTo>
                  <a:lnTo>
                    <a:pt x="13456" y="13404"/>
                  </a:lnTo>
                  <a:lnTo>
                    <a:pt x="13763" y="13941"/>
                  </a:lnTo>
                  <a:lnTo>
                    <a:pt x="14070" y="14530"/>
                  </a:lnTo>
                  <a:lnTo>
                    <a:pt x="14325" y="15118"/>
                  </a:lnTo>
                  <a:lnTo>
                    <a:pt x="14556" y="15706"/>
                  </a:lnTo>
                  <a:lnTo>
                    <a:pt x="14760" y="16320"/>
                  </a:lnTo>
                  <a:lnTo>
                    <a:pt x="14914" y="16934"/>
                  </a:lnTo>
                  <a:lnTo>
                    <a:pt x="15016" y="17522"/>
                  </a:lnTo>
                  <a:lnTo>
                    <a:pt x="15093" y="18136"/>
                  </a:lnTo>
                  <a:lnTo>
                    <a:pt x="15118" y="18725"/>
                  </a:lnTo>
                  <a:lnTo>
                    <a:pt x="15093" y="19287"/>
                  </a:lnTo>
                  <a:lnTo>
                    <a:pt x="15067" y="19646"/>
                  </a:lnTo>
                  <a:lnTo>
                    <a:pt x="15016" y="19978"/>
                  </a:lnTo>
                  <a:lnTo>
                    <a:pt x="14939" y="20311"/>
                  </a:lnTo>
                  <a:lnTo>
                    <a:pt x="14837" y="20618"/>
                  </a:lnTo>
                  <a:lnTo>
                    <a:pt x="14556" y="20490"/>
                  </a:lnTo>
                  <a:lnTo>
                    <a:pt x="14274" y="20362"/>
                  </a:lnTo>
                  <a:lnTo>
                    <a:pt x="13967" y="20183"/>
                  </a:lnTo>
                  <a:lnTo>
                    <a:pt x="13686" y="20004"/>
                  </a:lnTo>
                  <a:lnTo>
                    <a:pt x="13225" y="19671"/>
                  </a:lnTo>
                  <a:lnTo>
                    <a:pt x="12765" y="19262"/>
                  </a:lnTo>
                  <a:lnTo>
                    <a:pt x="12356" y="18853"/>
                  </a:lnTo>
                  <a:lnTo>
                    <a:pt x="11946" y="18367"/>
                  </a:lnTo>
                  <a:lnTo>
                    <a:pt x="11563" y="17881"/>
                  </a:lnTo>
                  <a:lnTo>
                    <a:pt x="11205" y="17343"/>
                  </a:lnTo>
                  <a:lnTo>
                    <a:pt x="10898" y="16806"/>
                  </a:lnTo>
                  <a:lnTo>
                    <a:pt x="10591" y="16218"/>
                  </a:lnTo>
                  <a:lnTo>
                    <a:pt x="10335" y="15630"/>
                  </a:lnTo>
                  <a:lnTo>
                    <a:pt x="10105" y="15041"/>
                  </a:lnTo>
                  <a:lnTo>
                    <a:pt x="9900" y="14427"/>
                  </a:lnTo>
                  <a:lnTo>
                    <a:pt x="9747" y="13839"/>
                  </a:lnTo>
                  <a:lnTo>
                    <a:pt x="9644" y="13225"/>
                  </a:lnTo>
                  <a:lnTo>
                    <a:pt x="9568" y="12611"/>
                  </a:lnTo>
                  <a:lnTo>
                    <a:pt x="9542" y="12023"/>
                  </a:lnTo>
                  <a:lnTo>
                    <a:pt x="9568" y="11460"/>
                  </a:lnTo>
                  <a:lnTo>
                    <a:pt x="9593" y="11102"/>
                  </a:lnTo>
                  <a:lnTo>
                    <a:pt x="9644" y="10769"/>
                  </a:lnTo>
                  <a:lnTo>
                    <a:pt x="9721" y="10437"/>
                  </a:lnTo>
                  <a:lnTo>
                    <a:pt x="9823" y="10130"/>
                  </a:lnTo>
                  <a:close/>
                  <a:moveTo>
                    <a:pt x="8851" y="0"/>
                  </a:moveTo>
                  <a:lnTo>
                    <a:pt x="8442" y="77"/>
                  </a:lnTo>
                  <a:lnTo>
                    <a:pt x="8033" y="179"/>
                  </a:lnTo>
                  <a:lnTo>
                    <a:pt x="7649" y="307"/>
                  </a:lnTo>
                  <a:lnTo>
                    <a:pt x="7291" y="486"/>
                  </a:lnTo>
                  <a:lnTo>
                    <a:pt x="7265" y="486"/>
                  </a:lnTo>
                  <a:lnTo>
                    <a:pt x="7240" y="512"/>
                  </a:lnTo>
                  <a:lnTo>
                    <a:pt x="7189" y="512"/>
                  </a:lnTo>
                  <a:lnTo>
                    <a:pt x="7189" y="537"/>
                  </a:lnTo>
                  <a:lnTo>
                    <a:pt x="7137" y="537"/>
                  </a:lnTo>
                  <a:lnTo>
                    <a:pt x="7137" y="563"/>
                  </a:lnTo>
                  <a:lnTo>
                    <a:pt x="7086" y="563"/>
                  </a:lnTo>
                  <a:lnTo>
                    <a:pt x="7061" y="589"/>
                  </a:lnTo>
                  <a:lnTo>
                    <a:pt x="7035" y="589"/>
                  </a:lnTo>
                  <a:lnTo>
                    <a:pt x="7010" y="614"/>
                  </a:lnTo>
                  <a:lnTo>
                    <a:pt x="6984" y="614"/>
                  </a:lnTo>
                  <a:lnTo>
                    <a:pt x="6958" y="640"/>
                  </a:lnTo>
                  <a:lnTo>
                    <a:pt x="6907" y="640"/>
                  </a:lnTo>
                  <a:lnTo>
                    <a:pt x="6907" y="665"/>
                  </a:lnTo>
                  <a:lnTo>
                    <a:pt x="6856" y="665"/>
                  </a:lnTo>
                  <a:lnTo>
                    <a:pt x="6856" y="691"/>
                  </a:lnTo>
                  <a:lnTo>
                    <a:pt x="6831" y="691"/>
                  </a:lnTo>
                  <a:lnTo>
                    <a:pt x="6805" y="716"/>
                  </a:lnTo>
                  <a:lnTo>
                    <a:pt x="6754" y="716"/>
                  </a:lnTo>
                  <a:lnTo>
                    <a:pt x="6754" y="742"/>
                  </a:lnTo>
                  <a:lnTo>
                    <a:pt x="6703" y="742"/>
                  </a:lnTo>
                  <a:lnTo>
                    <a:pt x="6703" y="768"/>
                  </a:lnTo>
                  <a:lnTo>
                    <a:pt x="6651" y="768"/>
                  </a:lnTo>
                  <a:lnTo>
                    <a:pt x="6651" y="793"/>
                  </a:lnTo>
                  <a:lnTo>
                    <a:pt x="6600" y="793"/>
                  </a:lnTo>
                  <a:lnTo>
                    <a:pt x="6575" y="819"/>
                  </a:lnTo>
                  <a:lnTo>
                    <a:pt x="6549" y="819"/>
                  </a:lnTo>
                  <a:lnTo>
                    <a:pt x="6524" y="844"/>
                  </a:lnTo>
                  <a:lnTo>
                    <a:pt x="6498" y="844"/>
                  </a:lnTo>
                  <a:lnTo>
                    <a:pt x="6472" y="870"/>
                  </a:lnTo>
                  <a:lnTo>
                    <a:pt x="6447" y="870"/>
                  </a:lnTo>
                  <a:lnTo>
                    <a:pt x="6421" y="896"/>
                  </a:lnTo>
                  <a:lnTo>
                    <a:pt x="6396" y="896"/>
                  </a:lnTo>
                  <a:lnTo>
                    <a:pt x="6370" y="921"/>
                  </a:lnTo>
                  <a:lnTo>
                    <a:pt x="6319" y="921"/>
                  </a:lnTo>
                  <a:lnTo>
                    <a:pt x="6319" y="947"/>
                  </a:lnTo>
                  <a:lnTo>
                    <a:pt x="6268" y="947"/>
                  </a:lnTo>
                  <a:lnTo>
                    <a:pt x="6268" y="972"/>
                  </a:lnTo>
                  <a:lnTo>
                    <a:pt x="6242" y="972"/>
                  </a:lnTo>
                  <a:lnTo>
                    <a:pt x="6217" y="998"/>
                  </a:lnTo>
                  <a:lnTo>
                    <a:pt x="6165" y="998"/>
                  </a:lnTo>
                  <a:lnTo>
                    <a:pt x="6165" y="1023"/>
                  </a:lnTo>
                  <a:lnTo>
                    <a:pt x="6114" y="1023"/>
                  </a:lnTo>
                  <a:lnTo>
                    <a:pt x="6114" y="1049"/>
                  </a:lnTo>
                  <a:lnTo>
                    <a:pt x="6063" y="1049"/>
                  </a:lnTo>
                  <a:lnTo>
                    <a:pt x="6063" y="1075"/>
                  </a:lnTo>
                  <a:lnTo>
                    <a:pt x="6012" y="1075"/>
                  </a:lnTo>
                  <a:lnTo>
                    <a:pt x="5986" y="1100"/>
                  </a:lnTo>
                  <a:lnTo>
                    <a:pt x="5961" y="1100"/>
                  </a:lnTo>
                  <a:lnTo>
                    <a:pt x="5935" y="1126"/>
                  </a:lnTo>
                  <a:lnTo>
                    <a:pt x="5884" y="1126"/>
                  </a:lnTo>
                  <a:lnTo>
                    <a:pt x="5884" y="1151"/>
                  </a:lnTo>
                  <a:lnTo>
                    <a:pt x="5833" y="1151"/>
                  </a:lnTo>
                  <a:lnTo>
                    <a:pt x="5833" y="1177"/>
                  </a:lnTo>
                  <a:lnTo>
                    <a:pt x="5807" y="1177"/>
                  </a:lnTo>
                  <a:lnTo>
                    <a:pt x="5782" y="1202"/>
                  </a:lnTo>
                  <a:lnTo>
                    <a:pt x="5756" y="1202"/>
                  </a:lnTo>
                  <a:lnTo>
                    <a:pt x="5731" y="1228"/>
                  </a:lnTo>
                  <a:lnTo>
                    <a:pt x="5679" y="1228"/>
                  </a:lnTo>
                  <a:lnTo>
                    <a:pt x="5679" y="1254"/>
                  </a:lnTo>
                  <a:lnTo>
                    <a:pt x="5628" y="1254"/>
                  </a:lnTo>
                  <a:lnTo>
                    <a:pt x="5628" y="1279"/>
                  </a:lnTo>
                  <a:lnTo>
                    <a:pt x="5577" y="1279"/>
                  </a:lnTo>
                  <a:lnTo>
                    <a:pt x="5552" y="1305"/>
                  </a:lnTo>
                  <a:lnTo>
                    <a:pt x="5526" y="1305"/>
                  </a:lnTo>
                  <a:lnTo>
                    <a:pt x="5500" y="1330"/>
                  </a:lnTo>
                  <a:lnTo>
                    <a:pt x="5475" y="1330"/>
                  </a:lnTo>
                  <a:lnTo>
                    <a:pt x="5475" y="1356"/>
                  </a:lnTo>
                  <a:lnTo>
                    <a:pt x="5424" y="1356"/>
                  </a:lnTo>
                  <a:lnTo>
                    <a:pt x="5398" y="1382"/>
                  </a:lnTo>
                  <a:lnTo>
                    <a:pt x="5372" y="1382"/>
                  </a:lnTo>
                  <a:lnTo>
                    <a:pt x="5347" y="1407"/>
                  </a:lnTo>
                  <a:lnTo>
                    <a:pt x="5296" y="1407"/>
                  </a:lnTo>
                  <a:lnTo>
                    <a:pt x="5296" y="1433"/>
                  </a:lnTo>
                  <a:lnTo>
                    <a:pt x="5245" y="1433"/>
                  </a:lnTo>
                  <a:lnTo>
                    <a:pt x="5245" y="1458"/>
                  </a:lnTo>
                  <a:lnTo>
                    <a:pt x="5193" y="1458"/>
                  </a:lnTo>
                  <a:lnTo>
                    <a:pt x="5193" y="1484"/>
                  </a:lnTo>
                  <a:lnTo>
                    <a:pt x="5142" y="1484"/>
                  </a:lnTo>
                  <a:lnTo>
                    <a:pt x="5117" y="1509"/>
                  </a:lnTo>
                  <a:lnTo>
                    <a:pt x="5091" y="1509"/>
                  </a:lnTo>
                  <a:lnTo>
                    <a:pt x="5091" y="1535"/>
                  </a:lnTo>
                  <a:lnTo>
                    <a:pt x="5040" y="1535"/>
                  </a:lnTo>
                  <a:lnTo>
                    <a:pt x="5040" y="1561"/>
                  </a:lnTo>
                  <a:lnTo>
                    <a:pt x="4989" y="1561"/>
                  </a:lnTo>
                  <a:lnTo>
                    <a:pt x="4963" y="1586"/>
                  </a:lnTo>
                  <a:lnTo>
                    <a:pt x="4938" y="1586"/>
                  </a:lnTo>
                  <a:lnTo>
                    <a:pt x="4912" y="1612"/>
                  </a:lnTo>
                  <a:lnTo>
                    <a:pt x="4886" y="1612"/>
                  </a:lnTo>
                  <a:lnTo>
                    <a:pt x="4861" y="1637"/>
                  </a:lnTo>
                  <a:lnTo>
                    <a:pt x="4810" y="1637"/>
                  </a:lnTo>
                  <a:lnTo>
                    <a:pt x="4810" y="1663"/>
                  </a:lnTo>
                  <a:lnTo>
                    <a:pt x="4759" y="1663"/>
                  </a:lnTo>
                  <a:lnTo>
                    <a:pt x="4759" y="1688"/>
                  </a:lnTo>
                  <a:lnTo>
                    <a:pt x="4733" y="1688"/>
                  </a:lnTo>
                  <a:lnTo>
                    <a:pt x="4707" y="1714"/>
                  </a:lnTo>
                  <a:lnTo>
                    <a:pt x="4656" y="1714"/>
                  </a:lnTo>
                  <a:lnTo>
                    <a:pt x="4656" y="1740"/>
                  </a:lnTo>
                  <a:lnTo>
                    <a:pt x="4605" y="1740"/>
                  </a:lnTo>
                  <a:lnTo>
                    <a:pt x="4605" y="1765"/>
                  </a:lnTo>
                  <a:lnTo>
                    <a:pt x="4554" y="1765"/>
                  </a:lnTo>
                  <a:lnTo>
                    <a:pt x="4554" y="1791"/>
                  </a:lnTo>
                  <a:lnTo>
                    <a:pt x="4503" y="1791"/>
                  </a:lnTo>
                  <a:lnTo>
                    <a:pt x="4477" y="1816"/>
                  </a:lnTo>
                  <a:lnTo>
                    <a:pt x="4452" y="1816"/>
                  </a:lnTo>
                  <a:lnTo>
                    <a:pt x="4426" y="1842"/>
                  </a:lnTo>
                  <a:lnTo>
                    <a:pt x="4400" y="1842"/>
                  </a:lnTo>
                  <a:lnTo>
                    <a:pt x="4375" y="1868"/>
                  </a:lnTo>
                  <a:lnTo>
                    <a:pt x="4349" y="1868"/>
                  </a:lnTo>
                  <a:lnTo>
                    <a:pt x="4324" y="1893"/>
                  </a:lnTo>
                  <a:lnTo>
                    <a:pt x="4298" y="1893"/>
                  </a:lnTo>
                  <a:lnTo>
                    <a:pt x="4273" y="1919"/>
                  </a:lnTo>
                  <a:lnTo>
                    <a:pt x="4221" y="1919"/>
                  </a:lnTo>
                  <a:lnTo>
                    <a:pt x="4221" y="1944"/>
                  </a:lnTo>
                  <a:lnTo>
                    <a:pt x="4170" y="1944"/>
                  </a:lnTo>
                  <a:lnTo>
                    <a:pt x="4170" y="1970"/>
                  </a:lnTo>
                  <a:lnTo>
                    <a:pt x="4119" y="1970"/>
                  </a:lnTo>
                  <a:lnTo>
                    <a:pt x="4093" y="1995"/>
                  </a:lnTo>
                  <a:lnTo>
                    <a:pt x="4068" y="1995"/>
                  </a:lnTo>
                  <a:lnTo>
                    <a:pt x="4042" y="2021"/>
                  </a:lnTo>
                  <a:lnTo>
                    <a:pt x="4017" y="2021"/>
                  </a:lnTo>
                  <a:lnTo>
                    <a:pt x="4017" y="2047"/>
                  </a:lnTo>
                  <a:lnTo>
                    <a:pt x="3966" y="2047"/>
                  </a:lnTo>
                  <a:lnTo>
                    <a:pt x="3940" y="2072"/>
                  </a:lnTo>
                  <a:lnTo>
                    <a:pt x="3914" y="2072"/>
                  </a:lnTo>
                  <a:lnTo>
                    <a:pt x="3889" y="2098"/>
                  </a:lnTo>
                  <a:lnTo>
                    <a:pt x="3863" y="2098"/>
                  </a:lnTo>
                  <a:lnTo>
                    <a:pt x="3838" y="2123"/>
                  </a:lnTo>
                  <a:lnTo>
                    <a:pt x="3787" y="2123"/>
                  </a:lnTo>
                  <a:lnTo>
                    <a:pt x="3787" y="2149"/>
                  </a:lnTo>
                  <a:lnTo>
                    <a:pt x="3301" y="2405"/>
                  </a:lnTo>
                  <a:lnTo>
                    <a:pt x="3633" y="3019"/>
                  </a:lnTo>
                  <a:lnTo>
                    <a:pt x="3607" y="3044"/>
                  </a:lnTo>
                  <a:lnTo>
                    <a:pt x="3582" y="3044"/>
                  </a:lnTo>
                  <a:lnTo>
                    <a:pt x="3556" y="3070"/>
                  </a:lnTo>
                  <a:lnTo>
                    <a:pt x="3505" y="3070"/>
                  </a:lnTo>
                  <a:lnTo>
                    <a:pt x="3480" y="3095"/>
                  </a:lnTo>
                  <a:lnTo>
                    <a:pt x="3454" y="3095"/>
                  </a:lnTo>
                  <a:lnTo>
                    <a:pt x="3428" y="3121"/>
                  </a:lnTo>
                  <a:lnTo>
                    <a:pt x="3403" y="3121"/>
                  </a:lnTo>
                  <a:lnTo>
                    <a:pt x="3403" y="3147"/>
                  </a:lnTo>
                  <a:lnTo>
                    <a:pt x="3377" y="3121"/>
                  </a:lnTo>
                  <a:lnTo>
                    <a:pt x="3377" y="3147"/>
                  </a:lnTo>
                  <a:lnTo>
                    <a:pt x="3352" y="3147"/>
                  </a:lnTo>
                  <a:lnTo>
                    <a:pt x="3326" y="3172"/>
                  </a:lnTo>
                  <a:lnTo>
                    <a:pt x="3301" y="3172"/>
                  </a:lnTo>
                  <a:lnTo>
                    <a:pt x="3275" y="3198"/>
                  </a:lnTo>
                  <a:lnTo>
                    <a:pt x="3249" y="3198"/>
                  </a:lnTo>
                  <a:lnTo>
                    <a:pt x="3249" y="3223"/>
                  </a:lnTo>
                  <a:lnTo>
                    <a:pt x="3224" y="3198"/>
                  </a:lnTo>
                  <a:lnTo>
                    <a:pt x="3224" y="3223"/>
                  </a:lnTo>
                  <a:lnTo>
                    <a:pt x="3198" y="3223"/>
                  </a:lnTo>
                  <a:lnTo>
                    <a:pt x="3173" y="3249"/>
                  </a:lnTo>
                  <a:lnTo>
                    <a:pt x="3147" y="3249"/>
                  </a:lnTo>
                  <a:lnTo>
                    <a:pt x="3121" y="3274"/>
                  </a:lnTo>
                  <a:lnTo>
                    <a:pt x="3070" y="3274"/>
                  </a:lnTo>
                  <a:lnTo>
                    <a:pt x="3070" y="3300"/>
                  </a:lnTo>
                  <a:lnTo>
                    <a:pt x="3019" y="3300"/>
                  </a:lnTo>
                  <a:lnTo>
                    <a:pt x="2994" y="3326"/>
                  </a:lnTo>
                  <a:lnTo>
                    <a:pt x="2968" y="3351"/>
                  </a:lnTo>
                  <a:lnTo>
                    <a:pt x="2917" y="3351"/>
                  </a:lnTo>
                  <a:lnTo>
                    <a:pt x="2917" y="3377"/>
                  </a:lnTo>
                  <a:lnTo>
                    <a:pt x="2866" y="3377"/>
                  </a:lnTo>
                  <a:lnTo>
                    <a:pt x="2840" y="3402"/>
                  </a:lnTo>
                  <a:lnTo>
                    <a:pt x="2814" y="3402"/>
                  </a:lnTo>
                  <a:lnTo>
                    <a:pt x="2789" y="3428"/>
                  </a:lnTo>
                  <a:lnTo>
                    <a:pt x="2763" y="3428"/>
                  </a:lnTo>
                  <a:lnTo>
                    <a:pt x="2763" y="3454"/>
                  </a:lnTo>
                  <a:lnTo>
                    <a:pt x="2738" y="3428"/>
                  </a:lnTo>
                  <a:lnTo>
                    <a:pt x="2738" y="3454"/>
                  </a:lnTo>
                  <a:lnTo>
                    <a:pt x="2712" y="3454"/>
                  </a:lnTo>
                  <a:lnTo>
                    <a:pt x="2687" y="3479"/>
                  </a:lnTo>
                  <a:lnTo>
                    <a:pt x="2635" y="3479"/>
                  </a:lnTo>
                  <a:lnTo>
                    <a:pt x="2635" y="3505"/>
                  </a:lnTo>
                  <a:lnTo>
                    <a:pt x="2610" y="3505"/>
                  </a:lnTo>
                  <a:lnTo>
                    <a:pt x="2584" y="3530"/>
                  </a:lnTo>
                  <a:lnTo>
                    <a:pt x="2559" y="3530"/>
                  </a:lnTo>
                  <a:lnTo>
                    <a:pt x="2533" y="3556"/>
                  </a:lnTo>
                  <a:lnTo>
                    <a:pt x="2482" y="3556"/>
                  </a:lnTo>
                  <a:lnTo>
                    <a:pt x="2482" y="3581"/>
                  </a:lnTo>
                  <a:lnTo>
                    <a:pt x="2431" y="3581"/>
                  </a:lnTo>
                  <a:lnTo>
                    <a:pt x="2405" y="3607"/>
                  </a:lnTo>
                  <a:lnTo>
                    <a:pt x="2380" y="3607"/>
                  </a:lnTo>
                  <a:lnTo>
                    <a:pt x="2354" y="3633"/>
                  </a:lnTo>
                  <a:lnTo>
                    <a:pt x="2328" y="3633"/>
                  </a:lnTo>
                  <a:lnTo>
                    <a:pt x="2328" y="3658"/>
                  </a:lnTo>
                  <a:lnTo>
                    <a:pt x="2303" y="3633"/>
                  </a:lnTo>
                  <a:lnTo>
                    <a:pt x="2303" y="3658"/>
                  </a:lnTo>
                  <a:lnTo>
                    <a:pt x="2277" y="3658"/>
                  </a:lnTo>
                  <a:lnTo>
                    <a:pt x="2252" y="3684"/>
                  </a:lnTo>
                  <a:lnTo>
                    <a:pt x="2226" y="3684"/>
                  </a:lnTo>
                  <a:lnTo>
                    <a:pt x="2201" y="3709"/>
                  </a:lnTo>
                  <a:lnTo>
                    <a:pt x="2175" y="3709"/>
                  </a:lnTo>
                  <a:lnTo>
                    <a:pt x="2175" y="3735"/>
                  </a:lnTo>
                  <a:lnTo>
                    <a:pt x="2149" y="3709"/>
                  </a:lnTo>
                  <a:lnTo>
                    <a:pt x="2149" y="3735"/>
                  </a:lnTo>
                  <a:lnTo>
                    <a:pt x="2124" y="3735"/>
                  </a:lnTo>
                  <a:lnTo>
                    <a:pt x="2098" y="3760"/>
                  </a:lnTo>
                  <a:lnTo>
                    <a:pt x="2073" y="3760"/>
                  </a:lnTo>
                  <a:lnTo>
                    <a:pt x="2047" y="3786"/>
                  </a:lnTo>
                  <a:lnTo>
                    <a:pt x="1996" y="3786"/>
                  </a:lnTo>
                  <a:lnTo>
                    <a:pt x="1970" y="3812"/>
                  </a:lnTo>
                  <a:lnTo>
                    <a:pt x="1945" y="3812"/>
                  </a:lnTo>
                  <a:lnTo>
                    <a:pt x="1919" y="3837"/>
                  </a:lnTo>
                  <a:lnTo>
                    <a:pt x="1894" y="3863"/>
                  </a:lnTo>
                  <a:lnTo>
                    <a:pt x="1842" y="3863"/>
                  </a:lnTo>
                  <a:lnTo>
                    <a:pt x="1817" y="3888"/>
                  </a:lnTo>
                  <a:lnTo>
                    <a:pt x="1791" y="3888"/>
                  </a:lnTo>
                  <a:lnTo>
                    <a:pt x="1766" y="3914"/>
                  </a:lnTo>
                  <a:lnTo>
                    <a:pt x="1740" y="3914"/>
                  </a:lnTo>
                  <a:lnTo>
                    <a:pt x="1740" y="3940"/>
                  </a:lnTo>
                  <a:lnTo>
                    <a:pt x="1715" y="3914"/>
                  </a:lnTo>
                  <a:lnTo>
                    <a:pt x="1715" y="3940"/>
                  </a:lnTo>
                  <a:lnTo>
                    <a:pt x="1689" y="3940"/>
                  </a:lnTo>
                  <a:lnTo>
                    <a:pt x="1663" y="3965"/>
                  </a:lnTo>
                  <a:lnTo>
                    <a:pt x="1663" y="3940"/>
                  </a:lnTo>
                  <a:lnTo>
                    <a:pt x="1331" y="4451"/>
                  </a:lnTo>
                  <a:lnTo>
                    <a:pt x="1049" y="4988"/>
                  </a:lnTo>
                  <a:lnTo>
                    <a:pt x="794" y="5577"/>
                  </a:lnTo>
                  <a:lnTo>
                    <a:pt x="563" y="6216"/>
                  </a:lnTo>
                  <a:lnTo>
                    <a:pt x="2073" y="7725"/>
                  </a:lnTo>
                  <a:lnTo>
                    <a:pt x="1945" y="8135"/>
                  </a:lnTo>
                  <a:lnTo>
                    <a:pt x="1919" y="8160"/>
                  </a:lnTo>
                  <a:lnTo>
                    <a:pt x="1894" y="8160"/>
                  </a:lnTo>
                  <a:lnTo>
                    <a:pt x="1894" y="8186"/>
                  </a:lnTo>
                  <a:lnTo>
                    <a:pt x="1868" y="8160"/>
                  </a:lnTo>
                  <a:lnTo>
                    <a:pt x="1868" y="8186"/>
                  </a:lnTo>
                  <a:lnTo>
                    <a:pt x="1842" y="8186"/>
                  </a:lnTo>
                  <a:lnTo>
                    <a:pt x="1842" y="8211"/>
                  </a:lnTo>
                  <a:lnTo>
                    <a:pt x="1817" y="8186"/>
                  </a:lnTo>
                  <a:lnTo>
                    <a:pt x="1817" y="8211"/>
                  </a:lnTo>
                  <a:lnTo>
                    <a:pt x="1766" y="8211"/>
                  </a:lnTo>
                  <a:lnTo>
                    <a:pt x="1766" y="8237"/>
                  </a:lnTo>
                  <a:lnTo>
                    <a:pt x="1740" y="8237"/>
                  </a:lnTo>
                  <a:lnTo>
                    <a:pt x="1740" y="8263"/>
                  </a:lnTo>
                  <a:lnTo>
                    <a:pt x="1715" y="8237"/>
                  </a:lnTo>
                  <a:lnTo>
                    <a:pt x="1715" y="8263"/>
                  </a:lnTo>
                  <a:lnTo>
                    <a:pt x="1689" y="8263"/>
                  </a:lnTo>
                  <a:lnTo>
                    <a:pt x="1689" y="8288"/>
                  </a:lnTo>
                  <a:lnTo>
                    <a:pt x="1663" y="8263"/>
                  </a:lnTo>
                  <a:lnTo>
                    <a:pt x="1663" y="8288"/>
                  </a:lnTo>
                  <a:lnTo>
                    <a:pt x="1612" y="8288"/>
                  </a:lnTo>
                  <a:lnTo>
                    <a:pt x="1612" y="8314"/>
                  </a:lnTo>
                  <a:lnTo>
                    <a:pt x="1561" y="8314"/>
                  </a:lnTo>
                  <a:lnTo>
                    <a:pt x="1561" y="8339"/>
                  </a:lnTo>
                  <a:lnTo>
                    <a:pt x="1510" y="8339"/>
                  </a:lnTo>
                  <a:lnTo>
                    <a:pt x="1510" y="8365"/>
                  </a:lnTo>
                  <a:lnTo>
                    <a:pt x="1459" y="8365"/>
                  </a:lnTo>
                  <a:lnTo>
                    <a:pt x="1459" y="8390"/>
                  </a:lnTo>
                  <a:lnTo>
                    <a:pt x="1433" y="8365"/>
                  </a:lnTo>
                  <a:lnTo>
                    <a:pt x="1433" y="8390"/>
                  </a:lnTo>
                  <a:lnTo>
                    <a:pt x="1408" y="8390"/>
                  </a:lnTo>
                  <a:lnTo>
                    <a:pt x="1408" y="8416"/>
                  </a:lnTo>
                  <a:lnTo>
                    <a:pt x="1382" y="8390"/>
                  </a:lnTo>
                  <a:lnTo>
                    <a:pt x="1382" y="8416"/>
                  </a:lnTo>
                  <a:lnTo>
                    <a:pt x="1356" y="8416"/>
                  </a:lnTo>
                  <a:lnTo>
                    <a:pt x="1331" y="8442"/>
                  </a:lnTo>
                  <a:lnTo>
                    <a:pt x="1305" y="8442"/>
                  </a:lnTo>
                  <a:lnTo>
                    <a:pt x="1305" y="8467"/>
                  </a:lnTo>
                  <a:lnTo>
                    <a:pt x="1280" y="8442"/>
                  </a:lnTo>
                  <a:lnTo>
                    <a:pt x="1280" y="8467"/>
                  </a:lnTo>
                  <a:lnTo>
                    <a:pt x="1254" y="8467"/>
                  </a:lnTo>
                  <a:lnTo>
                    <a:pt x="1254" y="8493"/>
                  </a:lnTo>
                  <a:lnTo>
                    <a:pt x="1229" y="8467"/>
                  </a:lnTo>
                  <a:lnTo>
                    <a:pt x="1229" y="8493"/>
                  </a:lnTo>
                  <a:lnTo>
                    <a:pt x="1203" y="8493"/>
                  </a:lnTo>
                  <a:lnTo>
                    <a:pt x="1177" y="8518"/>
                  </a:lnTo>
                  <a:lnTo>
                    <a:pt x="1126" y="8518"/>
                  </a:lnTo>
                  <a:lnTo>
                    <a:pt x="1126" y="8544"/>
                  </a:lnTo>
                  <a:lnTo>
                    <a:pt x="1075" y="8544"/>
                  </a:lnTo>
                  <a:lnTo>
                    <a:pt x="1075" y="8569"/>
                  </a:lnTo>
                  <a:lnTo>
                    <a:pt x="1024" y="8569"/>
                  </a:lnTo>
                  <a:lnTo>
                    <a:pt x="1024" y="8595"/>
                  </a:lnTo>
                  <a:lnTo>
                    <a:pt x="998" y="8569"/>
                  </a:lnTo>
                  <a:lnTo>
                    <a:pt x="998" y="8595"/>
                  </a:lnTo>
                  <a:lnTo>
                    <a:pt x="973" y="8595"/>
                  </a:lnTo>
                  <a:lnTo>
                    <a:pt x="973" y="8621"/>
                  </a:lnTo>
                  <a:lnTo>
                    <a:pt x="947" y="8595"/>
                  </a:lnTo>
                  <a:lnTo>
                    <a:pt x="947" y="8621"/>
                  </a:lnTo>
                  <a:lnTo>
                    <a:pt x="922" y="8621"/>
                  </a:lnTo>
                  <a:lnTo>
                    <a:pt x="922" y="8646"/>
                  </a:lnTo>
                  <a:lnTo>
                    <a:pt x="870" y="8646"/>
                  </a:lnTo>
                  <a:lnTo>
                    <a:pt x="870" y="8672"/>
                  </a:lnTo>
                  <a:lnTo>
                    <a:pt x="845" y="8646"/>
                  </a:lnTo>
                  <a:lnTo>
                    <a:pt x="845" y="8672"/>
                  </a:lnTo>
                  <a:lnTo>
                    <a:pt x="819" y="8672"/>
                  </a:lnTo>
                  <a:lnTo>
                    <a:pt x="819" y="8697"/>
                  </a:lnTo>
                  <a:lnTo>
                    <a:pt x="794" y="8672"/>
                  </a:lnTo>
                  <a:lnTo>
                    <a:pt x="794" y="8697"/>
                  </a:lnTo>
                  <a:lnTo>
                    <a:pt x="768" y="8697"/>
                  </a:lnTo>
                  <a:lnTo>
                    <a:pt x="768" y="8723"/>
                  </a:lnTo>
                  <a:lnTo>
                    <a:pt x="743" y="8697"/>
                  </a:lnTo>
                  <a:lnTo>
                    <a:pt x="743" y="8723"/>
                  </a:lnTo>
                  <a:lnTo>
                    <a:pt x="717" y="8723"/>
                  </a:lnTo>
                  <a:lnTo>
                    <a:pt x="717" y="8749"/>
                  </a:lnTo>
                  <a:lnTo>
                    <a:pt x="691" y="8723"/>
                  </a:lnTo>
                  <a:lnTo>
                    <a:pt x="691" y="8749"/>
                  </a:lnTo>
                  <a:lnTo>
                    <a:pt x="666" y="8749"/>
                  </a:lnTo>
                  <a:lnTo>
                    <a:pt x="666" y="8774"/>
                  </a:lnTo>
                  <a:lnTo>
                    <a:pt x="640" y="8749"/>
                  </a:lnTo>
                  <a:lnTo>
                    <a:pt x="640" y="8774"/>
                  </a:lnTo>
                  <a:lnTo>
                    <a:pt x="615" y="8774"/>
                  </a:lnTo>
                  <a:lnTo>
                    <a:pt x="615" y="8800"/>
                  </a:lnTo>
                  <a:lnTo>
                    <a:pt x="589" y="8774"/>
                  </a:lnTo>
                  <a:lnTo>
                    <a:pt x="589" y="8800"/>
                  </a:lnTo>
                  <a:lnTo>
                    <a:pt x="538" y="8800"/>
                  </a:lnTo>
                  <a:lnTo>
                    <a:pt x="538" y="8825"/>
                  </a:lnTo>
                  <a:lnTo>
                    <a:pt x="487" y="8825"/>
                  </a:lnTo>
                  <a:lnTo>
                    <a:pt x="487" y="8851"/>
                  </a:lnTo>
                  <a:lnTo>
                    <a:pt x="436" y="8851"/>
                  </a:lnTo>
                  <a:lnTo>
                    <a:pt x="436" y="8876"/>
                  </a:lnTo>
                  <a:lnTo>
                    <a:pt x="410" y="8851"/>
                  </a:lnTo>
                  <a:lnTo>
                    <a:pt x="410" y="8876"/>
                  </a:lnTo>
                  <a:lnTo>
                    <a:pt x="384" y="8876"/>
                  </a:lnTo>
                  <a:lnTo>
                    <a:pt x="384" y="8902"/>
                  </a:lnTo>
                  <a:lnTo>
                    <a:pt x="359" y="8876"/>
                  </a:lnTo>
                  <a:lnTo>
                    <a:pt x="359" y="8902"/>
                  </a:lnTo>
                  <a:lnTo>
                    <a:pt x="333" y="8902"/>
                  </a:lnTo>
                  <a:lnTo>
                    <a:pt x="333" y="8928"/>
                  </a:lnTo>
                  <a:lnTo>
                    <a:pt x="308" y="8902"/>
                  </a:lnTo>
                  <a:lnTo>
                    <a:pt x="308" y="8928"/>
                  </a:lnTo>
                  <a:lnTo>
                    <a:pt x="282" y="8928"/>
                  </a:lnTo>
                  <a:lnTo>
                    <a:pt x="282" y="8953"/>
                  </a:lnTo>
                  <a:lnTo>
                    <a:pt x="257" y="8928"/>
                  </a:lnTo>
                  <a:lnTo>
                    <a:pt x="257" y="8953"/>
                  </a:lnTo>
                  <a:lnTo>
                    <a:pt x="231" y="8953"/>
                  </a:lnTo>
                  <a:lnTo>
                    <a:pt x="231" y="8979"/>
                  </a:lnTo>
                  <a:lnTo>
                    <a:pt x="205" y="8953"/>
                  </a:lnTo>
                  <a:lnTo>
                    <a:pt x="205" y="8979"/>
                  </a:lnTo>
                  <a:lnTo>
                    <a:pt x="180" y="8979"/>
                  </a:lnTo>
                  <a:lnTo>
                    <a:pt x="180" y="9004"/>
                  </a:lnTo>
                  <a:lnTo>
                    <a:pt x="154" y="8979"/>
                  </a:lnTo>
                  <a:lnTo>
                    <a:pt x="154" y="9004"/>
                  </a:lnTo>
                  <a:lnTo>
                    <a:pt x="103" y="9004"/>
                  </a:lnTo>
                  <a:lnTo>
                    <a:pt x="103" y="9030"/>
                  </a:lnTo>
                  <a:lnTo>
                    <a:pt x="52" y="9030"/>
                  </a:lnTo>
                  <a:lnTo>
                    <a:pt x="52" y="9055"/>
                  </a:lnTo>
                  <a:lnTo>
                    <a:pt x="26" y="9055"/>
                  </a:lnTo>
                  <a:lnTo>
                    <a:pt x="1" y="9823"/>
                  </a:lnTo>
                  <a:lnTo>
                    <a:pt x="1" y="10641"/>
                  </a:lnTo>
                  <a:lnTo>
                    <a:pt x="26" y="11460"/>
                  </a:lnTo>
                  <a:lnTo>
                    <a:pt x="103" y="12304"/>
                  </a:lnTo>
                  <a:lnTo>
                    <a:pt x="1689" y="12892"/>
                  </a:lnTo>
                  <a:lnTo>
                    <a:pt x="1766" y="13455"/>
                  </a:lnTo>
                  <a:lnTo>
                    <a:pt x="1842" y="14018"/>
                  </a:lnTo>
                  <a:lnTo>
                    <a:pt x="1970" y="14606"/>
                  </a:lnTo>
                  <a:lnTo>
                    <a:pt x="2098" y="15169"/>
                  </a:lnTo>
                  <a:lnTo>
                    <a:pt x="2073" y="15169"/>
                  </a:lnTo>
                  <a:lnTo>
                    <a:pt x="2073" y="15195"/>
                  </a:lnTo>
                  <a:lnTo>
                    <a:pt x="2022" y="15195"/>
                  </a:lnTo>
                  <a:lnTo>
                    <a:pt x="2022" y="15220"/>
                  </a:lnTo>
                  <a:lnTo>
                    <a:pt x="1970" y="15220"/>
                  </a:lnTo>
                  <a:lnTo>
                    <a:pt x="1970" y="15246"/>
                  </a:lnTo>
                  <a:lnTo>
                    <a:pt x="1919" y="15246"/>
                  </a:lnTo>
                  <a:lnTo>
                    <a:pt x="1919" y="15271"/>
                  </a:lnTo>
                  <a:lnTo>
                    <a:pt x="1842" y="15271"/>
                  </a:lnTo>
                  <a:lnTo>
                    <a:pt x="1842" y="15297"/>
                  </a:lnTo>
                  <a:lnTo>
                    <a:pt x="1791" y="15297"/>
                  </a:lnTo>
                  <a:lnTo>
                    <a:pt x="1791" y="15323"/>
                  </a:lnTo>
                  <a:lnTo>
                    <a:pt x="1766" y="15323"/>
                  </a:lnTo>
                  <a:lnTo>
                    <a:pt x="1766" y="15348"/>
                  </a:lnTo>
                  <a:lnTo>
                    <a:pt x="1740" y="15323"/>
                  </a:lnTo>
                  <a:lnTo>
                    <a:pt x="1740" y="15348"/>
                  </a:lnTo>
                  <a:lnTo>
                    <a:pt x="1689" y="15348"/>
                  </a:lnTo>
                  <a:lnTo>
                    <a:pt x="1689" y="15374"/>
                  </a:lnTo>
                  <a:lnTo>
                    <a:pt x="1638" y="15374"/>
                  </a:lnTo>
                  <a:lnTo>
                    <a:pt x="1638" y="15399"/>
                  </a:lnTo>
                  <a:lnTo>
                    <a:pt x="1587" y="15399"/>
                  </a:lnTo>
                  <a:lnTo>
                    <a:pt x="1587" y="15425"/>
                  </a:lnTo>
                  <a:lnTo>
                    <a:pt x="1535" y="15425"/>
                  </a:lnTo>
                  <a:lnTo>
                    <a:pt x="1535" y="15450"/>
                  </a:lnTo>
                  <a:lnTo>
                    <a:pt x="1484" y="15450"/>
                  </a:lnTo>
                  <a:lnTo>
                    <a:pt x="1484" y="15476"/>
                  </a:lnTo>
                  <a:lnTo>
                    <a:pt x="1408" y="15476"/>
                  </a:lnTo>
                  <a:lnTo>
                    <a:pt x="1408" y="15502"/>
                  </a:lnTo>
                  <a:lnTo>
                    <a:pt x="1382" y="15502"/>
                  </a:lnTo>
                  <a:lnTo>
                    <a:pt x="1382" y="15527"/>
                  </a:lnTo>
                  <a:lnTo>
                    <a:pt x="1331" y="15527"/>
                  </a:lnTo>
                  <a:lnTo>
                    <a:pt x="1331" y="15553"/>
                  </a:lnTo>
                  <a:lnTo>
                    <a:pt x="1254" y="15553"/>
                  </a:lnTo>
                  <a:lnTo>
                    <a:pt x="1254" y="15578"/>
                  </a:lnTo>
                  <a:lnTo>
                    <a:pt x="1203" y="15578"/>
                  </a:lnTo>
                  <a:lnTo>
                    <a:pt x="1203" y="15604"/>
                  </a:lnTo>
                  <a:lnTo>
                    <a:pt x="1152" y="15604"/>
                  </a:lnTo>
                  <a:lnTo>
                    <a:pt x="1152" y="15630"/>
                  </a:lnTo>
                  <a:lnTo>
                    <a:pt x="1101" y="15630"/>
                  </a:lnTo>
                  <a:lnTo>
                    <a:pt x="1101" y="15655"/>
                  </a:lnTo>
                  <a:lnTo>
                    <a:pt x="1049" y="15655"/>
                  </a:lnTo>
                  <a:lnTo>
                    <a:pt x="1049" y="15681"/>
                  </a:lnTo>
                  <a:lnTo>
                    <a:pt x="998" y="15681"/>
                  </a:lnTo>
                  <a:lnTo>
                    <a:pt x="998" y="15706"/>
                  </a:lnTo>
                  <a:lnTo>
                    <a:pt x="947" y="15706"/>
                  </a:lnTo>
                  <a:lnTo>
                    <a:pt x="947" y="15732"/>
                  </a:lnTo>
                  <a:lnTo>
                    <a:pt x="896" y="15732"/>
                  </a:lnTo>
                  <a:lnTo>
                    <a:pt x="896" y="15757"/>
                  </a:lnTo>
                  <a:lnTo>
                    <a:pt x="819" y="15757"/>
                  </a:lnTo>
                  <a:lnTo>
                    <a:pt x="845" y="15783"/>
                  </a:lnTo>
                  <a:lnTo>
                    <a:pt x="794" y="15783"/>
                  </a:lnTo>
                  <a:lnTo>
                    <a:pt x="1075" y="16653"/>
                  </a:lnTo>
                  <a:lnTo>
                    <a:pt x="1356" y="17548"/>
                  </a:lnTo>
                  <a:lnTo>
                    <a:pt x="1689" y="18418"/>
                  </a:lnTo>
                  <a:lnTo>
                    <a:pt x="2073" y="19287"/>
                  </a:lnTo>
                  <a:lnTo>
                    <a:pt x="3352" y="18827"/>
                  </a:lnTo>
                  <a:lnTo>
                    <a:pt x="3684" y="19543"/>
                  </a:lnTo>
                  <a:lnTo>
                    <a:pt x="4042" y="20259"/>
                  </a:lnTo>
                  <a:lnTo>
                    <a:pt x="4426" y="20950"/>
                  </a:lnTo>
                  <a:lnTo>
                    <a:pt x="4835" y="21641"/>
                  </a:lnTo>
                  <a:lnTo>
                    <a:pt x="3812" y="22613"/>
                  </a:lnTo>
                  <a:lnTo>
                    <a:pt x="4324" y="23380"/>
                  </a:lnTo>
                  <a:lnTo>
                    <a:pt x="4835" y="24148"/>
                  </a:lnTo>
                  <a:lnTo>
                    <a:pt x="5398" y="24864"/>
                  </a:lnTo>
                  <a:lnTo>
                    <a:pt x="5961" y="25554"/>
                  </a:lnTo>
                  <a:lnTo>
                    <a:pt x="5986" y="25554"/>
                  </a:lnTo>
                  <a:lnTo>
                    <a:pt x="5986" y="25529"/>
                  </a:lnTo>
                  <a:lnTo>
                    <a:pt x="6012" y="25554"/>
                  </a:lnTo>
                  <a:lnTo>
                    <a:pt x="6012" y="25529"/>
                  </a:lnTo>
                  <a:lnTo>
                    <a:pt x="6038" y="25529"/>
                  </a:lnTo>
                  <a:lnTo>
                    <a:pt x="6063" y="25503"/>
                  </a:lnTo>
                  <a:lnTo>
                    <a:pt x="6089" y="25503"/>
                  </a:lnTo>
                  <a:lnTo>
                    <a:pt x="6114" y="25478"/>
                  </a:lnTo>
                  <a:lnTo>
                    <a:pt x="6165" y="25478"/>
                  </a:lnTo>
                  <a:lnTo>
                    <a:pt x="6165" y="25452"/>
                  </a:lnTo>
                  <a:lnTo>
                    <a:pt x="6191" y="25452"/>
                  </a:lnTo>
                  <a:lnTo>
                    <a:pt x="6191" y="25427"/>
                  </a:lnTo>
                  <a:lnTo>
                    <a:pt x="6217" y="25452"/>
                  </a:lnTo>
                  <a:lnTo>
                    <a:pt x="6242" y="25427"/>
                  </a:lnTo>
                  <a:lnTo>
                    <a:pt x="6268" y="25401"/>
                  </a:lnTo>
                  <a:lnTo>
                    <a:pt x="6268" y="25427"/>
                  </a:lnTo>
                  <a:lnTo>
                    <a:pt x="6293" y="25401"/>
                  </a:lnTo>
                  <a:lnTo>
                    <a:pt x="6319" y="25401"/>
                  </a:lnTo>
                  <a:lnTo>
                    <a:pt x="6319" y="25375"/>
                  </a:lnTo>
                  <a:lnTo>
                    <a:pt x="6370" y="25375"/>
                  </a:lnTo>
                  <a:lnTo>
                    <a:pt x="6396" y="25350"/>
                  </a:lnTo>
                  <a:lnTo>
                    <a:pt x="6421" y="25350"/>
                  </a:lnTo>
                  <a:lnTo>
                    <a:pt x="6421" y="25324"/>
                  </a:lnTo>
                  <a:lnTo>
                    <a:pt x="6447" y="25350"/>
                  </a:lnTo>
                  <a:lnTo>
                    <a:pt x="6447" y="25324"/>
                  </a:lnTo>
                  <a:lnTo>
                    <a:pt x="6472" y="25324"/>
                  </a:lnTo>
                  <a:lnTo>
                    <a:pt x="6472" y="25299"/>
                  </a:lnTo>
                  <a:lnTo>
                    <a:pt x="6498" y="25324"/>
                  </a:lnTo>
                  <a:lnTo>
                    <a:pt x="6498" y="25299"/>
                  </a:lnTo>
                  <a:lnTo>
                    <a:pt x="6524" y="25299"/>
                  </a:lnTo>
                  <a:lnTo>
                    <a:pt x="6549" y="25273"/>
                  </a:lnTo>
                  <a:lnTo>
                    <a:pt x="6575" y="25273"/>
                  </a:lnTo>
                  <a:lnTo>
                    <a:pt x="6575" y="25248"/>
                  </a:lnTo>
                  <a:lnTo>
                    <a:pt x="6600" y="25273"/>
                  </a:lnTo>
                  <a:lnTo>
                    <a:pt x="6600" y="25248"/>
                  </a:lnTo>
                  <a:lnTo>
                    <a:pt x="6626" y="25248"/>
                  </a:lnTo>
                  <a:lnTo>
                    <a:pt x="6626" y="25222"/>
                  </a:lnTo>
                  <a:lnTo>
                    <a:pt x="6651" y="25248"/>
                  </a:lnTo>
                  <a:lnTo>
                    <a:pt x="6651" y="25222"/>
                  </a:lnTo>
                  <a:lnTo>
                    <a:pt x="6677" y="25222"/>
                  </a:lnTo>
                  <a:lnTo>
                    <a:pt x="6703" y="25196"/>
                  </a:lnTo>
                  <a:lnTo>
                    <a:pt x="6754" y="25196"/>
                  </a:lnTo>
                  <a:lnTo>
                    <a:pt x="6754" y="25171"/>
                  </a:lnTo>
                  <a:lnTo>
                    <a:pt x="6805" y="25171"/>
                  </a:lnTo>
                  <a:lnTo>
                    <a:pt x="6831" y="25145"/>
                  </a:lnTo>
                  <a:lnTo>
                    <a:pt x="6856" y="25145"/>
                  </a:lnTo>
                  <a:lnTo>
                    <a:pt x="6882" y="25120"/>
                  </a:lnTo>
                  <a:lnTo>
                    <a:pt x="6907" y="25120"/>
                  </a:lnTo>
                  <a:lnTo>
                    <a:pt x="6907" y="25094"/>
                  </a:lnTo>
                  <a:lnTo>
                    <a:pt x="6933" y="25120"/>
                  </a:lnTo>
                  <a:lnTo>
                    <a:pt x="6933" y="25094"/>
                  </a:lnTo>
                  <a:lnTo>
                    <a:pt x="6958" y="25094"/>
                  </a:lnTo>
                  <a:lnTo>
                    <a:pt x="6984" y="25068"/>
                  </a:lnTo>
                  <a:lnTo>
                    <a:pt x="7010" y="25068"/>
                  </a:lnTo>
                  <a:lnTo>
                    <a:pt x="7035" y="25043"/>
                  </a:lnTo>
                  <a:lnTo>
                    <a:pt x="7061" y="25043"/>
                  </a:lnTo>
                  <a:lnTo>
                    <a:pt x="7061" y="25017"/>
                  </a:lnTo>
                  <a:lnTo>
                    <a:pt x="7086" y="25043"/>
                  </a:lnTo>
                  <a:lnTo>
                    <a:pt x="7086" y="25017"/>
                  </a:lnTo>
                  <a:lnTo>
                    <a:pt x="7112" y="25017"/>
                  </a:lnTo>
                  <a:lnTo>
                    <a:pt x="7137" y="24992"/>
                  </a:lnTo>
                  <a:lnTo>
                    <a:pt x="7163" y="24992"/>
                  </a:lnTo>
                  <a:lnTo>
                    <a:pt x="7189" y="24966"/>
                  </a:lnTo>
                  <a:lnTo>
                    <a:pt x="7240" y="24966"/>
                  </a:lnTo>
                  <a:lnTo>
                    <a:pt x="7265" y="24941"/>
                  </a:lnTo>
                  <a:lnTo>
                    <a:pt x="7291" y="24915"/>
                  </a:lnTo>
                  <a:lnTo>
                    <a:pt x="7291" y="24941"/>
                  </a:lnTo>
                  <a:lnTo>
                    <a:pt x="7317" y="24915"/>
                  </a:lnTo>
                  <a:lnTo>
                    <a:pt x="7342" y="24915"/>
                  </a:lnTo>
                  <a:lnTo>
                    <a:pt x="8007" y="25580"/>
                  </a:lnTo>
                  <a:lnTo>
                    <a:pt x="8698" y="26194"/>
                  </a:lnTo>
                  <a:lnTo>
                    <a:pt x="8365" y="27985"/>
                  </a:lnTo>
                  <a:lnTo>
                    <a:pt x="9005" y="28471"/>
                  </a:lnTo>
                  <a:lnTo>
                    <a:pt x="9619" y="28931"/>
                  </a:lnTo>
                  <a:lnTo>
                    <a:pt x="9644" y="28931"/>
                  </a:lnTo>
                  <a:lnTo>
                    <a:pt x="10284" y="29340"/>
                  </a:lnTo>
                  <a:lnTo>
                    <a:pt x="10923" y="29698"/>
                  </a:lnTo>
                  <a:lnTo>
                    <a:pt x="10923" y="29673"/>
                  </a:lnTo>
                  <a:lnTo>
                    <a:pt x="10949" y="29698"/>
                  </a:lnTo>
                  <a:lnTo>
                    <a:pt x="10949" y="29673"/>
                  </a:lnTo>
                  <a:lnTo>
                    <a:pt x="10974" y="29673"/>
                  </a:lnTo>
                  <a:lnTo>
                    <a:pt x="10974" y="29647"/>
                  </a:lnTo>
                  <a:lnTo>
                    <a:pt x="11000" y="29673"/>
                  </a:lnTo>
                  <a:lnTo>
                    <a:pt x="11000" y="29647"/>
                  </a:lnTo>
                  <a:lnTo>
                    <a:pt x="11051" y="29647"/>
                  </a:lnTo>
                  <a:lnTo>
                    <a:pt x="11051" y="29622"/>
                  </a:lnTo>
                  <a:lnTo>
                    <a:pt x="11102" y="29622"/>
                  </a:lnTo>
                  <a:lnTo>
                    <a:pt x="11102" y="29596"/>
                  </a:lnTo>
                  <a:lnTo>
                    <a:pt x="11154" y="29596"/>
                  </a:lnTo>
                  <a:lnTo>
                    <a:pt x="11154" y="29571"/>
                  </a:lnTo>
                  <a:lnTo>
                    <a:pt x="11205" y="29571"/>
                  </a:lnTo>
                  <a:lnTo>
                    <a:pt x="11205" y="29545"/>
                  </a:lnTo>
                  <a:lnTo>
                    <a:pt x="11230" y="29571"/>
                  </a:lnTo>
                  <a:lnTo>
                    <a:pt x="11230" y="29545"/>
                  </a:lnTo>
                  <a:lnTo>
                    <a:pt x="11256" y="29545"/>
                  </a:lnTo>
                  <a:lnTo>
                    <a:pt x="11256" y="29519"/>
                  </a:lnTo>
                  <a:lnTo>
                    <a:pt x="11307" y="29519"/>
                  </a:lnTo>
                  <a:lnTo>
                    <a:pt x="11307" y="29494"/>
                  </a:lnTo>
                  <a:lnTo>
                    <a:pt x="11358" y="29494"/>
                  </a:lnTo>
                  <a:lnTo>
                    <a:pt x="11358" y="29468"/>
                  </a:lnTo>
                  <a:lnTo>
                    <a:pt x="11384" y="29494"/>
                  </a:lnTo>
                  <a:lnTo>
                    <a:pt x="11384" y="29468"/>
                  </a:lnTo>
                  <a:lnTo>
                    <a:pt x="11409" y="29468"/>
                  </a:lnTo>
                  <a:lnTo>
                    <a:pt x="11409" y="29443"/>
                  </a:lnTo>
                  <a:lnTo>
                    <a:pt x="11435" y="29468"/>
                  </a:lnTo>
                  <a:lnTo>
                    <a:pt x="11435" y="29443"/>
                  </a:lnTo>
                  <a:lnTo>
                    <a:pt x="11460" y="29443"/>
                  </a:lnTo>
                  <a:lnTo>
                    <a:pt x="11460" y="29417"/>
                  </a:lnTo>
                  <a:lnTo>
                    <a:pt x="11486" y="29443"/>
                  </a:lnTo>
                  <a:lnTo>
                    <a:pt x="11486" y="29417"/>
                  </a:lnTo>
                  <a:lnTo>
                    <a:pt x="11537" y="29417"/>
                  </a:lnTo>
                  <a:lnTo>
                    <a:pt x="11537" y="29391"/>
                  </a:lnTo>
                  <a:lnTo>
                    <a:pt x="11563" y="29391"/>
                  </a:lnTo>
                  <a:lnTo>
                    <a:pt x="11563" y="29366"/>
                  </a:lnTo>
                  <a:lnTo>
                    <a:pt x="11588" y="29391"/>
                  </a:lnTo>
                  <a:lnTo>
                    <a:pt x="11588" y="29366"/>
                  </a:lnTo>
                  <a:lnTo>
                    <a:pt x="11640" y="29366"/>
                  </a:lnTo>
                  <a:lnTo>
                    <a:pt x="11640" y="29340"/>
                  </a:lnTo>
                  <a:lnTo>
                    <a:pt x="11691" y="29340"/>
                  </a:lnTo>
                  <a:lnTo>
                    <a:pt x="11691" y="29315"/>
                  </a:lnTo>
                  <a:lnTo>
                    <a:pt x="11742" y="29315"/>
                  </a:lnTo>
                  <a:lnTo>
                    <a:pt x="11742" y="29289"/>
                  </a:lnTo>
                  <a:lnTo>
                    <a:pt x="11793" y="29289"/>
                  </a:lnTo>
                  <a:lnTo>
                    <a:pt x="11793" y="29264"/>
                  </a:lnTo>
                  <a:lnTo>
                    <a:pt x="11819" y="29289"/>
                  </a:lnTo>
                  <a:lnTo>
                    <a:pt x="11819" y="29264"/>
                  </a:lnTo>
                  <a:lnTo>
                    <a:pt x="11844" y="29264"/>
                  </a:lnTo>
                  <a:lnTo>
                    <a:pt x="11844" y="29238"/>
                  </a:lnTo>
                  <a:lnTo>
                    <a:pt x="11870" y="29264"/>
                  </a:lnTo>
                  <a:lnTo>
                    <a:pt x="11870" y="29238"/>
                  </a:lnTo>
                  <a:lnTo>
                    <a:pt x="11895" y="29238"/>
                  </a:lnTo>
                  <a:lnTo>
                    <a:pt x="11895" y="29212"/>
                  </a:lnTo>
                  <a:lnTo>
                    <a:pt x="11921" y="29238"/>
                  </a:lnTo>
                  <a:lnTo>
                    <a:pt x="11921" y="29212"/>
                  </a:lnTo>
                  <a:lnTo>
                    <a:pt x="11946" y="29212"/>
                  </a:lnTo>
                  <a:lnTo>
                    <a:pt x="11946" y="29187"/>
                  </a:lnTo>
                  <a:lnTo>
                    <a:pt x="11972" y="29212"/>
                  </a:lnTo>
                  <a:lnTo>
                    <a:pt x="11972" y="29187"/>
                  </a:lnTo>
                  <a:lnTo>
                    <a:pt x="11998" y="29187"/>
                  </a:lnTo>
                  <a:lnTo>
                    <a:pt x="11998" y="29161"/>
                  </a:lnTo>
                  <a:lnTo>
                    <a:pt x="12023" y="29187"/>
                  </a:lnTo>
                  <a:lnTo>
                    <a:pt x="12023" y="29161"/>
                  </a:lnTo>
                  <a:lnTo>
                    <a:pt x="12049" y="29161"/>
                  </a:lnTo>
                  <a:lnTo>
                    <a:pt x="12049" y="29136"/>
                  </a:lnTo>
                  <a:lnTo>
                    <a:pt x="12074" y="29161"/>
                  </a:lnTo>
                  <a:lnTo>
                    <a:pt x="12074" y="29136"/>
                  </a:lnTo>
                  <a:lnTo>
                    <a:pt x="12126" y="29136"/>
                  </a:lnTo>
                  <a:lnTo>
                    <a:pt x="12126" y="29110"/>
                  </a:lnTo>
                  <a:lnTo>
                    <a:pt x="12177" y="29110"/>
                  </a:lnTo>
                  <a:lnTo>
                    <a:pt x="12177" y="29084"/>
                  </a:lnTo>
                  <a:lnTo>
                    <a:pt x="12228" y="29084"/>
                  </a:lnTo>
                  <a:lnTo>
                    <a:pt x="12228" y="29059"/>
                  </a:lnTo>
                  <a:lnTo>
                    <a:pt x="12253" y="29084"/>
                  </a:lnTo>
                  <a:lnTo>
                    <a:pt x="12253" y="29059"/>
                  </a:lnTo>
                  <a:lnTo>
                    <a:pt x="12279" y="29059"/>
                  </a:lnTo>
                  <a:lnTo>
                    <a:pt x="12279" y="29033"/>
                  </a:lnTo>
                  <a:lnTo>
                    <a:pt x="12305" y="29059"/>
                  </a:lnTo>
                  <a:lnTo>
                    <a:pt x="12305" y="29033"/>
                  </a:lnTo>
                  <a:lnTo>
                    <a:pt x="12330" y="29033"/>
                  </a:lnTo>
                  <a:lnTo>
                    <a:pt x="12330" y="29008"/>
                  </a:lnTo>
                  <a:lnTo>
                    <a:pt x="12381" y="29008"/>
                  </a:lnTo>
                  <a:lnTo>
                    <a:pt x="12381" y="28982"/>
                  </a:lnTo>
                  <a:lnTo>
                    <a:pt x="12407" y="29008"/>
                  </a:lnTo>
                  <a:lnTo>
                    <a:pt x="12407" y="28982"/>
                  </a:lnTo>
                  <a:lnTo>
                    <a:pt x="12433" y="28982"/>
                  </a:lnTo>
                  <a:lnTo>
                    <a:pt x="12433" y="28957"/>
                  </a:lnTo>
                  <a:lnTo>
                    <a:pt x="12458" y="28982"/>
                  </a:lnTo>
                  <a:lnTo>
                    <a:pt x="12458" y="28957"/>
                  </a:lnTo>
                  <a:lnTo>
                    <a:pt x="12484" y="28957"/>
                  </a:lnTo>
                  <a:lnTo>
                    <a:pt x="12484" y="28931"/>
                  </a:lnTo>
                  <a:lnTo>
                    <a:pt x="12509" y="28957"/>
                  </a:lnTo>
                  <a:lnTo>
                    <a:pt x="12509" y="28931"/>
                  </a:lnTo>
                  <a:lnTo>
                    <a:pt x="12560" y="28931"/>
                  </a:lnTo>
                  <a:lnTo>
                    <a:pt x="12560" y="28905"/>
                  </a:lnTo>
                  <a:lnTo>
                    <a:pt x="12586" y="28905"/>
                  </a:lnTo>
                  <a:lnTo>
                    <a:pt x="12586" y="28880"/>
                  </a:lnTo>
                  <a:lnTo>
                    <a:pt x="12612" y="28905"/>
                  </a:lnTo>
                  <a:lnTo>
                    <a:pt x="12612" y="28880"/>
                  </a:lnTo>
                  <a:lnTo>
                    <a:pt x="12637" y="28880"/>
                  </a:lnTo>
                  <a:lnTo>
                    <a:pt x="12637" y="28854"/>
                  </a:lnTo>
                  <a:lnTo>
                    <a:pt x="12663" y="28880"/>
                  </a:lnTo>
                  <a:lnTo>
                    <a:pt x="12663" y="28854"/>
                  </a:lnTo>
                  <a:lnTo>
                    <a:pt x="12714" y="28854"/>
                  </a:lnTo>
                  <a:lnTo>
                    <a:pt x="12714" y="28829"/>
                  </a:lnTo>
                  <a:lnTo>
                    <a:pt x="12765" y="28829"/>
                  </a:lnTo>
                  <a:lnTo>
                    <a:pt x="12765" y="28803"/>
                  </a:lnTo>
                  <a:lnTo>
                    <a:pt x="12816" y="28803"/>
                  </a:lnTo>
                  <a:lnTo>
                    <a:pt x="12816" y="28778"/>
                  </a:lnTo>
                  <a:lnTo>
                    <a:pt x="12842" y="28803"/>
                  </a:lnTo>
                  <a:lnTo>
                    <a:pt x="12842" y="28778"/>
                  </a:lnTo>
                  <a:lnTo>
                    <a:pt x="12867" y="28778"/>
                  </a:lnTo>
                  <a:lnTo>
                    <a:pt x="12867" y="28752"/>
                  </a:lnTo>
                  <a:lnTo>
                    <a:pt x="12893" y="28778"/>
                  </a:lnTo>
                  <a:lnTo>
                    <a:pt x="12893" y="28752"/>
                  </a:lnTo>
                  <a:lnTo>
                    <a:pt x="12919" y="28752"/>
                  </a:lnTo>
                  <a:lnTo>
                    <a:pt x="12919" y="28726"/>
                  </a:lnTo>
                  <a:lnTo>
                    <a:pt x="12944" y="28752"/>
                  </a:lnTo>
                  <a:lnTo>
                    <a:pt x="12944" y="28726"/>
                  </a:lnTo>
                  <a:lnTo>
                    <a:pt x="12970" y="28726"/>
                  </a:lnTo>
                  <a:lnTo>
                    <a:pt x="12970" y="28701"/>
                  </a:lnTo>
                  <a:lnTo>
                    <a:pt x="12995" y="28726"/>
                  </a:lnTo>
                  <a:lnTo>
                    <a:pt x="12995" y="28701"/>
                  </a:lnTo>
                  <a:lnTo>
                    <a:pt x="13021" y="28701"/>
                  </a:lnTo>
                  <a:lnTo>
                    <a:pt x="13021" y="28675"/>
                  </a:lnTo>
                  <a:lnTo>
                    <a:pt x="13046" y="28701"/>
                  </a:lnTo>
                  <a:lnTo>
                    <a:pt x="13046" y="28675"/>
                  </a:lnTo>
                  <a:lnTo>
                    <a:pt x="13430" y="30645"/>
                  </a:lnTo>
                  <a:lnTo>
                    <a:pt x="14044" y="30747"/>
                  </a:lnTo>
                  <a:lnTo>
                    <a:pt x="14632" y="30798"/>
                  </a:lnTo>
                  <a:lnTo>
                    <a:pt x="15221" y="30798"/>
                  </a:lnTo>
                  <a:lnTo>
                    <a:pt x="15783" y="30747"/>
                  </a:lnTo>
                  <a:lnTo>
                    <a:pt x="15835" y="30747"/>
                  </a:lnTo>
                  <a:lnTo>
                    <a:pt x="15835" y="30722"/>
                  </a:lnTo>
                  <a:lnTo>
                    <a:pt x="15886" y="30722"/>
                  </a:lnTo>
                  <a:lnTo>
                    <a:pt x="15886" y="30696"/>
                  </a:lnTo>
                  <a:lnTo>
                    <a:pt x="15937" y="30696"/>
                  </a:lnTo>
                  <a:lnTo>
                    <a:pt x="15937" y="30670"/>
                  </a:lnTo>
                  <a:lnTo>
                    <a:pt x="15988" y="30670"/>
                  </a:lnTo>
                  <a:lnTo>
                    <a:pt x="15988" y="30645"/>
                  </a:lnTo>
                  <a:lnTo>
                    <a:pt x="16039" y="30645"/>
                  </a:lnTo>
                  <a:lnTo>
                    <a:pt x="16039" y="30619"/>
                  </a:lnTo>
                  <a:lnTo>
                    <a:pt x="16090" y="30619"/>
                  </a:lnTo>
                  <a:lnTo>
                    <a:pt x="16090" y="30594"/>
                  </a:lnTo>
                  <a:lnTo>
                    <a:pt x="16167" y="30594"/>
                  </a:lnTo>
                  <a:lnTo>
                    <a:pt x="16142" y="30568"/>
                  </a:lnTo>
                  <a:lnTo>
                    <a:pt x="16218" y="30568"/>
                  </a:lnTo>
                  <a:lnTo>
                    <a:pt x="16218" y="30543"/>
                  </a:lnTo>
                  <a:lnTo>
                    <a:pt x="16244" y="30543"/>
                  </a:lnTo>
                  <a:lnTo>
                    <a:pt x="16269" y="30517"/>
                  </a:lnTo>
                  <a:lnTo>
                    <a:pt x="16321" y="30517"/>
                  </a:lnTo>
                  <a:lnTo>
                    <a:pt x="16321" y="30491"/>
                  </a:lnTo>
                  <a:lnTo>
                    <a:pt x="16372" y="30491"/>
                  </a:lnTo>
                  <a:lnTo>
                    <a:pt x="16372" y="30466"/>
                  </a:lnTo>
                  <a:lnTo>
                    <a:pt x="16423" y="30466"/>
                  </a:lnTo>
                  <a:lnTo>
                    <a:pt x="16423" y="30440"/>
                  </a:lnTo>
                  <a:lnTo>
                    <a:pt x="16474" y="30440"/>
                  </a:lnTo>
                  <a:lnTo>
                    <a:pt x="16474" y="30415"/>
                  </a:lnTo>
                  <a:lnTo>
                    <a:pt x="16525" y="30415"/>
                  </a:lnTo>
                  <a:lnTo>
                    <a:pt x="16525" y="30389"/>
                  </a:lnTo>
                  <a:lnTo>
                    <a:pt x="16576" y="30389"/>
                  </a:lnTo>
                  <a:lnTo>
                    <a:pt x="16602" y="30363"/>
                  </a:lnTo>
                  <a:lnTo>
                    <a:pt x="16628" y="30363"/>
                  </a:lnTo>
                  <a:lnTo>
                    <a:pt x="16653" y="30338"/>
                  </a:lnTo>
                  <a:lnTo>
                    <a:pt x="16679" y="30338"/>
                  </a:lnTo>
                  <a:lnTo>
                    <a:pt x="16679" y="30312"/>
                  </a:lnTo>
                  <a:lnTo>
                    <a:pt x="16756" y="30312"/>
                  </a:lnTo>
                  <a:lnTo>
                    <a:pt x="16730" y="30287"/>
                  </a:lnTo>
                  <a:lnTo>
                    <a:pt x="16807" y="30287"/>
                  </a:lnTo>
                  <a:lnTo>
                    <a:pt x="16807" y="30261"/>
                  </a:lnTo>
                  <a:lnTo>
                    <a:pt x="16858" y="30261"/>
                  </a:lnTo>
                  <a:lnTo>
                    <a:pt x="16858" y="30236"/>
                  </a:lnTo>
                  <a:lnTo>
                    <a:pt x="16883" y="30236"/>
                  </a:lnTo>
                  <a:lnTo>
                    <a:pt x="16909" y="30210"/>
                  </a:lnTo>
                  <a:lnTo>
                    <a:pt x="16960" y="30210"/>
                  </a:lnTo>
                  <a:lnTo>
                    <a:pt x="16960" y="30184"/>
                  </a:lnTo>
                  <a:lnTo>
                    <a:pt x="17011" y="30184"/>
                  </a:lnTo>
                  <a:lnTo>
                    <a:pt x="17011" y="30159"/>
                  </a:lnTo>
                  <a:lnTo>
                    <a:pt x="17062" y="30159"/>
                  </a:lnTo>
                  <a:lnTo>
                    <a:pt x="17062" y="30133"/>
                  </a:lnTo>
                  <a:lnTo>
                    <a:pt x="17114" y="30133"/>
                  </a:lnTo>
                  <a:lnTo>
                    <a:pt x="17114" y="30108"/>
                  </a:lnTo>
                  <a:lnTo>
                    <a:pt x="17165" y="30108"/>
                  </a:lnTo>
                  <a:lnTo>
                    <a:pt x="17165" y="30082"/>
                  </a:lnTo>
                  <a:lnTo>
                    <a:pt x="17242" y="30082"/>
                  </a:lnTo>
                  <a:lnTo>
                    <a:pt x="17242" y="30057"/>
                  </a:lnTo>
                  <a:lnTo>
                    <a:pt x="17267" y="30057"/>
                  </a:lnTo>
                  <a:lnTo>
                    <a:pt x="17293" y="30031"/>
                  </a:lnTo>
                  <a:lnTo>
                    <a:pt x="17318" y="30031"/>
                  </a:lnTo>
                  <a:lnTo>
                    <a:pt x="17344" y="30005"/>
                  </a:lnTo>
                  <a:lnTo>
                    <a:pt x="17395" y="30005"/>
                  </a:lnTo>
                  <a:lnTo>
                    <a:pt x="17395" y="29980"/>
                  </a:lnTo>
                  <a:lnTo>
                    <a:pt x="17446" y="29980"/>
                  </a:lnTo>
                  <a:lnTo>
                    <a:pt x="17446" y="29954"/>
                  </a:lnTo>
                  <a:lnTo>
                    <a:pt x="17497" y="29954"/>
                  </a:lnTo>
                  <a:lnTo>
                    <a:pt x="17497" y="29929"/>
                  </a:lnTo>
                  <a:lnTo>
                    <a:pt x="17548" y="29929"/>
                  </a:lnTo>
                  <a:lnTo>
                    <a:pt x="17548" y="29903"/>
                  </a:lnTo>
                  <a:lnTo>
                    <a:pt x="17600" y="29903"/>
                  </a:lnTo>
                  <a:lnTo>
                    <a:pt x="17600" y="29877"/>
                  </a:lnTo>
                  <a:lnTo>
                    <a:pt x="17651" y="29877"/>
                  </a:lnTo>
                  <a:lnTo>
                    <a:pt x="17676" y="29852"/>
                  </a:lnTo>
                  <a:lnTo>
                    <a:pt x="17702" y="29852"/>
                  </a:lnTo>
                  <a:lnTo>
                    <a:pt x="17728" y="29826"/>
                  </a:lnTo>
                  <a:lnTo>
                    <a:pt x="17753" y="29826"/>
                  </a:lnTo>
                  <a:lnTo>
                    <a:pt x="17855" y="30005"/>
                  </a:lnTo>
                  <a:lnTo>
                    <a:pt x="17881" y="30005"/>
                  </a:lnTo>
                  <a:lnTo>
                    <a:pt x="17907" y="29980"/>
                  </a:lnTo>
                  <a:lnTo>
                    <a:pt x="17932" y="29980"/>
                  </a:lnTo>
                  <a:lnTo>
                    <a:pt x="17958" y="29954"/>
                  </a:lnTo>
                  <a:lnTo>
                    <a:pt x="17983" y="29954"/>
                  </a:lnTo>
                  <a:lnTo>
                    <a:pt x="17983" y="29929"/>
                  </a:lnTo>
                  <a:lnTo>
                    <a:pt x="18009" y="29954"/>
                  </a:lnTo>
                  <a:lnTo>
                    <a:pt x="18009" y="29929"/>
                  </a:lnTo>
                  <a:lnTo>
                    <a:pt x="18034" y="29929"/>
                  </a:lnTo>
                  <a:lnTo>
                    <a:pt x="18060" y="29903"/>
                  </a:lnTo>
                  <a:lnTo>
                    <a:pt x="18086" y="29903"/>
                  </a:lnTo>
                  <a:lnTo>
                    <a:pt x="18111" y="29877"/>
                  </a:lnTo>
                  <a:lnTo>
                    <a:pt x="18162" y="29877"/>
                  </a:lnTo>
                  <a:lnTo>
                    <a:pt x="18162" y="29852"/>
                  </a:lnTo>
                  <a:lnTo>
                    <a:pt x="18214" y="29852"/>
                  </a:lnTo>
                  <a:lnTo>
                    <a:pt x="18214" y="29826"/>
                  </a:lnTo>
                  <a:lnTo>
                    <a:pt x="18265" y="29826"/>
                  </a:lnTo>
                  <a:lnTo>
                    <a:pt x="18265" y="29801"/>
                  </a:lnTo>
                  <a:lnTo>
                    <a:pt x="18316" y="29801"/>
                  </a:lnTo>
                  <a:lnTo>
                    <a:pt x="18341" y="29775"/>
                  </a:lnTo>
                  <a:lnTo>
                    <a:pt x="18367" y="29775"/>
                  </a:lnTo>
                  <a:lnTo>
                    <a:pt x="18393" y="29750"/>
                  </a:lnTo>
                  <a:lnTo>
                    <a:pt x="18418" y="29750"/>
                  </a:lnTo>
                  <a:lnTo>
                    <a:pt x="18418" y="29724"/>
                  </a:lnTo>
                  <a:lnTo>
                    <a:pt x="18469" y="29724"/>
                  </a:lnTo>
                  <a:lnTo>
                    <a:pt x="18495" y="29698"/>
                  </a:lnTo>
                  <a:lnTo>
                    <a:pt x="18521" y="29698"/>
                  </a:lnTo>
                  <a:lnTo>
                    <a:pt x="18546" y="29673"/>
                  </a:lnTo>
                  <a:lnTo>
                    <a:pt x="18572" y="29673"/>
                  </a:lnTo>
                  <a:lnTo>
                    <a:pt x="18597" y="29647"/>
                  </a:lnTo>
                  <a:lnTo>
                    <a:pt x="18648" y="29647"/>
                  </a:lnTo>
                  <a:lnTo>
                    <a:pt x="18648" y="29622"/>
                  </a:lnTo>
                  <a:lnTo>
                    <a:pt x="18674" y="29622"/>
                  </a:lnTo>
                  <a:lnTo>
                    <a:pt x="18700" y="29596"/>
                  </a:lnTo>
                  <a:lnTo>
                    <a:pt x="18751" y="29596"/>
                  </a:lnTo>
                  <a:lnTo>
                    <a:pt x="18751" y="29571"/>
                  </a:lnTo>
                  <a:lnTo>
                    <a:pt x="18802" y="29571"/>
                  </a:lnTo>
                  <a:lnTo>
                    <a:pt x="18802" y="29545"/>
                  </a:lnTo>
                  <a:lnTo>
                    <a:pt x="18853" y="29545"/>
                  </a:lnTo>
                  <a:lnTo>
                    <a:pt x="18853" y="29519"/>
                  </a:lnTo>
                  <a:lnTo>
                    <a:pt x="18904" y="29519"/>
                  </a:lnTo>
                  <a:lnTo>
                    <a:pt x="18930" y="29494"/>
                  </a:lnTo>
                  <a:lnTo>
                    <a:pt x="18955" y="29494"/>
                  </a:lnTo>
                  <a:lnTo>
                    <a:pt x="18981" y="29468"/>
                  </a:lnTo>
                  <a:lnTo>
                    <a:pt x="19007" y="29468"/>
                  </a:lnTo>
                  <a:lnTo>
                    <a:pt x="19032" y="29443"/>
                  </a:lnTo>
                  <a:lnTo>
                    <a:pt x="19058" y="29443"/>
                  </a:lnTo>
                  <a:lnTo>
                    <a:pt x="19083" y="29417"/>
                  </a:lnTo>
                  <a:lnTo>
                    <a:pt x="19109" y="29417"/>
                  </a:lnTo>
                  <a:lnTo>
                    <a:pt x="19134" y="29391"/>
                  </a:lnTo>
                  <a:lnTo>
                    <a:pt x="19160" y="29391"/>
                  </a:lnTo>
                  <a:lnTo>
                    <a:pt x="19186" y="29366"/>
                  </a:lnTo>
                  <a:lnTo>
                    <a:pt x="19237" y="29366"/>
                  </a:lnTo>
                  <a:lnTo>
                    <a:pt x="19237" y="29340"/>
                  </a:lnTo>
                  <a:lnTo>
                    <a:pt x="19288" y="29340"/>
                  </a:lnTo>
                  <a:lnTo>
                    <a:pt x="19288" y="29315"/>
                  </a:lnTo>
                  <a:lnTo>
                    <a:pt x="19339" y="29315"/>
                  </a:lnTo>
                  <a:lnTo>
                    <a:pt x="19365" y="29289"/>
                  </a:lnTo>
                  <a:lnTo>
                    <a:pt x="19390" y="29289"/>
                  </a:lnTo>
                  <a:lnTo>
                    <a:pt x="19416" y="29264"/>
                  </a:lnTo>
                  <a:lnTo>
                    <a:pt x="19441" y="29264"/>
                  </a:lnTo>
                  <a:lnTo>
                    <a:pt x="19467" y="29238"/>
                  </a:lnTo>
                  <a:lnTo>
                    <a:pt x="19493" y="29238"/>
                  </a:lnTo>
                  <a:lnTo>
                    <a:pt x="19518" y="29212"/>
                  </a:lnTo>
                  <a:lnTo>
                    <a:pt x="19544" y="29212"/>
                  </a:lnTo>
                  <a:lnTo>
                    <a:pt x="19569" y="29187"/>
                  </a:lnTo>
                  <a:lnTo>
                    <a:pt x="19595" y="29187"/>
                  </a:lnTo>
                  <a:lnTo>
                    <a:pt x="19620" y="29161"/>
                  </a:lnTo>
                  <a:lnTo>
                    <a:pt x="19672" y="29161"/>
                  </a:lnTo>
                  <a:lnTo>
                    <a:pt x="19672" y="29136"/>
                  </a:lnTo>
                  <a:lnTo>
                    <a:pt x="19697" y="29136"/>
                  </a:lnTo>
                  <a:lnTo>
                    <a:pt x="19723" y="29110"/>
                  </a:lnTo>
                  <a:lnTo>
                    <a:pt x="19748" y="29110"/>
                  </a:lnTo>
                  <a:lnTo>
                    <a:pt x="19774" y="29084"/>
                  </a:lnTo>
                  <a:lnTo>
                    <a:pt x="19825" y="29084"/>
                  </a:lnTo>
                  <a:lnTo>
                    <a:pt x="19825" y="29059"/>
                  </a:lnTo>
                  <a:lnTo>
                    <a:pt x="19876" y="29059"/>
                  </a:lnTo>
                  <a:lnTo>
                    <a:pt x="19876" y="29033"/>
                  </a:lnTo>
                  <a:lnTo>
                    <a:pt x="19927" y="29033"/>
                  </a:lnTo>
                  <a:lnTo>
                    <a:pt x="19927" y="29008"/>
                  </a:lnTo>
                  <a:lnTo>
                    <a:pt x="19979" y="29008"/>
                  </a:lnTo>
                  <a:lnTo>
                    <a:pt x="20004" y="28982"/>
                  </a:lnTo>
                  <a:lnTo>
                    <a:pt x="20030" y="28982"/>
                  </a:lnTo>
                  <a:lnTo>
                    <a:pt x="20055" y="28957"/>
                  </a:lnTo>
                  <a:lnTo>
                    <a:pt x="20081" y="28957"/>
                  </a:lnTo>
                  <a:lnTo>
                    <a:pt x="20081" y="28931"/>
                  </a:lnTo>
                  <a:lnTo>
                    <a:pt x="20106" y="28957"/>
                  </a:lnTo>
                  <a:lnTo>
                    <a:pt x="20106" y="28931"/>
                  </a:lnTo>
                  <a:lnTo>
                    <a:pt x="20132" y="28931"/>
                  </a:lnTo>
                  <a:lnTo>
                    <a:pt x="20158" y="28905"/>
                  </a:lnTo>
                  <a:lnTo>
                    <a:pt x="20183" y="28905"/>
                  </a:lnTo>
                  <a:lnTo>
                    <a:pt x="20209" y="28880"/>
                  </a:lnTo>
                  <a:lnTo>
                    <a:pt x="20260" y="28880"/>
                  </a:lnTo>
                  <a:lnTo>
                    <a:pt x="20260" y="28854"/>
                  </a:lnTo>
                  <a:lnTo>
                    <a:pt x="20311" y="28854"/>
                  </a:lnTo>
                  <a:lnTo>
                    <a:pt x="20311" y="28829"/>
                  </a:lnTo>
                  <a:lnTo>
                    <a:pt x="20362" y="28829"/>
                  </a:lnTo>
                  <a:lnTo>
                    <a:pt x="20362" y="28803"/>
                  </a:lnTo>
                  <a:lnTo>
                    <a:pt x="20413" y="28803"/>
                  </a:lnTo>
                  <a:lnTo>
                    <a:pt x="20439" y="28778"/>
                  </a:lnTo>
                  <a:lnTo>
                    <a:pt x="20465" y="28778"/>
                  </a:lnTo>
                  <a:lnTo>
                    <a:pt x="20490" y="28752"/>
                  </a:lnTo>
                  <a:lnTo>
                    <a:pt x="20516" y="28752"/>
                  </a:lnTo>
                  <a:lnTo>
                    <a:pt x="20516" y="28726"/>
                  </a:lnTo>
                  <a:lnTo>
                    <a:pt x="20567" y="28726"/>
                  </a:lnTo>
                  <a:lnTo>
                    <a:pt x="20592" y="28701"/>
                  </a:lnTo>
                  <a:lnTo>
                    <a:pt x="20618" y="28701"/>
                  </a:lnTo>
                  <a:lnTo>
                    <a:pt x="20644" y="28675"/>
                  </a:lnTo>
                  <a:lnTo>
                    <a:pt x="20669" y="28675"/>
                  </a:lnTo>
                  <a:lnTo>
                    <a:pt x="20695" y="28650"/>
                  </a:lnTo>
                  <a:lnTo>
                    <a:pt x="20746" y="28650"/>
                  </a:lnTo>
                  <a:lnTo>
                    <a:pt x="20746" y="28624"/>
                  </a:lnTo>
                  <a:lnTo>
                    <a:pt x="20772" y="28624"/>
                  </a:lnTo>
                  <a:lnTo>
                    <a:pt x="20797" y="28598"/>
                  </a:lnTo>
                  <a:lnTo>
                    <a:pt x="20848" y="28598"/>
                  </a:lnTo>
                  <a:lnTo>
                    <a:pt x="20874" y="28573"/>
                  </a:lnTo>
                  <a:lnTo>
                    <a:pt x="20899" y="28573"/>
                  </a:lnTo>
                  <a:lnTo>
                    <a:pt x="20899" y="28547"/>
                  </a:lnTo>
                  <a:lnTo>
                    <a:pt x="20951" y="28547"/>
                  </a:lnTo>
                  <a:lnTo>
                    <a:pt x="20951" y="28522"/>
                  </a:lnTo>
                  <a:lnTo>
                    <a:pt x="21002" y="28522"/>
                  </a:lnTo>
                  <a:lnTo>
                    <a:pt x="21027" y="28496"/>
                  </a:lnTo>
                  <a:lnTo>
                    <a:pt x="21053" y="28496"/>
                  </a:lnTo>
                  <a:lnTo>
                    <a:pt x="21078" y="28471"/>
                  </a:lnTo>
                  <a:lnTo>
                    <a:pt x="21104" y="28471"/>
                  </a:lnTo>
                  <a:lnTo>
                    <a:pt x="21130" y="28445"/>
                  </a:lnTo>
                  <a:lnTo>
                    <a:pt x="21155" y="28445"/>
                  </a:lnTo>
                  <a:lnTo>
                    <a:pt x="21181" y="28419"/>
                  </a:lnTo>
                  <a:lnTo>
                    <a:pt x="21206" y="28419"/>
                  </a:lnTo>
                  <a:lnTo>
                    <a:pt x="21232" y="28394"/>
                  </a:lnTo>
                  <a:lnTo>
                    <a:pt x="21258" y="28394"/>
                  </a:lnTo>
                  <a:lnTo>
                    <a:pt x="21283" y="28368"/>
                  </a:lnTo>
                  <a:lnTo>
                    <a:pt x="21334" y="28368"/>
                  </a:lnTo>
                  <a:lnTo>
                    <a:pt x="21334" y="28343"/>
                  </a:lnTo>
                  <a:lnTo>
                    <a:pt x="21360" y="28343"/>
                  </a:lnTo>
                  <a:lnTo>
                    <a:pt x="21795" y="28036"/>
                  </a:lnTo>
                  <a:lnTo>
                    <a:pt x="22230" y="27678"/>
                  </a:lnTo>
                  <a:lnTo>
                    <a:pt x="22613" y="27268"/>
                  </a:lnTo>
                  <a:lnTo>
                    <a:pt x="22997" y="26808"/>
                  </a:lnTo>
                  <a:lnTo>
                    <a:pt x="22051" y="25503"/>
                  </a:lnTo>
                  <a:lnTo>
                    <a:pt x="22076" y="25529"/>
                  </a:lnTo>
                  <a:lnTo>
                    <a:pt x="22076" y="25503"/>
                  </a:lnTo>
                  <a:lnTo>
                    <a:pt x="22102" y="25503"/>
                  </a:lnTo>
                  <a:lnTo>
                    <a:pt x="22127" y="25478"/>
                  </a:lnTo>
                  <a:lnTo>
                    <a:pt x="22153" y="25478"/>
                  </a:lnTo>
                  <a:lnTo>
                    <a:pt x="22153" y="25452"/>
                  </a:lnTo>
                  <a:lnTo>
                    <a:pt x="22178" y="25478"/>
                  </a:lnTo>
                  <a:lnTo>
                    <a:pt x="22178" y="25452"/>
                  </a:lnTo>
                  <a:lnTo>
                    <a:pt x="22204" y="25452"/>
                  </a:lnTo>
                  <a:lnTo>
                    <a:pt x="22204" y="25427"/>
                  </a:lnTo>
                  <a:lnTo>
                    <a:pt x="22230" y="25452"/>
                  </a:lnTo>
                  <a:lnTo>
                    <a:pt x="22230" y="25427"/>
                  </a:lnTo>
                  <a:lnTo>
                    <a:pt x="22255" y="25427"/>
                  </a:lnTo>
                  <a:lnTo>
                    <a:pt x="22281" y="25401"/>
                  </a:lnTo>
                  <a:lnTo>
                    <a:pt x="22306" y="25401"/>
                  </a:lnTo>
                  <a:lnTo>
                    <a:pt x="22306" y="25375"/>
                  </a:lnTo>
                  <a:lnTo>
                    <a:pt x="22332" y="25401"/>
                  </a:lnTo>
                  <a:lnTo>
                    <a:pt x="22332" y="25375"/>
                  </a:lnTo>
                  <a:lnTo>
                    <a:pt x="22357" y="25375"/>
                  </a:lnTo>
                  <a:lnTo>
                    <a:pt x="22383" y="25350"/>
                  </a:lnTo>
                  <a:lnTo>
                    <a:pt x="22383" y="25375"/>
                  </a:lnTo>
                  <a:lnTo>
                    <a:pt x="22409" y="25350"/>
                  </a:lnTo>
                  <a:lnTo>
                    <a:pt x="22434" y="25324"/>
                  </a:lnTo>
                  <a:lnTo>
                    <a:pt x="22485" y="25324"/>
                  </a:lnTo>
                  <a:lnTo>
                    <a:pt x="22485" y="25299"/>
                  </a:lnTo>
                  <a:lnTo>
                    <a:pt x="22537" y="25299"/>
                  </a:lnTo>
                  <a:lnTo>
                    <a:pt x="22562" y="25273"/>
                  </a:lnTo>
                  <a:lnTo>
                    <a:pt x="22588" y="25273"/>
                  </a:lnTo>
                  <a:lnTo>
                    <a:pt x="22588" y="25248"/>
                  </a:lnTo>
                  <a:lnTo>
                    <a:pt x="22613" y="25273"/>
                  </a:lnTo>
                  <a:lnTo>
                    <a:pt x="22613" y="25248"/>
                  </a:lnTo>
                  <a:lnTo>
                    <a:pt x="22639" y="25248"/>
                  </a:lnTo>
                  <a:lnTo>
                    <a:pt x="22639" y="25222"/>
                  </a:lnTo>
                  <a:lnTo>
                    <a:pt x="22664" y="25248"/>
                  </a:lnTo>
                  <a:lnTo>
                    <a:pt x="22664" y="25222"/>
                  </a:lnTo>
                  <a:lnTo>
                    <a:pt x="22690" y="25222"/>
                  </a:lnTo>
                  <a:lnTo>
                    <a:pt x="22716" y="25196"/>
                  </a:lnTo>
                  <a:lnTo>
                    <a:pt x="22741" y="25196"/>
                  </a:lnTo>
                  <a:lnTo>
                    <a:pt x="22741" y="25171"/>
                  </a:lnTo>
                  <a:lnTo>
                    <a:pt x="22767" y="25196"/>
                  </a:lnTo>
                  <a:lnTo>
                    <a:pt x="22767" y="25171"/>
                  </a:lnTo>
                  <a:lnTo>
                    <a:pt x="22792" y="25171"/>
                  </a:lnTo>
                  <a:lnTo>
                    <a:pt x="22792" y="25145"/>
                  </a:lnTo>
                  <a:lnTo>
                    <a:pt x="22818" y="25171"/>
                  </a:lnTo>
                  <a:lnTo>
                    <a:pt x="22818" y="25145"/>
                  </a:lnTo>
                  <a:lnTo>
                    <a:pt x="22844" y="25145"/>
                  </a:lnTo>
                  <a:lnTo>
                    <a:pt x="22869" y="25120"/>
                  </a:lnTo>
                  <a:lnTo>
                    <a:pt x="22920" y="25120"/>
                  </a:lnTo>
                  <a:lnTo>
                    <a:pt x="22920" y="25094"/>
                  </a:lnTo>
                  <a:lnTo>
                    <a:pt x="22971" y="25094"/>
                  </a:lnTo>
                  <a:lnTo>
                    <a:pt x="22997" y="25068"/>
                  </a:lnTo>
                  <a:lnTo>
                    <a:pt x="23023" y="25043"/>
                  </a:lnTo>
                  <a:lnTo>
                    <a:pt x="23048" y="25068"/>
                  </a:lnTo>
                  <a:lnTo>
                    <a:pt x="23048" y="25043"/>
                  </a:lnTo>
                  <a:lnTo>
                    <a:pt x="23074" y="25043"/>
                  </a:lnTo>
                  <a:lnTo>
                    <a:pt x="23074" y="25017"/>
                  </a:lnTo>
                  <a:lnTo>
                    <a:pt x="23099" y="25043"/>
                  </a:lnTo>
                  <a:lnTo>
                    <a:pt x="23099" y="25017"/>
                  </a:lnTo>
                  <a:lnTo>
                    <a:pt x="23125" y="25017"/>
                  </a:lnTo>
                  <a:lnTo>
                    <a:pt x="23150" y="24992"/>
                  </a:lnTo>
                  <a:lnTo>
                    <a:pt x="23176" y="24992"/>
                  </a:lnTo>
                  <a:lnTo>
                    <a:pt x="23176" y="24966"/>
                  </a:lnTo>
                  <a:lnTo>
                    <a:pt x="23202" y="24992"/>
                  </a:lnTo>
                  <a:lnTo>
                    <a:pt x="23202" y="24966"/>
                  </a:lnTo>
                  <a:lnTo>
                    <a:pt x="23227" y="24966"/>
                  </a:lnTo>
                  <a:lnTo>
                    <a:pt x="23227" y="24941"/>
                  </a:lnTo>
                  <a:lnTo>
                    <a:pt x="23253" y="24966"/>
                  </a:lnTo>
                  <a:lnTo>
                    <a:pt x="23253" y="24941"/>
                  </a:lnTo>
                  <a:lnTo>
                    <a:pt x="23278" y="24941"/>
                  </a:lnTo>
                  <a:lnTo>
                    <a:pt x="23304" y="24915"/>
                  </a:lnTo>
                  <a:lnTo>
                    <a:pt x="23330" y="24915"/>
                  </a:lnTo>
                  <a:lnTo>
                    <a:pt x="23330" y="24889"/>
                  </a:lnTo>
                  <a:lnTo>
                    <a:pt x="23355" y="24915"/>
                  </a:lnTo>
                  <a:lnTo>
                    <a:pt x="23355" y="24889"/>
                  </a:lnTo>
                  <a:lnTo>
                    <a:pt x="23381" y="24889"/>
                  </a:lnTo>
                  <a:lnTo>
                    <a:pt x="23381" y="24864"/>
                  </a:lnTo>
                  <a:lnTo>
                    <a:pt x="23406" y="24889"/>
                  </a:lnTo>
                  <a:lnTo>
                    <a:pt x="23432" y="24864"/>
                  </a:lnTo>
                  <a:lnTo>
                    <a:pt x="23457" y="24838"/>
                  </a:lnTo>
                  <a:lnTo>
                    <a:pt x="23483" y="24864"/>
                  </a:lnTo>
                  <a:lnTo>
                    <a:pt x="23483" y="24838"/>
                  </a:lnTo>
                  <a:lnTo>
                    <a:pt x="23509" y="24838"/>
                  </a:lnTo>
                  <a:lnTo>
                    <a:pt x="23509" y="24813"/>
                  </a:lnTo>
                  <a:lnTo>
                    <a:pt x="23560" y="24813"/>
                  </a:lnTo>
                  <a:lnTo>
                    <a:pt x="23585" y="24787"/>
                  </a:lnTo>
                  <a:lnTo>
                    <a:pt x="23611" y="24787"/>
                  </a:lnTo>
                  <a:lnTo>
                    <a:pt x="23611" y="24762"/>
                  </a:lnTo>
                  <a:lnTo>
                    <a:pt x="23636" y="24787"/>
                  </a:lnTo>
                  <a:lnTo>
                    <a:pt x="23636" y="24762"/>
                  </a:lnTo>
                  <a:lnTo>
                    <a:pt x="23662" y="24762"/>
                  </a:lnTo>
                  <a:lnTo>
                    <a:pt x="23662" y="24736"/>
                  </a:lnTo>
                  <a:lnTo>
                    <a:pt x="23688" y="24762"/>
                  </a:lnTo>
                  <a:lnTo>
                    <a:pt x="23688" y="24736"/>
                  </a:lnTo>
                  <a:lnTo>
                    <a:pt x="23713" y="24736"/>
                  </a:lnTo>
                  <a:lnTo>
                    <a:pt x="23739" y="24710"/>
                  </a:lnTo>
                  <a:lnTo>
                    <a:pt x="23764" y="24710"/>
                  </a:lnTo>
                  <a:lnTo>
                    <a:pt x="23764" y="24685"/>
                  </a:lnTo>
                  <a:lnTo>
                    <a:pt x="23790" y="24710"/>
                  </a:lnTo>
                  <a:lnTo>
                    <a:pt x="23790" y="24685"/>
                  </a:lnTo>
                  <a:lnTo>
                    <a:pt x="23816" y="24685"/>
                  </a:lnTo>
                  <a:lnTo>
                    <a:pt x="23816" y="24659"/>
                  </a:lnTo>
                  <a:lnTo>
                    <a:pt x="23841" y="24685"/>
                  </a:lnTo>
                  <a:lnTo>
                    <a:pt x="23841" y="24659"/>
                  </a:lnTo>
                  <a:lnTo>
                    <a:pt x="23867" y="24659"/>
                  </a:lnTo>
                  <a:lnTo>
                    <a:pt x="23892" y="24634"/>
                  </a:lnTo>
                  <a:lnTo>
                    <a:pt x="23943" y="24634"/>
                  </a:lnTo>
                  <a:lnTo>
                    <a:pt x="23943" y="24608"/>
                  </a:lnTo>
                  <a:lnTo>
                    <a:pt x="23995" y="24608"/>
                  </a:lnTo>
                  <a:lnTo>
                    <a:pt x="23995" y="24582"/>
                  </a:lnTo>
                  <a:lnTo>
                    <a:pt x="24020" y="24582"/>
                  </a:lnTo>
                  <a:lnTo>
                    <a:pt x="24046" y="24557"/>
                  </a:lnTo>
                  <a:lnTo>
                    <a:pt x="24046" y="24582"/>
                  </a:lnTo>
                  <a:lnTo>
                    <a:pt x="24071" y="24557"/>
                  </a:lnTo>
                  <a:lnTo>
                    <a:pt x="24097" y="24557"/>
                  </a:lnTo>
                  <a:lnTo>
                    <a:pt x="24276" y="23892"/>
                  </a:lnTo>
                  <a:lnTo>
                    <a:pt x="24429" y="23201"/>
                  </a:lnTo>
                  <a:lnTo>
                    <a:pt x="24557" y="22485"/>
                  </a:lnTo>
                  <a:lnTo>
                    <a:pt x="24634" y="21718"/>
                  </a:lnTo>
                  <a:lnTo>
                    <a:pt x="24634" y="21692"/>
                  </a:lnTo>
                  <a:lnTo>
                    <a:pt x="23048" y="20618"/>
                  </a:lnTo>
                  <a:lnTo>
                    <a:pt x="23074" y="19876"/>
                  </a:lnTo>
                  <a:lnTo>
                    <a:pt x="23074" y="19134"/>
                  </a:lnTo>
                  <a:lnTo>
                    <a:pt x="23099" y="19134"/>
                  </a:lnTo>
                  <a:lnTo>
                    <a:pt x="23099" y="19108"/>
                  </a:lnTo>
                  <a:lnTo>
                    <a:pt x="23150" y="19108"/>
                  </a:lnTo>
                  <a:lnTo>
                    <a:pt x="23150" y="19083"/>
                  </a:lnTo>
                  <a:lnTo>
                    <a:pt x="23202" y="19083"/>
                  </a:lnTo>
                  <a:lnTo>
                    <a:pt x="23202" y="19057"/>
                  </a:lnTo>
                  <a:lnTo>
                    <a:pt x="23253" y="19057"/>
                  </a:lnTo>
                  <a:lnTo>
                    <a:pt x="23253" y="19032"/>
                  </a:lnTo>
                  <a:lnTo>
                    <a:pt x="23304" y="19032"/>
                  </a:lnTo>
                  <a:lnTo>
                    <a:pt x="23304" y="19006"/>
                  </a:lnTo>
                  <a:lnTo>
                    <a:pt x="23355" y="19006"/>
                  </a:lnTo>
                  <a:lnTo>
                    <a:pt x="23355" y="18980"/>
                  </a:lnTo>
                  <a:lnTo>
                    <a:pt x="23381" y="19006"/>
                  </a:lnTo>
                  <a:lnTo>
                    <a:pt x="23381" y="18980"/>
                  </a:lnTo>
                  <a:lnTo>
                    <a:pt x="23406" y="18980"/>
                  </a:lnTo>
                  <a:lnTo>
                    <a:pt x="23406" y="18955"/>
                  </a:lnTo>
                  <a:lnTo>
                    <a:pt x="23432" y="18980"/>
                  </a:lnTo>
                  <a:lnTo>
                    <a:pt x="23432" y="18955"/>
                  </a:lnTo>
                  <a:lnTo>
                    <a:pt x="23483" y="18955"/>
                  </a:lnTo>
                  <a:lnTo>
                    <a:pt x="23483" y="18929"/>
                  </a:lnTo>
                  <a:lnTo>
                    <a:pt x="23534" y="18929"/>
                  </a:lnTo>
                  <a:lnTo>
                    <a:pt x="23534" y="18904"/>
                  </a:lnTo>
                  <a:lnTo>
                    <a:pt x="23560" y="18904"/>
                  </a:lnTo>
                  <a:lnTo>
                    <a:pt x="23560" y="18878"/>
                  </a:lnTo>
                  <a:lnTo>
                    <a:pt x="23585" y="18904"/>
                  </a:lnTo>
                  <a:lnTo>
                    <a:pt x="23585" y="18878"/>
                  </a:lnTo>
                  <a:lnTo>
                    <a:pt x="23636" y="18878"/>
                  </a:lnTo>
                  <a:lnTo>
                    <a:pt x="23636" y="18853"/>
                  </a:lnTo>
                  <a:lnTo>
                    <a:pt x="23688" y="18853"/>
                  </a:lnTo>
                  <a:lnTo>
                    <a:pt x="23688" y="18827"/>
                  </a:lnTo>
                  <a:lnTo>
                    <a:pt x="23739" y="18827"/>
                  </a:lnTo>
                  <a:lnTo>
                    <a:pt x="23739" y="18801"/>
                  </a:lnTo>
                  <a:lnTo>
                    <a:pt x="23790" y="18801"/>
                  </a:lnTo>
                  <a:lnTo>
                    <a:pt x="23790" y="18776"/>
                  </a:lnTo>
                  <a:lnTo>
                    <a:pt x="23816" y="18801"/>
                  </a:lnTo>
                  <a:lnTo>
                    <a:pt x="23816" y="18776"/>
                  </a:lnTo>
                  <a:lnTo>
                    <a:pt x="23841" y="18776"/>
                  </a:lnTo>
                  <a:lnTo>
                    <a:pt x="23841" y="18750"/>
                  </a:lnTo>
                  <a:lnTo>
                    <a:pt x="23892" y="18750"/>
                  </a:lnTo>
                  <a:lnTo>
                    <a:pt x="23892" y="18725"/>
                  </a:lnTo>
                  <a:lnTo>
                    <a:pt x="23943" y="18725"/>
                  </a:lnTo>
                  <a:lnTo>
                    <a:pt x="23943" y="18699"/>
                  </a:lnTo>
                  <a:lnTo>
                    <a:pt x="23969" y="18725"/>
                  </a:lnTo>
                  <a:lnTo>
                    <a:pt x="23969" y="18699"/>
                  </a:lnTo>
                  <a:lnTo>
                    <a:pt x="23995" y="18699"/>
                  </a:lnTo>
                  <a:lnTo>
                    <a:pt x="23995" y="18674"/>
                  </a:lnTo>
                  <a:lnTo>
                    <a:pt x="24020" y="18699"/>
                  </a:lnTo>
                  <a:lnTo>
                    <a:pt x="24020" y="18674"/>
                  </a:lnTo>
                  <a:lnTo>
                    <a:pt x="24046" y="18674"/>
                  </a:lnTo>
                  <a:lnTo>
                    <a:pt x="24046" y="18648"/>
                  </a:lnTo>
                  <a:lnTo>
                    <a:pt x="24071" y="18674"/>
                  </a:lnTo>
                  <a:lnTo>
                    <a:pt x="24071" y="18648"/>
                  </a:lnTo>
                  <a:lnTo>
                    <a:pt x="24122" y="18648"/>
                  </a:lnTo>
                  <a:lnTo>
                    <a:pt x="24122" y="18622"/>
                  </a:lnTo>
                  <a:lnTo>
                    <a:pt x="24174" y="18622"/>
                  </a:lnTo>
                  <a:lnTo>
                    <a:pt x="24174" y="18597"/>
                  </a:lnTo>
                  <a:lnTo>
                    <a:pt x="24225" y="18597"/>
                  </a:lnTo>
                  <a:lnTo>
                    <a:pt x="24225" y="18571"/>
                  </a:lnTo>
                  <a:lnTo>
                    <a:pt x="24276" y="18571"/>
                  </a:lnTo>
                  <a:lnTo>
                    <a:pt x="24276" y="18546"/>
                  </a:lnTo>
                  <a:lnTo>
                    <a:pt x="24327" y="18546"/>
                  </a:lnTo>
                  <a:lnTo>
                    <a:pt x="24327" y="18520"/>
                  </a:lnTo>
                  <a:lnTo>
                    <a:pt x="24378" y="18520"/>
                  </a:lnTo>
                  <a:lnTo>
                    <a:pt x="24378" y="18494"/>
                  </a:lnTo>
                  <a:lnTo>
                    <a:pt x="24404" y="18520"/>
                  </a:lnTo>
                  <a:lnTo>
                    <a:pt x="24404" y="18494"/>
                  </a:lnTo>
                  <a:lnTo>
                    <a:pt x="24429" y="18494"/>
                  </a:lnTo>
                  <a:lnTo>
                    <a:pt x="24429" y="18469"/>
                  </a:lnTo>
                  <a:lnTo>
                    <a:pt x="24455" y="18494"/>
                  </a:lnTo>
                  <a:lnTo>
                    <a:pt x="24455" y="18469"/>
                  </a:lnTo>
                  <a:lnTo>
                    <a:pt x="24481" y="18469"/>
                  </a:lnTo>
                  <a:lnTo>
                    <a:pt x="24481" y="18443"/>
                  </a:lnTo>
                  <a:lnTo>
                    <a:pt x="24506" y="18469"/>
                  </a:lnTo>
                  <a:lnTo>
                    <a:pt x="24506" y="18443"/>
                  </a:lnTo>
                  <a:lnTo>
                    <a:pt x="24557" y="18443"/>
                  </a:lnTo>
                  <a:lnTo>
                    <a:pt x="24429" y="17574"/>
                  </a:lnTo>
                  <a:lnTo>
                    <a:pt x="24276" y="16704"/>
                  </a:lnTo>
                  <a:lnTo>
                    <a:pt x="24071" y="15834"/>
                  </a:lnTo>
                  <a:lnTo>
                    <a:pt x="23841" y="14964"/>
                  </a:lnTo>
                  <a:lnTo>
                    <a:pt x="22383" y="14888"/>
                  </a:lnTo>
                  <a:lnTo>
                    <a:pt x="22178" y="14171"/>
                  </a:lnTo>
                  <a:lnTo>
                    <a:pt x="21923" y="13455"/>
                  </a:lnTo>
                  <a:lnTo>
                    <a:pt x="21667" y="12739"/>
                  </a:lnTo>
                  <a:lnTo>
                    <a:pt x="21360" y="12023"/>
                  </a:lnTo>
                  <a:lnTo>
                    <a:pt x="21411" y="12023"/>
                  </a:lnTo>
                  <a:lnTo>
                    <a:pt x="21411" y="11997"/>
                  </a:lnTo>
                  <a:lnTo>
                    <a:pt x="21462" y="11997"/>
                  </a:lnTo>
                  <a:lnTo>
                    <a:pt x="21462" y="11972"/>
                  </a:lnTo>
                  <a:lnTo>
                    <a:pt x="21513" y="11972"/>
                  </a:lnTo>
                  <a:lnTo>
                    <a:pt x="21539" y="11946"/>
                  </a:lnTo>
                  <a:lnTo>
                    <a:pt x="21565" y="11946"/>
                  </a:lnTo>
                  <a:lnTo>
                    <a:pt x="21590" y="11920"/>
                  </a:lnTo>
                  <a:lnTo>
                    <a:pt x="21616" y="11920"/>
                  </a:lnTo>
                  <a:lnTo>
                    <a:pt x="21616" y="11895"/>
                  </a:lnTo>
                  <a:lnTo>
                    <a:pt x="21667" y="11895"/>
                  </a:lnTo>
                  <a:lnTo>
                    <a:pt x="21692" y="11869"/>
                  </a:lnTo>
                  <a:lnTo>
                    <a:pt x="21718" y="11869"/>
                  </a:lnTo>
                  <a:lnTo>
                    <a:pt x="21744" y="11844"/>
                  </a:lnTo>
                  <a:lnTo>
                    <a:pt x="21769" y="11844"/>
                  </a:lnTo>
                  <a:lnTo>
                    <a:pt x="21795" y="11818"/>
                  </a:lnTo>
                  <a:lnTo>
                    <a:pt x="21846" y="11818"/>
                  </a:lnTo>
                  <a:lnTo>
                    <a:pt x="21846" y="11793"/>
                  </a:lnTo>
                  <a:lnTo>
                    <a:pt x="21897" y="11793"/>
                  </a:lnTo>
                  <a:lnTo>
                    <a:pt x="21897" y="11767"/>
                  </a:lnTo>
                  <a:lnTo>
                    <a:pt x="21948" y="11767"/>
                  </a:lnTo>
                  <a:lnTo>
                    <a:pt x="21974" y="11741"/>
                  </a:lnTo>
                  <a:lnTo>
                    <a:pt x="21999" y="11741"/>
                  </a:lnTo>
                  <a:lnTo>
                    <a:pt x="21999" y="11716"/>
                  </a:lnTo>
                  <a:lnTo>
                    <a:pt x="22051" y="11716"/>
                  </a:lnTo>
                  <a:lnTo>
                    <a:pt x="22051" y="11690"/>
                  </a:lnTo>
                  <a:lnTo>
                    <a:pt x="22102" y="11690"/>
                  </a:lnTo>
                  <a:lnTo>
                    <a:pt x="22127" y="11665"/>
                  </a:lnTo>
                  <a:lnTo>
                    <a:pt x="22153" y="11665"/>
                  </a:lnTo>
                  <a:lnTo>
                    <a:pt x="22178" y="11639"/>
                  </a:lnTo>
                  <a:lnTo>
                    <a:pt x="22204" y="11639"/>
                  </a:lnTo>
                  <a:lnTo>
                    <a:pt x="22230" y="11613"/>
                  </a:lnTo>
                  <a:lnTo>
                    <a:pt x="22281" y="11613"/>
                  </a:lnTo>
                  <a:lnTo>
                    <a:pt x="22281" y="11588"/>
                  </a:lnTo>
                  <a:lnTo>
                    <a:pt x="22332" y="11588"/>
                  </a:lnTo>
                  <a:lnTo>
                    <a:pt x="22332" y="11562"/>
                  </a:lnTo>
                  <a:lnTo>
                    <a:pt x="22357" y="11562"/>
                  </a:lnTo>
                  <a:lnTo>
                    <a:pt x="22383" y="11537"/>
                  </a:lnTo>
                  <a:lnTo>
                    <a:pt x="22434" y="11537"/>
                  </a:lnTo>
                  <a:lnTo>
                    <a:pt x="22434" y="11511"/>
                  </a:lnTo>
                  <a:lnTo>
                    <a:pt x="22485" y="11511"/>
                  </a:lnTo>
                  <a:lnTo>
                    <a:pt x="22485" y="11486"/>
                  </a:lnTo>
                  <a:lnTo>
                    <a:pt x="22537" y="11486"/>
                  </a:lnTo>
                  <a:lnTo>
                    <a:pt x="22537" y="11460"/>
                  </a:lnTo>
                  <a:lnTo>
                    <a:pt x="22588" y="11460"/>
                  </a:lnTo>
                  <a:lnTo>
                    <a:pt x="22204" y="10590"/>
                  </a:lnTo>
                  <a:lnTo>
                    <a:pt x="21769" y="9746"/>
                  </a:lnTo>
                  <a:lnTo>
                    <a:pt x="21309" y="8928"/>
                  </a:lnTo>
                  <a:lnTo>
                    <a:pt x="20848" y="8135"/>
                  </a:lnTo>
                  <a:lnTo>
                    <a:pt x="20797" y="8135"/>
                  </a:lnTo>
                  <a:lnTo>
                    <a:pt x="20797" y="8160"/>
                  </a:lnTo>
                  <a:lnTo>
                    <a:pt x="20746" y="8160"/>
                  </a:lnTo>
                  <a:lnTo>
                    <a:pt x="20720" y="8186"/>
                  </a:lnTo>
                  <a:lnTo>
                    <a:pt x="20695" y="8186"/>
                  </a:lnTo>
                  <a:lnTo>
                    <a:pt x="20695" y="8211"/>
                  </a:lnTo>
                  <a:lnTo>
                    <a:pt x="20644" y="8211"/>
                  </a:lnTo>
                  <a:lnTo>
                    <a:pt x="20618" y="8237"/>
                  </a:lnTo>
                  <a:lnTo>
                    <a:pt x="20592" y="8237"/>
                  </a:lnTo>
                  <a:lnTo>
                    <a:pt x="20567" y="8263"/>
                  </a:lnTo>
                  <a:lnTo>
                    <a:pt x="20541" y="8263"/>
                  </a:lnTo>
                  <a:lnTo>
                    <a:pt x="20516" y="8288"/>
                  </a:lnTo>
                  <a:lnTo>
                    <a:pt x="20490" y="8288"/>
                  </a:lnTo>
                  <a:lnTo>
                    <a:pt x="20465" y="8314"/>
                  </a:lnTo>
                  <a:lnTo>
                    <a:pt x="20439" y="8314"/>
                  </a:lnTo>
                  <a:lnTo>
                    <a:pt x="20413" y="8339"/>
                  </a:lnTo>
                  <a:lnTo>
                    <a:pt x="20388" y="8339"/>
                  </a:lnTo>
                  <a:lnTo>
                    <a:pt x="20362" y="8365"/>
                  </a:lnTo>
                  <a:lnTo>
                    <a:pt x="20311" y="8365"/>
                  </a:lnTo>
                  <a:lnTo>
                    <a:pt x="20311" y="8390"/>
                  </a:lnTo>
                  <a:lnTo>
                    <a:pt x="20260" y="8390"/>
                  </a:lnTo>
                  <a:lnTo>
                    <a:pt x="20260" y="8416"/>
                  </a:lnTo>
                  <a:lnTo>
                    <a:pt x="20234" y="8416"/>
                  </a:lnTo>
                  <a:lnTo>
                    <a:pt x="20209" y="8442"/>
                  </a:lnTo>
                  <a:lnTo>
                    <a:pt x="20158" y="8442"/>
                  </a:lnTo>
                  <a:lnTo>
                    <a:pt x="20132" y="8467"/>
                  </a:lnTo>
                  <a:lnTo>
                    <a:pt x="20106" y="8467"/>
                  </a:lnTo>
                  <a:lnTo>
                    <a:pt x="20081" y="8493"/>
                  </a:lnTo>
                  <a:lnTo>
                    <a:pt x="20055" y="8493"/>
                  </a:lnTo>
                  <a:lnTo>
                    <a:pt x="20055" y="8518"/>
                  </a:lnTo>
                  <a:lnTo>
                    <a:pt x="20030" y="8493"/>
                  </a:lnTo>
                  <a:lnTo>
                    <a:pt x="20030" y="8518"/>
                  </a:lnTo>
                  <a:lnTo>
                    <a:pt x="20004" y="8518"/>
                  </a:lnTo>
                  <a:lnTo>
                    <a:pt x="19979" y="8544"/>
                  </a:lnTo>
                  <a:lnTo>
                    <a:pt x="19953" y="8544"/>
                  </a:lnTo>
                  <a:lnTo>
                    <a:pt x="19927" y="8569"/>
                  </a:lnTo>
                  <a:lnTo>
                    <a:pt x="19902" y="8569"/>
                  </a:lnTo>
                  <a:lnTo>
                    <a:pt x="19902" y="8595"/>
                  </a:lnTo>
                  <a:lnTo>
                    <a:pt x="19876" y="8569"/>
                  </a:lnTo>
                  <a:lnTo>
                    <a:pt x="19876" y="8595"/>
                  </a:lnTo>
                  <a:lnTo>
                    <a:pt x="19851" y="8595"/>
                  </a:lnTo>
                  <a:lnTo>
                    <a:pt x="19825" y="8621"/>
                  </a:lnTo>
                  <a:lnTo>
                    <a:pt x="19800" y="8621"/>
                  </a:lnTo>
                  <a:lnTo>
                    <a:pt x="19774" y="8646"/>
                  </a:lnTo>
                  <a:lnTo>
                    <a:pt x="19723" y="8646"/>
                  </a:lnTo>
                  <a:lnTo>
                    <a:pt x="19697" y="8672"/>
                  </a:lnTo>
                  <a:lnTo>
                    <a:pt x="19672" y="8672"/>
                  </a:lnTo>
                  <a:lnTo>
                    <a:pt x="19646" y="8697"/>
                  </a:lnTo>
                  <a:lnTo>
                    <a:pt x="19620" y="8697"/>
                  </a:lnTo>
                  <a:lnTo>
                    <a:pt x="19620" y="8723"/>
                  </a:lnTo>
                  <a:lnTo>
                    <a:pt x="19595" y="8723"/>
                  </a:lnTo>
                  <a:lnTo>
                    <a:pt x="19211" y="8160"/>
                  </a:lnTo>
                  <a:lnTo>
                    <a:pt x="18827" y="7623"/>
                  </a:lnTo>
                  <a:lnTo>
                    <a:pt x="18418" y="7086"/>
                  </a:lnTo>
                  <a:lnTo>
                    <a:pt x="18009" y="6574"/>
                  </a:lnTo>
                  <a:lnTo>
                    <a:pt x="18700" y="5167"/>
                  </a:lnTo>
                  <a:lnTo>
                    <a:pt x="18111" y="4502"/>
                  </a:lnTo>
                  <a:lnTo>
                    <a:pt x="17497" y="3888"/>
                  </a:lnTo>
                  <a:lnTo>
                    <a:pt x="16883" y="3300"/>
                  </a:lnTo>
                  <a:lnTo>
                    <a:pt x="16269" y="2763"/>
                  </a:lnTo>
                  <a:lnTo>
                    <a:pt x="16244" y="2788"/>
                  </a:lnTo>
                  <a:lnTo>
                    <a:pt x="16218" y="2788"/>
                  </a:lnTo>
                  <a:lnTo>
                    <a:pt x="16218" y="2814"/>
                  </a:lnTo>
                  <a:lnTo>
                    <a:pt x="16193" y="2788"/>
                  </a:lnTo>
                  <a:lnTo>
                    <a:pt x="16193" y="2814"/>
                  </a:lnTo>
                  <a:lnTo>
                    <a:pt x="16167" y="2814"/>
                  </a:lnTo>
                  <a:lnTo>
                    <a:pt x="16167" y="2840"/>
                  </a:lnTo>
                  <a:lnTo>
                    <a:pt x="16142" y="2814"/>
                  </a:lnTo>
                  <a:lnTo>
                    <a:pt x="16142" y="2840"/>
                  </a:lnTo>
                  <a:lnTo>
                    <a:pt x="16116" y="2840"/>
                  </a:lnTo>
                  <a:lnTo>
                    <a:pt x="16090" y="2865"/>
                  </a:lnTo>
                  <a:lnTo>
                    <a:pt x="16039" y="2865"/>
                  </a:lnTo>
                  <a:lnTo>
                    <a:pt x="16039" y="2891"/>
                  </a:lnTo>
                  <a:lnTo>
                    <a:pt x="15988" y="2891"/>
                  </a:lnTo>
                  <a:lnTo>
                    <a:pt x="15988" y="2916"/>
                  </a:lnTo>
                  <a:lnTo>
                    <a:pt x="15963" y="2916"/>
                  </a:lnTo>
                  <a:lnTo>
                    <a:pt x="15937" y="2942"/>
                  </a:lnTo>
                  <a:lnTo>
                    <a:pt x="15911" y="2916"/>
                  </a:lnTo>
                  <a:lnTo>
                    <a:pt x="15911" y="2942"/>
                  </a:lnTo>
                  <a:lnTo>
                    <a:pt x="15886" y="2942"/>
                  </a:lnTo>
                  <a:lnTo>
                    <a:pt x="15886" y="2967"/>
                  </a:lnTo>
                  <a:lnTo>
                    <a:pt x="15860" y="2942"/>
                  </a:lnTo>
                  <a:lnTo>
                    <a:pt x="15860" y="2967"/>
                  </a:lnTo>
                  <a:lnTo>
                    <a:pt x="15835" y="2967"/>
                  </a:lnTo>
                  <a:lnTo>
                    <a:pt x="15835" y="2993"/>
                  </a:lnTo>
                  <a:lnTo>
                    <a:pt x="15809" y="2967"/>
                  </a:lnTo>
                  <a:lnTo>
                    <a:pt x="15809" y="2993"/>
                  </a:lnTo>
                  <a:lnTo>
                    <a:pt x="15783" y="2993"/>
                  </a:lnTo>
                  <a:lnTo>
                    <a:pt x="15783" y="3019"/>
                  </a:lnTo>
                  <a:lnTo>
                    <a:pt x="15758" y="2993"/>
                  </a:lnTo>
                  <a:lnTo>
                    <a:pt x="15758" y="3019"/>
                  </a:lnTo>
                  <a:lnTo>
                    <a:pt x="15732" y="3019"/>
                  </a:lnTo>
                  <a:lnTo>
                    <a:pt x="15732" y="3044"/>
                  </a:lnTo>
                  <a:lnTo>
                    <a:pt x="15707" y="3019"/>
                  </a:lnTo>
                  <a:lnTo>
                    <a:pt x="15707" y="3044"/>
                  </a:lnTo>
                  <a:lnTo>
                    <a:pt x="15681" y="3044"/>
                  </a:lnTo>
                  <a:lnTo>
                    <a:pt x="15656" y="3070"/>
                  </a:lnTo>
                  <a:lnTo>
                    <a:pt x="15604" y="3070"/>
                  </a:lnTo>
                  <a:lnTo>
                    <a:pt x="15604" y="3095"/>
                  </a:lnTo>
                  <a:lnTo>
                    <a:pt x="15579" y="3095"/>
                  </a:lnTo>
                  <a:lnTo>
                    <a:pt x="15579" y="3121"/>
                  </a:lnTo>
                  <a:lnTo>
                    <a:pt x="15553" y="3095"/>
                  </a:lnTo>
                  <a:lnTo>
                    <a:pt x="15553" y="3121"/>
                  </a:lnTo>
                  <a:lnTo>
                    <a:pt x="15528" y="3121"/>
                  </a:lnTo>
                  <a:lnTo>
                    <a:pt x="15502" y="3147"/>
                  </a:lnTo>
                  <a:lnTo>
                    <a:pt x="15502" y="3121"/>
                  </a:lnTo>
                  <a:lnTo>
                    <a:pt x="15477" y="3147"/>
                  </a:lnTo>
                  <a:lnTo>
                    <a:pt x="15451" y="3147"/>
                  </a:lnTo>
                  <a:lnTo>
                    <a:pt x="15451" y="3172"/>
                  </a:lnTo>
                  <a:lnTo>
                    <a:pt x="15425" y="3147"/>
                  </a:lnTo>
                  <a:lnTo>
                    <a:pt x="15425" y="3172"/>
                  </a:lnTo>
                  <a:lnTo>
                    <a:pt x="15400" y="3172"/>
                  </a:lnTo>
                  <a:lnTo>
                    <a:pt x="15400" y="3198"/>
                  </a:lnTo>
                  <a:lnTo>
                    <a:pt x="15349" y="3198"/>
                  </a:lnTo>
                  <a:lnTo>
                    <a:pt x="15349" y="3223"/>
                  </a:lnTo>
                  <a:lnTo>
                    <a:pt x="15323" y="3198"/>
                  </a:lnTo>
                  <a:lnTo>
                    <a:pt x="15323" y="3223"/>
                  </a:lnTo>
                  <a:lnTo>
                    <a:pt x="15297" y="3223"/>
                  </a:lnTo>
                  <a:lnTo>
                    <a:pt x="15297" y="3249"/>
                  </a:lnTo>
                  <a:lnTo>
                    <a:pt x="15272" y="3223"/>
                  </a:lnTo>
                  <a:lnTo>
                    <a:pt x="15272" y="3249"/>
                  </a:lnTo>
                  <a:lnTo>
                    <a:pt x="15246" y="3249"/>
                  </a:lnTo>
                  <a:lnTo>
                    <a:pt x="15246" y="3274"/>
                  </a:lnTo>
                  <a:lnTo>
                    <a:pt x="15221" y="3249"/>
                  </a:lnTo>
                  <a:lnTo>
                    <a:pt x="15221" y="3274"/>
                  </a:lnTo>
                  <a:lnTo>
                    <a:pt x="15195" y="3274"/>
                  </a:lnTo>
                  <a:lnTo>
                    <a:pt x="15195" y="3300"/>
                  </a:lnTo>
                  <a:lnTo>
                    <a:pt x="15170" y="3274"/>
                  </a:lnTo>
                  <a:lnTo>
                    <a:pt x="15170" y="3300"/>
                  </a:lnTo>
                  <a:lnTo>
                    <a:pt x="15144" y="3300"/>
                  </a:lnTo>
                  <a:lnTo>
                    <a:pt x="15144" y="3326"/>
                  </a:lnTo>
                  <a:lnTo>
                    <a:pt x="15118" y="3300"/>
                  </a:lnTo>
                  <a:lnTo>
                    <a:pt x="15118" y="3326"/>
                  </a:lnTo>
                  <a:lnTo>
                    <a:pt x="15093" y="3326"/>
                  </a:lnTo>
                  <a:lnTo>
                    <a:pt x="15093" y="3351"/>
                  </a:lnTo>
                  <a:lnTo>
                    <a:pt x="15067" y="3326"/>
                  </a:lnTo>
                  <a:lnTo>
                    <a:pt x="15067" y="3351"/>
                  </a:lnTo>
                  <a:lnTo>
                    <a:pt x="15016" y="3351"/>
                  </a:lnTo>
                  <a:lnTo>
                    <a:pt x="15016" y="3377"/>
                  </a:lnTo>
                  <a:lnTo>
                    <a:pt x="14965" y="3377"/>
                  </a:lnTo>
                  <a:lnTo>
                    <a:pt x="14965" y="3402"/>
                  </a:lnTo>
                  <a:lnTo>
                    <a:pt x="14914" y="3402"/>
                  </a:lnTo>
                  <a:lnTo>
                    <a:pt x="14888" y="3428"/>
                  </a:lnTo>
                  <a:lnTo>
                    <a:pt x="14863" y="3428"/>
                  </a:lnTo>
                  <a:lnTo>
                    <a:pt x="14863" y="3454"/>
                  </a:lnTo>
                  <a:lnTo>
                    <a:pt x="14837" y="3428"/>
                  </a:lnTo>
                  <a:lnTo>
                    <a:pt x="14837" y="3454"/>
                  </a:lnTo>
                  <a:lnTo>
                    <a:pt x="14811" y="3454"/>
                  </a:lnTo>
                  <a:lnTo>
                    <a:pt x="14811" y="3479"/>
                  </a:lnTo>
                  <a:lnTo>
                    <a:pt x="14786" y="3454"/>
                  </a:lnTo>
                  <a:lnTo>
                    <a:pt x="14786" y="3479"/>
                  </a:lnTo>
                  <a:lnTo>
                    <a:pt x="14760" y="3479"/>
                  </a:lnTo>
                  <a:lnTo>
                    <a:pt x="14735" y="3505"/>
                  </a:lnTo>
                  <a:lnTo>
                    <a:pt x="14709" y="3505"/>
                  </a:lnTo>
                  <a:lnTo>
                    <a:pt x="14709" y="3530"/>
                  </a:lnTo>
                  <a:lnTo>
                    <a:pt x="14684" y="3505"/>
                  </a:lnTo>
                  <a:lnTo>
                    <a:pt x="14684" y="3530"/>
                  </a:lnTo>
                  <a:lnTo>
                    <a:pt x="14658" y="3530"/>
                  </a:lnTo>
                  <a:lnTo>
                    <a:pt x="14658" y="3556"/>
                  </a:lnTo>
                  <a:lnTo>
                    <a:pt x="14632" y="3530"/>
                  </a:lnTo>
                  <a:lnTo>
                    <a:pt x="14632" y="3556"/>
                  </a:lnTo>
                  <a:lnTo>
                    <a:pt x="14198" y="3300"/>
                  </a:lnTo>
                  <a:lnTo>
                    <a:pt x="13788" y="3070"/>
                  </a:lnTo>
                  <a:lnTo>
                    <a:pt x="13737" y="1049"/>
                  </a:lnTo>
                  <a:lnTo>
                    <a:pt x="13098" y="716"/>
                  </a:lnTo>
                  <a:lnTo>
                    <a:pt x="12458" y="461"/>
                  </a:lnTo>
                  <a:lnTo>
                    <a:pt x="11844" y="256"/>
                  </a:lnTo>
                  <a:lnTo>
                    <a:pt x="11205" y="103"/>
                  </a:lnTo>
                  <a:lnTo>
                    <a:pt x="11179" y="103"/>
                  </a:lnTo>
                  <a:lnTo>
                    <a:pt x="11179" y="128"/>
                  </a:lnTo>
                  <a:lnTo>
                    <a:pt x="11128" y="128"/>
                  </a:lnTo>
                  <a:lnTo>
                    <a:pt x="11128" y="154"/>
                  </a:lnTo>
                  <a:lnTo>
                    <a:pt x="11077" y="154"/>
                  </a:lnTo>
                  <a:lnTo>
                    <a:pt x="11077" y="179"/>
                  </a:lnTo>
                  <a:lnTo>
                    <a:pt x="11026" y="179"/>
                  </a:lnTo>
                  <a:lnTo>
                    <a:pt x="11026" y="205"/>
                  </a:lnTo>
                  <a:lnTo>
                    <a:pt x="10974" y="205"/>
                  </a:lnTo>
                  <a:lnTo>
                    <a:pt x="10974" y="230"/>
                  </a:lnTo>
                  <a:lnTo>
                    <a:pt x="10949" y="205"/>
                  </a:lnTo>
                  <a:lnTo>
                    <a:pt x="10949" y="230"/>
                  </a:lnTo>
                  <a:lnTo>
                    <a:pt x="10923" y="230"/>
                  </a:lnTo>
                  <a:lnTo>
                    <a:pt x="10923" y="256"/>
                  </a:lnTo>
                  <a:lnTo>
                    <a:pt x="10898" y="230"/>
                  </a:lnTo>
                  <a:lnTo>
                    <a:pt x="10898" y="256"/>
                  </a:lnTo>
                  <a:lnTo>
                    <a:pt x="10872" y="256"/>
                  </a:lnTo>
                  <a:lnTo>
                    <a:pt x="10872" y="282"/>
                  </a:lnTo>
                  <a:lnTo>
                    <a:pt x="10847" y="256"/>
                  </a:lnTo>
                  <a:lnTo>
                    <a:pt x="10847" y="282"/>
                  </a:lnTo>
                  <a:lnTo>
                    <a:pt x="10795" y="282"/>
                  </a:lnTo>
                  <a:lnTo>
                    <a:pt x="10821" y="307"/>
                  </a:lnTo>
                  <a:lnTo>
                    <a:pt x="10744" y="307"/>
                  </a:lnTo>
                  <a:lnTo>
                    <a:pt x="10744" y="333"/>
                  </a:lnTo>
                  <a:lnTo>
                    <a:pt x="10693" y="333"/>
                  </a:lnTo>
                  <a:lnTo>
                    <a:pt x="10693" y="358"/>
                  </a:lnTo>
                  <a:lnTo>
                    <a:pt x="10642" y="358"/>
                  </a:lnTo>
                  <a:lnTo>
                    <a:pt x="10642" y="384"/>
                  </a:lnTo>
                  <a:lnTo>
                    <a:pt x="10591" y="384"/>
                  </a:lnTo>
                  <a:lnTo>
                    <a:pt x="10591" y="410"/>
                  </a:lnTo>
                  <a:lnTo>
                    <a:pt x="10540" y="410"/>
                  </a:lnTo>
                  <a:lnTo>
                    <a:pt x="10540" y="435"/>
                  </a:lnTo>
                  <a:lnTo>
                    <a:pt x="10488" y="435"/>
                  </a:lnTo>
                  <a:lnTo>
                    <a:pt x="10488" y="461"/>
                  </a:lnTo>
                  <a:lnTo>
                    <a:pt x="10437" y="461"/>
                  </a:lnTo>
                  <a:lnTo>
                    <a:pt x="10437" y="486"/>
                  </a:lnTo>
                  <a:lnTo>
                    <a:pt x="10361" y="486"/>
                  </a:lnTo>
                  <a:lnTo>
                    <a:pt x="10386" y="512"/>
                  </a:lnTo>
                  <a:lnTo>
                    <a:pt x="10309" y="512"/>
                  </a:lnTo>
                  <a:lnTo>
                    <a:pt x="10309" y="537"/>
                  </a:lnTo>
                  <a:lnTo>
                    <a:pt x="10284" y="537"/>
                  </a:lnTo>
                  <a:lnTo>
                    <a:pt x="10284" y="563"/>
                  </a:lnTo>
                  <a:lnTo>
                    <a:pt x="10258" y="537"/>
                  </a:lnTo>
                  <a:lnTo>
                    <a:pt x="10258" y="563"/>
                  </a:lnTo>
                  <a:lnTo>
                    <a:pt x="10207" y="563"/>
                  </a:lnTo>
                  <a:lnTo>
                    <a:pt x="10207" y="589"/>
                  </a:lnTo>
                  <a:lnTo>
                    <a:pt x="10156" y="589"/>
                  </a:lnTo>
                  <a:lnTo>
                    <a:pt x="10156" y="614"/>
                  </a:lnTo>
                  <a:lnTo>
                    <a:pt x="10105" y="614"/>
                  </a:lnTo>
                  <a:lnTo>
                    <a:pt x="10105" y="640"/>
                  </a:lnTo>
                  <a:lnTo>
                    <a:pt x="10054" y="640"/>
                  </a:lnTo>
                  <a:lnTo>
                    <a:pt x="10054" y="665"/>
                  </a:lnTo>
                  <a:lnTo>
                    <a:pt x="10002" y="665"/>
                  </a:lnTo>
                  <a:lnTo>
                    <a:pt x="10002" y="691"/>
                  </a:lnTo>
                  <a:lnTo>
                    <a:pt x="9951" y="691"/>
                  </a:lnTo>
                  <a:lnTo>
                    <a:pt x="9951" y="716"/>
                  </a:lnTo>
                  <a:lnTo>
                    <a:pt x="9900" y="716"/>
                  </a:lnTo>
                  <a:lnTo>
                    <a:pt x="9900" y="742"/>
                  </a:lnTo>
                  <a:lnTo>
                    <a:pt x="9875" y="716"/>
                  </a:lnTo>
                  <a:lnTo>
                    <a:pt x="9875" y="742"/>
                  </a:lnTo>
                  <a:lnTo>
                    <a:pt x="9849" y="742"/>
                  </a:lnTo>
                  <a:lnTo>
                    <a:pt x="9849" y="768"/>
                  </a:lnTo>
                  <a:lnTo>
                    <a:pt x="9823" y="742"/>
                  </a:lnTo>
                  <a:lnTo>
                    <a:pt x="9823" y="768"/>
                  </a:lnTo>
                  <a:lnTo>
                    <a:pt x="9798" y="768"/>
                  </a:lnTo>
                  <a:lnTo>
                    <a:pt x="9798" y="793"/>
                  </a:lnTo>
                  <a:lnTo>
                    <a:pt x="9772" y="768"/>
                  </a:lnTo>
                  <a:lnTo>
                    <a:pt x="9772" y="793"/>
                  </a:lnTo>
                  <a:lnTo>
                    <a:pt x="9721" y="793"/>
                  </a:lnTo>
                  <a:lnTo>
                    <a:pt x="9721" y="819"/>
                  </a:lnTo>
                  <a:lnTo>
                    <a:pt x="9670" y="819"/>
                  </a:lnTo>
                  <a:lnTo>
                    <a:pt x="9670" y="844"/>
                  </a:lnTo>
                  <a:lnTo>
                    <a:pt x="9619" y="844"/>
                  </a:lnTo>
                  <a:lnTo>
                    <a:pt x="9619" y="870"/>
                  </a:lnTo>
                  <a:lnTo>
                    <a:pt x="9568" y="870"/>
                  </a:lnTo>
                  <a:lnTo>
                    <a:pt x="9568" y="896"/>
                  </a:lnTo>
                  <a:lnTo>
                    <a:pt x="9516" y="896"/>
                  </a:lnTo>
                  <a:lnTo>
                    <a:pt x="9516" y="921"/>
                  </a:lnTo>
                  <a:lnTo>
                    <a:pt x="9465" y="921"/>
                  </a:lnTo>
                  <a:lnTo>
                    <a:pt x="9465" y="947"/>
                  </a:lnTo>
                  <a:lnTo>
                    <a:pt x="9440" y="921"/>
                  </a:lnTo>
                  <a:lnTo>
                    <a:pt x="9440" y="947"/>
                  </a:lnTo>
                  <a:lnTo>
                    <a:pt x="9414" y="947"/>
                  </a:lnTo>
                  <a:lnTo>
                    <a:pt x="9414" y="972"/>
                  </a:lnTo>
                  <a:lnTo>
                    <a:pt x="9363" y="972"/>
                  </a:lnTo>
                  <a:lnTo>
                    <a:pt x="9363" y="998"/>
                  </a:lnTo>
                  <a:lnTo>
                    <a:pt x="9286" y="998"/>
                  </a:lnTo>
                  <a:lnTo>
                    <a:pt x="9286" y="1023"/>
                  </a:lnTo>
                  <a:lnTo>
                    <a:pt x="9261" y="1023"/>
                  </a:lnTo>
                  <a:lnTo>
                    <a:pt x="9261" y="1049"/>
                  </a:lnTo>
                  <a:lnTo>
                    <a:pt x="9235" y="1023"/>
                  </a:lnTo>
                  <a:lnTo>
                    <a:pt x="9235" y="1049"/>
                  </a:lnTo>
                  <a:lnTo>
                    <a:pt x="8851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3277115" y="1652525"/>
              <a:ext cx="387260" cy="534008"/>
            </a:xfrm>
            <a:custGeom>
              <a:rect b="b" l="l" r="r" t="t"/>
              <a:pathLst>
                <a:path extrusionOk="0" h="29137" w="21130">
                  <a:moveTo>
                    <a:pt x="8775" y="8263"/>
                  </a:moveTo>
                  <a:lnTo>
                    <a:pt x="9184" y="8314"/>
                  </a:lnTo>
                  <a:lnTo>
                    <a:pt x="9619" y="8417"/>
                  </a:lnTo>
                  <a:lnTo>
                    <a:pt x="10054" y="8570"/>
                  </a:lnTo>
                  <a:lnTo>
                    <a:pt x="10514" y="8800"/>
                  </a:lnTo>
                  <a:lnTo>
                    <a:pt x="10974" y="9082"/>
                  </a:lnTo>
                  <a:lnTo>
                    <a:pt x="11435" y="9414"/>
                  </a:lnTo>
                  <a:lnTo>
                    <a:pt x="11895" y="9824"/>
                  </a:lnTo>
                  <a:lnTo>
                    <a:pt x="12305" y="10233"/>
                  </a:lnTo>
                  <a:lnTo>
                    <a:pt x="12714" y="10719"/>
                  </a:lnTo>
                  <a:lnTo>
                    <a:pt x="13098" y="11205"/>
                  </a:lnTo>
                  <a:lnTo>
                    <a:pt x="13456" y="11742"/>
                  </a:lnTo>
                  <a:lnTo>
                    <a:pt x="13763" y="12279"/>
                  </a:lnTo>
                  <a:lnTo>
                    <a:pt x="14070" y="12868"/>
                  </a:lnTo>
                  <a:lnTo>
                    <a:pt x="14325" y="13456"/>
                  </a:lnTo>
                  <a:lnTo>
                    <a:pt x="14556" y="14044"/>
                  </a:lnTo>
                  <a:lnTo>
                    <a:pt x="14760" y="14658"/>
                  </a:lnTo>
                  <a:lnTo>
                    <a:pt x="14914" y="15272"/>
                  </a:lnTo>
                  <a:lnTo>
                    <a:pt x="15016" y="15860"/>
                  </a:lnTo>
                  <a:lnTo>
                    <a:pt x="15093" y="16474"/>
                  </a:lnTo>
                  <a:lnTo>
                    <a:pt x="15118" y="17063"/>
                  </a:lnTo>
                  <a:lnTo>
                    <a:pt x="15093" y="17625"/>
                  </a:lnTo>
                  <a:lnTo>
                    <a:pt x="15042" y="18163"/>
                  </a:lnTo>
                  <a:lnTo>
                    <a:pt x="14939" y="18674"/>
                  </a:lnTo>
                  <a:lnTo>
                    <a:pt x="14786" y="19109"/>
                  </a:lnTo>
                  <a:lnTo>
                    <a:pt x="14581" y="19518"/>
                  </a:lnTo>
                  <a:lnTo>
                    <a:pt x="14377" y="19851"/>
                  </a:lnTo>
                  <a:lnTo>
                    <a:pt x="14095" y="20158"/>
                  </a:lnTo>
                  <a:lnTo>
                    <a:pt x="13814" y="20414"/>
                  </a:lnTo>
                  <a:lnTo>
                    <a:pt x="13481" y="20593"/>
                  </a:lnTo>
                  <a:lnTo>
                    <a:pt x="13149" y="20721"/>
                  </a:lnTo>
                  <a:lnTo>
                    <a:pt x="12765" y="20797"/>
                  </a:lnTo>
                  <a:lnTo>
                    <a:pt x="12381" y="20823"/>
                  </a:lnTo>
                  <a:lnTo>
                    <a:pt x="11972" y="20772"/>
                  </a:lnTo>
                  <a:lnTo>
                    <a:pt x="11537" y="20695"/>
                  </a:lnTo>
                  <a:lnTo>
                    <a:pt x="11102" y="20516"/>
                  </a:lnTo>
                  <a:lnTo>
                    <a:pt x="10642" y="20286"/>
                  </a:lnTo>
                  <a:lnTo>
                    <a:pt x="10181" y="20004"/>
                  </a:lnTo>
                  <a:lnTo>
                    <a:pt x="9721" y="19672"/>
                  </a:lnTo>
                  <a:lnTo>
                    <a:pt x="9261" y="19288"/>
                  </a:lnTo>
                  <a:lnTo>
                    <a:pt x="8851" y="18853"/>
                  </a:lnTo>
                  <a:lnTo>
                    <a:pt x="8442" y="18393"/>
                  </a:lnTo>
                  <a:lnTo>
                    <a:pt x="8058" y="17881"/>
                  </a:lnTo>
                  <a:lnTo>
                    <a:pt x="7700" y="17344"/>
                  </a:lnTo>
                  <a:lnTo>
                    <a:pt x="7393" y="16807"/>
                  </a:lnTo>
                  <a:lnTo>
                    <a:pt x="7086" y="16219"/>
                  </a:lnTo>
                  <a:lnTo>
                    <a:pt x="6831" y="15656"/>
                  </a:lnTo>
                  <a:lnTo>
                    <a:pt x="6600" y="15042"/>
                  </a:lnTo>
                  <a:lnTo>
                    <a:pt x="6396" y="14454"/>
                  </a:lnTo>
                  <a:lnTo>
                    <a:pt x="6242" y="13840"/>
                  </a:lnTo>
                  <a:lnTo>
                    <a:pt x="6140" y="13226"/>
                  </a:lnTo>
                  <a:lnTo>
                    <a:pt x="6063" y="12637"/>
                  </a:lnTo>
                  <a:lnTo>
                    <a:pt x="6038" y="12049"/>
                  </a:lnTo>
                  <a:lnTo>
                    <a:pt x="6038" y="11461"/>
                  </a:lnTo>
                  <a:lnTo>
                    <a:pt x="6114" y="10924"/>
                  </a:lnTo>
                  <a:lnTo>
                    <a:pt x="6217" y="10437"/>
                  </a:lnTo>
                  <a:lnTo>
                    <a:pt x="6370" y="9977"/>
                  </a:lnTo>
                  <a:lnTo>
                    <a:pt x="6549" y="9568"/>
                  </a:lnTo>
                  <a:lnTo>
                    <a:pt x="6779" y="9235"/>
                  </a:lnTo>
                  <a:lnTo>
                    <a:pt x="7035" y="8928"/>
                  </a:lnTo>
                  <a:lnTo>
                    <a:pt x="7342" y="8698"/>
                  </a:lnTo>
                  <a:lnTo>
                    <a:pt x="7649" y="8493"/>
                  </a:lnTo>
                  <a:lnTo>
                    <a:pt x="8007" y="8366"/>
                  </a:lnTo>
                  <a:lnTo>
                    <a:pt x="8391" y="8289"/>
                  </a:lnTo>
                  <a:lnTo>
                    <a:pt x="8775" y="8263"/>
                  </a:lnTo>
                  <a:close/>
                  <a:moveTo>
                    <a:pt x="5347" y="1"/>
                  </a:moveTo>
                  <a:lnTo>
                    <a:pt x="4810" y="103"/>
                  </a:lnTo>
                  <a:lnTo>
                    <a:pt x="4273" y="282"/>
                  </a:lnTo>
                  <a:lnTo>
                    <a:pt x="3787" y="487"/>
                  </a:lnTo>
                  <a:lnTo>
                    <a:pt x="3301" y="743"/>
                  </a:lnTo>
                  <a:lnTo>
                    <a:pt x="4400" y="2815"/>
                  </a:lnTo>
                  <a:lnTo>
                    <a:pt x="4017" y="3096"/>
                  </a:lnTo>
                  <a:lnTo>
                    <a:pt x="3659" y="3403"/>
                  </a:lnTo>
                  <a:lnTo>
                    <a:pt x="3326" y="3736"/>
                  </a:lnTo>
                  <a:lnTo>
                    <a:pt x="3019" y="4145"/>
                  </a:lnTo>
                  <a:lnTo>
                    <a:pt x="1663" y="2278"/>
                  </a:lnTo>
                  <a:lnTo>
                    <a:pt x="1331" y="2789"/>
                  </a:lnTo>
                  <a:lnTo>
                    <a:pt x="1049" y="3326"/>
                  </a:lnTo>
                  <a:lnTo>
                    <a:pt x="794" y="3915"/>
                  </a:lnTo>
                  <a:lnTo>
                    <a:pt x="563" y="4554"/>
                  </a:lnTo>
                  <a:lnTo>
                    <a:pt x="2073" y="6063"/>
                  </a:lnTo>
                  <a:lnTo>
                    <a:pt x="1919" y="6601"/>
                  </a:lnTo>
                  <a:lnTo>
                    <a:pt x="1791" y="7189"/>
                  </a:lnTo>
                  <a:lnTo>
                    <a:pt x="1689" y="7803"/>
                  </a:lnTo>
                  <a:lnTo>
                    <a:pt x="1612" y="8442"/>
                  </a:lnTo>
                  <a:lnTo>
                    <a:pt x="1612" y="8468"/>
                  </a:lnTo>
                  <a:lnTo>
                    <a:pt x="26" y="7393"/>
                  </a:lnTo>
                  <a:lnTo>
                    <a:pt x="1" y="8161"/>
                  </a:lnTo>
                  <a:lnTo>
                    <a:pt x="1" y="8979"/>
                  </a:lnTo>
                  <a:lnTo>
                    <a:pt x="26" y="9798"/>
                  </a:lnTo>
                  <a:lnTo>
                    <a:pt x="103" y="10642"/>
                  </a:lnTo>
                  <a:lnTo>
                    <a:pt x="1689" y="11230"/>
                  </a:lnTo>
                  <a:lnTo>
                    <a:pt x="1791" y="11972"/>
                  </a:lnTo>
                  <a:lnTo>
                    <a:pt x="1919" y="12689"/>
                  </a:lnTo>
                  <a:lnTo>
                    <a:pt x="2073" y="13430"/>
                  </a:lnTo>
                  <a:lnTo>
                    <a:pt x="2277" y="14172"/>
                  </a:lnTo>
                  <a:lnTo>
                    <a:pt x="794" y="14121"/>
                  </a:lnTo>
                  <a:lnTo>
                    <a:pt x="1075" y="14991"/>
                  </a:lnTo>
                  <a:lnTo>
                    <a:pt x="1356" y="15886"/>
                  </a:lnTo>
                  <a:lnTo>
                    <a:pt x="1689" y="16756"/>
                  </a:lnTo>
                  <a:lnTo>
                    <a:pt x="2073" y="17625"/>
                  </a:lnTo>
                  <a:lnTo>
                    <a:pt x="3352" y="17165"/>
                  </a:lnTo>
                  <a:lnTo>
                    <a:pt x="3684" y="17881"/>
                  </a:lnTo>
                  <a:lnTo>
                    <a:pt x="4042" y="18597"/>
                  </a:lnTo>
                  <a:lnTo>
                    <a:pt x="4426" y="19288"/>
                  </a:lnTo>
                  <a:lnTo>
                    <a:pt x="4835" y="19979"/>
                  </a:lnTo>
                  <a:lnTo>
                    <a:pt x="3812" y="20951"/>
                  </a:lnTo>
                  <a:lnTo>
                    <a:pt x="4324" y="21718"/>
                  </a:lnTo>
                  <a:lnTo>
                    <a:pt x="4835" y="22486"/>
                  </a:lnTo>
                  <a:lnTo>
                    <a:pt x="5398" y="23202"/>
                  </a:lnTo>
                  <a:lnTo>
                    <a:pt x="5961" y="23892"/>
                  </a:lnTo>
                  <a:lnTo>
                    <a:pt x="6651" y="22486"/>
                  </a:lnTo>
                  <a:lnTo>
                    <a:pt x="7137" y="23048"/>
                  </a:lnTo>
                  <a:lnTo>
                    <a:pt x="7649" y="23586"/>
                  </a:lnTo>
                  <a:lnTo>
                    <a:pt x="8161" y="24072"/>
                  </a:lnTo>
                  <a:lnTo>
                    <a:pt x="8698" y="24532"/>
                  </a:lnTo>
                  <a:lnTo>
                    <a:pt x="8365" y="26323"/>
                  </a:lnTo>
                  <a:lnTo>
                    <a:pt x="9005" y="26809"/>
                  </a:lnTo>
                  <a:lnTo>
                    <a:pt x="9619" y="27269"/>
                  </a:lnTo>
                  <a:lnTo>
                    <a:pt x="9644" y="27269"/>
                  </a:lnTo>
                  <a:lnTo>
                    <a:pt x="10284" y="27678"/>
                  </a:lnTo>
                  <a:lnTo>
                    <a:pt x="10923" y="28036"/>
                  </a:lnTo>
                  <a:lnTo>
                    <a:pt x="10872" y="26016"/>
                  </a:lnTo>
                  <a:lnTo>
                    <a:pt x="10872" y="26016"/>
                  </a:lnTo>
                  <a:lnTo>
                    <a:pt x="11409" y="26271"/>
                  </a:lnTo>
                  <a:lnTo>
                    <a:pt x="11946" y="26502"/>
                  </a:lnTo>
                  <a:lnTo>
                    <a:pt x="12484" y="26681"/>
                  </a:lnTo>
                  <a:lnTo>
                    <a:pt x="12995" y="26809"/>
                  </a:lnTo>
                  <a:lnTo>
                    <a:pt x="13430" y="28983"/>
                  </a:lnTo>
                  <a:lnTo>
                    <a:pt x="14044" y="29085"/>
                  </a:lnTo>
                  <a:lnTo>
                    <a:pt x="14632" y="29136"/>
                  </a:lnTo>
                  <a:lnTo>
                    <a:pt x="15221" y="29136"/>
                  </a:lnTo>
                  <a:lnTo>
                    <a:pt x="15783" y="29085"/>
                  </a:lnTo>
                  <a:lnTo>
                    <a:pt x="15016" y="26911"/>
                  </a:lnTo>
                  <a:lnTo>
                    <a:pt x="15477" y="26809"/>
                  </a:lnTo>
                  <a:lnTo>
                    <a:pt x="15911" y="26681"/>
                  </a:lnTo>
                  <a:lnTo>
                    <a:pt x="16346" y="26502"/>
                  </a:lnTo>
                  <a:lnTo>
                    <a:pt x="16756" y="26271"/>
                  </a:lnTo>
                  <a:lnTo>
                    <a:pt x="17855" y="28343"/>
                  </a:lnTo>
                  <a:lnTo>
                    <a:pt x="18290" y="28036"/>
                  </a:lnTo>
                  <a:lnTo>
                    <a:pt x="18725" y="27678"/>
                  </a:lnTo>
                  <a:lnTo>
                    <a:pt x="19109" y="27269"/>
                  </a:lnTo>
                  <a:lnTo>
                    <a:pt x="19467" y="26809"/>
                  </a:lnTo>
                  <a:lnTo>
                    <a:pt x="18137" y="24967"/>
                  </a:lnTo>
                  <a:lnTo>
                    <a:pt x="18418" y="24558"/>
                  </a:lnTo>
                  <a:lnTo>
                    <a:pt x="18674" y="24097"/>
                  </a:lnTo>
                  <a:lnTo>
                    <a:pt x="18879" y="23586"/>
                  </a:lnTo>
                  <a:lnTo>
                    <a:pt x="19083" y="23048"/>
                  </a:lnTo>
                  <a:lnTo>
                    <a:pt x="20592" y="24558"/>
                  </a:lnTo>
                  <a:lnTo>
                    <a:pt x="20772" y="23892"/>
                  </a:lnTo>
                  <a:lnTo>
                    <a:pt x="20925" y="23202"/>
                  </a:lnTo>
                  <a:lnTo>
                    <a:pt x="21053" y="22486"/>
                  </a:lnTo>
                  <a:lnTo>
                    <a:pt x="21130" y="21718"/>
                  </a:lnTo>
                  <a:lnTo>
                    <a:pt x="21130" y="21693"/>
                  </a:lnTo>
                  <a:lnTo>
                    <a:pt x="19544" y="20618"/>
                  </a:lnTo>
                  <a:lnTo>
                    <a:pt x="19569" y="19953"/>
                  </a:lnTo>
                  <a:lnTo>
                    <a:pt x="19569" y="19263"/>
                  </a:lnTo>
                  <a:lnTo>
                    <a:pt x="19518" y="18572"/>
                  </a:lnTo>
                  <a:lnTo>
                    <a:pt x="19467" y="17856"/>
                  </a:lnTo>
                  <a:lnTo>
                    <a:pt x="21027" y="18444"/>
                  </a:lnTo>
                  <a:lnTo>
                    <a:pt x="20925" y="17574"/>
                  </a:lnTo>
                  <a:lnTo>
                    <a:pt x="20772" y="16730"/>
                  </a:lnTo>
                  <a:lnTo>
                    <a:pt x="20567" y="15835"/>
                  </a:lnTo>
                  <a:lnTo>
                    <a:pt x="20337" y="14965"/>
                  </a:lnTo>
                  <a:lnTo>
                    <a:pt x="18879" y="14888"/>
                  </a:lnTo>
                  <a:lnTo>
                    <a:pt x="18648" y="14147"/>
                  </a:lnTo>
                  <a:lnTo>
                    <a:pt x="18393" y="13405"/>
                  </a:lnTo>
                  <a:lnTo>
                    <a:pt x="18111" y="12663"/>
                  </a:lnTo>
                  <a:lnTo>
                    <a:pt x="17804" y="11921"/>
                  </a:lnTo>
                  <a:lnTo>
                    <a:pt x="19083" y="11461"/>
                  </a:lnTo>
                  <a:lnTo>
                    <a:pt x="18674" y="10591"/>
                  </a:lnTo>
                  <a:lnTo>
                    <a:pt x="18265" y="9772"/>
                  </a:lnTo>
                  <a:lnTo>
                    <a:pt x="17804" y="8928"/>
                  </a:lnTo>
                  <a:lnTo>
                    <a:pt x="17318" y="8135"/>
                  </a:lnTo>
                  <a:lnTo>
                    <a:pt x="16321" y="9107"/>
                  </a:lnTo>
                  <a:lnTo>
                    <a:pt x="15886" y="8442"/>
                  </a:lnTo>
                  <a:lnTo>
                    <a:pt x="15425" y="7803"/>
                  </a:lnTo>
                  <a:lnTo>
                    <a:pt x="14965" y="7189"/>
                  </a:lnTo>
                  <a:lnTo>
                    <a:pt x="14479" y="6601"/>
                  </a:lnTo>
                  <a:lnTo>
                    <a:pt x="15170" y="5168"/>
                  </a:lnTo>
                  <a:lnTo>
                    <a:pt x="14607" y="4529"/>
                  </a:lnTo>
                  <a:lnTo>
                    <a:pt x="13993" y="3889"/>
                  </a:lnTo>
                  <a:lnTo>
                    <a:pt x="13379" y="3301"/>
                  </a:lnTo>
                  <a:lnTo>
                    <a:pt x="12765" y="2764"/>
                  </a:lnTo>
                  <a:lnTo>
                    <a:pt x="12433" y="4554"/>
                  </a:lnTo>
                  <a:lnTo>
                    <a:pt x="11921" y="4119"/>
                  </a:lnTo>
                  <a:lnTo>
                    <a:pt x="11384" y="3736"/>
                  </a:lnTo>
                  <a:lnTo>
                    <a:pt x="10821" y="3377"/>
                  </a:lnTo>
                  <a:lnTo>
                    <a:pt x="10284" y="3070"/>
                  </a:lnTo>
                  <a:lnTo>
                    <a:pt x="10233" y="1050"/>
                  </a:lnTo>
                  <a:lnTo>
                    <a:pt x="9593" y="743"/>
                  </a:lnTo>
                  <a:lnTo>
                    <a:pt x="8954" y="461"/>
                  </a:lnTo>
                  <a:lnTo>
                    <a:pt x="8314" y="257"/>
                  </a:lnTo>
                  <a:lnTo>
                    <a:pt x="7700" y="103"/>
                  </a:lnTo>
                  <a:lnTo>
                    <a:pt x="8135" y="2278"/>
                  </a:lnTo>
                  <a:lnTo>
                    <a:pt x="7623" y="2175"/>
                  </a:lnTo>
                  <a:lnTo>
                    <a:pt x="7112" y="2150"/>
                  </a:lnTo>
                  <a:lnTo>
                    <a:pt x="6600" y="2150"/>
                  </a:lnTo>
                  <a:lnTo>
                    <a:pt x="6140" y="2201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3375094" y="1622065"/>
              <a:ext cx="71294" cy="70799"/>
            </a:xfrm>
            <a:custGeom>
              <a:rect b="b" l="l" r="r" t="t"/>
              <a:pathLst>
                <a:path extrusionOk="0" h="3863" w="3890">
                  <a:moveTo>
                    <a:pt x="3505" y="0"/>
                  </a:moveTo>
                  <a:lnTo>
                    <a:pt x="1" y="1663"/>
                  </a:lnTo>
                  <a:lnTo>
                    <a:pt x="794" y="3863"/>
                  </a:lnTo>
                  <a:lnTo>
                    <a:pt x="2559" y="2814"/>
                  </a:lnTo>
                  <a:lnTo>
                    <a:pt x="2354" y="1765"/>
                  </a:lnTo>
                  <a:lnTo>
                    <a:pt x="3889" y="1049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3418237" y="1623934"/>
              <a:ext cx="110661" cy="47835"/>
            </a:xfrm>
            <a:custGeom>
              <a:rect b="b" l="l" r="r" t="t"/>
              <a:pathLst>
                <a:path extrusionOk="0" h="2610" w="6038">
                  <a:moveTo>
                    <a:pt x="3479" y="1"/>
                  </a:moveTo>
                  <a:lnTo>
                    <a:pt x="3479" y="26"/>
                  </a:lnTo>
                  <a:lnTo>
                    <a:pt x="3428" y="26"/>
                  </a:lnTo>
                  <a:lnTo>
                    <a:pt x="3428" y="52"/>
                  </a:lnTo>
                  <a:lnTo>
                    <a:pt x="3377" y="52"/>
                  </a:lnTo>
                  <a:lnTo>
                    <a:pt x="3377" y="77"/>
                  </a:lnTo>
                  <a:lnTo>
                    <a:pt x="3326" y="77"/>
                  </a:lnTo>
                  <a:lnTo>
                    <a:pt x="3326" y="103"/>
                  </a:lnTo>
                  <a:lnTo>
                    <a:pt x="3274" y="103"/>
                  </a:lnTo>
                  <a:lnTo>
                    <a:pt x="3274" y="128"/>
                  </a:lnTo>
                  <a:lnTo>
                    <a:pt x="3249" y="103"/>
                  </a:lnTo>
                  <a:lnTo>
                    <a:pt x="3249" y="128"/>
                  </a:lnTo>
                  <a:lnTo>
                    <a:pt x="3223" y="128"/>
                  </a:lnTo>
                  <a:lnTo>
                    <a:pt x="3223" y="154"/>
                  </a:lnTo>
                  <a:lnTo>
                    <a:pt x="3198" y="128"/>
                  </a:lnTo>
                  <a:lnTo>
                    <a:pt x="3198" y="154"/>
                  </a:lnTo>
                  <a:lnTo>
                    <a:pt x="3172" y="154"/>
                  </a:lnTo>
                  <a:lnTo>
                    <a:pt x="3172" y="180"/>
                  </a:lnTo>
                  <a:lnTo>
                    <a:pt x="3147" y="154"/>
                  </a:lnTo>
                  <a:lnTo>
                    <a:pt x="3147" y="180"/>
                  </a:lnTo>
                  <a:lnTo>
                    <a:pt x="3095" y="180"/>
                  </a:lnTo>
                  <a:lnTo>
                    <a:pt x="3121" y="205"/>
                  </a:lnTo>
                  <a:lnTo>
                    <a:pt x="3044" y="205"/>
                  </a:lnTo>
                  <a:lnTo>
                    <a:pt x="3044" y="231"/>
                  </a:lnTo>
                  <a:lnTo>
                    <a:pt x="2993" y="231"/>
                  </a:lnTo>
                  <a:lnTo>
                    <a:pt x="2993" y="256"/>
                  </a:lnTo>
                  <a:lnTo>
                    <a:pt x="2942" y="256"/>
                  </a:lnTo>
                  <a:lnTo>
                    <a:pt x="2942" y="282"/>
                  </a:lnTo>
                  <a:lnTo>
                    <a:pt x="2891" y="282"/>
                  </a:lnTo>
                  <a:lnTo>
                    <a:pt x="2891" y="308"/>
                  </a:lnTo>
                  <a:lnTo>
                    <a:pt x="2840" y="308"/>
                  </a:lnTo>
                  <a:lnTo>
                    <a:pt x="2840" y="333"/>
                  </a:lnTo>
                  <a:lnTo>
                    <a:pt x="2788" y="333"/>
                  </a:lnTo>
                  <a:lnTo>
                    <a:pt x="2788" y="359"/>
                  </a:lnTo>
                  <a:lnTo>
                    <a:pt x="2737" y="359"/>
                  </a:lnTo>
                  <a:lnTo>
                    <a:pt x="2737" y="384"/>
                  </a:lnTo>
                  <a:lnTo>
                    <a:pt x="2661" y="384"/>
                  </a:lnTo>
                  <a:lnTo>
                    <a:pt x="2686" y="410"/>
                  </a:lnTo>
                  <a:lnTo>
                    <a:pt x="2609" y="410"/>
                  </a:lnTo>
                  <a:lnTo>
                    <a:pt x="2609" y="435"/>
                  </a:lnTo>
                  <a:lnTo>
                    <a:pt x="2584" y="435"/>
                  </a:lnTo>
                  <a:lnTo>
                    <a:pt x="2584" y="461"/>
                  </a:lnTo>
                  <a:lnTo>
                    <a:pt x="2558" y="435"/>
                  </a:lnTo>
                  <a:lnTo>
                    <a:pt x="2558" y="461"/>
                  </a:lnTo>
                  <a:lnTo>
                    <a:pt x="2507" y="461"/>
                  </a:lnTo>
                  <a:lnTo>
                    <a:pt x="2507" y="487"/>
                  </a:lnTo>
                  <a:lnTo>
                    <a:pt x="2456" y="487"/>
                  </a:lnTo>
                  <a:lnTo>
                    <a:pt x="2456" y="512"/>
                  </a:lnTo>
                  <a:lnTo>
                    <a:pt x="2405" y="512"/>
                  </a:lnTo>
                  <a:lnTo>
                    <a:pt x="2405" y="538"/>
                  </a:lnTo>
                  <a:lnTo>
                    <a:pt x="2354" y="538"/>
                  </a:lnTo>
                  <a:lnTo>
                    <a:pt x="2354" y="563"/>
                  </a:lnTo>
                  <a:lnTo>
                    <a:pt x="2302" y="563"/>
                  </a:lnTo>
                  <a:lnTo>
                    <a:pt x="2302" y="589"/>
                  </a:lnTo>
                  <a:lnTo>
                    <a:pt x="2251" y="589"/>
                  </a:lnTo>
                  <a:lnTo>
                    <a:pt x="2251" y="614"/>
                  </a:lnTo>
                  <a:lnTo>
                    <a:pt x="2200" y="614"/>
                  </a:lnTo>
                  <a:lnTo>
                    <a:pt x="2200" y="640"/>
                  </a:lnTo>
                  <a:lnTo>
                    <a:pt x="2175" y="614"/>
                  </a:lnTo>
                  <a:lnTo>
                    <a:pt x="2175" y="640"/>
                  </a:lnTo>
                  <a:lnTo>
                    <a:pt x="2149" y="640"/>
                  </a:lnTo>
                  <a:lnTo>
                    <a:pt x="2149" y="666"/>
                  </a:lnTo>
                  <a:lnTo>
                    <a:pt x="2123" y="640"/>
                  </a:lnTo>
                  <a:lnTo>
                    <a:pt x="2123" y="666"/>
                  </a:lnTo>
                  <a:lnTo>
                    <a:pt x="2098" y="666"/>
                  </a:lnTo>
                  <a:lnTo>
                    <a:pt x="2098" y="691"/>
                  </a:lnTo>
                  <a:lnTo>
                    <a:pt x="2072" y="666"/>
                  </a:lnTo>
                  <a:lnTo>
                    <a:pt x="2072" y="691"/>
                  </a:lnTo>
                  <a:lnTo>
                    <a:pt x="2021" y="691"/>
                  </a:lnTo>
                  <a:lnTo>
                    <a:pt x="2021" y="717"/>
                  </a:lnTo>
                  <a:lnTo>
                    <a:pt x="1970" y="717"/>
                  </a:lnTo>
                  <a:lnTo>
                    <a:pt x="1970" y="742"/>
                  </a:lnTo>
                  <a:lnTo>
                    <a:pt x="1919" y="742"/>
                  </a:lnTo>
                  <a:lnTo>
                    <a:pt x="1919" y="768"/>
                  </a:lnTo>
                  <a:lnTo>
                    <a:pt x="1868" y="768"/>
                  </a:lnTo>
                  <a:lnTo>
                    <a:pt x="1868" y="794"/>
                  </a:lnTo>
                  <a:lnTo>
                    <a:pt x="1816" y="794"/>
                  </a:lnTo>
                  <a:lnTo>
                    <a:pt x="1816" y="819"/>
                  </a:lnTo>
                  <a:lnTo>
                    <a:pt x="1765" y="819"/>
                  </a:lnTo>
                  <a:lnTo>
                    <a:pt x="1765" y="845"/>
                  </a:lnTo>
                  <a:lnTo>
                    <a:pt x="1740" y="819"/>
                  </a:lnTo>
                  <a:lnTo>
                    <a:pt x="1740" y="845"/>
                  </a:lnTo>
                  <a:lnTo>
                    <a:pt x="1714" y="845"/>
                  </a:lnTo>
                  <a:lnTo>
                    <a:pt x="1714" y="870"/>
                  </a:lnTo>
                  <a:lnTo>
                    <a:pt x="1663" y="870"/>
                  </a:lnTo>
                  <a:lnTo>
                    <a:pt x="1663" y="896"/>
                  </a:lnTo>
                  <a:lnTo>
                    <a:pt x="1586" y="896"/>
                  </a:lnTo>
                  <a:lnTo>
                    <a:pt x="1586" y="921"/>
                  </a:lnTo>
                  <a:lnTo>
                    <a:pt x="1561" y="921"/>
                  </a:lnTo>
                  <a:lnTo>
                    <a:pt x="1561" y="947"/>
                  </a:lnTo>
                  <a:lnTo>
                    <a:pt x="1535" y="921"/>
                  </a:lnTo>
                  <a:lnTo>
                    <a:pt x="1535" y="947"/>
                  </a:lnTo>
                  <a:lnTo>
                    <a:pt x="0" y="1663"/>
                  </a:lnTo>
                  <a:lnTo>
                    <a:pt x="2533" y="2610"/>
                  </a:lnTo>
                  <a:lnTo>
                    <a:pt x="6037" y="947"/>
                  </a:lnTo>
                  <a:lnTo>
                    <a:pt x="5398" y="614"/>
                  </a:lnTo>
                  <a:lnTo>
                    <a:pt x="4758" y="359"/>
                  </a:lnTo>
                  <a:lnTo>
                    <a:pt x="4144" y="154"/>
                  </a:lnTo>
                  <a:lnTo>
                    <a:pt x="3505" y="1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3464642" y="1641272"/>
              <a:ext cx="65191" cy="67537"/>
            </a:xfrm>
            <a:custGeom>
              <a:rect b="b" l="l" r="r" t="t"/>
              <a:pathLst>
                <a:path extrusionOk="0" h="3685" w="3557">
                  <a:moveTo>
                    <a:pt x="3505" y="1"/>
                  </a:moveTo>
                  <a:lnTo>
                    <a:pt x="1" y="1664"/>
                  </a:lnTo>
                  <a:lnTo>
                    <a:pt x="52" y="3684"/>
                  </a:lnTo>
                  <a:lnTo>
                    <a:pt x="3556" y="2022"/>
                  </a:lnTo>
                  <a:lnTo>
                    <a:pt x="3505" y="1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3511066" y="1673162"/>
              <a:ext cx="108774" cy="74098"/>
            </a:xfrm>
            <a:custGeom>
              <a:rect b="b" l="l" r="r" t="t"/>
              <a:pathLst>
                <a:path extrusionOk="0" h="4043" w="5935">
                  <a:moveTo>
                    <a:pt x="3453" y="0"/>
                  </a:moveTo>
                  <a:lnTo>
                    <a:pt x="3453" y="26"/>
                  </a:lnTo>
                  <a:lnTo>
                    <a:pt x="3402" y="26"/>
                  </a:lnTo>
                  <a:lnTo>
                    <a:pt x="3402" y="52"/>
                  </a:lnTo>
                  <a:lnTo>
                    <a:pt x="3351" y="52"/>
                  </a:lnTo>
                  <a:lnTo>
                    <a:pt x="3325" y="77"/>
                  </a:lnTo>
                  <a:lnTo>
                    <a:pt x="3300" y="77"/>
                  </a:lnTo>
                  <a:lnTo>
                    <a:pt x="3274" y="103"/>
                  </a:lnTo>
                  <a:lnTo>
                    <a:pt x="3249" y="103"/>
                  </a:lnTo>
                  <a:lnTo>
                    <a:pt x="3223" y="128"/>
                  </a:lnTo>
                  <a:lnTo>
                    <a:pt x="3172" y="128"/>
                  </a:lnTo>
                  <a:lnTo>
                    <a:pt x="3172" y="154"/>
                  </a:lnTo>
                  <a:lnTo>
                    <a:pt x="3121" y="154"/>
                  </a:lnTo>
                  <a:lnTo>
                    <a:pt x="3121" y="179"/>
                  </a:lnTo>
                  <a:lnTo>
                    <a:pt x="3095" y="179"/>
                  </a:lnTo>
                  <a:lnTo>
                    <a:pt x="3070" y="205"/>
                  </a:lnTo>
                  <a:lnTo>
                    <a:pt x="3018" y="205"/>
                  </a:lnTo>
                  <a:lnTo>
                    <a:pt x="3018" y="231"/>
                  </a:lnTo>
                  <a:lnTo>
                    <a:pt x="2967" y="231"/>
                  </a:lnTo>
                  <a:lnTo>
                    <a:pt x="2967" y="256"/>
                  </a:lnTo>
                  <a:lnTo>
                    <a:pt x="2916" y="256"/>
                  </a:lnTo>
                  <a:lnTo>
                    <a:pt x="2916" y="282"/>
                  </a:lnTo>
                  <a:lnTo>
                    <a:pt x="2865" y="282"/>
                  </a:lnTo>
                  <a:lnTo>
                    <a:pt x="2839" y="307"/>
                  </a:lnTo>
                  <a:lnTo>
                    <a:pt x="2814" y="307"/>
                  </a:lnTo>
                  <a:lnTo>
                    <a:pt x="2788" y="333"/>
                  </a:lnTo>
                  <a:lnTo>
                    <a:pt x="2763" y="333"/>
                  </a:lnTo>
                  <a:lnTo>
                    <a:pt x="2737" y="359"/>
                  </a:lnTo>
                  <a:lnTo>
                    <a:pt x="2686" y="359"/>
                  </a:lnTo>
                  <a:lnTo>
                    <a:pt x="2686" y="384"/>
                  </a:lnTo>
                  <a:lnTo>
                    <a:pt x="2635" y="384"/>
                  </a:lnTo>
                  <a:lnTo>
                    <a:pt x="2635" y="410"/>
                  </a:lnTo>
                  <a:lnTo>
                    <a:pt x="2584" y="410"/>
                  </a:lnTo>
                  <a:lnTo>
                    <a:pt x="2584" y="435"/>
                  </a:lnTo>
                  <a:lnTo>
                    <a:pt x="2532" y="435"/>
                  </a:lnTo>
                  <a:lnTo>
                    <a:pt x="2532" y="461"/>
                  </a:lnTo>
                  <a:lnTo>
                    <a:pt x="2481" y="461"/>
                  </a:lnTo>
                  <a:lnTo>
                    <a:pt x="2481" y="486"/>
                  </a:lnTo>
                  <a:lnTo>
                    <a:pt x="2430" y="486"/>
                  </a:lnTo>
                  <a:lnTo>
                    <a:pt x="2405" y="512"/>
                  </a:lnTo>
                  <a:lnTo>
                    <a:pt x="2379" y="512"/>
                  </a:lnTo>
                  <a:lnTo>
                    <a:pt x="2353" y="538"/>
                  </a:lnTo>
                  <a:lnTo>
                    <a:pt x="2328" y="538"/>
                  </a:lnTo>
                  <a:lnTo>
                    <a:pt x="2328" y="563"/>
                  </a:lnTo>
                  <a:lnTo>
                    <a:pt x="2251" y="563"/>
                  </a:lnTo>
                  <a:lnTo>
                    <a:pt x="2251" y="589"/>
                  </a:lnTo>
                  <a:lnTo>
                    <a:pt x="2200" y="589"/>
                  </a:lnTo>
                  <a:lnTo>
                    <a:pt x="2200" y="614"/>
                  </a:lnTo>
                  <a:lnTo>
                    <a:pt x="2149" y="614"/>
                  </a:lnTo>
                  <a:lnTo>
                    <a:pt x="2149" y="640"/>
                  </a:lnTo>
                  <a:lnTo>
                    <a:pt x="2098" y="640"/>
                  </a:lnTo>
                  <a:lnTo>
                    <a:pt x="2098" y="666"/>
                  </a:lnTo>
                  <a:lnTo>
                    <a:pt x="2046" y="666"/>
                  </a:lnTo>
                  <a:lnTo>
                    <a:pt x="2046" y="691"/>
                  </a:lnTo>
                  <a:lnTo>
                    <a:pt x="1995" y="691"/>
                  </a:lnTo>
                  <a:lnTo>
                    <a:pt x="1970" y="717"/>
                  </a:lnTo>
                  <a:lnTo>
                    <a:pt x="1944" y="717"/>
                  </a:lnTo>
                  <a:lnTo>
                    <a:pt x="1919" y="742"/>
                  </a:lnTo>
                  <a:lnTo>
                    <a:pt x="1893" y="742"/>
                  </a:lnTo>
                  <a:lnTo>
                    <a:pt x="1893" y="768"/>
                  </a:lnTo>
                  <a:lnTo>
                    <a:pt x="1842" y="768"/>
                  </a:lnTo>
                  <a:lnTo>
                    <a:pt x="0" y="1638"/>
                  </a:lnTo>
                  <a:lnTo>
                    <a:pt x="2405" y="4042"/>
                  </a:lnTo>
                  <a:lnTo>
                    <a:pt x="5935" y="2379"/>
                  </a:lnTo>
                  <a:lnTo>
                    <a:pt x="5346" y="1740"/>
                  </a:lnTo>
                  <a:lnTo>
                    <a:pt x="4758" y="1126"/>
                  </a:lnTo>
                  <a:lnTo>
                    <a:pt x="4170" y="53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3542461" y="1716763"/>
              <a:ext cx="77379" cy="56742"/>
            </a:xfrm>
            <a:custGeom>
              <a:rect b="b" l="l" r="r" t="t"/>
              <a:pathLst>
                <a:path extrusionOk="0" h="3096" w="4222">
                  <a:moveTo>
                    <a:pt x="4222" y="0"/>
                  </a:moveTo>
                  <a:lnTo>
                    <a:pt x="692" y="1663"/>
                  </a:lnTo>
                  <a:lnTo>
                    <a:pt x="1" y="3096"/>
                  </a:lnTo>
                  <a:lnTo>
                    <a:pt x="3531" y="1407"/>
                  </a:lnTo>
                  <a:lnTo>
                    <a:pt x="4222" y="0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3594511" y="1771140"/>
              <a:ext cx="96586" cy="91436"/>
            </a:xfrm>
            <a:custGeom>
              <a:rect b="b" l="l" r="r" t="t"/>
              <a:pathLst>
                <a:path extrusionOk="0" h="4989" w="5270">
                  <a:moveTo>
                    <a:pt x="3479" y="1"/>
                  </a:moveTo>
                  <a:lnTo>
                    <a:pt x="3479" y="26"/>
                  </a:lnTo>
                  <a:lnTo>
                    <a:pt x="3428" y="26"/>
                  </a:lnTo>
                  <a:lnTo>
                    <a:pt x="3402" y="52"/>
                  </a:lnTo>
                  <a:lnTo>
                    <a:pt x="3377" y="52"/>
                  </a:lnTo>
                  <a:lnTo>
                    <a:pt x="3377" y="77"/>
                  </a:lnTo>
                  <a:lnTo>
                    <a:pt x="3326" y="77"/>
                  </a:lnTo>
                  <a:lnTo>
                    <a:pt x="3300" y="103"/>
                  </a:lnTo>
                  <a:lnTo>
                    <a:pt x="3274" y="103"/>
                  </a:lnTo>
                  <a:lnTo>
                    <a:pt x="3249" y="129"/>
                  </a:lnTo>
                  <a:lnTo>
                    <a:pt x="3223" y="129"/>
                  </a:lnTo>
                  <a:lnTo>
                    <a:pt x="3198" y="154"/>
                  </a:lnTo>
                  <a:lnTo>
                    <a:pt x="3172" y="154"/>
                  </a:lnTo>
                  <a:lnTo>
                    <a:pt x="3147" y="180"/>
                  </a:lnTo>
                  <a:lnTo>
                    <a:pt x="3121" y="180"/>
                  </a:lnTo>
                  <a:lnTo>
                    <a:pt x="3095" y="205"/>
                  </a:lnTo>
                  <a:lnTo>
                    <a:pt x="3070" y="205"/>
                  </a:lnTo>
                  <a:lnTo>
                    <a:pt x="3044" y="231"/>
                  </a:lnTo>
                  <a:lnTo>
                    <a:pt x="2993" y="231"/>
                  </a:lnTo>
                  <a:lnTo>
                    <a:pt x="2993" y="256"/>
                  </a:lnTo>
                  <a:lnTo>
                    <a:pt x="2942" y="256"/>
                  </a:lnTo>
                  <a:lnTo>
                    <a:pt x="2942" y="282"/>
                  </a:lnTo>
                  <a:lnTo>
                    <a:pt x="2916" y="282"/>
                  </a:lnTo>
                  <a:lnTo>
                    <a:pt x="2891" y="308"/>
                  </a:lnTo>
                  <a:lnTo>
                    <a:pt x="2840" y="308"/>
                  </a:lnTo>
                  <a:lnTo>
                    <a:pt x="2814" y="333"/>
                  </a:lnTo>
                  <a:lnTo>
                    <a:pt x="2788" y="333"/>
                  </a:lnTo>
                  <a:lnTo>
                    <a:pt x="2763" y="359"/>
                  </a:lnTo>
                  <a:lnTo>
                    <a:pt x="2737" y="359"/>
                  </a:lnTo>
                  <a:lnTo>
                    <a:pt x="2737" y="384"/>
                  </a:lnTo>
                  <a:lnTo>
                    <a:pt x="2712" y="359"/>
                  </a:lnTo>
                  <a:lnTo>
                    <a:pt x="2712" y="384"/>
                  </a:lnTo>
                  <a:lnTo>
                    <a:pt x="2686" y="384"/>
                  </a:lnTo>
                  <a:lnTo>
                    <a:pt x="2661" y="410"/>
                  </a:lnTo>
                  <a:lnTo>
                    <a:pt x="2635" y="410"/>
                  </a:lnTo>
                  <a:lnTo>
                    <a:pt x="2609" y="435"/>
                  </a:lnTo>
                  <a:lnTo>
                    <a:pt x="2584" y="435"/>
                  </a:lnTo>
                  <a:lnTo>
                    <a:pt x="2584" y="461"/>
                  </a:lnTo>
                  <a:lnTo>
                    <a:pt x="2558" y="435"/>
                  </a:lnTo>
                  <a:lnTo>
                    <a:pt x="2558" y="461"/>
                  </a:lnTo>
                  <a:lnTo>
                    <a:pt x="2533" y="461"/>
                  </a:lnTo>
                  <a:lnTo>
                    <a:pt x="2507" y="487"/>
                  </a:lnTo>
                  <a:lnTo>
                    <a:pt x="2482" y="487"/>
                  </a:lnTo>
                  <a:lnTo>
                    <a:pt x="2456" y="512"/>
                  </a:lnTo>
                  <a:lnTo>
                    <a:pt x="2405" y="512"/>
                  </a:lnTo>
                  <a:lnTo>
                    <a:pt x="2379" y="538"/>
                  </a:lnTo>
                  <a:lnTo>
                    <a:pt x="2354" y="538"/>
                  </a:lnTo>
                  <a:lnTo>
                    <a:pt x="2328" y="563"/>
                  </a:lnTo>
                  <a:lnTo>
                    <a:pt x="2302" y="563"/>
                  </a:lnTo>
                  <a:lnTo>
                    <a:pt x="2302" y="589"/>
                  </a:lnTo>
                  <a:lnTo>
                    <a:pt x="2277" y="589"/>
                  </a:lnTo>
                  <a:lnTo>
                    <a:pt x="0" y="1663"/>
                  </a:lnTo>
                  <a:lnTo>
                    <a:pt x="1765" y="4989"/>
                  </a:lnTo>
                  <a:lnTo>
                    <a:pt x="4042" y="3889"/>
                  </a:lnTo>
                  <a:lnTo>
                    <a:pt x="4093" y="3889"/>
                  </a:lnTo>
                  <a:lnTo>
                    <a:pt x="4093" y="3863"/>
                  </a:lnTo>
                  <a:lnTo>
                    <a:pt x="4144" y="3863"/>
                  </a:lnTo>
                  <a:lnTo>
                    <a:pt x="4144" y="3838"/>
                  </a:lnTo>
                  <a:lnTo>
                    <a:pt x="4195" y="3838"/>
                  </a:lnTo>
                  <a:lnTo>
                    <a:pt x="4221" y="3812"/>
                  </a:lnTo>
                  <a:lnTo>
                    <a:pt x="4247" y="3812"/>
                  </a:lnTo>
                  <a:lnTo>
                    <a:pt x="4272" y="3786"/>
                  </a:lnTo>
                  <a:lnTo>
                    <a:pt x="4298" y="3786"/>
                  </a:lnTo>
                  <a:lnTo>
                    <a:pt x="4298" y="3761"/>
                  </a:lnTo>
                  <a:lnTo>
                    <a:pt x="4349" y="3761"/>
                  </a:lnTo>
                  <a:lnTo>
                    <a:pt x="4374" y="3735"/>
                  </a:lnTo>
                  <a:lnTo>
                    <a:pt x="4400" y="3735"/>
                  </a:lnTo>
                  <a:lnTo>
                    <a:pt x="4426" y="3710"/>
                  </a:lnTo>
                  <a:lnTo>
                    <a:pt x="4451" y="3710"/>
                  </a:lnTo>
                  <a:lnTo>
                    <a:pt x="4477" y="3684"/>
                  </a:lnTo>
                  <a:lnTo>
                    <a:pt x="4528" y="3684"/>
                  </a:lnTo>
                  <a:lnTo>
                    <a:pt x="4528" y="3659"/>
                  </a:lnTo>
                  <a:lnTo>
                    <a:pt x="4579" y="3659"/>
                  </a:lnTo>
                  <a:lnTo>
                    <a:pt x="4579" y="3633"/>
                  </a:lnTo>
                  <a:lnTo>
                    <a:pt x="4630" y="3633"/>
                  </a:lnTo>
                  <a:lnTo>
                    <a:pt x="4630" y="3607"/>
                  </a:lnTo>
                  <a:lnTo>
                    <a:pt x="4681" y="3607"/>
                  </a:lnTo>
                  <a:lnTo>
                    <a:pt x="4681" y="3582"/>
                  </a:lnTo>
                  <a:lnTo>
                    <a:pt x="4733" y="3582"/>
                  </a:lnTo>
                  <a:lnTo>
                    <a:pt x="4733" y="3556"/>
                  </a:lnTo>
                  <a:lnTo>
                    <a:pt x="4784" y="3556"/>
                  </a:lnTo>
                  <a:lnTo>
                    <a:pt x="4809" y="3531"/>
                  </a:lnTo>
                  <a:lnTo>
                    <a:pt x="4835" y="3531"/>
                  </a:lnTo>
                  <a:lnTo>
                    <a:pt x="4860" y="3505"/>
                  </a:lnTo>
                  <a:lnTo>
                    <a:pt x="4886" y="3505"/>
                  </a:lnTo>
                  <a:lnTo>
                    <a:pt x="4912" y="3479"/>
                  </a:lnTo>
                  <a:lnTo>
                    <a:pt x="4963" y="3479"/>
                  </a:lnTo>
                  <a:lnTo>
                    <a:pt x="4963" y="3454"/>
                  </a:lnTo>
                  <a:lnTo>
                    <a:pt x="5014" y="3454"/>
                  </a:lnTo>
                  <a:lnTo>
                    <a:pt x="5014" y="3428"/>
                  </a:lnTo>
                  <a:lnTo>
                    <a:pt x="5039" y="3428"/>
                  </a:lnTo>
                  <a:lnTo>
                    <a:pt x="5065" y="3403"/>
                  </a:lnTo>
                  <a:lnTo>
                    <a:pt x="5116" y="3403"/>
                  </a:lnTo>
                  <a:lnTo>
                    <a:pt x="5116" y="3377"/>
                  </a:lnTo>
                  <a:lnTo>
                    <a:pt x="5167" y="3377"/>
                  </a:lnTo>
                  <a:lnTo>
                    <a:pt x="5167" y="3352"/>
                  </a:lnTo>
                  <a:lnTo>
                    <a:pt x="5219" y="3352"/>
                  </a:lnTo>
                  <a:lnTo>
                    <a:pt x="5219" y="3326"/>
                  </a:lnTo>
                  <a:lnTo>
                    <a:pt x="5270" y="3326"/>
                  </a:lnTo>
                  <a:lnTo>
                    <a:pt x="4886" y="2456"/>
                  </a:lnTo>
                  <a:lnTo>
                    <a:pt x="4451" y="1612"/>
                  </a:lnTo>
                  <a:lnTo>
                    <a:pt x="3991" y="794"/>
                  </a:lnTo>
                  <a:lnTo>
                    <a:pt x="3530" y="1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3649823" y="1896317"/>
              <a:ext cx="77379" cy="94240"/>
            </a:xfrm>
            <a:custGeom>
              <a:rect b="b" l="l" r="r" t="t"/>
              <a:pathLst>
                <a:path extrusionOk="0" h="5142" w="4222">
                  <a:moveTo>
                    <a:pt x="3505" y="0"/>
                  </a:moveTo>
                  <a:lnTo>
                    <a:pt x="1" y="1663"/>
                  </a:lnTo>
                  <a:lnTo>
                    <a:pt x="691" y="5142"/>
                  </a:lnTo>
                  <a:lnTo>
                    <a:pt x="2738" y="4170"/>
                  </a:lnTo>
                  <a:lnTo>
                    <a:pt x="2763" y="4170"/>
                  </a:lnTo>
                  <a:lnTo>
                    <a:pt x="2763" y="4144"/>
                  </a:lnTo>
                  <a:lnTo>
                    <a:pt x="2814" y="4144"/>
                  </a:lnTo>
                  <a:lnTo>
                    <a:pt x="2814" y="4119"/>
                  </a:lnTo>
                  <a:lnTo>
                    <a:pt x="2866" y="4119"/>
                  </a:lnTo>
                  <a:lnTo>
                    <a:pt x="2866" y="4093"/>
                  </a:lnTo>
                  <a:lnTo>
                    <a:pt x="2917" y="4093"/>
                  </a:lnTo>
                  <a:lnTo>
                    <a:pt x="2917" y="4068"/>
                  </a:lnTo>
                  <a:lnTo>
                    <a:pt x="2968" y="4068"/>
                  </a:lnTo>
                  <a:lnTo>
                    <a:pt x="2968" y="4042"/>
                  </a:lnTo>
                  <a:lnTo>
                    <a:pt x="3019" y="4042"/>
                  </a:lnTo>
                  <a:lnTo>
                    <a:pt x="3019" y="4016"/>
                  </a:lnTo>
                  <a:lnTo>
                    <a:pt x="3045" y="4042"/>
                  </a:lnTo>
                  <a:lnTo>
                    <a:pt x="3045" y="4016"/>
                  </a:lnTo>
                  <a:lnTo>
                    <a:pt x="3070" y="4016"/>
                  </a:lnTo>
                  <a:lnTo>
                    <a:pt x="3070" y="3991"/>
                  </a:lnTo>
                  <a:lnTo>
                    <a:pt x="3096" y="4016"/>
                  </a:lnTo>
                  <a:lnTo>
                    <a:pt x="3096" y="3991"/>
                  </a:lnTo>
                  <a:lnTo>
                    <a:pt x="3147" y="3991"/>
                  </a:lnTo>
                  <a:lnTo>
                    <a:pt x="3147" y="3965"/>
                  </a:lnTo>
                  <a:lnTo>
                    <a:pt x="3198" y="3965"/>
                  </a:lnTo>
                  <a:lnTo>
                    <a:pt x="3198" y="3940"/>
                  </a:lnTo>
                  <a:lnTo>
                    <a:pt x="3224" y="3940"/>
                  </a:lnTo>
                  <a:lnTo>
                    <a:pt x="3224" y="3914"/>
                  </a:lnTo>
                  <a:lnTo>
                    <a:pt x="3249" y="3940"/>
                  </a:lnTo>
                  <a:lnTo>
                    <a:pt x="3249" y="3914"/>
                  </a:lnTo>
                  <a:lnTo>
                    <a:pt x="3300" y="3914"/>
                  </a:lnTo>
                  <a:lnTo>
                    <a:pt x="3300" y="3889"/>
                  </a:lnTo>
                  <a:lnTo>
                    <a:pt x="3352" y="3889"/>
                  </a:lnTo>
                  <a:lnTo>
                    <a:pt x="3352" y="3863"/>
                  </a:lnTo>
                  <a:lnTo>
                    <a:pt x="3403" y="3863"/>
                  </a:lnTo>
                  <a:lnTo>
                    <a:pt x="3403" y="3837"/>
                  </a:lnTo>
                  <a:lnTo>
                    <a:pt x="3454" y="3837"/>
                  </a:lnTo>
                  <a:lnTo>
                    <a:pt x="3454" y="3812"/>
                  </a:lnTo>
                  <a:lnTo>
                    <a:pt x="3480" y="3837"/>
                  </a:lnTo>
                  <a:lnTo>
                    <a:pt x="3480" y="3812"/>
                  </a:lnTo>
                  <a:lnTo>
                    <a:pt x="3505" y="3812"/>
                  </a:lnTo>
                  <a:lnTo>
                    <a:pt x="3505" y="3786"/>
                  </a:lnTo>
                  <a:lnTo>
                    <a:pt x="3556" y="3786"/>
                  </a:lnTo>
                  <a:lnTo>
                    <a:pt x="3556" y="3761"/>
                  </a:lnTo>
                  <a:lnTo>
                    <a:pt x="3607" y="3761"/>
                  </a:lnTo>
                  <a:lnTo>
                    <a:pt x="3607" y="3735"/>
                  </a:lnTo>
                  <a:lnTo>
                    <a:pt x="3633" y="3761"/>
                  </a:lnTo>
                  <a:lnTo>
                    <a:pt x="3633" y="3735"/>
                  </a:lnTo>
                  <a:lnTo>
                    <a:pt x="3659" y="3735"/>
                  </a:lnTo>
                  <a:lnTo>
                    <a:pt x="3659" y="3710"/>
                  </a:lnTo>
                  <a:lnTo>
                    <a:pt x="3684" y="3735"/>
                  </a:lnTo>
                  <a:lnTo>
                    <a:pt x="3684" y="3710"/>
                  </a:lnTo>
                  <a:lnTo>
                    <a:pt x="3710" y="3710"/>
                  </a:lnTo>
                  <a:lnTo>
                    <a:pt x="3710" y="3684"/>
                  </a:lnTo>
                  <a:lnTo>
                    <a:pt x="3735" y="3710"/>
                  </a:lnTo>
                  <a:lnTo>
                    <a:pt x="3735" y="3684"/>
                  </a:lnTo>
                  <a:lnTo>
                    <a:pt x="3786" y="3684"/>
                  </a:lnTo>
                  <a:lnTo>
                    <a:pt x="3786" y="3658"/>
                  </a:lnTo>
                  <a:lnTo>
                    <a:pt x="3838" y="3658"/>
                  </a:lnTo>
                  <a:lnTo>
                    <a:pt x="3838" y="3633"/>
                  </a:lnTo>
                  <a:lnTo>
                    <a:pt x="3889" y="3633"/>
                  </a:lnTo>
                  <a:lnTo>
                    <a:pt x="3889" y="3607"/>
                  </a:lnTo>
                  <a:lnTo>
                    <a:pt x="3940" y="3607"/>
                  </a:lnTo>
                  <a:lnTo>
                    <a:pt x="3940" y="3582"/>
                  </a:lnTo>
                  <a:lnTo>
                    <a:pt x="3991" y="3582"/>
                  </a:lnTo>
                  <a:lnTo>
                    <a:pt x="3991" y="3556"/>
                  </a:lnTo>
                  <a:lnTo>
                    <a:pt x="4042" y="3556"/>
                  </a:lnTo>
                  <a:lnTo>
                    <a:pt x="4042" y="3530"/>
                  </a:lnTo>
                  <a:lnTo>
                    <a:pt x="4068" y="3556"/>
                  </a:lnTo>
                  <a:lnTo>
                    <a:pt x="4068" y="3530"/>
                  </a:lnTo>
                  <a:lnTo>
                    <a:pt x="4093" y="3530"/>
                  </a:lnTo>
                  <a:lnTo>
                    <a:pt x="4093" y="3505"/>
                  </a:lnTo>
                  <a:lnTo>
                    <a:pt x="4119" y="3530"/>
                  </a:lnTo>
                  <a:lnTo>
                    <a:pt x="4119" y="3505"/>
                  </a:lnTo>
                  <a:lnTo>
                    <a:pt x="4145" y="3505"/>
                  </a:lnTo>
                  <a:lnTo>
                    <a:pt x="4145" y="3479"/>
                  </a:lnTo>
                  <a:lnTo>
                    <a:pt x="4170" y="3505"/>
                  </a:lnTo>
                  <a:lnTo>
                    <a:pt x="4170" y="3479"/>
                  </a:lnTo>
                  <a:lnTo>
                    <a:pt x="4221" y="3479"/>
                  </a:lnTo>
                  <a:lnTo>
                    <a:pt x="4093" y="2610"/>
                  </a:lnTo>
                  <a:lnTo>
                    <a:pt x="3940" y="1740"/>
                  </a:lnTo>
                  <a:lnTo>
                    <a:pt x="3735" y="870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3623102" y="1894906"/>
              <a:ext cx="90978" cy="31908"/>
            </a:xfrm>
            <a:custGeom>
              <a:rect b="b" l="l" r="r" t="t"/>
              <a:pathLst>
                <a:path extrusionOk="0" h="1741" w="4964">
                  <a:moveTo>
                    <a:pt x="3505" y="1"/>
                  </a:moveTo>
                  <a:lnTo>
                    <a:pt x="1" y="1663"/>
                  </a:lnTo>
                  <a:lnTo>
                    <a:pt x="1459" y="1740"/>
                  </a:lnTo>
                  <a:lnTo>
                    <a:pt x="4963" y="77"/>
                  </a:lnTo>
                  <a:lnTo>
                    <a:pt x="3505" y="1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3635290" y="1999923"/>
              <a:ext cx="93324" cy="50657"/>
            </a:xfrm>
            <a:custGeom>
              <a:rect b="b" l="l" r="r" t="t"/>
              <a:pathLst>
                <a:path extrusionOk="0" h="2764" w="5092">
                  <a:moveTo>
                    <a:pt x="3505" y="1"/>
                  </a:moveTo>
                  <a:lnTo>
                    <a:pt x="1" y="1663"/>
                  </a:lnTo>
                  <a:lnTo>
                    <a:pt x="1587" y="2763"/>
                  </a:lnTo>
                  <a:lnTo>
                    <a:pt x="5091" y="1075"/>
                  </a:lnTo>
                  <a:lnTo>
                    <a:pt x="3505" y="1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3654515" y="2019606"/>
              <a:ext cx="74098" cy="83005"/>
            </a:xfrm>
            <a:custGeom>
              <a:rect b="b" l="l" r="r" t="t"/>
              <a:pathLst>
                <a:path extrusionOk="0" h="4529" w="4043">
                  <a:moveTo>
                    <a:pt x="4042" y="1"/>
                  </a:moveTo>
                  <a:lnTo>
                    <a:pt x="538" y="1689"/>
                  </a:lnTo>
                  <a:lnTo>
                    <a:pt x="0" y="4529"/>
                  </a:lnTo>
                  <a:lnTo>
                    <a:pt x="1459" y="3838"/>
                  </a:lnTo>
                  <a:lnTo>
                    <a:pt x="1459" y="3812"/>
                  </a:lnTo>
                  <a:lnTo>
                    <a:pt x="1484" y="3838"/>
                  </a:lnTo>
                  <a:lnTo>
                    <a:pt x="1484" y="3812"/>
                  </a:lnTo>
                  <a:lnTo>
                    <a:pt x="1510" y="3812"/>
                  </a:lnTo>
                  <a:lnTo>
                    <a:pt x="1535" y="3787"/>
                  </a:lnTo>
                  <a:lnTo>
                    <a:pt x="1561" y="3787"/>
                  </a:lnTo>
                  <a:lnTo>
                    <a:pt x="1561" y="3761"/>
                  </a:lnTo>
                  <a:lnTo>
                    <a:pt x="1586" y="3787"/>
                  </a:lnTo>
                  <a:lnTo>
                    <a:pt x="1586" y="3761"/>
                  </a:lnTo>
                  <a:lnTo>
                    <a:pt x="1612" y="3761"/>
                  </a:lnTo>
                  <a:lnTo>
                    <a:pt x="1612" y="3736"/>
                  </a:lnTo>
                  <a:lnTo>
                    <a:pt x="1638" y="3761"/>
                  </a:lnTo>
                  <a:lnTo>
                    <a:pt x="1638" y="3736"/>
                  </a:lnTo>
                  <a:lnTo>
                    <a:pt x="1663" y="3736"/>
                  </a:lnTo>
                  <a:lnTo>
                    <a:pt x="1689" y="3710"/>
                  </a:lnTo>
                  <a:lnTo>
                    <a:pt x="1714" y="3710"/>
                  </a:lnTo>
                  <a:lnTo>
                    <a:pt x="1714" y="3684"/>
                  </a:lnTo>
                  <a:lnTo>
                    <a:pt x="1740" y="3710"/>
                  </a:lnTo>
                  <a:lnTo>
                    <a:pt x="1740" y="3684"/>
                  </a:lnTo>
                  <a:lnTo>
                    <a:pt x="1765" y="3684"/>
                  </a:lnTo>
                  <a:lnTo>
                    <a:pt x="1791" y="3659"/>
                  </a:lnTo>
                  <a:lnTo>
                    <a:pt x="1791" y="3684"/>
                  </a:lnTo>
                  <a:lnTo>
                    <a:pt x="1817" y="3659"/>
                  </a:lnTo>
                  <a:lnTo>
                    <a:pt x="1842" y="3633"/>
                  </a:lnTo>
                  <a:lnTo>
                    <a:pt x="1893" y="3633"/>
                  </a:lnTo>
                  <a:lnTo>
                    <a:pt x="1893" y="3608"/>
                  </a:lnTo>
                  <a:lnTo>
                    <a:pt x="1945" y="3608"/>
                  </a:lnTo>
                  <a:lnTo>
                    <a:pt x="1970" y="3582"/>
                  </a:lnTo>
                  <a:lnTo>
                    <a:pt x="1996" y="3582"/>
                  </a:lnTo>
                  <a:lnTo>
                    <a:pt x="1996" y="3557"/>
                  </a:lnTo>
                  <a:lnTo>
                    <a:pt x="2021" y="3582"/>
                  </a:lnTo>
                  <a:lnTo>
                    <a:pt x="2021" y="3557"/>
                  </a:lnTo>
                  <a:lnTo>
                    <a:pt x="2047" y="3557"/>
                  </a:lnTo>
                  <a:lnTo>
                    <a:pt x="2047" y="3531"/>
                  </a:lnTo>
                  <a:lnTo>
                    <a:pt x="2072" y="3557"/>
                  </a:lnTo>
                  <a:lnTo>
                    <a:pt x="2072" y="3531"/>
                  </a:lnTo>
                  <a:lnTo>
                    <a:pt x="2098" y="3531"/>
                  </a:lnTo>
                  <a:lnTo>
                    <a:pt x="2124" y="3505"/>
                  </a:lnTo>
                  <a:lnTo>
                    <a:pt x="2149" y="3505"/>
                  </a:lnTo>
                  <a:lnTo>
                    <a:pt x="2149" y="3480"/>
                  </a:lnTo>
                  <a:lnTo>
                    <a:pt x="2175" y="3505"/>
                  </a:lnTo>
                  <a:lnTo>
                    <a:pt x="2175" y="3480"/>
                  </a:lnTo>
                  <a:lnTo>
                    <a:pt x="2200" y="3480"/>
                  </a:lnTo>
                  <a:lnTo>
                    <a:pt x="2200" y="3454"/>
                  </a:lnTo>
                  <a:lnTo>
                    <a:pt x="2226" y="3480"/>
                  </a:lnTo>
                  <a:lnTo>
                    <a:pt x="2226" y="3454"/>
                  </a:lnTo>
                  <a:lnTo>
                    <a:pt x="2252" y="3454"/>
                  </a:lnTo>
                  <a:lnTo>
                    <a:pt x="2277" y="3429"/>
                  </a:lnTo>
                  <a:lnTo>
                    <a:pt x="2328" y="3429"/>
                  </a:lnTo>
                  <a:lnTo>
                    <a:pt x="2328" y="3403"/>
                  </a:lnTo>
                  <a:lnTo>
                    <a:pt x="2379" y="3403"/>
                  </a:lnTo>
                  <a:lnTo>
                    <a:pt x="2405" y="3377"/>
                  </a:lnTo>
                  <a:lnTo>
                    <a:pt x="2431" y="3352"/>
                  </a:lnTo>
                  <a:lnTo>
                    <a:pt x="2456" y="3377"/>
                  </a:lnTo>
                  <a:lnTo>
                    <a:pt x="2456" y="3352"/>
                  </a:lnTo>
                  <a:lnTo>
                    <a:pt x="2482" y="3352"/>
                  </a:lnTo>
                  <a:lnTo>
                    <a:pt x="2482" y="3326"/>
                  </a:lnTo>
                  <a:lnTo>
                    <a:pt x="2507" y="3352"/>
                  </a:lnTo>
                  <a:lnTo>
                    <a:pt x="2507" y="3326"/>
                  </a:lnTo>
                  <a:lnTo>
                    <a:pt x="2533" y="3326"/>
                  </a:lnTo>
                  <a:lnTo>
                    <a:pt x="2558" y="3301"/>
                  </a:lnTo>
                  <a:lnTo>
                    <a:pt x="2584" y="3301"/>
                  </a:lnTo>
                  <a:lnTo>
                    <a:pt x="2584" y="3275"/>
                  </a:lnTo>
                  <a:lnTo>
                    <a:pt x="2610" y="3301"/>
                  </a:lnTo>
                  <a:lnTo>
                    <a:pt x="2610" y="3275"/>
                  </a:lnTo>
                  <a:lnTo>
                    <a:pt x="2635" y="3275"/>
                  </a:lnTo>
                  <a:lnTo>
                    <a:pt x="2635" y="3250"/>
                  </a:lnTo>
                  <a:lnTo>
                    <a:pt x="2661" y="3275"/>
                  </a:lnTo>
                  <a:lnTo>
                    <a:pt x="2661" y="3250"/>
                  </a:lnTo>
                  <a:lnTo>
                    <a:pt x="2686" y="3250"/>
                  </a:lnTo>
                  <a:lnTo>
                    <a:pt x="2712" y="3224"/>
                  </a:lnTo>
                  <a:lnTo>
                    <a:pt x="2738" y="3224"/>
                  </a:lnTo>
                  <a:lnTo>
                    <a:pt x="2738" y="3198"/>
                  </a:lnTo>
                  <a:lnTo>
                    <a:pt x="2763" y="3224"/>
                  </a:lnTo>
                  <a:lnTo>
                    <a:pt x="2763" y="3198"/>
                  </a:lnTo>
                  <a:lnTo>
                    <a:pt x="2789" y="3198"/>
                  </a:lnTo>
                  <a:lnTo>
                    <a:pt x="2789" y="3173"/>
                  </a:lnTo>
                  <a:lnTo>
                    <a:pt x="2814" y="3198"/>
                  </a:lnTo>
                  <a:lnTo>
                    <a:pt x="2840" y="3173"/>
                  </a:lnTo>
                  <a:lnTo>
                    <a:pt x="2865" y="3147"/>
                  </a:lnTo>
                  <a:lnTo>
                    <a:pt x="2891" y="3173"/>
                  </a:lnTo>
                  <a:lnTo>
                    <a:pt x="2891" y="3147"/>
                  </a:lnTo>
                  <a:lnTo>
                    <a:pt x="2917" y="3147"/>
                  </a:lnTo>
                  <a:lnTo>
                    <a:pt x="2917" y="3122"/>
                  </a:lnTo>
                  <a:lnTo>
                    <a:pt x="2968" y="3122"/>
                  </a:lnTo>
                  <a:lnTo>
                    <a:pt x="2993" y="3096"/>
                  </a:lnTo>
                  <a:lnTo>
                    <a:pt x="3019" y="3096"/>
                  </a:lnTo>
                  <a:lnTo>
                    <a:pt x="3019" y="3071"/>
                  </a:lnTo>
                  <a:lnTo>
                    <a:pt x="3044" y="3096"/>
                  </a:lnTo>
                  <a:lnTo>
                    <a:pt x="3044" y="3071"/>
                  </a:lnTo>
                  <a:lnTo>
                    <a:pt x="3070" y="3071"/>
                  </a:lnTo>
                  <a:lnTo>
                    <a:pt x="3070" y="3045"/>
                  </a:lnTo>
                  <a:lnTo>
                    <a:pt x="3096" y="3071"/>
                  </a:lnTo>
                  <a:lnTo>
                    <a:pt x="3096" y="3045"/>
                  </a:lnTo>
                  <a:lnTo>
                    <a:pt x="3121" y="3045"/>
                  </a:lnTo>
                  <a:lnTo>
                    <a:pt x="3147" y="3019"/>
                  </a:lnTo>
                  <a:lnTo>
                    <a:pt x="3172" y="3019"/>
                  </a:lnTo>
                  <a:lnTo>
                    <a:pt x="3172" y="2994"/>
                  </a:lnTo>
                  <a:lnTo>
                    <a:pt x="3198" y="3019"/>
                  </a:lnTo>
                  <a:lnTo>
                    <a:pt x="3198" y="2994"/>
                  </a:lnTo>
                  <a:lnTo>
                    <a:pt x="3224" y="2994"/>
                  </a:lnTo>
                  <a:lnTo>
                    <a:pt x="3224" y="2968"/>
                  </a:lnTo>
                  <a:lnTo>
                    <a:pt x="3249" y="2994"/>
                  </a:lnTo>
                  <a:lnTo>
                    <a:pt x="3249" y="2968"/>
                  </a:lnTo>
                  <a:lnTo>
                    <a:pt x="3275" y="2968"/>
                  </a:lnTo>
                  <a:lnTo>
                    <a:pt x="3300" y="2943"/>
                  </a:lnTo>
                  <a:lnTo>
                    <a:pt x="3351" y="2943"/>
                  </a:lnTo>
                  <a:lnTo>
                    <a:pt x="3351" y="2917"/>
                  </a:lnTo>
                  <a:lnTo>
                    <a:pt x="3403" y="2917"/>
                  </a:lnTo>
                  <a:lnTo>
                    <a:pt x="3403" y="2891"/>
                  </a:lnTo>
                  <a:lnTo>
                    <a:pt x="3428" y="2891"/>
                  </a:lnTo>
                  <a:lnTo>
                    <a:pt x="3454" y="2866"/>
                  </a:lnTo>
                  <a:lnTo>
                    <a:pt x="3454" y="2891"/>
                  </a:lnTo>
                  <a:lnTo>
                    <a:pt x="3479" y="2866"/>
                  </a:lnTo>
                  <a:lnTo>
                    <a:pt x="3505" y="2866"/>
                  </a:lnTo>
                  <a:lnTo>
                    <a:pt x="3710" y="2201"/>
                  </a:lnTo>
                  <a:lnTo>
                    <a:pt x="3837" y="1510"/>
                  </a:lnTo>
                  <a:lnTo>
                    <a:pt x="3965" y="768"/>
                  </a:lnTo>
                  <a:lnTo>
                    <a:pt x="4042" y="27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3604353" y="2113370"/>
              <a:ext cx="94240" cy="58630"/>
            </a:xfrm>
            <a:custGeom>
              <a:rect b="b" l="l" r="r" t="t"/>
              <a:pathLst>
                <a:path extrusionOk="0" h="3199" w="5142">
                  <a:moveTo>
                    <a:pt x="5142" y="1"/>
                  </a:moveTo>
                  <a:lnTo>
                    <a:pt x="1612" y="1664"/>
                  </a:lnTo>
                  <a:lnTo>
                    <a:pt x="0" y="3198"/>
                  </a:lnTo>
                  <a:lnTo>
                    <a:pt x="26" y="3198"/>
                  </a:lnTo>
                  <a:lnTo>
                    <a:pt x="52" y="3173"/>
                  </a:lnTo>
                  <a:lnTo>
                    <a:pt x="77" y="3173"/>
                  </a:lnTo>
                  <a:lnTo>
                    <a:pt x="103" y="3147"/>
                  </a:lnTo>
                  <a:lnTo>
                    <a:pt x="128" y="3147"/>
                  </a:lnTo>
                  <a:lnTo>
                    <a:pt x="128" y="3122"/>
                  </a:lnTo>
                  <a:lnTo>
                    <a:pt x="154" y="3147"/>
                  </a:lnTo>
                  <a:lnTo>
                    <a:pt x="154" y="3122"/>
                  </a:lnTo>
                  <a:lnTo>
                    <a:pt x="179" y="3122"/>
                  </a:lnTo>
                  <a:lnTo>
                    <a:pt x="205" y="3096"/>
                  </a:lnTo>
                  <a:lnTo>
                    <a:pt x="231" y="3096"/>
                  </a:lnTo>
                  <a:lnTo>
                    <a:pt x="256" y="3070"/>
                  </a:lnTo>
                  <a:lnTo>
                    <a:pt x="307" y="3070"/>
                  </a:lnTo>
                  <a:lnTo>
                    <a:pt x="307" y="3045"/>
                  </a:lnTo>
                  <a:lnTo>
                    <a:pt x="359" y="3045"/>
                  </a:lnTo>
                  <a:lnTo>
                    <a:pt x="359" y="3019"/>
                  </a:lnTo>
                  <a:lnTo>
                    <a:pt x="410" y="3019"/>
                  </a:lnTo>
                  <a:lnTo>
                    <a:pt x="410" y="2994"/>
                  </a:lnTo>
                  <a:lnTo>
                    <a:pt x="461" y="2994"/>
                  </a:lnTo>
                  <a:lnTo>
                    <a:pt x="486" y="2968"/>
                  </a:lnTo>
                  <a:lnTo>
                    <a:pt x="512" y="2968"/>
                  </a:lnTo>
                  <a:lnTo>
                    <a:pt x="538" y="2943"/>
                  </a:lnTo>
                  <a:lnTo>
                    <a:pt x="563" y="2943"/>
                  </a:lnTo>
                  <a:lnTo>
                    <a:pt x="563" y="2917"/>
                  </a:lnTo>
                  <a:lnTo>
                    <a:pt x="614" y="2917"/>
                  </a:lnTo>
                  <a:lnTo>
                    <a:pt x="640" y="2891"/>
                  </a:lnTo>
                  <a:lnTo>
                    <a:pt x="666" y="2891"/>
                  </a:lnTo>
                  <a:lnTo>
                    <a:pt x="691" y="2866"/>
                  </a:lnTo>
                  <a:lnTo>
                    <a:pt x="717" y="2866"/>
                  </a:lnTo>
                  <a:lnTo>
                    <a:pt x="742" y="2840"/>
                  </a:lnTo>
                  <a:lnTo>
                    <a:pt x="793" y="2840"/>
                  </a:lnTo>
                  <a:lnTo>
                    <a:pt x="793" y="2815"/>
                  </a:lnTo>
                  <a:lnTo>
                    <a:pt x="819" y="2815"/>
                  </a:lnTo>
                  <a:lnTo>
                    <a:pt x="845" y="2789"/>
                  </a:lnTo>
                  <a:lnTo>
                    <a:pt x="896" y="2789"/>
                  </a:lnTo>
                  <a:lnTo>
                    <a:pt x="896" y="2764"/>
                  </a:lnTo>
                  <a:lnTo>
                    <a:pt x="947" y="2764"/>
                  </a:lnTo>
                  <a:lnTo>
                    <a:pt x="947" y="2738"/>
                  </a:lnTo>
                  <a:lnTo>
                    <a:pt x="998" y="2738"/>
                  </a:lnTo>
                  <a:lnTo>
                    <a:pt x="998" y="2712"/>
                  </a:lnTo>
                  <a:lnTo>
                    <a:pt x="1049" y="2712"/>
                  </a:lnTo>
                  <a:lnTo>
                    <a:pt x="1075" y="2687"/>
                  </a:lnTo>
                  <a:lnTo>
                    <a:pt x="1100" y="2687"/>
                  </a:lnTo>
                  <a:lnTo>
                    <a:pt x="1126" y="2661"/>
                  </a:lnTo>
                  <a:lnTo>
                    <a:pt x="1152" y="2661"/>
                  </a:lnTo>
                  <a:lnTo>
                    <a:pt x="1177" y="2636"/>
                  </a:lnTo>
                  <a:lnTo>
                    <a:pt x="1203" y="2636"/>
                  </a:lnTo>
                  <a:lnTo>
                    <a:pt x="1228" y="2610"/>
                  </a:lnTo>
                  <a:lnTo>
                    <a:pt x="1254" y="2610"/>
                  </a:lnTo>
                  <a:lnTo>
                    <a:pt x="1279" y="2584"/>
                  </a:lnTo>
                  <a:lnTo>
                    <a:pt x="1305" y="2584"/>
                  </a:lnTo>
                  <a:lnTo>
                    <a:pt x="1331" y="2559"/>
                  </a:lnTo>
                  <a:lnTo>
                    <a:pt x="1382" y="2559"/>
                  </a:lnTo>
                  <a:lnTo>
                    <a:pt x="1382" y="2533"/>
                  </a:lnTo>
                  <a:lnTo>
                    <a:pt x="1433" y="2533"/>
                  </a:lnTo>
                  <a:lnTo>
                    <a:pt x="1433" y="2508"/>
                  </a:lnTo>
                  <a:lnTo>
                    <a:pt x="1484" y="2508"/>
                  </a:lnTo>
                  <a:lnTo>
                    <a:pt x="1510" y="2482"/>
                  </a:lnTo>
                  <a:lnTo>
                    <a:pt x="1535" y="2482"/>
                  </a:lnTo>
                  <a:lnTo>
                    <a:pt x="1561" y="2457"/>
                  </a:lnTo>
                  <a:lnTo>
                    <a:pt x="1586" y="2457"/>
                  </a:lnTo>
                  <a:lnTo>
                    <a:pt x="1612" y="2431"/>
                  </a:lnTo>
                  <a:lnTo>
                    <a:pt x="1638" y="2431"/>
                  </a:lnTo>
                  <a:lnTo>
                    <a:pt x="1663" y="2405"/>
                  </a:lnTo>
                  <a:lnTo>
                    <a:pt x="1689" y="2405"/>
                  </a:lnTo>
                  <a:lnTo>
                    <a:pt x="1714" y="2380"/>
                  </a:lnTo>
                  <a:lnTo>
                    <a:pt x="1740" y="2380"/>
                  </a:lnTo>
                  <a:lnTo>
                    <a:pt x="1765" y="2354"/>
                  </a:lnTo>
                  <a:lnTo>
                    <a:pt x="1817" y="2354"/>
                  </a:lnTo>
                  <a:lnTo>
                    <a:pt x="1817" y="2329"/>
                  </a:lnTo>
                  <a:lnTo>
                    <a:pt x="1842" y="2329"/>
                  </a:lnTo>
                  <a:lnTo>
                    <a:pt x="1868" y="2303"/>
                  </a:lnTo>
                  <a:lnTo>
                    <a:pt x="1893" y="2303"/>
                  </a:lnTo>
                  <a:lnTo>
                    <a:pt x="1919" y="2277"/>
                  </a:lnTo>
                  <a:lnTo>
                    <a:pt x="1970" y="2277"/>
                  </a:lnTo>
                  <a:lnTo>
                    <a:pt x="1970" y="2252"/>
                  </a:lnTo>
                  <a:lnTo>
                    <a:pt x="2021" y="2252"/>
                  </a:lnTo>
                  <a:lnTo>
                    <a:pt x="2021" y="2226"/>
                  </a:lnTo>
                  <a:lnTo>
                    <a:pt x="2072" y="2226"/>
                  </a:lnTo>
                  <a:lnTo>
                    <a:pt x="2072" y="2201"/>
                  </a:lnTo>
                  <a:lnTo>
                    <a:pt x="2124" y="2201"/>
                  </a:lnTo>
                  <a:lnTo>
                    <a:pt x="2149" y="2175"/>
                  </a:lnTo>
                  <a:lnTo>
                    <a:pt x="2175" y="2175"/>
                  </a:lnTo>
                  <a:lnTo>
                    <a:pt x="2200" y="2150"/>
                  </a:lnTo>
                  <a:lnTo>
                    <a:pt x="2226" y="2150"/>
                  </a:lnTo>
                  <a:lnTo>
                    <a:pt x="2226" y="2124"/>
                  </a:lnTo>
                  <a:lnTo>
                    <a:pt x="2251" y="2150"/>
                  </a:lnTo>
                  <a:lnTo>
                    <a:pt x="2251" y="2124"/>
                  </a:lnTo>
                  <a:lnTo>
                    <a:pt x="2277" y="2124"/>
                  </a:lnTo>
                  <a:lnTo>
                    <a:pt x="2303" y="2098"/>
                  </a:lnTo>
                  <a:lnTo>
                    <a:pt x="2328" y="2098"/>
                  </a:lnTo>
                  <a:lnTo>
                    <a:pt x="2354" y="2073"/>
                  </a:lnTo>
                  <a:lnTo>
                    <a:pt x="2405" y="2073"/>
                  </a:lnTo>
                  <a:lnTo>
                    <a:pt x="2405" y="2047"/>
                  </a:lnTo>
                  <a:lnTo>
                    <a:pt x="2456" y="2047"/>
                  </a:lnTo>
                  <a:lnTo>
                    <a:pt x="2456" y="2022"/>
                  </a:lnTo>
                  <a:lnTo>
                    <a:pt x="2507" y="2022"/>
                  </a:lnTo>
                  <a:lnTo>
                    <a:pt x="2507" y="1996"/>
                  </a:lnTo>
                  <a:lnTo>
                    <a:pt x="2558" y="1996"/>
                  </a:lnTo>
                  <a:lnTo>
                    <a:pt x="2584" y="1971"/>
                  </a:lnTo>
                  <a:lnTo>
                    <a:pt x="2610" y="1971"/>
                  </a:lnTo>
                  <a:lnTo>
                    <a:pt x="2635" y="1945"/>
                  </a:lnTo>
                  <a:lnTo>
                    <a:pt x="2661" y="1945"/>
                  </a:lnTo>
                  <a:lnTo>
                    <a:pt x="2661" y="1919"/>
                  </a:lnTo>
                  <a:lnTo>
                    <a:pt x="2712" y="1919"/>
                  </a:lnTo>
                  <a:lnTo>
                    <a:pt x="2737" y="1894"/>
                  </a:lnTo>
                  <a:lnTo>
                    <a:pt x="2763" y="1894"/>
                  </a:lnTo>
                  <a:lnTo>
                    <a:pt x="2789" y="1868"/>
                  </a:lnTo>
                  <a:lnTo>
                    <a:pt x="2814" y="1868"/>
                  </a:lnTo>
                  <a:lnTo>
                    <a:pt x="2840" y="1843"/>
                  </a:lnTo>
                  <a:lnTo>
                    <a:pt x="2891" y="1843"/>
                  </a:lnTo>
                  <a:lnTo>
                    <a:pt x="2891" y="1817"/>
                  </a:lnTo>
                  <a:lnTo>
                    <a:pt x="2917" y="1817"/>
                  </a:lnTo>
                  <a:lnTo>
                    <a:pt x="2942" y="1791"/>
                  </a:lnTo>
                  <a:lnTo>
                    <a:pt x="2993" y="1791"/>
                  </a:lnTo>
                  <a:lnTo>
                    <a:pt x="3019" y="1766"/>
                  </a:lnTo>
                  <a:lnTo>
                    <a:pt x="3044" y="1766"/>
                  </a:lnTo>
                  <a:lnTo>
                    <a:pt x="3044" y="1740"/>
                  </a:lnTo>
                  <a:lnTo>
                    <a:pt x="3096" y="1740"/>
                  </a:lnTo>
                  <a:lnTo>
                    <a:pt x="3096" y="1715"/>
                  </a:lnTo>
                  <a:lnTo>
                    <a:pt x="3147" y="1715"/>
                  </a:lnTo>
                  <a:lnTo>
                    <a:pt x="3172" y="1689"/>
                  </a:lnTo>
                  <a:lnTo>
                    <a:pt x="3198" y="1689"/>
                  </a:lnTo>
                  <a:lnTo>
                    <a:pt x="3223" y="1664"/>
                  </a:lnTo>
                  <a:lnTo>
                    <a:pt x="3249" y="1664"/>
                  </a:lnTo>
                  <a:lnTo>
                    <a:pt x="3275" y="1638"/>
                  </a:lnTo>
                  <a:lnTo>
                    <a:pt x="3300" y="1638"/>
                  </a:lnTo>
                  <a:lnTo>
                    <a:pt x="3326" y="1612"/>
                  </a:lnTo>
                  <a:lnTo>
                    <a:pt x="3351" y="1612"/>
                  </a:lnTo>
                  <a:lnTo>
                    <a:pt x="3377" y="1587"/>
                  </a:lnTo>
                  <a:lnTo>
                    <a:pt x="3403" y="1587"/>
                  </a:lnTo>
                  <a:lnTo>
                    <a:pt x="3428" y="1561"/>
                  </a:lnTo>
                  <a:lnTo>
                    <a:pt x="3479" y="1561"/>
                  </a:lnTo>
                  <a:lnTo>
                    <a:pt x="3479" y="1536"/>
                  </a:lnTo>
                  <a:lnTo>
                    <a:pt x="3505" y="1536"/>
                  </a:lnTo>
                  <a:lnTo>
                    <a:pt x="3940" y="1229"/>
                  </a:lnTo>
                  <a:lnTo>
                    <a:pt x="4375" y="871"/>
                  </a:lnTo>
                  <a:lnTo>
                    <a:pt x="4758" y="461"/>
                  </a:lnTo>
                  <a:lnTo>
                    <a:pt x="5142" y="1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2927848" y="2108220"/>
              <a:ext cx="288805" cy="360997"/>
            </a:xfrm>
            <a:custGeom>
              <a:rect b="b" l="l" r="r" t="t"/>
              <a:pathLst>
                <a:path extrusionOk="0" h="19697" w="15758">
                  <a:moveTo>
                    <a:pt x="6268" y="6472"/>
                  </a:moveTo>
                  <a:lnTo>
                    <a:pt x="6651" y="6626"/>
                  </a:lnTo>
                  <a:lnTo>
                    <a:pt x="7010" y="6856"/>
                  </a:lnTo>
                  <a:lnTo>
                    <a:pt x="7317" y="7086"/>
                  </a:lnTo>
                  <a:lnTo>
                    <a:pt x="7598" y="7342"/>
                  </a:lnTo>
                  <a:lnTo>
                    <a:pt x="7879" y="7598"/>
                  </a:lnTo>
                  <a:lnTo>
                    <a:pt x="8135" y="7905"/>
                  </a:lnTo>
                  <a:lnTo>
                    <a:pt x="8365" y="8212"/>
                  </a:lnTo>
                  <a:lnTo>
                    <a:pt x="8596" y="8570"/>
                  </a:lnTo>
                  <a:lnTo>
                    <a:pt x="8800" y="8902"/>
                  </a:lnTo>
                  <a:lnTo>
                    <a:pt x="9005" y="9286"/>
                  </a:lnTo>
                  <a:lnTo>
                    <a:pt x="9158" y="9644"/>
                  </a:lnTo>
                  <a:lnTo>
                    <a:pt x="9312" y="10028"/>
                  </a:lnTo>
                  <a:lnTo>
                    <a:pt x="9440" y="10412"/>
                  </a:lnTo>
                  <a:lnTo>
                    <a:pt x="9542" y="10821"/>
                  </a:lnTo>
                  <a:lnTo>
                    <a:pt x="9593" y="11204"/>
                  </a:lnTo>
                  <a:lnTo>
                    <a:pt x="9644" y="11588"/>
                  </a:lnTo>
                  <a:lnTo>
                    <a:pt x="9670" y="11972"/>
                  </a:lnTo>
                  <a:lnTo>
                    <a:pt x="9670" y="12330"/>
                  </a:lnTo>
                  <a:lnTo>
                    <a:pt x="9593" y="12765"/>
                  </a:lnTo>
                  <a:lnTo>
                    <a:pt x="9491" y="13174"/>
                  </a:lnTo>
                  <a:lnTo>
                    <a:pt x="9133" y="13021"/>
                  </a:lnTo>
                  <a:lnTo>
                    <a:pt x="8749" y="12790"/>
                  </a:lnTo>
                  <a:lnTo>
                    <a:pt x="8442" y="12560"/>
                  </a:lnTo>
                  <a:lnTo>
                    <a:pt x="8161" y="12304"/>
                  </a:lnTo>
                  <a:lnTo>
                    <a:pt x="7905" y="12049"/>
                  </a:lnTo>
                  <a:lnTo>
                    <a:pt x="7649" y="11742"/>
                  </a:lnTo>
                  <a:lnTo>
                    <a:pt x="7393" y="11409"/>
                  </a:lnTo>
                  <a:lnTo>
                    <a:pt x="7163" y="11077"/>
                  </a:lnTo>
                  <a:lnTo>
                    <a:pt x="6958" y="10718"/>
                  </a:lnTo>
                  <a:lnTo>
                    <a:pt x="6779" y="10360"/>
                  </a:lnTo>
                  <a:lnTo>
                    <a:pt x="6600" y="10002"/>
                  </a:lnTo>
                  <a:lnTo>
                    <a:pt x="6472" y="9619"/>
                  </a:lnTo>
                  <a:lnTo>
                    <a:pt x="6345" y="9209"/>
                  </a:lnTo>
                  <a:lnTo>
                    <a:pt x="6242" y="8826"/>
                  </a:lnTo>
                  <a:lnTo>
                    <a:pt x="6165" y="8442"/>
                  </a:lnTo>
                  <a:lnTo>
                    <a:pt x="6114" y="8058"/>
                  </a:lnTo>
                  <a:lnTo>
                    <a:pt x="6089" y="7674"/>
                  </a:lnTo>
                  <a:lnTo>
                    <a:pt x="6114" y="7316"/>
                  </a:lnTo>
                  <a:lnTo>
                    <a:pt x="6165" y="6881"/>
                  </a:lnTo>
                  <a:lnTo>
                    <a:pt x="6268" y="6472"/>
                  </a:lnTo>
                  <a:close/>
                  <a:moveTo>
                    <a:pt x="5654" y="1"/>
                  </a:moveTo>
                  <a:lnTo>
                    <a:pt x="5398" y="26"/>
                  </a:lnTo>
                  <a:lnTo>
                    <a:pt x="5142" y="103"/>
                  </a:lnTo>
                  <a:lnTo>
                    <a:pt x="4886" y="205"/>
                  </a:lnTo>
                  <a:lnTo>
                    <a:pt x="4656" y="307"/>
                  </a:lnTo>
                  <a:lnTo>
                    <a:pt x="4605" y="307"/>
                  </a:lnTo>
                  <a:lnTo>
                    <a:pt x="4605" y="333"/>
                  </a:lnTo>
                  <a:lnTo>
                    <a:pt x="4554" y="333"/>
                  </a:lnTo>
                  <a:lnTo>
                    <a:pt x="4554" y="359"/>
                  </a:lnTo>
                  <a:lnTo>
                    <a:pt x="4503" y="359"/>
                  </a:lnTo>
                  <a:lnTo>
                    <a:pt x="4503" y="384"/>
                  </a:lnTo>
                  <a:lnTo>
                    <a:pt x="4452" y="384"/>
                  </a:lnTo>
                  <a:lnTo>
                    <a:pt x="4452" y="410"/>
                  </a:lnTo>
                  <a:lnTo>
                    <a:pt x="4400" y="410"/>
                  </a:lnTo>
                  <a:lnTo>
                    <a:pt x="4400" y="435"/>
                  </a:lnTo>
                  <a:lnTo>
                    <a:pt x="4349" y="435"/>
                  </a:lnTo>
                  <a:lnTo>
                    <a:pt x="4324" y="461"/>
                  </a:lnTo>
                  <a:lnTo>
                    <a:pt x="4298" y="461"/>
                  </a:lnTo>
                  <a:lnTo>
                    <a:pt x="4273" y="487"/>
                  </a:lnTo>
                  <a:lnTo>
                    <a:pt x="4247" y="487"/>
                  </a:lnTo>
                  <a:lnTo>
                    <a:pt x="4221" y="512"/>
                  </a:lnTo>
                  <a:lnTo>
                    <a:pt x="4170" y="512"/>
                  </a:lnTo>
                  <a:lnTo>
                    <a:pt x="4170" y="538"/>
                  </a:lnTo>
                  <a:lnTo>
                    <a:pt x="4119" y="538"/>
                  </a:lnTo>
                  <a:lnTo>
                    <a:pt x="4119" y="563"/>
                  </a:lnTo>
                  <a:lnTo>
                    <a:pt x="4068" y="563"/>
                  </a:lnTo>
                  <a:lnTo>
                    <a:pt x="4068" y="589"/>
                  </a:lnTo>
                  <a:lnTo>
                    <a:pt x="4017" y="589"/>
                  </a:lnTo>
                  <a:lnTo>
                    <a:pt x="4017" y="614"/>
                  </a:lnTo>
                  <a:lnTo>
                    <a:pt x="3966" y="614"/>
                  </a:lnTo>
                  <a:lnTo>
                    <a:pt x="3966" y="640"/>
                  </a:lnTo>
                  <a:lnTo>
                    <a:pt x="3914" y="640"/>
                  </a:lnTo>
                  <a:lnTo>
                    <a:pt x="3914" y="666"/>
                  </a:lnTo>
                  <a:lnTo>
                    <a:pt x="3863" y="666"/>
                  </a:lnTo>
                  <a:lnTo>
                    <a:pt x="3863" y="691"/>
                  </a:lnTo>
                  <a:lnTo>
                    <a:pt x="3812" y="691"/>
                  </a:lnTo>
                  <a:lnTo>
                    <a:pt x="3787" y="717"/>
                  </a:lnTo>
                  <a:lnTo>
                    <a:pt x="3761" y="717"/>
                  </a:lnTo>
                  <a:lnTo>
                    <a:pt x="3735" y="742"/>
                  </a:lnTo>
                  <a:lnTo>
                    <a:pt x="3710" y="742"/>
                  </a:lnTo>
                  <a:lnTo>
                    <a:pt x="3684" y="768"/>
                  </a:lnTo>
                  <a:lnTo>
                    <a:pt x="3659" y="768"/>
                  </a:lnTo>
                  <a:lnTo>
                    <a:pt x="3633" y="793"/>
                  </a:lnTo>
                  <a:lnTo>
                    <a:pt x="3582" y="793"/>
                  </a:lnTo>
                  <a:lnTo>
                    <a:pt x="3582" y="819"/>
                  </a:lnTo>
                  <a:lnTo>
                    <a:pt x="3531" y="819"/>
                  </a:lnTo>
                  <a:lnTo>
                    <a:pt x="3531" y="845"/>
                  </a:lnTo>
                  <a:lnTo>
                    <a:pt x="3480" y="845"/>
                  </a:lnTo>
                  <a:lnTo>
                    <a:pt x="3480" y="870"/>
                  </a:lnTo>
                  <a:lnTo>
                    <a:pt x="3428" y="870"/>
                  </a:lnTo>
                  <a:lnTo>
                    <a:pt x="3428" y="896"/>
                  </a:lnTo>
                  <a:lnTo>
                    <a:pt x="3377" y="896"/>
                  </a:lnTo>
                  <a:lnTo>
                    <a:pt x="3377" y="921"/>
                  </a:lnTo>
                  <a:lnTo>
                    <a:pt x="3326" y="921"/>
                  </a:lnTo>
                  <a:lnTo>
                    <a:pt x="3326" y="947"/>
                  </a:lnTo>
                  <a:lnTo>
                    <a:pt x="3275" y="947"/>
                  </a:lnTo>
                  <a:lnTo>
                    <a:pt x="3249" y="973"/>
                  </a:lnTo>
                  <a:lnTo>
                    <a:pt x="3224" y="973"/>
                  </a:lnTo>
                  <a:lnTo>
                    <a:pt x="3198" y="998"/>
                  </a:lnTo>
                  <a:lnTo>
                    <a:pt x="3173" y="998"/>
                  </a:lnTo>
                  <a:lnTo>
                    <a:pt x="3147" y="1024"/>
                  </a:lnTo>
                  <a:lnTo>
                    <a:pt x="3121" y="1024"/>
                  </a:lnTo>
                  <a:lnTo>
                    <a:pt x="3096" y="1049"/>
                  </a:lnTo>
                  <a:lnTo>
                    <a:pt x="3045" y="1049"/>
                  </a:lnTo>
                  <a:lnTo>
                    <a:pt x="3045" y="1075"/>
                  </a:lnTo>
                  <a:lnTo>
                    <a:pt x="2994" y="1075"/>
                  </a:lnTo>
                  <a:lnTo>
                    <a:pt x="2994" y="1100"/>
                  </a:lnTo>
                  <a:lnTo>
                    <a:pt x="2942" y="1100"/>
                  </a:lnTo>
                  <a:lnTo>
                    <a:pt x="2942" y="1126"/>
                  </a:lnTo>
                  <a:lnTo>
                    <a:pt x="2891" y="1126"/>
                  </a:lnTo>
                  <a:lnTo>
                    <a:pt x="2891" y="1152"/>
                  </a:lnTo>
                  <a:lnTo>
                    <a:pt x="2840" y="1152"/>
                  </a:lnTo>
                  <a:lnTo>
                    <a:pt x="2840" y="1177"/>
                  </a:lnTo>
                  <a:lnTo>
                    <a:pt x="2789" y="1177"/>
                  </a:lnTo>
                  <a:lnTo>
                    <a:pt x="2789" y="1203"/>
                  </a:lnTo>
                  <a:lnTo>
                    <a:pt x="2738" y="1203"/>
                  </a:lnTo>
                  <a:lnTo>
                    <a:pt x="2712" y="1228"/>
                  </a:lnTo>
                  <a:lnTo>
                    <a:pt x="2687" y="1228"/>
                  </a:lnTo>
                  <a:lnTo>
                    <a:pt x="2661" y="1254"/>
                  </a:lnTo>
                  <a:lnTo>
                    <a:pt x="2635" y="1254"/>
                  </a:lnTo>
                  <a:lnTo>
                    <a:pt x="2610" y="1280"/>
                  </a:lnTo>
                  <a:lnTo>
                    <a:pt x="2584" y="1280"/>
                  </a:lnTo>
                  <a:lnTo>
                    <a:pt x="2559" y="1305"/>
                  </a:lnTo>
                  <a:lnTo>
                    <a:pt x="2508" y="1305"/>
                  </a:lnTo>
                  <a:lnTo>
                    <a:pt x="2508" y="1331"/>
                  </a:lnTo>
                  <a:lnTo>
                    <a:pt x="2456" y="1331"/>
                  </a:lnTo>
                  <a:lnTo>
                    <a:pt x="2456" y="1356"/>
                  </a:lnTo>
                  <a:lnTo>
                    <a:pt x="2431" y="1356"/>
                  </a:lnTo>
                  <a:lnTo>
                    <a:pt x="2098" y="1535"/>
                  </a:lnTo>
                  <a:lnTo>
                    <a:pt x="2328" y="1919"/>
                  </a:lnTo>
                  <a:lnTo>
                    <a:pt x="2303" y="1919"/>
                  </a:lnTo>
                  <a:lnTo>
                    <a:pt x="2303" y="1945"/>
                  </a:lnTo>
                  <a:lnTo>
                    <a:pt x="2252" y="1945"/>
                  </a:lnTo>
                  <a:lnTo>
                    <a:pt x="2252" y="1970"/>
                  </a:lnTo>
                  <a:lnTo>
                    <a:pt x="2201" y="1970"/>
                  </a:lnTo>
                  <a:lnTo>
                    <a:pt x="2201" y="1996"/>
                  </a:lnTo>
                  <a:lnTo>
                    <a:pt x="2149" y="1996"/>
                  </a:lnTo>
                  <a:lnTo>
                    <a:pt x="2124" y="2021"/>
                  </a:lnTo>
                  <a:lnTo>
                    <a:pt x="2098" y="2021"/>
                  </a:lnTo>
                  <a:lnTo>
                    <a:pt x="2073" y="2047"/>
                  </a:lnTo>
                  <a:lnTo>
                    <a:pt x="2047" y="2047"/>
                  </a:lnTo>
                  <a:lnTo>
                    <a:pt x="2047" y="2072"/>
                  </a:lnTo>
                  <a:lnTo>
                    <a:pt x="2022" y="2047"/>
                  </a:lnTo>
                  <a:lnTo>
                    <a:pt x="2022" y="2072"/>
                  </a:lnTo>
                  <a:lnTo>
                    <a:pt x="1996" y="2072"/>
                  </a:lnTo>
                  <a:lnTo>
                    <a:pt x="1970" y="2098"/>
                  </a:lnTo>
                  <a:lnTo>
                    <a:pt x="1945" y="2098"/>
                  </a:lnTo>
                  <a:lnTo>
                    <a:pt x="1919" y="2124"/>
                  </a:lnTo>
                  <a:lnTo>
                    <a:pt x="1894" y="2124"/>
                  </a:lnTo>
                  <a:lnTo>
                    <a:pt x="1868" y="2149"/>
                  </a:lnTo>
                  <a:lnTo>
                    <a:pt x="1817" y="2149"/>
                  </a:lnTo>
                  <a:lnTo>
                    <a:pt x="1817" y="2175"/>
                  </a:lnTo>
                  <a:lnTo>
                    <a:pt x="1766" y="2175"/>
                  </a:lnTo>
                  <a:lnTo>
                    <a:pt x="1766" y="2200"/>
                  </a:lnTo>
                  <a:lnTo>
                    <a:pt x="1715" y="2200"/>
                  </a:lnTo>
                  <a:lnTo>
                    <a:pt x="1715" y="2226"/>
                  </a:lnTo>
                  <a:lnTo>
                    <a:pt x="1663" y="2226"/>
                  </a:lnTo>
                  <a:lnTo>
                    <a:pt x="1663" y="2252"/>
                  </a:lnTo>
                  <a:lnTo>
                    <a:pt x="1612" y="2252"/>
                  </a:lnTo>
                  <a:lnTo>
                    <a:pt x="1587" y="2277"/>
                  </a:lnTo>
                  <a:lnTo>
                    <a:pt x="1561" y="2277"/>
                  </a:lnTo>
                  <a:lnTo>
                    <a:pt x="1536" y="2303"/>
                  </a:lnTo>
                  <a:lnTo>
                    <a:pt x="1510" y="2303"/>
                  </a:lnTo>
                  <a:lnTo>
                    <a:pt x="1510" y="2328"/>
                  </a:lnTo>
                  <a:lnTo>
                    <a:pt x="1484" y="2303"/>
                  </a:lnTo>
                  <a:lnTo>
                    <a:pt x="1484" y="2328"/>
                  </a:lnTo>
                  <a:lnTo>
                    <a:pt x="1459" y="2328"/>
                  </a:lnTo>
                  <a:lnTo>
                    <a:pt x="1459" y="2354"/>
                  </a:lnTo>
                  <a:lnTo>
                    <a:pt x="1433" y="2328"/>
                  </a:lnTo>
                  <a:lnTo>
                    <a:pt x="1433" y="2354"/>
                  </a:lnTo>
                  <a:lnTo>
                    <a:pt x="1408" y="2354"/>
                  </a:lnTo>
                  <a:lnTo>
                    <a:pt x="1382" y="2379"/>
                  </a:lnTo>
                  <a:lnTo>
                    <a:pt x="1356" y="2379"/>
                  </a:lnTo>
                  <a:lnTo>
                    <a:pt x="1331" y="2405"/>
                  </a:lnTo>
                  <a:lnTo>
                    <a:pt x="1280" y="2405"/>
                  </a:lnTo>
                  <a:lnTo>
                    <a:pt x="1280" y="2431"/>
                  </a:lnTo>
                  <a:lnTo>
                    <a:pt x="1229" y="2431"/>
                  </a:lnTo>
                  <a:lnTo>
                    <a:pt x="1229" y="2456"/>
                  </a:lnTo>
                  <a:lnTo>
                    <a:pt x="1177" y="2456"/>
                  </a:lnTo>
                  <a:lnTo>
                    <a:pt x="1177" y="2482"/>
                  </a:lnTo>
                  <a:lnTo>
                    <a:pt x="1126" y="2482"/>
                  </a:lnTo>
                  <a:lnTo>
                    <a:pt x="1126" y="2507"/>
                  </a:lnTo>
                  <a:lnTo>
                    <a:pt x="1075" y="2507"/>
                  </a:lnTo>
                  <a:lnTo>
                    <a:pt x="845" y="2840"/>
                  </a:lnTo>
                  <a:lnTo>
                    <a:pt x="666" y="3198"/>
                  </a:lnTo>
                  <a:lnTo>
                    <a:pt x="512" y="3556"/>
                  </a:lnTo>
                  <a:lnTo>
                    <a:pt x="359" y="3965"/>
                  </a:lnTo>
                  <a:lnTo>
                    <a:pt x="1331" y="4912"/>
                  </a:lnTo>
                  <a:lnTo>
                    <a:pt x="1229" y="5193"/>
                  </a:lnTo>
                  <a:lnTo>
                    <a:pt x="1229" y="5219"/>
                  </a:lnTo>
                  <a:lnTo>
                    <a:pt x="1177" y="5219"/>
                  </a:lnTo>
                  <a:lnTo>
                    <a:pt x="1177" y="5244"/>
                  </a:lnTo>
                  <a:lnTo>
                    <a:pt x="1126" y="5244"/>
                  </a:lnTo>
                  <a:lnTo>
                    <a:pt x="1126" y="5270"/>
                  </a:lnTo>
                  <a:lnTo>
                    <a:pt x="1075" y="5270"/>
                  </a:lnTo>
                  <a:lnTo>
                    <a:pt x="1075" y="5296"/>
                  </a:lnTo>
                  <a:lnTo>
                    <a:pt x="1024" y="5296"/>
                  </a:lnTo>
                  <a:lnTo>
                    <a:pt x="998" y="5321"/>
                  </a:lnTo>
                  <a:lnTo>
                    <a:pt x="973" y="5321"/>
                  </a:lnTo>
                  <a:lnTo>
                    <a:pt x="973" y="5347"/>
                  </a:lnTo>
                  <a:lnTo>
                    <a:pt x="947" y="5321"/>
                  </a:lnTo>
                  <a:lnTo>
                    <a:pt x="947" y="5347"/>
                  </a:lnTo>
                  <a:lnTo>
                    <a:pt x="922" y="5347"/>
                  </a:lnTo>
                  <a:lnTo>
                    <a:pt x="922" y="5372"/>
                  </a:lnTo>
                  <a:lnTo>
                    <a:pt x="896" y="5347"/>
                  </a:lnTo>
                  <a:lnTo>
                    <a:pt x="896" y="5372"/>
                  </a:lnTo>
                  <a:lnTo>
                    <a:pt x="870" y="5372"/>
                  </a:lnTo>
                  <a:lnTo>
                    <a:pt x="870" y="5398"/>
                  </a:lnTo>
                  <a:lnTo>
                    <a:pt x="845" y="5372"/>
                  </a:lnTo>
                  <a:lnTo>
                    <a:pt x="845" y="5398"/>
                  </a:lnTo>
                  <a:lnTo>
                    <a:pt x="794" y="5398"/>
                  </a:lnTo>
                  <a:lnTo>
                    <a:pt x="794" y="5423"/>
                  </a:lnTo>
                  <a:lnTo>
                    <a:pt x="743" y="5423"/>
                  </a:lnTo>
                  <a:lnTo>
                    <a:pt x="743" y="5449"/>
                  </a:lnTo>
                  <a:lnTo>
                    <a:pt x="691" y="5449"/>
                  </a:lnTo>
                  <a:lnTo>
                    <a:pt x="691" y="5475"/>
                  </a:lnTo>
                  <a:lnTo>
                    <a:pt x="640" y="5475"/>
                  </a:lnTo>
                  <a:lnTo>
                    <a:pt x="640" y="5500"/>
                  </a:lnTo>
                  <a:lnTo>
                    <a:pt x="615" y="5475"/>
                  </a:lnTo>
                  <a:lnTo>
                    <a:pt x="615" y="5500"/>
                  </a:lnTo>
                  <a:lnTo>
                    <a:pt x="589" y="5500"/>
                  </a:lnTo>
                  <a:lnTo>
                    <a:pt x="589" y="5526"/>
                  </a:lnTo>
                  <a:lnTo>
                    <a:pt x="563" y="5500"/>
                  </a:lnTo>
                  <a:lnTo>
                    <a:pt x="563" y="5526"/>
                  </a:lnTo>
                  <a:lnTo>
                    <a:pt x="538" y="5526"/>
                  </a:lnTo>
                  <a:lnTo>
                    <a:pt x="538" y="5551"/>
                  </a:lnTo>
                  <a:lnTo>
                    <a:pt x="512" y="5526"/>
                  </a:lnTo>
                  <a:lnTo>
                    <a:pt x="512" y="5551"/>
                  </a:lnTo>
                  <a:lnTo>
                    <a:pt x="487" y="5551"/>
                  </a:lnTo>
                  <a:lnTo>
                    <a:pt x="487" y="5577"/>
                  </a:lnTo>
                  <a:lnTo>
                    <a:pt x="461" y="5551"/>
                  </a:lnTo>
                  <a:lnTo>
                    <a:pt x="461" y="5577"/>
                  </a:lnTo>
                  <a:lnTo>
                    <a:pt x="436" y="5577"/>
                  </a:lnTo>
                  <a:lnTo>
                    <a:pt x="436" y="5602"/>
                  </a:lnTo>
                  <a:lnTo>
                    <a:pt x="410" y="5577"/>
                  </a:lnTo>
                  <a:lnTo>
                    <a:pt x="410" y="5602"/>
                  </a:lnTo>
                  <a:lnTo>
                    <a:pt x="384" y="5602"/>
                  </a:lnTo>
                  <a:lnTo>
                    <a:pt x="384" y="5628"/>
                  </a:lnTo>
                  <a:lnTo>
                    <a:pt x="359" y="5602"/>
                  </a:lnTo>
                  <a:lnTo>
                    <a:pt x="359" y="5628"/>
                  </a:lnTo>
                  <a:lnTo>
                    <a:pt x="333" y="5628"/>
                  </a:lnTo>
                  <a:lnTo>
                    <a:pt x="333" y="5654"/>
                  </a:lnTo>
                  <a:lnTo>
                    <a:pt x="308" y="5628"/>
                  </a:lnTo>
                  <a:lnTo>
                    <a:pt x="308" y="5654"/>
                  </a:lnTo>
                  <a:lnTo>
                    <a:pt x="282" y="5654"/>
                  </a:lnTo>
                  <a:lnTo>
                    <a:pt x="257" y="5679"/>
                  </a:lnTo>
                  <a:lnTo>
                    <a:pt x="205" y="5679"/>
                  </a:lnTo>
                  <a:lnTo>
                    <a:pt x="205" y="5705"/>
                  </a:lnTo>
                  <a:lnTo>
                    <a:pt x="154" y="5705"/>
                  </a:lnTo>
                  <a:lnTo>
                    <a:pt x="154" y="5730"/>
                  </a:lnTo>
                  <a:lnTo>
                    <a:pt x="103" y="5730"/>
                  </a:lnTo>
                  <a:lnTo>
                    <a:pt x="103" y="5756"/>
                  </a:lnTo>
                  <a:lnTo>
                    <a:pt x="52" y="5756"/>
                  </a:lnTo>
                  <a:lnTo>
                    <a:pt x="52" y="5782"/>
                  </a:lnTo>
                  <a:lnTo>
                    <a:pt x="26" y="5756"/>
                  </a:lnTo>
                  <a:lnTo>
                    <a:pt x="26" y="5782"/>
                  </a:lnTo>
                  <a:lnTo>
                    <a:pt x="1" y="6268"/>
                  </a:lnTo>
                  <a:lnTo>
                    <a:pt x="1" y="6779"/>
                  </a:lnTo>
                  <a:lnTo>
                    <a:pt x="26" y="7316"/>
                  </a:lnTo>
                  <a:lnTo>
                    <a:pt x="77" y="7854"/>
                  </a:lnTo>
                  <a:lnTo>
                    <a:pt x="1075" y="8237"/>
                  </a:lnTo>
                  <a:lnTo>
                    <a:pt x="1177" y="8953"/>
                  </a:lnTo>
                  <a:lnTo>
                    <a:pt x="1331" y="9695"/>
                  </a:lnTo>
                  <a:lnTo>
                    <a:pt x="1305" y="9695"/>
                  </a:lnTo>
                  <a:lnTo>
                    <a:pt x="1305" y="9721"/>
                  </a:lnTo>
                  <a:lnTo>
                    <a:pt x="1254" y="9721"/>
                  </a:lnTo>
                  <a:lnTo>
                    <a:pt x="1254" y="9746"/>
                  </a:lnTo>
                  <a:lnTo>
                    <a:pt x="1203" y="9746"/>
                  </a:lnTo>
                  <a:lnTo>
                    <a:pt x="1203" y="9772"/>
                  </a:lnTo>
                  <a:lnTo>
                    <a:pt x="1152" y="9772"/>
                  </a:lnTo>
                  <a:lnTo>
                    <a:pt x="1152" y="9798"/>
                  </a:lnTo>
                  <a:lnTo>
                    <a:pt x="1075" y="9798"/>
                  </a:lnTo>
                  <a:lnTo>
                    <a:pt x="1075" y="9823"/>
                  </a:lnTo>
                  <a:lnTo>
                    <a:pt x="1024" y="9823"/>
                  </a:lnTo>
                  <a:lnTo>
                    <a:pt x="1024" y="9849"/>
                  </a:lnTo>
                  <a:lnTo>
                    <a:pt x="973" y="9849"/>
                  </a:lnTo>
                  <a:lnTo>
                    <a:pt x="973" y="9874"/>
                  </a:lnTo>
                  <a:lnTo>
                    <a:pt x="922" y="9874"/>
                  </a:lnTo>
                  <a:lnTo>
                    <a:pt x="922" y="9900"/>
                  </a:lnTo>
                  <a:lnTo>
                    <a:pt x="870" y="9900"/>
                  </a:lnTo>
                  <a:lnTo>
                    <a:pt x="870" y="9925"/>
                  </a:lnTo>
                  <a:lnTo>
                    <a:pt x="819" y="9925"/>
                  </a:lnTo>
                  <a:lnTo>
                    <a:pt x="819" y="9951"/>
                  </a:lnTo>
                  <a:lnTo>
                    <a:pt x="768" y="9951"/>
                  </a:lnTo>
                  <a:lnTo>
                    <a:pt x="768" y="9977"/>
                  </a:lnTo>
                  <a:lnTo>
                    <a:pt x="717" y="9977"/>
                  </a:lnTo>
                  <a:lnTo>
                    <a:pt x="717" y="10002"/>
                  </a:lnTo>
                  <a:lnTo>
                    <a:pt x="666" y="10002"/>
                  </a:lnTo>
                  <a:lnTo>
                    <a:pt x="666" y="10028"/>
                  </a:lnTo>
                  <a:lnTo>
                    <a:pt x="615" y="10028"/>
                  </a:lnTo>
                  <a:lnTo>
                    <a:pt x="615" y="10053"/>
                  </a:lnTo>
                  <a:lnTo>
                    <a:pt x="538" y="10053"/>
                  </a:lnTo>
                  <a:lnTo>
                    <a:pt x="563" y="10079"/>
                  </a:lnTo>
                  <a:lnTo>
                    <a:pt x="512" y="10079"/>
                  </a:lnTo>
                  <a:lnTo>
                    <a:pt x="691" y="10642"/>
                  </a:lnTo>
                  <a:lnTo>
                    <a:pt x="870" y="11204"/>
                  </a:lnTo>
                  <a:lnTo>
                    <a:pt x="1075" y="11767"/>
                  </a:lnTo>
                  <a:lnTo>
                    <a:pt x="1331" y="12330"/>
                  </a:lnTo>
                  <a:lnTo>
                    <a:pt x="2149" y="12023"/>
                  </a:lnTo>
                  <a:lnTo>
                    <a:pt x="2354" y="12483"/>
                  </a:lnTo>
                  <a:lnTo>
                    <a:pt x="2584" y="12944"/>
                  </a:lnTo>
                  <a:lnTo>
                    <a:pt x="2840" y="13404"/>
                  </a:lnTo>
                  <a:lnTo>
                    <a:pt x="3096" y="13839"/>
                  </a:lnTo>
                  <a:lnTo>
                    <a:pt x="2431" y="14453"/>
                  </a:lnTo>
                  <a:lnTo>
                    <a:pt x="2763" y="14939"/>
                  </a:lnTo>
                  <a:lnTo>
                    <a:pt x="3096" y="15425"/>
                  </a:lnTo>
                  <a:lnTo>
                    <a:pt x="3454" y="15886"/>
                  </a:lnTo>
                  <a:lnTo>
                    <a:pt x="3812" y="16346"/>
                  </a:lnTo>
                  <a:lnTo>
                    <a:pt x="3812" y="16320"/>
                  </a:lnTo>
                  <a:lnTo>
                    <a:pt x="3863" y="16320"/>
                  </a:lnTo>
                  <a:lnTo>
                    <a:pt x="3889" y="16295"/>
                  </a:lnTo>
                  <a:lnTo>
                    <a:pt x="3914" y="16295"/>
                  </a:lnTo>
                  <a:lnTo>
                    <a:pt x="3940" y="16269"/>
                  </a:lnTo>
                  <a:lnTo>
                    <a:pt x="3966" y="16269"/>
                  </a:lnTo>
                  <a:lnTo>
                    <a:pt x="3966" y="16244"/>
                  </a:lnTo>
                  <a:lnTo>
                    <a:pt x="3991" y="16269"/>
                  </a:lnTo>
                  <a:lnTo>
                    <a:pt x="3991" y="16244"/>
                  </a:lnTo>
                  <a:lnTo>
                    <a:pt x="4017" y="16244"/>
                  </a:lnTo>
                  <a:lnTo>
                    <a:pt x="4017" y="16218"/>
                  </a:lnTo>
                  <a:lnTo>
                    <a:pt x="4042" y="16244"/>
                  </a:lnTo>
                  <a:lnTo>
                    <a:pt x="4042" y="16218"/>
                  </a:lnTo>
                  <a:lnTo>
                    <a:pt x="4068" y="16218"/>
                  </a:lnTo>
                  <a:lnTo>
                    <a:pt x="4094" y="16193"/>
                  </a:lnTo>
                  <a:lnTo>
                    <a:pt x="4145" y="16193"/>
                  </a:lnTo>
                  <a:lnTo>
                    <a:pt x="4145" y="16167"/>
                  </a:lnTo>
                  <a:lnTo>
                    <a:pt x="4196" y="16167"/>
                  </a:lnTo>
                  <a:lnTo>
                    <a:pt x="4196" y="16141"/>
                  </a:lnTo>
                  <a:lnTo>
                    <a:pt x="4247" y="16141"/>
                  </a:lnTo>
                  <a:lnTo>
                    <a:pt x="4247" y="16116"/>
                  </a:lnTo>
                  <a:lnTo>
                    <a:pt x="4298" y="16116"/>
                  </a:lnTo>
                  <a:lnTo>
                    <a:pt x="4298" y="16090"/>
                  </a:lnTo>
                  <a:lnTo>
                    <a:pt x="4349" y="16090"/>
                  </a:lnTo>
                  <a:lnTo>
                    <a:pt x="4349" y="16065"/>
                  </a:lnTo>
                  <a:lnTo>
                    <a:pt x="4400" y="16065"/>
                  </a:lnTo>
                  <a:lnTo>
                    <a:pt x="4426" y="16039"/>
                  </a:lnTo>
                  <a:lnTo>
                    <a:pt x="4452" y="16039"/>
                  </a:lnTo>
                  <a:lnTo>
                    <a:pt x="4477" y="16013"/>
                  </a:lnTo>
                  <a:lnTo>
                    <a:pt x="4503" y="16013"/>
                  </a:lnTo>
                  <a:lnTo>
                    <a:pt x="4503" y="15988"/>
                  </a:lnTo>
                  <a:lnTo>
                    <a:pt x="4528" y="16013"/>
                  </a:lnTo>
                  <a:lnTo>
                    <a:pt x="4528" y="15988"/>
                  </a:lnTo>
                  <a:lnTo>
                    <a:pt x="4554" y="15988"/>
                  </a:lnTo>
                  <a:lnTo>
                    <a:pt x="4554" y="15962"/>
                  </a:lnTo>
                  <a:lnTo>
                    <a:pt x="4580" y="15988"/>
                  </a:lnTo>
                  <a:lnTo>
                    <a:pt x="4580" y="15962"/>
                  </a:lnTo>
                  <a:lnTo>
                    <a:pt x="4605" y="15962"/>
                  </a:lnTo>
                  <a:lnTo>
                    <a:pt x="4631" y="15937"/>
                  </a:lnTo>
                  <a:lnTo>
                    <a:pt x="4656" y="15937"/>
                  </a:lnTo>
                  <a:lnTo>
                    <a:pt x="4682" y="15911"/>
                  </a:lnTo>
                  <a:lnTo>
                    <a:pt x="5117" y="16346"/>
                  </a:lnTo>
                  <a:lnTo>
                    <a:pt x="5577" y="16755"/>
                  </a:lnTo>
                  <a:lnTo>
                    <a:pt x="5347" y="17881"/>
                  </a:lnTo>
                  <a:lnTo>
                    <a:pt x="5756" y="18188"/>
                  </a:lnTo>
                  <a:lnTo>
                    <a:pt x="6165" y="18495"/>
                  </a:lnTo>
                  <a:lnTo>
                    <a:pt x="6575" y="18751"/>
                  </a:lnTo>
                  <a:lnTo>
                    <a:pt x="6984" y="18981"/>
                  </a:lnTo>
                  <a:lnTo>
                    <a:pt x="6984" y="18955"/>
                  </a:lnTo>
                  <a:lnTo>
                    <a:pt x="7010" y="18981"/>
                  </a:lnTo>
                  <a:lnTo>
                    <a:pt x="7010" y="18955"/>
                  </a:lnTo>
                  <a:lnTo>
                    <a:pt x="7061" y="18955"/>
                  </a:lnTo>
                  <a:lnTo>
                    <a:pt x="7061" y="18930"/>
                  </a:lnTo>
                  <a:lnTo>
                    <a:pt x="7112" y="18930"/>
                  </a:lnTo>
                  <a:lnTo>
                    <a:pt x="7112" y="18904"/>
                  </a:lnTo>
                  <a:lnTo>
                    <a:pt x="7163" y="18904"/>
                  </a:lnTo>
                  <a:lnTo>
                    <a:pt x="7163" y="18878"/>
                  </a:lnTo>
                  <a:lnTo>
                    <a:pt x="7214" y="18878"/>
                  </a:lnTo>
                  <a:lnTo>
                    <a:pt x="7214" y="18853"/>
                  </a:lnTo>
                  <a:lnTo>
                    <a:pt x="7240" y="18878"/>
                  </a:lnTo>
                  <a:lnTo>
                    <a:pt x="7240" y="18853"/>
                  </a:lnTo>
                  <a:lnTo>
                    <a:pt x="7265" y="18853"/>
                  </a:lnTo>
                  <a:lnTo>
                    <a:pt x="7265" y="18827"/>
                  </a:lnTo>
                  <a:lnTo>
                    <a:pt x="7291" y="18853"/>
                  </a:lnTo>
                  <a:lnTo>
                    <a:pt x="7291" y="18827"/>
                  </a:lnTo>
                  <a:lnTo>
                    <a:pt x="7317" y="18827"/>
                  </a:lnTo>
                  <a:lnTo>
                    <a:pt x="7317" y="18802"/>
                  </a:lnTo>
                  <a:lnTo>
                    <a:pt x="7342" y="18827"/>
                  </a:lnTo>
                  <a:lnTo>
                    <a:pt x="7342" y="18802"/>
                  </a:lnTo>
                  <a:lnTo>
                    <a:pt x="7368" y="18802"/>
                  </a:lnTo>
                  <a:lnTo>
                    <a:pt x="7368" y="18776"/>
                  </a:lnTo>
                  <a:lnTo>
                    <a:pt x="7393" y="18802"/>
                  </a:lnTo>
                  <a:lnTo>
                    <a:pt x="7393" y="18776"/>
                  </a:lnTo>
                  <a:lnTo>
                    <a:pt x="7419" y="18776"/>
                  </a:lnTo>
                  <a:lnTo>
                    <a:pt x="7419" y="18751"/>
                  </a:lnTo>
                  <a:lnTo>
                    <a:pt x="7444" y="18776"/>
                  </a:lnTo>
                  <a:lnTo>
                    <a:pt x="7444" y="18751"/>
                  </a:lnTo>
                  <a:lnTo>
                    <a:pt x="7496" y="18751"/>
                  </a:lnTo>
                  <a:lnTo>
                    <a:pt x="7496" y="18725"/>
                  </a:lnTo>
                  <a:lnTo>
                    <a:pt x="7521" y="18725"/>
                  </a:lnTo>
                  <a:lnTo>
                    <a:pt x="7521" y="18699"/>
                  </a:lnTo>
                  <a:lnTo>
                    <a:pt x="7547" y="18725"/>
                  </a:lnTo>
                  <a:lnTo>
                    <a:pt x="7547" y="18699"/>
                  </a:lnTo>
                  <a:lnTo>
                    <a:pt x="7598" y="18699"/>
                  </a:lnTo>
                  <a:lnTo>
                    <a:pt x="7598" y="18674"/>
                  </a:lnTo>
                  <a:lnTo>
                    <a:pt x="7649" y="18674"/>
                  </a:lnTo>
                  <a:lnTo>
                    <a:pt x="7649" y="18648"/>
                  </a:lnTo>
                  <a:lnTo>
                    <a:pt x="7700" y="18648"/>
                  </a:lnTo>
                  <a:lnTo>
                    <a:pt x="7700" y="18623"/>
                  </a:lnTo>
                  <a:lnTo>
                    <a:pt x="7751" y="18623"/>
                  </a:lnTo>
                  <a:lnTo>
                    <a:pt x="7751" y="18597"/>
                  </a:lnTo>
                  <a:lnTo>
                    <a:pt x="7777" y="18623"/>
                  </a:lnTo>
                  <a:lnTo>
                    <a:pt x="7777" y="18597"/>
                  </a:lnTo>
                  <a:lnTo>
                    <a:pt x="7803" y="18597"/>
                  </a:lnTo>
                  <a:lnTo>
                    <a:pt x="7803" y="18571"/>
                  </a:lnTo>
                  <a:lnTo>
                    <a:pt x="7828" y="18597"/>
                  </a:lnTo>
                  <a:lnTo>
                    <a:pt x="7828" y="18571"/>
                  </a:lnTo>
                  <a:lnTo>
                    <a:pt x="7854" y="18571"/>
                  </a:lnTo>
                  <a:lnTo>
                    <a:pt x="7854" y="18546"/>
                  </a:lnTo>
                  <a:lnTo>
                    <a:pt x="7879" y="18571"/>
                  </a:lnTo>
                  <a:lnTo>
                    <a:pt x="7879" y="18546"/>
                  </a:lnTo>
                  <a:lnTo>
                    <a:pt x="7905" y="18546"/>
                  </a:lnTo>
                  <a:lnTo>
                    <a:pt x="7905" y="18520"/>
                  </a:lnTo>
                  <a:lnTo>
                    <a:pt x="7930" y="18546"/>
                  </a:lnTo>
                  <a:lnTo>
                    <a:pt x="7930" y="18520"/>
                  </a:lnTo>
                  <a:lnTo>
                    <a:pt x="7982" y="18520"/>
                  </a:lnTo>
                  <a:lnTo>
                    <a:pt x="7982" y="18495"/>
                  </a:lnTo>
                  <a:lnTo>
                    <a:pt x="8033" y="18495"/>
                  </a:lnTo>
                  <a:lnTo>
                    <a:pt x="8033" y="18469"/>
                  </a:lnTo>
                  <a:lnTo>
                    <a:pt x="8084" y="18469"/>
                  </a:lnTo>
                  <a:lnTo>
                    <a:pt x="8084" y="18444"/>
                  </a:lnTo>
                  <a:lnTo>
                    <a:pt x="8135" y="18444"/>
                  </a:lnTo>
                  <a:lnTo>
                    <a:pt x="8135" y="18418"/>
                  </a:lnTo>
                  <a:lnTo>
                    <a:pt x="8186" y="18418"/>
                  </a:lnTo>
                  <a:lnTo>
                    <a:pt x="8186" y="18392"/>
                  </a:lnTo>
                  <a:lnTo>
                    <a:pt x="8237" y="18392"/>
                  </a:lnTo>
                  <a:lnTo>
                    <a:pt x="8237" y="18367"/>
                  </a:lnTo>
                  <a:lnTo>
                    <a:pt x="8289" y="18367"/>
                  </a:lnTo>
                  <a:lnTo>
                    <a:pt x="8289" y="18341"/>
                  </a:lnTo>
                  <a:lnTo>
                    <a:pt x="8340" y="18341"/>
                  </a:lnTo>
                  <a:lnTo>
                    <a:pt x="8596" y="19595"/>
                  </a:lnTo>
                  <a:lnTo>
                    <a:pt x="8979" y="19646"/>
                  </a:lnTo>
                  <a:lnTo>
                    <a:pt x="9363" y="19697"/>
                  </a:lnTo>
                  <a:lnTo>
                    <a:pt x="9747" y="19697"/>
                  </a:lnTo>
                  <a:lnTo>
                    <a:pt x="10105" y="19646"/>
                  </a:lnTo>
                  <a:lnTo>
                    <a:pt x="10130" y="19646"/>
                  </a:lnTo>
                  <a:lnTo>
                    <a:pt x="10130" y="19620"/>
                  </a:lnTo>
                  <a:lnTo>
                    <a:pt x="10207" y="19620"/>
                  </a:lnTo>
                  <a:lnTo>
                    <a:pt x="10207" y="19595"/>
                  </a:lnTo>
                  <a:lnTo>
                    <a:pt x="10258" y="19595"/>
                  </a:lnTo>
                  <a:lnTo>
                    <a:pt x="10258" y="19569"/>
                  </a:lnTo>
                  <a:lnTo>
                    <a:pt x="10309" y="19569"/>
                  </a:lnTo>
                  <a:lnTo>
                    <a:pt x="10309" y="19544"/>
                  </a:lnTo>
                  <a:lnTo>
                    <a:pt x="10361" y="19544"/>
                  </a:lnTo>
                  <a:lnTo>
                    <a:pt x="10361" y="19518"/>
                  </a:lnTo>
                  <a:lnTo>
                    <a:pt x="10412" y="19518"/>
                  </a:lnTo>
                  <a:lnTo>
                    <a:pt x="10412" y="19492"/>
                  </a:lnTo>
                  <a:lnTo>
                    <a:pt x="10463" y="19492"/>
                  </a:lnTo>
                  <a:lnTo>
                    <a:pt x="10463" y="19467"/>
                  </a:lnTo>
                  <a:lnTo>
                    <a:pt x="10514" y="19467"/>
                  </a:lnTo>
                  <a:lnTo>
                    <a:pt x="10514" y="19441"/>
                  </a:lnTo>
                  <a:lnTo>
                    <a:pt x="10565" y="19441"/>
                  </a:lnTo>
                  <a:lnTo>
                    <a:pt x="10565" y="19416"/>
                  </a:lnTo>
                  <a:lnTo>
                    <a:pt x="10616" y="19416"/>
                  </a:lnTo>
                  <a:lnTo>
                    <a:pt x="10616" y="19390"/>
                  </a:lnTo>
                  <a:lnTo>
                    <a:pt x="10668" y="19390"/>
                  </a:lnTo>
                  <a:lnTo>
                    <a:pt x="10668" y="19364"/>
                  </a:lnTo>
                  <a:lnTo>
                    <a:pt x="10744" y="19364"/>
                  </a:lnTo>
                  <a:lnTo>
                    <a:pt x="10719" y="19339"/>
                  </a:lnTo>
                  <a:lnTo>
                    <a:pt x="10795" y="19339"/>
                  </a:lnTo>
                  <a:lnTo>
                    <a:pt x="10795" y="19313"/>
                  </a:lnTo>
                  <a:lnTo>
                    <a:pt x="10847" y="19313"/>
                  </a:lnTo>
                  <a:lnTo>
                    <a:pt x="10847" y="19288"/>
                  </a:lnTo>
                  <a:lnTo>
                    <a:pt x="10898" y="19288"/>
                  </a:lnTo>
                  <a:lnTo>
                    <a:pt x="10898" y="19262"/>
                  </a:lnTo>
                  <a:lnTo>
                    <a:pt x="10949" y="19262"/>
                  </a:lnTo>
                  <a:lnTo>
                    <a:pt x="10949" y="19237"/>
                  </a:lnTo>
                  <a:lnTo>
                    <a:pt x="11000" y="19237"/>
                  </a:lnTo>
                  <a:lnTo>
                    <a:pt x="11000" y="19211"/>
                  </a:lnTo>
                  <a:lnTo>
                    <a:pt x="11051" y="19211"/>
                  </a:lnTo>
                  <a:lnTo>
                    <a:pt x="11051" y="19185"/>
                  </a:lnTo>
                  <a:lnTo>
                    <a:pt x="11102" y="19185"/>
                  </a:lnTo>
                  <a:lnTo>
                    <a:pt x="11128" y="19160"/>
                  </a:lnTo>
                  <a:lnTo>
                    <a:pt x="11154" y="19160"/>
                  </a:lnTo>
                  <a:lnTo>
                    <a:pt x="11179" y="19134"/>
                  </a:lnTo>
                  <a:lnTo>
                    <a:pt x="11205" y="19134"/>
                  </a:lnTo>
                  <a:lnTo>
                    <a:pt x="11230" y="19109"/>
                  </a:lnTo>
                  <a:lnTo>
                    <a:pt x="11256" y="19109"/>
                  </a:lnTo>
                  <a:lnTo>
                    <a:pt x="11281" y="19083"/>
                  </a:lnTo>
                  <a:lnTo>
                    <a:pt x="11333" y="19083"/>
                  </a:lnTo>
                  <a:lnTo>
                    <a:pt x="11333" y="19057"/>
                  </a:lnTo>
                  <a:lnTo>
                    <a:pt x="11409" y="19185"/>
                  </a:lnTo>
                  <a:lnTo>
                    <a:pt x="11435" y="19185"/>
                  </a:lnTo>
                  <a:lnTo>
                    <a:pt x="11435" y="19160"/>
                  </a:lnTo>
                  <a:lnTo>
                    <a:pt x="11486" y="19160"/>
                  </a:lnTo>
                  <a:lnTo>
                    <a:pt x="11486" y="19134"/>
                  </a:lnTo>
                  <a:lnTo>
                    <a:pt x="11537" y="19134"/>
                  </a:lnTo>
                  <a:lnTo>
                    <a:pt x="11537" y="19109"/>
                  </a:lnTo>
                  <a:lnTo>
                    <a:pt x="11588" y="19109"/>
                  </a:lnTo>
                  <a:lnTo>
                    <a:pt x="11588" y="19083"/>
                  </a:lnTo>
                  <a:lnTo>
                    <a:pt x="11640" y="19083"/>
                  </a:lnTo>
                  <a:lnTo>
                    <a:pt x="11640" y="19057"/>
                  </a:lnTo>
                  <a:lnTo>
                    <a:pt x="11691" y="19057"/>
                  </a:lnTo>
                  <a:lnTo>
                    <a:pt x="11691" y="19032"/>
                  </a:lnTo>
                  <a:lnTo>
                    <a:pt x="11742" y="19032"/>
                  </a:lnTo>
                  <a:lnTo>
                    <a:pt x="11767" y="19006"/>
                  </a:lnTo>
                  <a:lnTo>
                    <a:pt x="11793" y="19006"/>
                  </a:lnTo>
                  <a:lnTo>
                    <a:pt x="11819" y="18981"/>
                  </a:lnTo>
                  <a:lnTo>
                    <a:pt x="11844" y="18981"/>
                  </a:lnTo>
                  <a:lnTo>
                    <a:pt x="11870" y="18955"/>
                  </a:lnTo>
                  <a:lnTo>
                    <a:pt x="11921" y="18955"/>
                  </a:lnTo>
                  <a:lnTo>
                    <a:pt x="11921" y="18930"/>
                  </a:lnTo>
                  <a:lnTo>
                    <a:pt x="11972" y="18930"/>
                  </a:lnTo>
                  <a:lnTo>
                    <a:pt x="11972" y="18904"/>
                  </a:lnTo>
                  <a:lnTo>
                    <a:pt x="12023" y="18904"/>
                  </a:lnTo>
                  <a:lnTo>
                    <a:pt x="12023" y="18878"/>
                  </a:lnTo>
                  <a:lnTo>
                    <a:pt x="12074" y="18878"/>
                  </a:lnTo>
                  <a:lnTo>
                    <a:pt x="12074" y="18853"/>
                  </a:lnTo>
                  <a:lnTo>
                    <a:pt x="12126" y="18853"/>
                  </a:lnTo>
                  <a:lnTo>
                    <a:pt x="12126" y="18827"/>
                  </a:lnTo>
                  <a:lnTo>
                    <a:pt x="12177" y="18827"/>
                  </a:lnTo>
                  <a:lnTo>
                    <a:pt x="12177" y="18802"/>
                  </a:lnTo>
                  <a:lnTo>
                    <a:pt x="12228" y="18802"/>
                  </a:lnTo>
                  <a:lnTo>
                    <a:pt x="12228" y="18776"/>
                  </a:lnTo>
                  <a:lnTo>
                    <a:pt x="12279" y="18776"/>
                  </a:lnTo>
                  <a:lnTo>
                    <a:pt x="12305" y="18751"/>
                  </a:lnTo>
                  <a:lnTo>
                    <a:pt x="12330" y="18751"/>
                  </a:lnTo>
                  <a:lnTo>
                    <a:pt x="12356" y="18725"/>
                  </a:lnTo>
                  <a:lnTo>
                    <a:pt x="12381" y="18725"/>
                  </a:lnTo>
                  <a:lnTo>
                    <a:pt x="12407" y="18699"/>
                  </a:lnTo>
                  <a:lnTo>
                    <a:pt x="12458" y="18699"/>
                  </a:lnTo>
                  <a:lnTo>
                    <a:pt x="12458" y="18674"/>
                  </a:lnTo>
                  <a:lnTo>
                    <a:pt x="12509" y="18674"/>
                  </a:lnTo>
                  <a:lnTo>
                    <a:pt x="12509" y="18648"/>
                  </a:lnTo>
                  <a:lnTo>
                    <a:pt x="12560" y="18648"/>
                  </a:lnTo>
                  <a:lnTo>
                    <a:pt x="12560" y="18623"/>
                  </a:lnTo>
                  <a:lnTo>
                    <a:pt x="12612" y="18623"/>
                  </a:lnTo>
                  <a:lnTo>
                    <a:pt x="12612" y="18597"/>
                  </a:lnTo>
                  <a:lnTo>
                    <a:pt x="12663" y="18597"/>
                  </a:lnTo>
                  <a:lnTo>
                    <a:pt x="12663" y="18571"/>
                  </a:lnTo>
                  <a:lnTo>
                    <a:pt x="12714" y="18571"/>
                  </a:lnTo>
                  <a:lnTo>
                    <a:pt x="12714" y="18546"/>
                  </a:lnTo>
                  <a:lnTo>
                    <a:pt x="12765" y="18546"/>
                  </a:lnTo>
                  <a:lnTo>
                    <a:pt x="12791" y="18520"/>
                  </a:lnTo>
                  <a:lnTo>
                    <a:pt x="12816" y="18520"/>
                  </a:lnTo>
                  <a:lnTo>
                    <a:pt x="12842" y="18495"/>
                  </a:lnTo>
                  <a:lnTo>
                    <a:pt x="12867" y="18495"/>
                  </a:lnTo>
                  <a:lnTo>
                    <a:pt x="12893" y="18469"/>
                  </a:lnTo>
                  <a:lnTo>
                    <a:pt x="12919" y="18469"/>
                  </a:lnTo>
                  <a:lnTo>
                    <a:pt x="12944" y="18444"/>
                  </a:lnTo>
                  <a:lnTo>
                    <a:pt x="12995" y="18444"/>
                  </a:lnTo>
                  <a:lnTo>
                    <a:pt x="12995" y="18418"/>
                  </a:lnTo>
                  <a:lnTo>
                    <a:pt x="13046" y="18418"/>
                  </a:lnTo>
                  <a:lnTo>
                    <a:pt x="13046" y="18392"/>
                  </a:lnTo>
                  <a:lnTo>
                    <a:pt x="13098" y="18392"/>
                  </a:lnTo>
                  <a:lnTo>
                    <a:pt x="13098" y="18367"/>
                  </a:lnTo>
                  <a:lnTo>
                    <a:pt x="13149" y="18367"/>
                  </a:lnTo>
                  <a:lnTo>
                    <a:pt x="13149" y="18341"/>
                  </a:lnTo>
                  <a:lnTo>
                    <a:pt x="13200" y="18341"/>
                  </a:lnTo>
                  <a:lnTo>
                    <a:pt x="13226" y="18316"/>
                  </a:lnTo>
                  <a:lnTo>
                    <a:pt x="13251" y="18316"/>
                  </a:lnTo>
                  <a:lnTo>
                    <a:pt x="13277" y="18290"/>
                  </a:lnTo>
                  <a:lnTo>
                    <a:pt x="13302" y="18290"/>
                  </a:lnTo>
                  <a:lnTo>
                    <a:pt x="13328" y="18265"/>
                  </a:lnTo>
                  <a:lnTo>
                    <a:pt x="13353" y="18265"/>
                  </a:lnTo>
                  <a:lnTo>
                    <a:pt x="13379" y="18239"/>
                  </a:lnTo>
                  <a:lnTo>
                    <a:pt x="13405" y="18239"/>
                  </a:lnTo>
                  <a:lnTo>
                    <a:pt x="13430" y="18213"/>
                  </a:lnTo>
                  <a:lnTo>
                    <a:pt x="13456" y="18213"/>
                  </a:lnTo>
                  <a:lnTo>
                    <a:pt x="13481" y="18188"/>
                  </a:lnTo>
                  <a:lnTo>
                    <a:pt x="13507" y="18188"/>
                  </a:lnTo>
                  <a:lnTo>
                    <a:pt x="13532" y="18162"/>
                  </a:lnTo>
                  <a:lnTo>
                    <a:pt x="13584" y="18162"/>
                  </a:lnTo>
                  <a:lnTo>
                    <a:pt x="13584" y="18137"/>
                  </a:lnTo>
                  <a:lnTo>
                    <a:pt x="13635" y="18137"/>
                  </a:lnTo>
                  <a:lnTo>
                    <a:pt x="13635" y="18111"/>
                  </a:lnTo>
                  <a:lnTo>
                    <a:pt x="13660" y="18111"/>
                  </a:lnTo>
                  <a:lnTo>
                    <a:pt x="13942" y="17906"/>
                  </a:lnTo>
                  <a:lnTo>
                    <a:pt x="14223" y="17676"/>
                  </a:lnTo>
                  <a:lnTo>
                    <a:pt x="14453" y="17420"/>
                  </a:lnTo>
                  <a:lnTo>
                    <a:pt x="14709" y="17139"/>
                  </a:lnTo>
                  <a:lnTo>
                    <a:pt x="14095" y="16295"/>
                  </a:lnTo>
                  <a:lnTo>
                    <a:pt x="14146" y="16295"/>
                  </a:lnTo>
                  <a:lnTo>
                    <a:pt x="14172" y="16269"/>
                  </a:lnTo>
                  <a:lnTo>
                    <a:pt x="14198" y="16269"/>
                  </a:lnTo>
                  <a:lnTo>
                    <a:pt x="14198" y="16244"/>
                  </a:lnTo>
                  <a:lnTo>
                    <a:pt x="14223" y="16269"/>
                  </a:lnTo>
                  <a:lnTo>
                    <a:pt x="14223" y="16244"/>
                  </a:lnTo>
                  <a:lnTo>
                    <a:pt x="14249" y="16244"/>
                  </a:lnTo>
                  <a:lnTo>
                    <a:pt x="14249" y="16218"/>
                  </a:lnTo>
                  <a:lnTo>
                    <a:pt x="14274" y="16244"/>
                  </a:lnTo>
                  <a:lnTo>
                    <a:pt x="14274" y="16218"/>
                  </a:lnTo>
                  <a:lnTo>
                    <a:pt x="14300" y="16218"/>
                  </a:lnTo>
                  <a:lnTo>
                    <a:pt x="14300" y="16193"/>
                  </a:lnTo>
                  <a:lnTo>
                    <a:pt x="14325" y="16218"/>
                  </a:lnTo>
                  <a:lnTo>
                    <a:pt x="14325" y="16193"/>
                  </a:lnTo>
                  <a:lnTo>
                    <a:pt x="14351" y="16193"/>
                  </a:lnTo>
                  <a:lnTo>
                    <a:pt x="14377" y="16167"/>
                  </a:lnTo>
                  <a:lnTo>
                    <a:pt x="14428" y="16167"/>
                  </a:lnTo>
                  <a:lnTo>
                    <a:pt x="14428" y="16141"/>
                  </a:lnTo>
                  <a:lnTo>
                    <a:pt x="14479" y="16141"/>
                  </a:lnTo>
                  <a:lnTo>
                    <a:pt x="14479" y="16116"/>
                  </a:lnTo>
                  <a:lnTo>
                    <a:pt x="14530" y="16116"/>
                  </a:lnTo>
                  <a:lnTo>
                    <a:pt x="14530" y="16090"/>
                  </a:lnTo>
                  <a:lnTo>
                    <a:pt x="14581" y="16090"/>
                  </a:lnTo>
                  <a:lnTo>
                    <a:pt x="14581" y="16065"/>
                  </a:lnTo>
                  <a:lnTo>
                    <a:pt x="14632" y="16065"/>
                  </a:lnTo>
                  <a:lnTo>
                    <a:pt x="14632" y="16039"/>
                  </a:lnTo>
                  <a:lnTo>
                    <a:pt x="14658" y="16065"/>
                  </a:lnTo>
                  <a:lnTo>
                    <a:pt x="14658" y="16039"/>
                  </a:lnTo>
                  <a:lnTo>
                    <a:pt x="14684" y="16039"/>
                  </a:lnTo>
                  <a:lnTo>
                    <a:pt x="14709" y="16013"/>
                  </a:lnTo>
                  <a:lnTo>
                    <a:pt x="14735" y="16013"/>
                  </a:lnTo>
                  <a:lnTo>
                    <a:pt x="14760" y="15988"/>
                  </a:lnTo>
                  <a:lnTo>
                    <a:pt x="14786" y="15988"/>
                  </a:lnTo>
                  <a:lnTo>
                    <a:pt x="14786" y="15962"/>
                  </a:lnTo>
                  <a:lnTo>
                    <a:pt x="14811" y="15988"/>
                  </a:lnTo>
                  <a:lnTo>
                    <a:pt x="14811" y="15962"/>
                  </a:lnTo>
                  <a:lnTo>
                    <a:pt x="14837" y="15962"/>
                  </a:lnTo>
                  <a:lnTo>
                    <a:pt x="14837" y="15937"/>
                  </a:lnTo>
                  <a:lnTo>
                    <a:pt x="14863" y="15962"/>
                  </a:lnTo>
                  <a:lnTo>
                    <a:pt x="14863" y="15937"/>
                  </a:lnTo>
                  <a:lnTo>
                    <a:pt x="14888" y="15937"/>
                  </a:lnTo>
                  <a:lnTo>
                    <a:pt x="14914" y="15911"/>
                  </a:lnTo>
                  <a:lnTo>
                    <a:pt x="14965" y="15911"/>
                  </a:lnTo>
                  <a:lnTo>
                    <a:pt x="14965" y="15886"/>
                  </a:lnTo>
                  <a:lnTo>
                    <a:pt x="15016" y="15886"/>
                  </a:lnTo>
                  <a:lnTo>
                    <a:pt x="15016" y="15860"/>
                  </a:lnTo>
                  <a:lnTo>
                    <a:pt x="15067" y="15860"/>
                  </a:lnTo>
                  <a:lnTo>
                    <a:pt x="15093" y="15834"/>
                  </a:lnTo>
                  <a:lnTo>
                    <a:pt x="15118" y="15834"/>
                  </a:lnTo>
                  <a:lnTo>
                    <a:pt x="15118" y="15809"/>
                  </a:lnTo>
                  <a:lnTo>
                    <a:pt x="15144" y="15834"/>
                  </a:lnTo>
                  <a:lnTo>
                    <a:pt x="15144" y="15809"/>
                  </a:lnTo>
                  <a:lnTo>
                    <a:pt x="15170" y="15809"/>
                  </a:lnTo>
                  <a:lnTo>
                    <a:pt x="15170" y="15783"/>
                  </a:lnTo>
                  <a:lnTo>
                    <a:pt x="15195" y="15809"/>
                  </a:lnTo>
                  <a:lnTo>
                    <a:pt x="15195" y="15783"/>
                  </a:lnTo>
                  <a:lnTo>
                    <a:pt x="15221" y="15783"/>
                  </a:lnTo>
                  <a:lnTo>
                    <a:pt x="15246" y="15758"/>
                  </a:lnTo>
                  <a:lnTo>
                    <a:pt x="15272" y="15758"/>
                  </a:lnTo>
                  <a:lnTo>
                    <a:pt x="15297" y="15732"/>
                  </a:lnTo>
                  <a:lnTo>
                    <a:pt x="15323" y="15732"/>
                  </a:lnTo>
                  <a:lnTo>
                    <a:pt x="15323" y="15707"/>
                  </a:lnTo>
                  <a:lnTo>
                    <a:pt x="15349" y="15732"/>
                  </a:lnTo>
                  <a:lnTo>
                    <a:pt x="15349" y="15707"/>
                  </a:lnTo>
                  <a:lnTo>
                    <a:pt x="15374" y="15707"/>
                  </a:lnTo>
                  <a:lnTo>
                    <a:pt x="15374" y="15681"/>
                  </a:lnTo>
                  <a:lnTo>
                    <a:pt x="15400" y="15707"/>
                  </a:lnTo>
                  <a:lnTo>
                    <a:pt x="15400" y="15681"/>
                  </a:lnTo>
                  <a:lnTo>
                    <a:pt x="15528" y="15272"/>
                  </a:lnTo>
                  <a:lnTo>
                    <a:pt x="15630" y="14837"/>
                  </a:lnTo>
                  <a:lnTo>
                    <a:pt x="15707" y="14351"/>
                  </a:lnTo>
                  <a:lnTo>
                    <a:pt x="15758" y="13890"/>
                  </a:lnTo>
                  <a:lnTo>
                    <a:pt x="15758" y="13865"/>
                  </a:lnTo>
                  <a:lnTo>
                    <a:pt x="14735" y="13174"/>
                  </a:lnTo>
                  <a:lnTo>
                    <a:pt x="14760" y="12714"/>
                  </a:lnTo>
                  <a:lnTo>
                    <a:pt x="14760" y="12228"/>
                  </a:lnTo>
                  <a:lnTo>
                    <a:pt x="14760" y="12202"/>
                  </a:lnTo>
                  <a:lnTo>
                    <a:pt x="14786" y="12228"/>
                  </a:lnTo>
                  <a:lnTo>
                    <a:pt x="14786" y="12202"/>
                  </a:lnTo>
                  <a:lnTo>
                    <a:pt x="14811" y="12202"/>
                  </a:lnTo>
                  <a:lnTo>
                    <a:pt x="14811" y="12177"/>
                  </a:lnTo>
                  <a:lnTo>
                    <a:pt x="14837" y="12202"/>
                  </a:lnTo>
                  <a:lnTo>
                    <a:pt x="14837" y="12177"/>
                  </a:lnTo>
                  <a:lnTo>
                    <a:pt x="14863" y="12177"/>
                  </a:lnTo>
                  <a:lnTo>
                    <a:pt x="14863" y="12151"/>
                  </a:lnTo>
                  <a:lnTo>
                    <a:pt x="14888" y="12177"/>
                  </a:lnTo>
                  <a:lnTo>
                    <a:pt x="14888" y="12151"/>
                  </a:lnTo>
                  <a:lnTo>
                    <a:pt x="14939" y="12151"/>
                  </a:lnTo>
                  <a:lnTo>
                    <a:pt x="14939" y="12125"/>
                  </a:lnTo>
                  <a:lnTo>
                    <a:pt x="14991" y="12125"/>
                  </a:lnTo>
                  <a:lnTo>
                    <a:pt x="14991" y="12100"/>
                  </a:lnTo>
                  <a:lnTo>
                    <a:pt x="15042" y="12100"/>
                  </a:lnTo>
                  <a:lnTo>
                    <a:pt x="15042" y="12074"/>
                  </a:lnTo>
                  <a:lnTo>
                    <a:pt x="15093" y="12074"/>
                  </a:lnTo>
                  <a:lnTo>
                    <a:pt x="15093" y="12049"/>
                  </a:lnTo>
                  <a:lnTo>
                    <a:pt x="15144" y="12049"/>
                  </a:lnTo>
                  <a:lnTo>
                    <a:pt x="15144" y="12023"/>
                  </a:lnTo>
                  <a:lnTo>
                    <a:pt x="15195" y="12023"/>
                  </a:lnTo>
                  <a:lnTo>
                    <a:pt x="15195" y="11997"/>
                  </a:lnTo>
                  <a:lnTo>
                    <a:pt x="15221" y="12023"/>
                  </a:lnTo>
                  <a:lnTo>
                    <a:pt x="15221" y="11997"/>
                  </a:lnTo>
                  <a:lnTo>
                    <a:pt x="15246" y="11997"/>
                  </a:lnTo>
                  <a:lnTo>
                    <a:pt x="15246" y="11972"/>
                  </a:lnTo>
                  <a:lnTo>
                    <a:pt x="15323" y="11972"/>
                  </a:lnTo>
                  <a:lnTo>
                    <a:pt x="15297" y="11946"/>
                  </a:lnTo>
                  <a:lnTo>
                    <a:pt x="15374" y="11946"/>
                  </a:lnTo>
                  <a:lnTo>
                    <a:pt x="15374" y="11921"/>
                  </a:lnTo>
                  <a:lnTo>
                    <a:pt x="15425" y="11921"/>
                  </a:lnTo>
                  <a:lnTo>
                    <a:pt x="15425" y="11895"/>
                  </a:lnTo>
                  <a:lnTo>
                    <a:pt x="15477" y="11895"/>
                  </a:lnTo>
                  <a:lnTo>
                    <a:pt x="15477" y="11870"/>
                  </a:lnTo>
                  <a:lnTo>
                    <a:pt x="15528" y="11870"/>
                  </a:lnTo>
                  <a:lnTo>
                    <a:pt x="15528" y="11844"/>
                  </a:lnTo>
                  <a:lnTo>
                    <a:pt x="15579" y="11844"/>
                  </a:lnTo>
                  <a:lnTo>
                    <a:pt x="15579" y="11818"/>
                  </a:lnTo>
                  <a:lnTo>
                    <a:pt x="15630" y="11818"/>
                  </a:lnTo>
                  <a:lnTo>
                    <a:pt x="15630" y="11793"/>
                  </a:lnTo>
                  <a:lnTo>
                    <a:pt x="15681" y="11793"/>
                  </a:lnTo>
                  <a:lnTo>
                    <a:pt x="15681" y="11767"/>
                  </a:lnTo>
                  <a:lnTo>
                    <a:pt x="15707" y="11793"/>
                  </a:lnTo>
                  <a:lnTo>
                    <a:pt x="15630" y="11230"/>
                  </a:lnTo>
                  <a:lnTo>
                    <a:pt x="15528" y="10667"/>
                  </a:lnTo>
                  <a:lnTo>
                    <a:pt x="15400" y="10105"/>
                  </a:lnTo>
                  <a:lnTo>
                    <a:pt x="15246" y="9542"/>
                  </a:lnTo>
                  <a:lnTo>
                    <a:pt x="14300" y="9516"/>
                  </a:lnTo>
                  <a:lnTo>
                    <a:pt x="14172" y="9056"/>
                  </a:lnTo>
                  <a:lnTo>
                    <a:pt x="14018" y="8595"/>
                  </a:lnTo>
                  <a:lnTo>
                    <a:pt x="13839" y="8135"/>
                  </a:lnTo>
                  <a:lnTo>
                    <a:pt x="13660" y="7674"/>
                  </a:lnTo>
                  <a:lnTo>
                    <a:pt x="13712" y="7674"/>
                  </a:lnTo>
                  <a:lnTo>
                    <a:pt x="13712" y="7649"/>
                  </a:lnTo>
                  <a:lnTo>
                    <a:pt x="13763" y="7649"/>
                  </a:lnTo>
                  <a:lnTo>
                    <a:pt x="13763" y="7623"/>
                  </a:lnTo>
                  <a:lnTo>
                    <a:pt x="13814" y="7623"/>
                  </a:lnTo>
                  <a:lnTo>
                    <a:pt x="13814" y="7598"/>
                  </a:lnTo>
                  <a:lnTo>
                    <a:pt x="13865" y="7598"/>
                  </a:lnTo>
                  <a:lnTo>
                    <a:pt x="13865" y="7572"/>
                  </a:lnTo>
                  <a:lnTo>
                    <a:pt x="13916" y="7572"/>
                  </a:lnTo>
                  <a:lnTo>
                    <a:pt x="13916" y="7547"/>
                  </a:lnTo>
                  <a:lnTo>
                    <a:pt x="13967" y="7547"/>
                  </a:lnTo>
                  <a:lnTo>
                    <a:pt x="13967" y="7521"/>
                  </a:lnTo>
                  <a:lnTo>
                    <a:pt x="14044" y="7521"/>
                  </a:lnTo>
                  <a:lnTo>
                    <a:pt x="14044" y="7495"/>
                  </a:lnTo>
                  <a:lnTo>
                    <a:pt x="14095" y="7495"/>
                  </a:lnTo>
                  <a:lnTo>
                    <a:pt x="14095" y="7470"/>
                  </a:lnTo>
                  <a:lnTo>
                    <a:pt x="14146" y="7470"/>
                  </a:lnTo>
                  <a:lnTo>
                    <a:pt x="14146" y="7444"/>
                  </a:lnTo>
                  <a:lnTo>
                    <a:pt x="14198" y="7444"/>
                  </a:lnTo>
                  <a:lnTo>
                    <a:pt x="14198" y="7419"/>
                  </a:lnTo>
                  <a:lnTo>
                    <a:pt x="14249" y="7419"/>
                  </a:lnTo>
                  <a:lnTo>
                    <a:pt x="14249" y="7393"/>
                  </a:lnTo>
                  <a:lnTo>
                    <a:pt x="14300" y="7393"/>
                  </a:lnTo>
                  <a:lnTo>
                    <a:pt x="14300" y="7368"/>
                  </a:lnTo>
                  <a:lnTo>
                    <a:pt x="14351" y="7368"/>
                  </a:lnTo>
                  <a:lnTo>
                    <a:pt x="14351" y="7342"/>
                  </a:lnTo>
                  <a:lnTo>
                    <a:pt x="14402" y="7342"/>
                  </a:lnTo>
                  <a:lnTo>
                    <a:pt x="14402" y="7316"/>
                  </a:lnTo>
                  <a:lnTo>
                    <a:pt x="14453" y="7316"/>
                  </a:lnTo>
                  <a:lnTo>
                    <a:pt x="14198" y="6754"/>
                  </a:lnTo>
                  <a:lnTo>
                    <a:pt x="13916" y="6216"/>
                  </a:lnTo>
                  <a:lnTo>
                    <a:pt x="13635" y="5705"/>
                  </a:lnTo>
                  <a:lnTo>
                    <a:pt x="13328" y="5193"/>
                  </a:lnTo>
                  <a:lnTo>
                    <a:pt x="13302" y="5193"/>
                  </a:lnTo>
                  <a:lnTo>
                    <a:pt x="13277" y="5219"/>
                  </a:lnTo>
                  <a:lnTo>
                    <a:pt x="13251" y="5219"/>
                  </a:lnTo>
                  <a:lnTo>
                    <a:pt x="13226" y="5244"/>
                  </a:lnTo>
                  <a:lnTo>
                    <a:pt x="13200" y="5244"/>
                  </a:lnTo>
                  <a:lnTo>
                    <a:pt x="13174" y="5270"/>
                  </a:lnTo>
                  <a:lnTo>
                    <a:pt x="13123" y="5270"/>
                  </a:lnTo>
                  <a:lnTo>
                    <a:pt x="13123" y="5296"/>
                  </a:lnTo>
                  <a:lnTo>
                    <a:pt x="13072" y="5296"/>
                  </a:lnTo>
                  <a:lnTo>
                    <a:pt x="13072" y="5321"/>
                  </a:lnTo>
                  <a:lnTo>
                    <a:pt x="13021" y="5321"/>
                  </a:lnTo>
                  <a:lnTo>
                    <a:pt x="13021" y="5347"/>
                  </a:lnTo>
                  <a:lnTo>
                    <a:pt x="12970" y="5347"/>
                  </a:lnTo>
                  <a:lnTo>
                    <a:pt x="12970" y="5372"/>
                  </a:lnTo>
                  <a:lnTo>
                    <a:pt x="12919" y="5372"/>
                  </a:lnTo>
                  <a:lnTo>
                    <a:pt x="12893" y="5398"/>
                  </a:lnTo>
                  <a:lnTo>
                    <a:pt x="12867" y="5398"/>
                  </a:lnTo>
                  <a:lnTo>
                    <a:pt x="12842" y="5423"/>
                  </a:lnTo>
                  <a:lnTo>
                    <a:pt x="12816" y="5423"/>
                  </a:lnTo>
                  <a:lnTo>
                    <a:pt x="12791" y="5449"/>
                  </a:lnTo>
                  <a:lnTo>
                    <a:pt x="12765" y="5449"/>
                  </a:lnTo>
                  <a:lnTo>
                    <a:pt x="12765" y="5475"/>
                  </a:lnTo>
                  <a:lnTo>
                    <a:pt x="12739" y="5449"/>
                  </a:lnTo>
                  <a:lnTo>
                    <a:pt x="12739" y="5475"/>
                  </a:lnTo>
                  <a:lnTo>
                    <a:pt x="12714" y="5475"/>
                  </a:lnTo>
                  <a:lnTo>
                    <a:pt x="12688" y="5500"/>
                  </a:lnTo>
                  <a:lnTo>
                    <a:pt x="12663" y="5500"/>
                  </a:lnTo>
                  <a:lnTo>
                    <a:pt x="12637" y="5526"/>
                  </a:lnTo>
                  <a:lnTo>
                    <a:pt x="12612" y="5526"/>
                  </a:lnTo>
                  <a:lnTo>
                    <a:pt x="12586" y="5551"/>
                  </a:lnTo>
                  <a:lnTo>
                    <a:pt x="12535" y="5551"/>
                  </a:lnTo>
                  <a:lnTo>
                    <a:pt x="12535" y="5577"/>
                  </a:lnTo>
                  <a:lnTo>
                    <a:pt x="12023" y="4861"/>
                  </a:lnTo>
                  <a:lnTo>
                    <a:pt x="11512" y="4196"/>
                  </a:lnTo>
                  <a:lnTo>
                    <a:pt x="11947" y="3300"/>
                  </a:lnTo>
                  <a:lnTo>
                    <a:pt x="11588" y="2865"/>
                  </a:lnTo>
                  <a:lnTo>
                    <a:pt x="11205" y="2482"/>
                  </a:lnTo>
                  <a:lnTo>
                    <a:pt x="10795" y="2098"/>
                  </a:lnTo>
                  <a:lnTo>
                    <a:pt x="10412" y="1766"/>
                  </a:lnTo>
                  <a:lnTo>
                    <a:pt x="10386" y="1766"/>
                  </a:lnTo>
                  <a:lnTo>
                    <a:pt x="10386" y="1791"/>
                  </a:lnTo>
                  <a:lnTo>
                    <a:pt x="10361" y="1766"/>
                  </a:lnTo>
                  <a:lnTo>
                    <a:pt x="10361" y="1791"/>
                  </a:lnTo>
                  <a:lnTo>
                    <a:pt x="10335" y="1791"/>
                  </a:lnTo>
                  <a:lnTo>
                    <a:pt x="10335" y="1817"/>
                  </a:lnTo>
                  <a:lnTo>
                    <a:pt x="10309" y="1791"/>
                  </a:lnTo>
                  <a:lnTo>
                    <a:pt x="10309" y="1817"/>
                  </a:lnTo>
                  <a:lnTo>
                    <a:pt x="10258" y="1817"/>
                  </a:lnTo>
                  <a:lnTo>
                    <a:pt x="10258" y="1842"/>
                  </a:lnTo>
                  <a:lnTo>
                    <a:pt x="10207" y="1842"/>
                  </a:lnTo>
                  <a:lnTo>
                    <a:pt x="10207" y="1868"/>
                  </a:lnTo>
                  <a:lnTo>
                    <a:pt x="10156" y="1868"/>
                  </a:lnTo>
                  <a:lnTo>
                    <a:pt x="10156" y="1893"/>
                  </a:lnTo>
                  <a:lnTo>
                    <a:pt x="10105" y="1893"/>
                  </a:lnTo>
                  <a:lnTo>
                    <a:pt x="10105" y="1919"/>
                  </a:lnTo>
                  <a:lnTo>
                    <a:pt x="10079" y="1893"/>
                  </a:lnTo>
                  <a:lnTo>
                    <a:pt x="10079" y="1919"/>
                  </a:lnTo>
                  <a:lnTo>
                    <a:pt x="10054" y="1919"/>
                  </a:lnTo>
                  <a:lnTo>
                    <a:pt x="10054" y="1945"/>
                  </a:lnTo>
                  <a:lnTo>
                    <a:pt x="10028" y="1919"/>
                  </a:lnTo>
                  <a:lnTo>
                    <a:pt x="10028" y="1945"/>
                  </a:lnTo>
                  <a:lnTo>
                    <a:pt x="10002" y="1945"/>
                  </a:lnTo>
                  <a:lnTo>
                    <a:pt x="10002" y="1970"/>
                  </a:lnTo>
                  <a:lnTo>
                    <a:pt x="9977" y="1945"/>
                  </a:lnTo>
                  <a:lnTo>
                    <a:pt x="9977" y="1970"/>
                  </a:lnTo>
                  <a:lnTo>
                    <a:pt x="9951" y="1970"/>
                  </a:lnTo>
                  <a:lnTo>
                    <a:pt x="9926" y="1996"/>
                  </a:lnTo>
                  <a:lnTo>
                    <a:pt x="9900" y="1996"/>
                  </a:lnTo>
                  <a:lnTo>
                    <a:pt x="9900" y="2021"/>
                  </a:lnTo>
                  <a:lnTo>
                    <a:pt x="9875" y="1996"/>
                  </a:lnTo>
                  <a:lnTo>
                    <a:pt x="9875" y="2021"/>
                  </a:lnTo>
                  <a:lnTo>
                    <a:pt x="9849" y="2021"/>
                  </a:lnTo>
                  <a:lnTo>
                    <a:pt x="9849" y="2047"/>
                  </a:lnTo>
                  <a:lnTo>
                    <a:pt x="9823" y="2021"/>
                  </a:lnTo>
                  <a:lnTo>
                    <a:pt x="9823" y="2047"/>
                  </a:lnTo>
                  <a:lnTo>
                    <a:pt x="9798" y="2047"/>
                  </a:lnTo>
                  <a:lnTo>
                    <a:pt x="9798" y="2072"/>
                  </a:lnTo>
                  <a:lnTo>
                    <a:pt x="9772" y="2047"/>
                  </a:lnTo>
                  <a:lnTo>
                    <a:pt x="9772" y="2072"/>
                  </a:lnTo>
                  <a:lnTo>
                    <a:pt x="9747" y="2072"/>
                  </a:lnTo>
                  <a:lnTo>
                    <a:pt x="9721" y="2098"/>
                  </a:lnTo>
                  <a:lnTo>
                    <a:pt x="9670" y="2098"/>
                  </a:lnTo>
                  <a:lnTo>
                    <a:pt x="9670" y="2124"/>
                  </a:lnTo>
                  <a:lnTo>
                    <a:pt x="9619" y="2124"/>
                  </a:lnTo>
                  <a:lnTo>
                    <a:pt x="9619" y="2149"/>
                  </a:lnTo>
                  <a:lnTo>
                    <a:pt x="9568" y="2149"/>
                  </a:lnTo>
                  <a:lnTo>
                    <a:pt x="9542" y="2175"/>
                  </a:lnTo>
                  <a:lnTo>
                    <a:pt x="9516" y="2175"/>
                  </a:lnTo>
                  <a:lnTo>
                    <a:pt x="9516" y="2200"/>
                  </a:lnTo>
                  <a:lnTo>
                    <a:pt x="9491" y="2175"/>
                  </a:lnTo>
                  <a:lnTo>
                    <a:pt x="9491" y="2200"/>
                  </a:lnTo>
                  <a:lnTo>
                    <a:pt x="9465" y="2200"/>
                  </a:lnTo>
                  <a:lnTo>
                    <a:pt x="9465" y="2226"/>
                  </a:lnTo>
                  <a:lnTo>
                    <a:pt x="9440" y="2200"/>
                  </a:lnTo>
                  <a:lnTo>
                    <a:pt x="9440" y="2226"/>
                  </a:lnTo>
                  <a:lnTo>
                    <a:pt x="9414" y="2226"/>
                  </a:lnTo>
                  <a:lnTo>
                    <a:pt x="9389" y="2252"/>
                  </a:lnTo>
                  <a:lnTo>
                    <a:pt x="9363" y="2252"/>
                  </a:lnTo>
                  <a:lnTo>
                    <a:pt x="9363" y="2277"/>
                  </a:lnTo>
                  <a:lnTo>
                    <a:pt x="9337" y="2252"/>
                  </a:lnTo>
                  <a:lnTo>
                    <a:pt x="9337" y="2277"/>
                  </a:lnTo>
                  <a:lnTo>
                    <a:pt x="8826" y="1945"/>
                  </a:lnTo>
                  <a:lnTo>
                    <a:pt x="8775" y="666"/>
                  </a:lnTo>
                  <a:lnTo>
                    <a:pt x="8365" y="461"/>
                  </a:lnTo>
                  <a:lnTo>
                    <a:pt x="7956" y="282"/>
                  </a:lnTo>
                  <a:lnTo>
                    <a:pt x="7572" y="154"/>
                  </a:lnTo>
                  <a:lnTo>
                    <a:pt x="7163" y="52"/>
                  </a:lnTo>
                  <a:lnTo>
                    <a:pt x="7163" y="77"/>
                  </a:lnTo>
                  <a:lnTo>
                    <a:pt x="7086" y="77"/>
                  </a:lnTo>
                  <a:lnTo>
                    <a:pt x="7086" y="103"/>
                  </a:lnTo>
                  <a:lnTo>
                    <a:pt x="7035" y="103"/>
                  </a:lnTo>
                  <a:lnTo>
                    <a:pt x="7035" y="128"/>
                  </a:lnTo>
                  <a:lnTo>
                    <a:pt x="6984" y="128"/>
                  </a:lnTo>
                  <a:lnTo>
                    <a:pt x="6984" y="154"/>
                  </a:lnTo>
                  <a:lnTo>
                    <a:pt x="6933" y="154"/>
                  </a:lnTo>
                  <a:lnTo>
                    <a:pt x="6933" y="180"/>
                  </a:lnTo>
                  <a:lnTo>
                    <a:pt x="6882" y="180"/>
                  </a:lnTo>
                  <a:lnTo>
                    <a:pt x="6882" y="205"/>
                  </a:lnTo>
                  <a:lnTo>
                    <a:pt x="6831" y="205"/>
                  </a:lnTo>
                  <a:lnTo>
                    <a:pt x="6831" y="231"/>
                  </a:lnTo>
                  <a:lnTo>
                    <a:pt x="6779" y="231"/>
                  </a:lnTo>
                  <a:lnTo>
                    <a:pt x="6779" y="256"/>
                  </a:lnTo>
                  <a:lnTo>
                    <a:pt x="6728" y="256"/>
                  </a:lnTo>
                  <a:lnTo>
                    <a:pt x="6728" y="282"/>
                  </a:lnTo>
                  <a:lnTo>
                    <a:pt x="6677" y="282"/>
                  </a:lnTo>
                  <a:lnTo>
                    <a:pt x="6677" y="307"/>
                  </a:lnTo>
                  <a:lnTo>
                    <a:pt x="6626" y="307"/>
                  </a:lnTo>
                  <a:lnTo>
                    <a:pt x="6626" y="333"/>
                  </a:lnTo>
                  <a:lnTo>
                    <a:pt x="6549" y="333"/>
                  </a:lnTo>
                  <a:lnTo>
                    <a:pt x="6575" y="359"/>
                  </a:lnTo>
                  <a:lnTo>
                    <a:pt x="6498" y="359"/>
                  </a:lnTo>
                  <a:lnTo>
                    <a:pt x="6498" y="384"/>
                  </a:lnTo>
                  <a:lnTo>
                    <a:pt x="6447" y="384"/>
                  </a:lnTo>
                  <a:lnTo>
                    <a:pt x="6447" y="410"/>
                  </a:lnTo>
                  <a:lnTo>
                    <a:pt x="6396" y="410"/>
                  </a:lnTo>
                  <a:lnTo>
                    <a:pt x="6396" y="435"/>
                  </a:lnTo>
                  <a:lnTo>
                    <a:pt x="6345" y="435"/>
                  </a:lnTo>
                  <a:lnTo>
                    <a:pt x="6345" y="461"/>
                  </a:lnTo>
                  <a:lnTo>
                    <a:pt x="6293" y="461"/>
                  </a:lnTo>
                  <a:lnTo>
                    <a:pt x="6293" y="487"/>
                  </a:lnTo>
                  <a:lnTo>
                    <a:pt x="6242" y="487"/>
                  </a:lnTo>
                  <a:lnTo>
                    <a:pt x="6242" y="512"/>
                  </a:lnTo>
                  <a:lnTo>
                    <a:pt x="6191" y="512"/>
                  </a:lnTo>
                  <a:lnTo>
                    <a:pt x="6191" y="538"/>
                  </a:lnTo>
                  <a:lnTo>
                    <a:pt x="6140" y="538"/>
                  </a:lnTo>
                  <a:lnTo>
                    <a:pt x="6140" y="563"/>
                  </a:lnTo>
                  <a:lnTo>
                    <a:pt x="6114" y="538"/>
                  </a:lnTo>
                  <a:lnTo>
                    <a:pt x="6114" y="563"/>
                  </a:lnTo>
                  <a:lnTo>
                    <a:pt x="6089" y="563"/>
                  </a:lnTo>
                  <a:lnTo>
                    <a:pt x="6089" y="589"/>
                  </a:lnTo>
                  <a:lnTo>
                    <a:pt x="6063" y="563"/>
                  </a:lnTo>
                  <a:lnTo>
                    <a:pt x="6063" y="589"/>
                  </a:lnTo>
                  <a:lnTo>
                    <a:pt x="6012" y="589"/>
                  </a:lnTo>
                  <a:lnTo>
                    <a:pt x="6012" y="614"/>
                  </a:lnTo>
                  <a:lnTo>
                    <a:pt x="5961" y="614"/>
                  </a:lnTo>
                  <a:lnTo>
                    <a:pt x="5961" y="640"/>
                  </a:lnTo>
                  <a:lnTo>
                    <a:pt x="5910" y="640"/>
                  </a:lnTo>
                  <a:lnTo>
                    <a:pt x="5910" y="666"/>
                  </a:lnTo>
                  <a:lnTo>
                    <a:pt x="5654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2927848" y="2127445"/>
              <a:ext cx="247550" cy="341771"/>
            </a:xfrm>
            <a:custGeom>
              <a:rect b="b" l="l" r="r" t="t"/>
              <a:pathLst>
                <a:path extrusionOk="0" h="18648" w="13507">
                  <a:moveTo>
                    <a:pt x="5603" y="5295"/>
                  </a:moveTo>
                  <a:lnTo>
                    <a:pt x="5884" y="5321"/>
                  </a:lnTo>
                  <a:lnTo>
                    <a:pt x="6140" y="5372"/>
                  </a:lnTo>
                  <a:lnTo>
                    <a:pt x="6421" y="5474"/>
                  </a:lnTo>
                  <a:lnTo>
                    <a:pt x="6728" y="5628"/>
                  </a:lnTo>
                  <a:lnTo>
                    <a:pt x="7010" y="5807"/>
                  </a:lnTo>
                  <a:lnTo>
                    <a:pt x="7317" y="6037"/>
                  </a:lnTo>
                  <a:lnTo>
                    <a:pt x="7598" y="6293"/>
                  </a:lnTo>
                  <a:lnTo>
                    <a:pt x="7879" y="6549"/>
                  </a:lnTo>
                  <a:lnTo>
                    <a:pt x="8135" y="6856"/>
                  </a:lnTo>
                  <a:lnTo>
                    <a:pt x="8365" y="7163"/>
                  </a:lnTo>
                  <a:lnTo>
                    <a:pt x="8596" y="7521"/>
                  </a:lnTo>
                  <a:lnTo>
                    <a:pt x="8800" y="7853"/>
                  </a:lnTo>
                  <a:lnTo>
                    <a:pt x="9005" y="8237"/>
                  </a:lnTo>
                  <a:lnTo>
                    <a:pt x="9158" y="8595"/>
                  </a:lnTo>
                  <a:lnTo>
                    <a:pt x="9312" y="8979"/>
                  </a:lnTo>
                  <a:lnTo>
                    <a:pt x="9440" y="9363"/>
                  </a:lnTo>
                  <a:lnTo>
                    <a:pt x="9542" y="9772"/>
                  </a:lnTo>
                  <a:lnTo>
                    <a:pt x="9593" y="10155"/>
                  </a:lnTo>
                  <a:lnTo>
                    <a:pt x="9644" y="10539"/>
                  </a:lnTo>
                  <a:lnTo>
                    <a:pt x="9670" y="10923"/>
                  </a:lnTo>
                  <a:lnTo>
                    <a:pt x="9670" y="11281"/>
                  </a:lnTo>
                  <a:lnTo>
                    <a:pt x="9619" y="11614"/>
                  </a:lnTo>
                  <a:lnTo>
                    <a:pt x="9542" y="11946"/>
                  </a:lnTo>
                  <a:lnTo>
                    <a:pt x="9440" y="12227"/>
                  </a:lnTo>
                  <a:lnTo>
                    <a:pt x="9337" y="12483"/>
                  </a:lnTo>
                  <a:lnTo>
                    <a:pt x="9184" y="12713"/>
                  </a:lnTo>
                  <a:lnTo>
                    <a:pt x="9030" y="12893"/>
                  </a:lnTo>
                  <a:lnTo>
                    <a:pt x="8826" y="13046"/>
                  </a:lnTo>
                  <a:lnTo>
                    <a:pt x="8621" y="13174"/>
                  </a:lnTo>
                  <a:lnTo>
                    <a:pt x="8416" y="13251"/>
                  </a:lnTo>
                  <a:lnTo>
                    <a:pt x="8161" y="13302"/>
                  </a:lnTo>
                  <a:lnTo>
                    <a:pt x="7905" y="13327"/>
                  </a:lnTo>
                  <a:lnTo>
                    <a:pt x="7649" y="13302"/>
                  </a:lnTo>
                  <a:lnTo>
                    <a:pt x="7368" y="13225"/>
                  </a:lnTo>
                  <a:lnTo>
                    <a:pt x="7086" y="13123"/>
                  </a:lnTo>
                  <a:lnTo>
                    <a:pt x="6805" y="12995"/>
                  </a:lnTo>
                  <a:lnTo>
                    <a:pt x="6498" y="12790"/>
                  </a:lnTo>
                  <a:lnTo>
                    <a:pt x="6217" y="12586"/>
                  </a:lnTo>
                  <a:lnTo>
                    <a:pt x="5935" y="12330"/>
                  </a:lnTo>
                  <a:lnTo>
                    <a:pt x="5654" y="12048"/>
                  </a:lnTo>
                  <a:lnTo>
                    <a:pt x="5398" y="11767"/>
                  </a:lnTo>
                  <a:lnTo>
                    <a:pt x="5142" y="11434"/>
                  </a:lnTo>
                  <a:lnTo>
                    <a:pt x="4938" y="11102"/>
                  </a:lnTo>
                  <a:lnTo>
                    <a:pt x="4707" y="10744"/>
                  </a:lnTo>
                  <a:lnTo>
                    <a:pt x="4528" y="10386"/>
                  </a:lnTo>
                  <a:lnTo>
                    <a:pt x="4349" y="10002"/>
                  </a:lnTo>
                  <a:lnTo>
                    <a:pt x="4221" y="9618"/>
                  </a:lnTo>
                  <a:lnTo>
                    <a:pt x="4094" y="9235"/>
                  </a:lnTo>
                  <a:lnTo>
                    <a:pt x="3991" y="8851"/>
                  </a:lnTo>
                  <a:lnTo>
                    <a:pt x="3914" y="8467"/>
                  </a:lnTo>
                  <a:lnTo>
                    <a:pt x="3863" y="8084"/>
                  </a:lnTo>
                  <a:lnTo>
                    <a:pt x="3863" y="7700"/>
                  </a:lnTo>
                  <a:lnTo>
                    <a:pt x="3863" y="7342"/>
                  </a:lnTo>
                  <a:lnTo>
                    <a:pt x="3914" y="6984"/>
                  </a:lnTo>
                  <a:lnTo>
                    <a:pt x="3966" y="6677"/>
                  </a:lnTo>
                  <a:lnTo>
                    <a:pt x="4068" y="6395"/>
                  </a:lnTo>
                  <a:lnTo>
                    <a:pt x="4196" y="6139"/>
                  </a:lnTo>
                  <a:lnTo>
                    <a:pt x="4349" y="5909"/>
                  </a:lnTo>
                  <a:lnTo>
                    <a:pt x="4503" y="5730"/>
                  </a:lnTo>
                  <a:lnTo>
                    <a:pt x="4682" y="5551"/>
                  </a:lnTo>
                  <a:lnTo>
                    <a:pt x="4886" y="5449"/>
                  </a:lnTo>
                  <a:lnTo>
                    <a:pt x="5117" y="5346"/>
                  </a:lnTo>
                  <a:lnTo>
                    <a:pt x="5347" y="5295"/>
                  </a:lnTo>
                  <a:close/>
                  <a:moveTo>
                    <a:pt x="3428" y="0"/>
                  </a:moveTo>
                  <a:lnTo>
                    <a:pt x="3070" y="77"/>
                  </a:lnTo>
                  <a:lnTo>
                    <a:pt x="2738" y="179"/>
                  </a:lnTo>
                  <a:lnTo>
                    <a:pt x="2405" y="307"/>
                  </a:lnTo>
                  <a:lnTo>
                    <a:pt x="2098" y="486"/>
                  </a:lnTo>
                  <a:lnTo>
                    <a:pt x="2815" y="1816"/>
                  </a:lnTo>
                  <a:lnTo>
                    <a:pt x="2559" y="1970"/>
                  </a:lnTo>
                  <a:lnTo>
                    <a:pt x="2328" y="2175"/>
                  </a:lnTo>
                  <a:lnTo>
                    <a:pt x="2124" y="2405"/>
                  </a:lnTo>
                  <a:lnTo>
                    <a:pt x="1919" y="2661"/>
                  </a:lnTo>
                  <a:lnTo>
                    <a:pt x="1075" y="1458"/>
                  </a:lnTo>
                  <a:lnTo>
                    <a:pt x="845" y="1791"/>
                  </a:lnTo>
                  <a:lnTo>
                    <a:pt x="666" y="2149"/>
                  </a:lnTo>
                  <a:lnTo>
                    <a:pt x="512" y="2507"/>
                  </a:lnTo>
                  <a:lnTo>
                    <a:pt x="359" y="2916"/>
                  </a:lnTo>
                  <a:lnTo>
                    <a:pt x="1331" y="3863"/>
                  </a:lnTo>
                  <a:lnTo>
                    <a:pt x="1229" y="4221"/>
                  </a:lnTo>
                  <a:lnTo>
                    <a:pt x="1126" y="4605"/>
                  </a:lnTo>
                  <a:lnTo>
                    <a:pt x="1075" y="4988"/>
                  </a:lnTo>
                  <a:lnTo>
                    <a:pt x="1024" y="5398"/>
                  </a:lnTo>
                  <a:lnTo>
                    <a:pt x="1024" y="5423"/>
                  </a:lnTo>
                  <a:lnTo>
                    <a:pt x="26" y="4733"/>
                  </a:lnTo>
                  <a:lnTo>
                    <a:pt x="1" y="5219"/>
                  </a:lnTo>
                  <a:lnTo>
                    <a:pt x="1" y="5730"/>
                  </a:lnTo>
                  <a:lnTo>
                    <a:pt x="26" y="6267"/>
                  </a:lnTo>
                  <a:lnTo>
                    <a:pt x="77" y="6805"/>
                  </a:lnTo>
                  <a:lnTo>
                    <a:pt x="1075" y="7188"/>
                  </a:lnTo>
                  <a:lnTo>
                    <a:pt x="1152" y="7649"/>
                  </a:lnTo>
                  <a:lnTo>
                    <a:pt x="1229" y="8135"/>
                  </a:lnTo>
                  <a:lnTo>
                    <a:pt x="1331" y="8595"/>
                  </a:lnTo>
                  <a:lnTo>
                    <a:pt x="1459" y="9081"/>
                  </a:lnTo>
                  <a:lnTo>
                    <a:pt x="512" y="9030"/>
                  </a:lnTo>
                  <a:lnTo>
                    <a:pt x="691" y="9593"/>
                  </a:lnTo>
                  <a:lnTo>
                    <a:pt x="870" y="10155"/>
                  </a:lnTo>
                  <a:lnTo>
                    <a:pt x="1075" y="10718"/>
                  </a:lnTo>
                  <a:lnTo>
                    <a:pt x="1331" y="11281"/>
                  </a:lnTo>
                  <a:lnTo>
                    <a:pt x="2149" y="10974"/>
                  </a:lnTo>
                  <a:lnTo>
                    <a:pt x="2354" y="11434"/>
                  </a:lnTo>
                  <a:lnTo>
                    <a:pt x="2584" y="11895"/>
                  </a:lnTo>
                  <a:lnTo>
                    <a:pt x="2840" y="12355"/>
                  </a:lnTo>
                  <a:lnTo>
                    <a:pt x="3096" y="12790"/>
                  </a:lnTo>
                  <a:lnTo>
                    <a:pt x="2431" y="13404"/>
                  </a:lnTo>
                  <a:lnTo>
                    <a:pt x="2763" y="13890"/>
                  </a:lnTo>
                  <a:lnTo>
                    <a:pt x="3096" y="14376"/>
                  </a:lnTo>
                  <a:lnTo>
                    <a:pt x="3454" y="14837"/>
                  </a:lnTo>
                  <a:lnTo>
                    <a:pt x="3812" y="15297"/>
                  </a:lnTo>
                  <a:lnTo>
                    <a:pt x="4247" y="14402"/>
                  </a:lnTo>
                  <a:lnTo>
                    <a:pt x="4580" y="14734"/>
                  </a:lnTo>
                  <a:lnTo>
                    <a:pt x="4886" y="15092"/>
                  </a:lnTo>
                  <a:lnTo>
                    <a:pt x="5219" y="15399"/>
                  </a:lnTo>
                  <a:lnTo>
                    <a:pt x="5577" y="15706"/>
                  </a:lnTo>
                  <a:lnTo>
                    <a:pt x="5347" y="16832"/>
                  </a:lnTo>
                  <a:lnTo>
                    <a:pt x="5756" y="17139"/>
                  </a:lnTo>
                  <a:lnTo>
                    <a:pt x="6165" y="17446"/>
                  </a:lnTo>
                  <a:lnTo>
                    <a:pt x="6575" y="17702"/>
                  </a:lnTo>
                  <a:lnTo>
                    <a:pt x="6984" y="17932"/>
                  </a:lnTo>
                  <a:lnTo>
                    <a:pt x="6958" y="16627"/>
                  </a:lnTo>
                  <a:lnTo>
                    <a:pt x="7291" y="16806"/>
                  </a:lnTo>
                  <a:lnTo>
                    <a:pt x="7649" y="16960"/>
                  </a:lnTo>
                  <a:lnTo>
                    <a:pt x="7982" y="17062"/>
                  </a:lnTo>
                  <a:lnTo>
                    <a:pt x="8314" y="17164"/>
                  </a:lnTo>
                  <a:lnTo>
                    <a:pt x="8596" y="18546"/>
                  </a:lnTo>
                  <a:lnTo>
                    <a:pt x="8979" y="18597"/>
                  </a:lnTo>
                  <a:lnTo>
                    <a:pt x="9363" y="18648"/>
                  </a:lnTo>
                  <a:lnTo>
                    <a:pt x="9747" y="18648"/>
                  </a:lnTo>
                  <a:lnTo>
                    <a:pt x="10105" y="18597"/>
                  </a:lnTo>
                  <a:lnTo>
                    <a:pt x="9593" y="17216"/>
                  </a:lnTo>
                  <a:lnTo>
                    <a:pt x="9900" y="17139"/>
                  </a:lnTo>
                  <a:lnTo>
                    <a:pt x="10182" y="17062"/>
                  </a:lnTo>
                  <a:lnTo>
                    <a:pt x="10437" y="16960"/>
                  </a:lnTo>
                  <a:lnTo>
                    <a:pt x="10719" y="16806"/>
                  </a:lnTo>
                  <a:lnTo>
                    <a:pt x="11409" y="18136"/>
                  </a:lnTo>
                  <a:lnTo>
                    <a:pt x="11691" y="17932"/>
                  </a:lnTo>
                  <a:lnTo>
                    <a:pt x="11972" y="17702"/>
                  </a:lnTo>
                  <a:lnTo>
                    <a:pt x="12228" y="17446"/>
                  </a:lnTo>
                  <a:lnTo>
                    <a:pt x="12458" y="17139"/>
                  </a:lnTo>
                  <a:lnTo>
                    <a:pt x="11588" y="15962"/>
                  </a:lnTo>
                  <a:lnTo>
                    <a:pt x="11767" y="15706"/>
                  </a:lnTo>
                  <a:lnTo>
                    <a:pt x="11947" y="15399"/>
                  </a:lnTo>
                  <a:lnTo>
                    <a:pt x="12074" y="15092"/>
                  </a:lnTo>
                  <a:lnTo>
                    <a:pt x="12202" y="14734"/>
                  </a:lnTo>
                  <a:lnTo>
                    <a:pt x="13174" y="15706"/>
                  </a:lnTo>
                  <a:lnTo>
                    <a:pt x="13277" y="15297"/>
                  </a:lnTo>
                  <a:lnTo>
                    <a:pt x="13379" y="14837"/>
                  </a:lnTo>
                  <a:lnTo>
                    <a:pt x="13456" y="14376"/>
                  </a:lnTo>
                  <a:lnTo>
                    <a:pt x="13507" y="13890"/>
                  </a:lnTo>
                  <a:lnTo>
                    <a:pt x="12484" y="13199"/>
                  </a:lnTo>
                  <a:lnTo>
                    <a:pt x="12509" y="12765"/>
                  </a:lnTo>
                  <a:lnTo>
                    <a:pt x="12509" y="12330"/>
                  </a:lnTo>
                  <a:lnTo>
                    <a:pt x="12484" y="11869"/>
                  </a:lnTo>
                  <a:lnTo>
                    <a:pt x="12433" y="11434"/>
                  </a:lnTo>
                  <a:lnTo>
                    <a:pt x="12433" y="11434"/>
                  </a:lnTo>
                  <a:lnTo>
                    <a:pt x="13456" y="11793"/>
                  </a:lnTo>
                  <a:lnTo>
                    <a:pt x="13379" y="11255"/>
                  </a:lnTo>
                  <a:lnTo>
                    <a:pt x="13277" y="10693"/>
                  </a:lnTo>
                  <a:lnTo>
                    <a:pt x="13149" y="10130"/>
                  </a:lnTo>
                  <a:lnTo>
                    <a:pt x="12995" y="9567"/>
                  </a:lnTo>
                  <a:lnTo>
                    <a:pt x="12074" y="9542"/>
                  </a:lnTo>
                  <a:lnTo>
                    <a:pt x="11921" y="9056"/>
                  </a:lnTo>
                  <a:lnTo>
                    <a:pt x="11767" y="8570"/>
                  </a:lnTo>
                  <a:lnTo>
                    <a:pt x="11588" y="8109"/>
                  </a:lnTo>
                  <a:lnTo>
                    <a:pt x="11384" y="7623"/>
                  </a:lnTo>
                  <a:lnTo>
                    <a:pt x="12202" y="7342"/>
                  </a:lnTo>
                  <a:lnTo>
                    <a:pt x="11947" y="6779"/>
                  </a:lnTo>
                  <a:lnTo>
                    <a:pt x="11665" y="6242"/>
                  </a:lnTo>
                  <a:lnTo>
                    <a:pt x="11384" y="5730"/>
                  </a:lnTo>
                  <a:lnTo>
                    <a:pt x="11077" y="5219"/>
                  </a:lnTo>
                  <a:lnTo>
                    <a:pt x="10437" y="5832"/>
                  </a:lnTo>
                  <a:lnTo>
                    <a:pt x="10156" y="5398"/>
                  </a:lnTo>
                  <a:lnTo>
                    <a:pt x="9875" y="4988"/>
                  </a:lnTo>
                  <a:lnTo>
                    <a:pt x="9568" y="4605"/>
                  </a:lnTo>
                  <a:lnTo>
                    <a:pt x="9261" y="4221"/>
                  </a:lnTo>
                  <a:lnTo>
                    <a:pt x="9695" y="3326"/>
                  </a:lnTo>
                  <a:lnTo>
                    <a:pt x="9337" y="2891"/>
                  </a:lnTo>
                  <a:lnTo>
                    <a:pt x="8954" y="2507"/>
                  </a:lnTo>
                  <a:lnTo>
                    <a:pt x="8570" y="2123"/>
                  </a:lnTo>
                  <a:lnTo>
                    <a:pt x="8161" y="1765"/>
                  </a:lnTo>
                  <a:lnTo>
                    <a:pt x="7956" y="2916"/>
                  </a:lnTo>
                  <a:lnTo>
                    <a:pt x="7624" y="2635"/>
                  </a:lnTo>
                  <a:lnTo>
                    <a:pt x="7265" y="2405"/>
                  </a:lnTo>
                  <a:lnTo>
                    <a:pt x="6907" y="2175"/>
                  </a:lnTo>
                  <a:lnTo>
                    <a:pt x="6575" y="1970"/>
                  </a:lnTo>
                  <a:lnTo>
                    <a:pt x="6549" y="665"/>
                  </a:lnTo>
                  <a:lnTo>
                    <a:pt x="6140" y="486"/>
                  </a:lnTo>
                  <a:lnTo>
                    <a:pt x="5731" y="307"/>
                  </a:lnTo>
                  <a:lnTo>
                    <a:pt x="5321" y="179"/>
                  </a:lnTo>
                  <a:lnTo>
                    <a:pt x="4912" y="77"/>
                  </a:lnTo>
                  <a:lnTo>
                    <a:pt x="5193" y="1458"/>
                  </a:lnTo>
                  <a:lnTo>
                    <a:pt x="4861" y="1407"/>
                  </a:lnTo>
                  <a:lnTo>
                    <a:pt x="4554" y="1382"/>
                  </a:lnTo>
                  <a:lnTo>
                    <a:pt x="4221" y="1382"/>
                  </a:lnTo>
                  <a:lnTo>
                    <a:pt x="3914" y="1407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2990675" y="2108220"/>
              <a:ext cx="45489" cy="45031"/>
            </a:xfrm>
            <a:custGeom>
              <a:rect b="b" l="l" r="r" t="t"/>
              <a:pathLst>
                <a:path extrusionOk="0" h="2457" w="2482">
                  <a:moveTo>
                    <a:pt x="2226" y="1"/>
                  </a:moveTo>
                  <a:lnTo>
                    <a:pt x="0" y="1049"/>
                  </a:lnTo>
                  <a:lnTo>
                    <a:pt x="486" y="2456"/>
                  </a:lnTo>
                  <a:lnTo>
                    <a:pt x="1638" y="1791"/>
                  </a:lnTo>
                  <a:lnTo>
                    <a:pt x="1484" y="1126"/>
                  </a:lnTo>
                  <a:lnTo>
                    <a:pt x="2482" y="666"/>
                  </a:lnTo>
                  <a:lnTo>
                    <a:pt x="2226" y="1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3017873" y="2109154"/>
              <a:ext cx="70799" cy="30497"/>
            </a:xfrm>
            <a:custGeom>
              <a:rect b="b" l="l" r="r" t="t"/>
              <a:pathLst>
                <a:path extrusionOk="0" h="1664" w="3863">
                  <a:moveTo>
                    <a:pt x="2251" y="1"/>
                  </a:moveTo>
                  <a:lnTo>
                    <a:pt x="2251" y="26"/>
                  </a:lnTo>
                  <a:lnTo>
                    <a:pt x="2174" y="26"/>
                  </a:lnTo>
                  <a:lnTo>
                    <a:pt x="2174" y="52"/>
                  </a:lnTo>
                  <a:lnTo>
                    <a:pt x="2123" y="52"/>
                  </a:lnTo>
                  <a:lnTo>
                    <a:pt x="2123" y="77"/>
                  </a:lnTo>
                  <a:lnTo>
                    <a:pt x="2072" y="77"/>
                  </a:lnTo>
                  <a:lnTo>
                    <a:pt x="2072" y="103"/>
                  </a:lnTo>
                  <a:lnTo>
                    <a:pt x="2021" y="103"/>
                  </a:lnTo>
                  <a:lnTo>
                    <a:pt x="2021" y="129"/>
                  </a:lnTo>
                  <a:lnTo>
                    <a:pt x="1970" y="129"/>
                  </a:lnTo>
                  <a:lnTo>
                    <a:pt x="1970" y="154"/>
                  </a:lnTo>
                  <a:lnTo>
                    <a:pt x="1919" y="154"/>
                  </a:lnTo>
                  <a:lnTo>
                    <a:pt x="1919" y="180"/>
                  </a:lnTo>
                  <a:lnTo>
                    <a:pt x="1867" y="180"/>
                  </a:lnTo>
                  <a:lnTo>
                    <a:pt x="1867" y="205"/>
                  </a:lnTo>
                  <a:lnTo>
                    <a:pt x="1816" y="205"/>
                  </a:lnTo>
                  <a:lnTo>
                    <a:pt x="1816" y="231"/>
                  </a:lnTo>
                  <a:lnTo>
                    <a:pt x="1765" y="231"/>
                  </a:lnTo>
                  <a:lnTo>
                    <a:pt x="1765" y="256"/>
                  </a:lnTo>
                  <a:lnTo>
                    <a:pt x="1714" y="256"/>
                  </a:lnTo>
                  <a:lnTo>
                    <a:pt x="1714" y="282"/>
                  </a:lnTo>
                  <a:lnTo>
                    <a:pt x="1637" y="282"/>
                  </a:lnTo>
                  <a:lnTo>
                    <a:pt x="1663" y="308"/>
                  </a:lnTo>
                  <a:lnTo>
                    <a:pt x="1586" y="308"/>
                  </a:lnTo>
                  <a:lnTo>
                    <a:pt x="1586" y="333"/>
                  </a:lnTo>
                  <a:lnTo>
                    <a:pt x="1535" y="333"/>
                  </a:lnTo>
                  <a:lnTo>
                    <a:pt x="1535" y="359"/>
                  </a:lnTo>
                  <a:lnTo>
                    <a:pt x="1484" y="359"/>
                  </a:lnTo>
                  <a:lnTo>
                    <a:pt x="1484" y="384"/>
                  </a:lnTo>
                  <a:lnTo>
                    <a:pt x="1433" y="384"/>
                  </a:lnTo>
                  <a:lnTo>
                    <a:pt x="1433" y="410"/>
                  </a:lnTo>
                  <a:lnTo>
                    <a:pt x="1381" y="410"/>
                  </a:lnTo>
                  <a:lnTo>
                    <a:pt x="1381" y="436"/>
                  </a:lnTo>
                  <a:lnTo>
                    <a:pt x="1330" y="436"/>
                  </a:lnTo>
                  <a:lnTo>
                    <a:pt x="1330" y="461"/>
                  </a:lnTo>
                  <a:lnTo>
                    <a:pt x="1279" y="461"/>
                  </a:lnTo>
                  <a:lnTo>
                    <a:pt x="1279" y="487"/>
                  </a:lnTo>
                  <a:lnTo>
                    <a:pt x="1228" y="487"/>
                  </a:lnTo>
                  <a:lnTo>
                    <a:pt x="1228" y="512"/>
                  </a:lnTo>
                  <a:lnTo>
                    <a:pt x="1202" y="487"/>
                  </a:lnTo>
                  <a:lnTo>
                    <a:pt x="1202" y="512"/>
                  </a:lnTo>
                  <a:lnTo>
                    <a:pt x="1177" y="512"/>
                  </a:lnTo>
                  <a:lnTo>
                    <a:pt x="1177" y="538"/>
                  </a:lnTo>
                  <a:lnTo>
                    <a:pt x="1151" y="512"/>
                  </a:lnTo>
                  <a:lnTo>
                    <a:pt x="1151" y="538"/>
                  </a:lnTo>
                  <a:lnTo>
                    <a:pt x="1100" y="538"/>
                  </a:lnTo>
                  <a:lnTo>
                    <a:pt x="1100" y="563"/>
                  </a:lnTo>
                  <a:lnTo>
                    <a:pt x="1049" y="563"/>
                  </a:lnTo>
                  <a:lnTo>
                    <a:pt x="1049" y="589"/>
                  </a:lnTo>
                  <a:lnTo>
                    <a:pt x="998" y="589"/>
                  </a:lnTo>
                  <a:lnTo>
                    <a:pt x="998" y="615"/>
                  </a:lnTo>
                  <a:lnTo>
                    <a:pt x="0" y="1075"/>
                  </a:lnTo>
                  <a:lnTo>
                    <a:pt x="1637" y="1663"/>
                  </a:lnTo>
                  <a:lnTo>
                    <a:pt x="3863" y="615"/>
                  </a:lnTo>
                  <a:lnTo>
                    <a:pt x="3453" y="410"/>
                  </a:lnTo>
                  <a:lnTo>
                    <a:pt x="3044" y="231"/>
                  </a:lnTo>
                  <a:lnTo>
                    <a:pt x="2660" y="103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3047875" y="2120408"/>
              <a:ext cx="41732" cy="43143"/>
            </a:xfrm>
            <a:custGeom>
              <a:rect b="b" l="l" r="r" t="t"/>
              <a:pathLst>
                <a:path extrusionOk="0" h="2354" w="2277">
                  <a:moveTo>
                    <a:pt x="2226" y="1"/>
                  </a:moveTo>
                  <a:lnTo>
                    <a:pt x="0" y="1049"/>
                  </a:lnTo>
                  <a:lnTo>
                    <a:pt x="26" y="2354"/>
                  </a:lnTo>
                  <a:lnTo>
                    <a:pt x="2277" y="1280"/>
                  </a:lnTo>
                  <a:lnTo>
                    <a:pt x="2226" y="1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3077401" y="2140568"/>
              <a:ext cx="69406" cy="47835"/>
            </a:xfrm>
            <a:custGeom>
              <a:rect b="b" l="l" r="r" t="t"/>
              <a:pathLst>
                <a:path extrusionOk="0" h="2610" w="3787">
                  <a:moveTo>
                    <a:pt x="2226" y="1"/>
                  </a:moveTo>
                  <a:lnTo>
                    <a:pt x="2226" y="26"/>
                  </a:lnTo>
                  <a:lnTo>
                    <a:pt x="2175" y="26"/>
                  </a:lnTo>
                  <a:lnTo>
                    <a:pt x="2175" y="52"/>
                  </a:lnTo>
                  <a:lnTo>
                    <a:pt x="2124" y="52"/>
                  </a:lnTo>
                  <a:lnTo>
                    <a:pt x="2098" y="77"/>
                  </a:lnTo>
                  <a:lnTo>
                    <a:pt x="2073" y="77"/>
                  </a:lnTo>
                  <a:lnTo>
                    <a:pt x="2047" y="103"/>
                  </a:lnTo>
                  <a:lnTo>
                    <a:pt x="2022" y="103"/>
                  </a:lnTo>
                  <a:lnTo>
                    <a:pt x="1996" y="128"/>
                  </a:lnTo>
                  <a:lnTo>
                    <a:pt x="1945" y="128"/>
                  </a:lnTo>
                  <a:lnTo>
                    <a:pt x="1945" y="154"/>
                  </a:lnTo>
                  <a:lnTo>
                    <a:pt x="1894" y="154"/>
                  </a:lnTo>
                  <a:lnTo>
                    <a:pt x="1894" y="180"/>
                  </a:lnTo>
                  <a:lnTo>
                    <a:pt x="1842" y="180"/>
                  </a:lnTo>
                  <a:lnTo>
                    <a:pt x="1842" y="205"/>
                  </a:lnTo>
                  <a:lnTo>
                    <a:pt x="1791" y="205"/>
                  </a:lnTo>
                  <a:lnTo>
                    <a:pt x="1766" y="231"/>
                  </a:lnTo>
                  <a:lnTo>
                    <a:pt x="1740" y="231"/>
                  </a:lnTo>
                  <a:lnTo>
                    <a:pt x="1715" y="256"/>
                  </a:lnTo>
                  <a:lnTo>
                    <a:pt x="1689" y="256"/>
                  </a:lnTo>
                  <a:lnTo>
                    <a:pt x="1663" y="282"/>
                  </a:lnTo>
                  <a:lnTo>
                    <a:pt x="1638" y="282"/>
                  </a:lnTo>
                  <a:lnTo>
                    <a:pt x="1638" y="307"/>
                  </a:lnTo>
                  <a:lnTo>
                    <a:pt x="1612" y="282"/>
                  </a:lnTo>
                  <a:lnTo>
                    <a:pt x="1612" y="307"/>
                  </a:lnTo>
                  <a:lnTo>
                    <a:pt x="1561" y="307"/>
                  </a:lnTo>
                  <a:lnTo>
                    <a:pt x="1561" y="333"/>
                  </a:lnTo>
                  <a:lnTo>
                    <a:pt x="1510" y="333"/>
                  </a:lnTo>
                  <a:lnTo>
                    <a:pt x="1510" y="359"/>
                  </a:lnTo>
                  <a:lnTo>
                    <a:pt x="1459" y="359"/>
                  </a:lnTo>
                  <a:lnTo>
                    <a:pt x="1459" y="384"/>
                  </a:lnTo>
                  <a:lnTo>
                    <a:pt x="1408" y="384"/>
                  </a:lnTo>
                  <a:lnTo>
                    <a:pt x="1408" y="410"/>
                  </a:lnTo>
                  <a:lnTo>
                    <a:pt x="1356" y="410"/>
                  </a:lnTo>
                  <a:lnTo>
                    <a:pt x="1356" y="435"/>
                  </a:lnTo>
                  <a:lnTo>
                    <a:pt x="1305" y="435"/>
                  </a:lnTo>
                  <a:lnTo>
                    <a:pt x="1305" y="461"/>
                  </a:lnTo>
                  <a:lnTo>
                    <a:pt x="1254" y="461"/>
                  </a:lnTo>
                  <a:lnTo>
                    <a:pt x="1254" y="487"/>
                  </a:lnTo>
                  <a:lnTo>
                    <a:pt x="1177" y="487"/>
                  </a:lnTo>
                  <a:lnTo>
                    <a:pt x="1177" y="512"/>
                  </a:lnTo>
                  <a:lnTo>
                    <a:pt x="1" y="1049"/>
                  </a:lnTo>
                  <a:lnTo>
                    <a:pt x="1535" y="2610"/>
                  </a:lnTo>
                  <a:lnTo>
                    <a:pt x="3787" y="1535"/>
                  </a:lnTo>
                  <a:lnTo>
                    <a:pt x="3428" y="1126"/>
                  </a:lnTo>
                  <a:lnTo>
                    <a:pt x="3045" y="717"/>
                  </a:lnTo>
                  <a:lnTo>
                    <a:pt x="2661" y="359"/>
                  </a:lnTo>
                  <a:lnTo>
                    <a:pt x="2277" y="1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3097561" y="2168701"/>
              <a:ext cx="49246" cy="36105"/>
            </a:xfrm>
            <a:custGeom>
              <a:rect b="b" l="l" r="r" t="t"/>
              <a:pathLst>
                <a:path extrusionOk="0" h="1970" w="2687">
                  <a:moveTo>
                    <a:pt x="2687" y="0"/>
                  </a:moveTo>
                  <a:lnTo>
                    <a:pt x="435" y="1075"/>
                  </a:lnTo>
                  <a:lnTo>
                    <a:pt x="1" y="1970"/>
                  </a:lnTo>
                  <a:lnTo>
                    <a:pt x="1" y="1970"/>
                  </a:lnTo>
                  <a:lnTo>
                    <a:pt x="2252" y="896"/>
                  </a:lnTo>
                  <a:lnTo>
                    <a:pt x="2687" y="0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3130844" y="2203395"/>
              <a:ext cx="61910" cy="58611"/>
            </a:xfrm>
            <a:custGeom>
              <a:rect b="b" l="l" r="r" t="t"/>
              <a:pathLst>
                <a:path extrusionOk="0" h="3198" w="3378">
                  <a:moveTo>
                    <a:pt x="2226" y="0"/>
                  </a:moveTo>
                  <a:lnTo>
                    <a:pt x="2201" y="26"/>
                  </a:lnTo>
                  <a:lnTo>
                    <a:pt x="2175" y="26"/>
                  </a:lnTo>
                  <a:lnTo>
                    <a:pt x="2150" y="51"/>
                  </a:lnTo>
                  <a:lnTo>
                    <a:pt x="2124" y="51"/>
                  </a:lnTo>
                  <a:lnTo>
                    <a:pt x="2098" y="77"/>
                  </a:lnTo>
                  <a:lnTo>
                    <a:pt x="2047" y="77"/>
                  </a:lnTo>
                  <a:lnTo>
                    <a:pt x="2047" y="103"/>
                  </a:lnTo>
                  <a:lnTo>
                    <a:pt x="1996" y="103"/>
                  </a:lnTo>
                  <a:lnTo>
                    <a:pt x="1996" y="128"/>
                  </a:lnTo>
                  <a:lnTo>
                    <a:pt x="1945" y="128"/>
                  </a:lnTo>
                  <a:lnTo>
                    <a:pt x="1945" y="154"/>
                  </a:lnTo>
                  <a:lnTo>
                    <a:pt x="1894" y="154"/>
                  </a:lnTo>
                  <a:lnTo>
                    <a:pt x="1894" y="179"/>
                  </a:lnTo>
                  <a:lnTo>
                    <a:pt x="1843" y="179"/>
                  </a:lnTo>
                  <a:lnTo>
                    <a:pt x="1817" y="205"/>
                  </a:lnTo>
                  <a:lnTo>
                    <a:pt x="1791" y="205"/>
                  </a:lnTo>
                  <a:lnTo>
                    <a:pt x="1766" y="230"/>
                  </a:lnTo>
                  <a:lnTo>
                    <a:pt x="1740" y="230"/>
                  </a:lnTo>
                  <a:lnTo>
                    <a:pt x="1715" y="256"/>
                  </a:lnTo>
                  <a:lnTo>
                    <a:pt x="1689" y="256"/>
                  </a:lnTo>
                  <a:lnTo>
                    <a:pt x="1689" y="282"/>
                  </a:lnTo>
                  <a:lnTo>
                    <a:pt x="1663" y="256"/>
                  </a:lnTo>
                  <a:lnTo>
                    <a:pt x="1663" y="282"/>
                  </a:lnTo>
                  <a:lnTo>
                    <a:pt x="1638" y="282"/>
                  </a:lnTo>
                  <a:lnTo>
                    <a:pt x="1612" y="307"/>
                  </a:lnTo>
                  <a:lnTo>
                    <a:pt x="1587" y="307"/>
                  </a:lnTo>
                  <a:lnTo>
                    <a:pt x="1561" y="333"/>
                  </a:lnTo>
                  <a:lnTo>
                    <a:pt x="1536" y="333"/>
                  </a:lnTo>
                  <a:lnTo>
                    <a:pt x="1510" y="358"/>
                  </a:lnTo>
                  <a:lnTo>
                    <a:pt x="1459" y="358"/>
                  </a:lnTo>
                  <a:lnTo>
                    <a:pt x="1459" y="384"/>
                  </a:lnTo>
                  <a:lnTo>
                    <a:pt x="1433" y="384"/>
                  </a:lnTo>
                  <a:lnTo>
                    <a:pt x="1" y="1075"/>
                  </a:lnTo>
                  <a:lnTo>
                    <a:pt x="1126" y="3198"/>
                  </a:lnTo>
                  <a:lnTo>
                    <a:pt x="2584" y="2481"/>
                  </a:lnTo>
                  <a:lnTo>
                    <a:pt x="2636" y="2481"/>
                  </a:lnTo>
                  <a:lnTo>
                    <a:pt x="2636" y="2456"/>
                  </a:lnTo>
                  <a:lnTo>
                    <a:pt x="2687" y="2456"/>
                  </a:lnTo>
                  <a:lnTo>
                    <a:pt x="2687" y="2430"/>
                  </a:lnTo>
                  <a:lnTo>
                    <a:pt x="2738" y="2430"/>
                  </a:lnTo>
                  <a:lnTo>
                    <a:pt x="2738" y="2405"/>
                  </a:lnTo>
                  <a:lnTo>
                    <a:pt x="2789" y="2405"/>
                  </a:lnTo>
                  <a:lnTo>
                    <a:pt x="2789" y="2379"/>
                  </a:lnTo>
                  <a:lnTo>
                    <a:pt x="2840" y="2379"/>
                  </a:lnTo>
                  <a:lnTo>
                    <a:pt x="2840" y="2354"/>
                  </a:lnTo>
                  <a:lnTo>
                    <a:pt x="2891" y="2354"/>
                  </a:lnTo>
                  <a:lnTo>
                    <a:pt x="2891" y="2328"/>
                  </a:lnTo>
                  <a:lnTo>
                    <a:pt x="2968" y="2328"/>
                  </a:lnTo>
                  <a:lnTo>
                    <a:pt x="2968" y="2302"/>
                  </a:lnTo>
                  <a:lnTo>
                    <a:pt x="3019" y="2302"/>
                  </a:lnTo>
                  <a:lnTo>
                    <a:pt x="3019" y="2277"/>
                  </a:lnTo>
                  <a:lnTo>
                    <a:pt x="3070" y="2277"/>
                  </a:lnTo>
                  <a:lnTo>
                    <a:pt x="3070" y="2251"/>
                  </a:lnTo>
                  <a:lnTo>
                    <a:pt x="3122" y="2251"/>
                  </a:lnTo>
                  <a:lnTo>
                    <a:pt x="3122" y="2226"/>
                  </a:lnTo>
                  <a:lnTo>
                    <a:pt x="3173" y="2226"/>
                  </a:lnTo>
                  <a:lnTo>
                    <a:pt x="3173" y="2200"/>
                  </a:lnTo>
                  <a:lnTo>
                    <a:pt x="3224" y="2200"/>
                  </a:lnTo>
                  <a:lnTo>
                    <a:pt x="3224" y="2175"/>
                  </a:lnTo>
                  <a:lnTo>
                    <a:pt x="3275" y="2175"/>
                  </a:lnTo>
                  <a:lnTo>
                    <a:pt x="3275" y="2149"/>
                  </a:lnTo>
                  <a:lnTo>
                    <a:pt x="3326" y="2149"/>
                  </a:lnTo>
                  <a:lnTo>
                    <a:pt x="3326" y="2123"/>
                  </a:lnTo>
                  <a:lnTo>
                    <a:pt x="3377" y="2123"/>
                  </a:lnTo>
                  <a:lnTo>
                    <a:pt x="3122" y="1561"/>
                  </a:lnTo>
                  <a:lnTo>
                    <a:pt x="2840" y="1023"/>
                  </a:lnTo>
                  <a:lnTo>
                    <a:pt x="2559" y="512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3166014" y="2283082"/>
              <a:ext cx="49704" cy="60499"/>
            </a:xfrm>
            <a:custGeom>
              <a:rect b="b" l="l" r="r" t="t"/>
              <a:pathLst>
                <a:path extrusionOk="0" h="3301" w="2712">
                  <a:moveTo>
                    <a:pt x="2251" y="1"/>
                  </a:moveTo>
                  <a:lnTo>
                    <a:pt x="0" y="1075"/>
                  </a:lnTo>
                  <a:lnTo>
                    <a:pt x="461" y="3301"/>
                  </a:lnTo>
                  <a:lnTo>
                    <a:pt x="1765" y="2687"/>
                  </a:lnTo>
                  <a:lnTo>
                    <a:pt x="1765" y="2661"/>
                  </a:lnTo>
                  <a:lnTo>
                    <a:pt x="1791" y="2687"/>
                  </a:lnTo>
                  <a:lnTo>
                    <a:pt x="1791" y="2661"/>
                  </a:lnTo>
                  <a:lnTo>
                    <a:pt x="1816" y="2661"/>
                  </a:lnTo>
                  <a:lnTo>
                    <a:pt x="1816" y="2636"/>
                  </a:lnTo>
                  <a:lnTo>
                    <a:pt x="1842" y="2661"/>
                  </a:lnTo>
                  <a:lnTo>
                    <a:pt x="1842" y="2636"/>
                  </a:lnTo>
                  <a:lnTo>
                    <a:pt x="1868" y="2636"/>
                  </a:lnTo>
                  <a:lnTo>
                    <a:pt x="1868" y="2610"/>
                  </a:lnTo>
                  <a:lnTo>
                    <a:pt x="1893" y="2636"/>
                  </a:lnTo>
                  <a:lnTo>
                    <a:pt x="1893" y="2610"/>
                  </a:lnTo>
                  <a:lnTo>
                    <a:pt x="1944" y="2610"/>
                  </a:lnTo>
                  <a:lnTo>
                    <a:pt x="1944" y="2584"/>
                  </a:lnTo>
                  <a:lnTo>
                    <a:pt x="1996" y="2584"/>
                  </a:lnTo>
                  <a:lnTo>
                    <a:pt x="1996" y="2559"/>
                  </a:lnTo>
                  <a:lnTo>
                    <a:pt x="2047" y="2559"/>
                  </a:lnTo>
                  <a:lnTo>
                    <a:pt x="2047" y="2533"/>
                  </a:lnTo>
                  <a:lnTo>
                    <a:pt x="2098" y="2533"/>
                  </a:lnTo>
                  <a:lnTo>
                    <a:pt x="2098" y="2508"/>
                  </a:lnTo>
                  <a:lnTo>
                    <a:pt x="2149" y="2508"/>
                  </a:lnTo>
                  <a:lnTo>
                    <a:pt x="2149" y="2482"/>
                  </a:lnTo>
                  <a:lnTo>
                    <a:pt x="2200" y="2482"/>
                  </a:lnTo>
                  <a:lnTo>
                    <a:pt x="2200" y="2456"/>
                  </a:lnTo>
                  <a:lnTo>
                    <a:pt x="2226" y="2482"/>
                  </a:lnTo>
                  <a:lnTo>
                    <a:pt x="2226" y="2456"/>
                  </a:lnTo>
                  <a:lnTo>
                    <a:pt x="2251" y="2456"/>
                  </a:lnTo>
                  <a:lnTo>
                    <a:pt x="2251" y="2431"/>
                  </a:lnTo>
                  <a:lnTo>
                    <a:pt x="2328" y="2431"/>
                  </a:lnTo>
                  <a:lnTo>
                    <a:pt x="2302" y="2405"/>
                  </a:lnTo>
                  <a:lnTo>
                    <a:pt x="2379" y="2405"/>
                  </a:lnTo>
                  <a:lnTo>
                    <a:pt x="2379" y="2380"/>
                  </a:lnTo>
                  <a:lnTo>
                    <a:pt x="2430" y="2380"/>
                  </a:lnTo>
                  <a:lnTo>
                    <a:pt x="2430" y="2354"/>
                  </a:lnTo>
                  <a:lnTo>
                    <a:pt x="2482" y="2354"/>
                  </a:lnTo>
                  <a:lnTo>
                    <a:pt x="2482" y="2329"/>
                  </a:lnTo>
                  <a:lnTo>
                    <a:pt x="2533" y="2329"/>
                  </a:lnTo>
                  <a:lnTo>
                    <a:pt x="2533" y="2303"/>
                  </a:lnTo>
                  <a:lnTo>
                    <a:pt x="2584" y="2303"/>
                  </a:lnTo>
                  <a:lnTo>
                    <a:pt x="2584" y="2277"/>
                  </a:lnTo>
                  <a:lnTo>
                    <a:pt x="2635" y="2277"/>
                  </a:lnTo>
                  <a:lnTo>
                    <a:pt x="2635" y="2252"/>
                  </a:lnTo>
                  <a:lnTo>
                    <a:pt x="2686" y="2252"/>
                  </a:lnTo>
                  <a:lnTo>
                    <a:pt x="2686" y="2226"/>
                  </a:lnTo>
                  <a:lnTo>
                    <a:pt x="2712" y="2252"/>
                  </a:lnTo>
                  <a:lnTo>
                    <a:pt x="2635" y="1689"/>
                  </a:lnTo>
                  <a:lnTo>
                    <a:pt x="2533" y="1126"/>
                  </a:lnTo>
                  <a:lnTo>
                    <a:pt x="2405" y="564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3149134" y="2282624"/>
              <a:ext cx="58153" cy="20179"/>
            </a:xfrm>
            <a:custGeom>
              <a:rect b="b" l="l" r="r" t="t"/>
              <a:pathLst>
                <a:path extrusionOk="0" h="1101" w="3173">
                  <a:moveTo>
                    <a:pt x="2226" y="0"/>
                  </a:moveTo>
                  <a:lnTo>
                    <a:pt x="0" y="1075"/>
                  </a:lnTo>
                  <a:lnTo>
                    <a:pt x="921" y="1100"/>
                  </a:lnTo>
                  <a:lnTo>
                    <a:pt x="3172" y="26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3156630" y="2349666"/>
              <a:ext cx="60023" cy="32366"/>
            </a:xfrm>
            <a:custGeom>
              <a:rect b="b" l="l" r="r" t="t"/>
              <a:pathLst>
                <a:path extrusionOk="0" h="1766" w="3275">
                  <a:moveTo>
                    <a:pt x="2252" y="0"/>
                  </a:moveTo>
                  <a:lnTo>
                    <a:pt x="1" y="1074"/>
                  </a:lnTo>
                  <a:lnTo>
                    <a:pt x="1024" y="1765"/>
                  </a:lnTo>
                  <a:lnTo>
                    <a:pt x="3275" y="691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3169295" y="2362312"/>
              <a:ext cx="47358" cy="53003"/>
            </a:xfrm>
            <a:custGeom>
              <a:rect b="b" l="l" r="r" t="t"/>
              <a:pathLst>
                <a:path extrusionOk="0" h="2892" w="2584">
                  <a:moveTo>
                    <a:pt x="2584" y="1"/>
                  </a:moveTo>
                  <a:lnTo>
                    <a:pt x="333" y="1075"/>
                  </a:lnTo>
                  <a:lnTo>
                    <a:pt x="0" y="2891"/>
                  </a:lnTo>
                  <a:lnTo>
                    <a:pt x="0" y="2891"/>
                  </a:lnTo>
                  <a:lnTo>
                    <a:pt x="921" y="2456"/>
                  </a:lnTo>
                  <a:lnTo>
                    <a:pt x="921" y="2431"/>
                  </a:lnTo>
                  <a:lnTo>
                    <a:pt x="972" y="2431"/>
                  </a:lnTo>
                  <a:lnTo>
                    <a:pt x="998" y="2405"/>
                  </a:lnTo>
                  <a:lnTo>
                    <a:pt x="1024" y="2405"/>
                  </a:lnTo>
                  <a:lnTo>
                    <a:pt x="1024" y="2380"/>
                  </a:lnTo>
                  <a:lnTo>
                    <a:pt x="1049" y="2405"/>
                  </a:lnTo>
                  <a:lnTo>
                    <a:pt x="1049" y="2380"/>
                  </a:lnTo>
                  <a:lnTo>
                    <a:pt x="1075" y="2380"/>
                  </a:lnTo>
                  <a:lnTo>
                    <a:pt x="1075" y="2354"/>
                  </a:lnTo>
                  <a:lnTo>
                    <a:pt x="1100" y="2380"/>
                  </a:lnTo>
                  <a:lnTo>
                    <a:pt x="1100" y="2354"/>
                  </a:lnTo>
                  <a:lnTo>
                    <a:pt x="1126" y="2354"/>
                  </a:lnTo>
                  <a:lnTo>
                    <a:pt x="1126" y="2329"/>
                  </a:lnTo>
                  <a:lnTo>
                    <a:pt x="1151" y="2354"/>
                  </a:lnTo>
                  <a:lnTo>
                    <a:pt x="1151" y="2329"/>
                  </a:lnTo>
                  <a:lnTo>
                    <a:pt x="1177" y="2329"/>
                  </a:lnTo>
                  <a:lnTo>
                    <a:pt x="1203" y="2303"/>
                  </a:lnTo>
                  <a:lnTo>
                    <a:pt x="1254" y="2303"/>
                  </a:lnTo>
                  <a:lnTo>
                    <a:pt x="1254" y="2277"/>
                  </a:lnTo>
                  <a:lnTo>
                    <a:pt x="1305" y="2277"/>
                  </a:lnTo>
                  <a:lnTo>
                    <a:pt x="1305" y="2252"/>
                  </a:lnTo>
                  <a:lnTo>
                    <a:pt x="1356" y="2252"/>
                  </a:lnTo>
                  <a:lnTo>
                    <a:pt x="1356" y="2226"/>
                  </a:lnTo>
                  <a:lnTo>
                    <a:pt x="1407" y="2226"/>
                  </a:lnTo>
                  <a:lnTo>
                    <a:pt x="1407" y="2201"/>
                  </a:lnTo>
                  <a:lnTo>
                    <a:pt x="1458" y="2201"/>
                  </a:lnTo>
                  <a:lnTo>
                    <a:pt x="1458" y="2175"/>
                  </a:lnTo>
                  <a:lnTo>
                    <a:pt x="1484" y="2201"/>
                  </a:lnTo>
                  <a:lnTo>
                    <a:pt x="1484" y="2175"/>
                  </a:lnTo>
                  <a:lnTo>
                    <a:pt x="1510" y="2175"/>
                  </a:lnTo>
                  <a:lnTo>
                    <a:pt x="1535" y="2149"/>
                  </a:lnTo>
                  <a:lnTo>
                    <a:pt x="1561" y="2149"/>
                  </a:lnTo>
                  <a:lnTo>
                    <a:pt x="1586" y="2124"/>
                  </a:lnTo>
                  <a:lnTo>
                    <a:pt x="1612" y="2124"/>
                  </a:lnTo>
                  <a:lnTo>
                    <a:pt x="1612" y="2098"/>
                  </a:lnTo>
                  <a:lnTo>
                    <a:pt x="1637" y="2124"/>
                  </a:lnTo>
                  <a:lnTo>
                    <a:pt x="1637" y="2098"/>
                  </a:lnTo>
                  <a:lnTo>
                    <a:pt x="1663" y="2098"/>
                  </a:lnTo>
                  <a:lnTo>
                    <a:pt x="1663" y="2073"/>
                  </a:lnTo>
                  <a:lnTo>
                    <a:pt x="1689" y="2098"/>
                  </a:lnTo>
                  <a:lnTo>
                    <a:pt x="1689" y="2073"/>
                  </a:lnTo>
                  <a:lnTo>
                    <a:pt x="1714" y="2073"/>
                  </a:lnTo>
                  <a:lnTo>
                    <a:pt x="1740" y="2047"/>
                  </a:lnTo>
                  <a:lnTo>
                    <a:pt x="1791" y="2047"/>
                  </a:lnTo>
                  <a:lnTo>
                    <a:pt x="1791" y="2022"/>
                  </a:lnTo>
                  <a:lnTo>
                    <a:pt x="1842" y="2022"/>
                  </a:lnTo>
                  <a:lnTo>
                    <a:pt x="1842" y="1996"/>
                  </a:lnTo>
                  <a:lnTo>
                    <a:pt x="1893" y="1996"/>
                  </a:lnTo>
                  <a:lnTo>
                    <a:pt x="1919" y="1970"/>
                  </a:lnTo>
                  <a:lnTo>
                    <a:pt x="1944" y="1970"/>
                  </a:lnTo>
                  <a:lnTo>
                    <a:pt x="1944" y="1945"/>
                  </a:lnTo>
                  <a:lnTo>
                    <a:pt x="1970" y="1970"/>
                  </a:lnTo>
                  <a:lnTo>
                    <a:pt x="1970" y="1945"/>
                  </a:lnTo>
                  <a:lnTo>
                    <a:pt x="1996" y="1945"/>
                  </a:lnTo>
                  <a:lnTo>
                    <a:pt x="1996" y="1919"/>
                  </a:lnTo>
                  <a:lnTo>
                    <a:pt x="2021" y="1945"/>
                  </a:lnTo>
                  <a:lnTo>
                    <a:pt x="2021" y="1919"/>
                  </a:lnTo>
                  <a:lnTo>
                    <a:pt x="2047" y="1919"/>
                  </a:lnTo>
                  <a:lnTo>
                    <a:pt x="2072" y="1894"/>
                  </a:lnTo>
                  <a:lnTo>
                    <a:pt x="2098" y="1894"/>
                  </a:lnTo>
                  <a:lnTo>
                    <a:pt x="2123" y="1868"/>
                  </a:lnTo>
                  <a:lnTo>
                    <a:pt x="2149" y="1868"/>
                  </a:lnTo>
                  <a:lnTo>
                    <a:pt x="2149" y="1843"/>
                  </a:lnTo>
                  <a:lnTo>
                    <a:pt x="2175" y="1868"/>
                  </a:lnTo>
                  <a:lnTo>
                    <a:pt x="2175" y="1843"/>
                  </a:lnTo>
                  <a:lnTo>
                    <a:pt x="2200" y="1843"/>
                  </a:lnTo>
                  <a:lnTo>
                    <a:pt x="2200" y="1817"/>
                  </a:lnTo>
                  <a:lnTo>
                    <a:pt x="2226" y="1843"/>
                  </a:lnTo>
                  <a:lnTo>
                    <a:pt x="2226" y="1817"/>
                  </a:lnTo>
                  <a:lnTo>
                    <a:pt x="2354" y="1408"/>
                  </a:lnTo>
                  <a:lnTo>
                    <a:pt x="2456" y="947"/>
                  </a:lnTo>
                  <a:lnTo>
                    <a:pt x="2533" y="487"/>
                  </a:lnTo>
                  <a:lnTo>
                    <a:pt x="2584" y="26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3136947" y="2422335"/>
              <a:ext cx="60499" cy="37516"/>
            </a:xfrm>
            <a:custGeom>
              <a:rect b="b" l="l" r="r" t="t"/>
              <a:pathLst>
                <a:path extrusionOk="0" h="2047" w="3301">
                  <a:moveTo>
                    <a:pt x="3300" y="0"/>
                  </a:moveTo>
                  <a:lnTo>
                    <a:pt x="1049" y="1049"/>
                  </a:lnTo>
                  <a:lnTo>
                    <a:pt x="27" y="2021"/>
                  </a:lnTo>
                  <a:lnTo>
                    <a:pt x="77" y="2021"/>
                  </a:lnTo>
                  <a:lnTo>
                    <a:pt x="77" y="1995"/>
                  </a:lnTo>
                  <a:lnTo>
                    <a:pt x="128" y="1995"/>
                  </a:lnTo>
                  <a:lnTo>
                    <a:pt x="128" y="1970"/>
                  </a:lnTo>
                  <a:lnTo>
                    <a:pt x="179" y="1970"/>
                  </a:lnTo>
                  <a:lnTo>
                    <a:pt x="179" y="1944"/>
                  </a:lnTo>
                  <a:lnTo>
                    <a:pt x="231" y="1944"/>
                  </a:lnTo>
                  <a:lnTo>
                    <a:pt x="231" y="1918"/>
                  </a:lnTo>
                  <a:lnTo>
                    <a:pt x="282" y="1918"/>
                  </a:lnTo>
                  <a:lnTo>
                    <a:pt x="282" y="1893"/>
                  </a:lnTo>
                  <a:lnTo>
                    <a:pt x="333" y="1893"/>
                  </a:lnTo>
                  <a:lnTo>
                    <a:pt x="358" y="1867"/>
                  </a:lnTo>
                  <a:lnTo>
                    <a:pt x="384" y="1867"/>
                  </a:lnTo>
                  <a:lnTo>
                    <a:pt x="410" y="1842"/>
                  </a:lnTo>
                  <a:lnTo>
                    <a:pt x="435" y="1842"/>
                  </a:lnTo>
                  <a:lnTo>
                    <a:pt x="461" y="1816"/>
                  </a:lnTo>
                  <a:lnTo>
                    <a:pt x="512" y="1816"/>
                  </a:lnTo>
                  <a:lnTo>
                    <a:pt x="512" y="1791"/>
                  </a:lnTo>
                  <a:lnTo>
                    <a:pt x="563" y="1791"/>
                  </a:lnTo>
                  <a:lnTo>
                    <a:pt x="563" y="1765"/>
                  </a:lnTo>
                  <a:lnTo>
                    <a:pt x="614" y="1765"/>
                  </a:lnTo>
                  <a:lnTo>
                    <a:pt x="614" y="1739"/>
                  </a:lnTo>
                  <a:lnTo>
                    <a:pt x="665" y="1739"/>
                  </a:lnTo>
                  <a:lnTo>
                    <a:pt x="665" y="1714"/>
                  </a:lnTo>
                  <a:lnTo>
                    <a:pt x="717" y="1714"/>
                  </a:lnTo>
                  <a:lnTo>
                    <a:pt x="717" y="1688"/>
                  </a:lnTo>
                  <a:lnTo>
                    <a:pt x="768" y="1688"/>
                  </a:lnTo>
                  <a:lnTo>
                    <a:pt x="768" y="1663"/>
                  </a:lnTo>
                  <a:lnTo>
                    <a:pt x="819" y="1663"/>
                  </a:lnTo>
                  <a:lnTo>
                    <a:pt x="819" y="1637"/>
                  </a:lnTo>
                  <a:lnTo>
                    <a:pt x="870" y="1637"/>
                  </a:lnTo>
                  <a:lnTo>
                    <a:pt x="896" y="1612"/>
                  </a:lnTo>
                  <a:lnTo>
                    <a:pt x="921" y="1612"/>
                  </a:lnTo>
                  <a:lnTo>
                    <a:pt x="947" y="1586"/>
                  </a:lnTo>
                  <a:lnTo>
                    <a:pt x="972" y="1586"/>
                  </a:lnTo>
                  <a:lnTo>
                    <a:pt x="998" y="1560"/>
                  </a:lnTo>
                  <a:lnTo>
                    <a:pt x="1049" y="1560"/>
                  </a:lnTo>
                  <a:lnTo>
                    <a:pt x="1049" y="1535"/>
                  </a:lnTo>
                  <a:lnTo>
                    <a:pt x="1100" y="1535"/>
                  </a:lnTo>
                  <a:lnTo>
                    <a:pt x="1100" y="1509"/>
                  </a:lnTo>
                  <a:lnTo>
                    <a:pt x="1151" y="1509"/>
                  </a:lnTo>
                  <a:lnTo>
                    <a:pt x="1151" y="1484"/>
                  </a:lnTo>
                  <a:lnTo>
                    <a:pt x="1203" y="1484"/>
                  </a:lnTo>
                  <a:lnTo>
                    <a:pt x="1203" y="1458"/>
                  </a:lnTo>
                  <a:lnTo>
                    <a:pt x="1254" y="1458"/>
                  </a:lnTo>
                  <a:lnTo>
                    <a:pt x="1254" y="1432"/>
                  </a:lnTo>
                  <a:lnTo>
                    <a:pt x="1305" y="1432"/>
                  </a:lnTo>
                  <a:lnTo>
                    <a:pt x="1305" y="1407"/>
                  </a:lnTo>
                  <a:lnTo>
                    <a:pt x="1356" y="1407"/>
                  </a:lnTo>
                  <a:lnTo>
                    <a:pt x="1382" y="1381"/>
                  </a:lnTo>
                  <a:lnTo>
                    <a:pt x="1407" y="1381"/>
                  </a:lnTo>
                  <a:lnTo>
                    <a:pt x="1433" y="1356"/>
                  </a:lnTo>
                  <a:lnTo>
                    <a:pt x="1458" y="1356"/>
                  </a:lnTo>
                  <a:lnTo>
                    <a:pt x="1484" y="1330"/>
                  </a:lnTo>
                  <a:lnTo>
                    <a:pt x="1510" y="1330"/>
                  </a:lnTo>
                  <a:lnTo>
                    <a:pt x="1535" y="1305"/>
                  </a:lnTo>
                  <a:lnTo>
                    <a:pt x="1586" y="1305"/>
                  </a:lnTo>
                  <a:lnTo>
                    <a:pt x="1586" y="1279"/>
                  </a:lnTo>
                  <a:lnTo>
                    <a:pt x="1637" y="1279"/>
                  </a:lnTo>
                  <a:lnTo>
                    <a:pt x="1637" y="1253"/>
                  </a:lnTo>
                  <a:lnTo>
                    <a:pt x="1689" y="1253"/>
                  </a:lnTo>
                  <a:lnTo>
                    <a:pt x="1689" y="1228"/>
                  </a:lnTo>
                  <a:lnTo>
                    <a:pt x="1740" y="1228"/>
                  </a:lnTo>
                  <a:lnTo>
                    <a:pt x="1740" y="1202"/>
                  </a:lnTo>
                  <a:lnTo>
                    <a:pt x="1791" y="1202"/>
                  </a:lnTo>
                  <a:lnTo>
                    <a:pt x="1817" y="1177"/>
                  </a:lnTo>
                  <a:lnTo>
                    <a:pt x="1842" y="1177"/>
                  </a:lnTo>
                  <a:lnTo>
                    <a:pt x="1868" y="1151"/>
                  </a:lnTo>
                  <a:lnTo>
                    <a:pt x="1893" y="1151"/>
                  </a:lnTo>
                  <a:lnTo>
                    <a:pt x="1919" y="1126"/>
                  </a:lnTo>
                  <a:lnTo>
                    <a:pt x="1944" y="1126"/>
                  </a:lnTo>
                  <a:lnTo>
                    <a:pt x="1970" y="1100"/>
                  </a:lnTo>
                  <a:lnTo>
                    <a:pt x="1996" y="1100"/>
                  </a:lnTo>
                  <a:lnTo>
                    <a:pt x="2021" y="1074"/>
                  </a:lnTo>
                  <a:lnTo>
                    <a:pt x="2047" y="1074"/>
                  </a:lnTo>
                  <a:lnTo>
                    <a:pt x="2072" y="1049"/>
                  </a:lnTo>
                  <a:lnTo>
                    <a:pt x="2098" y="1049"/>
                  </a:lnTo>
                  <a:lnTo>
                    <a:pt x="2123" y="1023"/>
                  </a:lnTo>
                  <a:lnTo>
                    <a:pt x="2175" y="1023"/>
                  </a:lnTo>
                  <a:lnTo>
                    <a:pt x="2175" y="998"/>
                  </a:lnTo>
                  <a:lnTo>
                    <a:pt x="2226" y="998"/>
                  </a:lnTo>
                  <a:lnTo>
                    <a:pt x="2226" y="972"/>
                  </a:lnTo>
                  <a:lnTo>
                    <a:pt x="2251" y="972"/>
                  </a:lnTo>
                  <a:lnTo>
                    <a:pt x="2533" y="767"/>
                  </a:lnTo>
                  <a:lnTo>
                    <a:pt x="2814" y="537"/>
                  </a:lnTo>
                  <a:lnTo>
                    <a:pt x="3044" y="281"/>
                  </a:lnTo>
                  <a:lnTo>
                    <a:pt x="3300" y="0"/>
                  </a:lnTo>
                  <a:close/>
                  <a:moveTo>
                    <a:pt x="26" y="2021"/>
                  </a:moveTo>
                  <a:lnTo>
                    <a:pt x="26" y="2022"/>
                  </a:lnTo>
                  <a:lnTo>
                    <a:pt x="27" y="2021"/>
                  </a:lnTo>
                  <a:close/>
                  <a:moveTo>
                    <a:pt x="26" y="2022"/>
                  </a:moveTo>
                  <a:lnTo>
                    <a:pt x="0" y="2046"/>
                  </a:lnTo>
                  <a:lnTo>
                    <a:pt x="26" y="2046"/>
                  </a:lnTo>
                  <a:lnTo>
                    <a:pt x="26" y="2022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2738452" y="1692845"/>
              <a:ext cx="174881" cy="218482"/>
            </a:xfrm>
            <a:custGeom>
              <a:rect b="b" l="l" r="r" t="t"/>
              <a:pathLst>
                <a:path extrusionOk="0" h="11921" w="9542">
                  <a:moveTo>
                    <a:pt x="3786" y="3914"/>
                  </a:moveTo>
                  <a:lnTo>
                    <a:pt x="4017" y="4017"/>
                  </a:lnTo>
                  <a:lnTo>
                    <a:pt x="4247" y="4170"/>
                  </a:lnTo>
                  <a:lnTo>
                    <a:pt x="4426" y="4298"/>
                  </a:lnTo>
                  <a:lnTo>
                    <a:pt x="4605" y="4452"/>
                  </a:lnTo>
                  <a:lnTo>
                    <a:pt x="4758" y="4605"/>
                  </a:lnTo>
                  <a:lnTo>
                    <a:pt x="4912" y="4784"/>
                  </a:lnTo>
                  <a:lnTo>
                    <a:pt x="5193" y="5193"/>
                  </a:lnTo>
                  <a:lnTo>
                    <a:pt x="5449" y="5628"/>
                  </a:lnTo>
                  <a:lnTo>
                    <a:pt x="5628" y="6089"/>
                  </a:lnTo>
                  <a:lnTo>
                    <a:pt x="5756" y="6549"/>
                  </a:lnTo>
                  <a:lnTo>
                    <a:pt x="5807" y="6779"/>
                  </a:lnTo>
                  <a:lnTo>
                    <a:pt x="5833" y="7010"/>
                  </a:lnTo>
                  <a:lnTo>
                    <a:pt x="5858" y="7240"/>
                  </a:lnTo>
                  <a:lnTo>
                    <a:pt x="5833" y="7470"/>
                  </a:lnTo>
                  <a:lnTo>
                    <a:pt x="5807" y="7726"/>
                  </a:lnTo>
                  <a:lnTo>
                    <a:pt x="5730" y="7982"/>
                  </a:lnTo>
                  <a:lnTo>
                    <a:pt x="5526" y="7879"/>
                  </a:lnTo>
                  <a:lnTo>
                    <a:pt x="5296" y="7751"/>
                  </a:lnTo>
                  <a:lnTo>
                    <a:pt x="5116" y="7598"/>
                  </a:lnTo>
                  <a:lnTo>
                    <a:pt x="4937" y="7470"/>
                  </a:lnTo>
                  <a:lnTo>
                    <a:pt x="4784" y="7291"/>
                  </a:lnTo>
                  <a:lnTo>
                    <a:pt x="4630" y="7112"/>
                  </a:lnTo>
                  <a:lnTo>
                    <a:pt x="4349" y="6703"/>
                  </a:lnTo>
                  <a:lnTo>
                    <a:pt x="4093" y="6268"/>
                  </a:lnTo>
                  <a:lnTo>
                    <a:pt x="3914" y="5833"/>
                  </a:lnTo>
                  <a:lnTo>
                    <a:pt x="3761" y="5347"/>
                  </a:lnTo>
                  <a:lnTo>
                    <a:pt x="3735" y="5117"/>
                  </a:lnTo>
                  <a:lnTo>
                    <a:pt x="3710" y="4887"/>
                  </a:lnTo>
                  <a:lnTo>
                    <a:pt x="3684" y="4656"/>
                  </a:lnTo>
                  <a:lnTo>
                    <a:pt x="3684" y="4426"/>
                  </a:lnTo>
                  <a:lnTo>
                    <a:pt x="3735" y="4170"/>
                  </a:lnTo>
                  <a:lnTo>
                    <a:pt x="3786" y="3914"/>
                  </a:lnTo>
                  <a:close/>
                  <a:moveTo>
                    <a:pt x="3428" y="1"/>
                  </a:moveTo>
                  <a:lnTo>
                    <a:pt x="3121" y="78"/>
                  </a:lnTo>
                  <a:lnTo>
                    <a:pt x="2814" y="180"/>
                  </a:lnTo>
                  <a:lnTo>
                    <a:pt x="2789" y="180"/>
                  </a:lnTo>
                  <a:lnTo>
                    <a:pt x="2789" y="205"/>
                  </a:lnTo>
                  <a:lnTo>
                    <a:pt x="2738" y="205"/>
                  </a:lnTo>
                  <a:lnTo>
                    <a:pt x="2738" y="231"/>
                  </a:lnTo>
                  <a:lnTo>
                    <a:pt x="2686" y="231"/>
                  </a:lnTo>
                  <a:lnTo>
                    <a:pt x="2686" y="257"/>
                  </a:lnTo>
                  <a:lnTo>
                    <a:pt x="2635" y="257"/>
                  </a:lnTo>
                  <a:lnTo>
                    <a:pt x="2635" y="282"/>
                  </a:lnTo>
                  <a:lnTo>
                    <a:pt x="2584" y="282"/>
                  </a:lnTo>
                  <a:lnTo>
                    <a:pt x="2584" y="308"/>
                  </a:lnTo>
                  <a:lnTo>
                    <a:pt x="2533" y="308"/>
                  </a:lnTo>
                  <a:lnTo>
                    <a:pt x="2533" y="333"/>
                  </a:lnTo>
                  <a:lnTo>
                    <a:pt x="2482" y="333"/>
                  </a:lnTo>
                  <a:lnTo>
                    <a:pt x="2482" y="359"/>
                  </a:lnTo>
                  <a:lnTo>
                    <a:pt x="2431" y="359"/>
                  </a:lnTo>
                  <a:lnTo>
                    <a:pt x="2405" y="384"/>
                  </a:lnTo>
                  <a:lnTo>
                    <a:pt x="2379" y="384"/>
                  </a:lnTo>
                  <a:lnTo>
                    <a:pt x="2354" y="410"/>
                  </a:lnTo>
                  <a:lnTo>
                    <a:pt x="2303" y="410"/>
                  </a:lnTo>
                  <a:lnTo>
                    <a:pt x="2303" y="436"/>
                  </a:lnTo>
                  <a:lnTo>
                    <a:pt x="2252" y="436"/>
                  </a:lnTo>
                  <a:lnTo>
                    <a:pt x="2252" y="461"/>
                  </a:lnTo>
                  <a:lnTo>
                    <a:pt x="2200" y="461"/>
                  </a:lnTo>
                  <a:lnTo>
                    <a:pt x="2200" y="487"/>
                  </a:lnTo>
                  <a:lnTo>
                    <a:pt x="2149" y="487"/>
                  </a:lnTo>
                  <a:lnTo>
                    <a:pt x="2149" y="512"/>
                  </a:lnTo>
                  <a:lnTo>
                    <a:pt x="2098" y="512"/>
                  </a:lnTo>
                  <a:lnTo>
                    <a:pt x="2098" y="538"/>
                  </a:lnTo>
                  <a:lnTo>
                    <a:pt x="2047" y="538"/>
                  </a:lnTo>
                  <a:lnTo>
                    <a:pt x="2047" y="564"/>
                  </a:lnTo>
                  <a:lnTo>
                    <a:pt x="1996" y="564"/>
                  </a:lnTo>
                  <a:lnTo>
                    <a:pt x="1996" y="589"/>
                  </a:lnTo>
                  <a:lnTo>
                    <a:pt x="1945" y="589"/>
                  </a:lnTo>
                  <a:lnTo>
                    <a:pt x="1919" y="615"/>
                  </a:lnTo>
                  <a:lnTo>
                    <a:pt x="1893" y="615"/>
                  </a:lnTo>
                  <a:lnTo>
                    <a:pt x="1868" y="640"/>
                  </a:lnTo>
                  <a:lnTo>
                    <a:pt x="1817" y="640"/>
                  </a:lnTo>
                  <a:lnTo>
                    <a:pt x="1817" y="666"/>
                  </a:lnTo>
                  <a:lnTo>
                    <a:pt x="1765" y="666"/>
                  </a:lnTo>
                  <a:lnTo>
                    <a:pt x="1765" y="691"/>
                  </a:lnTo>
                  <a:lnTo>
                    <a:pt x="1714" y="691"/>
                  </a:lnTo>
                  <a:lnTo>
                    <a:pt x="1714" y="717"/>
                  </a:lnTo>
                  <a:lnTo>
                    <a:pt x="1663" y="717"/>
                  </a:lnTo>
                  <a:lnTo>
                    <a:pt x="1663" y="743"/>
                  </a:lnTo>
                  <a:lnTo>
                    <a:pt x="1612" y="743"/>
                  </a:lnTo>
                  <a:lnTo>
                    <a:pt x="1612" y="768"/>
                  </a:lnTo>
                  <a:lnTo>
                    <a:pt x="1561" y="768"/>
                  </a:lnTo>
                  <a:lnTo>
                    <a:pt x="1561" y="794"/>
                  </a:lnTo>
                  <a:lnTo>
                    <a:pt x="1510" y="794"/>
                  </a:lnTo>
                  <a:lnTo>
                    <a:pt x="1510" y="819"/>
                  </a:lnTo>
                  <a:lnTo>
                    <a:pt x="1459" y="819"/>
                  </a:lnTo>
                  <a:lnTo>
                    <a:pt x="1279" y="922"/>
                  </a:lnTo>
                  <a:lnTo>
                    <a:pt x="1407" y="1177"/>
                  </a:lnTo>
                  <a:lnTo>
                    <a:pt x="1356" y="1177"/>
                  </a:lnTo>
                  <a:lnTo>
                    <a:pt x="1356" y="1203"/>
                  </a:lnTo>
                  <a:lnTo>
                    <a:pt x="1305" y="1203"/>
                  </a:lnTo>
                  <a:lnTo>
                    <a:pt x="1305" y="1229"/>
                  </a:lnTo>
                  <a:lnTo>
                    <a:pt x="1254" y="1229"/>
                  </a:lnTo>
                  <a:lnTo>
                    <a:pt x="1254" y="1254"/>
                  </a:lnTo>
                  <a:lnTo>
                    <a:pt x="1203" y="1254"/>
                  </a:lnTo>
                  <a:lnTo>
                    <a:pt x="1177" y="1280"/>
                  </a:lnTo>
                  <a:lnTo>
                    <a:pt x="1152" y="1280"/>
                  </a:lnTo>
                  <a:lnTo>
                    <a:pt x="1152" y="1305"/>
                  </a:lnTo>
                  <a:lnTo>
                    <a:pt x="1126" y="1280"/>
                  </a:lnTo>
                  <a:lnTo>
                    <a:pt x="1126" y="1305"/>
                  </a:lnTo>
                  <a:lnTo>
                    <a:pt x="1100" y="1305"/>
                  </a:lnTo>
                  <a:lnTo>
                    <a:pt x="1075" y="1331"/>
                  </a:lnTo>
                  <a:lnTo>
                    <a:pt x="1024" y="1331"/>
                  </a:lnTo>
                  <a:lnTo>
                    <a:pt x="1024" y="1357"/>
                  </a:lnTo>
                  <a:lnTo>
                    <a:pt x="973" y="1357"/>
                  </a:lnTo>
                  <a:lnTo>
                    <a:pt x="973" y="1382"/>
                  </a:lnTo>
                  <a:lnTo>
                    <a:pt x="921" y="1382"/>
                  </a:lnTo>
                  <a:lnTo>
                    <a:pt x="921" y="1408"/>
                  </a:lnTo>
                  <a:lnTo>
                    <a:pt x="870" y="1408"/>
                  </a:lnTo>
                  <a:lnTo>
                    <a:pt x="870" y="1433"/>
                  </a:lnTo>
                  <a:lnTo>
                    <a:pt x="819" y="1433"/>
                  </a:lnTo>
                  <a:lnTo>
                    <a:pt x="819" y="1459"/>
                  </a:lnTo>
                  <a:lnTo>
                    <a:pt x="768" y="1459"/>
                  </a:lnTo>
                  <a:lnTo>
                    <a:pt x="768" y="1484"/>
                  </a:lnTo>
                  <a:lnTo>
                    <a:pt x="717" y="1484"/>
                  </a:lnTo>
                  <a:lnTo>
                    <a:pt x="717" y="1510"/>
                  </a:lnTo>
                  <a:lnTo>
                    <a:pt x="666" y="1510"/>
                  </a:lnTo>
                  <a:lnTo>
                    <a:pt x="666" y="1536"/>
                  </a:lnTo>
                  <a:lnTo>
                    <a:pt x="640" y="1536"/>
                  </a:lnTo>
                  <a:lnTo>
                    <a:pt x="512" y="1715"/>
                  </a:lnTo>
                  <a:lnTo>
                    <a:pt x="410" y="1945"/>
                  </a:lnTo>
                  <a:lnTo>
                    <a:pt x="307" y="2149"/>
                  </a:lnTo>
                  <a:lnTo>
                    <a:pt x="205" y="2405"/>
                  </a:lnTo>
                  <a:lnTo>
                    <a:pt x="793" y="2994"/>
                  </a:lnTo>
                  <a:lnTo>
                    <a:pt x="742" y="3147"/>
                  </a:lnTo>
                  <a:lnTo>
                    <a:pt x="742" y="3173"/>
                  </a:lnTo>
                  <a:lnTo>
                    <a:pt x="717" y="3147"/>
                  </a:lnTo>
                  <a:lnTo>
                    <a:pt x="717" y="3173"/>
                  </a:lnTo>
                  <a:lnTo>
                    <a:pt x="666" y="3173"/>
                  </a:lnTo>
                  <a:lnTo>
                    <a:pt x="666" y="3198"/>
                  </a:lnTo>
                  <a:lnTo>
                    <a:pt x="640" y="3198"/>
                  </a:lnTo>
                  <a:lnTo>
                    <a:pt x="640" y="3224"/>
                  </a:lnTo>
                  <a:lnTo>
                    <a:pt x="614" y="3198"/>
                  </a:lnTo>
                  <a:lnTo>
                    <a:pt x="614" y="3224"/>
                  </a:lnTo>
                  <a:lnTo>
                    <a:pt x="563" y="3224"/>
                  </a:lnTo>
                  <a:lnTo>
                    <a:pt x="563" y="3249"/>
                  </a:lnTo>
                  <a:lnTo>
                    <a:pt x="512" y="3249"/>
                  </a:lnTo>
                  <a:lnTo>
                    <a:pt x="512" y="3275"/>
                  </a:lnTo>
                  <a:lnTo>
                    <a:pt x="461" y="3275"/>
                  </a:lnTo>
                  <a:lnTo>
                    <a:pt x="461" y="3301"/>
                  </a:lnTo>
                  <a:lnTo>
                    <a:pt x="410" y="3301"/>
                  </a:lnTo>
                  <a:lnTo>
                    <a:pt x="410" y="3326"/>
                  </a:lnTo>
                  <a:lnTo>
                    <a:pt x="359" y="3326"/>
                  </a:lnTo>
                  <a:lnTo>
                    <a:pt x="359" y="3352"/>
                  </a:lnTo>
                  <a:lnTo>
                    <a:pt x="307" y="3352"/>
                  </a:lnTo>
                  <a:lnTo>
                    <a:pt x="307" y="3377"/>
                  </a:lnTo>
                  <a:lnTo>
                    <a:pt x="256" y="3377"/>
                  </a:lnTo>
                  <a:lnTo>
                    <a:pt x="256" y="3403"/>
                  </a:lnTo>
                  <a:lnTo>
                    <a:pt x="205" y="3403"/>
                  </a:lnTo>
                  <a:lnTo>
                    <a:pt x="205" y="3428"/>
                  </a:lnTo>
                  <a:lnTo>
                    <a:pt x="180" y="3403"/>
                  </a:lnTo>
                  <a:lnTo>
                    <a:pt x="180" y="3428"/>
                  </a:lnTo>
                  <a:lnTo>
                    <a:pt x="154" y="3428"/>
                  </a:lnTo>
                  <a:lnTo>
                    <a:pt x="128" y="3454"/>
                  </a:lnTo>
                  <a:lnTo>
                    <a:pt x="77" y="3454"/>
                  </a:lnTo>
                  <a:lnTo>
                    <a:pt x="77" y="3480"/>
                  </a:lnTo>
                  <a:lnTo>
                    <a:pt x="26" y="3480"/>
                  </a:lnTo>
                  <a:lnTo>
                    <a:pt x="26" y="3505"/>
                  </a:lnTo>
                  <a:lnTo>
                    <a:pt x="0" y="3505"/>
                  </a:lnTo>
                  <a:lnTo>
                    <a:pt x="0" y="4119"/>
                  </a:lnTo>
                  <a:lnTo>
                    <a:pt x="26" y="4759"/>
                  </a:lnTo>
                  <a:lnTo>
                    <a:pt x="640" y="4989"/>
                  </a:lnTo>
                  <a:lnTo>
                    <a:pt x="717" y="5424"/>
                  </a:lnTo>
                  <a:lnTo>
                    <a:pt x="819" y="5884"/>
                  </a:lnTo>
                  <a:lnTo>
                    <a:pt x="742" y="5884"/>
                  </a:lnTo>
                  <a:lnTo>
                    <a:pt x="768" y="5910"/>
                  </a:lnTo>
                  <a:lnTo>
                    <a:pt x="691" y="5910"/>
                  </a:lnTo>
                  <a:lnTo>
                    <a:pt x="691" y="5935"/>
                  </a:lnTo>
                  <a:lnTo>
                    <a:pt x="640" y="5935"/>
                  </a:lnTo>
                  <a:lnTo>
                    <a:pt x="640" y="5961"/>
                  </a:lnTo>
                  <a:lnTo>
                    <a:pt x="589" y="5961"/>
                  </a:lnTo>
                  <a:lnTo>
                    <a:pt x="589" y="5986"/>
                  </a:lnTo>
                  <a:lnTo>
                    <a:pt x="538" y="5986"/>
                  </a:lnTo>
                  <a:lnTo>
                    <a:pt x="538" y="6012"/>
                  </a:lnTo>
                  <a:lnTo>
                    <a:pt x="486" y="6012"/>
                  </a:lnTo>
                  <a:lnTo>
                    <a:pt x="486" y="6038"/>
                  </a:lnTo>
                  <a:lnTo>
                    <a:pt x="435" y="6038"/>
                  </a:lnTo>
                  <a:lnTo>
                    <a:pt x="435" y="6063"/>
                  </a:lnTo>
                  <a:lnTo>
                    <a:pt x="384" y="6063"/>
                  </a:lnTo>
                  <a:lnTo>
                    <a:pt x="384" y="6089"/>
                  </a:lnTo>
                  <a:lnTo>
                    <a:pt x="333" y="6089"/>
                  </a:lnTo>
                  <a:lnTo>
                    <a:pt x="333" y="6114"/>
                  </a:lnTo>
                  <a:lnTo>
                    <a:pt x="307" y="6114"/>
                  </a:lnTo>
                  <a:lnTo>
                    <a:pt x="512" y="6779"/>
                  </a:lnTo>
                  <a:lnTo>
                    <a:pt x="793" y="7470"/>
                  </a:lnTo>
                  <a:lnTo>
                    <a:pt x="1279" y="7291"/>
                  </a:lnTo>
                  <a:lnTo>
                    <a:pt x="1561" y="7854"/>
                  </a:lnTo>
                  <a:lnTo>
                    <a:pt x="1868" y="8391"/>
                  </a:lnTo>
                  <a:lnTo>
                    <a:pt x="1459" y="8749"/>
                  </a:lnTo>
                  <a:lnTo>
                    <a:pt x="1868" y="9337"/>
                  </a:lnTo>
                  <a:lnTo>
                    <a:pt x="2303" y="9900"/>
                  </a:lnTo>
                  <a:lnTo>
                    <a:pt x="2303" y="9875"/>
                  </a:lnTo>
                  <a:lnTo>
                    <a:pt x="2328" y="9900"/>
                  </a:lnTo>
                  <a:lnTo>
                    <a:pt x="2328" y="9875"/>
                  </a:lnTo>
                  <a:lnTo>
                    <a:pt x="2354" y="9875"/>
                  </a:lnTo>
                  <a:lnTo>
                    <a:pt x="2379" y="9849"/>
                  </a:lnTo>
                  <a:lnTo>
                    <a:pt x="2431" y="9849"/>
                  </a:lnTo>
                  <a:lnTo>
                    <a:pt x="2431" y="9823"/>
                  </a:lnTo>
                  <a:lnTo>
                    <a:pt x="2482" y="9823"/>
                  </a:lnTo>
                  <a:lnTo>
                    <a:pt x="2482" y="9798"/>
                  </a:lnTo>
                  <a:lnTo>
                    <a:pt x="2533" y="9798"/>
                  </a:lnTo>
                  <a:lnTo>
                    <a:pt x="2533" y="9772"/>
                  </a:lnTo>
                  <a:lnTo>
                    <a:pt x="2584" y="9772"/>
                  </a:lnTo>
                  <a:lnTo>
                    <a:pt x="2584" y="9747"/>
                  </a:lnTo>
                  <a:lnTo>
                    <a:pt x="2635" y="9747"/>
                  </a:lnTo>
                  <a:lnTo>
                    <a:pt x="2635" y="9721"/>
                  </a:lnTo>
                  <a:lnTo>
                    <a:pt x="2686" y="9721"/>
                  </a:lnTo>
                  <a:lnTo>
                    <a:pt x="2686" y="9696"/>
                  </a:lnTo>
                  <a:lnTo>
                    <a:pt x="2738" y="9696"/>
                  </a:lnTo>
                  <a:lnTo>
                    <a:pt x="2738" y="9670"/>
                  </a:lnTo>
                  <a:lnTo>
                    <a:pt x="2763" y="9696"/>
                  </a:lnTo>
                  <a:lnTo>
                    <a:pt x="2763" y="9670"/>
                  </a:lnTo>
                  <a:lnTo>
                    <a:pt x="2789" y="9670"/>
                  </a:lnTo>
                  <a:lnTo>
                    <a:pt x="2814" y="9644"/>
                  </a:lnTo>
                  <a:lnTo>
                    <a:pt x="2840" y="9644"/>
                  </a:lnTo>
                  <a:lnTo>
                    <a:pt x="3096" y="9900"/>
                  </a:lnTo>
                  <a:lnTo>
                    <a:pt x="3377" y="10156"/>
                  </a:lnTo>
                  <a:lnTo>
                    <a:pt x="3249" y="10821"/>
                  </a:lnTo>
                  <a:lnTo>
                    <a:pt x="3479" y="11026"/>
                  </a:lnTo>
                  <a:lnTo>
                    <a:pt x="3735" y="11205"/>
                  </a:lnTo>
                  <a:lnTo>
                    <a:pt x="3965" y="11358"/>
                  </a:lnTo>
                  <a:lnTo>
                    <a:pt x="4221" y="11512"/>
                  </a:lnTo>
                  <a:lnTo>
                    <a:pt x="4221" y="11486"/>
                  </a:lnTo>
                  <a:lnTo>
                    <a:pt x="4272" y="11486"/>
                  </a:lnTo>
                  <a:lnTo>
                    <a:pt x="4272" y="11461"/>
                  </a:lnTo>
                  <a:lnTo>
                    <a:pt x="4323" y="11461"/>
                  </a:lnTo>
                  <a:lnTo>
                    <a:pt x="4323" y="11435"/>
                  </a:lnTo>
                  <a:lnTo>
                    <a:pt x="4375" y="11435"/>
                  </a:lnTo>
                  <a:lnTo>
                    <a:pt x="4375" y="11409"/>
                  </a:lnTo>
                  <a:lnTo>
                    <a:pt x="4426" y="11409"/>
                  </a:lnTo>
                  <a:lnTo>
                    <a:pt x="4426" y="11384"/>
                  </a:lnTo>
                  <a:lnTo>
                    <a:pt x="4477" y="11384"/>
                  </a:lnTo>
                  <a:lnTo>
                    <a:pt x="4477" y="11358"/>
                  </a:lnTo>
                  <a:lnTo>
                    <a:pt x="4528" y="11358"/>
                  </a:lnTo>
                  <a:lnTo>
                    <a:pt x="4528" y="11333"/>
                  </a:lnTo>
                  <a:lnTo>
                    <a:pt x="4579" y="11333"/>
                  </a:lnTo>
                  <a:lnTo>
                    <a:pt x="4579" y="11307"/>
                  </a:lnTo>
                  <a:lnTo>
                    <a:pt x="4605" y="11333"/>
                  </a:lnTo>
                  <a:lnTo>
                    <a:pt x="4605" y="11307"/>
                  </a:lnTo>
                  <a:lnTo>
                    <a:pt x="4630" y="11307"/>
                  </a:lnTo>
                  <a:lnTo>
                    <a:pt x="4630" y="11281"/>
                  </a:lnTo>
                  <a:lnTo>
                    <a:pt x="4656" y="11307"/>
                  </a:lnTo>
                  <a:lnTo>
                    <a:pt x="4656" y="11281"/>
                  </a:lnTo>
                  <a:lnTo>
                    <a:pt x="4707" y="11281"/>
                  </a:lnTo>
                  <a:lnTo>
                    <a:pt x="4707" y="11256"/>
                  </a:lnTo>
                  <a:lnTo>
                    <a:pt x="4758" y="11256"/>
                  </a:lnTo>
                  <a:lnTo>
                    <a:pt x="4758" y="11230"/>
                  </a:lnTo>
                  <a:lnTo>
                    <a:pt x="4809" y="11230"/>
                  </a:lnTo>
                  <a:lnTo>
                    <a:pt x="4809" y="11205"/>
                  </a:lnTo>
                  <a:lnTo>
                    <a:pt x="4861" y="11205"/>
                  </a:lnTo>
                  <a:lnTo>
                    <a:pt x="4861" y="11179"/>
                  </a:lnTo>
                  <a:lnTo>
                    <a:pt x="4912" y="11179"/>
                  </a:lnTo>
                  <a:lnTo>
                    <a:pt x="4912" y="11154"/>
                  </a:lnTo>
                  <a:lnTo>
                    <a:pt x="4963" y="11154"/>
                  </a:lnTo>
                  <a:lnTo>
                    <a:pt x="4963" y="11128"/>
                  </a:lnTo>
                  <a:lnTo>
                    <a:pt x="5014" y="11128"/>
                  </a:lnTo>
                  <a:lnTo>
                    <a:pt x="5014" y="11102"/>
                  </a:lnTo>
                  <a:lnTo>
                    <a:pt x="5040" y="11102"/>
                  </a:lnTo>
                  <a:lnTo>
                    <a:pt x="5193" y="11870"/>
                  </a:lnTo>
                  <a:lnTo>
                    <a:pt x="5423" y="11895"/>
                  </a:lnTo>
                  <a:lnTo>
                    <a:pt x="5654" y="11921"/>
                  </a:lnTo>
                  <a:lnTo>
                    <a:pt x="5884" y="11921"/>
                  </a:lnTo>
                  <a:lnTo>
                    <a:pt x="6114" y="11895"/>
                  </a:lnTo>
                  <a:lnTo>
                    <a:pt x="6140" y="11895"/>
                  </a:lnTo>
                  <a:lnTo>
                    <a:pt x="6165" y="11870"/>
                  </a:lnTo>
                  <a:lnTo>
                    <a:pt x="6216" y="11870"/>
                  </a:lnTo>
                  <a:lnTo>
                    <a:pt x="6216" y="11844"/>
                  </a:lnTo>
                  <a:lnTo>
                    <a:pt x="6268" y="11844"/>
                  </a:lnTo>
                  <a:lnTo>
                    <a:pt x="6268" y="11819"/>
                  </a:lnTo>
                  <a:lnTo>
                    <a:pt x="6319" y="11819"/>
                  </a:lnTo>
                  <a:lnTo>
                    <a:pt x="6319" y="11793"/>
                  </a:lnTo>
                  <a:lnTo>
                    <a:pt x="6370" y="11793"/>
                  </a:lnTo>
                  <a:lnTo>
                    <a:pt x="6370" y="11768"/>
                  </a:lnTo>
                  <a:lnTo>
                    <a:pt x="6421" y="11768"/>
                  </a:lnTo>
                  <a:lnTo>
                    <a:pt x="6421" y="11742"/>
                  </a:lnTo>
                  <a:lnTo>
                    <a:pt x="6472" y="11742"/>
                  </a:lnTo>
                  <a:lnTo>
                    <a:pt x="6472" y="11716"/>
                  </a:lnTo>
                  <a:lnTo>
                    <a:pt x="6523" y="11716"/>
                  </a:lnTo>
                  <a:lnTo>
                    <a:pt x="6523" y="11691"/>
                  </a:lnTo>
                  <a:lnTo>
                    <a:pt x="6574" y="11691"/>
                  </a:lnTo>
                  <a:lnTo>
                    <a:pt x="6574" y="11665"/>
                  </a:lnTo>
                  <a:lnTo>
                    <a:pt x="6651" y="11665"/>
                  </a:lnTo>
                  <a:lnTo>
                    <a:pt x="6626" y="11640"/>
                  </a:lnTo>
                  <a:lnTo>
                    <a:pt x="6702" y="11640"/>
                  </a:lnTo>
                  <a:lnTo>
                    <a:pt x="6702" y="11614"/>
                  </a:lnTo>
                  <a:lnTo>
                    <a:pt x="6754" y="11614"/>
                  </a:lnTo>
                  <a:lnTo>
                    <a:pt x="6754" y="11588"/>
                  </a:lnTo>
                  <a:lnTo>
                    <a:pt x="6805" y="11588"/>
                  </a:lnTo>
                  <a:lnTo>
                    <a:pt x="6805" y="11563"/>
                  </a:lnTo>
                  <a:lnTo>
                    <a:pt x="6856" y="11563"/>
                  </a:lnTo>
                  <a:lnTo>
                    <a:pt x="6856" y="11537"/>
                  </a:lnTo>
                  <a:lnTo>
                    <a:pt x="6907" y="11614"/>
                  </a:lnTo>
                  <a:lnTo>
                    <a:pt x="6933" y="11614"/>
                  </a:lnTo>
                  <a:lnTo>
                    <a:pt x="6933" y="11588"/>
                  </a:lnTo>
                  <a:lnTo>
                    <a:pt x="6984" y="11588"/>
                  </a:lnTo>
                  <a:lnTo>
                    <a:pt x="6984" y="11563"/>
                  </a:lnTo>
                  <a:lnTo>
                    <a:pt x="7035" y="11563"/>
                  </a:lnTo>
                  <a:lnTo>
                    <a:pt x="7061" y="11537"/>
                  </a:lnTo>
                  <a:lnTo>
                    <a:pt x="7086" y="11537"/>
                  </a:lnTo>
                  <a:lnTo>
                    <a:pt x="7112" y="11512"/>
                  </a:lnTo>
                  <a:lnTo>
                    <a:pt x="7163" y="11512"/>
                  </a:lnTo>
                  <a:lnTo>
                    <a:pt x="7163" y="11486"/>
                  </a:lnTo>
                  <a:lnTo>
                    <a:pt x="7214" y="11486"/>
                  </a:lnTo>
                  <a:lnTo>
                    <a:pt x="7214" y="11461"/>
                  </a:lnTo>
                  <a:lnTo>
                    <a:pt x="7265" y="11461"/>
                  </a:lnTo>
                  <a:lnTo>
                    <a:pt x="7265" y="11435"/>
                  </a:lnTo>
                  <a:lnTo>
                    <a:pt x="7316" y="11435"/>
                  </a:lnTo>
                  <a:lnTo>
                    <a:pt x="7316" y="11409"/>
                  </a:lnTo>
                  <a:lnTo>
                    <a:pt x="7367" y="11409"/>
                  </a:lnTo>
                  <a:lnTo>
                    <a:pt x="7367" y="11384"/>
                  </a:lnTo>
                  <a:lnTo>
                    <a:pt x="7419" y="11384"/>
                  </a:lnTo>
                  <a:lnTo>
                    <a:pt x="7419" y="11358"/>
                  </a:lnTo>
                  <a:lnTo>
                    <a:pt x="7470" y="11358"/>
                  </a:lnTo>
                  <a:lnTo>
                    <a:pt x="7470" y="11333"/>
                  </a:lnTo>
                  <a:lnTo>
                    <a:pt x="7521" y="11333"/>
                  </a:lnTo>
                  <a:lnTo>
                    <a:pt x="7547" y="11307"/>
                  </a:lnTo>
                  <a:lnTo>
                    <a:pt x="7572" y="11307"/>
                  </a:lnTo>
                  <a:lnTo>
                    <a:pt x="7598" y="11281"/>
                  </a:lnTo>
                  <a:lnTo>
                    <a:pt x="7623" y="11281"/>
                  </a:lnTo>
                  <a:lnTo>
                    <a:pt x="7649" y="11256"/>
                  </a:lnTo>
                  <a:lnTo>
                    <a:pt x="7674" y="11256"/>
                  </a:lnTo>
                  <a:lnTo>
                    <a:pt x="7700" y="11230"/>
                  </a:lnTo>
                  <a:lnTo>
                    <a:pt x="7751" y="11230"/>
                  </a:lnTo>
                  <a:lnTo>
                    <a:pt x="7751" y="11205"/>
                  </a:lnTo>
                  <a:lnTo>
                    <a:pt x="7802" y="11205"/>
                  </a:lnTo>
                  <a:lnTo>
                    <a:pt x="7802" y="11179"/>
                  </a:lnTo>
                  <a:lnTo>
                    <a:pt x="7853" y="11179"/>
                  </a:lnTo>
                  <a:lnTo>
                    <a:pt x="7853" y="11154"/>
                  </a:lnTo>
                  <a:lnTo>
                    <a:pt x="7905" y="11154"/>
                  </a:lnTo>
                  <a:lnTo>
                    <a:pt x="7905" y="11128"/>
                  </a:lnTo>
                  <a:lnTo>
                    <a:pt x="7956" y="11128"/>
                  </a:lnTo>
                  <a:lnTo>
                    <a:pt x="7956" y="11102"/>
                  </a:lnTo>
                  <a:lnTo>
                    <a:pt x="8007" y="11102"/>
                  </a:lnTo>
                  <a:lnTo>
                    <a:pt x="8007" y="11077"/>
                  </a:lnTo>
                  <a:lnTo>
                    <a:pt x="8058" y="11077"/>
                  </a:lnTo>
                  <a:lnTo>
                    <a:pt x="8084" y="11051"/>
                  </a:lnTo>
                  <a:lnTo>
                    <a:pt x="8109" y="11051"/>
                  </a:lnTo>
                  <a:lnTo>
                    <a:pt x="8135" y="11026"/>
                  </a:lnTo>
                  <a:lnTo>
                    <a:pt x="8186" y="11026"/>
                  </a:lnTo>
                  <a:lnTo>
                    <a:pt x="8186" y="11000"/>
                  </a:lnTo>
                  <a:lnTo>
                    <a:pt x="8237" y="11000"/>
                  </a:lnTo>
                  <a:lnTo>
                    <a:pt x="8237" y="10975"/>
                  </a:lnTo>
                  <a:lnTo>
                    <a:pt x="8263" y="10975"/>
                  </a:lnTo>
                  <a:lnTo>
                    <a:pt x="8442" y="10847"/>
                  </a:lnTo>
                  <a:lnTo>
                    <a:pt x="8595" y="10719"/>
                  </a:lnTo>
                  <a:lnTo>
                    <a:pt x="8749" y="10565"/>
                  </a:lnTo>
                  <a:lnTo>
                    <a:pt x="8902" y="10386"/>
                  </a:lnTo>
                  <a:lnTo>
                    <a:pt x="8519" y="9875"/>
                  </a:lnTo>
                  <a:lnTo>
                    <a:pt x="8570" y="9875"/>
                  </a:lnTo>
                  <a:lnTo>
                    <a:pt x="8570" y="9849"/>
                  </a:lnTo>
                  <a:lnTo>
                    <a:pt x="8621" y="9849"/>
                  </a:lnTo>
                  <a:lnTo>
                    <a:pt x="8621" y="9823"/>
                  </a:lnTo>
                  <a:lnTo>
                    <a:pt x="8672" y="9823"/>
                  </a:lnTo>
                  <a:lnTo>
                    <a:pt x="8672" y="9798"/>
                  </a:lnTo>
                  <a:lnTo>
                    <a:pt x="8723" y="9798"/>
                  </a:lnTo>
                  <a:lnTo>
                    <a:pt x="8723" y="9772"/>
                  </a:lnTo>
                  <a:lnTo>
                    <a:pt x="8774" y="9772"/>
                  </a:lnTo>
                  <a:lnTo>
                    <a:pt x="8774" y="9747"/>
                  </a:lnTo>
                  <a:lnTo>
                    <a:pt x="8826" y="9747"/>
                  </a:lnTo>
                  <a:lnTo>
                    <a:pt x="8851" y="9721"/>
                  </a:lnTo>
                  <a:lnTo>
                    <a:pt x="8877" y="9721"/>
                  </a:lnTo>
                  <a:lnTo>
                    <a:pt x="8877" y="9696"/>
                  </a:lnTo>
                  <a:lnTo>
                    <a:pt x="8902" y="9721"/>
                  </a:lnTo>
                  <a:lnTo>
                    <a:pt x="8902" y="9696"/>
                  </a:lnTo>
                  <a:lnTo>
                    <a:pt x="8928" y="9696"/>
                  </a:lnTo>
                  <a:lnTo>
                    <a:pt x="8953" y="9670"/>
                  </a:lnTo>
                  <a:lnTo>
                    <a:pt x="9005" y="9670"/>
                  </a:lnTo>
                  <a:lnTo>
                    <a:pt x="9005" y="9644"/>
                  </a:lnTo>
                  <a:lnTo>
                    <a:pt x="9056" y="9644"/>
                  </a:lnTo>
                  <a:lnTo>
                    <a:pt x="9056" y="9619"/>
                  </a:lnTo>
                  <a:lnTo>
                    <a:pt x="9107" y="9619"/>
                  </a:lnTo>
                  <a:lnTo>
                    <a:pt x="9107" y="9593"/>
                  </a:lnTo>
                  <a:lnTo>
                    <a:pt x="9158" y="9593"/>
                  </a:lnTo>
                  <a:lnTo>
                    <a:pt x="9158" y="9568"/>
                  </a:lnTo>
                  <a:lnTo>
                    <a:pt x="9209" y="9568"/>
                  </a:lnTo>
                  <a:lnTo>
                    <a:pt x="9209" y="9542"/>
                  </a:lnTo>
                  <a:lnTo>
                    <a:pt x="9260" y="9542"/>
                  </a:lnTo>
                  <a:lnTo>
                    <a:pt x="9260" y="9516"/>
                  </a:lnTo>
                  <a:lnTo>
                    <a:pt x="9312" y="9516"/>
                  </a:lnTo>
                  <a:lnTo>
                    <a:pt x="9312" y="9491"/>
                  </a:lnTo>
                  <a:lnTo>
                    <a:pt x="9337" y="9516"/>
                  </a:lnTo>
                  <a:lnTo>
                    <a:pt x="9388" y="9261"/>
                  </a:lnTo>
                  <a:lnTo>
                    <a:pt x="9465" y="8979"/>
                  </a:lnTo>
                  <a:lnTo>
                    <a:pt x="9491" y="8698"/>
                  </a:lnTo>
                  <a:lnTo>
                    <a:pt x="9542" y="8417"/>
                  </a:lnTo>
                  <a:lnTo>
                    <a:pt x="9542" y="8391"/>
                  </a:lnTo>
                  <a:lnTo>
                    <a:pt x="8928" y="7982"/>
                  </a:lnTo>
                  <a:lnTo>
                    <a:pt x="8928" y="7700"/>
                  </a:lnTo>
                  <a:lnTo>
                    <a:pt x="8928" y="7393"/>
                  </a:lnTo>
                  <a:lnTo>
                    <a:pt x="8979" y="7393"/>
                  </a:lnTo>
                  <a:lnTo>
                    <a:pt x="8979" y="7368"/>
                  </a:lnTo>
                  <a:lnTo>
                    <a:pt x="9030" y="7368"/>
                  </a:lnTo>
                  <a:lnTo>
                    <a:pt x="9030" y="7342"/>
                  </a:lnTo>
                  <a:lnTo>
                    <a:pt x="9081" y="7342"/>
                  </a:lnTo>
                  <a:lnTo>
                    <a:pt x="9081" y="7317"/>
                  </a:lnTo>
                  <a:lnTo>
                    <a:pt x="9132" y="7317"/>
                  </a:lnTo>
                  <a:lnTo>
                    <a:pt x="9132" y="7291"/>
                  </a:lnTo>
                  <a:lnTo>
                    <a:pt x="9158" y="7317"/>
                  </a:lnTo>
                  <a:lnTo>
                    <a:pt x="9158" y="7291"/>
                  </a:lnTo>
                  <a:lnTo>
                    <a:pt x="9184" y="7291"/>
                  </a:lnTo>
                  <a:lnTo>
                    <a:pt x="9184" y="7265"/>
                  </a:lnTo>
                  <a:lnTo>
                    <a:pt x="9209" y="7291"/>
                  </a:lnTo>
                  <a:lnTo>
                    <a:pt x="9209" y="7265"/>
                  </a:lnTo>
                  <a:lnTo>
                    <a:pt x="9260" y="7265"/>
                  </a:lnTo>
                  <a:lnTo>
                    <a:pt x="9260" y="7240"/>
                  </a:lnTo>
                  <a:lnTo>
                    <a:pt x="9286" y="7240"/>
                  </a:lnTo>
                  <a:lnTo>
                    <a:pt x="9286" y="7214"/>
                  </a:lnTo>
                  <a:lnTo>
                    <a:pt x="9312" y="7240"/>
                  </a:lnTo>
                  <a:lnTo>
                    <a:pt x="9312" y="7214"/>
                  </a:lnTo>
                  <a:lnTo>
                    <a:pt x="9363" y="7214"/>
                  </a:lnTo>
                  <a:lnTo>
                    <a:pt x="9363" y="7189"/>
                  </a:lnTo>
                  <a:lnTo>
                    <a:pt x="9414" y="7189"/>
                  </a:lnTo>
                  <a:lnTo>
                    <a:pt x="9414" y="7163"/>
                  </a:lnTo>
                  <a:lnTo>
                    <a:pt x="9465" y="7163"/>
                  </a:lnTo>
                  <a:lnTo>
                    <a:pt x="9465" y="7138"/>
                  </a:lnTo>
                  <a:lnTo>
                    <a:pt x="9491" y="7138"/>
                  </a:lnTo>
                  <a:lnTo>
                    <a:pt x="9388" y="6472"/>
                  </a:lnTo>
                  <a:lnTo>
                    <a:pt x="9235" y="5782"/>
                  </a:lnTo>
                  <a:lnTo>
                    <a:pt x="8672" y="5756"/>
                  </a:lnTo>
                  <a:lnTo>
                    <a:pt x="8493" y="5219"/>
                  </a:lnTo>
                  <a:lnTo>
                    <a:pt x="8263" y="4656"/>
                  </a:lnTo>
                  <a:lnTo>
                    <a:pt x="8288" y="4656"/>
                  </a:lnTo>
                  <a:lnTo>
                    <a:pt x="8288" y="4631"/>
                  </a:lnTo>
                  <a:lnTo>
                    <a:pt x="8340" y="4631"/>
                  </a:lnTo>
                  <a:lnTo>
                    <a:pt x="8340" y="4605"/>
                  </a:lnTo>
                  <a:lnTo>
                    <a:pt x="8391" y="4605"/>
                  </a:lnTo>
                  <a:lnTo>
                    <a:pt x="8416" y="4580"/>
                  </a:lnTo>
                  <a:lnTo>
                    <a:pt x="8442" y="4580"/>
                  </a:lnTo>
                  <a:lnTo>
                    <a:pt x="8467" y="4554"/>
                  </a:lnTo>
                  <a:lnTo>
                    <a:pt x="8519" y="4554"/>
                  </a:lnTo>
                  <a:lnTo>
                    <a:pt x="8519" y="4528"/>
                  </a:lnTo>
                  <a:lnTo>
                    <a:pt x="8570" y="4528"/>
                  </a:lnTo>
                  <a:lnTo>
                    <a:pt x="8570" y="4503"/>
                  </a:lnTo>
                  <a:lnTo>
                    <a:pt x="8621" y="4503"/>
                  </a:lnTo>
                  <a:lnTo>
                    <a:pt x="8621" y="4477"/>
                  </a:lnTo>
                  <a:lnTo>
                    <a:pt x="8672" y="4477"/>
                  </a:lnTo>
                  <a:lnTo>
                    <a:pt x="8672" y="4452"/>
                  </a:lnTo>
                  <a:lnTo>
                    <a:pt x="8723" y="4452"/>
                  </a:lnTo>
                  <a:lnTo>
                    <a:pt x="8723" y="4426"/>
                  </a:lnTo>
                  <a:lnTo>
                    <a:pt x="8749" y="4426"/>
                  </a:lnTo>
                  <a:lnTo>
                    <a:pt x="8416" y="3787"/>
                  </a:lnTo>
                  <a:lnTo>
                    <a:pt x="8058" y="3147"/>
                  </a:lnTo>
                  <a:lnTo>
                    <a:pt x="8033" y="3147"/>
                  </a:lnTo>
                  <a:lnTo>
                    <a:pt x="8033" y="3173"/>
                  </a:lnTo>
                  <a:lnTo>
                    <a:pt x="7981" y="3173"/>
                  </a:lnTo>
                  <a:lnTo>
                    <a:pt x="7981" y="3198"/>
                  </a:lnTo>
                  <a:lnTo>
                    <a:pt x="7930" y="3198"/>
                  </a:lnTo>
                  <a:lnTo>
                    <a:pt x="7930" y="3224"/>
                  </a:lnTo>
                  <a:lnTo>
                    <a:pt x="7879" y="3224"/>
                  </a:lnTo>
                  <a:lnTo>
                    <a:pt x="7879" y="3249"/>
                  </a:lnTo>
                  <a:lnTo>
                    <a:pt x="7828" y="3249"/>
                  </a:lnTo>
                  <a:lnTo>
                    <a:pt x="7802" y="3275"/>
                  </a:lnTo>
                  <a:lnTo>
                    <a:pt x="7777" y="3275"/>
                  </a:lnTo>
                  <a:lnTo>
                    <a:pt x="7751" y="3301"/>
                  </a:lnTo>
                  <a:lnTo>
                    <a:pt x="7726" y="3301"/>
                  </a:lnTo>
                  <a:lnTo>
                    <a:pt x="7700" y="3326"/>
                  </a:lnTo>
                  <a:lnTo>
                    <a:pt x="7649" y="3326"/>
                  </a:lnTo>
                  <a:lnTo>
                    <a:pt x="7649" y="3352"/>
                  </a:lnTo>
                  <a:lnTo>
                    <a:pt x="7598" y="3352"/>
                  </a:lnTo>
                  <a:lnTo>
                    <a:pt x="7598" y="3377"/>
                  </a:lnTo>
                  <a:lnTo>
                    <a:pt x="7572" y="3377"/>
                  </a:lnTo>
                  <a:lnTo>
                    <a:pt x="7291" y="2942"/>
                  </a:lnTo>
                  <a:lnTo>
                    <a:pt x="6958" y="2559"/>
                  </a:lnTo>
                  <a:lnTo>
                    <a:pt x="7240" y="1996"/>
                  </a:lnTo>
                  <a:lnTo>
                    <a:pt x="6779" y="1510"/>
                  </a:lnTo>
                  <a:lnTo>
                    <a:pt x="6293" y="1075"/>
                  </a:lnTo>
                  <a:lnTo>
                    <a:pt x="6268" y="1075"/>
                  </a:lnTo>
                  <a:lnTo>
                    <a:pt x="6268" y="1101"/>
                  </a:lnTo>
                  <a:lnTo>
                    <a:pt x="6216" y="1101"/>
                  </a:lnTo>
                  <a:lnTo>
                    <a:pt x="6216" y="1126"/>
                  </a:lnTo>
                  <a:lnTo>
                    <a:pt x="6191" y="1101"/>
                  </a:lnTo>
                  <a:lnTo>
                    <a:pt x="6191" y="1126"/>
                  </a:lnTo>
                  <a:lnTo>
                    <a:pt x="6165" y="1126"/>
                  </a:lnTo>
                  <a:lnTo>
                    <a:pt x="6165" y="1152"/>
                  </a:lnTo>
                  <a:lnTo>
                    <a:pt x="6140" y="1126"/>
                  </a:lnTo>
                  <a:lnTo>
                    <a:pt x="6140" y="1152"/>
                  </a:lnTo>
                  <a:lnTo>
                    <a:pt x="6088" y="1152"/>
                  </a:lnTo>
                  <a:lnTo>
                    <a:pt x="6088" y="1177"/>
                  </a:lnTo>
                  <a:lnTo>
                    <a:pt x="6037" y="1177"/>
                  </a:lnTo>
                  <a:lnTo>
                    <a:pt x="6037" y="1203"/>
                  </a:lnTo>
                  <a:lnTo>
                    <a:pt x="5986" y="1203"/>
                  </a:lnTo>
                  <a:lnTo>
                    <a:pt x="5986" y="1229"/>
                  </a:lnTo>
                  <a:lnTo>
                    <a:pt x="5935" y="1229"/>
                  </a:lnTo>
                  <a:lnTo>
                    <a:pt x="5935" y="1254"/>
                  </a:lnTo>
                  <a:lnTo>
                    <a:pt x="5884" y="1254"/>
                  </a:lnTo>
                  <a:lnTo>
                    <a:pt x="5884" y="1280"/>
                  </a:lnTo>
                  <a:lnTo>
                    <a:pt x="5833" y="1280"/>
                  </a:lnTo>
                  <a:lnTo>
                    <a:pt x="5833" y="1305"/>
                  </a:lnTo>
                  <a:lnTo>
                    <a:pt x="5782" y="1305"/>
                  </a:lnTo>
                  <a:lnTo>
                    <a:pt x="5756" y="1331"/>
                  </a:lnTo>
                  <a:lnTo>
                    <a:pt x="5730" y="1331"/>
                  </a:lnTo>
                  <a:lnTo>
                    <a:pt x="5730" y="1357"/>
                  </a:lnTo>
                  <a:lnTo>
                    <a:pt x="5705" y="1331"/>
                  </a:lnTo>
                  <a:lnTo>
                    <a:pt x="5705" y="1357"/>
                  </a:lnTo>
                  <a:lnTo>
                    <a:pt x="5679" y="1357"/>
                  </a:lnTo>
                  <a:lnTo>
                    <a:pt x="5679" y="1382"/>
                  </a:lnTo>
                  <a:lnTo>
                    <a:pt x="5654" y="1357"/>
                  </a:lnTo>
                  <a:lnTo>
                    <a:pt x="5654" y="1382"/>
                  </a:lnTo>
                  <a:lnTo>
                    <a:pt x="5321" y="1177"/>
                  </a:lnTo>
                  <a:lnTo>
                    <a:pt x="5321" y="410"/>
                  </a:lnTo>
                  <a:lnTo>
                    <a:pt x="5065" y="282"/>
                  </a:lnTo>
                  <a:lnTo>
                    <a:pt x="4809" y="180"/>
                  </a:lnTo>
                  <a:lnTo>
                    <a:pt x="4579" y="103"/>
                  </a:lnTo>
                  <a:lnTo>
                    <a:pt x="4323" y="26"/>
                  </a:lnTo>
                  <a:lnTo>
                    <a:pt x="4323" y="52"/>
                  </a:lnTo>
                  <a:lnTo>
                    <a:pt x="4272" y="52"/>
                  </a:lnTo>
                  <a:lnTo>
                    <a:pt x="4272" y="78"/>
                  </a:lnTo>
                  <a:lnTo>
                    <a:pt x="4221" y="78"/>
                  </a:lnTo>
                  <a:lnTo>
                    <a:pt x="4221" y="103"/>
                  </a:lnTo>
                  <a:lnTo>
                    <a:pt x="4170" y="103"/>
                  </a:lnTo>
                  <a:lnTo>
                    <a:pt x="4170" y="129"/>
                  </a:lnTo>
                  <a:lnTo>
                    <a:pt x="4119" y="129"/>
                  </a:lnTo>
                  <a:lnTo>
                    <a:pt x="4119" y="154"/>
                  </a:lnTo>
                  <a:lnTo>
                    <a:pt x="4068" y="154"/>
                  </a:lnTo>
                  <a:lnTo>
                    <a:pt x="4068" y="180"/>
                  </a:lnTo>
                  <a:lnTo>
                    <a:pt x="4017" y="180"/>
                  </a:lnTo>
                  <a:lnTo>
                    <a:pt x="4017" y="205"/>
                  </a:lnTo>
                  <a:lnTo>
                    <a:pt x="3965" y="205"/>
                  </a:lnTo>
                  <a:lnTo>
                    <a:pt x="3965" y="231"/>
                  </a:lnTo>
                  <a:lnTo>
                    <a:pt x="3914" y="231"/>
                  </a:lnTo>
                  <a:lnTo>
                    <a:pt x="3914" y="257"/>
                  </a:lnTo>
                  <a:lnTo>
                    <a:pt x="3837" y="257"/>
                  </a:lnTo>
                  <a:lnTo>
                    <a:pt x="3837" y="282"/>
                  </a:lnTo>
                  <a:lnTo>
                    <a:pt x="3786" y="282"/>
                  </a:lnTo>
                  <a:lnTo>
                    <a:pt x="3786" y="308"/>
                  </a:lnTo>
                  <a:lnTo>
                    <a:pt x="3735" y="308"/>
                  </a:lnTo>
                  <a:lnTo>
                    <a:pt x="3735" y="333"/>
                  </a:lnTo>
                  <a:lnTo>
                    <a:pt x="3684" y="333"/>
                  </a:lnTo>
                  <a:lnTo>
                    <a:pt x="3684" y="359"/>
                  </a:lnTo>
                  <a:lnTo>
                    <a:pt x="3633" y="359"/>
                  </a:lnTo>
                  <a:lnTo>
                    <a:pt x="3633" y="384"/>
                  </a:lnTo>
                  <a:lnTo>
                    <a:pt x="3582" y="384"/>
                  </a:lnTo>
                  <a:lnTo>
                    <a:pt x="3582" y="410"/>
                  </a:lnTo>
                  <a:lnTo>
                    <a:pt x="3428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2738452" y="1704575"/>
              <a:ext cx="149571" cy="206753"/>
            </a:xfrm>
            <a:custGeom>
              <a:rect b="b" l="l" r="r" t="t"/>
              <a:pathLst>
                <a:path extrusionOk="0" h="11281" w="8161">
                  <a:moveTo>
                    <a:pt x="3403" y="3198"/>
                  </a:moveTo>
                  <a:lnTo>
                    <a:pt x="3556" y="3223"/>
                  </a:lnTo>
                  <a:lnTo>
                    <a:pt x="3710" y="3249"/>
                  </a:lnTo>
                  <a:lnTo>
                    <a:pt x="3889" y="3326"/>
                  </a:lnTo>
                  <a:lnTo>
                    <a:pt x="4068" y="3402"/>
                  </a:lnTo>
                  <a:lnTo>
                    <a:pt x="4247" y="3530"/>
                  </a:lnTo>
                  <a:lnTo>
                    <a:pt x="4426" y="3658"/>
                  </a:lnTo>
                  <a:lnTo>
                    <a:pt x="4605" y="3812"/>
                  </a:lnTo>
                  <a:lnTo>
                    <a:pt x="4758" y="3965"/>
                  </a:lnTo>
                  <a:lnTo>
                    <a:pt x="4912" y="4144"/>
                  </a:lnTo>
                  <a:lnTo>
                    <a:pt x="5193" y="4553"/>
                  </a:lnTo>
                  <a:lnTo>
                    <a:pt x="5449" y="4988"/>
                  </a:lnTo>
                  <a:lnTo>
                    <a:pt x="5628" y="5449"/>
                  </a:lnTo>
                  <a:lnTo>
                    <a:pt x="5756" y="5909"/>
                  </a:lnTo>
                  <a:lnTo>
                    <a:pt x="5807" y="6139"/>
                  </a:lnTo>
                  <a:lnTo>
                    <a:pt x="5833" y="6370"/>
                  </a:lnTo>
                  <a:lnTo>
                    <a:pt x="5858" y="6600"/>
                  </a:lnTo>
                  <a:lnTo>
                    <a:pt x="5833" y="6830"/>
                  </a:lnTo>
                  <a:lnTo>
                    <a:pt x="5807" y="7035"/>
                  </a:lnTo>
                  <a:lnTo>
                    <a:pt x="5782" y="7239"/>
                  </a:lnTo>
                  <a:lnTo>
                    <a:pt x="5705" y="7393"/>
                  </a:lnTo>
                  <a:lnTo>
                    <a:pt x="5654" y="7546"/>
                  </a:lnTo>
                  <a:lnTo>
                    <a:pt x="5551" y="7700"/>
                  </a:lnTo>
                  <a:lnTo>
                    <a:pt x="5449" y="7802"/>
                  </a:lnTo>
                  <a:lnTo>
                    <a:pt x="5347" y="7904"/>
                  </a:lnTo>
                  <a:lnTo>
                    <a:pt x="5219" y="7981"/>
                  </a:lnTo>
                  <a:lnTo>
                    <a:pt x="5091" y="8032"/>
                  </a:lnTo>
                  <a:lnTo>
                    <a:pt x="4937" y="8058"/>
                  </a:lnTo>
                  <a:lnTo>
                    <a:pt x="4630" y="8058"/>
                  </a:lnTo>
                  <a:lnTo>
                    <a:pt x="4451" y="8007"/>
                  </a:lnTo>
                  <a:lnTo>
                    <a:pt x="4298" y="7956"/>
                  </a:lnTo>
                  <a:lnTo>
                    <a:pt x="4119" y="7853"/>
                  </a:lnTo>
                  <a:lnTo>
                    <a:pt x="3940" y="7751"/>
                  </a:lnTo>
                  <a:lnTo>
                    <a:pt x="3761" y="7623"/>
                  </a:lnTo>
                  <a:lnTo>
                    <a:pt x="3582" y="7470"/>
                  </a:lnTo>
                  <a:lnTo>
                    <a:pt x="3428" y="7291"/>
                  </a:lnTo>
                  <a:lnTo>
                    <a:pt x="3249" y="7111"/>
                  </a:lnTo>
                  <a:lnTo>
                    <a:pt x="2968" y="6728"/>
                  </a:lnTo>
                  <a:lnTo>
                    <a:pt x="2738" y="6293"/>
                  </a:lnTo>
                  <a:lnTo>
                    <a:pt x="2558" y="5832"/>
                  </a:lnTo>
                  <a:lnTo>
                    <a:pt x="2405" y="5346"/>
                  </a:lnTo>
                  <a:lnTo>
                    <a:pt x="2379" y="5116"/>
                  </a:lnTo>
                  <a:lnTo>
                    <a:pt x="2328" y="4886"/>
                  </a:lnTo>
                  <a:lnTo>
                    <a:pt x="2328" y="4656"/>
                  </a:lnTo>
                  <a:lnTo>
                    <a:pt x="2328" y="4451"/>
                  </a:lnTo>
                  <a:lnTo>
                    <a:pt x="2354" y="4221"/>
                  </a:lnTo>
                  <a:lnTo>
                    <a:pt x="2405" y="4042"/>
                  </a:lnTo>
                  <a:lnTo>
                    <a:pt x="2456" y="3863"/>
                  </a:lnTo>
                  <a:lnTo>
                    <a:pt x="2533" y="3709"/>
                  </a:lnTo>
                  <a:lnTo>
                    <a:pt x="2610" y="3581"/>
                  </a:lnTo>
                  <a:lnTo>
                    <a:pt x="2712" y="3454"/>
                  </a:lnTo>
                  <a:lnTo>
                    <a:pt x="2840" y="3377"/>
                  </a:lnTo>
                  <a:lnTo>
                    <a:pt x="2968" y="3300"/>
                  </a:lnTo>
                  <a:lnTo>
                    <a:pt x="3096" y="3249"/>
                  </a:lnTo>
                  <a:lnTo>
                    <a:pt x="3249" y="3223"/>
                  </a:lnTo>
                  <a:lnTo>
                    <a:pt x="3403" y="3198"/>
                  </a:lnTo>
                  <a:close/>
                  <a:moveTo>
                    <a:pt x="2072" y="0"/>
                  </a:moveTo>
                  <a:lnTo>
                    <a:pt x="1842" y="51"/>
                  </a:lnTo>
                  <a:lnTo>
                    <a:pt x="1638" y="103"/>
                  </a:lnTo>
                  <a:lnTo>
                    <a:pt x="1459" y="179"/>
                  </a:lnTo>
                  <a:lnTo>
                    <a:pt x="1279" y="282"/>
                  </a:lnTo>
                  <a:lnTo>
                    <a:pt x="1689" y="1100"/>
                  </a:lnTo>
                  <a:lnTo>
                    <a:pt x="1535" y="1203"/>
                  </a:lnTo>
                  <a:lnTo>
                    <a:pt x="1407" y="1305"/>
                  </a:lnTo>
                  <a:lnTo>
                    <a:pt x="1279" y="1458"/>
                  </a:lnTo>
                  <a:lnTo>
                    <a:pt x="1152" y="1612"/>
                  </a:lnTo>
                  <a:lnTo>
                    <a:pt x="640" y="896"/>
                  </a:lnTo>
                  <a:lnTo>
                    <a:pt x="512" y="1075"/>
                  </a:lnTo>
                  <a:lnTo>
                    <a:pt x="410" y="1305"/>
                  </a:lnTo>
                  <a:lnTo>
                    <a:pt x="307" y="1509"/>
                  </a:lnTo>
                  <a:lnTo>
                    <a:pt x="205" y="1765"/>
                  </a:lnTo>
                  <a:lnTo>
                    <a:pt x="793" y="2354"/>
                  </a:lnTo>
                  <a:lnTo>
                    <a:pt x="691" y="2788"/>
                  </a:lnTo>
                  <a:lnTo>
                    <a:pt x="614" y="3274"/>
                  </a:lnTo>
                  <a:lnTo>
                    <a:pt x="0" y="2865"/>
                  </a:lnTo>
                  <a:lnTo>
                    <a:pt x="0" y="3479"/>
                  </a:lnTo>
                  <a:lnTo>
                    <a:pt x="26" y="4119"/>
                  </a:lnTo>
                  <a:lnTo>
                    <a:pt x="640" y="4349"/>
                  </a:lnTo>
                  <a:lnTo>
                    <a:pt x="742" y="4912"/>
                  </a:lnTo>
                  <a:lnTo>
                    <a:pt x="870" y="5500"/>
                  </a:lnTo>
                  <a:lnTo>
                    <a:pt x="307" y="5474"/>
                  </a:lnTo>
                  <a:lnTo>
                    <a:pt x="512" y="6139"/>
                  </a:lnTo>
                  <a:lnTo>
                    <a:pt x="793" y="6830"/>
                  </a:lnTo>
                  <a:lnTo>
                    <a:pt x="1279" y="6651"/>
                  </a:lnTo>
                  <a:lnTo>
                    <a:pt x="1561" y="7214"/>
                  </a:lnTo>
                  <a:lnTo>
                    <a:pt x="1868" y="7751"/>
                  </a:lnTo>
                  <a:lnTo>
                    <a:pt x="1459" y="8109"/>
                  </a:lnTo>
                  <a:lnTo>
                    <a:pt x="1868" y="8697"/>
                  </a:lnTo>
                  <a:lnTo>
                    <a:pt x="2303" y="9260"/>
                  </a:lnTo>
                  <a:lnTo>
                    <a:pt x="2558" y="8723"/>
                  </a:lnTo>
                  <a:lnTo>
                    <a:pt x="2968" y="9132"/>
                  </a:lnTo>
                  <a:lnTo>
                    <a:pt x="3377" y="9516"/>
                  </a:lnTo>
                  <a:lnTo>
                    <a:pt x="3249" y="10181"/>
                  </a:lnTo>
                  <a:lnTo>
                    <a:pt x="3479" y="10386"/>
                  </a:lnTo>
                  <a:lnTo>
                    <a:pt x="3735" y="10565"/>
                  </a:lnTo>
                  <a:lnTo>
                    <a:pt x="3965" y="10718"/>
                  </a:lnTo>
                  <a:lnTo>
                    <a:pt x="4221" y="10872"/>
                  </a:lnTo>
                  <a:lnTo>
                    <a:pt x="4196" y="10079"/>
                  </a:lnTo>
                  <a:lnTo>
                    <a:pt x="4630" y="10258"/>
                  </a:lnTo>
                  <a:lnTo>
                    <a:pt x="4835" y="10335"/>
                  </a:lnTo>
                  <a:lnTo>
                    <a:pt x="5040" y="10386"/>
                  </a:lnTo>
                  <a:lnTo>
                    <a:pt x="5193" y="11230"/>
                  </a:lnTo>
                  <a:lnTo>
                    <a:pt x="5423" y="11255"/>
                  </a:lnTo>
                  <a:lnTo>
                    <a:pt x="5654" y="11281"/>
                  </a:lnTo>
                  <a:lnTo>
                    <a:pt x="5884" y="11281"/>
                  </a:lnTo>
                  <a:lnTo>
                    <a:pt x="6114" y="11255"/>
                  </a:lnTo>
                  <a:lnTo>
                    <a:pt x="5807" y="10411"/>
                  </a:lnTo>
                  <a:lnTo>
                    <a:pt x="5986" y="10386"/>
                  </a:lnTo>
                  <a:lnTo>
                    <a:pt x="6165" y="10335"/>
                  </a:lnTo>
                  <a:lnTo>
                    <a:pt x="6319" y="10258"/>
                  </a:lnTo>
                  <a:lnTo>
                    <a:pt x="6472" y="10181"/>
                  </a:lnTo>
                  <a:lnTo>
                    <a:pt x="6907" y="10974"/>
                  </a:lnTo>
                  <a:lnTo>
                    <a:pt x="7086" y="10846"/>
                  </a:lnTo>
                  <a:lnTo>
                    <a:pt x="7240" y="10718"/>
                  </a:lnTo>
                  <a:lnTo>
                    <a:pt x="7393" y="10565"/>
                  </a:lnTo>
                  <a:lnTo>
                    <a:pt x="7547" y="10386"/>
                  </a:lnTo>
                  <a:lnTo>
                    <a:pt x="7009" y="9669"/>
                  </a:lnTo>
                  <a:lnTo>
                    <a:pt x="7112" y="9516"/>
                  </a:lnTo>
                  <a:lnTo>
                    <a:pt x="7214" y="9337"/>
                  </a:lnTo>
                  <a:lnTo>
                    <a:pt x="7316" y="9132"/>
                  </a:lnTo>
                  <a:lnTo>
                    <a:pt x="7393" y="8928"/>
                  </a:lnTo>
                  <a:lnTo>
                    <a:pt x="7956" y="9516"/>
                  </a:lnTo>
                  <a:lnTo>
                    <a:pt x="8033" y="9260"/>
                  </a:lnTo>
                  <a:lnTo>
                    <a:pt x="8109" y="8979"/>
                  </a:lnTo>
                  <a:lnTo>
                    <a:pt x="8135" y="8697"/>
                  </a:lnTo>
                  <a:lnTo>
                    <a:pt x="8160" y="8416"/>
                  </a:lnTo>
                  <a:lnTo>
                    <a:pt x="7547" y="7981"/>
                  </a:lnTo>
                  <a:lnTo>
                    <a:pt x="7572" y="7470"/>
                  </a:lnTo>
                  <a:lnTo>
                    <a:pt x="7521" y="6907"/>
                  </a:lnTo>
                  <a:lnTo>
                    <a:pt x="8135" y="7137"/>
                  </a:lnTo>
                  <a:lnTo>
                    <a:pt x="8033" y="6472"/>
                  </a:lnTo>
                  <a:lnTo>
                    <a:pt x="7879" y="5781"/>
                  </a:lnTo>
                  <a:lnTo>
                    <a:pt x="7291" y="5781"/>
                  </a:lnTo>
                  <a:lnTo>
                    <a:pt x="7112" y="5193"/>
                  </a:lnTo>
                  <a:lnTo>
                    <a:pt x="6881" y="4630"/>
                  </a:lnTo>
                  <a:lnTo>
                    <a:pt x="7393" y="4426"/>
                  </a:lnTo>
                  <a:lnTo>
                    <a:pt x="7061" y="3786"/>
                  </a:lnTo>
                  <a:lnTo>
                    <a:pt x="6702" y="3147"/>
                  </a:lnTo>
                  <a:lnTo>
                    <a:pt x="6319" y="3530"/>
                  </a:lnTo>
                  <a:lnTo>
                    <a:pt x="5961" y="3019"/>
                  </a:lnTo>
                  <a:lnTo>
                    <a:pt x="5602" y="2558"/>
                  </a:lnTo>
                  <a:lnTo>
                    <a:pt x="5884" y="1996"/>
                  </a:lnTo>
                  <a:lnTo>
                    <a:pt x="5423" y="1509"/>
                  </a:lnTo>
                  <a:lnTo>
                    <a:pt x="4937" y="1075"/>
                  </a:lnTo>
                  <a:lnTo>
                    <a:pt x="4809" y="1765"/>
                  </a:lnTo>
                  <a:lnTo>
                    <a:pt x="4400" y="1458"/>
                  </a:lnTo>
                  <a:lnTo>
                    <a:pt x="3965" y="1203"/>
                  </a:lnTo>
                  <a:lnTo>
                    <a:pt x="3965" y="410"/>
                  </a:lnTo>
                  <a:lnTo>
                    <a:pt x="3710" y="282"/>
                  </a:lnTo>
                  <a:lnTo>
                    <a:pt x="3454" y="179"/>
                  </a:lnTo>
                  <a:lnTo>
                    <a:pt x="3224" y="103"/>
                  </a:lnTo>
                  <a:lnTo>
                    <a:pt x="2968" y="51"/>
                  </a:lnTo>
                  <a:lnTo>
                    <a:pt x="3147" y="896"/>
                  </a:lnTo>
                  <a:lnTo>
                    <a:pt x="2942" y="844"/>
                  </a:lnTo>
                  <a:lnTo>
                    <a:pt x="2379" y="844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2776426" y="1692845"/>
              <a:ext cx="27675" cy="27216"/>
            </a:xfrm>
            <a:custGeom>
              <a:rect b="b" l="l" r="r" t="t"/>
              <a:pathLst>
                <a:path extrusionOk="0" h="1485" w="1510">
                  <a:moveTo>
                    <a:pt x="1356" y="1"/>
                  </a:moveTo>
                  <a:lnTo>
                    <a:pt x="0" y="640"/>
                  </a:lnTo>
                  <a:lnTo>
                    <a:pt x="307" y="1484"/>
                  </a:lnTo>
                  <a:lnTo>
                    <a:pt x="972" y="1101"/>
                  </a:lnTo>
                  <a:lnTo>
                    <a:pt x="896" y="691"/>
                  </a:lnTo>
                  <a:lnTo>
                    <a:pt x="1510" y="410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2792830" y="1693322"/>
              <a:ext cx="43161" cy="18767"/>
            </a:xfrm>
            <a:custGeom>
              <a:rect b="b" l="l" r="r" t="t"/>
              <a:pathLst>
                <a:path extrusionOk="0" h="1024" w="2355">
                  <a:moveTo>
                    <a:pt x="1356" y="0"/>
                  </a:moveTo>
                  <a:lnTo>
                    <a:pt x="1356" y="26"/>
                  </a:lnTo>
                  <a:lnTo>
                    <a:pt x="1305" y="26"/>
                  </a:lnTo>
                  <a:lnTo>
                    <a:pt x="1305" y="52"/>
                  </a:lnTo>
                  <a:lnTo>
                    <a:pt x="1254" y="52"/>
                  </a:lnTo>
                  <a:lnTo>
                    <a:pt x="1254" y="77"/>
                  </a:lnTo>
                  <a:lnTo>
                    <a:pt x="1203" y="77"/>
                  </a:lnTo>
                  <a:lnTo>
                    <a:pt x="1203" y="103"/>
                  </a:lnTo>
                  <a:lnTo>
                    <a:pt x="1152" y="103"/>
                  </a:lnTo>
                  <a:lnTo>
                    <a:pt x="1152" y="128"/>
                  </a:lnTo>
                  <a:lnTo>
                    <a:pt x="1101" y="128"/>
                  </a:lnTo>
                  <a:lnTo>
                    <a:pt x="1101" y="154"/>
                  </a:lnTo>
                  <a:lnTo>
                    <a:pt x="1050" y="154"/>
                  </a:lnTo>
                  <a:lnTo>
                    <a:pt x="1050" y="179"/>
                  </a:lnTo>
                  <a:lnTo>
                    <a:pt x="998" y="179"/>
                  </a:lnTo>
                  <a:lnTo>
                    <a:pt x="998" y="205"/>
                  </a:lnTo>
                  <a:lnTo>
                    <a:pt x="947" y="205"/>
                  </a:lnTo>
                  <a:lnTo>
                    <a:pt x="947" y="231"/>
                  </a:lnTo>
                  <a:lnTo>
                    <a:pt x="870" y="231"/>
                  </a:lnTo>
                  <a:lnTo>
                    <a:pt x="870" y="256"/>
                  </a:lnTo>
                  <a:lnTo>
                    <a:pt x="819" y="256"/>
                  </a:lnTo>
                  <a:lnTo>
                    <a:pt x="819" y="282"/>
                  </a:lnTo>
                  <a:lnTo>
                    <a:pt x="768" y="282"/>
                  </a:lnTo>
                  <a:lnTo>
                    <a:pt x="768" y="307"/>
                  </a:lnTo>
                  <a:lnTo>
                    <a:pt x="717" y="307"/>
                  </a:lnTo>
                  <a:lnTo>
                    <a:pt x="717" y="333"/>
                  </a:lnTo>
                  <a:lnTo>
                    <a:pt x="666" y="333"/>
                  </a:lnTo>
                  <a:lnTo>
                    <a:pt x="666" y="358"/>
                  </a:lnTo>
                  <a:lnTo>
                    <a:pt x="615" y="358"/>
                  </a:lnTo>
                  <a:lnTo>
                    <a:pt x="615" y="384"/>
                  </a:lnTo>
                  <a:lnTo>
                    <a:pt x="589" y="384"/>
                  </a:lnTo>
                  <a:lnTo>
                    <a:pt x="1" y="665"/>
                  </a:lnTo>
                  <a:lnTo>
                    <a:pt x="998" y="1024"/>
                  </a:lnTo>
                  <a:lnTo>
                    <a:pt x="2354" y="384"/>
                  </a:lnTo>
                  <a:lnTo>
                    <a:pt x="2098" y="256"/>
                  </a:lnTo>
                  <a:lnTo>
                    <a:pt x="1842" y="154"/>
                  </a:lnTo>
                  <a:lnTo>
                    <a:pt x="1612" y="77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2811120" y="1700360"/>
              <a:ext cx="24870" cy="26263"/>
            </a:xfrm>
            <a:custGeom>
              <a:rect b="b" l="l" r="r" t="t"/>
              <a:pathLst>
                <a:path extrusionOk="0" h="1433" w="1357">
                  <a:moveTo>
                    <a:pt x="1356" y="0"/>
                  </a:moveTo>
                  <a:lnTo>
                    <a:pt x="0" y="640"/>
                  </a:lnTo>
                  <a:lnTo>
                    <a:pt x="0" y="1433"/>
                  </a:lnTo>
                  <a:lnTo>
                    <a:pt x="1356" y="767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2828935" y="1712547"/>
              <a:ext cx="42208" cy="28609"/>
            </a:xfrm>
            <a:custGeom>
              <a:rect b="b" l="l" r="r" t="t"/>
              <a:pathLst>
                <a:path extrusionOk="0" h="1561" w="2303">
                  <a:moveTo>
                    <a:pt x="1331" y="0"/>
                  </a:moveTo>
                  <a:lnTo>
                    <a:pt x="1331" y="26"/>
                  </a:lnTo>
                  <a:lnTo>
                    <a:pt x="1279" y="26"/>
                  </a:lnTo>
                  <a:lnTo>
                    <a:pt x="1279" y="51"/>
                  </a:lnTo>
                  <a:lnTo>
                    <a:pt x="1228" y="51"/>
                  </a:lnTo>
                  <a:lnTo>
                    <a:pt x="1228" y="77"/>
                  </a:lnTo>
                  <a:lnTo>
                    <a:pt x="1177" y="77"/>
                  </a:lnTo>
                  <a:lnTo>
                    <a:pt x="1151" y="102"/>
                  </a:lnTo>
                  <a:lnTo>
                    <a:pt x="1100" y="102"/>
                  </a:lnTo>
                  <a:lnTo>
                    <a:pt x="1100" y="128"/>
                  </a:lnTo>
                  <a:lnTo>
                    <a:pt x="1049" y="128"/>
                  </a:lnTo>
                  <a:lnTo>
                    <a:pt x="1049" y="154"/>
                  </a:lnTo>
                  <a:lnTo>
                    <a:pt x="998" y="154"/>
                  </a:lnTo>
                  <a:lnTo>
                    <a:pt x="998" y="179"/>
                  </a:lnTo>
                  <a:lnTo>
                    <a:pt x="947" y="179"/>
                  </a:lnTo>
                  <a:lnTo>
                    <a:pt x="947" y="205"/>
                  </a:lnTo>
                  <a:lnTo>
                    <a:pt x="896" y="205"/>
                  </a:lnTo>
                  <a:lnTo>
                    <a:pt x="896" y="230"/>
                  </a:lnTo>
                  <a:lnTo>
                    <a:pt x="845" y="230"/>
                  </a:lnTo>
                  <a:lnTo>
                    <a:pt x="845" y="256"/>
                  </a:lnTo>
                  <a:lnTo>
                    <a:pt x="793" y="256"/>
                  </a:lnTo>
                  <a:lnTo>
                    <a:pt x="793" y="282"/>
                  </a:lnTo>
                  <a:lnTo>
                    <a:pt x="717" y="282"/>
                  </a:lnTo>
                  <a:lnTo>
                    <a:pt x="717" y="307"/>
                  </a:lnTo>
                  <a:lnTo>
                    <a:pt x="0" y="640"/>
                  </a:lnTo>
                  <a:lnTo>
                    <a:pt x="947" y="1561"/>
                  </a:lnTo>
                  <a:lnTo>
                    <a:pt x="2303" y="921"/>
                  </a:lnTo>
                  <a:lnTo>
                    <a:pt x="1842" y="435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2841123" y="1729427"/>
              <a:ext cx="30020" cy="22048"/>
            </a:xfrm>
            <a:custGeom>
              <a:rect b="b" l="l" r="r" t="t"/>
              <a:pathLst>
                <a:path extrusionOk="0" h="1203" w="1638">
                  <a:moveTo>
                    <a:pt x="1638" y="0"/>
                  </a:moveTo>
                  <a:lnTo>
                    <a:pt x="282" y="640"/>
                  </a:lnTo>
                  <a:lnTo>
                    <a:pt x="0" y="1202"/>
                  </a:lnTo>
                  <a:lnTo>
                    <a:pt x="1356" y="5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2861283" y="1750522"/>
              <a:ext cx="37516" cy="35170"/>
            </a:xfrm>
            <a:custGeom>
              <a:rect b="b" l="l" r="r" t="t"/>
              <a:pathLst>
                <a:path extrusionOk="0" h="1919" w="2047">
                  <a:moveTo>
                    <a:pt x="1331" y="0"/>
                  </a:moveTo>
                  <a:lnTo>
                    <a:pt x="1331" y="26"/>
                  </a:lnTo>
                  <a:lnTo>
                    <a:pt x="1279" y="26"/>
                  </a:lnTo>
                  <a:lnTo>
                    <a:pt x="1279" y="51"/>
                  </a:lnTo>
                  <a:lnTo>
                    <a:pt x="1228" y="51"/>
                  </a:lnTo>
                  <a:lnTo>
                    <a:pt x="1228" y="77"/>
                  </a:lnTo>
                  <a:lnTo>
                    <a:pt x="1177" y="77"/>
                  </a:lnTo>
                  <a:lnTo>
                    <a:pt x="1177" y="102"/>
                  </a:lnTo>
                  <a:lnTo>
                    <a:pt x="1126" y="102"/>
                  </a:lnTo>
                  <a:lnTo>
                    <a:pt x="1100" y="128"/>
                  </a:lnTo>
                  <a:lnTo>
                    <a:pt x="1075" y="128"/>
                  </a:lnTo>
                  <a:lnTo>
                    <a:pt x="1049" y="154"/>
                  </a:lnTo>
                  <a:lnTo>
                    <a:pt x="1024" y="154"/>
                  </a:lnTo>
                  <a:lnTo>
                    <a:pt x="998" y="179"/>
                  </a:lnTo>
                  <a:lnTo>
                    <a:pt x="947" y="179"/>
                  </a:lnTo>
                  <a:lnTo>
                    <a:pt x="947" y="205"/>
                  </a:lnTo>
                  <a:lnTo>
                    <a:pt x="896" y="205"/>
                  </a:lnTo>
                  <a:lnTo>
                    <a:pt x="896" y="230"/>
                  </a:lnTo>
                  <a:lnTo>
                    <a:pt x="870" y="230"/>
                  </a:lnTo>
                  <a:lnTo>
                    <a:pt x="0" y="640"/>
                  </a:lnTo>
                  <a:lnTo>
                    <a:pt x="691" y="1919"/>
                  </a:lnTo>
                  <a:lnTo>
                    <a:pt x="1561" y="1509"/>
                  </a:lnTo>
                  <a:lnTo>
                    <a:pt x="1586" y="1509"/>
                  </a:lnTo>
                  <a:lnTo>
                    <a:pt x="1586" y="1484"/>
                  </a:lnTo>
                  <a:lnTo>
                    <a:pt x="1638" y="1484"/>
                  </a:lnTo>
                  <a:lnTo>
                    <a:pt x="1638" y="1458"/>
                  </a:lnTo>
                  <a:lnTo>
                    <a:pt x="1689" y="1458"/>
                  </a:lnTo>
                  <a:lnTo>
                    <a:pt x="1714" y="1433"/>
                  </a:lnTo>
                  <a:lnTo>
                    <a:pt x="1740" y="1433"/>
                  </a:lnTo>
                  <a:lnTo>
                    <a:pt x="1765" y="1407"/>
                  </a:lnTo>
                  <a:lnTo>
                    <a:pt x="1817" y="1407"/>
                  </a:lnTo>
                  <a:lnTo>
                    <a:pt x="1817" y="1381"/>
                  </a:lnTo>
                  <a:lnTo>
                    <a:pt x="1868" y="1381"/>
                  </a:lnTo>
                  <a:lnTo>
                    <a:pt x="1868" y="1356"/>
                  </a:lnTo>
                  <a:lnTo>
                    <a:pt x="1919" y="1356"/>
                  </a:lnTo>
                  <a:lnTo>
                    <a:pt x="1919" y="1330"/>
                  </a:lnTo>
                  <a:lnTo>
                    <a:pt x="1970" y="1330"/>
                  </a:lnTo>
                  <a:lnTo>
                    <a:pt x="1970" y="1305"/>
                  </a:lnTo>
                  <a:lnTo>
                    <a:pt x="2021" y="1305"/>
                  </a:lnTo>
                  <a:lnTo>
                    <a:pt x="2021" y="1279"/>
                  </a:lnTo>
                  <a:lnTo>
                    <a:pt x="2047" y="1279"/>
                  </a:lnTo>
                  <a:lnTo>
                    <a:pt x="1714" y="640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2882854" y="1798797"/>
              <a:ext cx="29544" cy="36600"/>
            </a:xfrm>
            <a:custGeom>
              <a:rect b="b" l="l" r="r" t="t"/>
              <a:pathLst>
                <a:path extrusionOk="0" h="1997" w="1612">
                  <a:moveTo>
                    <a:pt x="1356" y="1"/>
                  </a:moveTo>
                  <a:lnTo>
                    <a:pt x="0" y="640"/>
                  </a:lnTo>
                  <a:lnTo>
                    <a:pt x="256" y="1996"/>
                  </a:lnTo>
                  <a:lnTo>
                    <a:pt x="1049" y="1638"/>
                  </a:lnTo>
                  <a:lnTo>
                    <a:pt x="1049" y="1612"/>
                  </a:lnTo>
                  <a:lnTo>
                    <a:pt x="1100" y="1612"/>
                  </a:lnTo>
                  <a:lnTo>
                    <a:pt x="1100" y="1587"/>
                  </a:lnTo>
                  <a:lnTo>
                    <a:pt x="1151" y="1587"/>
                  </a:lnTo>
                  <a:lnTo>
                    <a:pt x="1151" y="1561"/>
                  </a:lnTo>
                  <a:lnTo>
                    <a:pt x="1202" y="1561"/>
                  </a:lnTo>
                  <a:lnTo>
                    <a:pt x="1202" y="1536"/>
                  </a:lnTo>
                  <a:lnTo>
                    <a:pt x="1253" y="1536"/>
                  </a:lnTo>
                  <a:lnTo>
                    <a:pt x="1253" y="1510"/>
                  </a:lnTo>
                  <a:lnTo>
                    <a:pt x="1279" y="1536"/>
                  </a:lnTo>
                  <a:lnTo>
                    <a:pt x="1279" y="1510"/>
                  </a:lnTo>
                  <a:lnTo>
                    <a:pt x="1305" y="1510"/>
                  </a:lnTo>
                  <a:lnTo>
                    <a:pt x="1305" y="1484"/>
                  </a:lnTo>
                  <a:lnTo>
                    <a:pt x="1381" y="1484"/>
                  </a:lnTo>
                  <a:lnTo>
                    <a:pt x="1381" y="1459"/>
                  </a:lnTo>
                  <a:lnTo>
                    <a:pt x="1407" y="1459"/>
                  </a:lnTo>
                  <a:lnTo>
                    <a:pt x="1407" y="1433"/>
                  </a:lnTo>
                  <a:lnTo>
                    <a:pt x="1433" y="1459"/>
                  </a:lnTo>
                  <a:lnTo>
                    <a:pt x="1433" y="1433"/>
                  </a:lnTo>
                  <a:lnTo>
                    <a:pt x="1484" y="1433"/>
                  </a:lnTo>
                  <a:lnTo>
                    <a:pt x="1484" y="1408"/>
                  </a:lnTo>
                  <a:lnTo>
                    <a:pt x="1535" y="1408"/>
                  </a:lnTo>
                  <a:lnTo>
                    <a:pt x="1535" y="1382"/>
                  </a:lnTo>
                  <a:lnTo>
                    <a:pt x="1586" y="1382"/>
                  </a:lnTo>
                  <a:lnTo>
                    <a:pt x="1586" y="1357"/>
                  </a:lnTo>
                  <a:lnTo>
                    <a:pt x="1612" y="1357"/>
                  </a:lnTo>
                  <a:lnTo>
                    <a:pt x="1509" y="691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2872059" y="1798338"/>
              <a:ext cx="35647" cy="12206"/>
            </a:xfrm>
            <a:custGeom>
              <a:rect b="b" l="l" r="r" t="t"/>
              <a:pathLst>
                <a:path extrusionOk="0" h="666" w="1945">
                  <a:moveTo>
                    <a:pt x="1382" y="0"/>
                  </a:moveTo>
                  <a:lnTo>
                    <a:pt x="1" y="665"/>
                  </a:lnTo>
                  <a:lnTo>
                    <a:pt x="589" y="665"/>
                  </a:lnTo>
                  <a:lnTo>
                    <a:pt x="1945" y="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2876751" y="1839117"/>
              <a:ext cx="36582" cy="19720"/>
            </a:xfrm>
            <a:custGeom>
              <a:rect b="b" l="l" r="r" t="t"/>
              <a:pathLst>
                <a:path extrusionOk="0" h="1076" w="1996">
                  <a:moveTo>
                    <a:pt x="1382" y="1"/>
                  </a:moveTo>
                  <a:lnTo>
                    <a:pt x="1" y="640"/>
                  </a:lnTo>
                  <a:lnTo>
                    <a:pt x="614" y="1075"/>
                  </a:lnTo>
                  <a:lnTo>
                    <a:pt x="1996" y="410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C8D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2884247" y="1846613"/>
              <a:ext cx="29086" cy="32366"/>
            </a:xfrm>
            <a:custGeom>
              <a:rect b="b" l="l" r="r" t="t"/>
              <a:pathLst>
                <a:path extrusionOk="0" h="1766" w="1587">
                  <a:moveTo>
                    <a:pt x="1587" y="1"/>
                  </a:moveTo>
                  <a:lnTo>
                    <a:pt x="205" y="666"/>
                  </a:lnTo>
                  <a:lnTo>
                    <a:pt x="1" y="1766"/>
                  </a:lnTo>
                  <a:lnTo>
                    <a:pt x="589" y="1485"/>
                  </a:lnTo>
                  <a:lnTo>
                    <a:pt x="615" y="1485"/>
                  </a:lnTo>
                  <a:lnTo>
                    <a:pt x="615" y="1459"/>
                  </a:lnTo>
                  <a:lnTo>
                    <a:pt x="666" y="1459"/>
                  </a:lnTo>
                  <a:lnTo>
                    <a:pt x="666" y="1433"/>
                  </a:lnTo>
                  <a:lnTo>
                    <a:pt x="717" y="1433"/>
                  </a:lnTo>
                  <a:lnTo>
                    <a:pt x="717" y="1408"/>
                  </a:lnTo>
                  <a:lnTo>
                    <a:pt x="768" y="1408"/>
                  </a:lnTo>
                  <a:lnTo>
                    <a:pt x="768" y="1382"/>
                  </a:lnTo>
                  <a:lnTo>
                    <a:pt x="819" y="1382"/>
                  </a:lnTo>
                  <a:lnTo>
                    <a:pt x="819" y="1357"/>
                  </a:lnTo>
                  <a:lnTo>
                    <a:pt x="871" y="1357"/>
                  </a:lnTo>
                  <a:lnTo>
                    <a:pt x="896" y="1331"/>
                  </a:lnTo>
                  <a:lnTo>
                    <a:pt x="922" y="1331"/>
                  </a:lnTo>
                  <a:lnTo>
                    <a:pt x="922" y="1306"/>
                  </a:lnTo>
                  <a:lnTo>
                    <a:pt x="947" y="1331"/>
                  </a:lnTo>
                  <a:lnTo>
                    <a:pt x="947" y="1306"/>
                  </a:lnTo>
                  <a:lnTo>
                    <a:pt x="973" y="1306"/>
                  </a:lnTo>
                  <a:lnTo>
                    <a:pt x="998" y="1280"/>
                  </a:lnTo>
                  <a:lnTo>
                    <a:pt x="1050" y="1280"/>
                  </a:lnTo>
                  <a:lnTo>
                    <a:pt x="1050" y="1254"/>
                  </a:lnTo>
                  <a:lnTo>
                    <a:pt x="1101" y="1254"/>
                  </a:lnTo>
                  <a:lnTo>
                    <a:pt x="1101" y="1229"/>
                  </a:lnTo>
                  <a:lnTo>
                    <a:pt x="1152" y="1229"/>
                  </a:lnTo>
                  <a:lnTo>
                    <a:pt x="1152" y="1203"/>
                  </a:lnTo>
                  <a:lnTo>
                    <a:pt x="1203" y="1203"/>
                  </a:lnTo>
                  <a:lnTo>
                    <a:pt x="1203" y="1178"/>
                  </a:lnTo>
                  <a:lnTo>
                    <a:pt x="1254" y="1178"/>
                  </a:lnTo>
                  <a:lnTo>
                    <a:pt x="1254" y="1152"/>
                  </a:lnTo>
                  <a:lnTo>
                    <a:pt x="1305" y="1152"/>
                  </a:lnTo>
                  <a:lnTo>
                    <a:pt x="1305" y="1126"/>
                  </a:lnTo>
                  <a:lnTo>
                    <a:pt x="1357" y="1126"/>
                  </a:lnTo>
                  <a:lnTo>
                    <a:pt x="1357" y="1101"/>
                  </a:lnTo>
                  <a:lnTo>
                    <a:pt x="1382" y="1101"/>
                  </a:lnTo>
                  <a:lnTo>
                    <a:pt x="1433" y="845"/>
                  </a:lnTo>
                  <a:lnTo>
                    <a:pt x="1510" y="589"/>
                  </a:lnTo>
                  <a:lnTo>
                    <a:pt x="1536" y="308"/>
                  </a:lnTo>
                  <a:lnTo>
                    <a:pt x="1587" y="27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2865040" y="1883195"/>
              <a:ext cx="36582" cy="22524"/>
            </a:xfrm>
            <a:custGeom>
              <a:rect b="b" l="l" r="r" t="t"/>
              <a:pathLst>
                <a:path extrusionOk="0" h="1229" w="1996">
                  <a:moveTo>
                    <a:pt x="1995" y="0"/>
                  </a:moveTo>
                  <a:lnTo>
                    <a:pt x="640" y="640"/>
                  </a:lnTo>
                  <a:lnTo>
                    <a:pt x="28" y="1202"/>
                  </a:lnTo>
                  <a:lnTo>
                    <a:pt x="77" y="1202"/>
                  </a:lnTo>
                  <a:lnTo>
                    <a:pt x="77" y="1177"/>
                  </a:lnTo>
                  <a:lnTo>
                    <a:pt x="128" y="1177"/>
                  </a:lnTo>
                  <a:lnTo>
                    <a:pt x="154" y="1151"/>
                  </a:lnTo>
                  <a:lnTo>
                    <a:pt x="179" y="1151"/>
                  </a:lnTo>
                  <a:lnTo>
                    <a:pt x="205" y="1126"/>
                  </a:lnTo>
                  <a:lnTo>
                    <a:pt x="256" y="1126"/>
                  </a:lnTo>
                  <a:lnTo>
                    <a:pt x="256" y="1100"/>
                  </a:lnTo>
                  <a:lnTo>
                    <a:pt x="307" y="1100"/>
                  </a:lnTo>
                  <a:lnTo>
                    <a:pt x="307" y="1075"/>
                  </a:lnTo>
                  <a:lnTo>
                    <a:pt x="358" y="1075"/>
                  </a:lnTo>
                  <a:lnTo>
                    <a:pt x="358" y="1049"/>
                  </a:lnTo>
                  <a:lnTo>
                    <a:pt x="409" y="1049"/>
                  </a:lnTo>
                  <a:lnTo>
                    <a:pt x="409" y="1023"/>
                  </a:lnTo>
                  <a:lnTo>
                    <a:pt x="460" y="1023"/>
                  </a:lnTo>
                  <a:lnTo>
                    <a:pt x="460" y="998"/>
                  </a:lnTo>
                  <a:lnTo>
                    <a:pt x="512" y="998"/>
                  </a:lnTo>
                  <a:lnTo>
                    <a:pt x="512" y="972"/>
                  </a:lnTo>
                  <a:lnTo>
                    <a:pt x="563" y="972"/>
                  </a:lnTo>
                  <a:lnTo>
                    <a:pt x="563" y="947"/>
                  </a:lnTo>
                  <a:lnTo>
                    <a:pt x="614" y="947"/>
                  </a:lnTo>
                  <a:lnTo>
                    <a:pt x="640" y="921"/>
                  </a:lnTo>
                  <a:lnTo>
                    <a:pt x="665" y="921"/>
                  </a:lnTo>
                  <a:lnTo>
                    <a:pt x="691" y="895"/>
                  </a:lnTo>
                  <a:lnTo>
                    <a:pt x="716" y="895"/>
                  </a:lnTo>
                  <a:lnTo>
                    <a:pt x="742" y="870"/>
                  </a:lnTo>
                  <a:lnTo>
                    <a:pt x="767" y="870"/>
                  </a:lnTo>
                  <a:lnTo>
                    <a:pt x="793" y="844"/>
                  </a:lnTo>
                  <a:lnTo>
                    <a:pt x="844" y="844"/>
                  </a:lnTo>
                  <a:lnTo>
                    <a:pt x="844" y="819"/>
                  </a:lnTo>
                  <a:lnTo>
                    <a:pt x="895" y="819"/>
                  </a:lnTo>
                  <a:lnTo>
                    <a:pt x="895" y="793"/>
                  </a:lnTo>
                  <a:lnTo>
                    <a:pt x="946" y="793"/>
                  </a:lnTo>
                  <a:lnTo>
                    <a:pt x="946" y="768"/>
                  </a:lnTo>
                  <a:lnTo>
                    <a:pt x="998" y="768"/>
                  </a:lnTo>
                  <a:lnTo>
                    <a:pt x="998" y="742"/>
                  </a:lnTo>
                  <a:lnTo>
                    <a:pt x="1049" y="742"/>
                  </a:lnTo>
                  <a:lnTo>
                    <a:pt x="1049" y="716"/>
                  </a:lnTo>
                  <a:lnTo>
                    <a:pt x="1100" y="716"/>
                  </a:lnTo>
                  <a:lnTo>
                    <a:pt x="1100" y="691"/>
                  </a:lnTo>
                  <a:lnTo>
                    <a:pt x="1151" y="691"/>
                  </a:lnTo>
                  <a:lnTo>
                    <a:pt x="1177" y="665"/>
                  </a:lnTo>
                  <a:lnTo>
                    <a:pt x="1202" y="665"/>
                  </a:lnTo>
                  <a:lnTo>
                    <a:pt x="1228" y="640"/>
                  </a:lnTo>
                  <a:lnTo>
                    <a:pt x="1279" y="640"/>
                  </a:lnTo>
                  <a:lnTo>
                    <a:pt x="1279" y="614"/>
                  </a:lnTo>
                  <a:lnTo>
                    <a:pt x="1330" y="614"/>
                  </a:lnTo>
                  <a:lnTo>
                    <a:pt x="1330" y="589"/>
                  </a:lnTo>
                  <a:lnTo>
                    <a:pt x="1356" y="589"/>
                  </a:lnTo>
                  <a:lnTo>
                    <a:pt x="1535" y="461"/>
                  </a:lnTo>
                  <a:lnTo>
                    <a:pt x="1688" y="333"/>
                  </a:lnTo>
                  <a:lnTo>
                    <a:pt x="1842" y="179"/>
                  </a:lnTo>
                  <a:lnTo>
                    <a:pt x="1995" y="0"/>
                  </a:lnTo>
                  <a:close/>
                  <a:moveTo>
                    <a:pt x="26" y="1202"/>
                  </a:moveTo>
                  <a:lnTo>
                    <a:pt x="26" y="1204"/>
                  </a:lnTo>
                  <a:lnTo>
                    <a:pt x="28" y="1202"/>
                  </a:lnTo>
                  <a:close/>
                  <a:moveTo>
                    <a:pt x="26" y="1204"/>
                  </a:moveTo>
                  <a:lnTo>
                    <a:pt x="0" y="1228"/>
                  </a:lnTo>
                  <a:lnTo>
                    <a:pt x="26" y="1228"/>
                  </a:lnTo>
                  <a:lnTo>
                    <a:pt x="26" y="1204"/>
                  </a:lnTo>
                  <a:close/>
                </a:path>
              </a:pathLst>
            </a:custGeom>
            <a:solidFill>
              <a:srgbClr val="ABB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979452" y="2506715"/>
              <a:ext cx="367576" cy="496015"/>
            </a:xfrm>
            <a:custGeom>
              <a:rect b="b" l="l" r="r" t="t"/>
              <a:pathLst>
                <a:path extrusionOk="0" h="27064" w="20056">
                  <a:moveTo>
                    <a:pt x="11896" y="0"/>
                  </a:moveTo>
                  <a:lnTo>
                    <a:pt x="11512" y="26"/>
                  </a:lnTo>
                  <a:lnTo>
                    <a:pt x="11154" y="77"/>
                  </a:lnTo>
                  <a:lnTo>
                    <a:pt x="10770" y="154"/>
                  </a:lnTo>
                  <a:lnTo>
                    <a:pt x="10361" y="256"/>
                  </a:lnTo>
                  <a:lnTo>
                    <a:pt x="9951" y="384"/>
                  </a:lnTo>
                  <a:lnTo>
                    <a:pt x="9542" y="512"/>
                  </a:lnTo>
                  <a:lnTo>
                    <a:pt x="9133" y="691"/>
                  </a:lnTo>
                  <a:lnTo>
                    <a:pt x="8724" y="921"/>
                  </a:lnTo>
                  <a:lnTo>
                    <a:pt x="8289" y="1151"/>
                  </a:lnTo>
                  <a:lnTo>
                    <a:pt x="7854" y="1407"/>
                  </a:lnTo>
                  <a:lnTo>
                    <a:pt x="7445" y="1689"/>
                  </a:lnTo>
                  <a:lnTo>
                    <a:pt x="7035" y="1970"/>
                  </a:lnTo>
                  <a:lnTo>
                    <a:pt x="6626" y="2303"/>
                  </a:lnTo>
                  <a:lnTo>
                    <a:pt x="6217" y="2635"/>
                  </a:lnTo>
                  <a:lnTo>
                    <a:pt x="5833" y="2993"/>
                  </a:lnTo>
                  <a:lnTo>
                    <a:pt x="5449" y="3377"/>
                  </a:lnTo>
                  <a:lnTo>
                    <a:pt x="5066" y="3761"/>
                  </a:lnTo>
                  <a:lnTo>
                    <a:pt x="4708" y="4170"/>
                  </a:lnTo>
                  <a:lnTo>
                    <a:pt x="4350" y="4579"/>
                  </a:lnTo>
                  <a:lnTo>
                    <a:pt x="3991" y="5014"/>
                  </a:lnTo>
                  <a:lnTo>
                    <a:pt x="3659" y="5449"/>
                  </a:lnTo>
                  <a:lnTo>
                    <a:pt x="3326" y="5909"/>
                  </a:lnTo>
                  <a:lnTo>
                    <a:pt x="3019" y="6370"/>
                  </a:lnTo>
                  <a:lnTo>
                    <a:pt x="2712" y="6856"/>
                  </a:lnTo>
                  <a:lnTo>
                    <a:pt x="2431" y="7342"/>
                  </a:lnTo>
                  <a:lnTo>
                    <a:pt x="2150" y="7828"/>
                  </a:lnTo>
                  <a:lnTo>
                    <a:pt x="1894" y="8314"/>
                  </a:lnTo>
                  <a:lnTo>
                    <a:pt x="1638" y="8825"/>
                  </a:lnTo>
                  <a:lnTo>
                    <a:pt x="1408" y="9337"/>
                  </a:lnTo>
                  <a:lnTo>
                    <a:pt x="1203" y="9849"/>
                  </a:lnTo>
                  <a:lnTo>
                    <a:pt x="999" y="10360"/>
                  </a:lnTo>
                  <a:lnTo>
                    <a:pt x="819" y="10872"/>
                  </a:lnTo>
                  <a:lnTo>
                    <a:pt x="640" y="11409"/>
                  </a:lnTo>
                  <a:lnTo>
                    <a:pt x="513" y="11921"/>
                  </a:lnTo>
                  <a:lnTo>
                    <a:pt x="385" y="12432"/>
                  </a:lnTo>
                  <a:lnTo>
                    <a:pt x="257" y="12969"/>
                  </a:lnTo>
                  <a:lnTo>
                    <a:pt x="180" y="13481"/>
                  </a:lnTo>
                  <a:lnTo>
                    <a:pt x="103" y="13993"/>
                  </a:lnTo>
                  <a:lnTo>
                    <a:pt x="52" y="14504"/>
                  </a:lnTo>
                  <a:lnTo>
                    <a:pt x="1" y="15016"/>
                  </a:lnTo>
                  <a:lnTo>
                    <a:pt x="1" y="15502"/>
                  </a:lnTo>
                  <a:lnTo>
                    <a:pt x="1" y="15911"/>
                  </a:lnTo>
                  <a:lnTo>
                    <a:pt x="27" y="16320"/>
                  </a:lnTo>
                  <a:lnTo>
                    <a:pt x="78" y="16730"/>
                  </a:lnTo>
                  <a:lnTo>
                    <a:pt x="129" y="17088"/>
                  </a:lnTo>
                  <a:lnTo>
                    <a:pt x="206" y="17446"/>
                  </a:lnTo>
                  <a:lnTo>
                    <a:pt x="282" y="17804"/>
                  </a:lnTo>
                  <a:lnTo>
                    <a:pt x="385" y="18136"/>
                  </a:lnTo>
                  <a:lnTo>
                    <a:pt x="487" y="18469"/>
                  </a:lnTo>
                  <a:lnTo>
                    <a:pt x="615" y="18750"/>
                  </a:lnTo>
                  <a:lnTo>
                    <a:pt x="743" y="19057"/>
                  </a:lnTo>
                  <a:lnTo>
                    <a:pt x="896" y="19313"/>
                  </a:lnTo>
                  <a:lnTo>
                    <a:pt x="1050" y="19569"/>
                  </a:lnTo>
                  <a:lnTo>
                    <a:pt x="1229" y="19825"/>
                  </a:lnTo>
                  <a:lnTo>
                    <a:pt x="1433" y="20055"/>
                  </a:lnTo>
                  <a:lnTo>
                    <a:pt x="1612" y="20260"/>
                  </a:lnTo>
                  <a:lnTo>
                    <a:pt x="1817" y="20439"/>
                  </a:lnTo>
                  <a:lnTo>
                    <a:pt x="1" y="25069"/>
                  </a:lnTo>
                  <a:lnTo>
                    <a:pt x="27" y="25043"/>
                  </a:lnTo>
                  <a:lnTo>
                    <a:pt x="27" y="25094"/>
                  </a:lnTo>
                  <a:lnTo>
                    <a:pt x="52" y="25069"/>
                  </a:lnTo>
                  <a:lnTo>
                    <a:pt x="52" y="25094"/>
                  </a:lnTo>
                  <a:lnTo>
                    <a:pt x="78" y="25069"/>
                  </a:lnTo>
                  <a:lnTo>
                    <a:pt x="78" y="25120"/>
                  </a:lnTo>
                  <a:lnTo>
                    <a:pt x="103" y="25094"/>
                  </a:lnTo>
                  <a:lnTo>
                    <a:pt x="103" y="25120"/>
                  </a:lnTo>
                  <a:lnTo>
                    <a:pt x="129" y="25094"/>
                  </a:lnTo>
                  <a:lnTo>
                    <a:pt x="129" y="25145"/>
                  </a:lnTo>
                  <a:lnTo>
                    <a:pt x="180" y="25120"/>
                  </a:lnTo>
                  <a:lnTo>
                    <a:pt x="154" y="25171"/>
                  </a:lnTo>
                  <a:lnTo>
                    <a:pt x="206" y="25145"/>
                  </a:lnTo>
                  <a:lnTo>
                    <a:pt x="206" y="25197"/>
                  </a:lnTo>
                  <a:lnTo>
                    <a:pt x="231" y="25171"/>
                  </a:lnTo>
                  <a:lnTo>
                    <a:pt x="231" y="25197"/>
                  </a:lnTo>
                  <a:lnTo>
                    <a:pt x="257" y="25171"/>
                  </a:lnTo>
                  <a:lnTo>
                    <a:pt x="257" y="25222"/>
                  </a:lnTo>
                  <a:lnTo>
                    <a:pt x="282" y="25197"/>
                  </a:lnTo>
                  <a:lnTo>
                    <a:pt x="282" y="25222"/>
                  </a:lnTo>
                  <a:lnTo>
                    <a:pt x="308" y="25197"/>
                  </a:lnTo>
                  <a:lnTo>
                    <a:pt x="282" y="25248"/>
                  </a:lnTo>
                  <a:lnTo>
                    <a:pt x="282" y="25248"/>
                  </a:lnTo>
                  <a:lnTo>
                    <a:pt x="333" y="25197"/>
                  </a:lnTo>
                  <a:lnTo>
                    <a:pt x="308" y="25248"/>
                  </a:lnTo>
                  <a:lnTo>
                    <a:pt x="308" y="25248"/>
                  </a:lnTo>
                  <a:lnTo>
                    <a:pt x="359" y="25222"/>
                  </a:lnTo>
                  <a:lnTo>
                    <a:pt x="359" y="25273"/>
                  </a:lnTo>
                  <a:lnTo>
                    <a:pt x="385" y="25248"/>
                  </a:lnTo>
                  <a:lnTo>
                    <a:pt x="385" y="25299"/>
                  </a:lnTo>
                  <a:lnTo>
                    <a:pt x="410" y="25273"/>
                  </a:lnTo>
                  <a:lnTo>
                    <a:pt x="410" y="25299"/>
                  </a:lnTo>
                  <a:lnTo>
                    <a:pt x="436" y="25273"/>
                  </a:lnTo>
                  <a:lnTo>
                    <a:pt x="436" y="25324"/>
                  </a:lnTo>
                  <a:lnTo>
                    <a:pt x="487" y="25299"/>
                  </a:lnTo>
                  <a:lnTo>
                    <a:pt x="461" y="25350"/>
                  </a:lnTo>
                  <a:lnTo>
                    <a:pt x="513" y="25324"/>
                  </a:lnTo>
                  <a:lnTo>
                    <a:pt x="513" y="25324"/>
                  </a:lnTo>
                  <a:lnTo>
                    <a:pt x="487" y="25350"/>
                  </a:lnTo>
                  <a:lnTo>
                    <a:pt x="538" y="25324"/>
                  </a:lnTo>
                  <a:lnTo>
                    <a:pt x="538" y="25376"/>
                  </a:lnTo>
                  <a:lnTo>
                    <a:pt x="564" y="25350"/>
                  </a:lnTo>
                  <a:lnTo>
                    <a:pt x="564" y="25401"/>
                  </a:lnTo>
                  <a:lnTo>
                    <a:pt x="589" y="25376"/>
                  </a:lnTo>
                  <a:lnTo>
                    <a:pt x="589" y="25401"/>
                  </a:lnTo>
                  <a:lnTo>
                    <a:pt x="615" y="25376"/>
                  </a:lnTo>
                  <a:lnTo>
                    <a:pt x="615" y="25427"/>
                  </a:lnTo>
                  <a:lnTo>
                    <a:pt x="666" y="25401"/>
                  </a:lnTo>
                  <a:lnTo>
                    <a:pt x="640" y="25452"/>
                  </a:lnTo>
                  <a:lnTo>
                    <a:pt x="640" y="25452"/>
                  </a:lnTo>
                  <a:lnTo>
                    <a:pt x="692" y="25401"/>
                  </a:lnTo>
                  <a:lnTo>
                    <a:pt x="666" y="25452"/>
                  </a:lnTo>
                  <a:lnTo>
                    <a:pt x="692" y="25427"/>
                  </a:lnTo>
                  <a:lnTo>
                    <a:pt x="692" y="25452"/>
                  </a:lnTo>
                  <a:lnTo>
                    <a:pt x="717" y="25427"/>
                  </a:lnTo>
                  <a:lnTo>
                    <a:pt x="717" y="25427"/>
                  </a:lnTo>
                  <a:lnTo>
                    <a:pt x="717" y="25427"/>
                  </a:lnTo>
                  <a:lnTo>
                    <a:pt x="717" y="25478"/>
                  </a:lnTo>
                  <a:lnTo>
                    <a:pt x="743" y="25452"/>
                  </a:lnTo>
                  <a:lnTo>
                    <a:pt x="743" y="25503"/>
                  </a:lnTo>
                  <a:lnTo>
                    <a:pt x="768" y="25478"/>
                  </a:lnTo>
                  <a:lnTo>
                    <a:pt x="768" y="25503"/>
                  </a:lnTo>
                  <a:lnTo>
                    <a:pt x="794" y="25478"/>
                  </a:lnTo>
                  <a:lnTo>
                    <a:pt x="768" y="25529"/>
                  </a:lnTo>
                  <a:lnTo>
                    <a:pt x="768" y="25529"/>
                  </a:lnTo>
                  <a:lnTo>
                    <a:pt x="819" y="25478"/>
                  </a:lnTo>
                  <a:lnTo>
                    <a:pt x="794" y="25529"/>
                  </a:lnTo>
                  <a:lnTo>
                    <a:pt x="794" y="25529"/>
                  </a:lnTo>
                  <a:lnTo>
                    <a:pt x="845" y="25503"/>
                  </a:lnTo>
                  <a:lnTo>
                    <a:pt x="845" y="25555"/>
                  </a:lnTo>
                  <a:lnTo>
                    <a:pt x="871" y="25529"/>
                  </a:lnTo>
                  <a:lnTo>
                    <a:pt x="871" y="25555"/>
                  </a:lnTo>
                  <a:lnTo>
                    <a:pt x="896" y="25529"/>
                  </a:lnTo>
                  <a:lnTo>
                    <a:pt x="896" y="25580"/>
                  </a:lnTo>
                  <a:lnTo>
                    <a:pt x="922" y="25555"/>
                  </a:lnTo>
                  <a:lnTo>
                    <a:pt x="922" y="25606"/>
                  </a:lnTo>
                  <a:lnTo>
                    <a:pt x="947" y="25580"/>
                  </a:lnTo>
                  <a:lnTo>
                    <a:pt x="947" y="25606"/>
                  </a:lnTo>
                  <a:lnTo>
                    <a:pt x="973" y="25580"/>
                  </a:lnTo>
                  <a:lnTo>
                    <a:pt x="947" y="25631"/>
                  </a:lnTo>
                  <a:lnTo>
                    <a:pt x="947" y="25631"/>
                  </a:lnTo>
                  <a:lnTo>
                    <a:pt x="999" y="25580"/>
                  </a:lnTo>
                  <a:lnTo>
                    <a:pt x="973" y="25631"/>
                  </a:lnTo>
                  <a:lnTo>
                    <a:pt x="1024" y="25606"/>
                  </a:lnTo>
                  <a:lnTo>
                    <a:pt x="1024" y="25606"/>
                  </a:lnTo>
                  <a:lnTo>
                    <a:pt x="1024" y="25606"/>
                  </a:lnTo>
                  <a:lnTo>
                    <a:pt x="1024" y="25657"/>
                  </a:lnTo>
                  <a:lnTo>
                    <a:pt x="1050" y="25631"/>
                  </a:lnTo>
                  <a:lnTo>
                    <a:pt x="1050" y="25657"/>
                  </a:lnTo>
                  <a:lnTo>
                    <a:pt x="1075" y="25631"/>
                  </a:lnTo>
                  <a:lnTo>
                    <a:pt x="1075" y="25683"/>
                  </a:lnTo>
                  <a:lnTo>
                    <a:pt x="1101" y="25657"/>
                  </a:lnTo>
                  <a:lnTo>
                    <a:pt x="1101" y="25708"/>
                  </a:lnTo>
                  <a:lnTo>
                    <a:pt x="1152" y="25683"/>
                  </a:lnTo>
                  <a:lnTo>
                    <a:pt x="1126" y="25734"/>
                  </a:lnTo>
                  <a:lnTo>
                    <a:pt x="1126" y="25734"/>
                  </a:lnTo>
                  <a:lnTo>
                    <a:pt x="1178" y="25683"/>
                  </a:lnTo>
                  <a:lnTo>
                    <a:pt x="1152" y="25734"/>
                  </a:lnTo>
                  <a:lnTo>
                    <a:pt x="1178" y="25708"/>
                  </a:lnTo>
                  <a:lnTo>
                    <a:pt x="1178" y="25734"/>
                  </a:lnTo>
                  <a:lnTo>
                    <a:pt x="1203" y="25708"/>
                  </a:lnTo>
                  <a:lnTo>
                    <a:pt x="1203" y="25708"/>
                  </a:lnTo>
                  <a:lnTo>
                    <a:pt x="1203" y="25708"/>
                  </a:lnTo>
                  <a:lnTo>
                    <a:pt x="1203" y="25759"/>
                  </a:lnTo>
                  <a:lnTo>
                    <a:pt x="1229" y="25734"/>
                  </a:lnTo>
                  <a:lnTo>
                    <a:pt x="1229" y="25759"/>
                  </a:lnTo>
                  <a:lnTo>
                    <a:pt x="1254" y="25734"/>
                  </a:lnTo>
                  <a:lnTo>
                    <a:pt x="1254" y="25785"/>
                  </a:lnTo>
                  <a:lnTo>
                    <a:pt x="1306" y="25759"/>
                  </a:lnTo>
                  <a:lnTo>
                    <a:pt x="1280" y="25810"/>
                  </a:lnTo>
                  <a:lnTo>
                    <a:pt x="1280" y="25810"/>
                  </a:lnTo>
                  <a:lnTo>
                    <a:pt x="1331" y="25785"/>
                  </a:lnTo>
                  <a:lnTo>
                    <a:pt x="1306" y="25836"/>
                  </a:lnTo>
                  <a:lnTo>
                    <a:pt x="1306" y="25836"/>
                  </a:lnTo>
                  <a:lnTo>
                    <a:pt x="1357" y="25785"/>
                  </a:lnTo>
                  <a:lnTo>
                    <a:pt x="1331" y="25836"/>
                  </a:lnTo>
                  <a:lnTo>
                    <a:pt x="1357" y="25810"/>
                  </a:lnTo>
                  <a:lnTo>
                    <a:pt x="1357" y="25836"/>
                  </a:lnTo>
                  <a:lnTo>
                    <a:pt x="1382" y="25810"/>
                  </a:lnTo>
                  <a:lnTo>
                    <a:pt x="1382" y="25862"/>
                  </a:lnTo>
                  <a:lnTo>
                    <a:pt x="1408" y="25836"/>
                  </a:lnTo>
                  <a:lnTo>
                    <a:pt x="1408" y="25862"/>
                  </a:lnTo>
                  <a:lnTo>
                    <a:pt x="1433" y="25836"/>
                  </a:lnTo>
                  <a:lnTo>
                    <a:pt x="1433" y="25887"/>
                  </a:lnTo>
                  <a:lnTo>
                    <a:pt x="1485" y="25862"/>
                  </a:lnTo>
                  <a:lnTo>
                    <a:pt x="1459" y="25913"/>
                  </a:lnTo>
                  <a:lnTo>
                    <a:pt x="1510" y="25887"/>
                  </a:lnTo>
                  <a:lnTo>
                    <a:pt x="1510" y="25938"/>
                  </a:lnTo>
                  <a:lnTo>
                    <a:pt x="1536" y="25913"/>
                  </a:lnTo>
                  <a:lnTo>
                    <a:pt x="1536" y="25938"/>
                  </a:lnTo>
                  <a:lnTo>
                    <a:pt x="1561" y="25913"/>
                  </a:lnTo>
                  <a:lnTo>
                    <a:pt x="1561" y="25964"/>
                  </a:lnTo>
                  <a:lnTo>
                    <a:pt x="1587" y="25938"/>
                  </a:lnTo>
                  <a:lnTo>
                    <a:pt x="1587" y="25964"/>
                  </a:lnTo>
                  <a:lnTo>
                    <a:pt x="1612" y="25938"/>
                  </a:lnTo>
                  <a:lnTo>
                    <a:pt x="1587" y="25989"/>
                  </a:lnTo>
                  <a:lnTo>
                    <a:pt x="1587" y="25989"/>
                  </a:lnTo>
                  <a:lnTo>
                    <a:pt x="1638" y="25938"/>
                  </a:lnTo>
                  <a:lnTo>
                    <a:pt x="1612" y="25989"/>
                  </a:lnTo>
                  <a:lnTo>
                    <a:pt x="1612" y="25989"/>
                  </a:lnTo>
                  <a:lnTo>
                    <a:pt x="1664" y="25964"/>
                  </a:lnTo>
                  <a:lnTo>
                    <a:pt x="1664" y="26015"/>
                  </a:lnTo>
                  <a:lnTo>
                    <a:pt x="1689" y="25989"/>
                  </a:lnTo>
                  <a:lnTo>
                    <a:pt x="1689" y="26041"/>
                  </a:lnTo>
                  <a:lnTo>
                    <a:pt x="1715" y="26015"/>
                  </a:lnTo>
                  <a:lnTo>
                    <a:pt x="1715" y="26041"/>
                  </a:lnTo>
                  <a:lnTo>
                    <a:pt x="1740" y="26015"/>
                  </a:lnTo>
                  <a:lnTo>
                    <a:pt x="1740" y="26066"/>
                  </a:lnTo>
                  <a:lnTo>
                    <a:pt x="1792" y="26041"/>
                  </a:lnTo>
                  <a:lnTo>
                    <a:pt x="1766" y="26092"/>
                  </a:lnTo>
                  <a:lnTo>
                    <a:pt x="1766" y="26092"/>
                  </a:lnTo>
                  <a:lnTo>
                    <a:pt x="1817" y="26041"/>
                  </a:lnTo>
                  <a:lnTo>
                    <a:pt x="1792" y="26092"/>
                  </a:lnTo>
                  <a:lnTo>
                    <a:pt x="1792" y="26092"/>
                  </a:lnTo>
                  <a:lnTo>
                    <a:pt x="1843" y="26066"/>
                  </a:lnTo>
                  <a:lnTo>
                    <a:pt x="1843" y="26117"/>
                  </a:lnTo>
                  <a:lnTo>
                    <a:pt x="1868" y="26092"/>
                  </a:lnTo>
                  <a:lnTo>
                    <a:pt x="1868" y="26143"/>
                  </a:lnTo>
                  <a:lnTo>
                    <a:pt x="1894" y="26117"/>
                  </a:lnTo>
                  <a:lnTo>
                    <a:pt x="1894" y="26143"/>
                  </a:lnTo>
                  <a:lnTo>
                    <a:pt x="1919" y="26117"/>
                  </a:lnTo>
                  <a:lnTo>
                    <a:pt x="1919" y="26169"/>
                  </a:lnTo>
                  <a:lnTo>
                    <a:pt x="1971" y="26143"/>
                  </a:lnTo>
                  <a:lnTo>
                    <a:pt x="1945" y="26194"/>
                  </a:lnTo>
                  <a:lnTo>
                    <a:pt x="1945" y="26194"/>
                  </a:lnTo>
                  <a:lnTo>
                    <a:pt x="1996" y="26143"/>
                  </a:lnTo>
                  <a:lnTo>
                    <a:pt x="1971" y="26194"/>
                  </a:lnTo>
                  <a:lnTo>
                    <a:pt x="1996" y="26169"/>
                  </a:lnTo>
                  <a:lnTo>
                    <a:pt x="1996" y="26194"/>
                  </a:lnTo>
                  <a:lnTo>
                    <a:pt x="2022" y="26169"/>
                  </a:lnTo>
                  <a:lnTo>
                    <a:pt x="2022" y="26169"/>
                  </a:lnTo>
                  <a:lnTo>
                    <a:pt x="2022" y="26169"/>
                  </a:lnTo>
                  <a:lnTo>
                    <a:pt x="2022" y="26220"/>
                  </a:lnTo>
                  <a:lnTo>
                    <a:pt x="2047" y="26194"/>
                  </a:lnTo>
                  <a:lnTo>
                    <a:pt x="2047" y="26245"/>
                  </a:lnTo>
                  <a:lnTo>
                    <a:pt x="2073" y="26220"/>
                  </a:lnTo>
                  <a:lnTo>
                    <a:pt x="2073" y="26245"/>
                  </a:lnTo>
                  <a:lnTo>
                    <a:pt x="2098" y="26220"/>
                  </a:lnTo>
                  <a:lnTo>
                    <a:pt x="2073" y="26271"/>
                  </a:lnTo>
                  <a:lnTo>
                    <a:pt x="2073" y="26271"/>
                  </a:lnTo>
                  <a:lnTo>
                    <a:pt x="2124" y="26220"/>
                  </a:lnTo>
                  <a:lnTo>
                    <a:pt x="2098" y="26271"/>
                  </a:lnTo>
                  <a:lnTo>
                    <a:pt x="2098" y="26271"/>
                  </a:lnTo>
                  <a:lnTo>
                    <a:pt x="2150" y="26245"/>
                  </a:lnTo>
                  <a:lnTo>
                    <a:pt x="2150" y="26296"/>
                  </a:lnTo>
                  <a:lnTo>
                    <a:pt x="2175" y="26271"/>
                  </a:lnTo>
                  <a:lnTo>
                    <a:pt x="2175" y="26296"/>
                  </a:lnTo>
                  <a:lnTo>
                    <a:pt x="2201" y="26271"/>
                  </a:lnTo>
                  <a:lnTo>
                    <a:pt x="2201" y="26271"/>
                  </a:lnTo>
                  <a:lnTo>
                    <a:pt x="2201" y="26271"/>
                  </a:lnTo>
                  <a:lnTo>
                    <a:pt x="2201" y="26322"/>
                  </a:lnTo>
                  <a:lnTo>
                    <a:pt x="2226" y="26296"/>
                  </a:lnTo>
                  <a:lnTo>
                    <a:pt x="2226" y="26348"/>
                  </a:lnTo>
                  <a:lnTo>
                    <a:pt x="2252" y="26322"/>
                  </a:lnTo>
                  <a:lnTo>
                    <a:pt x="2252" y="26348"/>
                  </a:lnTo>
                  <a:lnTo>
                    <a:pt x="2278" y="26322"/>
                  </a:lnTo>
                  <a:lnTo>
                    <a:pt x="2252" y="26373"/>
                  </a:lnTo>
                  <a:lnTo>
                    <a:pt x="2252" y="26373"/>
                  </a:lnTo>
                  <a:lnTo>
                    <a:pt x="2303" y="26322"/>
                  </a:lnTo>
                  <a:lnTo>
                    <a:pt x="2278" y="26373"/>
                  </a:lnTo>
                  <a:lnTo>
                    <a:pt x="2278" y="26373"/>
                  </a:lnTo>
                  <a:lnTo>
                    <a:pt x="2329" y="26348"/>
                  </a:lnTo>
                  <a:lnTo>
                    <a:pt x="2329" y="26399"/>
                  </a:lnTo>
                  <a:lnTo>
                    <a:pt x="2354" y="26373"/>
                  </a:lnTo>
                  <a:lnTo>
                    <a:pt x="2354" y="26399"/>
                  </a:lnTo>
                  <a:lnTo>
                    <a:pt x="2380" y="26373"/>
                  </a:lnTo>
                  <a:lnTo>
                    <a:pt x="2380" y="26424"/>
                  </a:lnTo>
                  <a:lnTo>
                    <a:pt x="2405" y="26399"/>
                  </a:lnTo>
                  <a:lnTo>
                    <a:pt x="2405" y="26450"/>
                  </a:lnTo>
                  <a:lnTo>
                    <a:pt x="2457" y="26424"/>
                  </a:lnTo>
                  <a:lnTo>
                    <a:pt x="2431" y="26475"/>
                  </a:lnTo>
                  <a:lnTo>
                    <a:pt x="2431" y="26475"/>
                  </a:lnTo>
                  <a:lnTo>
                    <a:pt x="2482" y="26424"/>
                  </a:lnTo>
                  <a:lnTo>
                    <a:pt x="2457" y="26475"/>
                  </a:lnTo>
                  <a:lnTo>
                    <a:pt x="2482" y="26450"/>
                  </a:lnTo>
                  <a:lnTo>
                    <a:pt x="2482" y="26475"/>
                  </a:lnTo>
                  <a:lnTo>
                    <a:pt x="2508" y="26450"/>
                  </a:lnTo>
                  <a:lnTo>
                    <a:pt x="2508" y="26450"/>
                  </a:lnTo>
                  <a:lnTo>
                    <a:pt x="2508" y="26450"/>
                  </a:lnTo>
                  <a:lnTo>
                    <a:pt x="2508" y="26501"/>
                  </a:lnTo>
                  <a:lnTo>
                    <a:pt x="2533" y="26475"/>
                  </a:lnTo>
                  <a:lnTo>
                    <a:pt x="2533" y="26501"/>
                  </a:lnTo>
                  <a:lnTo>
                    <a:pt x="2559" y="26475"/>
                  </a:lnTo>
                  <a:lnTo>
                    <a:pt x="2559" y="26527"/>
                  </a:lnTo>
                  <a:lnTo>
                    <a:pt x="2610" y="26501"/>
                  </a:lnTo>
                  <a:lnTo>
                    <a:pt x="2585" y="26552"/>
                  </a:lnTo>
                  <a:lnTo>
                    <a:pt x="2585" y="26552"/>
                  </a:lnTo>
                  <a:lnTo>
                    <a:pt x="2636" y="26527"/>
                  </a:lnTo>
                  <a:lnTo>
                    <a:pt x="2636" y="26578"/>
                  </a:lnTo>
                  <a:lnTo>
                    <a:pt x="2661" y="26552"/>
                  </a:lnTo>
                  <a:lnTo>
                    <a:pt x="2661" y="26578"/>
                  </a:lnTo>
                  <a:lnTo>
                    <a:pt x="2687" y="26552"/>
                  </a:lnTo>
                  <a:lnTo>
                    <a:pt x="2687" y="26552"/>
                  </a:lnTo>
                  <a:lnTo>
                    <a:pt x="2687" y="26552"/>
                  </a:lnTo>
                  <a:lnTo>
                    <a:pt x="2687" y="26603"/>
                  </a:lnTo>
                  <a:lnTo>
                    <a:pt x="2712" y="26578"/>
                  </a:lnTo>
                  <a:lnTo>
                    <a:pt x="2712" y="26603"/>
                  </a:lnTo>
                  <a:lnTo>
                    <a:pt x="2738" y="26578"/>
                  </a:lnTo>
                  <a:lnTo>
                    <a:pt x="2738" y="26629"/>
                  </a:lnTo>
                  <a:lnTo>
                    <a:pt x="2789" y="26603"/>
                  </a:lnTo>
                  <a:lnTo>
                    <a:pt x="2764" y="26655"/>
                  </a:lnTo>
                  <a:lnTo>
                    <a:pt x="2764" y="26655"/>
                  </a:lnTo>
                  <a:lnTo>
                    <a:pt x="2815" y="26629"/>
                  </a:lnTo>
                  <a:lnTo>
                    <a:pt x="2815" y="26680"/>
                  </a:lnTo>
                  <a:lnTo>
                    <a:pt x="2840" y="26655"/>
                  </a:lnTo>
                  <a:lnTo>
                    <a:pt x="2840" y="26680"/>
                  </a:lnTo>
                  <a:lnTo>
                    <a:pt x="2866" y="26655"/>
                  </a:lnTo>
                  <a:lnTo>
                    <a:pt x="2866" y="26706"/>
                  </a:lnTo>
                  <a:lnTo>
                    <a:pt x="2891" y="26680"/>
                  </a:lnTo>
                  <a:lnTo>
                    <a:pt x="2891" y="26706"/>
                  </a:lnTo>
                  <a:lnTo>
                    <a:pt x="2917" y="26680"/>
                  </a:lnTo>
                  <a:lnTo>
                    <a:pt x="2891" y="26731"/>
                  </a:lnTo>
                  <a:lnTo>
                    <a:pt x="2891" y="26731"/>
                  </a:lnTo>
                  <a:lnTo>
                    <a:pt x="2943" y="26680"/>
                  </a:lnTo>
                  <a:lnTo>
                    <a:pt x="2917" y="26731"/>
                  </a:lnTo>
                  <a:lnTo>
                    <a:pt x="2917" y="26731"/>
                  </a:lnTo>
                  <a:lnTo>
                    <a:pt x="2968" y="26706"/>
                  </a:lnTo>
                  <a:lnTo>
                    <a:pt x="2968" y="26757"/>
                  </a:lnTo>
                  <a:lnTo>
                    <a:pt x="2994" y="26731"/>
                  </a:lnTo>
                  <a:lnTo>
                    <a:pt x="2994" y="26782"/>
                  </a:lnTo>
                  <a:lnTo>
                    <a:pt x="3019" y="26757"/>
                  </a:lnTo>
                  <a:lnTo>
                    <a:pt x="3019" y="26782"/>
                  </a:lnTo>
                  <a:lnTo>
                    <a:pt x="3045" y="26757"/>
                  </a:lnTo>
                  <a:lnTo>
                    <a:pt x="3045" y="26808"/>
                  </a:lnTo>
                  <a:lnTo>
                    <a:pt x="3071" y="26782"/>
                  </a:lnTo>
                  <a:lnTo>
                    <a:pt x="3071" y="26808"/>
                  </a:lnTo>
                  <a:lnTo>
                    <a:pt x="3096" y="26782"/>
                  </a:lnTo>
                  <a:lnTo>
                    <a:pt x="3071" y="26834"/>
                  </a:lnTo>
                  <a:lnTo>
                    <a:pt x="3071" y="26834"/>
                  </a:lnTo>
                  <a:lnTo>
                    <a:pt x="3122" y="26782"/>
                  </a:lnTo>
                  <a:lnTo>
                    <a:pt x="3096" y="26834"/>
                  </a:lnTo>
                  <a:lnTo>
                    <a:pt x="3096" y="26834"/>
                  </a:lnTo>
                  <a:lnTo>
                    <a:pt x="3147" y="26808"/>
                  </a:lnTo>
                  <a:lnTo>
                    <a:pt x="3147" y="26859"/>
                  </a:lnTo>
                  <a:lnTo>
                    <a:pt x="3173" y="26834"/>
                  </a:lnTo>
                  <a:lnTo>
                    <a:pt x="3173" y="26885"/>
                  </a:lnTo>
                  <a:lnTo>
                    <a:pt x="3198" y="26859"/>
                  </a:lnTo>
                  <a:lnTo>
                    <a:pt x="3198" y="26885"/>
                  </a:lnTo>
                  <a:lnTo>
                    <a:pt x="3224" y="26859"/>
                  </a:lnTo>
                  <a:lnTo>
                    <a:pt x="3224" y="26910"/>
                  </a:lnTo>
                  <a:lnTo>
                    <a:pt x="3275" y="26885"/>
                  </a:lnTo>
                  <a:lnTo>
                    <a:pt x="3250" y="26936"/>
                  </a:lnTo>
                  <a:lnTo>
                    <a:pt x="3250" y="26936"/>
                  </a:lnTo>
                  <a:lnTo>
                    <a:pt x="3301" y="26885"/>
                  </a:lnTo>
                  <a:lnTo>
                    <a:pt x="3275" y="26936"/>
                  </a:lnTo>
                  <a:lnTo>
                    <a:pt x="3275" y="26936"/>
                  </a:lnTo>
                  <a:lnTo>
                    <a:pt x="3301" y="26910"/>
                  </a:lnTo>
                  <a:lnTo>
                    <a:pt x="3301" y="26936"/>
                  </a:lnTo>
                  <a:lnTo>
                    <a:pt x="3326" y="26910"/>
                  </a:lnTo>
                  <a:lnTo>
                    <a:pt x="3326" y="26962"/>
                  </a:lnTo>
                  <a:lnTo>
                    <a:pt x="3352" y="26936"/>
                  </a:lnTo>
                  <a:lnTo>
                    <a:pt x="3352" y="26987"/>
                  </a:lnTo>
                  <a:lnTo>
                    <a:pt x="3377" y="26962"/>
                  </a:lnTo>
                  <a:lnTo>
                    <a:pt x="3377" y="26987"/>
                  </a:lnTo>
                  <a:lnTo>
                    <a:pt x="3403" y="26962"/>
                  </a:lnTo>
                  <a:lnTo>
                    <a:pt x="3377" y="27013"/>
                  </a:lnTo>
                  <a:lnTo>
                    <a:pt x="3377" y="27013"/>
                  </a:lnTo>
                  <a:lnTo>
                    <a:pt x="3429" y="26962"/>
                  </a:lnTo>
                  <a:lnTo>
                    <a:pt x="3403" y="27013"/>
                  </a:lnTo>
                  <a:lnTo>
                    <a:pt x="3403" y="27013"/>
                  </a:lnTo>
                  <a:lnTo>
                    <a:pt x="3454" y="26987"/>
                  </a:lnTo>
                  <a:lnTo>
                    <a:pt x="3454" y="27038"/>
                  </a:lnTo>
                  <a:lnTo>
                    <a:pt x="3480" y="27013"/>
                  </a:lnTo>
                  <a:lnTo>
                    <a:pt x="3480" y="27038"/>
                  </a:lnTo>
                  <a:lnTo>
                    <a:pt x="3505" y="27013"/>
                  </a:lnTo>
                  <a:lnTo>
                    <a:pt x="3505" y="27013"/>
                  </a:lnTo>
                  <a:lnTo>
                    <a:pt x="3480" y="27064"/>
                  </a:lnTo>
                  <a:lnTo>
                    <a:pt x="6933" y="23252"/>
                  </a:lnTo>
                  <a:lnTo>
                    <a:pt x="7189" y="23329"/>
                  </a:lnTo>
                  <a:lnTo>
                    <a:pt x="7445" y="23355"/>
                  </a:lnTo>
                  <a:lnTo>
                    <a:pt x="7726" y="23380"/>
                  </a:lnTo>
                  <a:lnTo>
                    <a:pt x="8007" y="23406"/>
                  </a:lnTo>
                  <a:lnTo>
                    <a:pt x="8289" y="23406"/>
                  </a:lnTo>
                  <a:lnTo>
                    <a:pt x="8570" y="23380"/>
                  </a:lnTo>
                  <a:lnTo>
                    <a:pt x="9184" y="23278"/>
                  </a:lnTo>
                  <a:lnTo>
                    <a:pt x="9798" y="23125"/>
                  </a:lnTo>
                  <a:lnTo>
                    <a:pt x="10438" y="22920"/>
                  </a:lnTo>
                  <a:lnTo>
                    <a:pt x="11103" y="22639"/>
                  </a:lnTo>
                  <a:lnTo>
                    <a:pt x="11768" y="22280"/>
                  </a:lnTo>
                  <a:lnTo>
                    <a:pt x="12203" y="21999"/>
                  </a:lnTo>
                  <a:lnTo>
                    <a:pt x="12612" y="21743"/>
                  </a:lnTo>
                  <a:lnTo>
                    <a:pt x="13047" y="21436"/>
                  </a:lnTo>
                  <a:lnTo>
                    <a:pt x="13456" y="21104"/>
                  </a:lnTo>
                  <a:lnTo>
                    <a:pt x="13840" y="20771"/>
                  </a:lnTo>
                  <a:lnTo>
                    <a:pt x="14249" y="20413"/>
                  </a:lnTo>
                  <a:lnTo>
                    <a:pt x="14633" y="20055"/>
                  </a:lnTo>
                  <a:lnTo>
                    <a:pt x="14991" y="19646"/>
                  </a:lnTo>
                  <a:lnTo>
                    <a:pt x="15374" y="19262"/>
                  </a:lnTo>
                  <a:lnTo>
                    <a:pt x="15733" y="18827"/>
                  </a:lnTo>
                  <a:lnTo>
                    <a:pt x="16065" y="18392"/>
                  </a:lnTo>
                  <a:lnTo>
                    <a:pt x="16398" y="17957"/>
                  </a:lnTo>
                  <a:lnTo>
                    <a:pt x="16730" y="17497"/>
                  </a:lnTo>
                  <a:lnTo>
                    <a:pt x="17037" y="17037"/>
                  </a:lnTo>
                  <a:lnTo>
                    <a:pt x="17344" y="16576"/>
                  </a:lnTo>
                  <a:lnTo>
                    <a:pt x="17625" y="16090"/>
                  </a:lnTo>
                  <a:lnTo>
                    <a:pt x="17907" y="15578"/>
                  </a:lnTo>
                  <a:lnTo>
                    <a:pt x="18163" y="15092"/>
                  </a:lnTo>
                  <a:lnTo>
                    <a:pt x="18418" y="14581"/>
                  </a:lnTo>
                  <a:lnTo>
                    <a:pt x="18649" y="14069"/>
                  </a:lnTo>
                  <a:lnTo>
                    <a:pt x="18853" y="13558"/>
                  </a:lnTo>
                  <a:lnTo>
                    <a:pt x="19058" y="13046"/>
                  </a:lnTo>
                  <a:lnTo>
                    <a:pt x="19237" y="12534"/>
                  </a:lnTo>
                  <a:lnTo>
                    <a:pt x="19416" y="12023"/>
                  </a:lnTo>
                  <a:lnTo>
                    <a:pt x="19570" y="11486"/>
                  </a:lnTo>
                  <a:lnTo>
                    <a:pt x="19697" y="10974"/>
                  </a:lnTo>
                  <a:lnTo>
                    <a:pt x="19800" y="10463"/>
                  </a:lnTo>
                  <a:lnTo>
                    <a:pt x="19902" y="9925"/>
                  </a:lnTo>
                  <a:lnTo>
                    <a:pt x="19979" y="9414"/>
                  </a:lnTo>
                  <a:lnTo>
                    <a:pt x="20030" y="8902"/>
                  </a:lnTo>
                  <a:lnTo>
                    <a:pt x="20056" y="8416"/>
                  </a:lnTo>
                  <a:lnTo>
                    <a:pt x="20056" y="7905"/>
                  </a:lnTo>
                  <a:lnTo>
                    <a:pt x="20056" y="7419"/>
                  </a:lnTo>
                  <a:lnTo>
                    <a:pt x="20030" y="6958"/>
                  </a:lnTo>
                  <a:lnTo>
                    <a:pt x="19979" y="6498"/>
                  </a:lnTo>
                  <a:lnTo>
                    <a:pt x="19902" y="6063"/>
                  </a:lnTo>
                  <a:lnTo>
                    <a:pt x="19800" y="5654"/>
                  </a:lnTo>
                  <a:lnTo>
                    <a:pt x="19697" y="5270"/>
                  </a:lnTo>
                  <a:lnTo>
                    <a:pt x="19570" y="4912"/>
                  </a:lnTo>
                  <a:lnTo>
                    <a:pt x="19416" y="4554"/>
                  </a:lnTo>
                  <a:lnTo>
                    <a:pt x="19237" y="4221"/>
                  </a:lnTo>
                  <a:lnTo>
                    <a:pt x="19058" y="3914"/>
                  </a:lnTo>
                  <a:lnTo>
                    <a:pt x="18853" y="3633"/>
                  </a:lnTo>
                  <a:lnTo>
                    <a:pt x="18649" y="3377"/>
                  </a:lnTo>
                  <a:lnTo>
                    <a:pt x="18418" y="3121"/>
                  </a:lnTo>
                  <a:lnTo>
                    <a:pt x="18163" y="2916"/>
                  </a:lnTo>
                  <a:lnTo>
                    <a:pt x="17907" y="2712"/>
                  </a:lnTo>
                  <a:lnTo>
                    <a:pt x="17625" y="2533"/>
                  </a:lnTo>
                  <a:lnTo>
                    <a:pt x="17600" y="2533"/>
                  </a:lnTo>
                  <a:lnTo>
                    <a:pt x="17574" y="2507"/>
                  </a:lnTo>
                  <a:lnTo>
                    <a:pt x="17549" y="2507"/>
                  </a:lnTo>
                  <a:lnTo>
                    <a:pt x="17549" y="2482"/>
                  </a:lnTo>
                  <a:lnTo>
                    <a:pt x="17523" y="2482"/>
                  </a:lnTo>
                  <a:lnTo>
                    <a:pt x="17498" y="2456"/>
                  </a:lnTo>
                  <a:lnTo>
                    <a:pt x="17472" y="2456"/>
                  </a:lnTo>
                  <a:lnTo>
                    <a:pt x="17472" y="2430"/>
                  </a:lnTo>
                  <a:lnTo>
                    <a:pt x="17421" y="2430"/>
                  </a:lnTo>
                  <a:lnTo>
                    <a:pt x="17395" y="2405"/>
                  </a:lnTo>
                  <a:lnTo>
                    <a:pt x="17370" y="2405"/>
                  </a:lnTo>
                  <a:lnTo>
                    <a:pt x="17370" y="2379"/>
                  </a:lnTo>
                  <a:lnTo>
                    <a:pt x="17344" y="2379"/>
                  </a:lnTo>
                  <a:lnTo>
                    <a:pt x="17318" y="2354"/>
                  </a:lnTo>
                  <a:lnTo>
                    <a:pt x="17293" y="2354"/>
                  </a:lnTo>
                  <a:lnTo>
                    <a:pt x="17293" y="2328"/>
                  </a:lnTo>
                  <a:lnTo>
                    <a:pt x="17242" y="2328"/>
                  </a:lnTo>
                  <a:lnTo>
                    <a:pt x="17216" y="2303"/>
                  </a:lnTo>
                  <a:lnTo>
                    <a:pt x="17191" y="2303"/>
                  </a:lnTo>
                  <a:lnTo>
                    <a:pt x="17191" y="2277"/>
                  </a:lnTo>
                  <a:lnTo>
                    <a:pt x="17165" y="2277"/>
                  </a:lnTo>
                  <a:lnTo>
                    <a:pt x="17139" y="2251"/>
                  </a:lnTo>
                  <a:lnTo>
                    <a:pt x="17114" y="2251"/>
                  </a:lnTo>
                  <a:lnTo>
                    <a:pt x="17088" y="2226"/>
                  </a:lnTo>
                  <a:lnTo>
                    <a:pt x="17063" y="2226"/>
                  </a:lnTo>
                  <a:lnTo>
                    <a:pt x="17037" y="2200"/>
                  </a:lnTo>
                  <a:lnTo>
                    <a:pt x="17012" y="2200"/>
                  </a:lnTo>
                  <a:lnTo>
                    <a:pt x="17012" y="2175"/>
                  </a:lnTo>
                  <a:lnTo>
                    <a:pt x="16986" y="2175"/>
                  </a:lnTo>
                  <a:lnTo>
                    <a:pt x="16960" y="2149"/>
                  </a:lnTo>
                  <a:lnTo>
                    <a:pt x="16935" y="2149"/>
                  </a:lnTo>
                  <a:lnTo>
                    <a:pt x="16909" y="2123"/>
                  </a:lnTo>
                  <a:lnTo>
                    <a:pt x="16884" y="2123"/>
                  </a:lnTo>
                  <a:lnTo>
                    <a:pt x="16884" y="2098"/>
                  </a:lnTo>
                  <a:lnTo>
                    <a:pt x="16832" y="2098"/>
                  </a:lnTo>
                  <a:lnTo>
                    <a:pt x="16832" y="2072"/>
                  </a:lnTo>
                  <a:lnTo>
                    <a:pt x="16807" y="2072"/>
                  </a:lnTo>
                  <a:lnTo>
                    <a:pt x="16781" y="2047"/>
                  </a:lnTo>
                  <a:lnTo>
                    <a:pt x="16756" y="2047"/>
                  </a:lnTo>
                  <a:lnTo>
                    <a:pt x="16730" y="2021"/>
                  </a:lnTo>
                  <a:lnTo>
                    <a:pt x="16705" y="2021"/>
                  </a:lnTo>
                  <a:lnTo>
                    <a:pt x="16679" y="1996"/>
                  </a:lnTo>
                  <a:lnTo>
                    <a:pt x="16653" y="1996"/>
                  </a:lnTo>
                  <a:lnTo>
                    <a:pt x="16653" y="1970"/>
                  </a:lnTo>
                  <a:lnTo>
                    <a:pt x="16602" y="1970"/>
                  </a:lnTo>
                  <a:lnTo>
                    <a:pt x="16602" y="1944"/>
                  </a:lnTo>
                  <a:lnTo>
                    <a:pt x="16577" y="1944"/>
                  </a:lnTo>
                  <a:lnTo>
                    <a:pt x="16551" y="1919"/>
                  </a:lnTo>
                  <a:lnTo>
                    <a:pt x="16526" y="1919"/>
                  </a:lnTo>
                  <a:lnTo>
                    <a:pt x="16526" y="1893"/>
                  </a:lnTo>
                  <a:lnTo>
                    <a:pt x="16474" y="1893"/>
                  </a:lnTo>
                  <a:lnTo>
                    <a:pt x="16474" y="1868"/>
                  </a:lnTo>
                  <a:lnTo>
                    <a:pt x="16423" y="1868"/>
                  </a:lnTo>
                  <a:lnTo>
                    <a:pt x="16423" y="1842"/>
                  </a:lnTo>
                  <a:lnTo>
                    <a:pt x="16398" y="1842"/>
                  </a:lnTo>
                  <a:lnTo>
                    <a:pt x="16372" y="1817"/>
                  </a:lnTo>
                  <a:lnTo>
                    <a:pt x="16346" y="1817"/>
                  </a:lnTo>
                  <a:lnTo>
                    <a:pt x="16321" y="1791"/>
                  </a:lnTo>
                  <a:lnTo>
                    <a:pt x="16295" y="1791"/>
                  </a:lnTo>
                  <a:lnTo>
                    <a:pt x="16270" y="1765"/>
                  </a:lnTo>
                  <a:lnTo>
                    <a:pt x="16244" y="1765"/>
                  </a:lnTo>
                  <a:lnTo>
                    <a:pt x="16244" y="1740"/>
                  </a:lnTo>
                  <a:lnTo>
                    <a:pt x="16219" y="1740"/>
                  </a:lnTo>
                  <a:lnTo>
                    <a:pt x="16193" y="1714"/>
                  </a:lnTo>
                  <a:lnTo>
                    <a:pt x="16167" y="1714"/>
                  </a:lnTo>
                  <a:lnTo>
                    <a:pt x="16167" y="1689"/>
                  </a:lnTo>
                  <a:lnTo>
                    <a:pt x="16116" y="1689"/>
                  </a:lnTo>
                  <a:lnTo>
                    <a:pt x="16091" y="1663"/>
                  </a:lnTo>
                  <a:lnTo>
                    <a:pt x="16065" y="1663"/>
                  </a:lnTo>
                  <a:lnTo>
                    <a:pt x="16065" y="1637"/>
                  </a:lnTo>
                  <a:lnTo>
                    <a:pt x="16039" y="1637"/>
                  </a:lnTo>
                  <a:lnTo>
                    <a:pt x="16014" y="1612"/>
                  </a:lnTo>
                  <a:lnTo>
                    <a:pt x="15988" y="1612"/>
                  </a:lnTo>
                  <a:lnTo>
                    <a:pt x="15988" y="1586"/>
                  </a:lnTo>
                  <a:lnTo>
                    <a:pt x="15937" y="1586"/>
                  </a:lnTo>
                  <a:lnTo>
                    <a:pt x="15912" y="1561"/>
                  </a:lnTo>
                  <a:lnTo>
                    <a:pt x="15886" y="1561"/>
                  </a:lnTo>
                  <a:lnTo>
                    <a:pt x="15886" y="1535"/>
                  </a:lnTo>
                  <a:lnTo>
                    <a:pt x="15860" y="1535"/>
                  </a:lnTo>
                  <a:lnTo>
                    <a:pt x="15835" y="1510"/>
                  </a:lnTo>
                  <a:lnTo>
                    <a:pt x="15809" y="1510"/>
                  </a:lnTo>
                  <a:lnTo>
                    <a:pt x="15784" y="1484"/>
                  </a:lnTo>
                  <a:lnTo>
                    <a:pt x="15758" y="1484"/>
                  </a:lnTo>
                  <a:lnTo>
                    <a:pt x="15733" y="1458"/>
                  </a:lnTo>
                  <a:lnTo>
                    <a:pt x="15707" y="1458"/>
                  </a:lnTo>
                  <a:lnTo>
                    <a:pt x="15707" y="1433"/>
                  </a:lnTo>
                  <a:lnTo>
                    <a:pt x="15681" y="1433"/>
                  </a:lnTo>
                  <a:lnTo>
                    <a:pt x="15656" y="1407"/>
                  </a:lnTo>
                  <a:lnTo>
                    <a:pt x="15630" y="1407"/>
                  </a:lnTo>
                  <a:lnTo>
                    <a:pt x="15605" y="1382"/>
                  </a:lnTo>
                  <a:lnTo>
                    <a:pt x="15579" y="1382"/>
                  </a:lnTo>
                  <a:lnTo>
                    <a:pt x="15579" y="1356"/>
                  </a:lnTo>
                  <a:lnTo>
                    <a:pt x="15528" y="1356"/>
                  </a:lnTo>
                  <a:lnTo>
                    <a:pt x="15528" y="1331"/>
                  </a:lnTo>
                  <a:lnTo>
                    <a:pt x="15502" y="1331"/>
                  </a:lnTo>
                  <a:lnTo>
                    <a:pt x="15477" y="1305"/>
                  </a:lnTo>
                  <a:lnTo>
                    <a:pt x="15451" y="1305"/>
                  </a:lnTo>
                  <a:lnTo>
                    <a:pt x="15426" y="1279"/>
                  </a:lnTo>
                  <a:lnTo>
                    <a:pt x="15400" y="1279"/>
                  </a:lnTo>
                  <a:lnTo>
                    <a:pt x="15374" y="1254"/>
                  </a:lnTo>
                  <a:lnTo>
                    <a:pt x="15349" y="1254"/>
                  </a:lnTo>
                  <a:lnTo>
                    <a:pt x="15349" y="1228"/>
                  </a:lnTo>
                  <a:lnTo>
                    <a:pt x="15323" y="1228"/>
                  </a:lnTo>
                  <a:lnTo>
                    <a:pt x="15298" y="1203"/>
                  </a:lnTo>
                  <a:lnTo>
                    <a:pt x="15272" y="1203"/>
                  </a:lnTo>
                  <a:lnTo>
                    <a:pt x="15247" y="1177"/>
                  </a:lnTo>
                  <a:lnTo>
                    <a:pt x="15221" y="1177"/>
                  </a:lnTo>
                  <a:lnTo>
                    <a:pt x="15195" y="1151"/>
                  </a:lnTo>
                  <a:lnTo>
                    <a:pt x="15170" y="1151"/>
                  </a:lnTo>
                  <a:lnTo>
                    <a:pt x="15170" y="1126"/>
                  </a:lnTo>
                  <a:lnTo>
                    <a:pt x="15119" y="1126"/>
                  </a:lnTo>
                  <a:lnTo>
                    <a:pt x="15119" y="1100"/>
                  </a:lnTo>
                  <a:lnTo>
                    <a:pt x="15093" y="1100"/>
                  </a:lnTo>
                  <a:lnTo>
                    <a:pt x="15067" y="1075"/>
                  </a:lnTo>
                  <a:lnTo>
                    <a:pt x="15042" y="1075"/>
                  </a:lnTo>
                  <a:lnTo>
                    <a:pt x="15042" y="1049"/>
                  </a:lnTo>
                  <a:lnTo>
                    <a:pt x="14991" y="1049"/>
                  </a:lnTo>
                  <a:lnTo>
                    <a:pt x="14965" y="1024"/>
                  </a:lnTo>
                  <a:lnTo>
                    <a:pt x="14940" y="1024"/>
                  </a:lnTo>
                  <a:lnTo>
                    <a:pt x="14940" y="998"/>
                  </a:lnTo>
                  <a:lnTo>
                    <a:pt x="14914" y="998"/>
                  </a:lnTo>
                  <a:lnTo>
                    <a:pt x="14888" y="972"/>
                  </a:lnTo>
                  <a:lnTo>
                    <a:pt x="14863" y="972"/>
                  </a:lnTo>
                  <a:lnTo>
                    <a:pt x="14863" y="947"/>
                  </a:lnTo>
                  <a:lnTo>
                    <a:pt x="14812" y="947"/>
                  </a:lnTo>
                  <a:lnTo>
                    <a:pt x="14786" y="921"/>
                  </a:lnTo>
                  <a:lnTo>
                    <a:pt x="14761" y="921"/>
                  </a:lnTo>
                  <a:lnTo>
                    <a:pt x="14761" y="896"/>
                  </a:lnTo>
                  <a:lnTo>
                    <a:pt x="14735" y="896"/>
                  </a:lnTo>
                  <a:lnTo>
                    <a:pt x="14709" y="870"/>
                  </a:lnTo>
                  <a:lnTo>
                    <a:pt x="14684" y="870"/>
                  </a:lnTo>
                  <a:lnTo>
                    <a:pt x="14684" y="845"/>
                  </a:lnTo>
                  <a:lnTo>
                    <a:pt x="14633" y="845"/>
                  </a:lnTo>
                  <a:lnTo>
                    <a:pt x="14607" y="819"/>
                  </a:lnTo>
                  <a:lnTo>
                    <a:pt x="14581" y="819"/>
                  </a:lnTo>
                  <a:lnTo>
                    <a:pt x="14581" y="793"/>
                  </a:lnTo>
                  <a:lnTo>
                    <a:pt x="14556" y="793"/>
                  </a:lnTo>
                  <a:lnTo>
                    <a:pt x="14530" y="768"/>
                  </a:lnTo>
                  <a:lnTo>
                    <a:pt x="14505" y="768"/>
                  </a:lnTo>
                  <a:lnTo>
                    <a:pt x="14479" y="742"/>
                  </a:lnTo>
                  <a:lnTo>
                    <a:pt x="14454" y="742"/>
                  </a:lnTo>
                  <a:lnTo>
                    <a:pt x="14428" y="717"/>
                  </a:lnTo>
                  <a:lnTo>
                    <a:pt x="14402" y="717"/>
                  </a:lnTo>
                  <a:lnTo>
                    <a:pt x="14402" y="691"/>
                  </a:lnTo>
                  <a:lnTo>
                    <a:pt x="14377" y="691"/>
                  </a:lnTo>
                  <a:lnTo>
                    <a:pt x="14351" y="665"/>
                  </a:lnTo>
                  <a:lnTo>
                    <a:pt x="14326" y="665"/>
                  </a:lnTo>
                  <a:lnTo>
                    <a:pt x="14300" y="640"/>
                  </a:lnTo>
                  <a:lnTo>
                    <a:pt x="14274" y="640"/>
                  </a:lnTo>
                  <a:lnTo>
                    <a:pt x="14249" y="614"/>
                  </a:lnTo>
                  <a:lnTo>
                    <a:pt x="14223" y="614"/>
                  </a:lnTo>
                  <a:lnTo>
                    <a:pt x="14223" y="589"/>
                  </a:lnTo>
                  <a:lnTo>
                    <a:pt x="14198" y="589"/>
                  </a:lnTo>
                  <a:lnTo>
                    <a:pt x="14172" y="563"/>
                  </a:lnTo>
                  <a:lnTo>
                    <a:pt x="14147" y="563"/>
                  </a:lnTo>
                  <a:lnTo>
                    <a:pt x="13865" y="410"/>
                  </a:lnTo>
                  <a:lnTo>
                    <a:pt x="13558" y="282"/>
                  </a:lnTo>
                  <a:lnTo>
                    <a:pt x="13251" y="179"/>
                  </a:lnTo>
                  <a:lnTo>
                    <a:pt x="12919" y="103"/>
                  </a:lnTo>
                  <a:lnTo>
                    <a:pt x="12586" y="52"/>
                  </a:lnTo>
                  <a:lnTo>
                    <a:pt x="12254" y="26"/>
                  </a:lnTo>
                  <a:lnTo>
                    <a:pt x="11896" y="0"/>
                  </a:lnTo>
                  <a:close/>
                </a:path>
              </a:pathLst>
            </a:custGeom>
            <a:solidFill>
              <a:srgbClr val="94A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1043213" y="2543278"/>
              <a:ext cx="303815" cy="459452"/>
            </a:xfrm>
            <a:custGeom>
              <a:rect b="b" l="l" r="r" t="t"/>
              <a:pathLst>
                <a:path extrusionOk="0" h="25069" w="16577">
                  <a:moveTo>
                    <a:pt x="11895" y="1"/>
                  </a:moveTo>
                  <a:lnTo>
                    <a:pt x="11512" y="26"/>
                  </a:lnTo>
                  <a:lnTo>
                    <a:pt x="11154" y="52"/>
                  </a:lnTo>
                  <a:lnTo>
                    <a:pt x="10770" y="128"/>
                  </a:lnTo>
                  <a:lnTo>
                    <a:pt x="10361" y="231"/>
                  </a:lnTo>
                  <a:lnTo>
                    <a:pt x="9977" y="359"/>
                  </a:lnTo>
                  <a:lnTo>
                    <a:pt x="9568" y="512"/>
                  </a:lnTo>
                  <a:lnTo>
                    <a:pt x="9133" y="691"/>
                  </a:lnTo>
                  <a:lnTo>
                    <a:pt x="8724" y="896"/>
                  </a:lnTo>
                  <a:lnTo>
                    <a:pt x="8289" y="1126"/>
                  </a:lnTo>
                  <a:lnTo>
                    <a:pt x="7879" y="1382"/>
                  </a:lnTo>
                  <a:lnTo>
                    <a:pt x="7445" y="1663"/>
                  </a:lnTo>
                  <a:lnTo>
                    <a:pt x="7035" y="1970"/>
                  </a:lnTo>
                  <a:lnTo>
                    <a:pt x="6626" y="2277"/>
                  </a:lnTo>
                  <a:lnTo>
                    <a:pt x="6217" y="2635"/>
                  </a:lnTo>
                  <a:lnTo>
                    <a:pt x="5833" y="2993"/>
                  </a:lnTo>
                  <a:lnTo>
                    <a:pt x="5449" y="3352"/>
                  </a:lnTo>
                  <a:lnTo>
                    <a:pt x="5066" y="3735"/>
                  </a:lnTo>
                  <a:lnTo>
                    <a:pt x="4707" y="4145"/>
                  </a:lnTo>
                  <a:lnTo>
                    <a:pt x="4349" y="4554"/>
                  </a:lnTo>
                  <a:lnTo>
                    <a:pt x="3991" y="4989"/>
                  </a:lnTo>
                  <a:lnTo>
                    <a:pt x="3659" y="5449"/>
                  </a:lnTo>
                  <a:lnTo>
                    <a:pt x="3326" y="5884"/>
                  </a:lnTo>
                  <a:lnTo>
                    <a:pt x="3019" y="6370"/>
                  </a:lnTo>
                  <a:lnTo>
                    <a:pt x="2712" y="6830"/>
                  </a:lnTo>
                  <a:lnTo>
                    <a:pt x="2431" y="7316"/>
                  </a:lnTo>
                  <a:lnTo>
                    <a:pt x="2150" y="7802"/>
                  </a:lnTo>
                  <a:lnTo>
                    <a:pt x="1894" y="8314"/>
                  </a:lnTo>
                  <a:lnTo>
                    <a:pt x="1663" y="8800"/>
                  </a:lnTo>
                  <a:lnTo>
                    <a:pt x="1408" y="9312"/>
                  </a:lnTo>
                  <a:lnTo>
                    <a:pt x="1203" y="9823"/>
                  </a:lnTo>
                  <a:lnTo>
                    <a:pt x="998" y="10335"/>
                  </a:lnTo>
                  <a:lnTo>
                    <a:pt x="819" y="10872"/>
                  </a:lnTo>
                  <a:lnTo>
                    <a:pt x="666" y="11384"/>
                  </a:lnTo>
                  <a:lnTo>
                    <a:pt x="512" y="11895"/>
                  </a:lnTo>
                  <a:lnTo>
                    <a:pt x="384" y="12432"/>
                  </a:lnTo>
                  <a:lnTo>
                    <a:pt x="257" y="12944"/>
                  </a:lnTo>
                  <a:lnTo>
                    <a:pt x="180" y="13456"/>
                  </a:lnTo>
                  <a:lnTo>
                    <a:pt x="103" y="13967"/>
                  </a:lnTo>
                  <a:lnTo>
                    <a:pt x="52" y="14479"/>
                  </a:lnTo>
                  <a:lnTo>
                    <a:pt x="26" y="14990"/>
                  </a:lnTo>
                  <a:lnTo>
                    <a:pt x="1" y="15476"/>
                  </a:lnTo>
                  <a:lnTo>
                    <a:pt x="1" y="15911"/>
                  </a:lnTo>
                  <a:lnTo>
                    <a:pt x="26" y="16321"/>
                  </a:lnTo>
                  <a:lnTo>
                    <a:pt x="78" y="16704"/>
                  </a:lnTo>
                  <a:lnTo>
                    <a:pt x="129" y="17088"/>
                  </a:lnTo>
                  <a:lnTo>
                    <a:pt x="205" y="17446"/>
                  </a:lnTo>
                  <a:lnTo>
                    <a:pt x="282" y="17779"/>
                  </a:lnTo>
                  <a:lnTo>
                    <a:pt x="384" y="18111"/>
                  </a:lnTo>
                  <a:lnTo>
                    <a:pt x="487" y="18444"/>
                  </a:lnTo>
                  <a:lnTo>
                    <a:pt x="615" y="18751"/>
                  </a:lnTo>
                  <a:lnTo>
                    <a:pt x="743" y="19032"/>
                  </a:lnTo>
                  <a:lnTo>
                    <a:pt x="896" y="19313"/>
                  </a:lnTo>
                  <a:lnTo>
                    <a:pt x="1075" y="19569"/>
                  </a:lnTo>
                  <a:lnTo>
                    <a:pt x="1229" y="19799"/>
                  </a:lnTo>
                  <a:lnTo>
                    <a:pt x="1433" y="20030"/>
                  </a:lnTo>
                  <a:lnTo>
                    <a:pt x="1612" y="20234"/>
                  </a:lnTo>
                  <a:lnTo>
                    <a:pt x="1843" y="20439"/>
                  </a:lnTo>
                  <a:lnTo>
                    <a:pt x="1" y="25069"/>
                  </a:lnTo>
                  <a:lnTo>
                    <a:pt x="3454" y="21257"/>
                  </a:lnTo>
                  <a:lnTo>
                    <a:pt x="3710" y="21334"/>
                  </a:lnTo>
                  <a:lnTo>
                    <a:pt x="3966" y="21360"/>
                  </a:lnTo>
                  <a:lnTo>
                    <a:pt x="4247" y="21385"/>
                  </a:lnTo>
                  <a:lnTo>
                    <a:pt x="4528" y="21411"/>
                  </a:lnTo>
                  <a:lnTo>
                    <a:pt x="4810" y="21411"/>
                  </a:lnTo>
                  <a:lnTo>
                    <a:pt x="5091" y="21385"/>
                  </a:lnTo>
                  <a:lnTo>
                    <a:pt x="5705" y="21283"/>
                  </a:lnTo>
                  <a:lnTo>
                    <a:pt x="6319" y="21130"/>
                  </a:lnTo>
                  <a:lnTo>
                    <a:pt x="6959" y="20925"/>
                  </a:lnTo>
                  <a:lnTo>
                    <a:pt x="7624" y="20644"/>
                  </a:lnTo>
                  <a:lnTo>
                    <a:pt x="8289" y="20285"/>
                  </a:lnTo>
                  <a:lnTo>
                    <a:pt x="8724" y="20004"/>
                  </a:lnTo>
                  <a:lnTo>
                    <a:pt x="9133" y="19748"/>
                  </a:lnTo>
                  <a:lnTo>
                    <a:pt x="9568" y="19441"/>
                  </a:lnTo>
                  <a:lnTo>
                    <a:pt x="9977" y="19109"/>
                  </a:lnTo>
                  <a:lnTo>
                    <a:pt x="10361" y="18776"/>
                  </a:lnTo>
                  <a:lnTo>
                    <a:pt x="10770" y="18418"/>
                  </a:lnTo>
                  <a:lnTo>
                    <a:pt x="11154" y="18060"/>
                  </a:lnTo>
                  <a:lnTo>
                    <a:pt x="11512" y="17651"/>
                  </a:lnTo>
                  <a:lnTo>
                    <a:pt x="11895" y="17267"/>
                  </a:lnTo>
                  <a:lnTo>
                    <a:pt x="12254" y="16832"/>
                  </a:lnTo>
                  <a:lnTo>
                    <a:pt x="12586" y="16397"/>
                  </a:lnTo>
                  <a:lnTo>
                    <a:pt x="12919" y="15962"/>
                  </a:lnTo>
                  <a:lnTo>
                    <a:pt x="13251" y="15502"/>
                  </a:lnTo>
                  <a:lnTo>
                    <a:pt x="13558" y="15042"/>
                  </a:lnTo>
                  <a:lnTo>
                    <a:pt x="13865" y="14581"/>
                  </a:lnTo>
                  <a:lnTo>
                    <a:pt x="14146" y="14095"/>
                  </a:lnTo>
                  <a:lnTo>
                    <a:pt x="14428" y="13583"/>
                  </a:lnTo>
                  <a:lnTo>
                    <a:pt x="14684" y="13097"/>
                  </a:lnTo>
                  <a:lnTo>
                    <a:pt x="14939" y="12586"/>
                  </a:lnTo>
                  <a:lnTo>
                    <a:pt x="15170" y="12074"/>
                  </a:lnTo>
                  <a:lnTo>
                    <a:pt x="15374" y="11563"/>
                  </a:lnTo>
                  <a:lnTo>
                    <a:pt x="15579" y="11051"/>
                  </a:lnTo>
                  <a:lnTo>
                    <a:pt x="15758" y="10539"/>
                  </a:lnTo>
                  <a:lnTo>
                    <a:pt x="15937" y="10028"/>
                  </a:lnTo>
                  <a:lnTo>
                    <a:pt x="16091" y="9491"/>
                  </a:lnTo>
                  <a:lnTo>
                    <a:pt x="16218" y="8979"/>
                  </a:lnTo>
                  <a:lnTo>
                    <a:pt x="16321" y="8468"/>
                  </a:lnTo>
                  <a:lnTo>
                    <a:pt x="16423" y="7930"/>
                  </a:lnTo>
                  <a:lnTo>
                    <a:pt x="16500" y="7419"/>
                  </a:lnTo>
                  <a:lnTo>
                    <a:pt x="16551" y="6907"/>
                  </a:lnTo>
                  <a:lnTo>
                    <a:pt x="16577" y="6421"/>
                  </a:lnTo>
                  <a:lnTo>
                    <a:pt x="16577" y="5910"/>
                  </a:lnTo>
                  <a:lnTo>
                    <a:pt x="16577" y="5424"/>
                  </a:lnTo>
                  <a:lnTo>
                    <a:pt x="16551" y="4963"/>
                  </a:lnTo>
                  <a:lnTo>
                    <a:pt x="16500" y="4503"/>
                  </a:lnTo>
                  <a:lnTo>
                    <a:pt x="16423" y="4093"/>
                  </a:lnTo>
                  <a:lnTo>
                    <a:pt x="16321" y="3684"/>
                  </a:lnTo>
                  <a:lnTo>
                    <a:pt x="16218" y="3275"/>
                  </a:lnTo>
                  <a:lnTo>
                    <a:pt x="16091" y="2917"/>
                  </a:lnTo>
                  <a:lnTo>
                    <a:pt x="15937" y="2559"/>
                  </a:lnTo>
                  <a:lnTo>
                    <a:pt x="15758" y="2226"/>
                  </a:lnTo>
                  <a:lnTo>
                    <a:pt x="15579" y="1919"/>
                  </a:lnTo>
                  <a:lnTo>
                    <a:pt x="15374" y="1638"/>
                  </a:lnTo>
                  <a:lnTo>
                    <a:pt x="15170" y="1382"/>
                  </a:lnTo>
                  <a:lnTo>
                    <a:pt x="14939" y="1126"/>
                  </a:lnTo>
                  <a:lnTo>
                    <a:pt x="14684" y="921"/>
                  </a:lnTo>
                  <a:lnTo>
                    <a:pt x="14428" y="717"/>
                  </a:lnTo>
                  <a:lnTo>
                    <a:pt x="14146" y="538"/>
                  </a:lnTo>
                  <a:lnTo>
                    <a:pt x="13865" y="384"/>
                  </a:lnTo>
                  <a:lnTo>
                    <a:pt x="13558" y="256"/>
                  </a:lnTo>
                  <a:lnTo>
                    <a:pt x="13251" y="154"/>
                  </a:lnTo>
                  <a:lnTo>
                    <a:pt x="12919" y="77"/>
                  </a:lnTo>
                  <a:lnTo>
                    <a:pt x="12586" y="26"/>
                  </a:lnTo>
                  <a:lnTo>
                    <a:pt x="12254" y="1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1195111" y="2540474"/>
              <a:ext cx="368035" cy="428515"/>
            </a:xfrm>
            <a:custGeom>
              <a:rect b="b" l="l" r="r" t="t"/>
              <a:pathLst>
                <a:path extrusionOk="0" h="23381" w="20081">
                  <a:moveTo>
                    <a:pt x="11895" y="0"/>
                  </a:moveTo>
                  <a:lnTo>
                    <a:pt x="11537" y="26"/>
                  </a:lnTo>
                  <a:lnTo>
                    <a:pt x="11153" y="51"/>
                  </a:lnTo>
                  <a:lnTo>
                    <a:pt x="10770" y="128"/>
                  </a:lnTo>
                  <a:lnTo>
                    <a:pt x="10360" y="230"/>
                  </a:lnTo>
                  <a:lnTo>
                    <a:pt x="9977" y="358"/>
                  </a:lnTo>
                  <a:lnTo>
                    <a:pt x="9568" y="512"/>
                  </a:lnTo>
                  <a:lnTo>
                    <a:pt x="9158" y="691"/>
                  </a:lnTo>
                  <a:lnTo>
                    <a:pt x="8723" y="895"/>
                  </a:lnTo>
                  <a:lnTo>
                    <a:pt x="8289" y="1126"/>
                  </a:lnTo>
                  <a:lnTo>
                    <a:pt x="7879" y="1381"/>
                  </a:lnTo>
                  <a:lnTo>
                    <a:pt x="7444" y="1663"/>
                  </a:lnTo>
                  <a:lnTo>
                    <a:pt x="7035" y="1970"/>
                  </a:lnTo>
                  <a:lnTo>
                    <a:pt x="6626" y="2277"/>
                  </a:lnTo>
                  <a:lnTo>
                    <a:pt x="6217" y="2635"/>
                  </a:lnTo>
                  <a:lnTo>
                    <a:pt x="5833" y="2993"/>
                  </a:lnTo>
                  <a:lnTo>
                    <a:pt x="5449" y="3351"/>
                  </a:lnTo>
                  <a:lnTo>
                    <a:pt x="5065" y="3735"/>
                  </a:lnTo>
                  <a:lnTo>
                    <a:pt x="4707" y="4144"/>
                  </a:lnTo>
                  <a:lnTo>
                    <a:pt x="4349" y="4553"/>
                  </a:lnTo>
                  <a:lnTo>
                    <a:pt x="3991" y="4988"/>
                  </a:lnTo>
                  <a:lnTo>
                    <a:pt x="3659" y="5449"/>
                  </a:lnTo>
                  <a:lnTo>
                    <a:pt x="3326" y="5883"/>
                  </a:lnTo>
                  <a:lnTo>
                    <a:pt x="3019" y="6369"/>
                  </a:lnTo>
                  <a:lnTo>
                    <a:pt x="2712" y="6830"/>
                  </a:lnTo>
                  <a:lnTo>
                    <a:pt x="2431" y="7316"/>
                  </a:lnTo>
                  <a:lnTo>
                    <a:pt x="2149" y="7802"/>
                  </a:lnTo>
                  <a:lnTo>
                    <a:pt x="1894" y="8314"/>
                  </a:lnTo>
                  <a:lnTo>
                    <a:pt x="1663" y="8800"/>
                  </a:lnTo>
                  <a:lnTo>
                    <a:pt x="1433" y="9311"/>
                  </a:lnTo>
                  <a:lnTo>
                    <a:pt x="1203" y="9823"/>
                  </a:lnTo>
                  <a:lnTo>
                    <a:pt x="998" y="10334"/>
                  </a:lnTo>
                  <a:lnTo>
                    <a:pt x="819" y="10872"/>
                  </a:lnTo>
                  <a:lnTo>
                    <a:pt x="666" y="11383"/>
                  </a:lnTo>
                  <a:lnTo>
                    <a:pt x="512" y="11895"/>
                  </a:lnTo>
                  <a:lnTo>
                    <a:pt x="384" y="12432"/>
                  </a:lnTo>
                  <a:lnTo>
                    <a:pt x="256" y="12944"/>
                  </a:lnTo>
                  <a:lnTo>
                    <a:pt x="180" y="13455"/>
                  </a:lnTo>
                  <a:lnTo>
                    <a:pt x="103" y="13967"/>
                  </a:lnTo>
                  <a:lnTo>
                    <a:pt x="52" y="14478"/>
                  </a:lnTo>
                  <a:lnTo>
                    <a:pt x="26" y="14990"/>
                  </a:lnTo>
                  <a:lnTo>
                    <a:pt x="1" y="15476"/>
                  </a:lnTo>
                  <a:lnTo>
                    <a:pt x="26" y="15988"/>
                  </a:lnTo>
                  <a:lnTo>
                    <a:pt x="52" y="16448"/>
                  </a:lnTo>
                  <a:lnTo>
                    <a:pt x="103" y="16883"/>
                  </a:lnTo>
                  <a:lnTo>
                    <a:pt x="180" y="17318"/>
                  </a:lnTo>
                  <a:lnTo>
                    <a:pt x="282" y="17727"/>
                  </a:lnTo>
                  <a:lnTo>
                    <a:pt x="384" y="18136"/>
                  </a:lnTo>
                  <a:lnTo>
                    <a:pt x="512" y="18494"/>
                  </a:lnTo>
                  <a:lnTo>
                    <a:pt x="666" y="18852"/>
                  </a:lnTo>
                  <a:lnTo>
                    <a:pt x="819" y="19185"/>
                  </a:lnTo>
                  <a:lnTo>
                    <a:pt x="1024" y="19492"/>
                  </a:lnTo>
                  <a:lnTo>
                    <a:pt x="1203" y="19773"/>
                  </a:lnTo>
                  <a:lnTo>
                    <a:pt x="1433" y="20029"/>
                  </a:lnTo>
                  <a:lnTo>
                    <a:pt x="1663" y="20259"/>
                  </a:lnTo>
                  <a:lnTo>
                    <a:pt x="1919" y="20490"/>
                  </a:lnTo>
                  <a:lnTo>
                    <a:pt x="2175" y="20694"/>
                  </a:lnTo>
                  <a:lnTo>
                    <a:pt x="2456" y="20873"/>
                  </a:lnTo>
                  <a:lnTo>
                    <a:pt x="2482" y="20873"/>
                  </a:lnTo>
                  <a:lnTo>
                    <a:pt x="2507" y="20899"/>
                  </a:lnTo>
                  <a:lnTo>
                    <a:pt x="2533" y="20899"/>
                  </a:lnTo>
                  <a:lnTo>
                    <a:pt x="2533" y="20924"/>
                  </a:lnTo>
                  <a:lnTo>
                    <a:pt x="2559" y="20924"/>
                  </a:lnTo>
                  <a:lnTo>
                    <a:pt x="2584" y="20950"/>
                  </a:lnTo>
                  <a:lnTo>
                    <a:pt x="2610" y="20950"/>
                  </a:lnTo>
                  <a:lnTo>
                    <a:pt x="2635" y="20976"/>
                  </a:lnTo>
                  <a:lnTo>
                    <a:pt x="2661" y="20976"/>
                  </a:lnTo>
                  <a:lnTo>
                    <a:pt x="2687" y="21001"/>
                  </a:lnTo>
                  <a:lnTo>
                    <a:pt x="2712" y="21001"/>
                  </a:lnTo>
                  <a:lnTo>
                    <a:pt x="2712" y="21027"/>
                  </a:lnTo>
                  <a:lnTo>
                    <a:pt x="2763" y="21027"/>
                  </a:lnTo>
                  <a:lnTo>
                    <a:pt x="2763" y="21052"/>
                  </a:lnTo>
                  <a:lnTo>
                    <a:pt x="2789" y="21052"/>
                  </a:lnTo>
                  <a:lnTo>
                    <a:pt x="2814" y="21078"/>
                  </a:lnTo>
                  <a:lnTo>
                    <a:pt x="2840" y="21078"/>
                  </a:lnTo>
                  <a:lnTo>
                    <a:pt x="2866" y="21103"/>
                  </a:lnTo>
                  <a:lnTo>
                    <a:pt x="2891" y="21103"/>
                  </a:lnTo>
                  <a:lnTo>
                    <a:pt x="2891" y="21129"/>
                  </a:lnTo>
                  <a:lnTo>
                    <a:pt x="2942" y="21129"/>
                  </a:lnTo>
                  <a:lnTo>
                    <a:pt x="2942" y="21155"/>
                  </a:lnTo>
                  <a:lnTo>
                    <a:pt x="2968" y="21155"/>
                  </a:lnTo>
                  <a:lnTo>
                    <a:pt x="2994" y="21180"/>
                  </a:lnTo>
                  <a:lnTo>
                    <a:pt x="3019" y="21180"/>
                  </a:lnTo>
                  <a:lnTo>
                    <a:pt x="3045" y="21206"/>
                  </a:lnTo>
                  <a:lnTo>
                    <a:pt x="3070" y="21206"/>
                  </a:lnTo>
                  <a:lnTo>
                    <a:pt x="3096" y="21231"/>
                  </a:lnTo>
                  <a:lnTo>
                    <a:pt x="3121" y="21231"/>
                  </a:lnTo>
                  <a:lnTo>
                    <a:pt x="3121" y="21257"/>
                  </a:lnTo>
                  <a:lnTo>
                    <a:pt x="3147" y="21257"/>
                  </a:lnTo>
                  <a:lnTo>
                    <a:pt x="3173" y="21283"/>
                  </a:lnTo>
                  <a:lnTo>
                    <a:pt x="3198" y="21283"/>
                  </a:lnTo>
                  <a:lnTo>
                    <a:pt x="3224" y="21308"/>
                  </a:lnTo>
                  <a:lnTo>
                    <a:pt x="3249" y="21308"/>
                  </a:lnTo>
                  <a:lnTo>
                    <a:pt x="3275" y="21334"/>
                  </a:lnTo>
                  <a:lnTo>
                    <a:pt x="3300" y="21334"/>
                  </a:lnTo>
                  <a:lnTo>
                    <a:pt x="3300" y="21359"/>
                  </a:lnTo>
                  <a:lnTo>
                    <a:pt x="3326" y="21359"/>
                  </a:lnTo>
                  <a:lnTo>
                    <a:pt x="3352" y="21385"/>
                  </a:lnTo>
                  <a:lnTo>
                    <a:pt x="3377" y="21385"/>
                  </a:lnTo>
                  <a:lnTo>
                    <a:pt x="3403" y="21410"/>
                  </a:lnTo>
                  <a:lnTo>
                    <a:pt x="3428" y="21410"/>
                  </a:lnTo>
                  <a:lnTo>
                    <a:pt x="3454" y="21436"/>
                  </a:lnTo>
                  <a:lnTo>
                    <a:pt x="3480" y="21436"/>
                  </a:lnTo>
                  <a:lnTo>
                    <a:pt x="3480" y="21462"/>
                  </a:lnTo>
                  <a:lnTo>
                    <a:pt x="3505" y="21462"/>
                  </a:lnTo>
                  <a:lnTo>
                    <a:pt x="3531" y="21487"/>
                  </a:lnTo>
                  <a:lnTo>
                    <a:pt x="3556" y="21487"/>
                  </a:lnTo>
                  <a:lnTo>
                    <a:pt x="3582" y="21513"/>
                  </a:lnTo>
                  <a:lnTo>
                    <a:pt x="3607" y="21513"/>
                  </a:lnTo>
                  <a:lnTo>
                    <a:pt x="3633" y="21538"/>
                  </a:lnTo>
                  <a:lnTo>
                    <a:pt x="3659" y="21538"/>
                  </a:lnTo>
                  <a:lnTo>
                    <a:pt x="3659" y="21564"/>
                  </a:lnTo>
                  <a:lnTo>
                    <a:pt x="3684" y="21564"/>
                  </a:lnTo>
                  <a:lnTo>
                    <a:pt x="3710" y="21589"/>
                  </a:lnTo>
                  <a:lnTo>
                    <a:pt x="3735" y="21589"/>
                  </a:lnTo>
                  <a:lnTo>
                    <a:pt x="3761" y="21615"/>
                  </a:lnTo>
                  <a:lnTo>
                    <a:pt x="3786" y="21615"/>
                  </a:lnTo>
                  <a:lnTo>
                    <a:pt x="3812" y="21641"/>
                  </a:lnTo>
                  <a:lnTo>
                    <a:pt x="3838" y="21641"/>
                  </a:lnTo>
                  <a:lnTo>
                    <a:pt x="3838" y="21666"/>
                  </a:lnTo>
                  <a:lnTo>
                    <a:pt x="3863" y="21666"/>
                  </a:lnTo>
                  <a:lnTo>
                    <a:pt x="3889" y="21692"/>
                  </a:lnTo>
                  <a:lnTo>
                    <a:pt x="3940" y="21692"/>
                  </a:lnTo>
                  <a:lnTo>
                    <a:pt x="3940" y="21717"/>
                  </a:lnTo>
                  <a:lnTo>
                    <a:pt x="3966" y="21717"/>
                  </a:lnTo>
                  <a:lnTo>
                    <a:pt x="3991" y="21743"/>
                  </a:lnTo>
                  <a:lnTo>
                    <a:pt x="4017" y="21743"/>
                  </a:lnTo>
                  <a:lnTo>
                    <a:pt x="4017" y="21769"/>
                  </a:lnTo>
                  <a:lnTo>
                    <a:pt x="4068" y="21769"/>
                  </a:lnTo>
                  <a:lnTo>
                    <a:pt x="4068" y="21794"/>
                  </a:lnTo>
                  <a:lnTo>
                    <a:pt x="4119" y="21794"/>
                  </a:lnTo>
                  <a:lnTo>
                    <a:pt x="4119" y="21820"/>
                  </a:lnTo>
                  <a:lnTo>
                    <a:pt x="4145" y="21820"/>
                  </a:lnTo>
                  <a:lnTo>
                    <a:pt x="4170" y="21845"/>
                  </a:lnTo>
                  <a:lnTo>
                    <a:pt x="4196" y="21845"/>
                  </a:lnTo>
                  <a:lnTo>
                    <a:pt x="4196" y="21871"/>
                  </a:lnTo>
                  <a:lnTo>
                    <a:pt x="4247" y="21871"/>
                  </a:lnTo>
                  <a:lnTo>
                    <a:pt x="4247" y="21896"/>
                  </a:lnTo>
                  <a:lnTo>
                    <a:pt x="4272" y="21896"/>
                  </a:lnTo>
                  <a:lnTo>
                    <a:pt x="4298" y="21922"/>
                  </a:lnTo>
                  <a:lnTo>
                    <a:pt x="4324" y="21922"/>
                  </a:lnTo>
                  <a:lnTo>
                    <a:pt x="4349" y="21948"/>
                  </a:lnTo>
                  <a:lnTo>
                    <a:pt x="4375" y="21948"/>
                  </a:lnTo>
                  <a:lnTo>
                    <a:pt x="4375" y="21973"/>
                  </a:lnTo>
                  <a:lnTo>
                    <a:pt x="4426" y="21973"/>
                  </a:lnTo>
                  <a:lnTo>
                    <a:pt x="4426" y="21999"/>
                  </a:lnTo>
                  <a:lnTo>
                    <a:pt x="4452" y="21999"/>
                  </a:lnTo>
                  <a:lnTo>
                    <a:pt x="4477" y="22024"/>
                  </a:lnTo>
                  <a:lnTo>
                    <a:pt x="4503" y="22024"/>
                  </a:lnTo>
                  <a:lnTo>
                    <a:pt x="4528" y="22050"/>
                  </a:lnTo>
                  <a:lnTo>
                    <a:pt x="4554" y="22050"/>
                  </a:lnTo>
                  <a:lnTo>
                    <a:pt x="4579" y="22076"/>
                  </a:lnTo>
                  <a:lnTo>
                    <a:pt x="4605" y="22076"/>
                  </a:lnTo>
                  <a:lnTo>
                    <a:pt x="4605" y="22101"/>
                  </a:lnTo>
                  <a:lnTo>
                    <a:pt x="4631" y="22101"/>
                  </a:lnTo>
                  <a:lnTo>
                    <a:pt x="4656" y="22127"/>
                  </a:lnTo>
                  <a:lnTo>
                    <a:pt x="4682" y="22127"/>
                  </a:lnTo>
                  <a:lnTo>
                    <a:pt x="4707" y="22152"/>
                  </a:lnTo>
                  <a:lnTo>
                    <a:pt x="4733" y="22152"/>
                  </a:lnTo>
                  <a:lnTo>
                    <a:pt x="4759" y="22178"/>
                  </a:lnTo>
                  <a:lnTo>
                    <a:pt x="4784" y="22178"/>
                  </a:lnTo>
                  <a:lnTo>
                    <a:pt x="4784" y="22203"/>
                  </a:lnTo>
                  <a:lnTo>
                    <a:pt x="4810" y="22203"/>
                  </a:lnTo>
                  <a:lnTo>
                    <a:pt x="4835" y="22229"/>
                  </a:lnTo>
                  <a:lnTo>
                    <a:pt x="4861" y="22229"/>
                  </a:lnTo>
                  <a:lnTo>
                    <a:pt x="4886" y="22255"/>
                  </a:lnTo>
                  <a:lnTo>
                    <a:pt x="4912" y="22255"/>
                  </a:lnTo>
                  <a:lnTo>
                    <a:pt x="4938" y="22280"/>
                  </a:lnTo>
                  <a:lnTo>
                    <a:pt x="4963" y="22280"/>
                  </a:lnTo>
                  <a:lnTo>
                    <a:pt x="4963" y="22306"/>
                  </a:lnTo>
                  <a:lnTo>
                    <a:pt x="4989" y="22306"/>
                  </a:lnTo>
                  <a:lnTo>
                    <a:pt x="5014" y="22331"/>
                  </a:lnTo>
                  <a:lnTo>
                    <a:pt x="5065" y="22331"/>
                  </a:lnTo>
                  <a:lnTo>
                    <a:pt x="5065" y="22357"/>
                  </a:lnTo>
                  <a:lnTo>
                    <a:pt x="5091" y="22357"/>
                  </a:lnTo>
                  <a:lnTo>
                    <a:pt x="5117" y="22382"/>
                  </a:lnTo>
                  <a:lnTo>
                    <a:pt x="5142" y="22382"/>
                  </a:lnTo>
                  <a:lnTo>
                    <a:pt x="5142" y="22408"/>
                  </a:lnTo>
                  <a:lnTo>
                    <a:pt x="5168" y="22408"/>
                  </a:lnTo>
                  <a:lnTo>
                    <a:pt x="5193" y="22434"/>
                  </a:lnTo>
                  <a:lnTo>
                    <a:pt x="5245" y="22434"/>
                  </a:lnTo>
                  <a:lnTo>
                    <a:pt x="5245" y="22459"/>
                  </a:lnTo>
                  <a:lnTo>
                    <a:pt x="5270" y="22459"/>
                  </a:lnTo>
                  <a:lnTo>
                    <a:pt x="5296" y="22485"/>
                  </a:lnTo>
                  <a:lnTo>
                    <a:pt x="5321" y="22485"/>
                  </a:lnTo>
                  <a:lnTo>
                    <a:pt x="5321" y="22510"/>
                  </a:lnTo>
                  <a:lnTo>
                    <a:pt x="5347" y="22510"/>
                  </a:lnTo>
                  <a:lnTo>
                    <a:pt x="5372" y="22536"/>
                  </a:lnTo>
                  <a:lnTo>
                    <a:pt x="5424" y="22536"/>
                  </a:lnTo>
                  <a:lnTo>
                    <a:pt x="5424" y="22562"/>
                  </a:lnTo>
                  <a:lnTo>
                    <a:pt x="5449" y="22562"/>
                  </a:lnTo>
                  <a:lnTo>
                    <a:pt x="5475" y="22587"/>
                  </a:lnTo>
                  <a:lnTo>
                    <a:pt x="5500" y="22587"/>
                  </a:lnTo>
                  <a:lnTo>
                    <a:pt x="5500" y="22613"/>
                  </a:lnTo>
                  <a:lnTo>
                    <a:pt x="5551" y="22613"/>
                  </a:lnTo>
                  <a:lnTo>
                    <a:pt x="5551" y="22638"/>
                  </a:lnTo>
                  <a:lnTo>
                    <a:pt x="5603" y="22638"/>
                  </a:lnTo>
                  <a:lnTo>
                    <a:pt x="5603" y="22664"/>
                  </a:lnTo>
                  <a:lnTo>
                    <a:pt x="5628" y="22664"/>
                  </a:lnTo>
                  <a:lnTo>
                    <a:pt x="5654" y="22689"/>
                  </a:lnTo>
                  <a:lnTo>
                    <a:pt x="5679" y="22689"/>
                  </a:lnTo>
                  <a:lnTo>
                    <a:pt x="5705" y="22715"/>
                  </a:lnTo>
                  <a:lnTo>
                    <a:pt x="5731" y="22715"/>
                  </a:lnTo>
                  <a:lnTo>
                    <a:pt x="5731" y="22741"/>
                  </a:lnTo>
                  <a:lnTo>
                    <a:pt x="5756" y="22741"/>
                  </a:lnTo>
                  <a:lnTo>
                    <a:pt x="5782" y="22766"/>
                  </a:lnTo>
                  <a:lnTo>
                    <a:pt x="5807" y="22766"/>
                  </a:lnTo>
                  <a:lnTo>
                    <a:pt x="5833" y="22792"/>
                  </a:lnTo>
                  <a:lnTo>
                    <a:pt x="5858" y="22792"/>
                  </a:lnTo>
                  <a:lnTo>
                    <a:pt x="5884" y="22817"/>
                  </a:lnTo>
                  <a:lnTo>
                    <a:pt x="5910" y="22817"/>
                  </a:lnTo>
                  <a:lnTo>
                    <a:pt x="5910" y="22843"/>
                  </a:lnTo>
                  <a:lnTo>
                    <a:pt x="6191" y="22996"/>
                  </a:lnTo>
                  <a:lnTo>
                    <a:pt x="6498" y="23124"/>
                  </a:lnTo>
                  <a:lnTo>
                    <a:pt x="6805" y="23227"/>
                  </a:lnTo>
                  <a:lnTo>
                    <a:pt x="7137" y="23303"/>
                  </a:lnTo>
                  <a:lnTo>
                    <a:pt x="7470" y="23355"/>
                  </a:lnTo>
                  <a:lnTo>
                    <a:pt x="7828" y="23380"/>
                  </a:lnTo>
                  <a:lnTo>
                    <a:pt x="8186" y="23380"/>
                  </a:lnTo>
                  <a:lnTo>
                    <a:pt x="8544" y="23355"/>
                  </a:lnTo>
                  <a:lnTo>
                    <a:pt x="8928" y="23329"/>
                  </a:lnTo>
                  <a:lnTo>
                    <a:pt x="9312" y="23252"/>
                  </a:lnTo>
                  <a:lnTo>
                    <a:pt x="9695" y="23150"/>
                  </a:lnTo>
                  <a:lnTo>
                    <a:pt x="10105" y="23022"/>
                  </a:lnTo>
                  <a:lnTo>
                    <a:pt x="10514" y="22868"/>
                  </a:lnTo>
                  <a:lnTo>
                    <a:pt x="10923" y="22689"/>
                  </a:lnTo>
                  <a:lnTo>
                    <a:pt x="11358" y="22485"/>
                  </a:lnTo>
                  <a:lnTo>
                    <a:pt x="11793" y="22255"/>
                  </a:lnTo>
                  <a:lnTo>
                    <a:pt x="12458" y="21845"/>
                  </a:lnTo>
                  <a:lnTo>
                    <a:pt x="13123" y="21359"/>
                  </a:lnTo>
                  <a:lnTo>
                    <a:pt x="13763" y="20848"/>
                  </a:lnTo>
                  <a:lnTo>
                    <a:pt x="14377" y="20285"/>
                  </a:lnTo>
                  <a:lnTo>
                    <a:pt x="14965" y="19671"/>
                  </a:lnTo>
                  <a:lnTo>
                    <a:pt x="15553" y="19032"/>
                  </a:lnTo>
                  <a:lnTo>
                    <a:pt x="16116" y="18366"/>
                  </a:lnTo>
                  <a:lnTo>
                    <a:pt x="16628" y="17650"/>
                  </a:lnTo>
                  <a:lnTo>
                    <a:pt x="20081" y="17471"/>
                  </a:lnTo>
                  <a:lnTo>
                    <a:pt x="18239" y="14939"/>
                  </a:lnTo>
                  <a:lnTo>
                    <a:pt x="18648" y="14069"/>
                  </a:lnTo>
                  <a:lnTo>
                    <a:pt x="19006" y="13199"/>
                  </a:lnTo>
                  <a:lnTo>
                    <a:pt x="19313" y="12304"/>
                  </a:lnTo>
                  <a:lnTo>
                    <a:pt x="19595" y="11409"/>
                  </a:lnTo>
                  <a:lnTo>
                    <a:pt x="19799" y="10513"/>
                  </a:lnTo>
                  <a:lnTo>
                    <a:pt x="19953" y="9618"/>
                  </a:lnTo>
                  <a:lnTo>
                    <a:pt x="20030" y="8748"/>
                  </a:lnTo>
                  <a:lnTo>
                    <a:pt x="20055" y="8314"/>
                  </a:lnTo>
                  <a:lnTo>
                    <a:pt x="20081" y="7904"/>
                  </a:lnTo>
                  <a:lnTo>
                    <a:pt x="20055" y="7418"/>
                  </a:lnTo>
                  <a:lnTo>
                    <a:pt x="20030" y="6932"/>
                  </a:lnTo>
                  <a:lnTo>
                    <a:pt x="19979" y="6497"/>
                  </a:lnTo>
                  <a:lnTo>
                    <a:pt x="19902" y="6063"/>
                  </a:lnTo>
                  <a:lnTo>
                    <a:pt x="19799" y="5653"/>
                  </a:lnTo>
                  <a:lnTo>
                    <a:pt x="19697" y="5270"/>
                  </a:lnTo>
                  <a:lnTo>
                    <a:pt x="19569" y="4886"/>
                  </a:lnTo>
                  <a:lnTo>
                    <a:pt x="19416" y="4528"/>
                  </a:lnTo>
                  <a:lnTo>
                    <a:pt x="19262" y="4221"/>
                  </a:lnTo>
                  <a:lnTo>
                    <a:pt x="19058" y="3914"/>
                  </a:lnTo>
                  <a:lnTo>
                    <a:pt x="18879" y="3607"/>
                  </a:lnTo>
                  <a:lnTo>
                    <a:pt x="18648" y="3351"/>
                  </a:lnTo>
                  <a:lnTo>
                    <a:pt x="18418" y="3121"/>
                  </a:lnTo>
                  <a:lnTo>
                    <a:pt x="18162" y="2891"/>
                  </a:lnTo>
                  <a:lnTo>
                    <a:pt x="17907" y="2686"/>
                  </a:lnTo>
                  <a:lnTo>
                    <a:pt x="17625" y="2533"/>
                  </a:lnTo>
                  <a:lnTo>
                    <a:pt x="17625" y="2507"/>
                  </a:lnTo>
                  <a:lnTo>
                    <a:pt x="17600" y="2507"/>
                  </a:lnTo>
                  <a:lnTo>
                    <a:pt x="17574" y="2481"/>
                  </a:lnTo>
                  <a:lnTo>
                    <a:pt x="17548" y="2481"/>
                  </a:lnTo>
                  <a:lnTo>
                    <a:pt x="17548" y="2456"/>
                  </a:lnTo>
                  <a:lnTo>
                    <a:pt x="17497" y="2456"/>
                  </a:lnTo>
                  <a:lnTo>
                    <a:pt x="17472" y="2430"/>
                  </a:lnTo>
                  <a:lnTo>
                    <a:pt x="17446" y="2430"/>
                  </a:lnTo>
                  <a:lnTo>
                    <a:pt x="17446" y="2405"/>
                  </a:lnTo>
                  <a:lnTo>
                    <a:pt x="17421" y="2405"/>
                  </a:lnTo>
                  <a:lnTo>
                    <a:pt x="17395" y="2379"/>
                  </a:lnTo>
                  <a:lnTo>
                    <a:pt x="17369" y="2379"/>
                  </a:lnTo>
                  <a:lnTo>
                    <a:pt x="17369" y="2353"/>
                  </a:lnTo>
                  <a:lnTo>
                    <a:pt x="17318" y="2353"/>
                  </a:lnTo>
                  <a:lnTo>
                    <a:pt x="17293" y="2328"/>
                  </a:lnTo>
                  <a:lnTo>
                    <a:pt x="17267" y="2328"/>
                  </a:lnTo>
                  <a:lnTo>
                    <a:pt x="17267" y="2302"/>
                  </a:lnTo>
                  <a:lnTo>
                    <a:pt x="17241" y="2302"/>
                  </a:lnTo>
                  <a:lnTo>
                    <a:pt x="17216" y="2277"/>
                  </a:lnTo>
                  <a:lnTo>
                    <a:pt x="17190" y="2277"/>
                  </a:lnTo>
                  <a:lnTo>
                    <a:pt x="17190" y="2251"/>
                  </a:lnTo>
                  <a:lnTo>
                    <a:pt x="17139" y="2251"/>
                  </a:lnTo>
                  <a:lnTo>
                    <a:pt x="17139" y="2226"/>
                  </a:lnTo>
                  <a:lnTo>
                    <a:pt x="17088" y="2226"/>
                  </a:lnTo>
                  <a:lnTo>
                    <a:pt x="17088" y="2200"/>
                  </a:lnTo>
                  <a:lnTo>
                    <a:pt x="17062" y="2200"/>
                  </a:lnTo>
                  <a:lnTo>
                    <a:pt x="17037" y="2174"/>
                  </a:lnTo>
                  <a:lnTo>
                    <a:pt x="17011" y="2174"/>
                  </a:lnTo>
                  <a:lnTo>
                    <a:pt x="16986" y="2149"/>
                  </a:lnTo>
                  <a:lnTo>
                    <a:pt x="16960" y="2149"/>
                  </a:lnTo>
                  <a:lnTo>
                    <a:pt x="16935" y="2123"/>
                  </a:lnTo>
                  <a:lnTo>
                    <a:pt x="16909" y="2123"/>
                  </a:lnTo>
                  <a:lnTo>
                    <a:pt x="16909" y="2098"/>
                  </a:lnTo>
                  <a:lnTo>
                    <a:pt x="16883" y="2098"/>
                  </a:lnTo>
                  <a:lnTo>
                    <a:pt x="16858" y="2072"/>
                  </a:lnTo>
                  <a:lnTo>
                    <a:pt x="16832" y="2072"/>
                  </a:lnTo>
                  <a:lnTo>
                    <a:pt x="16807" y="2047"/>
                  </a:lnTo>
                  <a:lnTo>
                    <a:pt x="16781" y="2047"/>
                  </a:lnTo>
                  <a:lnTo>
                    <a:pt x="16781" y="2021"/>
                  </a:lnTo>
                  <a:lnTo>
                    <a:pt x="16730" y="2021"/>
                  </a:lnTo>
                  <a:lnTo>
                    <a:pt x="16730" y="1995"/>
                  </a:lnTo>
                  <a:lnTo>
                    <a:pt x="16704" y="1995"/>
                  </a:lnTo>
                  <a:lnTo>
                    <a:pt x="16679" y="1970"/>
                  </a:lnTo>
                  <a:lnTo>
                    <a:pt x="16653" y="1970"/>
                  </a:lnTo>
                  <a:lnTo>
                    <a:pt x="16628" y="1944"/>
                  </a:lnTo>
                  <a:lnTo>
                    <a:pt x="16602" y="1944"/>
                  </a:lnTo>
                  <a:lnTo>
                    <a:pt x="16602" y="1919"/>
                  </a:lnTo>
                  <a:lnTo>
                    <a:pt x="16551" y="1919"/>
                  </a:lnTo>
                  <a:lnTo>
                    <a:pt x="16551" y="1893"/>
                  </a:lnTo>
                  <a:lnTo>
                    <a:pt x="16500" y="1893"/>
                  </a:lnTo>
                  <a:lnTo>
                    <a:pt x="16500" y="1867"/>
                  </a:lnTo>
                  <a:lnTo>
                    <a:pt x="16474" y="1867"/>
                  </a:lnTo>
                  <a:lnTo>
                    <a:pt x="16448" y="1842"/>
                  </a:lnTo>
                  <a:lnTo>
                    <a:pt x="16423" y="1842"/>
                  </a:lnTo>
                  <a:lnTo>
                    <a:pt x="16423" y="1816"/>
                  </a:lnTo>
                  <a:lnTo>
                    <a:pt x="16372" y="1816"/>
                  </a:lnTo>
                  <a:lnTo>
                    <a:pt x="16346" y="1791"/>
                  </a:lnTo>
                  <a:lnTo>
                    <a:pt x="16321" y="1791"/>
                  </a:lnTo>
                  <a:lnTo>
                    <a:pt x="16321" y="1765"/>
                  </a:lnTo>
                  <a:lnTo>
                    <a:pt x="16295" y="1765"/>
                  </a:lnTo>
                  <a:lnTo>
                    <a:pt x="16269" y="1740"/>
                  </a:lnTo>
                  <a:lnTo>
                    <a:pt x="16244" y="1740"/>
                  </a:lnTo>
                  <a:lnTo>
                    <a:pt x="16244" y="1714"/>
                  </a:lnTo>
                  <a:lnTo>
                    <a:pt x="16193" y="1714"/>
                  </a:lnTo>
                  <a:lnTo>
                    <a:pt x="16167" y="1688"/>
                  </a:lnTo>
                  <a:lnTo>
                    <a:pt x="16142" y="1688"/>
                  </a:lnTo>
                  <a:lnTo>
                    <a:pt x="16142" y="1663"/>
                  </a:lnTo>
                  <a:lnTo>
                    <a:pt x="16116" y="1663"/>
                  </a:lnTo>
                  <a:lnTo>
                    <a:pt x="16090" y="1637"/>
                  </a:lnTo>
                  <a:lnTo>
                    <a:pt x="16065" y="1637"/>
                  </a:lnTo>
                  <a:lnTo>
                    <a:pt x="16065" y="1612"/>
                  </a:lnTo>
                  <a:lnTo>
                    <a:pt x="16014" y="1612"/>
                  </a:lnTo>
                  <a:lnTo>
                    <a:pt x="15988" y="1586"/>
                  </a:lnTo>
                  <a:lnTo>
                    <a:pt x="15962" y="1586"/>
                  </a:lnTo>
                  <a:lnTo>
                    <a:pt x="15962" y="1560"/>
                  </a:lnTo>
                  <a:lnTo>
                    <a:pt x="15937" y="1560"/>
                  </a:lnTo>
                  <a:lnTo>
                    <a:pt x="15911" y="1535"/>
                  </a:lnTo>
                  <a:lnTo>
                    <a:pt x="15886" y="1535"/>
                  </a:lnTo>
                  <a:lnTo>
                    <a:pt x="15860" y="1509"/>
                  </a:lnTo>
                  <a:lnTo>
                    <a:pt x="15835" y="1509"/>
                  </a:lnTo>
                  <a:lnTo>
                    <a:pt x="15809" y="1484"/>
                  </a:lnTo>
                  <a:lnTo>
                    <a:pt x="15783" y="1484"/>
                  </a:lnTo>
                  <a:lnTo>
                    <a:pt x="15783" y="1458"/>
                  </a:lnTo>
                  <a:lnTo>
                    <a:pt x="15758" y="1458"/>
                  </a:lnTo>
                  <a:lnTo>
                    <a:pt x="15732" y="1433"/>
                  </a:lnTo>
                  <a:lnTo>
                    <a:pt x="15707" y="1433"/>
                  </a:lnTo>
                  <a:lnTo>
                    <a:pt x="15681" y="1407"/>
                  </a:lnTo>
                  <a:lnTo>
                    <a:pt x="15656" y="1407"/>
                  </a:lnTo>
                  <a:lnTo>
                    <a:pt x="15630" y="1381"/>
                  </a:lnTo>
                  <a:lnTo>
                    <a:pt x="15604" y="1381"/>
                  </a:lnTo>
                  <a:lnTo>
                    <a:pt x="15604" y="1356"/>
                  </a:lnTo>
                  <a:lnTo>
                    <a:pt x="15579" y="1356"/>
                  </a:lnTo>
                  <a:lnTo>
                    <a:pt x="15553" y="1330"/>
                  </a:lnTo>
                  <a:lnTo>
                    <a:pt x="15528" y="1330"/>
                  </a:lnTo>
                  <a:lnTo>
                    <a:pt x="15502" y="1305"/>
                  </a:lnTo>
                  <a:lnTo>
                    <a:pt x="15476" y="1305"/>
                  </a:lnTo>
                  <a:lnTo>
                    <a:pt x="15476" y="1279"/>
                  </a:lnTo>
                  <a:lnTo>
                    <a:pt x="15425" y="1279"/>
                  </a:lnTo>
                  <a:lnTo>
                    <a:pt x="15425" y="1254"/>
                  </a:lnTo>
                  <a:lnTo>
                    <a:pt x="15374" y="1254"/>
                  </a:lnTo>
                  <a:lnTo>
                    <a:pt x="15374" y="1228"/>
                  </a:lnTo>
                  <a:lnTo>
                    <a:pt x="15349" y="1228"/>
                  </a:lnTo>
                  <a:lnTo>
                    <a:pt x="15323" y="1202"/>
                  </a:lnTo>
                  <a:lnTo>
                    <a:pt x="15297" y="1202"/>
                  </a:lnTo>
                  <a:lnTo>
                    <a:pt x="15297" y="1177"/>
                  </a:lnTo>
                  <a:lnTo>
                    <a:pt x="15246" y="1177"/>
                  </a:lnTo>
                  <a:lnTo>
                    <a:pt x="15246" y="1151"/>
                  </a:lnTo>
                  <a:lnTo>
                    <a:pt x="15195" y="1151"/>
                  </a:lnTo>
                  <a:lnTo>
                    <a:pt x="15195" y="1126"/>
                  </a:lnTo>
                  <a:lnTo>
                    <a:pt x="15170" y="1126"/>
                  </a:lnTo>
                  <a:lnTo>
                    <a:pt x="15144" y="1100"/>
                  </a:lnTo>
                  <a:lnTo>
                    <a:pt x="15118" y="1100"/>
                  </a:lnTo>
                  <a:lnTo>
                    <a:pt x="15118" y="1074"/>
                  </a:lnTo>
                  <a:lnTo>
                    <a:pt x="15067" y="1074"/>
                  </a:lnTo>
                  <a:lnTo>
                    <a:pt x="15067" y="1049"/>
                  </a:lnTo>
                  <a:lnTo>
                    <a:pt x="15016" y="1049"/>
                  </a:lnTo>
                  <a:lnTo>
                    <a:pt x="15016" y="1023"/>
                  </a:lnTo>
                  <a:lnTo>
                    <a:pt x="14990" y="1023"/>
                  </a:lnTo>
                  <a:lnTo>
                    <a:pt x="14965" y="998"/>
                  </a:lnTo>
                  <a:lnTo>
                    <a:pt x="14939" y="998"/>
                  </a:lnTo>
                  <a:lnTo>
                    <a:pt x="14939" y="972"/>
                  </a:lnTo>
                  <a:lnTo>
                    <a:pt x="14888" y="972"/>
                  </a:lnTo>
                  <a:lnTo>
                    <a:pt x="14863" y="947"/>
                  </a:lnTo>
                  <a:lnTo>
                    <a:pt x="14837" y="947"/>
                  </a:lnTo>
                  <a:lnTo>
                    <a:pt x="14837" y="921"/>
                  </a:lnTo>
                  <a:lnTo>
                    <a:pt x="14811" y="921"/>
                  </a:lnTo>
                  <a:lnTo>
                    <a:pt x="14786" y="895"/>
                  </a:lnTo>
                  <a:lnTo>
                    <a:pt x="14760" y="895"/>
                  </a:lnTo>
                  <a:lnTo>
                    <a:pt x="14760" y="870"/>
                  </a:lnTo>
                  <a:lnTo>
                    <a:pt x="14709" y="870"/>
                  </a:lnTo>
                  <a:lnTo>
                    <a:pt x="14683" y="844"/>
                  </a:lnTo>
                  <a:lnTo>
                    <a:pt x="14658" y="844"/>
                  </a:lnTo>
                  <a:lnTo>
                    <a:pt x="14658" y="819"/>
                  </a:lnTo>
                  <a:lnTo>
                    <a:pt x="14632" y="819"/>
                  </a:lnTo>
                  <a:lnTo>
                    <a:pt x="14607" y="793"/>
                  </a:lnTo>
                  <a:lnTo>
                    <a:pt x="14581" y="793"/>
                  </a:lnTo>
                  <a:lnTo>
                    <a:pt x="14556" y="768"/>
                  </a:lnTo>
                  <a:lnTo>
                    <a:pt x="14530" y="768"/>
                  </a:lnTo>
                  <a:lnTo>
                    <a:pt x="14530" y="742"/>
                  </a:lnTo>
                  <a:lnTo>
                    <a:pt x="14479" y="742"/>
                  </a:lnTo>
                  <a:lnTo>
                    <a:pt x="14479" y="716"/>
                  </a:lnTo>
                  <a:lnTo>
                    <a:pt x="14453" y="716"/>
                  </a:lnTo>
                  <a:lnTo>
                    <a:pt x="14428" y="691"/>
                  </a:lnTo>
                  <a:lnTo>
                    <a:pt x="14402" y="691"/>
                  </a:lnTo>
                  <a:lnTo>
                    <a:pt x="14377" y="665"/>
                  </a:lnTo>
                  <a:lnTo>
                    <a:pt x="14351" y="665"/>
                  </a:lnTo>
                  <a:lnTo>
                    <a:pt x="14351" y="640"/>
                  </a:lnTo>
                  <a:lnTo>
                    <a:pt x="14300" y="640"/>
                  </a:lnTo>
                  <a:lnTo>
                    <a:pt x="14300" y="614"/>
                  </a:lnTo>
                  <a:lnTo>
                    <a:pt x="14274" y="614"/>
                  </a:lnTo>
                  <a:lnTo>
                    <a:pt x="14249" y="588"/>
                  </a:lnTo>
                  <a:lnTo>
                    <a:pt x="14223" y="588"/>
                  </a:lnTo>
                  <a:lnTo>
                    <a:pt x="14197" y="563"/>
                  </a:lnTo>
                  <a:lnTo>
                    <a:pt x="14172" y="563"/>
                  </a:lnTo>
                  <a:lnTo>
                    <a:pt x="13891" y="409"/>
                  </a:lnTo>
                  <a:lnTo>
                    <a:pt x="13584" y="281"/>
                  </a:lnTo>
                  <a:lnTo>
                    <a:pt x="13251" y="179"/>
                  </a:lnTo>
                  <a:lnTo>
                    <a:pt x="12944" y="77"/>
                  </a:lnTo>
                  <a:lnTo>
                    <a:pt x="12612" y="26"/>
                  </a:lnTo>
                  <a:lnTo>
                    <a:pt x="12253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1258873" y="2576561"/>
              <a:ext cx="304273" cy="392428"/>
            </a:xfrm>
            <a:custGeom>
              <a:rect b="b" l="l" r="r" t="t"/>
              <a:pathLst>
                <a:path extrusionOk="0" h="21412" w="16602">
                  <a:moveTo>
                    <a:pt x="11895" y="1"/>
                  </a:moveTo>
                  <a:lnTo>
                    <a:pt x="11537" y="26"/>
                  </a:lnTo>
                  <a:lnTo>
                    <a:pt x="11153" y="78"/>
                  </a:lnTo>
                  <a:lnTo>
                    <a:pt x="10770" y="154"/>
                  </a:lnTo>
                  <a:lnTo>
                    <a:pt x="10386" y="257"/>
                  </a:lnTo>
                  <a:lnTo>
                    <a:pt x="9977" y="359"/>
                  </a:lnTo>
                  <a:lnTo>
                    <a:pt x="9567" y="512"/>
                  </a:lnTo>
                  <a:lnTo>
                    <a:pt x="9158" y="691"/>
                  </a:lnTo>
                  <a:lnTo>
                    <a:pt x="8723" y="896"/>
                  </a:lnTo>
                  <a:lnTo>
                    <a:pt x="8314" y="1126"/>
                  </a:lnTo>
                  <a:lnTo>
                    <a:pt x="7879" y="1408"/>
                  </a:lnTo>
                  <a:lnTo>
                    <a:pt x="7444" y="1689"/>
                  </a:lnTo>
                  <a:lnTo>
                    <a:pt x="7035" y="1970"/>
                  </a:lnTo>
                  <a:lnTo>
                    <a:pt x="6626" y="2303"/>
                  </a:lnTo>
                  <a:lnTo>
                    <a:pt x="6242" y="2635"/>
                  </a:lnTo>
                  <a:lnTo>
                    <a:pt x="5833" y="2994"/>
                  </a:lnTo>
                  <a:lnTo>
                    <a:pt x="5449" y="3377"/>
                  </a:lnTo>
                  <a:lnTo>
                    <a:pt x="5065" y="3761"/>
                  </a:lnTo>
                  <a:lnTo>
                    <a:pt x="4707" y="4170"/>
                  </a:lnTo>
                  <a:lnTo>
                    <a:pt x="4349" y="4580"/>
                  </a:lnTo>
                  <a:lnTo>
                    <a:pt x="3991" y="5014"/>
                  </a:lnTo>
                  <a:lnTo>
                    <a:pt x="3658" y="5449"/>
                  </a:lnTo>
                  <a:lnTo>
                    <a:pt x="3351" y="5910"/>
                  </a:lnTo>
                  <a:lnTo>
                    <a:pt x="3019" y="6370"/>
                  </a:lnTo>
                  <a:lnTo>
                    <a:pt x="2738" y="6856"/>
                  </a:lnTo>
                  <a:lnTo>
                    <a:pt x="2431" y="7317"/>
                  </a:lnTo>
                  <a:lnTo>
                    <a:pt x="2175" y="7828"/>
                  </a:lnTo>
                  <a:lnTo>
                    <a:pt x="1893" y="8314"/>
                  </a:lnTo>
                  <a:lnTo>
                    <a:pt x="1663" y="8826"/>
                  </a:lnTo>
                  <a:lnTo>
                    <a:pt x="1433" y="9337"/>
                  </a:lnTo>
                  <a:lnTo>
                    <a:pt x="1203" y="9849"/>
                  </a:lnTo>
                  <a:lnTo>
                    <a:pt x="1024" y="10361"/>
                  </a:lnTo>
                  <a:lnTo>
                    <a:pt x="819" y="10872"/>
                  </a:lnTo>
                  <a:lnTo>
                    <a:pt x="666" y="11384"/>
                  </a:lnTo>
                  <a:lnTo>
                    <a:pt x="512" y="11921"/>
                  </a:lnTo>
                  <a:lnTo>
                    <a:pt x="384" y="12433"/>
                  </a:lnTo>
                  <a:lnTo>
                    <a:pt x="282" y="12944"/>
                  </a:lnTo>
                  <a:lnTo>
                    <a:pt x="180" y="13481"/>
                  </a:lnTo>
                  <a:lnTo>
                    <a:pt x="103" y="13993"/>
                  </a:lnTo>
                  <a:lnTo>
                    <a:pt x="52" y="14505"/>
                  </a:lnTo>
                  <a:lnTo>
                    <a:pt x="26" y="14991"/>
                  </a:lnTo>
                  <a:lnTo>
                    <a:pt x="1" y="15502"/>
                  </a:lnTo>
                  <a:lnTo>
                    <a:pt x="26" y="15988"/>
                  </a:lnTo>
                  <a:lnTo>
                    <a:pt x="52" y="16449"/>
                  </a:lnTo>
                  <a:lnTo>
                    <a:pt x="103" y="16909"/>
                  </a:lnTo>
                  <a:lnTo>
                    <a:pt x="180" y="17344"/>
                  </a:lnTo>
                  <a:lnTo>
                    <a:pt x="282" y="17753"/>
                  </a:lnTo>
                  <a:lnTo>
                    <a:pt x="384" y="18137"/>
                  </a:lnTo>
                  <a:lnTo>
                    <a:pt x="512" y="18495"/>
                  </a:lnTo>
                  <a:lnTo>
                    <a:pt x="666" y="18853"/>
                  </a:lnTo>
                  <a:lnTo>
                    <a:pt x="819" y="19186"/>
                  </a:lnTo>
                  <a:lnTo>
                    <a:pt x="1024" y="19493"/>
                  </a:lnTo>
                  <a:lnTo>
                    <a:pt x="1203" y="19774"/>
                  </a:lnTo>
                  <a:lnTo>
                    <a:pt x="1433" y="20030"/>
                  </a:lnTo>
                  <a:lnTo>
                    <a:pt x="1663" y="20286"/>
                  </a:lnTo>
                  <a:lnTo>
                    <a:pt x="1893" y="20490"/>
                  </a:lnTo>
                  <a:lnTo>
                    <a:pt x="2175" y="20695"/>
                  </a:lnTo>
                  <a:lnTo>
                    <a:pt x="2431" y="20874"/>
                  </a:lnTo>
                  <a:lnTo>
                    <a:pt x="2738" y="21027"/>
                  </a:lnTo>
                  <a:lnTo>
                    <a:pt x="3019" y="21155"/>
                  </a:lnTo>
                  <a:lnTo>
                    <a:pt x="3351" y="21258"/>
                  </a:lnTo>
                  <a:lnTo>
                    <a:pt x="3658" y="21334"/>
                  </a:lnTo>
                  <a:lnTo>
                    <a:pt x="3991" y="21386"/>
                  </a:lnTo>
                  <a:lnTo>
                    <a:pt x="4349" y="21411"/>
                  </a:lnTo>
                  <a:lnTo>
                    <a:pt x="4707" y="21411"/>
                  </a:lnTo>
                  <a:lnTo>
                    <a:pt x="5065" y="21386"/>
                  </a:lnTo>
                  <a:lnTo>
                    <a:pt x="5449" y="21360"/>
                  </a:lnTo>
                  <a:lnTo>
                    <a:pt x="5833" y="21283"/>
                  </a:lnTo>
                  <a:lnTo>
                    <a:pt x="6242" y="21181"/>
                  </a:lnTo>
                  <a:lnTo>
                    <a:pt x="6626" y="21053"/>
                  </a:lnTo>
                  <a:lnTo>
                    <a:pt x="7035" y="20899"/>
                  </a:lnTo>
                  <a:lnTo>
                    <a:pt x="7444" y="20720"/>
                  </a:lnTo>
                  <a:lnTo>
                    <a:pt x="7879" y="20516"/>
                  </a:lnTo>
                  <a:lnTo>
                    <a:pt x="8314" y="20286"/>
                  </a:lnTo>
                  <a:lnTo>
                    <a:pt x="8979" y="19876"/>
                  </a:lnTo>
                  <a:lnTo>
                    <a:pt x="9644" y="19390"/>
                  </a:lnTo>
                  <a:lnTo>
                    <a:pt x="10284" y="18879"/>
                  </a:lnTo>
                  <a:lnTo>
                    <a:pt x="10898" y="18316"/>
                  </a:lnTo>
                  <a:lnTo>
                    <a:pt x="11486" y="17702"/>
                  </a:lnTo>
                  <a:lnTo>
                    <a:pt x="12074" y="17063"/>
                  </a:lnTo>
                  <a:lnTo>
                    <a:pt x="12637" y="16397"/>
                  </a:lnTo>
                  <a:lnTo>
                    <a:pt x="13149" y="15681"/>
                  </a:lnTo>
                  <a:lnTo>
                    <a:pt x="16602" y="15502"/>
                  </a:lnTo>
                  <a:lnTo>
                    <a:pt x="14760" y="12970"/>
                  </a:lnTo>
                  <a:lnTo>
                    <a:pt x="15169" y="12100"/>
                  </a:lnTo>
                  <a:lnTo>
                    <a:pt x="15527" y="11230"/>
                  </a:lnTo>
                  <a:lnTo>
                    <a:pt x="15834" y="10335"/>
                  </a:lnTo>
                  <a:lnTo>
                    <a:pt x="16116" y="9440"/>
                  </a:lnTo>
                  <a:lnTo>
                    <a:pt x="16320" y="8544"/>
                  </a:lnTo>
                  <a:lnTo>
                    <a:pt x="16474" y="7649"/>
                  </a:lnTo>
                  <a:lnTo>
                    <a:pt x="16551" y="6779"/>
                  </a:lnTo>
                  <a:lnTo>
                    <a:pt x="16576" y="6345"/>
                  </a:lnTo>
                  <a:lnTo>
                    <a:pt x="16602" y="5935"/>
                  </a:lnTo>
                  <a:lnTo>
                    <a:pt x="16576" y="5449"/>
                  </a:lnTo>
                  <a:lnTo>
                    <a:pt x="16551" y="4963"/>
                  </a:lnTo>
                  <a:lnTo>
                    <a:pt x="16500" y="4528"/>
                  </a:lnTo>
                  <a:lnTo>
                    <a:pt x="16423" y="4094"/>
                  </a:lnTo>
                  <a:lnTo>
                    <a:pt x="16320" y="3684"/>
                  </a:lnTo>
                  <a:lnTo>
                    <a:pt x="16218" y="3301"/>
                  </a:lnTo>
                  <a:lnTo>
                    <a:pt x="16090" y="2917"/>
                  </a:lnTo>
                  <a:lnTo>
                    <a:pt x="15937" y="2584"/>
                  </a:lnTo>
                  <a:lnTo>
                    <a:pt x="15783" y="2252"/>
                  </a:lnTo>
                  <a:lnTo>
                    <a:pt x="15604" y="1945"/>
                  </a:lnTo>
                  <a:lnTo>
                    <a:pt x="15400" y="1663"/>
                  </a:lnTo>
                  <a:lnTo>
                    <a:pt x="15169" y="1382"/>
                  </a:lnTo>
                  <a:lnTo>
                    <a:pt x="14939" y="1152"/>
                  </a:lnTo>
                  <a:lnTo>
                    <a:pt x="14709" y="922"/>
                  </a:lnTo>
                  <a:lnTo>
                    <a:pt x="14428" y="743"/>
                  </a:lnTo>
                  <a:lnTo>
                    <a:pt x="14172" y="564"/>
                  </a:lnTo>
                  <a:lnTo>
                    <a:pt x="13865" y="410"/>
                  </a:lnTo>
                  <a:lnTo>
                    <a:pt x="13583" y="282"/>
                  </a:lnTo>
                  <a:lnTo>
                    <a:pt x="13251" y="180"/>
                  </a:lnTo>
                  <a:lnTo>
                    <a:pt x="12944" y="103"/>
                  </a:lnTo>
                  <a:lnTo>
                    <a:pt x="12611" y="52"/>
                  </a:lnTo>
                  <a:lnTo>
                    <a:pt x="122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2331985" y="3152264"/>
              <a:ext cx="170666" cy="278505"/>
            </a:xfrm>
            <a:custGeom>
              <a:rect b="b" l="l" r="r" t="t"/>
              <a:pathLst>
                <a:path extrusionOk="0" h="15196" w="9312">
                  <a:moveTo>
                    <a:pt x="1" y="1"/>
                  </a:moveTo>
                  <a:lnTo>
                    <a:pt x="1" y="9823"/>
                  </a:lnTo>
                  <a:lnTo>
                    <a:pt x="9312" y="15195"/>
                  </a:lnTo>
                  <a:lnTo>
                    <a:pt x="9312" y="53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2408868" y="3216502"/>
              <a:ext cx="415393" cy="436946"/>
            </a:xfrm>
            <a:custGeom>
              <a:rect b="b" l="l" r="r" t="t"/>
              <a:pathLst>
                <a:path extrusionOk="0" h="23841" w="22665">
                  <a:moveTo>
                    <a:pt x="22665" y="0"/>
                  </a:moveTo>
                  <a:lnTo>
                    <a:pt x="1" y="13097"/>
                  </a:lnTo>
                  <a:lnTo>
                    <a:pt x="1" y="23841"/>
                  </a:lnTo>
                  <a:lnTo>
                    <a:pt x="22665" y="10744"/>
                  </a:lnTo>
                  <a:lnTo>
                    <a:pt x="226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2261662" y="3042098"/>
              <a:ext cx="562599" cy="414916"/>
            </a:xfrm>
            <a:custGeom>
              <a:rect b="b" l="l" r="r" t="t"/>
              <a:pathLst>
                <a:path extrusionOk="0" h="22639" w="30697">
                  <a:moveTo>
                    <a:pt x="14172" y="1"/>
                  </a:moveTo>
                  <a:lnTo>
                    <a:pt x="3812" y="5986"/>
                  </a:lnTo>
                  <a:lnTo>
                    <a:pt x="12330" y="10898"/>
                  </a:lnTo>
                  <a:lnTo>
                    <a:pt x="1" y="18009"/>
                  </a:lnTo>
                  <a:lnTo>
                    <a:pt x="8033" y="22639"/>
                  </a:lnTo>
                  <a:lnTo>
                    <a:pt x="30697" y="9542"/>
                  </a:lnTo>
                  <a:lnTo>
                    <a:pt x="14172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2261662" y="3371681"/>
              <a:ext cx="146767" cy="281767"/>
            </a:xfrm>
            <a:custGeom>
              <a:rect b="b" l="l" r="r" t="t"/>
              <a:pathLst>
                <a:path extrusionOk="0" h="15374" w="8008">
                  <a:moveTo>
                    <a:pt x="1" y="0"/>
                  </a:moveTo>
                  <a:lnTo>
                    <a:pt x="1" y="10744"/>
                  </a:lnTo>
                  <a:lnTo>
                    <a:pt x="8007" y="15374"/>
                  </a:lnTo>
                  <a:lnTo>
                    <a:pt x="8007" y="46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2261662" y="3371681"/>
              <a:ext cx="146767" cy="110185"/>
            </a:xfrm>
            <a:custGeom>
              <a:rect b="b" l="l" r="r" t="t"/>
              <a:pathLst>
                <a:path extrusionOk="0" h="6012" w="8008">
                  <a:moveTo>
                    <a:pt x="1" y="0"/>
                  </a:moveTo>
                  <a:lnTo>
                    <a:pt x="1" y="1381"/>
                  </a:lnTo>
                  <a:lnTo>
                    <a:pt x="8007" y="6011"/>
                  </a:lnTo>
                  <a:lnTo>
                    <a:pt x="8007" y="46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97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2408868" y="3216502"/>
              <a:ext cx="415393" cy="265364"/>
            </a:xfrm>
            <a:custGeom>
              <a:rect b="b" l="l" r="r" t="t"/>
              <a:pathLst>
                <a:path extrusionOk="0" h="14479" w="22665">
                  <a:moveTo>
                    <a:pt x="22665" y="0"/>
                  </a:moveTo>
                  <a:lnTo>
                    <a:pt x="1" y="13097"/>
                  </a:lnTo>
                  <a:lnTo>
                    <a:pt x="1" y="14478"/>
                  </a:lnTo>
                  <a:lnTo>
                    <a:pt x="22665" y="1382"/>
                  </a:lnTo>
                  <a:lnTo>
                    <a:pt x="22665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2429029" y="3456537"/>
              <a:ext cx="48788" cy="84398"/>
            </a:xfrm>
            <a:custGeom>
              <a:rect b="b" l="l" r="r" t="t"/>
              <a:pathLst>
                <a:path extrusionOk="0" h="4605" w="2662">
                  <a:moveTo>
                    <a:pt x="2661" y="0"/>
                  </a:moveTo>
                  <a:lnTo>
                    <a:pt x="1" y="1535"/>
                  </a:lnTo>
                  <a:lnTo>
                    <a:pt x="1" y="4604"/>
                  </a:lnTo>
                  <a:lnTo>
                    <a:pt x="2661" y="3070"/>
                  </a:lnTo>
                  <a:lnTo>
                    <a:pt x="2661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2484359" y="3424647"/>
              <a:ext cx="48293" cy="84416"/>
            </a:xfrm>
            <a:custGeom>
              <a:rect b="b" l="l" r="r" t="t"/>
              <a:pathLst>
                <a:path extrusionOk="0" h="4606" w="2635">
                  <a:moveTo>
                    <a:pt x="2635" y="1"/>
                  </a:moveTo>
                  <a:lnTo>
                    <a:pt x="0" y="1535"/>
                  </a:lnTo>
                  <a:lnTo>
                    <a:pt x="0" y="4605"/>
                  </a:lnTo>
                  <a:lnTo>
                    <a:pt x="2635" y="3070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2539672" y="3392776"/>
              <a:ext cx="48311" cy="84398"/>
            </a:xfrm>
            <a:custGeom>
              <a:rect b="b" l="l" r="r" t="t"/>
              <a:pathLst>
                <a:path extrusionOk="0" h="4605" w="2636">
                  <a:moveTo>
                    <a:pt x="2635" y="0"/>
                  </a:moveTo>
                  <a:lnTo>
                    <a:pt x="1" y="1535"/>
                  </a:lnTo>
                  <a:lnTo>
                    <a:pt x="1" y="4605"/>
                  </a:lnTo>
                  <a:lnTo>
                    <a:pt x="2635" y="3070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2595003" y="3360886"/>
              <a:ext cx="48293" cy="84416"/>
            </a:xfrm>
            <a:custGeom>
              <a:rect b="b" l="l" r="r" t="t"/>
              <a:pathLst>
                <a:path extrusionOk="0" h="4606" w="2635">
                  <a:moveTo>
                    <a:pt x="2635" y="1"/>
                  </a:moveTo>
                  <a:lnTo>
                    <a:pt x="0" y="1536"/>
                  </a:lnTo>
                  <a:lnTo>
                    <a:pt x="0" y="4605"/>
                  </a:lnTo>
                  <a:lnTo>
                    <a:pt x="2635" y="3070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2649838" y="3329015"/>
              <a:ext cx="48788" cy="84398"/>
            </a:xfrm>
            <a:custGeom>
              <a:rect b="b" l="l" r="r" t="t"/>
              <a:pathLst>
                <a:path extrusionOk="0" h="4605" w="2662">
                  <a:moveTo>
                    <a:pt x="2661" y="0"/>
                  </a:moveTo>
                  <a:lnTo>
                    <a:pt x="1" y="1535"/>
                  </a:lnTo>
                  <a:lnTo>
                    <a:pt x="1" y="4605"/>
                  </a:lnTo>
                  <a:lnTo>
                    <a:pt x="2661" y="3070"/>
                  </a:lnTo>
                  <a:lnTo>
                    <a:pt x="2661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2705169" y="3297125"/>
              <a:ext cx="48769" cy="84416"/>
            </a:xfrm>
            <a:custGeom>
              <a:rect b="b" l="l" r="r" t="t"/>
              <a:pathLst>
                <a:path extrusionOk="0" h="4606" w="2661">
                  <a:moveTo>
                    <a:pt x="2661" y="1"/>
                  </a:moveTo>
                  <a:lnTo>
                    <a:pt x="0" y="1536"/>
                  </a:lnTo>
                  <a:lnTo>
                    <a:pt x="0" y="4605"/>
                  </a:lnTo>
                  <a:lnTo>
                    <a:pt x="2661" y="3071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2760482" y="3265253"/>
              <a:ext cx="48311" cy="84398"/>
            </a:xfrm>
            <a:custGeom>
              <a:rect b="b" l="l" r="r" t="t"/>
              <a:pathLst>
                <a:path extrusionOk="0" h="4605" w="2636">
                  <a:moveTo>
                    <a:pt x="2635" y="1"/>
                  </a:moveTo>
                  <a:lnTo>
                    <a:pt x="1" y="1535"/>
                  </a:lnTo>
                  <a:lnTo>
                    <a:pt x="1" y="4605"/>
                  </a:lnTo>
                  <a:lnTo>
                    <a:pt x="2635" y="3070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2429029" y="3520280"/>
              <a:ext cx="48788" cy="84416"/>
            </a:xfrm>
            <a:custGeom>
              <a:rect b="b" l="l" r="r" t="t"/>
              <a:pathLst>
                <a:path extrusionOk="0" h="4606" w="2662">
                  <a:moveTo>
                    <a:pt x="2661" y="1"/>
                  </a:moveTo>
                  <a:lnTo>
                    <a:pt x="1" y="1536"/>
                  </a:lnTo>
                  <a:lnTo>
                    <a:pt x="1" y="4605"/>
                  </a:lnTo>
                  <a:lnTo>
                    <a:pt x="2661" y="3071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2484359" y="3488409"/>
              <a:ext cx="48293" cy="84398"/>
            </a:xfrm>
            <a:custGeom>
              <a:rect b="b" l="l" r="r" t="t"/>
              <a:pathLst>
                <a:path extrusionOk="0" h="4605" w="2635">
                  <a:moveTo>
                    <a:pt x="2635" y="1"/>
                  </a:moveTo>
                  <a:lnTo>
                    <a:pt x="0" y="1535"/>
                  </a:lnTo>
                  <a:lnTo>
                    <a:pt x="0" y="4605"/>
                  </a:lnTo>
                  <a:lnTo>
                    <a:pt x="2635" y="3070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2539672" y="3456537"/>
              <a:ext cx="48311" cy="84398"/>
            </a:xfrm>
            <a:custGeom>
              <a:rect b="b" l="l" r="r" t="t"/>
              <a:pathLst>
                <a:path extrusionOk="0" h="4605" w="2636">
                  <a:moveTo>
                    <a:pt x="2635" y="0"/>
                  </a:moveTo>
                  <a:lnTo>
                    <a:pt x="1" y="1535"/>
                  </a:lnTo>
                  <a:lnTo>
                    <a:pt x="1" y="4604"/>
                  </a:lnTo>
                  <a:lnTo>
                    <a:pt x="2635" y="3070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2595003" y="3424647"/>
              <a:ext cx="48293" cy="84416"/>
            </a:xfrm>
            <a:custGeom>
              <a:rect b="b" l="l" r="r" t="t"/>
              <a:pathLst>
                <a:path extrusionOk="0" h="4606" w="2635">
                  <a:moveTo>
                    <a:pt x="2635" y="1"/>
                  </a:moveTo>
                  <a:lnTo>
                    <a:pt x="0" y="1535"/>
                  </a:lnTo>
                  <a:lnTo>
                    <a:pt x="0" y="4605"/>
                  </a:lnTo>
                  <a:lnTo>
                    <a:pt x="2635" y="3070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2649838" y="3392776"/>
              <a:ext cx="48788" cy="84398"/>
            </a:xfrm>
            <a:custGeom>
              <a:rect b="b" l="l" r="r" t="t"/>
              <a:pathLst>
                <a:path extrusionOk="0" h="4605" w="2662">
                  <a:moveTo>
                    <a:pt x="2661" y="0"/>
                  </a:moveTo>
                  <a:lnTo>
                    <a:pt x="1" y="1535"/>
                  </a:lnTo>
                  <a:lnTo>
                    <a:pt x="1" y="4605"/>
                  </a:lnTo>
                  <a:lnTo>
                    <a:pt x="2661" y="3070"/>
                  </a:lnTo>
                  <a:lnTo>
                    <a:pt x="2661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2705169" y="3360886"/>
              <a:ext cx="48769" cy="84416"/>
            </a:xfrm>
            <a:custGeom>
              <a:rect b="b" l="l" r="r" t="t"/>
              <a:pathLst>
                <a:path extrusionOk="0" h="4606" w="2661">
                  <a:moveTo>
                    <a:pt x="2661" y="1"/>
                  </a:moveTo>
                  <a:lnTo>
                    <a:pt x="0" y="1536"/>
                  </a:lnTo>
                  <a:lnTo>
                    <a:pt x="0" y="4605"/>
                  </a:lnTo>
                  <a:lnTo>
                    <a:pt x="2661" y="3070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2760482" y="3329015"/>
              <a:ext cx="48311" cy="84398"/>
            </a:xfrm>
            <a:custGeom>
              <a:rect b="b" l="l" r="r" t="t"/>
              <a:pathLst>
                <a:path extrusionOk="0" h="4605" w="2636">
                  <a:moveTo>
                    <a:pt x="2635" y="0"/>
                  </a:moveTo>
                  <a:lnTo>
                    <a:pt x="1" y="1535"/>
                  </a:lnTo>
                  <a:lnTo>
                    <a:pt x="1" y="4605"/>
                  </a:lnTo>
                  <a:lnTo>
                    <a:pt x="2635" y="3070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2358706" y="3468249"/>
              <a:ext cx="37535" cy="64714"/>
            </a:xfrm>
            <a:custGeom>
              <a:rect b="b" l="l" r="r" t="t"/>
              <a:pathLst>
                <a:path extrusionOk="0" h="3531" w="2048">
                  <a:moveTo>
                    <a:pt x="1" y="1"/>
                  </a:moveTo>
                  <a:lnTo>
                    <a:pt x="1" y="2354"/>
                  </a:lnTo>
                  <a:lnTo>
                    <a:pt x="2047" y="3531"/>
                  </a:lnTo>
                  <a:lnTo>
                    <a:pt x="2047" y="11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2316516" y="3443873"/>
              <a:ext cx="37058" cy="64714"/>
            </a:xfrm>
            <a:custGeom>
              <a:rect b="b" l="l" r="r" t="t"/>
              <a:pathLst>
                <a:path extrusionOk="0" h="3531" w="2022">
                  <a:moveTo>
                    <a:pt x="1" y="0"/>
                  </a:moveTo>
                  <a:lnTo>
                    <a:pt x="1" y="2354"/>
                  </a:lnTo>
                  <a:lnTo>
                    <a:pt x="2021" y="3530"/>
                  </a:lnTo>
                  <a:lnTo>
                    <a:pt x="2021" y="11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2273850" y="3419497"/>
              <a:ext cx="37535" cy="64714"/>
            </a:xfrm>
            <a:custGeom>
              <a:rect b="b" l="l" r="r" t="t"/>
              <a:pathLst>
                <a:path extrusionOk="0" h="3531" w="2048">
                  <a:moveTo>
                    <a:pt x="1" y="0"/>
                  </a:moveTo>
                  <a:lnTo>
                    <a:pt x="1" y="2354"/>
                  </a:lnTo>
                  <a:lnTo>
                    <a:pt x="2047" y="3530"/>
                  </a:lnTo>
                  <a:lnTo>
                    <a:pt x="2047" y="11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2358706" y="3517476"/>
              <a:ext cx="37535" cy="64714"/>
            </a:xfrm>
            <a:custGeom>
              <a:rect b="b" l="l" r="r" t="t"/>
              <a:pathLst>
                <a:path extrusionOk="0" h="3531" w="2048">
                  <a:moveTo>
                    <a:pt x="1" y="0"/>
                  </a:moveTo>
                  <a:lnTo>
                    <a:pt x="1" y="2354"/>
                  </a:lnTo>
                  <a:lnTo>
                    <a:pt x="2047" y="3531"/>
                  </a:lnTo>
                  <a:lnTo>
                    <a:pt x="2047" y="11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2316516" y="3493101"/>
              <a:ext cx="37058" cy="64238"/>
            </a:xfrm>
            <a:custGeom>
              <a:rect b="b" l="l" r="r" t="t"/>
              <a:pathLst>
                <a:path extrusionOk="0" h="3505" w="2022">
                  <a:moveTo>
                    <a:pt x="1" y="0"/>
                  </a:moveTo>
                  <a:lnTo>
                    <a:pt x="1" y="2354"/>
                  </a:lnTo>
                  <a:lnTo>
                    <a:pt x="2021" y="3505"/>
                  </a:lnTo>
                  <a:lnTo>
                    <a:pt x="2021" y="11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2273850" y="3468249"/>
              <a:ext cx="37535" cy="64714"/>
            </a:xfrm>
            <a:custGeom>
              <a:rect b="b" l="l" r="r" t="t"/>
              <a:pathLst>
                <a:path extrusionOk="0" h="3531" w="2048">
                  <a:moveTo>
                    <a:pt x="1" y="1"/>
                  </a:moveTo>
                  <a:lnTo>
                    <a:pt x="1" y="2354"/>
                  </a:lnTo>
                  <a:lnTo>
                    <a:pt x="2047" y="3531"/>
                  </a:lnTo>
                  <a:lnTo>
                    <a:pt x="2047" y="11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2642342" y="3354801"/>
              <a:ext cx="446806" cy="470229"/>
            </a:xfrm>
            <a:custGeom>
              <a:rect b="b" l="l" r="r" t="t"/>
              <a:pathLst>
                <a:path extrusionOk="0" h="25657" w="24379">
                  <a:moveTo>
                    <a:pt x="24378" y="0"/>
                  </a:moveTo>
                  <a:lnTo>
                    <a:pt x="1" y="14069"/>
                  </a:lnTo>
                  <a:lnTo>
                    <a:pt x="1" y="25657"/>
                  </a:lnTo>
                  <a:lnTo>
                    <a:pt x="24378" y="11562"/>
                  </a:lnTo>
                  <a:lnTo>
                    <a:pt x="24378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2663914" y="3596706"/>
              <a:ext cx="51592" cy="88632"/>
            </a:xfrm>
            <a:custGeom>
              <a:rect b="b" l="l" r="r" t="t"/>
              <a:pathLst>
                <a:path extrusionOk="0" h="4836" w="2815">
                  <a:moveTo>
                    <a:pt x="2814" y="0"/>
                  </a:moveTo>
                  <a:lnTo>
                    <a:pt x="0" y="1612"/>
                  </a:lnTo>
                  <a:lnTo>
                    <a:pt x="0" y="4835"/>
                  </a:lnTo>
                  <a:lnTo>
                    <a:pt x="2814" y="3224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2722507" y="3562947"/>
              <a:ext cx="51592" cy="88632"/>
            </a:xfrm>
            <a:custGeom>
              <a:rect b="b" l="l" r="r" t="t"/>
              <a:pathLst>
                <a:path extrusionOk="0" h="4836" w="2815">
                  <a:moveTo>
                    <a:pt x="2815" y="1"/>
                  </a:moveTo>
                  <a:lnTo>
                    <a:pt x="1" y="1612"/>
                  </a:lnTo>
                  <a:lnTo>
                    <a:pt x="1" y="4835"/>
                  </a:lnTo>
                  <a:lnTo>
                    <a:pt x="2815" y="3224"/>
                  </a:lnTo>
                  <a:lnTo>
                    <a:pt x="2815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2781118" y="3529188"/>
              <a:ext cx="51115" cy="88632"/>
            </a:xfrm>
            <a:custGeom>
              <a:rect b="b" l="l" r="r" t="t"/>
              <a:pathLst>
                <a:path extrusionOk="0" h="4836" w="2789">
                  <a:moveTo>
                    <a:pt x="2788" y="1"/>
                  </a:moveTo>
                  <a:lnTo>
                    <a:pt x="0" y="1613"/>
                  </a:lnTo>
                  <a:lnTo>
                    <a:pt x="0" y="4836"/>
                  </a:lnTo>
                  <a:lnTo>
                    <a:pt x="2788" y="3224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2839711" y="3494970"/>
              <a:ext cx="51115" cy="89090"/>
            </a:xfrm>
            <a:custGeom>
              <a:rect b="b" l="l" r="r" t="t"/>
              <a:pathLst>
                <a:path extrusionOk="0" h="4861" w="2789">
                  <a:moveTo>
                    <a:pt x="2789" y="1"/>
                  </a:moveTo>
                  <a:lnTo>
                    <a:pt x="1" y="1638"/>
                  </a:lnTo>
                  <a:lnTo>
                    <a:pt x="1" y="4861"/>
                  </a:lnTo>
                  <a:lnTo>
                    <a:pt x="2789" y="3249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2897846" y="3461211"/>
              <a:ext cx="51592" cy="89108"/>
            </a:xfrm>
            <a:custGeom>
              <a:rect b="b" l="l" r="r" t="t"/>
              <a:pathLst>
                <a:path extrusionOk="0" h="4862" w="2815">
                  <a:moveTo>
                    <a:pt x="2814" y="1"/>
                  </a:moveTo>
                  <a:lnTo>
                    <a:pt x="1" y="1638"/>
                  </a:lnTo>
                  <a:lnTo>
                    <a:pt x="1" y="4861"/>
                  </a:lnTo>
                  <a:lnTo>
                    <a:pt x="2814" y="3250"/>
                  </a:lnTo>
                  <a:lnTo>
                    <a:pt x="2814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2956457" y="3427470"/>
              <a:ext cx="51574" cy="89090"/>
            </a:xfrm>
            <a:custGeom>
              <a:rect b="b" l="l" r="r" t="t"/>
              <a:pathLst>
                <a:path extrusionOk="0" h="4861" w="2814">
                  <a:moveTo>
                    <a:pt x="2814" y="0"/>
                  </a:moveTo>
                  <a:lnTo>
                    <a:pt x="0" y="1637"/>
                  </a:lnTo>
                  <a:lnTo>
                    <a:pt x="0" y="4860"/>
                  </a:lnTo>
                  <a:lnTo>
                    <a:pt x="2814" y="3249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3015050" y="3393711"/>
              <a:ext cx="51115" cy="89090"/>
            </a:xfrm>
            <a:custGeom>
              <a:rect b="b" l="l" r="r" t="t"/>
              <a:pathLst>
                <a:path extrusionOk="0" h="4861" w="2789">
                  <a:moveTo>
                    <a:pt x="2789" y="0"/>
                  </a:moveTo>
                  <a:lnTo>
                    <a:pt x="1" y="1638"/>
                  </a:lnTo>
                  <a:lnTo>
                    <a:pt x="1" y="4861"/>
                  </a:lnTo>
                  <a:lnTo>
                    <a:pt x="2789" y="3249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2663914" y="3669375"/>
              <a:ext cx="51592" cy="89090"/>
            </a:xfrm>
            <a:custGeom>
              <a:rect b="b" l="l" r="r" t="t"/>
              <a:pathLst>
                <a:path extrusionOk="0" h="4861" w="2815">
                  <a:moveTo>
                    <a:pt x="2814" y="0"/>
                  </a:moveTo>
                  <a:lnTo>
                    <a:pt x="0" y="1637"/>
                  </a:lnTo>
                  <a:lnTo>
                    <a:pt x="0" y="4861"/>
                  </a:lnTo>
                  <a:lnTo>
                    <a:pt x="2814" y="3249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2722507" y="3635615"/>
              <a:ext cx="51592" cy="89090"/>
            </a:xfrm>
            <a:custGeom>
              <a:rect b="b" l="l" r="r" t="t"/>
              <a:pathLst>
                <a:path extrusionOk="0" h="4861" w="2815">
                  <a:moveTo>
                    <a:pt x="2815" y="1"/>
                  </a:moveTo>
                  <a:lnTo>
                    <a:pt x="1" y="1638"/>
                  </a:lnTo>
                  <a:lnTo>
                    <a:pt x="1" y="4861"/>
                  </a:lnTo>
                  <a:lnTo>
                    <a:pt x="2815" y="3249"/>
                  </a:lnTo>
                  <a:lnTo>
                    <a:pt x="2815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2781118" y="3601856"/>
              <a:ext cx="51115" cy="89108"/>
            </a:xfrm>
            <a:custGeom>
              <a:rect b="b" l="l" r="r" t="t"/>
              <a:pathLst>
                <a:path extrusionOk="0" h="4862" w="2789">
                  <a:moveTo>
                    <a:pt x="2788" y="1"/>
                  </a:moveTo>
                  <a:lnTo>
                    <a:pt x="0" y="1638"/>
                  </a:lnTo>
                  <a:lnTo>
                    <a:pt x="0" y="4861"/>
                  </a:lnTo>
                  <a:lnTo>
                    <a:pt x="2788" y="3250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2839711" y="3568115"/>
              <a:ext cx="51115" cy="89090"/>
            </a:xfrm>
            <a:custGeom>
              <a:rect b="b" l="l" r="r" t="t"/>
              <a:pathLst>
                <a:path extrusionOk="0" h="4861" w="2789">
                  <a:moveTo>
                    <a:pt x="2789" y="0"/>
                  </a:moveTo>
                  <a:lnTo>
                    <a:pt x="1" y="1612"/>
                  </a:lnTo>
                  <a:lnTo>
                    <a:pt x="1" y="4860"/>
                  </a:lnTo>
                  <a:lnTo>
                    <a:pt x="2789" y="3249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2897846" y="3534356"/>
              <a:ext cx="51592" cy="89090"/>
            </a:xfrm>
            <a:custGeom>
              <a:rect b="b" l="l" r="r" t="t"/>
              <a:pathLst>
                <a:path extrusionOk="0" h="4861" w="2815">
                  <a:moveTo>
                    <a:pt x="2814" y="0"/>
                  </a:moveTo>
                  <a:lnTo>
                    <a:pt x="1" y="1612"/>
                  </a:lnTo>
                  <a:lnTo>
                    <a:pt x="1" y="4861"/>
                  </a:lnTo>
                  <a:lnTo>
                    <a:pt x="2814" y="3249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2956457" y="3500597"/>
              <a:ext cx="51574" cy="89090"/>
            </a:xfrm>
            <a:custGeom>
              <a:rect b="b" l="l" r="r" t="t"/>
              <a:pathLst>
                <a:path extrusionOk="0" h="4861" w="2814">
                  <a:moveTo>
                    <a:pt x="2814" y="1"/>
                  </a:moveTo>
                  <a:lnTo>
                    <a:pt x="0" y="1612"/>
                  </a:lnTo>
                  <a:lnTo>
                    <a:pt x="0" y="4861"/>
                  </a:lnTo>
                  <a:lnTo>
                    <a:pt x="2814" y="3249"/>
                  </a:lnTo>
                  <a:lnTo>
                    <a:pt x="2814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3015050" y="3466837"/>
              <a:ext cx="51115" cy="89108"/>
            </a:xfrm>
            <a:custGeom>
              <a:rect b="b" l="l" r="r" t="t"/>
              <a:pathLst>
                <a:path extrusionOk="0" h="4862" w="2789">
                  <a:moveTo>
                    <a:pt x="2789" y="1"/>
                  </a:moveTo>
                  <a:lnTo>
                    <a:pt x="1" y="1612"/>
                  </a:lnTo>
                  <a:lnTo>
                    <a:pt x="1" y="4861"/>
                  </a:lnTo>
                  <a:lnTo>
                    <a:pt x="2789" y="3250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2915660" y="3178051"/>
              <a:ext cx="28151" cy="48769"/>
            </a:xfrm>
            <a:custGeom>
              <a:rect b="b" l="l" r="r" t="t"/>
              <a:pathLst>
                <a:path extrusionOk="0" h="2661" w="1536">
                  <a:moveTo>
                    <a:pt x="1" y="1"/>
                  </a:moveTo>
                  <a:lnTo>
                    <a:pt x="1" y="1766"/>
                  </a:lnTo>
                  <a:lnTo>
                    <a:pt x="1535" y="2661"/>
                  </a:lnTo>
                  <a:lnTo>
                    <a:pt x="1535" y="8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2883789" y="3159778"/>
              <a:ext cx="28151" cy="48769"/>
            </a:xfrm>
            <a:custGeom>
              <a:rect b="b" l="l" r="r" t="t"/>
              <a:pathLst>
                <a:path extrusionOk="0" h="2661" w="1536">
                  <a:moveTo>
                    <a:pt x="0" y="0"/>
                  </a:moveTo>
                  <a:lnTo>
                    <a:pt x="0" y="1765"/>
                  </a:lnTo>
                  <a:lnTo>
                    <a:pt x="1535" y="2660"/>
                  </a:lnTo>
                  <a:lnTo>
                    <a:pt x="1535" y="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2851441" y="3141011"/>
              <a:ext cx="28133" cy="48788"/>
            </a:xfrm>
            <a:custGeom>
              <a:rect b="b" l="l" r="r" t="t"/>
              <a:pathLst>
                <a:path extrusionOk="0" h="2662" w="1535">
                  <a:moveTo>
                    <a:pt x="0" y="1"/>
                  </a:moveTo>
                  <a:lnTo>
                    <a:pt x="0" y="1766"/>
                  </a:lnTo>
                  <a:lnTo>
                    <a:pt x="1535" y="2661"/>
                  </a:lnTo>
                  <a:lnTo>
                    <a:pt x="1535" y="8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2819551" y="3122739"/>
              <a:ext cx="28151" cy="48769"/>
            </a:xfrm>
            <a:custGeom>
              <a:rect b="b" l="l" r="r" t="t"/>
              <a:pathLst>
                <a:path extrusionOk="0" h="2661" w="1536">
                  <a:moveTo>
                    <a:pt x="1" y="0"/>
                  </a:moveTo>
                  <a:lnTo>
                    <a:pt x="1" y="1765"/>
                  </a:lnTo>
                  <a:lnTo>
                    <a:pt x="1536" y="2661"/>
                  </a:lnTo>
                  <a:lnTo>
                    <a:pt x="1536" y="8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2787680" y="3103990"/>
              <a:ext cx="28151" cy="48769"/>
            </a:xfrm>
            <a:custGeom>
              <a:rect b="b" l="l" r="r" t="t"/>
              <a:pathLst>
                <a:path extrusionOk="0" h="2661" w="1536">
                  <a:moveTo>
                    <a:pt x="0" y="0"/>
                  </a:moveTo>
                  <a:lnTo>
                    <a:pt x="0" y="1791"/>
                  </a:lnTo>
                  <a:lnTo>
                    <a:pt x="1535" y="2660"/>
                  </a:lnTo>
                  <a:lnTo>
                    <a:pt x="1535" y="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2755331" y="3085699"/>
              <a:ext cx="28151" cy="48769"/>
            </a:xfrm>
            <a:custGeom>
              <a:rect b="b" l="l" r="r" t="t"/>
              <a:pathLst>
                <a:path extrusionOk="0" h="2661" w="1536">
                  <a:moveTo>
                    <a:pt x="0" y="0"/>
                  </a:moveTo>
                  <a:lnTo>
                    <a:pt x="0" y="1765"/>
                  </a:lnTo>
                  <a:lnTo>
                    <a:pt x="1535" y="2661"/>
                  </a:lnTo>
                  <a:lnTo>
                    <a:pt x="1535" y="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2723442" y="3066950"/>
              <a:ext cx="28151" cy="48769"/>
            </a:xfrm>
            <a:custGeom>
              <a:rect b="b" l="l" r="r" t="t"/>
              <a:pathLst>
                <a:path extrusionOk="0" h="2661" w="1536">
                  <a:moveTo>
                    <a:pt x="1" y="0"/>
                  </a:moveTo>
                  <a:lnTo>
                    <a:pt x="1" y="1791"/>
                  </a:lnTo>
                  <a:lnTo>
                    <a:pt x="1536" y="2661"/>
                  </a:lnTo>
                  <a:lnTo>
                    <a:pt x="1536" y="8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2915660" y="3217895"/>
              <a:ext cx="28151" cy="48788"/>
            </a:xfrm>
            <a:custGeom>
              <a:rect b="b" l="l" r="r" t="t"/>
              <a:pathLst>
                <a:path extrusionOk="0" h="2662" w="1536">
                  <a:moveTo>
                    <a:pt x="1" y="1"/>
                  </a:moveTo>
                  <a:lnTo>
                    <a:pt x="1" y="1792"/>
                  </a:lnTo>
                  <a:lnTo>
                    <a:pt x="1535" y="2661"/>
                  </a:lnTo>
                  <a:lnTo>
                    <a:pt x="1535" y="8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2883789" y="3199622"/>
              <a:ext cx="28151" cy="48769"/>
            </a:xfrm>
            <a:custGeom>
              <a:rect b="b" l="l" r="r" t="t"/>
              <a:pathLst>
                <a:path extrusionOk="0" h="2661" w="1536">
                  <a:moveTo>
                    <a:pt x="0" y="0"/>
                  </a:moveTo>
                  <a:lnTo>
                    <a:pt x="0" y="1765"/>
                  </a:lnTo>
                  <a:lnTo>
                    <a:pt x="1535" y="2661"/>
                  </a:lnTo>
                  <a:lnTo>
                    <a:pt x="1535" y="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2851441" y="3181332"/>
              <a:ext cx="28133" cy="48788"/>
            </a:xfrm>
            <a:custGeom>
              <a:rect b="b" l="l" r="r" t="t"/>
              <a:pathLst>
                <a:path extrusionOk="0" h="2662" w="1535">
                  <a:moveTo>
                    <a:pt x="0" y="1"/>
                  </a:moveTo>
                  <a:lnTo>
                    <a:pt x="0" y="1766"/>
                  </a:lnTo>
                  <a:lnTo>
                    <a:pt x="1535" y="2661"/>
                  </a:lnTo>
                  <a:lnTo>
                    <a:pt x="1535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2819551" y="3162583"/>
              <a:ext cx="28151" cy="48769"/>
            </a:xfrm>
            <a:custGeom>
              <a:rect b="b" l="l" r="r" t="t"/>
              <a:pathLst>
                <a:path extrusionOk="0" h="2661" w="1536">
                  <a:moveTo>
                    <a:pt x="1" y="1"/>
                  </a:moveTo>
                  <a:lnTo>
                    <a:pt x="1" y="1766"/>
                  </a:lnTo>
                  <a:lnTo>
                    <a:pt x="1536" y="2661"/>
                  </a:lnTo>
                  <a:lnTo>
                    <a:pt x="1536" y="8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2787680" y="3144292"/>
              <a:ext cx="28151" cy="48788"/>
            </a:xfrm>
            <a:custGeom>
              <a:rect b="b" l="l" r="r" t="t"/>
              <a:pathLst>
                <a:path extrusionOk="0" h="2662" w="1536">
                  <a:moveTo>
                    <a:pt x="0" y="1"/>
                  </a:moveTo>
                  <a:lnTo>
                    <a:pt x="0" y="1766"/>
                  </a:lnTo>
                  <a:lnTo>
                    <a:pt x="1535" y="2661"/>
                  </a:lnTo>
                  <a:lnTo>
                    <a:pt x="1535" y="8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2755331" y="3125543"/>
              <a:ext cx="28151" cy="48788"/>
            </a:xfrm>
            <a:custGeom>
              <a:rect b="b" l="l" r="r" t="t"/>
              <a:pathLst>
                <a:path extrusionOk="0" h="2662" w="1536">
                  <a:moveTo>
                    <a:pt x="0" y="1"/>
                  </a:moveTo>
                  <a:lnTo>
                    <a:pt x="0" y="1766"/>
                  </a:lnTo>
                  <a:lnTo>
                    <a:pt x="1535" y="2661"/>
                  </a:lnTo>
                  <a:lnTo>
                    <a:pt x="1535" y="8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2723442" y="3107270"/>
              <a:ext cx="28151" cy="48769"/>
            </a:xfrm>
            <a:custGeom>
              <a:rect b="b" l="l" r="r" t="t"/>
              <a:pathLst>
                <a:path extrusionOk="0" h="2661" w="1536">
                  <a:moveTo>
                    <a:pt x="1" y="0"/>
                  </a:moveTo>
                  <a:lnTo>
                    <a:pt x="1" y="1765"/>
                  </a:lnTo>
                  <a:lnTo>
                    <a:pt x="1536" y="2660"/>
                  </a:lnTo>
                  <a:lnTo>
                    <a:pt x="1536" y="8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2987394" y="3183677"/>
              <a:ext cx="29086" cy="49723"/>
            </a:xfrm>
            <a:custGeom>
              <a:rect b="b" l="l" r="r" t="t"/>
              <a:pathLst>
                <a:path extrusionOk="0" h="2713" w="1587">
                  <a:moveTo>
                    <a:pt x="1586" y="1"/>
                  </a:moveTo>
                  <a:lnTo>
                    <a:pt x="0" y="896"/>
                  </a:lnTo>
                  <a:lnTo>
                    <a:pt x="0" y="2712"/>
                  </a:lnTo>
                  <a:lnTo>
                    <a:pt x="1586" y="1817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3020201" y="3164452"/>
              <a:ext cx="29086" cy="50181"/>
            </a:xfrm>
            <a:custGeom>
              <a:rect b="b" l="l" r="r" t="t"/>
              <a:pathLst>
                <a:path extrusionOk="0" h="2738" w="1587">
                  <a:moveTo>
                    <a:pt x="1587" y="1"/>
                  </a:moveTo>
                  <a:lnTo>
                    <a:pt x="1" y="922"/>
                  </a:lnTo>
                  <a:lnTo>
                    <a:pt x="1" y="2738"/>
                  </a:lnTo>
                  <a:lnTo>
                    <a:pt x="1587" y="1817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3053025" y="3145703"/>
              <a:ext cx="29086" cy="49723"/>
            </a:xfrm>
            <a:custGeom>
              <a:rect b="b" l="l" r="r" t="t"/>
              <a:pathLst>
                <a:path extrusionOk="0" h="2713" w="1587">
                  <a:moveTo>
                    <a:pt x="1586" y="1"/>
                  </a:moveTo>
                  <a:lnTo>
                    <a:pt x="1" y="896"/>
                  </a:lnTo>
                  <a:lnTo>
                    <a:pt x="1" y="2712"/>
                  </a:lnTo>
                  <a:lnTo>
                    <a:pt x="1586" y="1817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2987394" y="3224475"/>
              <a:ext cx="29086" cy="49704"/>
            </a:xfrm>
            <a:custGeom>
              <a:rect b="b" l="l" r="r" t="t"/>
              <a:pathLst>
                <a:path extrusionOk="0" h="2712" w="1587">
                  <a:moveTo>
                    <a:pt x="1586" y="0"/>
                  </a:moveTo>
                  <a:lnTo>
                    <a:pt x="0" y="895"/>
                  </a:lnTo>
                  <a:lnTo>
                    <a:pt x="0" y="2712"/>
                  </a:lnTo>
                  <a:lnTo>
                    <a:pt x="1586" y="1816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3020201" y="3205707"/>
              <a:ext cx="29086" cy="49723"/>
            </a:xfrm>
            <a:custGeom>
              <a:rect b="b" l="l" r="r" t="t"/>
              <a:pathLst>
                <a:path extrusionOk="0" h="2713" w="1587">
                  <a:moveTo>
                    <a:pt x="1587" y="1"/>
                  </a:moveTo>
                  <a:lnTo>
                    <a:pt x="1" y="896"/>
                  </a:lnTo>
                  <a:lnTo>
                    <a:pt x="1" y="2712"/>
                  </a:lnTo>
                  <a:lnTo>
                    <a:pt x="1587" y="1817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3053025" y="3186500"/>
              <a:ext cx="29086" cy="50181"/>
            </a:xfrm>
            <a:custGeom>
              <a:rect b="b" l="l" r="r" t="t"/>
              <a:pathLst>
                <a:path extrusionOk="0" h="2738" w="1587">
                  <a:moveTo>
                    <a:pt x="1586" y="0"/>
                  </a:moveTo>
                  <a:lnTo>
                    <a:pt x="1" y="921"/>
                  </a:lnTo>
                  <a:lnTo>
                    <a:pt x="1" y="2737"/>
                  </a:lnTo>
                  <a:lnTo>
                    <a:pt x="1586" y="1816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2533587" y="3291975"/>
              <a:ext cx="555562" cy="320695"/>
            </a:xfrm>
            <a:custGeom>
              <a:rect b="b" l="l" r="r" t="t"/>
              <a:pathLst>
                <a:path extrusionOk="0" h="17498" w="30313">
                  <a:moveTo>
                    <a:pt x="24378" y="1"/>
                  </a:moveTo>
                  <a:lnTo>
                    <a:pt x="0" y="14070"/>
                  </a:lnTo>
                  <a:lnTo>
                    <a:pt x="5935" y="17497"/>
                  </a:lnTo>
                  <a:lnTo>
                    <a:pt x="30312" y="3428"/>
                  </a:lnTo>
                  <a:lnTo>
                    <a:pt x="24378" y="1"/>
                  </a:lnTo>
                  <a:close/>
                </a:path>
              </a:pathLst>
            </a:custGeom>
            <a:solidFill>
              <a:srgbClr val="EA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2533587" y="3549824"/>
              <a:ext cx="108774" cy="275206"/>
            </a:xfrm>
            <a:custGeom>
              <a:rect b="b" l="l" r="r" t="t"/>
              <a:pathLst>
                <a:path extrusionOk="0" h="15016" w="5935">
                  <a:moveTo>
                    <a:pt x="0" y="1"/>
                  </a:moveTo>
                  <a:lnTo>
                    <a:pt x="0" y="11563"/>
                  </a:lnTo>
                  <a:lnTo>
                    <a:pt x="5935" y="15016"/>
                  </a:lnTo>
                  <a:lnTo>
                    <a:pt x="5935" y="3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2636716" y="3302293"/>
              <a:ext cx="404140" cy="287394"/>
            </a:xfrm>
            <a:custGeom>
              <a:rect b="b" l="l" r="r" t="t"/>
              <a:pathLst>
                <a:path extrusionOk="0" h="15681" w="22051">
                  <a:moveTo>
                    <a:pt x="22050" y="0"/>
                  </a:moveTo>
                  <a:lnTo>
                    <a:pt x="1" y="12662"/>
                  </a:lnTo>
                  <a:lnTo>
                    <a:pt x="1" y="15681"/>
                  </a:lnTo>
                  <a:lnTo>
                    <a:pt x="22050" y="3019"/>
                  </a:lnTo>
                  <a:lnTo>
                    <a:pt x="22050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2568281" y="3262907"/>
              <a:ext cx="472575" cy="271467"/>
            </a:xfrm>
            <a:custGeom>
              <a:rect b="b" l="l" r="r" t="t"/>
              <a:pathLst>
                <a:path extrusionOk="0" h="14812" w="25785">
                  <a:moveTo>
                    <a:pt x="22050" y="1"/>
                  </a:moveTo>
                  <a:lnTo>
                    <a:pt x="0" y="12663"/>
                  </a:lnTo>
                  <a:lnTo>
                    <a:pt x="3735" y="14811"/>
                  </a:lnTo>
                  <a:lnTo>
                    <a:pt x="25784" y="2149"/>
                  </a:lnTo>
                  <a:lnTo>
                    <a:pt x="22050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2568281" y="3494970"/>
              <a:ext cx="68453" cy="94717"/>
            </a:xfrm>
            <a:custGeom>
              <a:rect b="b" l="l" r="r" t="t"/>
              <a:pathLst>
                <a:path extrusionOk="0" h="5168" w="3735">
                  <a:moveTo>
                    <a:pt x="0" y="1"/>
                  </a:moveTo>
                  <a:lnTo>
                    <a:pt x="0" y="3019"/>
                  </a:lnTo>
                  <a:lnTo>
                    <a:pt x="3735" y="5168"/>
                  </a:lnTo>
                  <a:lnTo>
                    <a:pt x="3735" y="21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B1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2556075" y="3602333"/>
              <a:ext cx="56284" cy="170189"/>
            </a:xfrm>
            <a:custGeom>
              <a:rect b="b" l="l" r="r" t="t"/>
              <a:pathLst>
                <a:path extrusionOk="0" h="9286" w="3071">
                  <a:moveTo>
                    <a:pt x="1" y="0"/>
                  </a:moveTo>
                  <a:lnTo>
                    <a:pt x="1" y="7495"/>
                  </a:lnTo>
                  <a:lnTo>
                    <a:pt x="3071" y="9286"/>
                  </a:lnTo>
                  <a:lnTo>
                    <a:pt x="3071" y="17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3239141" y="2629069"/>
              <a:ext cx="265840" cy="810607"/>
            </a:xfrm>
            <a:custGeom>
              <a:rect b="b" l="l" r="r" t="t"/>
              <a:pathLst>
                <a:path extrusionOk="0" h="44229" w="14505">
                  <a:moveTo>
                    <a:pt x="14505" y="1"/>
                  </a:moveTo>
                  <a:lnTo>
                    <a:pt x="7828" y="3838"/>
                  </a:lnTo>
                  <a:lnTo>
                    <a:pt x="1" y="44228"/>
                  </a:lnTo>
                  <a:lnTo>
                    <a:pt x="14505" y="35966"/>
                  </a:lnTo>
                  <a:lnTo>
                    <a:pt x="14505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3274769" y="2689550"/>
              <a:ext cx="211463" cy="690122"/>
            </a:xfrm>
            <a:custGeom>
              <a:rect b="b" l="l" r="r" t="t"/>
              <a:pathLst>
                <a:path extrusionOk="0" h="37655" w="11538">
                  <a:moveTo>
                    <a:pt x="11537" y="1"/>
                  </a:moveTo>
                  <a:lnTo>
                    <a:pt x="6779" y="2763"/>
                  </a:lnTo>
                  <a:lnTo>
                    <a:pt x="1" y="37654"/>
                  </a:lnTo>
                  <a:lnTo>
                    <a:pt x="11537" y="31080"/>
                  </a:lnTo>
                  <a:lnTo>
                    <a:pt x="11537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3382609" y="2512799"/>
              <a:ext cx="122373" cy="186611"/>
            </a:xfrm>
            <a:custGeom>
              <a:rect b="b" l="l" r="r" t="t"/>
              <a:pathLst>
                <a:path extrusionOk="0" h="10182" w="6677">
                  <a:moveTo>
                    <a:pt x="6677" y="1"/>
                  </a:moveTo>
                  <a:lnTo>
                    <a:pt x="0" y="3863"/>
                  </a:lnTo>
                  <a:lnTo>
                    <a:pt x="0" y="10182"/>
                  </a:lnTo>
                  <a:lnTo>
                    <a:pt x="6677" y="6345"/>
                  </a:lnTo>
                  <a:lnTo>
                    <a:pt x="6677" y="1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3283218" y="2455618"/>
              <a:ext cx="221763" cy="127999"/>
            </a:xfrm>
            <a:custGeom>
              <a:rect b="b" l="l" r="r" t="t"/>
              <a:pathLst>
                <a:path extrusionOk="0" h="6984" w="12100">
                  <a:moveTo>
                    <a:pt x="6677" y="0"/>
                  </a:moveTo>
                  <a:lnTo>
                    <a:pt x="0" y="3863"/>
                  </a:lnTo>
                  <a:lnTo>
                    <a:pt x="5423" y="6983"/>
                  </a:lnTo>
                  <a:lnTo>
                    <a:pt x="12100" y="3121"/>
                  </a:lnTo>
                  <a:lnTo>
                    <a:pt x="6677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3283218" y="2526398"/>
              <a:ext cx="99408" cy="173012"/>
            </a:xfrm>
            <a:custGeom>
              <a:rect b="b" l="l" r="r" t="t"/>
              <a:pathLst>
                <a:path extrusionOk="0" h="9440" w="5424">
                  <a:moveTo>
                    <a:pt x="0" y="1"/>
                  </a:moveTo>
                  <a:lnTo>
                    <a:pt x="26" y="6319"/>
                  </a:lnTo>
                  <a:lnTo>
                    <a:pt x="5423" y="9440"/>
                  </a:lnTo>
                  <a:lnTo>
                    <a:pt x="5423" y="3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B1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3139751" y="2642192"/>
              <a:ext cx="242876" cy="797485"/>
            </a:xfrm>
            <a:custGeom>
              <a:rect b="b" l="l" r="r" t="t"/>
              <a:pathLst>
                <a:path extrusionOk="0" h="43513" w="13252">
                  <a:moveTo>
                    <a:pt x="7854" y="1"/>
                  </a:moveTo>
                  <a:lnTo>
                    <a:pt x="1" y="40392"/>
                  </a:lnTo>
                  <a:lnTo>
                    <a:pt x="5424" y="43512"/>
                  </a:lnTo>
                  <a:lnTo>
                    <a:pt x="13251" y="3122"/>
                  </a:lnTo>
                  <a:lnTo>
                    <a:pt x="7854" y="1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3346980" y="3072100"/>
              <a:ext cx="242858" cy="444918"/>
            </a:xfrm>
            <a:custGeom>
              <a:rect b="b" l="l" r="r" t="t"/>
              <a:pathLst>
                <a:path extrusionOk="0" h="24276" w="13251">
                  <a:moveTo>
                    <a:pt x="13250" y="1"/>
                  </a:moveTo>
                  <a:lnTo>
                    <a:pt x="7086" y="3556"/>
                  </a:lnTo>
                  <a:lnTo>
                    <a:pt x="0" y="24276"/>
                  </a:lnTo>
                  <a:lnTo>
                    <a:pt x="0" y="24276"/>
                  </a:lnTo>
                  <a:lnTo>
                    <a:pt x="13250" y="16628"/>
                  </a:lnTo>
                  <a:lnTo>
                    <a:pt x="132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3481999" y="3142899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586" y="0"/>
                  </a:moveTo>
                  <a:lnTo>
                    <a:pt x="0" y="921"/>
                  </a:lnTo>
                  <a:lnTo>
                    <a:pt x="0" y="4809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3515281" y="3124150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1586" y="0"/>
                  </a:moveTo>
                  <a:lnTo>
                    <a:pt x="0" y="895"/>
                  </a:lnTo>
                  <a:lnTo>
                    <a:pt x="0" y="4783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3548088" y="3104924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587" y="0"/>
                  </a:moveTo>
                  <a:lnTo>
                    <a:pt x="1" y="921"/>
                  </a:lnTo>
                  <a:lnTo>
                    <a:pt x="1" y="4809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3448697" y="3241812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1587" y="1"/>
                  </a:moveTo>
                  <a:lnTo>
                    <a:pt x="1" y="896"/>
                  </a:lnTo>
                  <a:lnTo>
                    <a:pt x="1" y="4784"/>
                  </a:lnTo>
                  <a:lnTo>
                    <a:pt x="1587" y="3889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3481999" y="3222587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586" y="1"/>
                  </a:moveTo>
                  <a:lnTo>
                    <a:pt x="0" y="922"/>
                  </a:lnTo>
                  <a:lnTo>
                    <a:pt x="0" y="4810"/>
                  </a:lnTo>
                  <a:lnTo>
                    <a:pt x="1586" y="38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3515281" y="3203380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586" y="0"/>
                  </a:moveTo>
                  <a:lnTo>
                    <a:pt x="0" y="921"/>
                  </a:lnTo>
                  <a:lnTo>
                    <a:pt x="0" y="4809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3548088" y="3184154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587" y="0"/>
                  </a:moveTo>
                  <a:lnTo>
                    <a:pt x="1" y="921"/>
                  </a:lnTo>
                  <a:lnTo>
                    <a:pt x="1" y="4809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3448697" y="3323865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587" y="0"/>
                  </a:moveTo>
                  <a:lnTo>
                    <a:pt x="1" y="921"/>
                  </a:lnTo>
                  <a:lnTo>
                    <a:pt x="1" y="4809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3416349" y="3343072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587" y="1"/>
                  </a:moveTo>
                  <a:lnTo>
                    <a:pt x="1" y="922"/>
                  </a:lnTo>
                  <a:lnTo>
                    <a:pt x="1" y="4810"/>
                  </a:lnTo>
                  <a:lnTo>
                    <a:pt x="1587" y="3889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3481999" y="3304639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586" y="0"/>
                  </a:moveTo>
                  <a:lnTo>
                    <a:pt x="0" y="921"/>
                  </a:lnTo>
                  <a:lnTo>
                    <a:pt x="0" y="4809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3515281" y="3285890"/>
              <a:ext cx="29086" cy="87679"/>
            </a:xfrm>
            <a:custGeom>
              <a:rect b="b" l="l" r="r" t="t"/>
              <a:pathLst>
                <a:path extrusionOk="0" h="4784" w="1587">
                  <a:moveTo>
                    <a:pt x="1586" y="0"/>
                  </a:moveTo>
                  <a:lnTo>
                    <a:pt x="0" y="895"/>
                  </a:lnTo>
                  <a:lnTo>
                    <a:pt x="0" y="4783"/>
                  </a:lnTo>
                  <a:lnTo>
                    <a:pt x="1586" y="388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3548088" y="3266664"/>
              <a:ext cx="29086" cy="88155"/>
            </a:xfrm>
            <a:custGeom>
              <a:rect b="b" l="l" r="r" t="t"/>
              <a:pathLst>
                <a:path extrusionOk="0" h="4810" w="1587">
                  <a:moveTo>
                    <a:pt x="1587" y="0"/>
                  </a:moveTo>
                  <a:lnTo>
                    <a:pt x="1" y="921"/>
                  </a:lnTo>
                  <a:lnTo>
                    <a:pt x="1" y="4809"/>
                  </a:lnTo>
                  <a:lnTo>
                    <a:pt x="1587" y="3888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3DD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3476830" y="2964737"/>
              <a:ext cx="113007" cy="172553"/>
            </a:xfrm>
            <a:custGeom>
              <a:rect b="b" l="l" r="r" t="t"/>
              <a:pathLst>
                <a:path extrusionOk="0" h="9415" w="6166">
                  <a:moveTo>
                    <a:pt x="6165" y="1"/>
                  </a:moveTo>
                  <a:lnTo>
                    <a:pt x="1" y="3582"/>
                  </a:lnTo>
                  <a:lnTo>
                    <a:pt x="1" y="9414"/>
                  </a:lnTo>
                  <a:lnTo>
                    <a:pt x="6165" y="5859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3385413" y="2911771"/>
              <a:ext cx="204425" cy="118634"/>
            </a:xfrm>
            <a:custGeom>
              <a:rect b="b" l="l" r="r" t="t"/>
              <a:pathLst>
                <a:path extrusionOk="0" h="6473" w="11154">
                  <a:moveTo>
                    <a:pt x="6165" y="0"/>
                  </a:moveTo>
                  <a:lnTo>
                    <a:pt x="1" y="3582"/>
                  </a:lnTo>
                  <a:lnTo>
                    <a:pt x="4989" y="6472"/>
                  </a:lnTo>
                  <a:lnTo>
                    <a:pt x="11153" y="2891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EA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3385413" y="2977401"/>
              <a:ext cx="91436" cy="159889"/>
            </a:xfrm>
            <a:custGeom>
              <a:rect b="b" l="l" r="r" t="t"/>
              <a:pathLst>
                <a:path extrusionOk="0" h="8724" w="4989">
                  <a:moveTo>
                    <a:pt x="1" y="1"/>
                  </a:moveTo>
                  <a:lnTo>
                    <a:pt x="1" y="5833"/>
                  </a:lnTo>
                  <a:lnTo>
                    <a:pt x="4989" y="8723"/>
                  </a:lnTo>
                  <a:lnTo>
                    <a:pt x="4989" y="28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7B1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3255562" y="3084287"/>
              <a:ext cx="221286" cy="432731"/>
            </a:xfrm>
            <a:custGeom>
              <a:rect b="b" l="l" r="r" t="t"/>
              <a:pathLst>
                <a:path extrusionOk="0" h="23611" w="12074">
                  <a:moveTo>
                    <a:pt x="7086" y="1"/>
                  </a:moveTo>
                  <a:lnTo>
                    <a:pt x="0" y="20720"/>
                  </a:lnTo>
                  <a:lnTo>
                    <a:pt x="4988" y="23611"/>
                  </a:lnTo>
                  <a:lnTo>
                    <a:pt x="12074" y="2891"/>
                  </a:lnTo>
                  <a:lnTo>
                    <a:pt x="7086" y="1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3280396" y="3133515"/>
              <a:ext cx="171142" cy="334294"/>
            </a:xfrm>
            <a:custGeom>
              <a:rect b="b" l="l" r="r" t="t"/>
              <a:pathLst>
                <a:path extrusionOk="0" h="18240" w="9338">
                  <a:moveTo>
                    <a:pt x="5475" y="1"/>
                  </a:moveTo>
                  <a:lnTo>
                    <a:pt x="1" y="16014"/>
                  </a:lnTo>
                  <a:lnTo>
                    <a:pt x="3863" y="18239"/>
                  </a:lnTo>
                  <a:lnTo>
                    <a:pt x="9337" y="2252"/>
                  </a:lnTo>
                  <a:lnTo>
                    <a:pt x="5475" y="1"/>
                  </a:lnTo>
                  <a:close/>
                </a:path>
              </a:pathLst>
            </a:custGeom>
            <a:solidFill>
              <a:srgbClr val="22C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2055862" y="3244158"/>
              <a:ext cx="535401" cy="752472"/>
            </a:xfrm>
            <a:custGeom>
              <a:rect b="b" l="l" r="r" t="t"/>
              <a:pathLst>
                <a:path extrusionOk="0" h="41057" w="29213">
                  <a:moveTo>
                    <a:pt x="8595" y="7342"/>
                  </a:moveTo>
                  <a:lnTo>
                    <a:pt x="9183" y="7470"/>
                  </a:lnTo>
                  <a:lnTo>
                    <a:pt x="9797" y="7649"/>
                  </a:lnTo>
                  <a:lnTo>
                    <a:pt x="10411" y="7905"/>
                  </a:lnTo>
                  <a:lnTo>
                    <a:pt x="11051" y="8186"/>
                  </a:lnTo>
                  <a:lnTo>
                    <a:pt x="11511" y="8442"/>
                  </a:lnTo>
                  <a:lnTo>
                    <a:pt x="11972" y="8698"/>
                  </a:lnTo>
                  <a:lnTo>
                    <a:pt x="12432" y="9005"/>
                  </a:lnTo>
                  <a:lnTo>
                    <a:pt x="12892" y="9312"/>
                  </a:lnTo>
                  <a:lnTo>
                    <a:pt x="13353" y="9644"/>
                  </a:lnTo>
                  <a:lnTo>
                    <a:pt x="13788" y="10002"/>
                  </a:lnTo>
                  <a:lnTo>
                    <a:pt x="14223" y="10360"/>
                  </a:lnTo>
                  <a:lnTo>
                    <a:pt x="14657" y="10770"/>
                  </a:lnTo>
                  <a:lnTo>
                    <a:pt x="15067" y="11179"/>
                  </a:lnTo>
                  <a:lnTo>
                    <a:pt x="15476" y="11588"/>
                  </a:lnTo>
                  <a:lnTo>
                    <a:pt x="15885" y="12023"/>
                  </a:lnTo>
                  <a:lnTo>
                    <a:pt x="16269" y="12483"/>
                  </a:lnTo>
                  <a:lnTo>
                    <a:pt x="16653" y="12944"/>
                  </a:lnTo>
                  <a:lnTo>
                    <a:pt x="17011" y="13404"/>
                  </a:lnTo>
                  <a:lnTo>
                    <a:pt x="17369" y="13890"/>
                  </a:lnTo>
                  <a:lnTo>
                    <a:pt x="17701" y="14402"/>
                  </a:lnTo>
                  <a:lnTo>
                    <a:pt x="18034" y="14888"/>
                  </a:lnTo>
                  <a:lnTo>
                    <a:pt x="18341" y="15400"/>
                  </a:lnTo>
                  <a:lnTo>
                    <a:pt x="18622" y="15937"/>
                  </a:lnTo>
                  <a:lnTo>
                    <a:pt x="18904" y="16448"/>
                  </a:lnTo>
                  <a:lnTo>
                    <a:pt x="19185" y="16985"/>
                  </a:lnTo>
                  <a:lnTo>
                    <a:pt x="19415" y="17523"/>
                  </a:lnTo>
                  <a:lnTo>
                    <a:pt x="19646" y="18060"/>
                  </a:lnTo>
                  <a:lnTo>
                    <a:pt x="19850" y="18623"/>
                  </a:lnTo>
                  <a:lnTo>
                    <a:pt x="20055" y="19160"/>
                  </a:lnTo>
                  <a:lnTo>
                    <a:pt x="20234" y="19697"/>
                  </a:lnTo>
                  <a:lnTo>
                    <a:pt x="20387" y="20234"/>
                  </a:lnTo>
                  <a:lnTo>
                    <a:pt x="20515" y="20797"/>
                  </a:lnTo>
                  <a:lnTo>
                    <a:pt x="20618" y="21334"/>
                  </a:lnTo>
                  <a:lnTo>
                    <a:pt x="20720" y="21871"/>
                  </a:lnTo>
                  <a:lnTo>
                    <a:pt x="20797" y="22408"/>
                  </a:lnTo>
                  <a:lnTo>
                    <a:pt x="20822" y="22946"/>
                  </a:lnTo>
                  <a:lnTo>
                    <a:pt x="20848" y="23636"/>
                  </a:lnTo>
                  <a:lnTo>
                    <a:pt x="20822" y="24301"/>
                  </a:lnTo>
                  <a:lnTo>
                    <a:pt x="20771" y="24915"/>
                  </a:lnTo>
                  <a:lnTo>
                    <a:pt x="20669" y="25529"/>
                  </a:lnTo>
                  <a:lnTo>
                    <a:pt x="20080" y="25376"/>
                  </a:lnTo>
                  <a:lnTo>
                    <a:pt x="19466" y="25197"/>
                  </a:lnTo>
                  <a:lnTo>
                    <a:pt x="18853" y="24966"/>
                  </a:lnTo>
                  <a:lnTo>
                    <a:pt x="18213" y="24685"/>
                  </a:lnTo>
                  <a:lnTo>
                    <a:pt x="17753" y="24429"/>
                  </a:lnTo>
                  <a:lnTo>
                    <a:pt x="17292" y="24148"/>
                  </a:lnTo>
                  <a:lnTo>
                    <a:pt x="16832" y="23866"/>
                  </a:lnTo>
                  <a:lnTo>
                    <a:pt x="16371" y="23559"/>
                  </a:lnTo>
                  <a:lnTo>
                    <a:pt x="15911" y="23227"/>
                  </a:lnTo>
                  <a:lnTo>
                    <a:pt x="15476" y="22869"/>
                  </a:lnTo>
                  <a:lnTo>
                    <a:pt x="15041" y="22485"/>
                  </a:lnTo>
                  <a:lnTo>
                    <a:pt x="14606" y="22101"/>
                  </a:lnTo>
                  <a:lnTo>
                    <a:pt x="14197" y="21692"/>
                  </a:lnTo>
                  <a:lnTo>
                    <a:pt x="13788" y="21283"/>
                  </a:lnTo>
                  <a:lnTo>
                    <a:pt x="13378" y="20848"/>
                  </a:lnTo>
                  <a:lnTo>
                    <a:pt x="12995" y="20388"/>
                  </a:lnTo>
                  <a:lnTo>
                    <a:pt x="12611" y="19927"/>
                  </a:lnTo>
                  <a:lnTo>
                    <a:pt x="12253" y="19441"/>
                  </a:lnTo>
                  <a:lnTo>
                    <a:pt x="11895" y="18955"/>
                  </a:lnTo>
                  <a:lnTo>
                    <a:pt x="11562" y="18469"/>
                  </a:lnTo>
                  <a:lnTo>
                    <a:pt x="11230" y="17957"/>
                  </a:lnTo>
                  <a:lnTo>
                    <a:pt x="10923" y="17446"/>
                  </a:lnTo>
                  <a:lnTo>
                    <a:pt x="10641" y="16934"/>
                  </a:lnTo>
                  <a:lnTo>
                    <a:pt x="10360" y="16397"/>
                  </a:lnTo>
                  <a:lnTo>
                    <a:pt x="10079" y="15860"/>
                  </a:lnTo>
                  <a:lnTo>
                    <a:pt x="9848" y="15348"/>
                  </a:lnTo>
                  <a:lnTo>
                    <a:pt x="9618" y="14786"/>
                  </a:lnTo>
                  <a:lnTo>
                    <a:pt x="9388" y="14248"/>
                  </a:lnTo>
                  <a:lnTo>
                    <a:pt x="9209" y="13711"/>
                  </a:lnTo>
                  <a:lnTo>
                    <a:pt x="9030" y="13174"/>
                  </a:lnTo>
                  <a:lnTo>
                    <a:pt x="8876" y="12611"/>
                  </a:lnTo>
                  <a:lnTo>
                    <a:pt x="8749" y="12074"/>
                  </a:lnTo>
                  <a:lnTo>
                    <a:pt x="8621" y="11537"/>
                  </a:lnTo>
                  <a:lnTo>
                    <a:pt x="8544" y="11000"/>
                  </a:lnTo>
                  <a:lnTo>
                    <a:pt x="8467" y="10463"/>
                  </a:lnTo>
                  <a:lnTo>
                    <a:pt x="8442" y="9925"/>
                  </a:lnTo>
                  <a:lnTo>
                    <a:pt x="8416" y="9235"/>
                  </a:lnTo>
                  <a:lnTo>
                    <a:pt x="8442" y="8570"/>
                  </a:lnTo>
                  <a:lnTo>
                    <a:pt x="8493" y="7930"/>
                  </a:lnTo>
                  <a:lnTo>
                    <a:pt x="8595" y="7342"/>
                  </a:lnTo>
                  <a:close/>
                  <a:moveTo>
                    <a:pt x="11793" y="0"/>
                  </a:moveTo>
                  <a:lnTo>
                    <a:pt x="11307" y="26"/>
                  </a:lnTo>
                  <a:lnTo>
                    <a:pt x="10821" y="103"/>
                  </a:lnTo>
                  <a:lnTo>
                    <a:pt x="10386" y="205"/>
                  </a:lnTo>
                  <a:lnTo>
                    <a:pt x="9951" y="359"/>
                  </a:lnTo>
                  <a:lnTo>
                    <a:pt x="9542" y="512"/>
                  </a:lnTo>
                  <a:lnTo>
                    <a:pt x="9132" y="717"/>
                  </a:lnTo>
                  <a:lnTo>
                    <a:pt x="8749" y="947"/>
                  </a:lnTo>
                  <a:lnTo>
                    <a:pt x="8723" y="947"/>
                  </a:lnTo>
                  <a:lnTo>
                    <a:pt x="8697" y="972"/>
                  </a:lnTo>
                  <a:lnTo>
                    <a:pt x="8697" y="998"/>
                  </a:lnTo>
                  <a:lnTo>
                    <a:pt x="8672" y="998"/>
                  </a:lnTo>
                  <a:lnTo>
                    <a:pt x="8646" y="1024"/>
                  </a:lnTo>
                  <a:lnTo>
                    <a:pt x="8621" y="1049"/>
                  </a:lnTo>
                  <a:lnTo>
                    <a:pt x="8595" y="1049"/>
                  </a:lnTo>
                  <a:lnTo>
                    <a:pt x="8569" y="1075"/>
                  </a:lnTo>
                  <a:lnTo>
                    <a:pt x="8544" y="1075"/>
                  </a:lnTo>
                  <a:lnTo>
                    <a:pt x="8518" y="1100"/>
                  </a:lnTo>
                  <a:lnTo>
                    <a:pt x="8493" y="1126"/>
                  </a:lnTo>
                  <a:lnTo>
                    <a:pt x="8467" y="1126"/>
                  </a:lnTo>
                  <a:lnTo>
                    <a:pt x="8442" y="1152"/>
                  </a:lnTo>
                  <a:lnTo>
                    <a:pt x="8416" y="1152"/>
                  </a:lnTo>
                  <a:lnTo>
                    <a:pt x="8390" y="1177"/>
                  </a:lnTo>
                  <a:lnTo>
                    <a:pt x="8390" y="1203"/>
                  </a:lnTo>
                  <a:lnTo>
                    <a:pt x="8365" y="1203"/>
                  </a:lnTo>
                  <a:lnTo>
                    <a:pt x="8339" y="1228"/>
                  </a:lnTo>
                  <a:lnTo>
                    <a:pt x="8314" y="1228"/>
                  </a:lnTo>
                  <a:lnTo>
                    <a:pt x="8288" y="1254"/>
                  </a:lnTo>
                  <a:lnTo>
                    <a:pt x="8263" y="1279"/>
                  </a:lnTo>
                  <a:lnTo>
                    <a:pt x="8237" y="1279"/>
                  </a:lnTo>
                  <a:lnTo>
                    <a:pt x="8211" y="1305"/>
                  </a:lnTo>
                  <a:lnTo>
                    <a:pt x="8186" y="1305"/>
                  </a:lnTo>
                  <a:lnTo>
                    <a:pt x="8160" y="1331"/>
                  </a:lnTo>
                  <a:lnTo>
                    <a:pt x="8135" y="1356"/>
                  </a:lnTo>
                  <a:lnTo>
                    <a:pt x="8109" y="1356"/>
                  </a:lnTo>
                  <a:lnTo>
                    <a:pt x="8083" y="1382"/>
                  </a:lnTo>
                  <a:lnTo>
                    <a:pt x="8083" y="1407"/>
                  </a:lnTo>
                  <a:lnTo>
                    <a:pt x="8058" y="1407"/>
                  </a:lnTo>
                  <a:lnTo>
                    <a:pt x="8032" y="1433"/>
                  </a:lnTo>
                  <a:lnTo>
                    <a:pt x="8007" y="1433"/>
                  </a:lnTo>
                  <a:lnTo>
                    <a:pt x="7981" y="1459"/>
                  </a:lnTo>
                  <a:lnTo>
                    <a:pt x="7956" y="1484"/>
                  </a:lnTo>
                  <a:lnTo>
                    <a:pt x="7930" y="1484"/>
                  </a:lnTo>
                  <a:lnTo>
                    <a:pt x="7904" y="1510"/>
                  </a:lnTo>
                  <a:lnTo>
                    <a:pt x="7879" y="1510"/>
                  </a:lnTo>
                  <a:lnTo>
                    <a:pt x="7853" y="1535"/>
                  </a:lnTo>
                  <a:lnTo>
                    <a:pt x="7828" y="1561"/>
                  </a:lnTo>
                  <a:lnTo>
                    <a:pt x="7802" y="1561"/>
                  </a:lnTo>
                  <a:lnTo>
                    <a:pt x="7802" y="1586"/>
                  </a:lnTo>
                  <a:lnTo>
                    <a:pt x="7777" y="1586"/>
                  </a:lnTo>
                  <a:lnTo>
                    <a:pt x="7751" y="1612"/>
                  </a:lnTo>
                  <a:lnTo>
                    <a:pt x="7725" y="1638"/>
                  </a:lnTo>
                  <a:lnTo>
                    <a:pt x="7700" y="1638"/>
                  </a:lnTo>
                  <a:lnTo>
                    <a:pt x="7674" y="1663"/>
                  </a:lnTo>
                  <a:lnTo>
                    <a:pt x="7649" y="1689"/>
                  </a:lnTo>
                  <a:lnTo>
                    <a:pt x="7623" y="1689"/>
                  </a:lnTo>
                  <a:lnTo>
                    <a:pt x="7597" y="1714"/>
                  </a:lnTo>
                  <a:lnTo>
                    <a:pt x="7572" y="1714"/>
                  </a:lnTo>
                  <a:lnTo>
                    <a:pt x="7546" y="1740"/>
                  </a:lnTo>
                  <a:lnTo>
                    <a:pt x="7521" y="1765"/>
                  </a:lnTo>
                  <a:lnTo>
                    <a:pt x="7495" y="1791"/>
                  </a:lnTo>
                  <a:lnTo>
                    <a:pt x="7470" y="1791"/>
                  </a:lnTo>
                  <a:lnTo>
                    <a:pt x="7444" y="1817"/>
                  </a:lnTo>
                  <a:lnTo>
                    <a:pt x="7418" y="1842"/>
                  </a:lnTo>
                  <a:lnTo>
                    <a:pt x="7393" y="1842"/>
                  </a:lnTo>
                  <a:lnTo>
                    <a:pt x="7367" y="1868"/>
                  </a:lnTo>
                  <a:lnTo>
                    <a:pt x="7342" y="1868"/>
                  </a:lnTo>
                  <a:lnTo>
                    <a:pt x="7316" y="1893"/>
                  </a:lnTo>
                  <a:lnTo>
                    <a:pt x="7290" y="1919"/>
                  </a:lnTo>
                  <a:lnTo>
                    <a:pt x="7265" y="1919"/>
                  </a:lnTo>
                  <a:lnTo>
                    <a:pt x="7239" y="1945"/>
                  </a:lnTo>
                  <a:lnTo>
                    <a:pt x="7214" y="1970"/>
                  </a:lnTo>
                  <a:lnTo>
                    <a:pt x="7188" y="1996"/>
                  </a:lnTo>
                  <a:lnTo>
                    <a:pt x="7163" y="1996"/>
                  </a:lnTo>
                  <a:lnTo>
                    <a:pt x="7137" y="2021"/>
                  </a:lnTo>
                  <a:lnTo>
                    <a:pt x="7111" y="2047"/>
                  </a:lnTo>
                  <a:lnTo>
                    <a:pt x="7086" y="2047"/>
                  </a:lnTo>
                  <a:lnTo>
                    <a:pt x="7060" y="2072"/>
                  </a:lnTo>
                  <a:lnTo>
                    <a:pt x="7035" y="2072"/>
                  </a:lnTo>
                  <a:lnTo>
                    <a:pt x="7009" y="2098"/>
                  </a:lnTo>
                  <a:lnTo>
                    <a:pt x="6984" y="2124"/>
                  </a:lnTo>
                  <a:lnTo>
                    <a:pt x="6958" y="2124"/>
                  </a:lnTo>
                  <a:lnTo>
                    <a:pt x="6932" y="2149"/>
                  </a:lnTo>
                  <a:lnTo>
                    <a:pt x="6907" y="2175"/>
                  </a:lnTo>
                  <a:lnTo>
                    <a:pt x="6881" y="2200"/>
                  </a:lnTo>
                  <a:lnTo>
                    <a:pt x="6856" y="2200"/>
                  </a:lnTo>
                  <a:lnTo>
                    <a:pt x="6830" y="2226"/>
                  </a:lnTo>
                  <a:lnTo>
                    <a:pt x="6804" y="2251"/>
                  </a:lnTo>
                  <a:lnTo>
                    <a:pt x="6779" y="2251"/>
                  </a:lnTo>
                  <a:lnTo>
                    <a:pt x="6753" y="2277"/>
                  </a:lnTo>
                  <a:lnTo>
                    <a:pt x="6728" y="2277"/>
                  </a:lnTo>
                  <a:lnTo>
                    <a:pt x="6702" y="2303"/>
                  </a:lnTo>
                  <a:lnTo>
                    <a:pt x="6677" y="2328"/>
                  </a:lnTo>
                  <a:lnTo>
                    <a:pt x="6651" y="2328"/>
                  </a:lnTo>
                  <a:lnTo>
                    <a:pt x="6625" y="2354"/>
                  </a:lnTo>
                  <a:lnTo>
                    <a:pt x="6600" y="2379"/>
                  </a:lnTo>
                  <a:lnTo>
                    <a:pt x="6574" y="2405"/>
                  </a:lnTo>
                  <a:lnTo>
                    <a:pt x="6549" y="2405"/>
                  </a:lnTo>
                  <a:lnTo>
                    <a:pt x="6523" y="2431"/>
                  </a:lnTo>
                  <a:lnTo>
                    <a:pt x="6498" y="2431"/>
                  </a:lnTo>
                  <a:lnTo>
                    <a:pt x="6472" y="2456"/>
                  </a:lnTo>
                  <a:lnTo>
                    <a:pt x="6446" y="2482"/>
                  </a:lnTo>
                  <a:lnTo>
                    <a:pt x="6421" y="2482"/>
                  </a:lnTo>
                  <a:lnTo>
                    <a:pt x="6395" y="2507"/>
                  </a:lnTo>
                  <a:lnTo>
                    <a:pt x="6370" y="2507"/>
                  </a:lnTo>
                  <a:lnTo>
                    <a:pt x="6344" y="2533"/>
                  </a:lnTo>
                  <a:lnTo>
                    <a:pt x="6344" y="2558"/>
                  </a:lnTo>
                  <a:lnTo>
                    <a:pt x="6318" y="2558"/>
                  </a:lnTo>
                  <a:lnTo>
                    <a:pt x="6293" y="2584"/>
                  </a:lnTo>
                  <a:lnTo>
                    <a:pt x="6267" y="2610"/>
                  </a:lnTo>
                  <a:lnTo>
                    <a:pt x="6242" y="2610"/>
                  </a:lnTo>
                  <a:lnTo>
                    <a:pt x="6216" y="2635"/>
                  </a:lnTo>
                  <a:lnTo>
                    <a:pt x="6191" y="2635"/>
                  </a:lnTo>
                  <a:lnTo>
                    <a:pt x="6165" y="2661"/>
                  </a:lnTo>
                  <a:lnTo>
                    <a:pt x="6139" y="2686"/>
                  </a:lnTo>
                  <a:lnTo>
                    <a:pt x="6114" y="2686"/>
                  </a:lnTo>
                  <a:lnTo>
                    <a:pt x="6088" y="2712"/>
                  </a:lnTo>
                  <a:lnTo>
                    <a:pt x="6063" y="2712"/>
                  </a:lnTo>
                  <a:lnTo>
                    <a:pt x="6037" y="2737"/>
                  </a:lnTo>
                  <a:lnTo>
                    <a:pt x="6037" y="2763"/>
                  </a:lnTo>
                  <a:lnTo>
                    <a:pt x="6012" y="2763"/>
                  </a:lnTo>
                  <a:lnTo>
                    <a:pt x="5986" y="2789"/>
                  </a:lnTo>
                  <a:lnTo>
                    <a:pt x="5960" y="2789"/>
                  </a:lnTo>
                  <a:lnTo>
                    <a:pt x="5935" y="2814"/>
                  </a:lnTo>
                  <a:lnTo>
                    <a:pt x="5909" y="2840"/>
                  </a:lnTo>
                  <a:lnTo>
                    <a:pt x="5884" y="2840"/>
                  </a:lnTo>
                  <a:lnTo>
                    <a:pt x="5858" y="2865"/>
                  </a:lnTo>
                  <a:lnTo>
                    <a:pt x="5832" y="2865"/>
                  </a:lnTo>
                  <a:lnTo>
                    <a:pt x="5807" y="2891"/>
                  </a:lnTo>
                  <a:lnTo>
                    <a:pt x="5781" y="2917"/>
                  </a:lnTo>
                  <a:lnTo>
                    <a:pt x="5756" y="2917"/>
                  </a:lnTo>
                  <a:lnTo>
                    <a:pt x="5756" y="2942"/>
                  </a:lnTo>
                  <a:lnTo>
                    <a:pt x="5730" y="2968"/>
                  </a:lnTo>
                  <a:lnTo>
                    <a:pt x="5705" y="2968"/>
                  </a:lnTo>
                  <a:lnTo>
                    <a:pt x="5679" y="2993"/>
                  </a:lnTo>
                  <a:lnTo>
                    <a:pt x="5653" y="2993"/>
                  </a:lnTo>
                  <a:lnTo>
                    <a:pt x="5628" y="3019"/>
                  </a:lnTo>
                  <a:lnTo>
                    <a:pt x="5602" y="3044"/>
                  </a:lnTo>
                  <a:lnTo>
                    <a:pt x="5577" y="3044"/>
                  </a:lnTo>
                  <a:lnTo>
                    <a:pt x="5551" y="3070"/>
                  </a:lnTo>
                  <a:lnTo>
                    <a:pt x="5525" y="3070"/>
                  </a:lnTo>
                  <a:lnTo>
                    <a:pt x="5500" y="3096"/>
                  </a:lnTo>
                  <a:lnTo>
                    <a:pt x="5474" y="3121"/>
                  </a:lnTo>
                  <a:lnTo>
                    <a:pt x="5449" y="3121"/>
                  </a:lnTo>
                  <a:lnTo>
                    <a:pt x="5449" y="3147"/>
                  </a:lnTo>
                  <a:lnTo>
                    <a:pt x="5423" y="3147"/>
                  </a:lnTo>
                  <a:lnTo>
                    <a:pt x="5398" y="3172"/>
                  </a:lnTo>
                  <a:lnTo>
                    <a:pt x="5372" y="3198"/>
                  </a:lnTo>
                  <a:lnTo>
                    <a:pt x="5346" y="3198"/>
                  </a:lnTo>
                  <a:lnTo>
                    <a:pt x="5321" y="3224"/>
                  </a:lnTo>
                  <a:lnTo>
                    <a:pt x="5295" y="3249"/>
                  </a:lnTo>
                  <a:lnTo>
                    <a:pt x="5270" y="3249"/>
                  </a:lnTo>
                  <a:lnTo>
                    <a:pt x="5244" y="3275"/>
                  </a:lnTo>
                  <a:lnTo>
                    <a:pt x="5219" y="3275"/>
                  </a:lnTo>
                  <a:lnTo>
                    <a:pt x="5193" y="3300"/>
                  </a:lnTo>
                  <a:lnTo>
                    <a:pt x="5167" y="3326"/>
                  </a:lnTo>
                  <a:lnTo>
                    <a:pt x="5142" y="3351"/>
                  </a:lnTo>
                  <a:lnTo>
                    <a:pt x="5116" y="3351"/>
                  </a:lnTo>
                  <a:lnTo>
                    <a:pt x="5091" y="3377"/>
                  </a:lnTo>
                  <a:lnTo>
                    <a:pt x="5065" y="3403"/>
                  </a:lnTo>
                  <a:lnTo>
                    <a:pt x="5039" y="3403"/>
                  </a:lnTo>
                  <a:lnTo>
                    <a:pt x="5014" y="3428"/>
                  </a:lnTo>
                  <a:lnTo>
                    <a:pt x="4988" y="3428"/>
                  </a:lnTo>
                  <a:lnTo>
                    <a:pt x="4963" y="3454"/>
                  </a:lnTo>
                  <a:lnTo>
                    <a:pt x="4937" y="3479"/>
                  </a:lnTo>
                  <a:lnTo>
                    <a:pt x="4912" y="3479"/>
                  </a:lnTo>
                  <a:lnTo>
                    <a:pt x="4886" y="3505"/>
                  </a:lnTo>
                  <a:lnTo>
                    <a:pt x="4860" y="3530"/>
                  </a:lnTo>
                  <a:lnTo>
                    <a:pt x="4835" y="3556"/>
                  </a:lnTo>
                  <a:lnTo>
                    <a:pt x="4809" y="3556"/>
                  </a:lnTo>
                  <a:lnTo>
                    <a:pt x="4784" y="3582"/>
                  </a:lnTo>
                  <a:lnTo>
                    <a:pt x="4758" y="3607"/>
                  </a:lnTo>
                  <a:lnTo>
                    <a:pt x="4733" y="3607"/>
                  </a:lnTo>
                  <a:lnTo>
                    <a:pt x="4707" y="3633"/>
                  </a:lnTo>
                  <a:lnTo>
                    <a:pt x="4681" y="3633"/>
                  </a:lnTo>
                  <a:lnTo>
                    <a:pt x="4656" y="3658"/>
                  </a:lnTo>
                  <a:lnTo>
                    <a:pt x="4630" y="3684"/>
                  </a:lnTo>
                  <a:lnTo>
                    <a:pt x="4605" y="3684"/>
                  </a:lnTo>
                  <a:lnTo>
                    <a:pt x="4579" y="3710"/>
                  </a:lnTo>
                  <a:lnTo>
                    <a:pt x="4553" y="3735"/>
                  </a:lnTo>
                  <a:lnTo>
                    <a:pt x="4528" y="3761"/>
                  </a:lnTo>
                  <a:lnTo>
                    <a:pt x="4502" y="3761"/>
                  </a:lnTo>
                  <a:lnTo>
                    <a:pt x="4477" y="3786"/>
                  </a:lnTo>
                  <a:lnTo>
                    <a:pt x="4451" y="3812"/>
                  </a:lnTo>
                  <a:lnTo>
                    <a:pt x="4426" y="3812"/>
                  </a:lnTo>
                  <a:lnTo>
                    <a:pt x="4400" y="3837"/>
                  </a:lnTo>
                  <a:lnTo>
                    <a:pt x="4374" y="3837"/>
                  </a:lnTo>
                  <a:lnTo>
                    <a:pt x="4349" y="3863"/>
                  </a:lnTo>
                  <a:lnTo>
                    <a:pt x="4323" y="3889"/>
                  </a:lnTo>
                  <a:lnTo>
                    <a:pt x="4298" y="3889"/>
                  </a:lnTo>
                  <a:lnTo>
                    <a:pt x="4272" y="3914"/>
                  </a:lnTo>
                  <a:lnTo>
                    <a:pt x="4246" y="3940"/>
                  </a:lnTo>
                  <a:lnTo>
                    <a:pt x="4221" y="3965"/>
                  </a:lnTo>
                  <a:lnTo>
                    <a:pt x="4195" y="3965"/>
                  </a:lnTo>
                  <a:lnTo>
                    <a:pt x="4170" y="3991"/>
                  </a:lnTo>
                  <a:lnTo>
                    <a:pt x="4144" y="3991"/>
                  </a:lnTo>
                  <a:lnTo>
                    <a:pt x="4119" y="4016"/>
                  </a:lnTo>
                  <a:lnTo>
                    <a:pt x="4093" y="4042"/>
                  </a:lnTo>
                  <a:lnTo>
                    <a:pt x="4067" y="4042"/>
                  </a:lnTo>
                  <a:lnTo>
                    <a:pt x="4042" y="4068"/>
                  </a:lnTo>
                  <a:lnTo>
                    <a:pt x="4016" y="4068"/>
                  </a:lnTo>
                  <a:lnTo>
                    <a:pt x="3991" y="4093"/>
                  </a:lnTo>
                  <a:lnTo>
                    <a:pt x="3991" y="4119"/>
                  </a:lnTo>
                  <a:lnTo>
                    <a:pt x="3965" y="4119"/>
                  </a:lnTo>
                  <a:lnTo>
                    <a:pt x="3940" y="4144"/>
                  </a:lnTo>
                  <a:lnTo>
                    <a:pt x="3914" y="4170"/>
                  </a:lnTo>
                  <a:lnTo>
                    <a:pt x="3888" y="4170"/>
                  </a:lnTo>
                  <a:lnTo>
                    <a:pt x="3863" y="4196"/>
                  </a:lnTo>
                  <a:lnTo>
                    <a:pt x="3837" y="4196"/>
                  </a:lnTo>
                  <a:lnTo>
                    <a:pt x="3812" y="4221"/>
                  </a:lnTo>
                  <a:lnTo>
                    <a:pt x="3786" y="4247"/>
                  </a:lnTo>
                  <a:lnTo>
                    <a:pt x="3760" y="4247"/>
                  </a:lnTo>
                  <a:lnTo>
                    <a:pt x="3735" y="4272"/>
                  </a:lnTo>
                  <a:lnTo>
                    <a:pt x="3709" y="4272"/>
                  </a:lnTo>
                  <a:lnTo>
                    <a:pt x="3709" y="4298"/>
                  </a:lnTo>
                  <a:lnTo>
                    <a:pt x="3684" y="4323"/>
                  </a:lnTo>
                  <a:lnTo>
                    <a:pt x="3658" y="4323"/>
                  </a:lnTo>
                  <a:lnTo>
                    <a:pt x="3633" y="4349"/>
                  </a:lnTo>
                  <a:lnTo>
                    <a:pt x="3607" y="4349"/>
                  </a:lnTo>
                  <a:lnTo>
                    <a:pt x="3581" y="4375"/>
                  </a:lnTo>
                  <a:lnTo>
                    <a:pt x="3556" y="4400"/>
                  </a:lnTo>
                  <a:lnTo>
                    <a:pt x="3530" y="4400"/>
                  </a:lnTo>
                  <a:lnTo>
                    <a:pt x="3505" y="4426"/>
                  </a:lnTo>
                  <a:lnTo>
                    <a:pt x="3479" y="4451"/>
                  </a:lnTo>
                  <a:lnTo>
                    <a:pt x="3454" y="4451"/>
                  </a:lnTo>
                  <a:lnTo>
                    <a:pt x="3428" y="4477"/>
                  </a:lnTo>
                  <a:lnTo>
                    <a:pt x="3402" y="4477"/>
                  </a:lnTo>
                  <a:lnTo>
                    <a:pt x="3402" y="4503"/>
                  </a:lnTo>
                  <a:lnTo>
                    <a:pt x="3377" y="4528"/>
                  </a:lnTo>
                  <a:lnTo>
                    <a:pt x="3351" y="4528"/>
                  </a:lnTo>
                  <a:lnTo>
                    <a:pt x="3326" y="4554"/>
                  </a:lnTo>
                  <a:lnTo>
                    <a:pt x="3300" y="4554"/>
                  </a:lnTo>
                  <a:lnTo>
                    <a:pt x="3274" y="4579"/>
                  </a:lnTo>
                  <a:lnTo>
                    <a:pt x="3249" y="4605"/>
                  </a:lnTo>
                  <a:lnTo>
                    <a:pt x="3223" y="4605"/>
                  </a:lnTo>
                  <a:lnTo>
                    <a:pt x="3198" y="4630"/>
                  </a:lnTo>
                  <a:lnTo>
                    <a:pt x="3172" y="4630"/>
                  </a:lnTo>
                  <a:lnTo>
                    <a:pt x="3147" y="4656"/>
                  </a:lnTo>
                  <a:lnTo>
                    <a:pt x="3121" y="4682"/>
                  </a:lnTo>
                  <a:lnTo>
                    <a:pt x="3095" y="4682"/>
                  </a:lnTo>
                  <a:lnTo>
                    <a:pt x="3095" y="4707"/>
                  </a:lnTo>
                  <a:lnTo>
                    <a:pt x="3070" y="4733"/>
                  </a:lnTo>
                  <a:lnTo>
                    <a:pt x="3044" y="4733"/>
                  </a:lnTo>
                  <a:lnTo>
                    <a:pt x="3019" y="4758"/>
                  </a:lnTo>
                  <a:lnTo>
                    <a:pt x="2993" y="4758"/>
                  </a:lnTo>
                  <a:lnTo>
                    <a:pt x="2968" y="4784"/>
                  </a:lnTo>
                  <a:lnTo>
                    <a:pt x="2942" y="4809"/>
                  </a:lnTo>
                  <a:lnTo>
                    <a:pt x="2916" y="4809"/>
                  </a:lnTo>
                  <a:lnTo>
                    <a:pt x="2891" y="4835"/>
                  </a:lnTo>
                  <a:lnTo>
                    <a:pt x="2865" y="4835"/>
                  </a:lnTo>
                  <a:lnTo>
                    <a:pt x="2507" y="5116"/>
                  </a:lnTo>
                  <a:lnTo>
                    <a:pt x="2175" y="5398"/>
                  </a:lnTo>
                  <a:lnTo>
                    <a:pt x="1868" y="5705"/>
                  </a:lnTo>
                  <a:lnTo>
                    <a:pt x="1561" y="6063"/>
                  </a:lnTo>
                  <a:lnTo>
                    <a:pt x="1305" y="6421"/>
                  </a:lnTo>
                  <a:lnTo>
                    <a:pt x="1049" y="6830"/>
                  </a:lnTo>
                  <a:lnTo>
                    <a:pt x="819" y="7265"/>
                  </a:lnTo>
                  <a:lnTo>
                    <a:pt x="640" y="7726"/>
                  </a:lnTo>
                  <a:lnTo>
                    <a:pt x="461" y="8212"/>
                  </a:lnTo>
                  <a:lnTo>
                    <a:pt x="307" y="8723"/>
                  </a:lnTo>
                  <a:lnTo>
                    <a:pt x="179" y="9260"/>
                  </a:lnTo>
                  <a:lnTo>
                    <a:pt x="103" y="9823"/>
                  </a:lnTo>
                  <a:lnTo>
                    <a:pt x="26" y="10411"/>
                  </a:lnTo>
                  <a:lnTo>
                    <a:pt x="0" y="11025"/>
                  </a:lnTo>
                  <a:lnTo>
                    <a:pt x="0" y="11665"/>
                  </a:lnTo>
                  <a:lnTo>
                    <a:pt x="26" y="12330"/>
                  </a:lnTo>
                  <a:lnTo>
                    <a:pt x="103" y="13046"/>
                  </a:lnTo>
                  <a:lnTo>
                    <a:pt x="256" y="13839"/>
                  </a:lnTo>
                  <a:lnTo>
                    <a:pt x="461" y="14683"/>
                  </a:lnTo>
                  <a:lnTo>
                    <a:pt x="716" y="15604"/>
                  </a:lnTo>
                  <a:lnTo>
                    <a:pt x="1023" y="16602"/>
                  </a:lnTo>
                  <a:lnTo>
                    <a:pt x="1407" y="17625"/>
                  </a:lnTo>
                  <a:lnTo>
                    <a:pt x="1816" y="18725"/>
                  </a:lnTo>
                  <a:lnTo>
                    <a:pt x="2251" y="19825"/>
                  </a:lnTo>
                  <a:lnTo>
                    <a:pt x="2737" y="20976"/>
                  </a:lnTo>
                  <a:lnTo>
                    <a:pt x="3249" y="22153"/>
                  </a:lnTo>
                  <a:lnTo>
                    <a:pt x="4349" y="24557"/>
                  </a:lnTo>
                  <a:lnTo>
                    <a:pt x="5525" y="26987"/>
                  </a:lnTo>
                  <a:lnTo>
                    <a:pt x="6728" y="29366"/>
                  </a:lnTo>
                  <a:lnTo>
                    <a:pt x="7930" y="31668"/>
                  </a:lnTo>
                  <a:lnTo>
                    <a:pt x="9081" y="33843"/>
                  </a:lnTo>
                  <a:lnTo>
                    <a:pt x="10155" y="35838"/>
                  </a:lnTo>
                  <a:lnTo>
                    <a:pt x="11102" y="37577"/>
                  </a:lnTo>
                  <a:lnTo>
                    <a:pt x="12560" y="40110"/>
                  </a:lnTo>
                  <a:lnTo>
                    <a:pt x="13097" y="41056"/>
                  </a:lnTo>
                  <a:lnTo>
                    <a:pt x="13123" y="41031"/>
                  </a:lnTo>
                  <a:lnTo>
                    <a:pt x="13148" y="41005"/>
                  </a:lnTo>
                  <a:lnTo>
                    <a:pt x="13174" y="41005"/>
                  </a:lnTo>
                  <a:lnTo>
                    <a:pt x="13174" y="40979"/>
                  </a:lnTo>
                  <a:lnTo>
                    <a:pt x="13199" y="40979"/>
                  </a:lnTo>
                  <a:lnTo>
                    <a:pt x="13225" y="40954"/>
                  </a:lnTo>
                  <a:lnTo>
                    <a:pt x="13251" y="40928"/>
                  </a:lnTo>
                  <a:lnTo>
                    <a:pt x="13276" y="40928"/>
                  </a:lnTo>
                  <a:lnTo>
                    <a:pt x="13302" y="40903"/>
                  </a:lnTo>
                  <a:lnTo>
                    <a:pt x="13327" y="40877"/>
                  </a:lnTo>
                  <a:lnTo>
                    <a:pt x="13327" y="40903"/>
                  </a:lnTo>
                  <a:lnTo>
                    <a:pt x="13353" y="40877"/>
                  </a:lnTo>
                  <a:lnTo>
                    <a:pt x="13378" y="40851"/>
                  </a:lnTo>
                  <a:lnTo>
                    <a:pt x="13404" y="40851"/>
                  </a:lnTo>
                  <a:lnTo>
                    <a:pt x="13430" y="40826"/>
                  </a:lnTo>
                  <a:lnTo>
                    <a:pt x="13455" y="40800"/>
                  </a:lnTo>
                  <a:lnTo>
                    <a:pt x="13481" y="40800"/>
                  </a:lnTo>
                  <a:lnTo>
                    <a:pt x="13481" y="40775"/>
                  </a:lnTo>
                  <a:lnTo>
                    <a:pt x="13506" y="40775"/>
                  </a:lnTo>
                  <a:lnTo>
                    <a:pt x="13532" y="40749"/>
                  </a:lnTo>
                  <a:lnTo>
                    <a:pt x="13558" y="40724"/>
                  </a:lnTo>
                  <a:lnTo>
                    <a:pt x="13583" y="40724"/>
                  </a:lnTo>
                  <a:lnTo>
                    <a:pt x="13609" y="40698"/>
                  </a:lnTo>
                  <a:lnTo>
                    <a:pt x="13634" y="40672"/>
                  </a:lnTo>
                  <a:lnTo>
                    <a:pt x="13634" y="40698"/>
                  </a:lnTo>
                  <a:lnTo>
                    <a:pt x="13660" y="40672"/>
                  </a:lnTo>
                  <a:lnTo>
                    <a:pt x="13685" y="40647"/>
                  </a:lnTo>
                  <a:lnTo>
                    <a:pt x="13711" y="40647"/>
                  </a:lnTo>
                  <a:lnTo>
                    <a:pt x="13737" y="40621"/>
                  </a:lnTo>
                  <a:lnTo>
                    <a:pt x="13737" y="40596"/>
                  </a:lnTo>
                  <a:lnTo>
                    <a:pt x="13762" y="40621"/>
                  </a:lnTo>
                  <a:lnTo>
                    <a:pt x="13762" y="40596"/>
                  </a:lnTo>
                  <a:lnTo>
                    <a:pt x="13788" y="40596"/>
                  </a:lnTo>
                  <a:lnTo>
                    <a:pt x="13788" y="40570"/>
                  </a:lnTo>
                  <a:lnTo>
                    <a:pt x="13813" y="40570"/>
                  </a:lnTo>
                  <a:lnTo>
                    <a:pt x="13839" y="40544"/>
                  </a:lnTo>
                  <a:lnTo>
                    <a:pt x="13865" y="40519"/>
                  </a:lnTo>
                  <a:lnTo>
                    <a:pt x="13865" y="40544"/>
                  </a:lnTo>
                  <a:lnTo>
                    <a:pt x="13890" y="40519"/>
                  </a:lnTo>
                  <a:lnTo>
                    <a:pt x="13916" y="40493"/>
                  </a:lnTo>
                  <a:lnTo>
                    <a:pt x="13941" y="40493"/>
                  </a:lnTo>
                  <a:lnTo>
                    <a:pt x="13967" y="40468"/>
                  </a:lnTo>
                  <a:lnTo>
                    <a:pt x="13992" y="40442"/>
                  </a:lnTo>
                  <a:lnTo>
                    <a:pt x="14018" y="40442"/>
                  </a:lnTo>
                  <a:lnTo>
                    <a:pt x="14044" y="40417"/>
                  </a:lnTo>
                  <a:lnTo>
                    <a:pt x="14069" y="40417"/>
                  </a:lnTo>
                  <a:lnTo>
                    <a:pt x="14069" y="40391"/>
                  </a:lnTo>
                  <a:lnTo>
                    <a:pt x="14095" y="40365"/>
                  </a:lnTo>
                  <a:lnTo>
                    <a:pt x="14120" y="40365"/>
                  </a:lnTo>
                  <a:lnTo>
                    <a:pt x="14146" y="40340"/>
                  </a:lnTo>
                  <a:lnTo>
                    <a:pt x="14171" y="40314"/>
                  </a:lnTo>
                  <a:lnTo>
                    <a:pt x="14171" y="40340"/>
                  </a:lnTo>
                  <a:lnTo>
                    <a:pt x="14197" y="40314"/>
                  </a:lnTo>
                  <a:lnTo>
                    <a:pt x="14223" y="40289"/>
                  </a:lnTo>
                  <a:lnTo>
                    <a:pt x="14248" y="40289"/>
                  </a:lnTo>
                  <a:lnTo>
                    <a:pt x="14274" y="40263"/>
                  </a:lnTo>
                  <a:lnTo>
                    <a:pt x="14299" y="40238"/>
                  </a:lnTo>
                  <a:lnTo>
                    <a:pt x="14299" y="40263"/>
                  </a:lnTo>
                  <a:lnTo>
                    <a:pt x="14325" y="40238"/>
                  </a:lnTo>
                  <a:lnTo>
                    <a:pt x="14351" y="40212"/>
                  </a:lnTo>
                  <a:lnTo>
                    <a:pt x="14376" y="40212"/>
                  </a:lnTo>
                  <a:lnTo>
                    <a:pt x="14376" y="40186"/>
                  </a:lnTo>
                  <a:lnTo>
                    <a:pt x="14402" y="40161"/>
                  </a:lnTo>
                  <a:lnTo>
                    <a:pt x="14402" y="40186"/>
                  </a:lnTo>
                  <a:lnTo>
                    <a:pt x="14427" y="40161"/>
                  </a:lnTo>
                  <a:lnTo>
                    <a:pt x="14453" y="40135"/>
                  </a:lnTo>
                  <a:lnTo>
                    <a:pt x="14478" y="40135"/>
                  </a:lnTo>
                  <a:lnTo>
                    <a:pt x="14504" y="40110"/>
                  </a:lnTo>
                  <a:lnTo>
                    <a:pt x="14530" y="40084"/>
                  </a:lnTo>
                  <a:lnTo>
                    <a:pt x="14555" y="40084"/>
                  </a:lnTo>
                  <a:lnTo>
                    <a:pt x="14581" y="40058"/>
                  </a:lnTo>
                  <a:lnTo>
                    <a:pt x="14606" y="40033"/>
                  </a:lnTo>
                  <a:lnTo>
                    <a:pt x="14606" y="40058"/>
                  </a:lnTo>
                  <a:lnTo>
                    <a:pt x="14632" y="40033"/>
                  </a:lnTo>
                  <a:lnTo>
                    <a:pt x="14632" y="40007"/>
                  </a:lnTo>
                  <a:lnTo>
                    <a:pt x="14657" y="40007"/>
                  </a:lnTo>
                  <a:lnTo>
                    <a:pt x="14683" y="39982"/>
                  </a:lnTo>
                  <a:lnTo>
                    <a:pt x="14709" y="39956"/>
                  </a:lnTo>
                  <a:lnTo>
                    <a:pt x="14709" y="39982"/>
                  </a:lnTo>
                  <a:lnTo>
                    <a:pt x="14734" y="39956"/>
                  </a:lnTo>
                  <a:lnTo>
                    <a:pt x="14760" y="39931"/>
                  </a:lnTo>
                  <a:lnTo>
                    <a:pt x="14785" y="39931"/>
                  </a:lnTo>
                  <a:lnTo>
                    <a:pt x="14811" y="39905"/>
                  </a:lnTo>
                  <a:lnTo>
                    <a:pt x="14837" y="39879"/>
                  </a:lnTo>
                  <a:lnTo>
                    <a:pt x="14837" y="39905"/>
                  </a:lnTo>
                  <a:lnTo>
                    <a:pt x="14862" y="39879"/>
                  </a:lnTo>
                  <a:lnTo>
                    <a:pt x="14888" y="39854"/>
                  </a:lnTo>
                  <a:lnTo>
                    <a:pt x="14913" y="39854"/>
                  </a:lnTo>
                  <a:lnTo>
                    <a:pt x="14939" y="39828"/>
                  </a:lnTo>
                  <a:lnTo>
                    <a:pt x="14939" y="39803"/>
                  </a:lnTo>
                  <a:lnTo>
                    <a:pt x="14964" y="39803"/>
                  </a:lnTo>
                  <a:lnTo>
                    <a:pt x="14990" y="39777"/>
                  </a:lnTo>
                  <a:lnTo>
                    <a:pt x="15016" y="39752"/>
                  </a:lnTo>
                  <a:lnTo>
                    <a:pt x="15016" y="39777"/>
                  </a:lnTo>
                  <a:lnTo>
                    <a:pt x="15041" y="39752"/>
                  </a:lnTo>
                  <a:lnTo>
                    <a:pt x="15067" y="39726"/>
                  </a:lnTo>
                  <a:lnTo>
                    <a:pt x="15092" y="39726"/>
                  </a:lnTo>
                  <a:lnTo>
                    <a:pt x="15118" y="39700"/>
                  </a:lnTo>
                  <a:lnTo>
                    <a:pt x="15144" y="39675"/>
                  </a:lnTo>
                  <a:lnTo>
                    <a:pt x="15144" y="39700"/>
                  </a:lnTo>
                  <a:lnTo>
                    <a:pt x="15169" y="39675"/>
                  </a:lnTo>
                  <a:lnTo>
                    <a:pt x="15195" y="39649"/>
                  </a:lnTo>
                  <a:lnTo>
                    <a:pt x="15220" y="39649"/>
                  </a:lnTo>
                  <a:lnTo>
                    <a:pt x="15220" y="39624"/>
                  </a:lnTo>
                  <a:lnTo>
                    <a:pt x="15246" y="39624"/>
                  </a:lnTo>
                  <a:lnTo>
                    <a:pt x="15271" y="39598"/>
                  </a:lnTo>
                  <a:lnTo>
                    <a:pt x="15297" y="39572"/>
                  </a:lnTo>
                  <a:lnTo>
                    <a:pt x="15323" y="39572"/>
                  </a:lnTo>
                  <a:lnTo>
                    <a:pt x="15348" y="39547"/>
                  </a:lnTo>
                  <a:lnTo>
                    <a:pt x="15374" y="39521"/>
                  </a:lnTo>
                  <a:lnTo>
                    <a:pt x="15374" y="39547"/>
                  </a:lnTo>
                  <a:lnTo>
                    <a:pt x="15399" y="39521"/>
                  </a:lnTo>
                  <a:lnTo>
                    <a:pt x="15425" y="39496"/>
                  </a:lnTo>
                  <a:lnTo>
                    <a:pt x="15450" y="39470"/>
                  </a:lnTo>
                  <a:lnTo>
                    <a:pt x="15450" y="39496"/>
                  </a:lnTo>
                  <a:lnTo>
                    <a:pt x="15476" y="39470"/>
                  </a:lnTo>
                  <a:lnTo>
                    <a:pt x="15502" y="39445"/>
                  </a:lnTo>
                  <a:lnTo>
                    <a:pt x="15527" y="39445"/>
                  </a:lnTo>
                  <a:lnTo>
                    <a:pt x="15527" y="39419"/>
                  </a:lnTo>
                  <a:lnTo>
                    <a:pt x="15553" y="39419"/>
                  </a:lnTo>
                  <a:lnTo>
                    <a:pt x="15578" y="39393"/>
                  </a:lnTo>
                  <a:lnTo>
                    <a:pt x="15604" y="39368"/>
                  </a:lnTo>
                  <a:lnTo>
                    <a:pt x="15630" y="39368"/>
                  </a:lnTo>
                  <a:lnTo>
                    <a:pt x="15655" y="39342"/>
                  </a:lnTo>
                  <a:lnTo>
                    <a:pt x="15681" y="39317"/>
                  </a:lnTo>
                  <a:lnTo>
                    <a:pt x="15681" y="39342"/>
                  </a:lnTo>
                  <a:lnTo>
                    <a:pt x="15706" y="39317"/>
                  </a:lnTo>
                  <a:lnTo>
                    <a:pt x="15732" y="39291"/>
                  </a:lnTo>
                  <a:lnTo>
                    <a:pt x="15757" y="39291"/>
                  </a:lnTo>
                  <a:lnTo>
                    <a:pt x="15783" y="39265"/>
                  </a:lnTo>
                  <a:lnTo>
                    <a:pt x="15809" y="39240"/>
                  </a:lnTo>
                  <a:lnTo>
                    <a:pt x="15834" y="39240"/>
                  </a:lnTo>
                  <a:lnTo>
                    <a:pt x="15834" y="39214"/>
                  </a:lnTo>
                  <a:lnTo>
                    <a:pt x="15860" y="39214"/>
                  </a:lnTo>
                  <a:lnTo>
                    <a:pt x="15885" y="39189"/>
                  </a:lnTo>
                  <a:lnTo>
                    <a:pt x="15911" y="39163"/>
                  </a:lnTo>
                  <a:lnTo>
                    <a:pt x="15936" y="39163"/>
                  </a:lnTo>
                  <a:lnTo>
                    <a:pt x="15962" y="39138"/>
                  </a:lnTo>
                  <a:lnTo>
                    <a:pt x="15988" y="39112"/>
                  </a:lnTo>
                  <a:lnTo>
                    <a:pt x="15988" y="39138"/>
                  </a:lnTo>
                  <a:lnTo>
                    <a:pt x="16013" y="39112"/>
                  </a:lnTo>
                  <a:lnTo>
                    <a:pt x="16039" y="39086"/>
                  </a:lnTo>
                  <a:lnTo>
                    <a:pt x="16064" y="39086"/>
                  </a:lnTo>
                  <a:lnTo>
                    <a:pt x="16090" y="39061"/>
                  </a:lnTo>
                  <a:lnTo>
                    <a:pt x="16090" y="39035"/>
                  </a:lnTo>
                  <a:lnTo>
                    <a:pt x="16116" y="39061"/>
                  </a:lnTo>
                  <a:lnTo>
                    <a:pt x="16116" y="39035"/>
                  </a:lnTo>
                  <a:lnTo>
                    <a:pt x="16141" y="39035"/>
                  </a:lnTo>
                  <a:lnTo>
                    <a:pt x="16141" y="39010"/>
                  </a:lnTo>
                  <a:lnTo>
                    <a:pt x="16167" y="39010"/>
                  </a:lnTo>
                  <a:lnTo>
                    <a:pt x="16192" y="38984"/>
                  </a:lnTo>
                  <a:lnTo>
                    <a:pt x="16218" y="38959"/>
                  </a:lnTo>
                  <a:lnTo>
                    <a:pt x="16218" y="38984"/>
                  </a:lnTo>
                  <a:lnTo>
                    <a:pt x="16243" y="38959"/>
                  </a:lnTo>
                  <a:lnTo>
                    <a:pt x="16269" y="38933"/>
                  </a:lnTo>
                  <a:lnTo>
                    <a:pt x="16295" y="38933"/>
                  </a:lnTo>
                  <a:lnTo>
                    <a:pt x="16320" y="38907"/>
                  </a:lnTo>
                  <a:lnTo>
                    <a:pt x="16346" y="38882"/>
                  </a:lnTo>
                  <a:lnTo>
                    <a:pt x="16371" y="38882"/>
                  </a:lnTo>
                  <a:lnTo>
                    <a:pt x="16397" y="38856"/>
                  </a:lnTo>
                  <a:lnTo>
                    <a:pt x="16397" y="38831"/>
                  </a:lnTo>
                  <a:lnTo>
                    <a:pt x="16422" y="38856"/>
                  </a:lnTo>
                  <a:lnTo>
                    <a:pt x="16422" y="38831"/>
                  </a:lnTo>
                  <a:lnTo>
                    <a:pt x="16448" y="38805"/>
                  </a:lnTo>
                  <a:lnTo>
                    <a:pt x="16474" y="38805"/>
                  </a:lnTo>
                  <a:lnTo>
                    <a:pt x="16499" y="38779"/>
                  </a:lnTo>
                  <a:lnTo>
                    <a:pt x="16525" y="38754"/>
                  </a:lnTo>
                  <a:lnTo>
                    <a:pt x="16525" y="38779"/>
                  </a:lnTo>
                  <a:lnTo>
                    <a:pt x="16550" y="38754"/>
                  </a:lnTo>
                  <a:lnTo>
                    <a:pt x="16576" y="38728"/>
                  </a:lnTo>
                  <a:lnTo>
                    <a:pt x="16602" y="38728"/>
                  </a:lnTo>
                  <a:lnTo>
                    <a:pt x="16627" y="38703"/>
                  </a:lnTo>
                  <a:lnTo>
                    <a:pt x="16653" y="38677"/>
                  </a:lnTo>
                  <a:lnTo>
                    <a:pt x="16653" y="38703"/>
                  </a:lnTo>
                  <a:lnTo>
                    <a:pt x="16678" y="38677"/>
                  </a:lnTo>
                  <a:lnTo>
                    <a:pt x="16678" y="38652"/>
                  </a:lnTo>
                  <a:lnTo>
                    <a:pt x="16729" y="38652"/>
                  </a:lnTo>
                  <a:lnTo>
                    <a:pt x="16729" y="38626"/>
                  </a:lnTo>
                  <a:lnTo>
                    <a:pt x="16755" y="38600"/>
                  </a:lnTo>
                  <a:lnTo>
                    <a:pt x="16781" y="38600"/>
                  </a:lnTo>
                  <a:lnTo>
                    <a:pt x="16806" y="38575"/>
                  </a:lnTo>
                  <a:lnTo>
                    <a:pt x="16832" y="38549"/>
                  </a:lnTo>
                  <a:lnTo>
                    <a:pt x="16832" y="38575"/>
                  </a:lnTo>
                  <a:lnTo>
                    <a:pt x="16857" y="38549"/>
                  </a:lnTo>
                  <a:lnTo>
                    <a:pt x="16883" y="38524"/>
                  </a:lnTo>
                  <a:lnTo>
                    <a:pt x="16909" y="38524"/>
                  </a:lnTo>
                  <a:lnTo>
                    <a:pt x="16934" y="38498"/>
                  </a:lnTo>
                  <a:lnTo>
                    <a:pt x="16960" y="38473"/>
                  </a:lnTo>
                  <a:lnTo>
                    <a:pt x="16960" y="38498"/>
                  </a:lnTo>
                  <a:lnTo>
                    <a:pt x="16985" y="38473"/>
                  </a:lnTo>
                  <a:lnTo>
                    <a:pt x="16985" y="38447"/>
                  </a:lnTo>
                  <a:lnTo>
                    <a:pt x="17011" y="38447"/>
                  </a:lnTo>
                  <a:lnTo>
                    <a:pt x="17036" y="38421"/>
                  </a:lnTo>
                  <a:lnTo>
                    <a:pt x="17062" y="38396"/>
                  </a:lnTo>
                  <a:lnTo>
                    <a:pt x="17062" y="38421"/>
                  </a:lnTo>
                  <a:lnTo>
                    <a:pt x="17088" y="38396"/>
                  </a:lnTo>
                  <a:lnTo>
                    <a:pt x="17113" y="38370"/>
                  </a:lnTo>
                  <a:lnTo>
                    <a:pt x="17139" y="38370"/>
                  </a:lnTo>
                  <a:lnTo>
                    <a:pt x="17164" y="38345"/>
                  </a:lnTo>
                  <a:lnTo>
                    <a:pt x="17190" y="38319"/>
                  </a:lnTo>
                  <a:lnTo>
                    <a:pt x="17190" y="38345"/>
                  </a:lnTo>
                  <a:lnTo>
                    <a:pt x="17215" y="38319"/>
                  </a:lnTo>
                  <a:lnTo>
                    <a:pt x="17241" y="38293"/>
                  </a:lnTo>
                  <a:lnTo>
                    <a:pt x="17267" y="38293"/>
                  </a:lnTo>
                  <a:lnTo>
                    <a:pt x="17267" y="38268"/>
                  </a:lnTo>
                  <a:lnTo>
                    <a:pt x="17292" y="38268"/>
                  </a:lnTo>
                  <a:lnTo>
                    <a:pt x="17292" y="38242"/>
                  </a:lnTo>
                  <a:lnTo>
                    <a:pt x="17318" y="38242"/>
                  </a:lnTo>
                  <a:lnTo>
                    <a:pt x="17343" y="38217"/>
                  </a:lnTo>
                  <a:lnTo>
                    <a:pt x="17369" y="38191"/>
                  </a:lnTo>
                  <a:lnTo>
                    <a:pt x="17369" y="38217"/>
                  </a:lnTo>
                  <a:lnTo>
                    <a:pt x="17395" y="38191"/>
                  </a:lnTo>
                  <a:lnTo>
                    <a:pt x="17420" y="38166"/>
                  </a:lnTo>
                  <a:lnTo>
                    <a:pt x="17446" y="38166"/>
                  </a:lnTo>
                  <a:lnTo>
                    <a:pt x="17471" y="38140"/>
                  </a:lnTo>
                  <a:lnTo>
                    <a:pt x="17497" y="38114"/>
                  </a:lnTo>
                  <a:lnTo>
                    <a:pt x="17497" y="38140"/>
                  </a:lnTo>
                  <a:lnTo>
                    <a:pt x="17522" y="38114"/>
                  </a:lnTo>
                  <a:lnTo>
                    <a:pt x="17548" y="38089"/>
                  </a:lnTo>
                  <a:lnTo>
                    <a:pt x="17574" y="38089"/>
                  </a:lnTo>
                  <a:lnTo>
                    <a:pt x="17574" y="38063"/>
                  </a:lnTo>
                  <a:lnTo>
                    <a:pt x="17599" y="38063"/>
                  </a:lnTo>
                  <a:lnTo>
                    <a:pt x="17625" y="38038"/>
                  </a:lnTo>
                  <a:lnTo>
                    <a:pt x="17650" y="38012"/>
                  </a:lnTo>
                  <a:lnTo>
                    <a:pt x="17676" y="38012"/>
                  </a:lnTo>
                  <a:lnTo>
                    <a:pt x="17701" y="37987"/>
                  </a:lnTo>
                  <a:lnTo>
                    <a:pt x="17727" y="37961"/>
                  </a:lnTo>
                  <a:lnTo>
                    <a:pt x="17753" y="37961"/>
                  </a:lnTo>
                  <a:lnTo>
                    <a:pt x="17778" y="37935"/>
                  </a:lnTo>
                  <a:lnTo>
                    <a:pt x="17804" y="37910"/>
                  </a:lnTo>
                  <a:lnTo>
                    <a:pt x="17804" y="37935"/>
                  </a:lnTo>
                  <a:lnTo>
                    <a:pt x="17829" y="37910"/>
                  </a:lnTo>
                  <a:lnTo>
                    <a:pt x="17855" y="37884"/>
                  </a:lnTo>
                  <a:lnTo>
                    <a:pt x="17881" y="37884"/>
                  </a:lnTo>
                  <a:lnTo>
                    <a:pt x="17881" y="37859"/>
                  </a:lnTo>
                  <a:lnTo>
                    <a:pt x="17906" y="37833"/>
                  </a:lnTo>
                  <a:lnTo>
                    <a:pt x="17906" y="37859"/>
                  </a:lnTo>
                  <a:lnTo>
                    <a:pt x="17932" y="37833"/>
                  </a:lnTo>
                  <a:lnTo>
                    <a:pt x="17957" y="37807"/>
                  </a:lnTo>
                  <a:lnTo>
                    <a:pt x="17983" y="37807"/>
                  </a:lnTo>
                  <a:lnTo>
                    <a:pt x="18008" y="37782"/>
                  </a:lnTo>
                  <a:lnTo>
                    <a:pt x="18034" y="37756"/>
                  </a:lnTo>
                  <a:lnTo>
                    <a:pt x="18034" y="37782"/>
                  </a:lnTo>
                  <a:lnTo>
                    <a:pt x="18060" y="37756"/>
                  </a:lnTo>
                  <a:lnTo>
                    <a:pt x="18085" y="37731"/>
                  </a:lnTo>
                  <a:lnTo>
                    <a:pt x="18111" y="37731"/>
                  </a:lnTo>
                  <a:lnTo>
                    <a:pt x="18136" y="37705"/>
                  </a:lnTo>
                  <a:lnTo>
                    <a:pt x="18162" y="37680"/>
                  </a:lnTo>
                  <a:lnTo>
                    <a:pt x="18188" y="37680"/>
                  </a:lnTo>
                  <a:lnTo>
                    <a:pt x="18188" y="37654"/>
                  </a:lnTo>
                  <a:lnTo>
                    <a:pt x="18213" y="37628"/>
                  </a:lnTo>
                  <a:lnTo>
                    <a:pt x="18213" y="37654"/>
                  </a:lnTo>
                  <a:lnTo>
                    <a:pt x="18239" y="37628"/>
                  </a:lnTo>
                  <a:lnTo>
                    <a:pt x="18264" y="37603"/>
                  </a:lnTo>
                  <a:lnTo>
                    <a:pt x="18290" y="37603"/>
                  </a:lnTo>
                  <a:lnTo>
                    <a:pt x="18315" y="37577"/>
                  </a:lnTo>
                  <a:lnTo>
                    <a:pt x="18341" y="37552"/>
                  </a:lnTo>
                  <a:lnTo>
                    <a:pt x="18341" y="37577"/>
                  </a:lnTo>
                  <a:lnTo>
                    <a:pt x="18367" y="37552"/>
                  </a:lnTo>
                  <a:lnTo>
                    <a:pt x="18392" y="37526"/>
                  </a:lnTo>
                  <a:lnTo>
                    <a:pt x="18418" y="37526"/>
                  </a:lnTo>
                  <a:lnTo>
                    <a:pt x="18443" y="37500"/>
                  </a:lnTo>
                  <a:lnTo>
                    <a:pt x="18443" y="37475"/>
                  </a:lnTo>
                  <a:lnTo>
                    <a:pt x="18469" y="37500"/>
                  </a:lnTo>
                  <a:lnTo>
                    <a:pt x="18469" y="37475"/>
                  </a:lnTo>
                  <a:lnTo>
                    <a:pt x="18494" y="37449"/>
                  </a:lnTo>
                  <a:lnTo>
                    <a:pt x="18520" y="37449"/>
                  </a:lnTo>
                  <a:lnTo>
                    <a:pt x="18546" y="37424"/>
                  </a:lnTo>
                  <a:lnTo>
                    <a:pt x="18571" y="37398"/>
                  </a:lnTo>
                  <a:lnTo>
                    <a:pt x="18571" y="37424"/>
                  </a:lnTo>
                  <a:lnTo>
                    <a:pt x="18597" y="37398"/>
                  </a:lnTo>
                  <a:lnTo>
                    <a:pt x="18622" y="37373"/>
                  </a:lnTo>
                  <a:lnTo>
                    <a:pt x="18648" y="37373"/>
                  </a:lnTo>
                  <a:lnTo>
                    <a:pt x="18674" y="37347"/>
                  </a:lnTo>
                  <a:lnTo>
                    <a:pt x="18699" y="37321"/>
                  </a:lnTo>
                  <a:lnTo>
                    <a:pt x="18725" y="37321"/>
                  </a:lnTo>
                  <a:lnTo>
                    <a:pt x="18750" y="37296"/>
                  </a:lnTo>
                  <a:lnTo>
                    <a:pt x="18750" y="37270"/>
                  </a:lnTo>
                  <a:lnTo>
                    <a:pt x="18776" y="37296"/>
                  </a:lnTo>
                  <a:lnTo>
                    <a:pt x="18776" y="37270"/>
                  </a:lnTo>
                  <a:lnTo>
                    <a:pt x="18801" y="37245"/>
                  </a:lnTo>
                  <a:lnTo>
                    <a:pt x="18827" y="37245"/>
                  </a:lnTo>
                  <a:lnTo>
                    <a:pt x="18853" y="37219"/>
                  </a:lnTo>
                  <a:lnTo>
                    <a:pt x="18878" y="37194"/>
                  </a:lnTo>
                  <a:lnTo>
                    <a:pt x="18878" y="37219"/>
                  </a:lnTo>
                  <a:lnTo>
                    <a:pt x="18904" y="37194"/>
                  </a:lnTo>
                  <a:lnTo>
                    <a:pt x="18929" y="37168"/>
                  </a:lnTo>
                  <a:lnTo>
                    <a:pt x="18955" y="37168"/>
                  </a:lnTo>
                  <a:lnTo>
                    <a:pt x="18980" y="37142"/>
                  </a:lnTo>
                  <a:lnTo>
                    <a:pt x="19006" y="37117"/>
                  </a:lnTo>
                  <a:lnTo>
                    <a:pt x="19006" y="37142"/>
                  </a:lnTo>
                  <a:lnTo>
                    <a:pt x="19466" y="36682"/>
                  </a:lnTo>
                  <a:lnTo>
                    <a:pt x="19978" y="36170"/>
                  </a:lnTo>
                  <a:lnTo>
                    <a:pt x="20643" y="35454"/>
                  </a:lnTo>
                  <a:lnTo>
                    <a:pt x="21462" y="34584"/>
                  </a:lnTo>
                  <a:lnTo>
                    <a:pt x="22331" y="33587"/>
                  </a:lnTo>
                  <a:lnTo>
                    <a:pt x="23303" y="32461"/>
                  </a:lnTo>
                  <a:lnTo>
                    <a:pt x="24276" y="31233"/>
                  </a:lnTo>
                  <a:lnTo>
                    <a:pt x="24762" y="30594"/>
                  </a:lnTo>
                  <a:lnTo>
                    <a:pt x="25248" y="29929"/>
                  </a:lnTo>
                  <a:lnTo>
                    <a:pt x="25708" y="29238"/>
                  </a:lnTo>
                  <a:lnTo>
                    <a:pt x="26168" y="28548"/>
                  </a:lnTo>
                  <a:lnTo>
                    <a:pt x="26603" y="27831"/>
                  </a:lnTo>
                  <a:lnTo>
                    <a:pt x="27038" y="27115"/>
                  </a:lnTo>
                  <a:lnTo>
                    <a:pt x="27422" y="26399"/>
                  </a:lnTo>
                  <a:lnTo>
                    <a:pt x="27806" y="25683"/>
                  </a:lnTo>
                  <a:lnTo>
                    <a:pt x="28138" y="24941"/>
                  </a:lnTo>
                  <a:lnTo>
                    <a:pt x="28419" y="24225"/>
                  </a:lnTo>
                  <a:lnTo>
                    <a:pt x="28675" y="23483"/>
                  </a:lnTo>
                  <a:lnTo>
                    <a:pt x="28880" y="22767"/>
                  </a:lnTo>
                  <a:lnTo>
                    <a:pt x="29059" y="22050"/>
                  </a:lnTo>
                  <a:lnTo>
                    <a:pt x="29161" y="21334"/>
                  </a:lnTo>
                  <a:lnTo>
                    <a:pt x="29212" y="20643"/>
                  </a:lnTo>
                  <a:lnTo>
                    <a:pt x="29212" y="20311"/>
                  </a:lnTo>
                  <a:lnTo>
                    <a:pt x="29187" y="19978"/>
                  </a:lnTo>
                  <a:lnTo>
                    <a:pt x="29136" y="19288"/>
                  </a:lnTo>
                  <a:lnTo>
                    <a:pt x="29059" y="18623"/>
                  </a:lnTo>
                  <a:lnTo>
                    <a:pt x="28931" y="17932"/>
                  </a:lnTo>
                  <a:lnTo>
                    <a:pt x="28803" y="17241"/>
                  </a:lnTo>
                  <a:lnTo>
                    <a:pt x="28624" y="16551"/>
                  </a:lnTo>
                  <a:lnTo>
                    <a:pt x="28445" y="15860"/>
                  </a:lnTo>
                  <a:lnTo>
                    <a:pt x="28215" y="15169"/>
                  </a:lnTo>
                  <a:lnTo>
                    <a:pt x="27959" y="14479"/>
                  </a:lnTo>
                  <a:lnTo>
                    <a:pt x="27703" y="13788"/>
                  </a:lnTo>
                  <a:lnTo>
                    <a:pt x="27396" y="13097"/>
                  </a:lnTo>
                  <a:lnTo>
                    <a:pt x="27089" y="12407"/>
                  </a:lnTo>
                  <a:lnTo>
                    <a:pt x="26757" y="11742"/>
                  </a:lnTo>
                  <a:lnTo>
                    <a:pt x="26399" y="11077"/>
                  </a:lnTo>
                  <a:lnTo>
                    <a:pt x="26015" y="10411"/>
                  </a:lnTo>
                  <a:lnTo>
                    <a:pt x="25631" y="9746"/>
                  </a:lnTo>
                  <a:lnTo>
                    <a:pt x="25222" y="9107"/>
                  </a:lnTo>
                  <a:lnTo>
                    <a:pt x="24787" y="8467"/>
                  </a:lnTo>
                  <a:lnTo>
                    <a:pt x="24352" y="7853"/>
                  </a:lnTo>
                  <a:lnTo>
                    <a:pt x="23866" y="7265"/>
                  </a:lnTo>
                  <a:lnTo>
                    <a:pt x="23406" y="6677"/>
                  </a:lnTo>
                  <a:lnTo>
                    <a:pt x="22894" y="6088"/>
                  </a:lnTo>
                  <a:lnTo>
                    <a:pt x="22408" y="5551"/>
                  </a:lnTo>
                  <a:lnTo>
                    <a:pt x="21871" y="5014"/>
                  </a:lnTo>
                  <a:lnTo>
                    <a:pt x="21334" y="4503"/>
                  </a:lnTo>
                  <a:lnTo>
                    <a:pt x="20797" y="3991"/>
                  </a:lnTo>
                  <a:lnTo>
                    <a:pt x="20259" y="3530"/>
                  </a:lnTo>
                  <a:lnTo>
                    <a:pt x="19697" y="3070"/>
                  </a:lnTo>
                  <a:lnTo>
                    <a:pt x="19108" y="2661"/>
                  </a:lnTo>
                  <a:lnTo>
                    <a:pt x="18546" y="2251"/>
                  </a:lnTo>
                  <a:lnTo>
                    <a:pt x="17957" y="1893"/>
                  </a:lnTo>
                  <a:lnTo>
                    <a:pt x="17343" y="1535"/>
                  </a:lnTo>
                  <a:lnTo>
                    <a:pt x="16755" y="1228"/>
                  </a:lnTo>
                  <a:lnTo>
                    <a:pt x="16167" y="947"/>
                  </a:lnTo>
                  <a:lnTo>
                    <a:pt x="15578" y="691"/>
                  </a:lnTo>
                  <a:lnTo>
                    <a:pt x="14990" y="486"/>
                  </a:lnTo>
                  <a:lnTo>
                    <a:pt x="14427" y="333"/>
                  </a:lnTo>
                  <a:lnTo>
                    <a:pt x="13865" y="180"/>
                  </a:lnTo>
                  <a:lnTo>
                    <a:pt x="13327" y="77"/>
                  </a:lnTo>
                  <a:lnTo>
                    <a:pt x="12790" y="26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16A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2055862" y="3315892"/>
              <a:ext cx="427104" cy="680738"/>
            </a:xfrm>
            <a:custGeom>
              <a:rect b="b" l="l" r="r" t="t"/>
              <a:pathLst>
                <a:path extrusionOk="0" h="37143" w="23304">
                  <a:moveTo>
                    <a:pt x="7521" y="3300"/>
                  </a:moveTo>
                  <a:lnTo>
                    <a:pt x="7930" y="3326"/>
                  </a:lnTo>
                  <a:lnTo>
                    <a:pt x="8339" y="3377"/>
                  </a:lnTo>
                  <a:lnTo>
                    <a:pt x="8774" y="3453"/>
                  </a:lnTo>
                  <a:lnTo>
                    <a:pt x="9209" y="3556"/>
                  </a:lnTo>
                  <a:lnTo>
                    <a:pt x="9644" y="3709"/>
                  </a:lnTo>
                  <a:lnTo>
                    <a:pt x="10104" y="3863"/>
                  </a:lnTo>
                  <a:lnTo>
                    <a:pt x="10565" y="4067"/>
                  </a:lnTo>
                  <a:lnTo>
                    <a:pt x="11051" y="4272"/>
                  </a:lnTo>
                  <a:lnTo>
                    <a:pt x="11511" y="4528"/>
                  </a:lnTo>
                  <a:lnTo>
                    <a:pt x="11972" y="4784"/>
                  </a:lnTo>
                  <a:lnTo>
                    <a:pt x="12432" y="5091"/>
                  </a:lnTo>
                  <a:lnTo>
                    <a:pt x="12892" y="5398"/>
                  </a:lnTo>
                  <a:lnTo>
                    <a:pt x="13353" y="5730"/>
                  </a:lnTo>
                  <a:lnTo>
                    <a:pt x="13788" y="6088"/>
                  </a:lnTo>
                  <a:lnTo>
                    <a:pt x="14223" y="6446"/>
                  </a:lnTo>
                  <a:lnTo>
                    <a:pt x="14657" y="6856"/>
                  </a:lnTo>
                  <a:lnTo>
                    <a:pt x="15067" y="7265"/>
                  </a:lnTo>
                  <a:lnTo>
                    <a:pt x="15476" y="7674"/>
                  </a:lnTo>
                  <a:lnTo>
                    <a:pt x="15885" y="8109"/>
                  </a:lnTo>
                  <a:lnTo>
                    <a:pt x="16269" y="8569"/>
                  </a:lnTo>
                  <a:lnTo>
                    <a:pt x="16653" y="9030"/>
                  </a:lnTo>
                  <a:lnTo>
                    <a:pt x="17011" y="9490"/>
                  </a:lnTo>
                  <a:lnTo>
                    <a:pt x="17369" y="9976"/>
                  </a:lnTo>
                  <a:lnTo>
                    <a:pt x="17701" y="10488"/>
                  </a:lnTo>
                  <a:lnTo>
                    <a:pt x="18034" y="10974"/>
                  </a:lnTo>
                  <a:lnTo>
                    <a:pt x="18341" y="11486"/>
                  </a:lnTo>
                  <a:lnTo>
                    <a:pt x="18622" y="12023"/>
                  </a:lnTo>
                  <a:lnTo>
                    <a:pt x="18904" y="12534"/>
                  </a:lnTo>
                  <a:lnTo>
                    <a:pt x="19185" y="13071"/>
                  </a:lnTo>
                  <a:lnTo>
                    <a:pt x="19415" y="13609"/>
                  </a:lnTo>
                  <a:lnTo>
                    <a:pt x="19646" y="14146"/>
                  </a:lnTo>
                  <a:lnTo>
                    <a:pt x="19850" y="14709"/>
                  </a:lnTo>
                  <a:lnTo>
                    <a:pt x="20055" y="15246"/>
                  </a:lnTo>
                  <a:lnTo>
                    <a:pt x="20234" y="15783"/>
                  </a:lnTo>
                  <a:lnTo>
                    <a:pt x="20387" y="16320"/>
                  </a:lnTo>
                  <a:lnTo>
                    <a:pt x="20515" y="16883"/>
                  </a:lnTo>
                  <a:lnTo>
                    <a:pt x="20618" y="17420"/>
                  </a:lnTo>
                  <a:lnTo>
                    <a:pt x="20720" y="17957"/>
                  </a:lnTo>
                  <a:lnTo>
                    <a:pt x="20797" y="18494"/>
                  </a:lnTo>
                  <a:lnTo>
                    <a:pt x="20822" y="19032"/>
                  </a:lnTo>
                  <a:lnTo>
                    <a:pt x="20848" y="19543"/>
                  </a:lnTo>
                  <a:lnTo>
                    <a:pt x="20848" y="20055"/>
                  </a:lnTo>
                  <a:lnTo>
                    <a:pt x="20822" y="20515"/>
                  </a:lnTo>
                  <a:lnTo>
                    <a:pt x="20771" y="20976"/>
                  </a:lnTo>
                  <a:lnTo>
                    <a:pt x="20694" y="21436"/>
                  </a:lnTo>
                  <a:lnTo>
                    <a:pt x="20618" y="21845"/>
                  </a:lnTo>
                  <a:lnTo>
                    <a:pt x="20490" y="22255"/>
                  </a:lnTo>
                  <a:lnTo>
                    <a:pt x="20362" y="22638"/>
                  </a:lnTo>
                  <a:lnTo>
                    <a:pt x="20208" y="22996"/>
                  </a:lnTo>
                  <a:lnTo>
                    <a:pt x="20029" y="23329"/>
                  </a:lnTo>
                  <a:lnTo>
                    <a:pt x="19825" y="23662"/>
                  </a:lnTo>
                  <a:lnTo>
                    <a:pt x="19620" y="23943"/>
                  </a:lnTo>
                  <a:lnTo>
                    <a:pt x="19390" y="24224"/>
                  </a:lnTo>
                  <a:lnTo>
                    <a:pt x="19134" y="24480"/>
                  </a:lnTo>
                  <a:lnTo>
                    <a:pt x="18878" y="24710"/>
                  </a:lnTo>
                  <a:lnTo>
                    <a:pt x="18597" y="24915"/>
                  </a:lnTo>
                  <a:lnTo>
                    <a:pt x="18315" y="25094"/>
                  </a:lnTo>
                  <a:lnTo>
                    <a:pt x="17983" y="25247"/>
                  </a:lnTo>
                  <a:lnTo>
                    <a:pt x="17676" y="25375"/>
                  </a:lnTo>
                  <a:lnTo>
                    <a:pt x="17318" y="25478"/>
                  </a:lnTo>
                  <a:lnTo>
                    <a:pt x="16960" y="25554"/>
                  </a:lnTo>
                  <a:lnTo>
                    <a:pt x="16602" y="25606"/>
                  </a:lnTo>
                  <a:lnTo>
                    <a:pt x="16218" y="25631"/>
                  </a:lnTo>
                  <a:lnTo>
                    <a:pt x="15834" y="25657"/>
                  </a:lnTo>
                  <a:lnTo>
                    <a:pt x="15425" y="25631"/>
                  </a:lnTo>
                  <a:lnTo>
                    <a:pt x="15016" y="25580"/>
                  </a:lnTo>
                  <a:lnTo>
                    <a:pt x="14581" y="25503"/>
                  </a:lnTo>
                  <a:lnTo>
                    <a:pt x="14146" y="25375"/>
                  </a:lnTo>
                  <a:lnTo>
                    <a:pt x="13711" y="25247"/>
                  </a:lnTo>
                  <a:lnTo>
                    <a:pt x="13251" y="25094"/>
                  </a:lnTo>
                  <a:lnTo>
                    <a:pt x="12790" y="24889"/>
                  </a:lnTo>
                  <a:lnTo>
                    <a:pt x="12304" y="24685"/>
                  </a:lnTo>
                  <a:lnTo>
                    <a:pt x="11844" y="24429"/>
                  </a:lnTo>
                  <a:lnTo>
                    <a:pt x="11383" y="24148"/>
                  </a:lnTo>
                  <a:lnTo>
                    <a:pt x="10923" y="23866"/>
                  </a:lnTo>
                  <a:lnTo>
                    <a:pt x="10462" y="23559"/>
                  </a:lnTo>
                  <a:lnTo>
                    <a:pt x="10002" y="23227"/>
                  </a:lnTo>
                  <a:lnTo>
                    <a:pt x="9567" y="22869"/>
                  </a:lnTo>
                  <a:lnTo>
                    <a:pt x="9132" y="22485"/>
                  </a:lnTo>
                  <a:lnTo>
                    <a:pt x="8697" y="22101"/>
                  </a:lnTo>
                  <a:lnTo>
                    <a:pt x="8288" y="21692"/>
                  </a:lnTo>
                  <a:lnTo>
                    <a:pt x="7879" y="21283"/>
                  </a:lnTo>
                  <a:lnTo>
                    <a:pt x="7470" y="20848"/>
                  </a:lnTo>
                  <a:lnTo>
                    <a:pt x="7086" y="20387"/>
                  </a:lnTo>
                  <a:lnTo>
                    <a:pt x="6702" y="19927"/>
                  </a:lnTo>
                  <a:lnTo>
                    <a:pt x="6344" y="19466"/>
                  </a:lnTo>
                  <a:lnTo>
                    <a:pt x="5986" y="18980"/>
                  </a:lnTo>
                  <a:lnTo>
                    <a:pt x="5653" y="18469"/>
                  </a:lnTo>
                  <a:lnTo>
                    <a:pt x="5321" y="17957"/>
                  </a:lnTo>
                  <a:lnTo>
                    <a:pt x="5014" y="17446"/>
                  </a:lnTo>
                  <a:lnTo>
                    <a:pt x="4733" y="16934"/>
                  </a:lnTo>
                  <a:lnTo>
                    <a:pt x="4451" y="16397"/>
                  </a:lnTo>
                  <a:lnTo>
                    <a:pt x="4170" y="15885"/>
                  </a:lnTo>
                  <a:lnTo>
                    <a:pt x="3940" y="15348"/>
                  </a:lnTo>
                  <a:lnTo>
                    <a:pt x="3709" y="14811"/>
                  </a:lnTo>
                  <a:lnTo>
                    <a:pt x="3479" y="14248"/>
                  </a:lnTo>
                  <a:lnTo>
                    <a:pt x="3300" y="13711"/>
                  </a:lnTo>
                  <a:lnTo>
                    <a:pt x="3121" y="13174"/>
                  </a:lnTo>
                  <a:lnTo>
                    <a:pt x="2968" y="12611"/>
                  </a:lnTo>
                  <a:lnTo>
                    <a:pt x="2840" y="12074"/>
                  </a:lnTo>
                  <a:lnTo>
                    <a:pt x="2737" y="11537"/>
                  </a:lnTo>
                  <a:lnTo>
                    <a:pt x="2635" y="10999"/>
                  </a:lnTo>
                  <a:lnTo>
                    <a:pt x="2558" y="10462"/>
                  </a:lnTo>
                  <a:lnTo>
                    <a:pt x="2533" y="9925"/>
                  </a:lnTo>
                  <a:lnTo>
                    <a:pt x="2507" y="9414"/>
                  </a:lnTo>
                  <a:lnTo>
                    <a:pt x="2507" y="8902"/>
                  </a:lnTo>
                  <a:lnTo>
                    <a:pt x="2533" y="8416"/>
                  </a:lnTo>
                  <a:lnTo>
                    <a:pt x="2584" y="7955"/>
                  </a:lnTo>
                  <a:lnTo>
                    <a:pt x="2661" y="7521"/>
                  </a:lnTo>
                  <a:lnTo>
                    <a:pt x="2737" y="7111"/>
                  </a:lnTo>
                  <a:lnTo>
                    <a:pt x="2865" y="6702"/>
                  </a:lnTo>
                  <a:lnTo>
                    <a:pt x="2993" y="6318"/>
                  </a:lnTo>
                  <a:lnTo>
                    <a:pt x="3147" y="5960"/>
                  </a:lnTo>
                  <a:lnTo>
                    <a:pt x="3326" y="5628"/>
                  </a:lnTo>
                  <a:lnTo>
                    <a:pt x="3530" y="5295"/>
                  </a:lnTo>
                  <a:lnTo>
                    <a:pt x="3735" y="5014"/>
                  </a:lnTo>
                  <a:lnTo>
                    <a:pt x="3965" y="4732"/>
                  </a:lnTo>
                  <a:lnTo>
                    <a:pt x="4221" y="4477"/>
                  </a:lnTo>
                  <a:lnTo>
                    <a:pt x="4477" y="4246"/>
                  </a:lnTo>
                  <a:lnTo>
                    <a:pt x="4758" y="4042"/>
                  </a:lnTo>
                  <a:lnTo>
                    <a:pt x="5039" y="3863"/>
                  </a:lnTo>
                  <a:lnTo>
                    <a:pt x="5372" y="3709"/>
                  </a:lnTo>
                  <a:lnTo>
                    <a:pt x="5679" y="3581"/>
                  </a:lnTo>
                  <a:lnTo>
                    <a:pt x="6037" y="3479"/>
                  </a:lnTo>
                  <a:lnTo>
                    <a:pt x="6395" y="3402"/>
                  </a:lnTo>
                  <a:lnTo>
                    <a:pt x="6753" y="3351"/>
                  </a:lnTo>
                  <a:lnTo>
                    <a:pt x="7137" y="3300"/>
                  </a:lnTo>
                  <a:close/>
                  <a:moveTo>
                    <a:pt x="5884" y="0"/>
                  </a:moveTo>
                  <a:lnTo>
                    <a:pt x="5398" y="26"/>
                  </a:lnTo>
                  <a:lnTo>
                    <a:pt x="4937" y="102"/>
                  </a:lnTo>
                  <a:lnTo>
                    <a:pt x="4477" y="205"/>
                  </a:lnTo>
                  <a:lnTo>
                    <a:pt x="4042" y="358"/>
                  </a:lnTo>
                  <a:lnTo>
                    <a:pt x="3633" y="512"/>
                  </a:lnTo>
                  <a:lnTo>
                    <a:pt x="3249" y="716"/>
                  </a:lnTo>
                  <a:lnTo>
                    <a:pt x="2865" y="947"/>
                  </a:lnTo>
                  <a:lnTo>
                    <a:pt x="2507" y="1202"/>
                  </a:lnTo>
                  <a:lnTo>
                    <a:pt x="2175" y="1484"/>
                  </a:lnTo>
                  <a:lnTo>
                    <a:pt x="1842" y="1816"/>
                  </a:lnTo>
                  <a:lnTo>
                    <a:pt x="1561" y="2149"/>
                  </a:lnTo>
                  <a:lnTo>
                    <a:pt x="1279" y="2533"/>
                  </a:lnTo>
                  <a:lnTo>
                    <a:pt x="1049" y="2942"/>
                  </a:lnTo>
                  <a:lnTo>
                    <a:pt x="819" y="3351"/>
                  </a:lnTo>
                  <a:lnTo>
                    <a:pt x="614" y="3812"/>
                  </a:lnTo>
                  <a:lnTo>
                    <a:pt x="461" y="4298"/>
                  </a:lnTo>
                  <a:lnTo>
                    <a:pt x="307" y="4809"/>
                  </a:lnTo>
                  <a:lnTo>
                    <a:pt x="179" y="5346"/>
                  </a:lnTo>
                  <a:lnTo>
                    <a:pt x="103" y="5909"/>
                  </a:lnTo>
                  <a:lnTo>
                    <a:pt x="26" y="6497"/>
                  </a:lnTo>
                  <a:lnTo>
                    <a:pt x="0" y="7111"/>
                  </a:lnTo>
                  <a:lnTo>
                    <a:pt x="0" y="7751"/>
                  </a:lnTo>
                  <a:lnTo>
                    <a:pt x="26" y="8416"/>
                  </a:lnTo>
                  <a:lnTo>
                    <a:pt x="103" y="9132"/>
                  </a:lnTo>
                  <a:lnTo>
                    <a:pt x="256" y="9925"/>
                  </a:lnTo>
                  <a:lnTo>
                    <a:pt x="461" y="10769"/>
                  </a:lnTo>
                  <a:lnTo>
                    <a:pt x="716" y="11690"/>
                  </a:lnTo>
                  <a:lnTo>
                    <a:pt x="1023" y="12688"/>
                  </a:lnTo>
                  <a:lnTo>
                    <a:pt x="1407" y="13711"/>
                  </a:lnTo>
                  <a:lnTo>
                    <a:pt x="1816" y="14811"/>
                  </a:lnTo>
                  <a:lnTo>
                    <a:pt x="2251" y="15911"/>
                  </a:lnTo>
                  <a:lnTo>
                    <a:pt x="2737" y="17062"/>
                  </a:lnTo>
                  <a:lnTo>
                    <a:pt x="3249" y="18239"/>
                  </a:lnTo>
                  <a:lnTo>
                    <a:pt x="4349" y="20643"/>
                  </a:lnTo>
                  <a:lnTo>
                    <a:pt x="5525" y="23073"/>
                  </a:lnTo>
                  <a:lnTo>
                    <a:pt x="6728" y="25452"/>
                  </a:lnTo>
                  <a:lnTo>
                    <a:pt x="7930" y="27754"/>
                  </a:lnTo>
                  <a:lnTo>
                    <a:pt x="9081" y="29929"/>
                  </a:lnTo>
                  <a:lnTo>
                    <a:pt x="10155" y="31924"/>
                  </a:lnTo>
                  <a:lnTo>
                    <a:pt x="11102" y="33663"/>
                  </a:lnTo>
                  <a:lnTo>
                    <a:pt x="12560" y="36196"/>
                  </a:lnTo>
                  <a:lnTo>
                    <a:pt x="13097" y="37142"/>
                  </a:lnTo>
                  <a:lnTo>
                    <a:pt x="13558" y="36682"/>
                  </a:lnTo>
                  <a:lnTo>
                    <a:pt x="14069" y="36170"/>
                  </a:lnTo>
                  <a:lnTo>
                    <a:pt x="14760" y="35454"/>
                  </a:lnTo>
                  <a:lnTo>
                    <a:pt x="15553" y="34584"/>
                  </a:lnTo>
                  <a:lnTo>
                    <a:pt x="16448" y="33586"/>
                  </a:lnTo>
                  <a:lnTo>
                    <a:pt x="17395" y="32461"/>
                  </a:lnTo>
                  <a:lnTo>
                    <a:pt x="18367" y="31233"/>
                  </a:lnTo>
                  <a:lnTo>
                    <a:pt x="18853" y="30594"/>
                  </a:lnTo>
                  <a:lnTo>
                    <a:pt x="19339" y="29929"/>
                  </a:lnTo>
                  <a:lnTo>
                    <a:pt x="19799" y="29238"/>
                  </a:lnTo>
                  <a:lnTo>
                    <a:pt x="20259" y="28547"/>
                  </a:lnTo>
                  <a:lnTo>
                    <a:pt x="20694" y="27831"/>
                  </a:lnTo>
                  <a:lnTo>
                    <a:pt x="21129" y="27115"/>
                  </a:lnTo>
                  <a:lnTo>
                    <a:pt x="21513" y="26399"/>
                  </a:lnTo>
                  <a:lnTo>
                    <a:pt x="21897" y="25682"/>
                  </a:lnTo>
                  <a:lnTo>
                    <a:pt x="22229" y="24941"/>
                  </a:lnTo>
                  <a:lnTo>
                    <a:pt x="22510" y="24224"/>
                  </a:lnTo>
                  <a:lnTo>
                    <a:pt x="22766" y="23482"/>
                  </a:lnTo>
                  <a:lnTo>
                    <a:pt x="22971" y="22766"/>
                  </a:lnTo>
                  <a:lnTo>
                    <a:pt x="23150" y="22050"/>
                  </a:lnTo>
                  <a:lnTo>
                    <a:pt x="23252" y="21334"/>
                  </a:lnTo>
                  <a:lnTo>
                    <a:pt x="23303" y="20643"/>
                  </a:lnTo>
                  <a:lnTo>
                    <a:pt x="23303" y="20311"/>
                  </a:lnTo>
                  <a:lnTo>
                    <a:pt x="23303" y="19978"/>
                  </a:lnTo>
                  <a:lnTo>
                    <a:pt x="23227" y="19287"/>
                  </a:lnTo>
                  <a:lnTo>
                    <a:pt x="23150" y="18622"/>
                  </a:lnTo>
                  <a:lnTo>
                    <a:pt x="23022" y="17932"/>
                  </a:lnTo>
                  <a:lnTo>
                    <a:pt x="22894" y="17241"/>
                  </a:lnTo>
                  <a:lnTo>
                    <a:pt x="22715" y="16550"/>
                  </a:lnTo>
                  <a:lnTo>
                    <a:pt x="22536" y="15860"/>
                  </a:lnTo>
                  <a:lnTo>
                    <a:pt x="22306" y="15169"/>
                  </a:lnTo>
                  <a:lnTo>
                    <a:pt x="22050" y="14478"/>
                  </a:lnTo>
                  <a:lnTo>
                    <a:pt x="21794" y="13788"/>
                  </a:lnTo>
                  <a:lnTo>
                    <a:pt x="21513" y="13097"/>
                  </a:lnTo>
                  <a:lnTo>
                    <a:pt x="21180" y="12406"/>
                  </a:lnTo>
                  <a:lnTo>
                    <a:pt x="20848" y="11741"/>
                  </a:lnTo>
                  <a:lnTo>
                    <a:pt x="20490" y="11076"/>
                  </a:lnTo>
                  <a:lnTo>
                    <a:pt x="20132" y="10411"/>
                  </a:lnTo>
                  <a:lnTo>
                    <a:pt x="19722" y="9746"/>
                  </a:lnTo>
                  <a:lnTo>
                    <a:pt x="19313" y="9107"/>
                  </a:lnTo>
                  <a:lnTo>
                    <a:pt x="18878" y="8493"/>
                  </a:lnTo>
                  <a:lnTo>
                    <a:pt x="18443" y="7879"/>
                  </a:lnTo>
                  <a:lnTo>
                    <a:pt x="17957" y="7265"/>
                  </a:lnTo>
                  <a:lnTo>
                    <a:pt x="17497" y="6677"/>
                  </a:lnTo>
                  <a:lnTo>
                    <a:pt x="16985" y="6114"/>
                  </a:lnTo>
                  <a:lnTo>
                    <a:pt x="16499" y="5551"/>
                  </a:lnTo>
                  <a:lnTo>
                    <a:pt x="15962" y="5014"/>
                  </a:lnTo>
                  <a:lnTo>
                    <a:pt x="15450" y="4502"/>
                  </a:lnTo>
                  <a:lnTo>
                    <a:pt x="14888" y="3991"/>
                  </a:lnTo>
                  <a:lnTo>
                    <a:pt x="14351" y="3530"/>
                  </a:lnTo>
                  <a:lnTo>
                    <a:pt x="13788" y="3070"/>
                  </a:lnTo>
                  <a:lnTo>
                    <a:pt x="13199" y="2660"/>
                  </a:lnTo>
                  <a:lnTo>
                    <a:pt x="12637" y="2251"/>
                  </a:lnTo>
                  <a:lnTo>
                    <a:pt x="12048" y="1893"/>
                  </a:lnTo>
                  <a:lnTo>
                    <a:pt x="11460" y="1535"/>
                  </a:lnTo>
                  <a:lnTo>
                    <a:pt x="10846" y="1228"/>
                  </a:lnTo>
                  <a:lnTo>
                    <a:pt x="10258" y="947"/>
                  </a:lnTo>
                  <a:lnTo>
                    <a:pt x="9669" y="716"/>
                  </a:lnTo>
                  <a:lnTo>
                    <a:pt x="9081" y="486"/>
                  </a:lnTo>
                  <a:lnTo>
                    <a:pt x="8518" y="333"/>
                  </a:lnTo>
                  <a:lnTo>
                    <a:pt x="7956" y="179"/>
                  </a:lnTo>
                  <a:lnTo>
                    <a:pt x="7418" y="102"/>
                  </a:lnTo>
                  <a:lnTo>
                    <a:pt x="6907" y="26"/>
                  </a:lnTo>
                  <a:lnTo>
                    <a:pt x="6395" y="0"/>
                  </a:lnTo>
                  <a:close/>
                </a:path>
              </a:pathLst>
            </a:custGeom>
            <a:solidFill>
              <a:srgbClr val="139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2731891" y="3531075"/>
              <a:ext cx="503053" cy="368511"/>
            </a:xfrm>
            <a:custGeom>
              <a:rect b="b" l="l" r="r" t="t"/>
              <a:pathLst>
                <a:path extrusionOk="0" h="20107" w="27448">
                  <a:moveTo>
                    <a:pt x="27448" y="0"/>
                  </a:moveTo>
                  <a:lnTo>
                    <a:pt x="0" y="15834"/>
                  </a:lnTo>
                  <a:lnTo>
                    <a:pt x="0" y="20106"/>
                  </a:lnTo>
                  <a:lnTo>
                    <a:pt x="27448" y="4272"/>
                  </a:lnTo>
                  <a:lnTo>
                    <a:pt x="27448" y="0"/>
                  </a:lnTo>
                  <a:close/>
                </a:path>
              </a:pathLst>
            </a:custGeom>
            <a:solidFill>
              <a:srgbClr val="94A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2663914" y="3782364"/>
              <a:ext cx="67995" cy="117223"/>
            </a:xfrm>
            <a:custGeom>
              <a:rect b="b" l="l" r="r" t="t"/>
              <a:pathLst>
                <a:path extrusionOk="0" h="6396" w="3710">
                  <a:moveTo>
                    <a:pt x="0" y="0"/>
                  </a:moveTo>
                  <a:lnTo>
                    <a:pt x="0" y="4272"/>
                  </a:lnTo>
                  <a:lnTo>
                    <a:pt x="3709" y="6395"/>
                  </a:lnTo>
                  <a:lnTo>
                    <a:pt x="3709" y="2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96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2663914" y="3491689"/>
              <a:ext cx="570553" cy="329602"/>
            </a:xfrm>
            <a:custGeom>
              <a:rect b="b" l="l" r="r" t="t"/>
              <a:pathLst>
                <a:path extrusionOk="0" h="17984" w="31131">
                  <a:moveTo>
                    <a:pt x="27422" y="1"/>
                  </a:moveTo>
                  <a:lnTo>
                    <a:pt x="0" y="15835"/>
                  </a:lnTo>
                  <a:lnTo>
                    <a:pt x="3709" y="17983"/>
                  </a:lnTo>
                  <a:lnTo>
                    <a:pt x="31131" y="2149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2007569" y="3908475"/>
              <a:ext cx="125195" cy="125177"/>
            </a:xfrm>
            <a:custGeom>
              <a:rect b="b" l="l" r="r" t="t"/>
              <a:pathLst>
                <a:path extrusionOk="0" h="6830" w="6831">
                  <a:moveTo>
                    <a:pt x="3428" y="0"/>
                  </a:moveTo>
                  <a:lnTo>
                    <a:pt x="3070" y="26"/>
                  </a:lnTo>
                  <a:lnTo>
                    <a:pt x="2738" y="77"/>
                  </a:lnTo>
                  <a:lnTo>
                    <a:pt x="2405" y="154"/>
                  </a:lnTo>
                  <a:lnTo>
                    <a:pt x="2098" y="256"/>
                  </a:lnTo>
                  <a:lnTo>
                    <a:pt x="1791" y="409"/>
                  </a:lnTo>
                  <a:lnTo>
                    <a:pt x="1510" y="588"/>
                  </a:lnTo>
                  <a:lnTo>
                    <a:pt x="1254" y="767"/>
                  </a:lnTo>
                  <a:lnTo>
                    <a:pt x="998" y="998"/>
                  </a:lnTo>
                  <a:lnTo>
                    <a:pt x="793" y="1228"/>
                  </a:lnTo>
                  <a:lnTo>
                    <a:pt x="589" y="1509"/>
                  </a:lnTo>
                  <a:lnTo>
                    <a:pt x="410" y="1791"/>
                  </a:lnTo>
                  <a:lnTo>
                    <a:pt x="282" y="2072"/>
                  </a:lnTo>
                  <a:lnTo>
                    <a:pt x="154" y="2405"/>
                  </a:lnTo>
                  <a:lnTo>
                    <a:pt x="77" y="2712"/>
                  </a:lnTo>
                  <a:lnTo>
                    <a:pt x="26" y="3070"/>
                  </a:lnTo>
                  <a:lnTo>
                    <a:pt x="1" y="3402"/>
                  </a:lnTo>
                  <a:lnTo>
                    <a:pt x="26" y="3760"/>
                  </a:lnTo>
                  <a:lnTo>
                    <a:pt x="77" y="4093"/>
                  </a:lnTo>
                  <a:lnTo>
                    <a:pt x="154" y="4425"/>
                  </a:lnTo>
                  <a:lnTo>
                    <a:pt x="282" y="4732"/>
                  </a:lnTo>
                  <a:lnTo>
                    <a:pt x="410" y="5039"/>
                  </a:lnTo>
                  <a:lnTo>
                    <a:pt x="589" y="5321"/>
                  </a:lnTo>
                  <a:lnTo>
                    <a:pt x="793" y="5576"/>
                  </a:lnTo>
                  <a:lnTo>
                    <a:pt x="998" y="5807"/>
                  </a:lnTo>
                  <a:lnTo>
                    <a:pt x="1254" y="6037"/>
                  </a:lnTo>
                  <a:lnTo>
                    <a:pt x="1510" y="6242"/>
                  </a:lnTo>
                  <a:lnTo>
                    <a:pt x="1791" y="6395"/>
                  </a:lnTo>
                  <a:lnTo>
                    <a:pt x="2098" y="6549"/>
                  </a:lnTo>
                  <a:lnTo>
                    <a:pt x="2405" y="6676"/>
                  </a:lnTo>
                  <a:lnTo>
                    <a:pt x="2738" y="6753"/>
                  </a:lnTo>
                  <a:lnTo>
                    <a:pt x="3070" y="6804"/>
                  </a:lnTo>
                  <a:lnTo>
                    <a:pt x="3428" y="6830"/>
                  </a:lnTo>
                  <a:lnTo>
                    <a:pt x="3761" y="6804"/>
                  </a:lnTo>
                  <a:lnTo>
                    <a:pt x="4093" y="6753"/>
                  </a:lnTo>
                  <a:lnTo>
                    <a:pt x="4426" y="6676"/>
                  </a:lnTo>
                  <a:lnTo>
                    <a:pt x="4733" y="6549"/>
                  </a:lnTo>
                  <a:lnTo>
                    <a:pt x="5040" y="6395"/>
                  </a:lnTo>
                  <a:lnTo>
                    <a:pt x="5321" y="6242"/>
                  </a:lnTo>
                  <a:lnTo>
                    <a:pt x="5577" y="6037"/>
                  </a:lnTo>
                  <a:lnTo>
                    <a:pt x="5833" y="5807"/>
                  </a:lnTo>
                  <a:lnTo>
                    <a:pt x="6037" y="5576"/>
                  </a:lnTo>
                  <a:lnTo>
                    <a:pt x="6242" y="5321"/>
                  </a:lnTo>
                  <a:lnTo>
                    <a:pt x="6421" y="5039"/>
                  </a:lnTo>
                  <a:lnTo>
                    <a:pt x="6549" y="4732"/>
                  </a:lnTo>
                  <a:lnTo>
                    <a:pt x="6677" y="4425"/>
                  </a:lnTo>
                  <a:lnTo>
                    <a:pt x="6754" y="4093"/>
                  </a:lnTo>
                  <a:lnTo>
                    <a:pt x="6805" y="3760"/>
                  </a:lnTo>
                  <a:lnTo>
                    <a:pt x="6830" y="3402"/>
                  </a:lnTo>
                  <a:lnTo>
                    <a:pt x="6805" y="3070"/>
                  </a:lnTo>
                  <a:lnTo>
                    <a:pt x="6754" y="2712"/>
                  </a:lnTo>
                  <a:lnTo>
                    <a:pt x="6677" y="2405"/>
                  </a:lnTo>
                  <a:lnTo>
                    <a:pt x="6549" y="2072"/>
                  </a:lnTo>
                  <a:lnTo>
                    <a:pt x="6421" y="1791"/>
                  </a:lnTo>
                  <a:lnTo>
                    <a:pt x="6242" y="1509"/>
                  </a:lnTo>
                  <a:lnTo>
                    <a:pt x="6037" y="1228"/>
                  </a:lnTo>
                  <a:lnTo>
                    <a:pt x="5833" y="998"/>
                  </a:lnTo>
                  <a:lnTo>
                    <a:pt x="5577" y="767"/>
                  </a:lnTo>
                  <a:lnTo>
                    <a:pt x="5321" y="588"/>
                  </a:lnTo>
                  <a:lnTo>
                    <a:pt x="5040" y="409"/>
                  </a:lnTo>
                  <a:lnTo>
                    <a:pt x="4733" y="256"/>
                  </a:lnTo>
                  <a:lnTo>
                    <a:pt x="4426" y="154"/>
                  </a:lnTo>
                  <a:lnTo>
                    <a:pt x="4093" y="77"/>
                  </a:lnTo>
                  <a:lnTo>
                    <a:pt x="3761" y="26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2054451" y="3918775"/>
              <a:ext cx="52050" cy="52068"/>
            </a:xfrm>
            <a:custGeom>
              <a:rect b="b" l="l" r="r" t="t"/>
              <a:pathLst>
                <a:path extrusionOk="0" h="2841" w="2840">
                  <a:moveTo>
                    <a:pt x="1433" y="1"/>
                  </a:moveTo>
                  <a:lnTo>
                    <a:pt x="1152" y="26"/>
                  </a:lnTo>
                  <a:lnTo>
                    <a:pt x="870" y="103"/>
                  </a:lnTo>
                  <a:lnTo>
                    <a:pt x="640" y="257"/>
                  </a:lnTo>
                  <a:lnTo>
                    <a:pt x="410" y="410"/>
                  </a:lnTo>
                  <a:lnTo>
                    <a:pt x="256" y="640"/>
                  </a:lnTo>
                  <a:lnTo>
                    <a:pt x="128" y="871"/>
                  </a:lnTo>
                  <a:lnTo>
                    <a:pt x="26" y="1126"/>
                  </a:lnTo>
                  <a:lnTo>
                    <a:pt x="1" y="1433"/>
                  </a:lnTo>
                  <a:lnTo>
                    <a:pt x="26" y="1715"/>
                  </a:lnTo>
                  <a:lnTo>
                    <a:pt x="128" y="1970"/>
                  </a:lnTo>
                  <a:lnTo>
                    <a:pt x="256" y="2226"/>
                  </a:lnTo>
                  <a:lnTo>
                    <a:pt x="410" y="2431"/>
                  </a:lnTo>
                  <a:lnTo>
                    <a:pt x="640" y="2610"/>
                  </a:lnTo>
                  <a:lnTo>
                    <a:pt x="870" y="2738"/>
                  </a:lnTo>
                  <a:lnTo>
                    <a:pt x="1152" y="2815"/>
                  </a:lnTo>
                  <a:lnTo>
                    <a:pt x="1433" y="2840"/>
                  </a:lnTo>
                  <a:lnTo>
                    <a:pt x="1714" y="2815"/>
                  </a:lnTo>
                  <a:lnTo>
                    <a:pt x="1970" y="2738"/>
                  </a:lnTo>
                  <a:lnTo>
                    <a:pt x="2226" y="2610"/>
                  </a:lnTo>
                  <a:lnTo>
                    <a:pt x="2431" y="2431"/>
                  </a:lnTo>
                  <a:lnTo>
                    <a:pt x="2610" y="2226"/>
                  </a:lnTo>
                  <a:lnTo>
                    <a:pt x="2738" y="1970"/>
                  </a:lnTo>
                  <a:lnTo>
                    <a:pt x="2814" y="1715"/>
                  </a:lnTo>
                  <a:lnTo>
                    <a:pt x="2840" y="1433"/>
                  </a:lnTo>
                  <a:lnTo>
                    <a:pt x="2814" y="1126"/>
                  </a:lnTo>
                  <a:lnTo>
                    <a:pt x="2738" y="871"/>
                  </a:lnTo>
                  <a:lnTo>
                    <a:pt x="2610" y="640"/>
                  </a:lnTo>
                  <a:lnTo>
                    <a:pt x="2431" y="410"/>
                  </a:lnTo>
                  <a:lnTo>
                    <a:pt x="2226" y="257"/>
                  </a:lnTo>
                  <a:lnTo>
                    <a:pt x="1970" y="103"/>
                  </a:lnTo>
                  <a:lnTo>
                    <a:pt x="1714" y="26"/>
                  </a:lnTo>
                  <a:lnTo>
                    <a:pt x="1433" y="1"/>
                  </a:lnTo>
                  <a:close/>
                </a:path>
              </a:pathLst>
            </a:custGeom>
            <a:solidFill>
              <a:srgbClr val="D0E8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2007569" y="3933309"/>
              <a:ext cx="124260" cy="100343"/>
            </a:xfrm>
            <a:custGeom>
              <a:rect b="b" l="l" r="r" t="t"/>
              <a:pathLst>
                <a:path extrusionOk="0" h="5475" w="6780">
                  <a:moveTo>
                    <a:pt x="691" y="1"/>
                  </a:moveTo>
                  <a:lnTo>
                    <a:pt x="538" y="205"/>
                  </a:lnTo>
                  <a:lnTo>
                    <a:pt x="410" y="436"/>
                  </a:lnTo>
                  <a:lnTo>
                    <a:pt x="282" y="691"/>
                  </a:lnTo>
                  <a:lnTo>
                    <a:pt x="180" y="947"/>
                  </a:lnTo>
                  <a:lnTo>
                    <a:pt x="103" y="1203"/>
                  </a:lnTo>
                  <a:lnTo>
                    <a:pt x="52" y="1484"/>
                  </a:lnTo>
                  <a:lnTo>
                    <a:pt x="26" y="1766"/>
                  </a:lnTo>
                  <a:lnTo>
                    <a:pt x="1" y="2047"/>
                  </a:lnTo>
                  <a:lnTo>
                    <a:pt x="26" y="2405"/>
                  </a:lnTo>
                  <a:lnTo>
                    <a:pt x="77" y="2738"/>
                  </a:lnTo>
                  <a:lnTo>
                    <a:pt x="154" y="3070"/>
                  </a:lnTo>
                  <a:lnTo>
                    <a:pt x="282" y="3377"/>
                  </a:lnTo>
                  <a:lnTo>
                    <a:pt x="410" y="3684"/>
                  </a:lnTo>
                  <a:lnTo>
                    <a:pt x="589" y="3966"/>
                  </a:lnTo>
                  <a:lnTo>
                    <a:pt x="793" y="4221"/>
                  </a:lnTo>
                  <a:lnTo>
                    <a:pt x="998" y="4452"/>
                  </a:lnTo>
                  <a:lnTo>
                    <a:pt x="1254" y="4682"/>
                  </a:lnTo>
                  <a:lnTo>
                    <a:pt x="1510" y="4887"/>
                  </a:lnTo>
                  <a:lnTo>
                    <a:pt x="1791" y="5040"/>
                  </a:lnTo>
                  <a:lnTo>
                    <a:pt x="2098" y="5194"/>
                  </a:lnTo>
                  <a:lnTo>
                    <a:pt x="2405" y="5321"/>
                  </a:lnTo>
                  <a:lnTo>
                    <a:pt x="2738" y="5398"/>
                  </a:lnTo>
                  <a:lnTo>
                    <a:pt x="3070" y="5449"/>
                  </a:lnTo>
                  <a:lnTo>
                    <a:pt x="3428" y="5475"/>
                  </a:lnTo>
                  <a:lnTo>
                    <a:pt x="3735" y="5449"/>
                  </a:lnTo>
                  <a:lnTo>
                    <a:pt x="4042" y="5398"/>
                  </a:lnTo>
                  <a:lnTo>
                    <a:pt x="4324" y="5347"/>
                  </a:lnTo>
                  <a:lnTo>
                    <a:pt x="4605" y="5245"/>
                  </a:lnTo>
                  <a:lnTo>
                    <a:pt x="4886" y="5142"/>
                  </a:lnTo>
                  <a:lnTo>
                    <a:pt x="5142" y="4989"/>
                  </a:lnTo>
                  <a:lnTo>
                    <a:pt x="5398" y="4835"/>
                  </a:lnTo>
                  <a:lnTo>
                    <a:pt x="5628" y="4656"/>
                  </a:lnTo>
                  <a:lnTo>
                    <a:pt x="5833" y="4452"/>
                  </a:lnTo>
                  <a:lnTo>
                    <a:pt x="6037" y="4247"/>
                  </a:lnTo>
                  <a:lnTo>
                    <a:pt x="6216" y="4017"/>
                  </a:lnTo>
                  <a:lnTo>
                    <a:pt x="6370" y="3761"/>
                  </a:lnTo>
                  <a:lnTo>
                    <a:pt x="6498" y="3505"/>
                  </a:lnTo>
                  <a:lnTo>
                    <a:pt x="6626" y="3224"/>
                  </a:lnTo>
                  <a:lnTo>
                    <a:pt x="6702" y="2942"/>
                  </a:lnTo>
                  <a:lnTo>
                    <a:pt x="6779" y="2636"/>
                  </a:lnTo>
                  <a:lnTo>
                    <a:pt x="6779" y="2636"/>
                  </a:lnTo>
                  <a:lnTo>
                    <a:pt x="6523" y="2942"/>
                  </a:lnTo>
                  <a:lnTo>
                    <a:pt x="6242" y="3198"/>
                  </a:lnTo>
                  <a:lnTo>
                    <a:pt x="5935" y="3429"/>
                  </a:lnTo>
                  <a:lnTo>
                    <a:pt x="5603" y="3633"/>
                  </a:lnTo>
                  <a:lnTo>
                    <a:pt x="5244" y="3787"/>
                  </a:lnTo>
                  <a:lnTo>
                    <a:pt x="4861" y="3889"/>
                  </a:lnTo>
                  <a:lnTo>
                    <a:pt x="4477" y="3966"/>
                  </a:lnTo>
                  <a:lnTo>
                    <a:pt x="4068" y="3991"/>
                  </a:lnTo>
                  <a:lnTo>
                    <a:pt x="3710" y="3966"/>
                  </a:lnTo>
                  <a:lnTo>
                    <a:pt x="3377" y="3915"/>
                  </a:lnTo>
                  <a:lnTo>
                    <a:pt x="3045" y="3838"/>
                  </a:lnTo>
                  <a:lnTo>
                    <a:pt x="2738" y="3735"/>
                  </a:lnTo>
                  <a:lnTo>
                    <a:pt x="2431" y="3582"/>
                  </a:lnTo>
                  <a:lnTo>
                    <a:pt x="2149" y="3403"/>
                  </a:lnTo>
                  <a:lnTo>
                    <a:pt x="1893" y="3224"/>
                  </a:lnTo>
                  <a:lnTo>
                    <a:pt x="1638" y="2994"/>
                  </a:lnTo>
                  <a:lnTo>
                    <a:pt x="1433" y="2763"/>
                  </a:lnTo>
                  <a:lnTo>
                    <a:pt x="1228" y="2482"/>
                  </a:lnTo>
                  <a:lnTo>
                    <a:pt x="1049" y="2201"/>
                  </a:lnTo>
                  <a:lnTo>
                    <a:pt x="921" y="1919"/>
                  </a:lnTo>
                  <a:lnTo>
                    <a:pt x="793" y="1587"/>
                  </a:lnTo>
                  <a:lnTo>
                    <a:pt x="717" y="1280"/>
                  </a:lnTo>
                  <a:lnTo>
                    <a:pt x="666" y="922"/>
                  </a:lnTo>
                  <a:lnTo>
                    <a:pt x="640" y="589"/>
                  </a:lnTo>
                  <a:lnTo>
                    <a:pt x="666" y="28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94A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3248983" y="3414329"/>
              <a:ext cx="133644" cy="133644"/>
            </a:xfrm>
            <a:custGeom>
              <a:rect b="b" l="l" r="r" t="t"/>
              <a:pathLst>
                <a:path extrusionOk="0" h="7292" w="7292">
                  <a:moveTo>
                    <a:pt x="3275" y="1"/>
                  </a:moveTo>
                  <a:lnTo>
                    <a:pt x="2917" y="52"/>
                  </a:lnTo>
                  <a:lnTo>
                    <a:pt x="2559" y="154"/>
                  </a:lnTo>
                  <a:lnTo>
                    <a:pt x="2226" y="282"/>
                  </a:lnTo>
                  <a:lnTo>
                    <a:pt x="1919" y="436"/>
                  </a:lnTo>
                  <a:lnTo>
                    <a:pt x="1612" y="615"/>
                  </a:lnTo>
                  <a:lnTo>
                    <a:pt x="1331" y="819"/>
                  </a:lnTo>
                  <a:lnTo>
                    <a:pt x="1075" y="1050"/>
                  </a:lnTo>
                  <a:lnTo>
                    <a:pt x="819" y="1331"/>
                  </a:lnTo>
                  <a:lnTo>
                    <a:pt x="615" y="1612"/>
                  </a:lnTo>
                  <a:lnTo>
                    <a:pt x="436" y="1894"/>
                  </a:lnTo>
                  <a:lnTo>
                    <a:pt x="282" y="2226"/>
                  </a:lnTo>
                  <a:lnTo>
                    <a:pt x="154" y="2559"/>
                  </a:lnTo>
                  <a:lnTo>
                    <a:pt x="78" y="2917"/>
                  </a:lnTo>
                  <a:lnTo>
                    <a:pt x="26" y="3275"/>
                  </a:lnTo>
                  <a:lnTo>
                    <a:pt x="1" y="3633"/>
                  </a:lnTo>
                  <a:lnTo>
                    <a:pt x="26" y="4017"/>
                  </a:lnTo>
                  <a:lnTo>
                    <a:pt x="78" y="4375"/>
                  </a:lnTo>
                  <a:lnTo>
                    <a:pt x="154" y="4733"/>
                  </a:lnTo>
                  <a:lnTo>
                    <a:pt x="282" y="5066"/>
                  </a:lnTo>
                  <a:lnTo>
                    <a:pt x="436" y="5373"/>
                  </a:lnTo>
                  <a:lnTo>
                    <a:pt x="615" y="5680"/>
                  </a:lnTo>
                  <a:lnTo>
                    <a:pt x="819" y="5961"/>
                  </a:lnTo>
                  <a:lnTo>
                    <a:pt x="1075" y="6217"/>
                  </a:lnTo>
                  <a:lnTo>
                    <a:pt x="1331" y="6473"/>
                  </a:lnTo>
                  <a:lnTo>
                    <a:pt x="1612" y="6677"/>
                  </a:lnTo>
                  <a:lnTo>
                    <a:pt x="1919" y="6856"/>
                  </a:lnTo>
                  <a:lnTo>
                    <a:pt x="2226" y="7010"/>
                  </a:lnTo>
                  <a:lnTo>
                    <a:pt x="2559" y="7138"/>
                  </a:lnTo>
                  <a:lnTo>
                    <a:pt x="2917" y="7214"/>
                  </a:lnTo>
                  <a:lnTo>
                    <a:pt x="3275" y="7291"/>
                  </a:lnTo>
                  <a:lnTo>
                    <a:pt x="4017" y="7291"/>
                  </a:lnTo>
                  <a:lnTo>
                    <a:pt x="4375" y="7214"/>
                  </a:lnTo>
                  <a:lnTo>
                    <a:pt x="4733" y="7138"/>
                  </a:lnTo>
                  <a:lnTo>
                    <a:pt x="5066" y="7010"/>
                  </a:lnTo>
                  <a:lnTo>
                    <a:pt x="5398" y="6856"/>
                  </a:lnTo>
                  <a:lnTo>
                    <a:pt x="5705" y="6677"/>
                  </a:lnTo>
                  <a:lnTo>
                    <a:pt x="5987" y="6473"/>
                  </a:lnTo>
                  <a:lnTo>
                    <a:pt x="6242" y="6217"/>
                  </a:lnTo>
                  <a:lnTo>
                    <a:pt x="6473" y="5961"/>
                  </a:lnTo>
                  <a:lnTo>
                    <a:pt x="6677" y="5680"/>
                  </a:lnTo>
                  <a:lnTo>
                    <a:pt x="6856" y="5373"/>
                  </a:lnTo>
                  <a:lnTo>
                    <a:pt x="7010" y="5066"/>
                  </a:lnTo>
                  <a:lnTo>
                    <a:pt x="7138" y="4733"/>
                  </a:lnTo>
                  <a:lnTo>
                    <a:pt x="7240" y="4375"/>
                  </a:lnTo>
                  <a:lnTo>
                    <a:pt x="7291" y="4017"/>
                  </a:lnTo>
                  <a:lnTo>
                    <a:pt x="7291" y="3633"/>
                  </a:lnTo>
                  <a:lnTo>
                    <a:pt x="7291" y="3275"/>
                  </a:lnTo>
                  <a:lnTo>
                    <a:pt x="7240" y="2917"/>
                  </a:lnTo>
                  <a:lnTo>
                    <a:pt x="7138" y="2559"/>
                  </a:lnTo>
                  <a:lnTo>
                    <a:pt x="7010" y="2226"/>
                  </a:lnTo>
                  <a:lnTo>
                    <a:pt x="6856" y="1894"/>
                  </a:lnTo>
                  <a:lnTo>
                    <a:pt x="6677" y="1612"/>
                  </a:lnTo>
                  <a:lnTo>
                    <a:pt x="6473" y="1331"/>
                  </a:lnTo>
                  <a:lnTo>
                    <a:pt x="6242" y="1050"/>
                  </a:lnTo>
                  <a:lnTo>
                    <a:pt x="5987" y="819"/>
                  </a:lnTo>
                  <a:lnTo>
                    <a:pt x="5705" y="615"/>
                  </a:lnTo>
                  <a:lnTo>
                    <a:pt x="5398" y="436"/>
                  </a:lnTo>
                  <a:lnTo>
                    <a:pt x="5066" y="282"/>
                  </a:lnTo>
                  <a:lnTo>
                    <a:pt x="4733" y="154"/>
                  </a:lnTo>
                  <a:lnTo>
                    <a:pt x="4375" y="52"/>
                  </a:lnTo>
                  <a:lnTo>
                    <a:pt x="4017" y="1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3299145" y="3425124"/>
              <a:ext cx="55807" cy="55807"/>
            </a:xfrm>
            <a:custGeom>
              <a:rect b="b" l="l" r="r" t="t"/>
              <a:pathLst>
                <a:path extrusionOk="0" h="3045" w="3045">
                  <a:moveTo>
                    <a:pt x="1510" y="0"/>
                  </a:moveTo>
                  <a:lnTo>
                    <a:pt x="1357" y="26"/>
                  </a:lnTo>
                  <a:lnTo>
                    <a:pt x="1203" y="51"/>
                  </a:lnTo>
                  <a:lnTo>
                    <a:pt x="922" y="128"/>
                  </a:lnTo>
                  <a:lnTo>
                    <a:pt x="666" y="282"/>
                  </a:lnTo>
                  <a:lnTo>
                    <a:pt x="436" y="461"/>
                  </a:lnTo>
                  <a:lnTo>
                    <a:pt x="257" y="691"/>
                  </a:lnTo>
                  <a:lnTo>
                    <a:pt x="129" y="947"/>
                  </a:lnTo>
                  <a:lnTo>
                    <a:pt x="27" y="1228"/>
                  </a:lnTo>
                  <a:lnTo>
                    <a:pt x="1" y="1382"/>
                  </a:lnTo>
                  <a:lnTo>
                    <a:pt x="1" y="1535"/>
                  </a:lnTo>
                  <a:lnTo>
                    <a:pt x="1" y="1689"/>
                  </a:lnTo>
                  <a:lnTo>
                    <a:pt x="27" y="1842"/>
                  </a:lnTo>
                  <a:lnTo>
                    <a:pt x="129" y="2123"/>
                  </a:lnTo>
                  <a:lnTo>
                    <a:pt x="257" y="2379"/>
                  </a:lnTo>
                  <a:lnTo>
                    <a:pt x="436" y="2609"/>
                  </a:lnTo>
                  <a:lnTo>
                    <a:pt x="666" y="2788"/>
                  </a:lnTo>
                  <a:lnTo>
                    <a:pt x="922" y="2942"/>
                  </a:lnTo>
                  <a:lnTo>
                    <a:pt x="1203" y="3019"/>
                  </a:lnTo>
                  <a:lnTo>
                    <a:pt x="1357" y="3044"/>
                  </a:lnTo>
                  <a:lnTo>
                    <a:pt x="1689" y="3044"/>
                  </a:lnTo>
                  <a:lnTo>
                    <a:pt x="1817" y="3019"/>
                  </a:lnTo>
                  <a:lnTo>
                    <a:pt x="2124" y="2942"/>
                  </a:lnTo>
                  <a:lnTo>
                    <a:pt x="2380" y="2788"/>
                  </a:lnTo>
                  <a:lnTo>
                    <a:pt x="2610" y="2609"/>
                  </a:lnTo>
                  <a:lnTo>
                    <a:pt x="2789" y="2379"/>
                  </a:lnTo>
                  <a:lnTo>
                    <a:pt x="2917" y="2123"/>
                  </a:lnTo>
                  <a:lnTo>
                    <a:pt x="3019" y="1842"/>
                  </a:lnTo>
                  <a:lnTo>
                    <a:pt x="3045" y="1689"/>
                  </a:lnTo>
                  <a:lnTo>
                    <a:pt x="3045" y="1535"/>
                  </a:lnTo>
                  <a:lnTo>
                    <a:pt x="3045" y="1382"/>
                  </a:lnTo>
                  <a:lnTo>
                    <a:pt x="3019" y="1228"/>
                  </a:lnTo>
                  <a:lnTo>
                    <a:pt x="2917" y="947"/>
                  </a:lnTo>
                  <a:lnTo>
                    <a:pt x="2789" y="691"/>
                  </a:lnTo>
                  <a:lnTo>
                    <a:pt x="2610" y="461"/>
                  </a:lnTo>
                  <a:lnTo>
                    <a:pt x="2380" y="282"/>
                  </a:lnTo>
                  <a:lnTo>
                    <a:pt x="2124" y="128"/>
                  </a:lnTo>
                  <a:lnTo>
                    <a:pt x="1817" y="51"/>
                  </a:lnTo>
                  <a:lnTo>
                    <a:pt x="1689" y="26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D0E8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3248983" y="3440592"/>
              <a:ext cx="132691" cy="107381"/>
            </a:xfrm>
            <a:custGeom>
              <a:rect b="b" l="l" r="r" t="t"/>
              <a:pathLst>
                <a:path extrusionOk="0" h="5859" w="7240">
                  <a:moveTo>
                    <a:pt x="743" y="0"/>
                  </a:moveTo>
                  <a:lnTo>
                    <a:pt x="564" y="231"/>
                  </a:lnTo>
                  <a:lnTo>
                    <a:pt x="436" y="486"/>
                  </a:lnTo>
                  <a:lnTo>
                    <a:pt x="308" y="742"/>
                  </a:lnTo>
                  <a:lnTo>
                    <a:pt x="180" y="1024"/>
                  </a:lnTo>
                  <a:lnTo>
                    <a:pt x="103" y="1305"/>
                  </a:lnTo>
                  <a:lnTo>
                    <a:pt x="52" y="1612"/>
                  </a:lnTo>
                  <a:lnTo>
                    <a:pt x="1" y="1893"/>
                  </a:lnTo>
                  <a:lnTo>
                    <a:pt x="1" y="2200"/>
                  </a:lnTo>
                  <a:lnTo>
                    <a:pt x="26" y="2584"/>
                  </a:lnTo>
                  <a:lnTo>
                    <a:pt x="78" y="2942"/>
                  </a:lnTo>
                  <a:lnTo>
                    <a:pt x="154" y="3300"/>
                  </a:lnTo>
                  <a:lnTo>
                    <a:pt x="282" y="3633"/>
                  </a:lnTo>
                  <a:lnTo>
                    <a:pt x="436" y="3940"/>
                  </a:lnTo>
                  <a:lnTo>
                    <a:pt x="615" y="4247"/>
                  </a:lnTo>
                  <a:lnTo>
                    <a:pt x="819" y="4528"/>
                  </a:lnTo>
                  <a:lnTo>
                    <a:pt x="1075" y="4784"/>
                  </a:lnTo>
                  <a:lnTo>
                    <a:pt x="1331" y="5040"/>
                  </a:lnTo>
                  <a:lnTo>
                    <a:pt x="1612" y="5244"/>
                  </a:lnTo>
                  <a:lnTo>
                    <a:pt x="1919" y="5423"/>
                  </a:lnTo>
                  <a:lnTo>
                    <a:pt x="2226" y="5577"/>
                  </a:lnTo>
                  <a:lnTo>
                    <a:pt x="2559" y="5705"/>
                  </a:lnTo>
                  <a:lnTo>
                    <a:pt x="2917" y="5781"/>
                  </a:lnTo>
                  <a:lnTo>
                    <a:pt x="3275" y="5858"/>
                  </a:lnTo>
                  <a:lnTo>
                    <a:pt x="3991" y="5858"/>
                  </a:lnTo>
                  <a:lnTo>
                    <a:pt x="4298" y="5807"/>
                  </a:lnTo>
                  <a:lnTo>
                    <a:pt x="4631" y="5730"/>
                  </a:lnTo>
                  <a:lnTo>
                    <a:pt x="4938" y="5628"/>
                  </a:lnTo>
                  <a:lnTo>
                    <a:pt x="5219" y="5500"/>
                  </a:lnTo>
                  <a:lnTo>
                    <a:pt x="5501" y="5372"/>
                  </a:lnTo>
                  <a:lnTo>
                    <a:pt x="5756" y="5193"/>
                  </a:lnTo>
                  <a:lnTo>
                    <a:pt x="6012" y="4988"/>
                  </a:lnTo>
                  <a:lnTo>
                    <a:pt x="6242" y="4784"/>
                  </a:lnTo>
                  <a:lnTo>
                    <a:pt x="6447" y="4554"/>
                  </a:lnTo>
                  <a:lnTo>
                    <a:pt x="6652" y="4298"/>
                  </a:lnTo>
                  <a:lnTo>
                    <a:pt x="6805" y="4042"/>
                  </a:lnTo>
                  <a:lnTo>
                    <a:pt x="6959" y="3761"/>
                  </a:lnTo>
                  <a:lnTo>
                    <a:pt x="7087" y="3479"/>
                  </a:lnTo>
                  <a:lnTo>
                    <a:pt x="7189" y="3172"/>
                  </a:lnTo>
                  <a:lnTo>
                    <a:pt x="7240" y="2840"/>
                  </a:lnTo>
                  <a:lnTo>
                    <a:pt x="6984" y="3147"/>
                  </a:lnTo>
                  <a:lnTo>
                    <a:pt x="6677" y="3454"/>
                  </a:lnTo>
                  <a:lnTo>
                    <a:pt x="6345" y="3684"/>
                  </a:lnTo>
                  <a:lnTo>
                    <a:pt x="5987" y="3889"/>
                  </a:lnTo>
                  <a:lnTo>
                    <a:pt x="5603" y="4068"/>
                  </a:lnTo>
                  <a:lnTo>
                    <a:pt x="5194" y="4195"/>
                  </a:lnTo>
                  <a:lnTo>
                    <a:pt x="4784" y="4272"/>
                  </a:lnTo>
                  <a:lnTo>
                    <a:pt x="4324" y="4298"/>
                  </a:lnTo>
                  <a:lnTo>
                    <a:pt x="3966" y="4272"/>
                  </a:lnTo>
                  <a:lnTo>
                    <a:pt x="3608" y="4221"/>
                  </a:lnTo>
                  <a:lnTo>
                    <a:pt x="3250" y="4119"/>
                  </a:lnTo>
                  <a:lnTo>
                    <a:pt x="2917" y="4016"/>
                  </a:lnTo>
                  <a:lnTo>
                    <a:pt x="2584" y="3863"/>
                  </a:lnTo>
                  <a:lnTo>
                    <a:pt x="2303" y="3658"/>
                  </a:lnTo>
                  <a:lnTo>
                    <a:pt x="2022" y="3454"/>
                  </a:lnTo>
                  <a:lnTo>
                    <a:pt x="1740" y="3223"/>
                  </a:lnTo>
                  <a:lnTo>
                    <a:pt x="1510" y="2968"/>
                  </a:lnTo>
                  <a:lnTo>
                    <a:pt x="1305" y="2686"/>
                  </a:lnTo>
                  <a:lnTo>
                    <a:pt x="1126" y="2379"/>
                  </a:lnTo>
                  <a:lnTo>
                    <a:pt x="973" y="2072"/>
                  </a:lnTo>
                  <a:lnTo>
                    <a:pt x="845" y="1714"/>
                  </a:lnTo>
                  <a:lnTo>
                    <a:pt x="768" y="1382"/>
                  </a:lnTo>
                  <a:lnTo>
                    <a:pt x="692" y="1024"/>
                  </a:lnTo>
                  <a:lnTo>
                    <a:pt x="692" y="640"/>
                  </a:lnTo>
                  <a:lnTo>
                    <a:pt x="692" y="307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94A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1290744" y="3474352"/>
              <a:ext cx="133644" cy="134084"/>
            </a:xfrm>
            <a:custGeom>
              <a:rect b="b" l="l" r="r" t="t"/>
              <a:pathLst>
                <a:path extrusionOk="0" h="7316" w="7292">
                  <a:moveTo>
                    <a:pt x="3633" y="0"/>
                  </a:moveTo>
                  <a:lnTo>
                    <a:pt x="3275" y="26"/>
                  </a:lnTo>
                  <a:lnTo>
                    <a:pt x="2917" y="77"/>
                  </a:lnTo>
                  <a:lnTo>
                    <a:pt x="2559" y="179"/>
                  </a:lnTo>
                  <a:lnTo>
                    <a:pt x="2226" y="307"/>
                  </a:lnTo>
                  <a:lnTo>
                    <a:pt x="1894" y="461"/>
                  </a:lnTo>
                  <a:lnTo>
                    <a:pt x="1612" y="640"/>
                  </a:lnTo>
                  <a:lnTo>
                    <a:pt x="1331" y="844"/>
                  </a:lnTo>
                  <a:lnTo>
                    <a:pt x="1050" y="1075"/>
                  </a:lnTo>
                  <a:lnTo>
                    <a:pt x="820" y="1330"/>
                  </a:lnTo>
                  <a:lnTo>
                    <a:pt x="615" y="1612"/>
                  </a:lnTo>
                  <a:lnTo>
                    <a:pt x="436" y="1919"/>
                  </a:lnTo>
                  <a:lnTo>
                    <a:pt x="282" y="2251"/>
                  </a:lnTo>
                  <a:lnTo>
                    <a:pt x="154" y="2584"/>
                  </a:lnTo>
                  <a:lnTo>
                    <a:pt x="78" y="2916"/>
                  </a:lnTo>
                  <a:lnTo>
                    <a:pt x="1" y="3300"/>
                  </a:lnTo>
                  <a:lnTo>
                    <a:pt x="1" y="3658"/>
                  </a:lnTo>
                  <a:lnTo>
                    <a:pt x="1" y="4042"/>
                  </a:lnTo>
                  <a:lnTo>
                    <a:pt x="78" y="4400"/>
                  </a:lnTo>
                  <a:lnTo>
                    <a:pt x="154" y="4758"/>
                  </a:lnTo>
                  <a:lnTo>
                    <a:pt x="282" y="5091"/>
                  </a:lnTo>
                  <a:lnTo>
                    <a:pt x="436" y="5397"/>
                  </a:lnTo>
                  <a:lnTo>
                    <a:pt x="615" y="5704"/>
                  </a:lnTo>
                  <a:lnTo>
                    <a:pt x="820" y="5986"/>
                  </a:lnTo>
                  <a:lnTo>
                    <a:pt x="1050" y="6242"/>
                  </a:lnTo>
                  <a:lnTo>
                    <a:pt x="1331" y="6472"/>
                  </a:lnTo>
                  <a:lnTo>
                    <a:pt x="1612" y="6702"/>
                  </a:lnTo>
                  <a:lnTo>
                    <a:pt x="1894" y="6881"/>
                  </a:lnTo>
                  <a:lnTo>
                    <a:pt x="2226" y="7035"/>
                  </a:lnTo>
                  <a:lnTo>
                    <a:pt x="2559" y="7163"/>
                  </a:lnTo>
                  <a:lnTo>
                    <a:pt x="2917" y="7239"/>
                  </a:lnTo>
                  <a:lnTo>
                    <a:pt x="3275" y="7290"/>
                  </a:lnTo>
                  <a:lnTo>
                    <a:pt x="3633" y="7316"/>
                  </a:lnTo>
                  <a:lnTo>
                    <a:pt x="4017" y="7290"/>
                  </a:lnTo>
                  <a:lnTo>
                    <a:pt x="4375" y="7239"/>
                  </a:lnTo>
                  <a:lnTo>
                    <a:pt x="4733" y="7163"/>
                  </a:lnTo>
                  <a:lnTo>
                    <a:pt x="5066" y="7035"/>
                  </a:lnTo>
                  <a:lnTo>
                    <a:pt x="5398" y="6881"/>
                  </a:lnTo>
                  <a:lnTo>
                    <a:pt x="5680" y="6702"/>
                  </a:lnTo>
                  <a:lnTo>
                    <a:pt x="5961" y="6472"/>
                  </a:lnTo>
                  <a:lnTo>
                    <a:pt x="6217" y="6242"/>
                  </a:lnTo>
                  <a:lnTo>
                    <a:pt x="6473" y="5986"/>
                  </a:lnTo>
                  <a:lnTo>
                    <a:pt x="6677" y="5704"/>
                  </a:lnTo>
                  <a:lnTo>
                    <a:pt x="6856" y="5397"/>
                  </a:lnTo>
                  <a:lnTo>
                    <a:pt x="7010" y="5091"/>
                  </a:lnTo>
                  <a:lnTo>
                    <a:pt x="7138" y="4758"/>
                  </a:lnTo>
                  <a:lnTo>
                    <a:pt x="7214" y="4400"/>
                  </a:lnTo>
                  <a:lnTo>
                    <a:pt x="7291" y="4042"/>
                  </a:lnTo>
                  <a:lnTo>
                    <a:pt x="7291" y="3658"/>
                  </a:lnTo>
                  <a:lnTo>
                    <a:pt x="7291" y="3300"/>
                  </a:lnTo>
                  <a:lnTo>
                    <a:pt x="7214" y="2916"/>
                  </a:lnTo>
                  <a:lnTo>
                    <a:pt x="7138" y="2584"/>
                  </a:lnTo>
                  <a:lnTo>
                    <a:pt x="7010" y="2251"/>
                  </a:lnTo>
                  <a:lnTo>
                    <a:pt x="6856" y="1919"/>
                  </a:lnTo>
                  <a:lnTo>
                    <a:pt x="6677" y="1612"/>
                  </a:lnTo>
                  <a:lnTo>
                    <a:pt x="6473" y="1330"/>
                  </a:lnTo>
                  <a:lnTo>
                    <a:pt x="6217" y="1075"/>
                  </a:lnTo>
                  <a:lnTo>
                    <a:pt x="5961" y="844"/>
                  </a:lnTo>
                  <a:lnTo>
                    <a:pt x="5680" y="640"/>
                  </a:lnTo>
                  <a:lnTo>
                    <a:pt x="5398" y="461"/>
                  </a:lnTo>
                  <a:lnTo>
                    <a:pt x="5066" y="307"/>
                  </a:lnTo>
                  <a:lnTo>
                    <a:pt x="4733" y="179"/>
                  </a:lnTo>
                  <a:lnTo>
                    <a:pt x="4375" y="77"/>
                  </a:lnTo>
                  <a:lnTo>
                    <a:pt x="4017" y="26"/>
                  </a:lnTo>
                  <a:lnTo>
                    <a:pt x="3633" y="0"/>
                  </a:lnTo>
                  <a:close/>
                </a:path>
              </a:pathLst>
            </a:custGeom>
            <a:solidFill>
              <a:srgbClr val="BAD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1340907" y="3485605"/>
              <a:ext cx="55807" cy="55807"/>
            </a:xfrm>
            <a:custGeom>
              <a:rect b="b" l="l" r="r" t="t"/>
              <a:pathLst>
                <a:path extrusionOk="0" h="3045" w="3045">
                  <a:moveTo>
                    <a:pt x="1357" y="0"/>
                  </a:moveTo>
                  <a:lnTo>
                    <a:pt x="1203" y="26"/>
                  </a:lnTo>
                  <a:lnTo>
                    <a:pt x="922" y="128"/>
                  </a:lnTo>
                  <a:lnTo>
                    <a:pt x="666" y="256"/>
                  </a:lnTo>
                  <a:lnTo>
                    <a:pt x="436" y="461"/>
                  </a:lnTo>
                  <a:lnTo>
                    <a:pt x="257" y="665"/>
                  </a:lnTo>
                  <a:lnTo>
                    <a:pt x="103" y="921"/>
                  </a:lnTo>
                  <a:lnTo>
                    <a:pt x="27" y="1228"/>
                  </a:lnTo>
                  <a:lnTo>
                    <a:pt x="1" y="1381"/>
                  </a:lnTo>
                  <a:lnTo>
                    <a:pt x="1" y="1535"/>
                  </a:lnTo>
                  <a:lnTo>
                    <a:pt x="1" y="1688"/>
                  </a:lnTo>
                  <a:lnTo>
                    <a:pt x="27" y="1842"/>
                  </a:lnTo>
                  <a:lnTo>
                    <a:pt x="103" y="2123"/>
                  </a:lnTo>
                  <a:lnTo>
                    <a:pt x="257" y="2379"/>
                  </a:lnTo>
                  <a:lnTo>
                    <a:pt x="436" y="2609"/>
                  </a:lnTo>
                  <a:lnTo>
                    <a:pt x="666" y="2788"/>
                  </a:lnTo>
                  <a:lnTo>
                    <a:pt x="922" y="2916"/>
                  </a:lnTo>
                  <a:lnTo>
                    <a:pt x="1203" y="3018"/>
                  </a:lnTo>
                  <a:lnTo>
                    <a:pt x="1357" y="3044"/>
                  </a:lnTo>
                  <a:lnTo>
                    <a:pt x="1664" y="3044"/>
                  </a:lnTo>
                  <a:lnTo>
                    <a:pt x="1817" y="3018"/>
                  </a:lnTo>
                  <a:lnTo>
                    <a:pt x="2099" y="2916"/>
                  </a:lnTo>
                  <a:lnTo>
                    <a:pt x="2380" y="2788"/>
                  </a:lnTo>
                  <a:lnTo>
                    <a:pt x="2585" y="2609"/>
                  </a:lnTo>
                  <a:lnTo>
                    <a:pt x="2789" y="2379"/>
                  </a:lnTo>
                  <a:lnTo>
                    <a:pt x="2917" y="2123"/>
                  </a:lnTo>
                  <a:lnTo>
                    <a:pt x="3019" y="1842"/>
                  </a:lnTo>
                  <a:lnTo>
                    <a:pt x="3019" y="1688"/>
                  </a:lnTo>
                  <a:lnTo>
                    <a:pt x="3045" y="1535"/>
                  </a:lnTo>
                  <a:lnTo>
                    <a:pt x="3019" y="1381"/>
                  </a:lnTo>
                  <a:lnTo>
                    <a:pt x="3019" y="1228"/>
                  </a:lnTo>
                  <a:lnTo>
                    <a:pt x="2917" y="921"/>
                  </a:lnTo>
                  <a:lnTo>
                    <a:pt x="2789" y="665"/>
                  </a:lnTo>
                  <a:lnTo>
                    <a:pt x="2585" y="461"/>
                  </a:lnTo>
                  <a:lnTo>
                    <a:pt x="2380" y="256"/>
                  </a:lnTo>
                  <a:lnTo>
                    <a:pt x="2099" y="128"/>
                  </a:lnTo>
                  <a:lnTo>
                    <a:pt x="1817" y="2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D0E8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1290744" y="3501073"/>
              <a:ext cx="132709" cy="107362"/>
            </a:xfrm>
            <a:custGeom>
              <a:rect b="b" l="l" r="r" t="t"/>
              <a:pathLst>
                <a:path extrusionOk="0" h="5858" w="7241">
                  <a:moveTo>
                    <a:pt x="743" y="0"/>
                  </a:moveTo>
                  <a:lnTo>
                    <a:pt x="564" y="230"/>
                  </a:lnTo>
                  <a:lnTo>
                    <a:pt x="410" y="486"/>
                  </a:lnTo>
                  <a:lnTo>
                    <a:pt x="282" y="742"/>
                  </a:lnTo>
                  <a:lnTo>
                    <a:pt x="180" y="1023"/>
                  </a:lnTo>
                  <a:lnTo>
                    <a:pt x="103" y="1305"/>
                  </a:lnTo>
                  <a:lnTo>
                    <a:pt x="52" y="1586"/>
                  </a:lnTo>
                  <a:lnTo>
                    <a:pt x="1" y="1893"/>
                  </a:lnTo>
                  <a:lnTo>
                    <a:pt x="1" y="2200"/>
                  </a:lnTo>
                  <a:lnTo>
                    <a:pt x="1" y="2584"/>
                  </a:lnTo>
                  <a:lnTo>
                    <a:pt x="78" y="2942"/>
                  </a:lnTo>
                  <a:lnTo>
                    <a:pt x="154" y="3300"/>
                  </a:lnTo>
                  <a:lnTo>
                    <a:pt x="282" y="3633"/>
                  </a:lnTo>
                  <a:lnTo>
                    <a:pt x="436" y="3939"/>
                  </a:lnTo>
                  <a:lnTo>
                    <a:pt x="615" y="4246"/>
                  </a:lnTo>
                  <a:lnTo>
                    <a:pt x="820" y="4528"/>
                  </a:lnTo>
                  <a:lnTo>
                    <a:pt x="1050" y="4784"/>
                  </a:lnTo>
                  <a:lnTo>
                    <a:pt x="1331" y="5014"/>
                  </a:lnTo>
                  <a:lnTo>
                    <a:pt x="1612" y="5244"/>
                  </a:lnTo>
                  <a:lnTo>
                    <a:pt x="1894" y="5423"/>
                  </a:lnTo>
                  <a:lnTo>
                    <a:pt x="2226" y="5577"/>
                  </a:lnTo>
                  <a:lnTo>
                    <a:pt x="2559" y="5705"/>
                  </a:lnTo>
                  <a:lnTo>
                    <a:pt x="2917" y="5781"/>
                  </a:lnTo>
                  <a:lnTo>
                    <a:pt x="3275" y="5832"/>
                  </a:lnTo>
                  <a:lnTo>
                    <a:pt x="3633" y="5858"/>
                  </a:lnTo>
                  <a:lnTo>
                    <a:pt x="3991" y="5832"/>
                  </a:lnTo>
                  <a:lnTo>
                    <a:pt x="4298" y="5807"/>
                  </a:lnTo>
                  <a:lnTo>
                    <a:pt x="4631" y="5730"/>
                  </a:lnTo>
                  <a:lnTo>
                    <a:pt x="4912" y="5628"/>
                  </a:lnTo>
                  <a:lnTo>
                    <a:pt x="5219" y="5500"/>
                  </a:lnTo>
                  <a:lnTo>
                    <a:pt x="5501" y="5346"/>
                  </a:lnTo>
                  <a:lnTo>
                    <a:pt x="5756" y="5193"/>
                  </a:lnTo>
                  <a:lnTo>
                    <a:pt x="6012" y="4988"/>
                  </a:lnTo>
                  <a:lnTo>
                    <a:pt x="6242" y="4784"/>
                  </a:lnTo>
                  <a:lnTo>
                    <a:pt x="6447" y="4553"/>
                  </a:lnTo>
                  <a:lnTo>
                    <a:pt x="6626" y="4298"/>
                  </a:lnTo>
                  <a:lnTo>
                    <a:pt x="6805" y="4042"/>
                  </a:lnTo>
                  <a:lnTo>
                    <a:pt x="6959" y="3760"/>
                  </a:lnTo>
                  <a:lnTo>
                    <a:pt x="7087" y="3453"/>
                  </a:lnTo>
                  <a:lnTo>
                    <a:pt x="7163" y="3147"/>
                  </a:lnTo>
                  <a:lnTo>
                    <a:pt x="7240" y="2840"/>
                  </a:lnTo>
                  <a:lnTo>
                    <a:pt x="6984" y="3147"/>
                  </a:lnTo>
                  <a:lnTo>
                    <a:pt x="6677" y="3428"/>
                  </a:lnTo>
                  <a:lnTo>
                    <a:pt x="6345" y="3684"/>
                  </a:lnTo>
                  <a:lnTo>
                    <a:pt x="5987" y="3888"/>
                  </a:lnTo>
                  <a:lnTo>
                    <a:pt x="5603" y="4067"/>
                  </a:lnTo>
                  <a:lnTo>
                    <a:pt x="5194" y="4195"/>
                  </a:lnTo>
                  <a:lnTo>
                    <a:pt x="4759" y="4272"/>
                  </a:lnTo>
                  <a:lnTo>
                    <a:pt x="4324" y="4298"/>
                  </a:lnTo>
                  <a:lnTo>
                    <a:pt x="3966" y="4272"/>
                  </a:lnTo>
                  <a:lnTo>
                    <a:pt x="3582" y="4221"/>
                  </a:lnTo>
                  <a:lnTo>
                    <a:pt x="3250" y="4119"/>
                  </a:lnTo>
                  <a:lnTo>
                    <a:pt x="2917" y="3991"/>
                  </a:lnTo>
                  <a:lnTo>
                    <a:pt x="2585" y="3837"/>
                  </a:lnTo>
                  <a:lnTo>
                    <a:pt x="2278" y="3658"/>
                  </a:lnTo>
                  <a:lnTo>
                    <a:pt x="1996" y="3453"/>
                  </a:lnTo>
                  <a:lnTo>
                    <a:pt x="1740" y="3223"/>
                  </a:lnTo>
                  <a:lnTo>
                    <a:pt x="1510" y="2967"/>
                  </a:lnTo>
                  <a:lnTo>
                    <a:pt x="1306" y="2686"/>
                  </a:lnTo>
                  <a:lnTo>
                    <a:pt x="1126" y="2379"/>
                  </a:lnTo>
                  <a:lnTo>
                    <a:pt x="973" y="2047"/>
                  </a:lnTo>
                  <a:lnTo>
                    <a:pt x="845" y="1714"/>
                  </a:lnTo>
                  <a:lnTo>
                    <a:pt x="743" y="1356"/>
                  </a:lnTo>
                  <a:lnTo>
                    <a:pt x="692" y="998"/>
                  </a:lnTo>
                  <a:lnTo>
                    <a:pt x="666" y="640"/>
                  </a:lnTo>
                  <a:lnTo>
                    <a:pt x="692" y="307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94A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1561735" y="3158367"/>
              <a:ext cx="227389" cy="316003"/>
            </a:xfrm>
            <a:custGeom>
              <a:rect b="b" l="l" r="r" t="t"/>
              <a:pathLst>
                <a:path extrusionOk="0" h="17242" w="12407">
                  <a:moveTo>
                    <a:pt x="12406" y="0"/>
                  </a:moveTo>
                  <a:lnTo>
                    <a:pt x="6651" y="3326"/>
                  </a:lnTo>
                  <a:lnTo>
                    <a:pt x="0" y="17241"/>
                  </a:lnTo>
                  <a:lnTo>
                    <a:pt x="12406" y="10079"/>
                  </a:lnTo>
                  <a:lnTo>
                    <a:pt x="12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1613766" y="3206660"/>
              <a:ext cx="158478" cy="219875"/>
            </a:xfrm>
            <a:custGeom>
              <a:rect b="b" l="l" r="r" t="t"/>
              <a:pathLst>
                <a:path extrusionOk="0" h="11997" w="8647">
                  <a:moveTo>
                    <a:pt x="8646" y="0"/>
                  </a:moveTo>
                  <a:lnTo>
                    <a:pt x="4630" y="2302"/>
                  </a:lnTo>
                  <a:lnTo>
                    <a:pt x="0" y="11997"/>
                  </a:lnTo>
                  <a:lnTo>
                    <a:pt x="8646" y="7009"/>
                  </a:lnTo>
                  <a:lnTo>
                    <a:pt x="8646" y="0"/>
                  </a:lnTo>
                  <a:close/>
                </a:path>
              </a:pathLst>
            </a:custGeom>
            <a:solidFill>
              <a:srgbClr val="22C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1683613" y="3058042"/>
              <a:ext cx="105511" cy="161282"/>
            </a:xfrm>
            <a:custGeom>
              <a:rect b="b" l="l" r="r" t="t"/>
              <a:pathLst>
                <a:path extrusionOk="0" h="8800" w="5757">
                  <a:moveTo>
                    <a:pt x="5756" y="0"/>
                  </a:moveTo>
                  <a:lnTo>
                    <a:pt x="1" y="3326"/>
                  </a:lnTo>
                  <a:lnTo>
                    <a:pt x="1" y="8800"/>
                  </a:lnTo>
                  <a:lnTo>
                    <a:pt x="5756" y="5474"/>
                  </a:lnTo>
                  <a:lnTo>
                    <a:pt x="5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1563128" y="3050070"/>
              <a:ext cx="120503" cy="169254"/>
            </a:xfrm>
            <a:custGeom>
              <a:rect b="b" l="l" r="r" t="t"/>
              <a:pathLst>
                <a:path extrusionOk="0" h="9235" w="6575">
                  <a:moveTo>
                    <a:pt x="1" y="0"/>
                  </a:moveTo>
                  <a:lnTo>
                    <a:pt x="1" y="5500"/>
                  </a:lnTo>
                  <a:lnTo>
                    <a:pt x="6575" y="9235"/>
                  </a:lnTo>
                  <a:lnTo>
                    <a:pt x="6575" y="37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1563128" y="2989131"/>
              <a:ext cx="225996" cy="129869"/>
            </a:xfrm>
            <a:custGeom>
              <a:rect b="b" l="l" r="r" t="t"/>
              <a:pathLst>
                <a:path extrusionOk="0" h="7086" w="12331">
                  <a:moveTo>
                    <a:pt x="5782" y="0"/>
                  </a:moveTo>
                  <a:lnTo>
                    <a:pt x="1" y="3325"/>
                  </a:lnTo>
                  <a:lnTo>
                    <a:pt x="6575" y="7086"/>
                  </a:lnTo>
                  <a:lnTo>
                    <a:pt x="12330" y="3760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1442643" y="3405422"/>
              <a:ext cx="119110" cy="229754"/>
            </a:xfrm>
            <a:custGeom>
              <a:rect b="b" l="l" r="r" t="t"/>
              <a:pathLst>
                <a:path extrusionOk="0" h="12536" w="6499">
                  <a:moveTo>
                    <a:pt x="1" y="1"/>
                  </a:moveTo>
                  <a:lnTo>
                    <a:pt x="1" y="8775"/>
                  </a:lnTo>
                  <a:lnTo>
                    <a:pt x="6498" y="12535"/>
                  </a:lnTo>
                  <a:lnTo>
                    <a:pt x="6498" y="37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DD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1452961" y="3430274"/>
              <a:ext cx="98474" cy="144421"/>
            </a:xfrm>
            <a:custGeom>
              <a:rect b="b" l="l" r="r" t="t"/>
              <a:pathLst>
                <a:path extrusionOk="0" h="7880" w="5373">
                  <a:moveTo>
                    <a:pt x="1" y="1"/>
                  </a:moveTo>
                  <a:lnTo>
                    <a:pt x="1" y="4758"/>
                  </a:lnTo>
                  <a:lnTo>
                    <a:pt x="5372" y="7879"/>
                  </a:lnTo>
                  <a:lnTo>
                    <a:pt x="5372" y="30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C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1442643" y="3531075"/>
              <a:ext cx="119110" cy="104100"/>
            </a:xfrm>
            <a:custGeom>
              <a:rect b="b" l="l" r="r" t="t"/>
              <a:pathLst>
                <a:path extrusionOk="0" h="5680" w="6499">
                  <a:moveTo>
                    <a:pt x="1" y="0"/>
                  </a:moveTo>
                  <a:lnTo>
                    <a:pt x="1" y="1919"/>
                  </a:lnTo>
                  <a:lnTo>
                    <a:pt x="6498" y="5679"/>
                  </a:lnTo>
                  <a:lnTo>
                    <a:pt x="6498" y="37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4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1442643" y="3150871"/>
              <a:ext cx="240988" cy="325368"/>
            </a:xfrm>
            <a:custGeom>
              <a:rect b="b" l="l" r="r" t="t"/>
              <a:pathLst>
                <a:path extrusionOk="0" h="17753" w="13149">
                  <a:moveTo>
                    <a:pt x="6626" y="0"/>
                  </a:moveTo>
                  <a:lnTo>
                    <a:pt x="1" y="13992"/>
                  </a:lnTo>
                  <a:lnTo>
                    <a:pt x="6498" y="17752"/>
                  </a:lnTo>
                  <a:lnTo>
                    <a:pt x="13149" y="3735"/>
                  </a:lnTo>
                  <a:lnTo>
                    <a:pt x="6626" y="0"/>
                  </a:lnTo>
                  <a:close/>
                </a:path>
              </a:pathLst>
            </a:custGeom>
            <a:solidFill>
              <a:srgbClr val="E0EF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1471252" y="3189304"/>
              <a:ext cx="183788" cy="248484"/>
            </a:xfrm>
            <a:custGeom>
              <a:rect b="b" l="l" r="r" t="t"/>
              <a:pathLst>
                <a:path extrusionOk="0" h="13558" w="10028">
                  <a:moveTo>
                    <a:pt x="5065" y="1"/>
                  </a:moveTo>
                  <a:lnTo>
                    <a:pt x="0" y="10667"/>
                  </a:lnTo>
                  <a:lnTo>
                    <a:pt x="4963" y="13558"/>
                  </a:lnTo>
                  <a:lnTo>
                    <a:pt x="10027" y="286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rgbClr val="22C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1561735" y="3343072"/>
              <a:ext cx="227389" cy="292104"/>
            </a:xfrm>
            <a:custGeom>
              <a:rect b="b" l="l" r="r" t="t"/>
              <a:pathLst>
                <a:path extrusionOk="0" h="15938" w="12407">
                  <a:moveTo>
                    <a:pt x="12406" y="1"/>
                  </a:moveTo>
                  <a:lnTo>
                    <a:pt x="0" y="7163"/>
                  </a:lnTo>
                  <a:lnTo>
                    <a:pt x="0" y="15937"/>
                  </a:lnTo>
                  <a:lnTo>
                    <a:pt x="12406" y="8775"/>
                  </a:lnTo>
                  <a:lnTo>
                    <a:pt x="12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1561735" y="3468725"/>
              <a:ext cx="227389" cy="166450"/>
            </a:xfrm>
            <a:custGeom>
              <a:rect b="b" l="l" r="r" t="t"/>
              <a:pathLst>
                <a:path extrusionOk="0" h="9082" w="12407">
                  <a:moveTo>
                    <a:pt x="12406" y="0"/>
                  </a:moveTo>
                  <a:lnTo>
                    <a:pt x="0" y="7163"/>
                  </a:lnTo>
                  <a:lnTo>
                    <a:pt x="0" y="9081"/>
                  </a:lnTo>
                  <a:lnTo>
                    <a:pt x="12406" y="1919"/>
                  </a:lnTo>
                  <a:lnTo>
                    <a:pt x="12406" y="0"/>
                  </a:lnTo>
                  <a:close/>
                </a:path>
              </a:pathLst>
            </a:custGeom>
            <a:solidFill>
              <a:srgbClr val="CED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1580942" y="3459818"/>
              <a:ext cx="34254" cy="59088"/>
            </a:xfrm>
            <a:custGeom>
              <a:rect b="b" l="l" r="r" t="t"/>
              <a:pathLst>
                <a:path extrusionOk="0" h="3224" w="1869">
                  <a:moveTo>
                    <a:pt x="1868" y="0"/>
                  </a:moveTo>
                  <a:lnTo>
                    <a:pt x="1" y="1075"/>
                  </a:lnTo>
                  <a:lnTo>
                    <a:pt x="1" y="3223"/>
                  </a:lnTo>
                  <a:lnTo>
                    <a:pt x="1868" y="2149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1620328" y="3438246"/>
              <a:ext cx="34236" cy="59088"/>
            </a:xfrm>
            <a:custGeom>
              <a:rect b="b" l="l" r="r" t="t"/>
              <a:pathLst>
                <a:path extrusionOk="0" h="3224" w="1868">
                  <a:moveTo>
                    <a:pt x="1868" y="1"/>
                  </a:moveTo>
                  <a:lnTo>
                    <a:pt x="1" y="1075"/>
                  </a:lnTo>
                  <a:lnTo>
                    <a:pt x="1" y="3224"/>
                  </a:lnTo>
                  <a:lnTo>
                    <a:pt x="1868" y="2149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1659714" y="3416217"/>
              <a:ext cx="34236" cy="59088"/>
            </a:xfrm>
            <a:custGeom>
              <a:rect b="b" l="l" r="r" t="t"/>
              <a:pathLst>
                <a:path extrusionOk="0" h="3224" w="1868">
                  <a:moveTo>
                    <a:pt x="1868" y="0"/>
                  </a:moveTo>
                  <a:lnTo>
                    <a:pt x="0" y="1075"/>
                  </a:lnTo>
                  <a:lnTo>
                    <a:pt x="0" y="3223"/>
                  </a:lnTo>
                  <a:lnTo>
                    <a:pt x="1868" y="2149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1699081" y="3394187"/>
              <a:ext cx="34254" cy="59546"/>
            </a:xfrm>
            <a:custGeom>
              <a:rect b="b" l="l" r="r" t="t"/>
              <a:pathLst>
                <a:path extrusionOk="0" h="3249" w="1869">
                  <a:moveTo>
                    <a:pt x="1868" y="0"/>
                  </a:moveTo>
                  <a:lnTo>
                    <a:pt x="1" y="1074"/>
                  </a:lnTo>
                  <a:lnTo>
                    <a:pt x="1" y="3249"/>
                  </a:lnTo>
                  <a:lnTo>
                    <a:pt x="1868" y="2174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1738467" y="3372616"/>
              <a:ext cx="34254" cy="59088"/>
            </a:xfrm>
            <a:custGeom>
              <a:rect b="b" l="l" r="r" t="t"/>
              <a:pathLst>
                <a:path extrusionOk="0" h="3224" w="1869">
                  <a:moveTo>
                    <a:pt x="1868" y="0"/>
                  </a:moveTo>
                  <a:lnTo>
                    <a:pt x="1" y="1075"/>
                  </a:lnTo>
                  <a:lnTo>
                    <a:pt x="1" y="3223"/>
                  </a:lnTo>
                  <a:lnTo>
                    <a:pt x="1868" y="2149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1580942" y="3511373"/>
              <a:ext cx="34254" cy="59106"/>
            </a:xfrm>
            <a:custGeom>
              <a:rect b="b" l="l" r="r" t="t"/>
              <a:pathLst>
                <a:path extrusionOk="0" h="3225" w="1869">
                  <a:moveTo>
                    <a:pt x="1868" y="1"/>
                  </a:moveTo>
                  <a:lnTo>
                    <a:pt x="1" y="1075"/>
                  </a:lnTo>
                  <a:lnTo>
                    <a:pt x="1" y="3224"/>
                  </a:lnTo>
                  <a:lnTo>
                    <a:pt x="1868" y="2150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1620328" y="3489344"/>
              <a:ext cx="34236" cy="59088"/>
            </a:xfrm>
            <a:custGeom>
              <a:rect b="b" l="l" r="r" t="t"/>
              <a:pathLst>
                <a:path extrusionOk="0" h="3224" w="1868">
                  <a:moveTo>
                    <a:pt x="1868" y="1"/>
                  </a:moveTo>
                  <a:lnTo>
                    <a:pt x="1" y="1075"/>
                  </a:lnTo>
                  <a:lnTo>
                    <a:pt x="1" y="3224"/>
                  </a:lnTo>
                  <a:lnTo>
                    <a:pt x="1868" y="2149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1659714" y="3467790"/>
              <a:ext cx="34236" cy="59088"/>
            </a:xfrm>
            <a:custGeom>
              <a:rect b="b" l="l" r="r" t="t"/>
              <a:pathLst>
                <a:path extrusionOk="0" h="3224" w="1868">
                  <a:moveTo>
                    <a:pt x="1868" y="0"/>
                  </a:moveTo>
                  <a:lnTo>
                    <a:pt x="0" y="1074"/>
                  </a:lnTo>
                  <a:lnTo>
                    <a:pt x="0" y="3223"/>
                  </a:lnTo>
                  <a:lnTo>
                    <a:pt x="1868" y="2149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1699081" y="3445742"/>
              <a:ext cx="34254" cy="59088"/>
            </a:xfrm>
            <a:custGeom>
              <a:rect b="b" l="l" r="r" t="t"/>
              <a:pathLst>
                <a:path extrusionOk="0" h="3224" w="1869">
                  <a:moveTo>
                    <a:pt x="1868" y="1"/>
                  </a:moveTo>
                  <a:lnTo>
                    <a:pt x="1" y="1075"/>
                  </a:lnTo>
                  <a:lnTo>
                    <a:pt x="1" y="3224"/>
                  </a:lnTo>
                  <a:lnTo>
                    <a:pt x="1868" y="2149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1738467" y="3424189"/>
              <a:ext cx="34254" cy="59088"/>
            </a:xfrm>
            <a:custGeom>
              <a:rect b="b" l="l" r="r" t="t"/>
              <a:pathLst>
                <a:path extrusionOk="0" h="3224" w="1869">
                  <a:moveTo>
                    <a:pt x="1868" y="0"/>
                  </a:moveTo>
                  <a:lnTo>
                    <a:pt x="1" y="1074"/>
                  </a:lnTo>
                  <a:lnTo>
                    <a:pt x="1" y="3223"/>
                  </a:lnTo>
                  <a:lnTo>
                    <a:pt x="1868" y="2149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36C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33"/>
          <p:cNvSpPr/>
          <p:nvPr/>
        </p:nvSpPr>
        <p:spPr>
          <a:xfrm>
            <a:off x="4760725" y="1622075"/>
            <a:ext cx="40734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In conclusion, our Cloud Based Scoring System leverages on Goldman Sach’s 150 years of financial expertise and cloud solutions. It considers the security of customer records by using a private cloud and multiple AWS security technologies.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sometric Cloud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608B2"/>
      </a:accent1>
      <a:accent2>
        <a:srgbClr val="023FA1"/>
      </a:accent2>
      <a:accent3>
        <a:srgbClr val="0077B6"/>
      </a:accent3>
      <a:accent4>
        <a:srgbClr val="00B4D8"/>
      </a:accent4>
      <a:accent5>
        <a:srgbClr val="6CDCF1"/>
      </a:accent5>
      <a:accent6>
        <a:srgbClr val="AA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