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130D6-F0B7-4B50-87E2-5A4F87B4357A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BE304-D12D-4894-B4E2-E465AD54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BE304-D12D-4894-B4E2-E465AD54D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9ACF-D0F1-4DFC-A631-C7BB5F48E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83FD3-588E-4DFA-B5F6-777EC8CA8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0E40-568E-44CC-BF6D-FD7F10E9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3B7B-8777-498F-801F-A59A528B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EECA-8573-44FB-AC95-A754D1E3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14F-D4B0-4009-B2E3-CF0D1E16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EB58E-158C-4AA6-AA53-BDEA3E79B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6111-CC27-47FE-9F95-A9F3ED7C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C8EA-833C-42AC-93BA-0301F9E7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CAA73-2A2C-4DB4-86B9-46F26FAD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E229D-848A-43F8-BD99-640E6C3E9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89858-3973-46C8-9D02-7CBC38D6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E3941-811A-4F1F-BB53-2625590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D691-35A4-4FFD-B403-65EEF9E9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C3F7-5D70-4D0D-A129-EB884E00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BD46-C530-49F0-908E-38DA7C60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5ACB-3907-428C-8668-22C139A6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ED57-C83F-43BA-9CEC-5A44228E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79AF-CDA8-4B95-B84D-ADB6657B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8183-3629-4855-B76C-0DC8620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876-C316-435F-B1E0-C8B2982B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BDF44-D1E8-465E-A717-16C417824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52DAB-4DC4-4E69-9456-729DC247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37C4-5C10-4D02-909B-30085EB7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B700C-F5AF-48CF-8FE1-CE0122FF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B6F0C-C25D-4F2D-A1E4-FA101E27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21DC-F192-4D62-9D89-BC153AA2E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6B48-F6E3-493A-AB43-271393B6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77BBA-4273-4CFF-BB96-CD43DCC5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7D98C-4F8E-4385-96CD-CD0C4B6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03CBA-4257-4415-A07A-38A4EDB2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E42A-2258-4982-BEA8-B5AB402A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B3559-F4A4-49DC-8AC7-36D73C38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7F3ED-EC8A-498E-9A9A-FC7C9D96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2B7B-E95C-4F9A-AB0A-78FCE1F0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8A992-34F1-4B2B-8EAC-DE8E01075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8014D-268B-4A7D-9F57-1952E12D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6FE99-AA6C-4AD2-9820-252A715E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8662F-48D7-421D-9ED6-0EC2015E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4D34-184C-48FF-94BB-9D2EF1FE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05C70-9E3F-4C38-9948-2555207A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30ADE-D0B6-4097-8994-444A6982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6749C-C04D-47B1-B57E-4926FCE6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2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3F6A0-6154-4847-95F0-BA2A4222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B2F12-EFB9-46AD-BB3A-0640A640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A0A2-4A40-402F-B423-57EB19FC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9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0DD-5C65-47D5-B425-5C59C391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A80E-C3C6-42F2-872D-001A17BD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21D41-D6EA-4912-8BA3-AA056A9A5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D58A3-DF56-4225-AB22-7686BE22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4CF4-B047-41E4-A44F-F3D31963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1C8C0-CA5C-4717-8BD9-86E37B58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9B6E-04DA-4E56-BFFE-930C81FD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685AA-2E76-4050-935B-251CD0603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A1F5A-F486-4927-8AA9-9B51892A6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6D47-32C8-43C6-8208-E2C8B77F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2C00-37D9-45C8-A765-8DEC15BA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1FE91-C066-43E9-873D-D2B53E79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7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70482-036B-4B60-938C-FD899594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D3A1-83FC-414A-894C-DE9881690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5A29-9A65-43F8-94BA-135F13861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2AF60-3F66-4B55-BF11-AC0A7450E4E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BA6B-9716-4EA6-B961-50FD3520C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BB1F-94CA-4EC7-B185-74538B25D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7F6F-291D-4F79-8847-424E36D78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16E0EA-1374-4DAC-8C26-05D563DEFC6D}"/>
              </a:ext>
            </a:extLst>
          </p:cNvPr>
          <p:cNvSpPr txBox="1"/>
          <p:nvPr/>
        </p:nvSpPr>
        <p:spPr>
          <a:xfrm>
            <a:off x="4929809" y="270346"/>
            <a:ext cx="210709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Index.html</a:t>
            </a:r>
          </a:p>
          <a:p>
            <a:r>
              <a:rPr lang="en-US" sz="800" dirty="0"/>
              <a:t>Single HTML page that all data is appended to.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569CA-74D9-4CB7-9270-A4A2E8D84F1D}"/>
              </a:ext>
            </a:extLst>
          </p:cNvPr>
          <p:cNvSpPr txBox="1"/>
          <p:nvPr/>
        </p:nvSpPr>
        <p:spPr>
          <a:xfrm>
            <a:off x="4786683" y="816469"/>
            <a:ext cx="23933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Index.js</a:t>
            </a:r>
          </a:p>
          <a:p>
            <a:r>
              <a:rPr lang="en-US" sz="800" dirty="0"/>
              <a:t>Links the object &lt;App /&gt; from App.js to a &lt;div&gt; on index.html to allow data to be displayed on the webpage.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D2EA8-76D6-43DB-B415-4E8D4B213BA0}"/>
              </a:ext>
            </a:extLst>
          </p:cNvPr>
          <p:cNvSpPr txBox="1"/>
          <p:nvPr/>
        </p:nvSpPr>
        <p:spPr>
          <a:xfrm>
            <a:off x="4785355" y="1630712"/>
            <a:ext cx="239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App.js</a:t>
            </a:r>
          </a:p>
          <a:p>
            <a:r>
              <a:rPr lang="en-US" sz="800" dirty="0"/>
              <a:t>Combines Wrapper.js, Body.js and headings.js into one JSX object called &lt;App /&gt;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9A660-DCF2-4306-BED6-C0B9C5B10B78}"/>
              </a:ext>
            </a:extLst>
          </p:cNvPr>
          <p:cNvSpPr txBox="1"/>
          <p:nvPr/>
        </p:nvSpPr>
        <p:spPr>
          <a:xfrm>
            <a:off x="9185079" y="1630712"/>
            <a:ext cx="239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Heading.js</a:t>
            </a:r>
          </a:p>
          <a:p>
            <a:r>
              <a:rPr lang="en-US" sz="800" dirty="0"/>
              <a:t>Creates Heading for the Application. Adds title, subtitles and styles the Heading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98604-D9E5-43BF-A74B-02F6C98A44D7}"/>
              </a:ext>
            </a:extLst>
          </p:cNvPr>
          <p:cNvSpPr txBox="1"/>
          <p:nvPr/>
        </p:nvSpPr>
        <p:spPr>
          <a:xfrm>
            <a:off x="4785355" y="3580276"/>
            <a:ext cx="23933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Data.js</a:t>
            </a:r>
          </a:p>
          <a:p>
            <a:r>
              <a:rPr lang="en-US" sz="800" dirty="0"/>
              <a:t>Creates constructor used for a lot of shit.</a:t>
            </a:r>
          </a:p>
          <a:p>
            <a:r>
              <a:rPr lang="en-US" sz="800" dirty="0"/>
              <a:t>Pulls Data from the various APIs and pushes it to an empty object array to be displayed.</a:t>
            </a:r>
          </a:p>
          <a:p>
            <a:r>
              <a:rPr lang="en-US" sz="800" dirty="0"/>
              <a:t>Pushes data to be displayed on Google Maps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6E61F-D853-4C84-89C7-65813CD76F76}"/>
              </a:ext>
            </a:extLst>
          </p:cNvPr>
          <p:cNvSpPr txBox="1"/>
          <p:nvPr/>
        </p:nvSpPr>
        <p:spPr>
          <a:xfrm>
            <a:off x="8586738" y="3518720"/>
            <a:ext cx="104029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APIWaypoints.js</a:t>
            </a:r>
          </a:p>
          <a:p>
            <a:r>
              <a:rPr lang="en-US" sz="800" dirty="0"/>
              <a:t>Contains the routes for various APIs and CSV files. This file is in the “Routes” folder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D0C98D-DB80-424C-AEAF-C7F166CD941C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983355" y="608900"/>
            <a:ext cx="2" cy="207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763D24C-0708-4FB0-83A4-0138D4087D9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5867957" y="1515314"/>
            <a:ext cx="229468" cy="13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997D7E-58D5-4BF5-9517-2C53541989F7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7178698" y="1861545"/>
            <a:ext cx="2006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FB869D3-F0E5-42DF-A281-6B1E24C7002F}"/>
              </a:ext>
            </a:extLst>
          </p:cNvPr>
          <p:cNvSpPr txBox="1"/>
          <p:nvPr/>
        </p:nvSpPr>
        <p:spPr>
          <a:xfrm>
            <a:off x="463823" y="3595665"/>
            <a:ext cx="239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MapLegend.js</a:t>
            </a:r>
          </a:p>
          <a:p>
            <a:r>
              <a:rPr lang="en-US" sz="800" dirty="0"/>
              <a:t>Displays the Legend for the user to read the map</a:t>
            </a:r>
          </a:p>
          <a:p>
            <a:endParaRPr lang="en-US" sz="800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7E46D48-A1A5-4F42-8B88-4EDEED10F373}"/>
              </a:ext>
            </a:extLst>
          </p:cNvPr>
          <p:cNvCxnSpPr>
            <a:stCxn id="14" idx="1"/>
            <a:endCxn id="40" idx="3"/>
          </p:cNvCxnSpPr>
          <p:nvPr/>
        </p:nvCxnSpPr>
        <p:spPr>
          <a:xfrm rot="10800000">
            <a:off x="2857167" y="3826499"/>
            <a:ext cx="1928189" cy="107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86ADC9-A9EF-4DFF-994A-72DE149649A6}"/>
              </a:ext>
            </a:extLst>
          </p:cNvPr>
          <p:cNvSpPr txBox="1"/>
          <p:nvPr/>
        </p:nvSpPr>
        <p:spPr>
          <a:xfrm>
            <a:off x="463823" y="4598754"/>
            <a:ext cx="239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GoogleMap.js</a:t>
            </a:r>
          </a:p>
          <a:p>
            <a:r>
              <a:rPr lang="en-US" sz="800" dirty="0"/>
              <a:t>Displays the Data onto the Google Map</a:t>
            </a:r>
          </a:p>
          <a:p>
            <a:endParaRPr lang="en-US" sz="8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F66A8B8-013C-4B19-97EF-2B4D1E70BCB5}"/>
              </a:ext>
            </a:extLst>
          </p:cNvPr>
          <p:cNvCxnSpPr>
            <a:stCxn id="14" idx="1"/>
            <a:endCxn id="46" idx="3"/>
          </p:cNvCxnSpPr>
          <p:nvPr/>
        </p:nvCxnSpPr>
        <p:spPr>
          <a:xfrm rot="10800000" flipV="1">
            <a:off x="2857167" y="3934219"/>
            <a:ext cx="1928189" cy="895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EF6C78-5A03-4950-A472-59E3F9D9870D}"/>
              </a:ext>
            </a:extLst>
          </p:cNvPr>
          <p:cNvSpPr txBox="1"/>
          <p:nvPr/>
        </p:nvSpPr>
        <p:spPr>
          <a:xfrm>
            <a:off x="9185078" y="5805436"/>
            <a:ext cx="23933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FilterName.js</a:t>
            </a:r>
          </a:p>
          <a:p>
            <a:r>
              <a:rPr lang="en-US" sz="800" dirty="0"/>
              <a:t>Filters the data objects by class and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A274BD-963B-46C5-98D2-AC1F34BF21F9}"/>
              </a:ext>
            </a:extLst>
          </p:cNvPr>
          <p:cNvSpPr txBox="1"/>
          <p:nvPr/>
        </p:nvSpPr>
        <p:spPr>
          <a:xfrm>
            <a:off x="9185078" y="6349880"/>
            <a:ext cx="23933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FilterClasses.js</a:t>
            </a:r>
          </a:p>
          <a:p>
            <a:r>
              <a:rPr lang="en-US" sz="800" dirty="0"/>
              <a:t>Filters which classes of data are shown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EEBFB55-CA7E-44ED-B8E2-868CE9FE6F4B}"/>
              </a:ext>
            </a:extLst>
          </p:cNvPr>
          <p:cNvCxnSpPr>
            <a:stCxn id="51" idx="1"/>
            <a:endCxn id="14" idx="3"/>
          </p:cNvCxnSpPr>
          <p:nvPr/>
        </p:nvCxnSpPr>
        <p:spPr>
          <a:xfrm rot="10800000">
            <a:off x="7178698" y="3934219"/>
            <a:ext cx="2006380" cy="2040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471FCD1-8063-4110-8AD8-AF54F6436D6C}"/>
              </a:ext>
            </a:extLst>
          </p:cNvPr>
          <p:cNvCxnSpPr>
            <a:stCxn id="53" idx="1"/>
            <a:endCxn id="14" idx="3"/>
          </p:cNvCxnSpPr>
          <p:nvPr/>
        </p:nvCxnSpPr>
        <p:spPr>
          <a:xfrm rot="10800000">
            <a:off x="7178698" y="3934219"/>
            <a:ext cx="2006380" cy="2584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A0BDB81-A63D-4258-8D92-B3640936DDB7}"/>
              </a:ext>
            </a:extLst>
          </p:cNvPr>
          <p:cNvSpPr txBox="1"/>
          <p:nvPr/>
        </p:nvSpPr>
        <p:spPr>
          <a:xfrm>
            <a:off x="4785354" y="5682325"/>
            <a:ext cx="23933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InputData.js</a:t>
            </a:r>
          </a:p>
          <a:p>
            <a:r>
              <a:rPr lang="en-US" sz="800" dirty="0"/>
              <a:t>User inputs a New Waypoint that is then pushed to the data object.</a:t>
            </a:r>
          </a:p>
          <a:p>
            <a:endParaRPr lang="en-US" sz="8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D163525-FF4D-4C96-86F4-4B03C6DF4CC5}"/>
              </a:ext>
            </a:extLst>
          </p:cNvPr>
          <p:cNvCxnSpPr>
            <a:stCxn id="60" idx="0"/>
            <a:endCxn id="14" idx="2"/>
          </p:cNvCxnSpPr>
          <p:nvPr/>
        </p:nvCxnSpPr>
        <p:spPr>
          <a:xfrm rot="5400000" flipH="1" flipV="1">
            <a:off x="5284945" y="4985244"/>
            <a:ext cx="139416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AE0D81-67F6-4BFD-98D3-7B90402CAAD5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flipH="1">
            <a:off x="7178698" y="3934219"/>
            <a:ext cx="1408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1F18C47-90DA-41FE-B9B1-9C3087F56602}"/>
              </a:ext>
            </a:extLst>
          </p:cNvPr>
          <p:cNvSpPr txBox="1"/>
          <p:nvPr/>
        </p:nvSpPr>
        <p:spPr>
          <a:xfrm>
            <a:off x="10375789" y="3636353"/>
            <a:ext cx="1352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SequelizeDatabase.js</a:t>
            </a:r>
          </a:p>
          <a:p>
            <a:r>
              <a:rPr lang="en-US" sz="800" dirty="0"/>
              <a:t>Contains Database with various tables. This file is in the “Models” folder.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0D0A65-B100-4154-91D0-B99AB5704289}"/>
              </a:ext>
            </a:extLst>
          </p:cNvPr>
          <p:cNvSpPr txBox="1"/>
          <p:nvPr/>
        </p:nvSpPr>
        <p:spPr>
          <a:xfrm>
            <a:off x="4785354" y="2587046"/>
            <a:ext cx="23933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Body.js</a:t>
            </a:r>
          </a:p>
          <a:p>
            <a:r>
              <a:rPr lang="en-US" sz="800" dirty="0"/>
              <a:t>Renders and Styles the Data from Data.js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1DA2505-BADE-456E-9E3D-2AB9017A4D84}"/>
              </a:ext>
            </a:extLst>
          </p:cNvPr>
          <p:cNvCxnSpPr>
            <a:stCxn id="14" idx="0"/>
            <a:endCxn id="87" idx="2"/>
          </p:cNvCxnSpPr>
          <p:nvPr/>
        </p:nvCxnSpPr>
        <p:spPr>
          <a:xfrm flipH="1" flipV="1">
            <a:off x="5982026" y="2925600"/>
            <a:ext cx="1" cy="65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78BB36E-D445-4FF2-A3A1-2129C8D1D1DD}"/>
              </a:ext>
            </a:extLst>
          </p:cNvPr>
          <p:cNvCxnSpPr>
            <a:stCxn id="87" idx="0"/>
            <a:endCxn id="8" idx="2"/>
          </p:cNvCxnSpPr>
          <p:nvPr/>
        </p:nvCxnSpPr>
        <p:spPr>
          <a:xfrm rot="5400000" flipH="1" flipV="1">
            <a:off x="5734692" y="2339712"/>
            <a:ext cx="49466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465F78-A964-4FBA-A559-3747329BE70C}"/>
              </a:ext>
            </a:extLst>
          </p:cNvPr>
          <p:cNvCxnSpPr>
            <a:stCxn id="16" idx="3"/>
            <a:endCxn id="78" idx="1"/>
          </p:cNvCxnSpPr>
          <p:nvPr/>
        </p:nvCxnSpPr>
        <p:spPr>
          <a:xfrm flipV="1">
            <a:off x="9627036" y="3928741"/>
            <a:ext cx="748753" cy="5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7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238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Nguyen</dc:creator>
  <cp:lastModifiedBy>Lam Nguyen</cp:lastModifiedBy>
  <cp:revision>11</cp:revision>
  <dcterms:created xsi:type="dcterms:W3CDTF">2020-08-16T11:59:38Z</dcterms:created>
  <dcterms:modified xsi:type="dcterms:W3CDTF">2020-08-18T00:25:22Z</dcterms:modified>
</cp:coreProperties>
</file>