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726762D-A5F3-4C03-BAF4-A71298C09A84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3/27/2020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8DCE56-FF77-470C-9276-2F5BFD7A1FA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086640" y="1998360"/>
            <a:ext cx="1095120" cy="328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Cell phone GUI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577760" y="1998360"/>
            <a:ext cx="1980720" cy="44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Script for mining online images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7185240" y="1998360"/>
            <a:ext cx="1971360" cy="6278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Conglomeration of Data from other people’s phones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4577760" y="3043080"/>
            <a:ext cx="2354400" cy="270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Calibri"/>
              </a:rPr>
              <a:t>Machine Learning Algorithm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5187600" y="3683880"/>
            <a:ext cx="761760" cy="385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Calibri"/>
              </a:rPr>
              <a:t>Output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3086640" y="4592520"/>
            <a:ext cx="1942920" cy="44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Calibri"/>
              </a:rPr>
              <a:t>Wikipedia/ YouTube/ Google / Encyclopedia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559200" y="4575240"/>
            <a:ext cx="2037960" cy="44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Calibri"/>
              </a:rPr>
              <a:t>Map Coordinates / Google Maps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3634200" y="2327400"/>
            <a:ext cx="2120760" cy="715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5568480" y="2384640"/>
            <a:ext cx="186480" cy="65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0"/>
          <p:cNvSpPr/>
          <p:nvPr/>
        </p:nvSpPr>
        <p:spPr>
          <a:xfrm flipH="1">
            <a:off x="5755320" y="2568600"/>
            <a:ext cx="2415600" cy="4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1"/>
          <p:cNvSpPr/>
          <p:nvPr/>
        </p:nvSpPr>
        <p:spPr>
          <a:xfrm flipH="1">
            <a:off x="5568480" y="3429000"/>
            <a:ext cx="186480" cy="254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3"/>
          <p:cNvSpPr/>
          <p:nvPr/>
        </p:nvSpPr>
        <p:spPr>
          <a:xfrm flipH="1">
            <a:off x="4057200" y="4069800"/>
            <a:ext cx="1510200" cy="52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5568480" y="4069800"/>
            <a:ext cx="2009520" cy="50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5"/>
          <p:cNvSpPr/>
          <p:nvPr/>
        </p:nvSpPr>
        <p:spPr>
          <a:xfrm flipV="1">
            <a:off x="7578360" y="2567880"/>
            <a:ext cx="592560" cy="200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8"/>
          <p:cNvSpPr/>
          <p:nvPr/>
        </p:nvSpPr>
        <p:spPr>
          <a:xfrm flipV="1">
            <a:off x="6932520" y="2567880"/>
            <a:ext cx="1238040" cy="66708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TextShape 1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Overview of ML Program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9533520" y="1351800"/>
            <a:ext cx="2072520" cy="638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Communal Space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Communal Space / Ranking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Cell Phone GUI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Script for Mining Online Images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Conglomerating Data from Other Phones to Central Location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ResNet50 ML Algorithm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457200" y="1645920"/>
            <a:ext cx="10149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1. Build the Identity Block</a:t>
            </a:r>
          </a:p>
        </p:txBody>
      </p:sp>
      <p:sp>
        <p:nvSpPr>
          <p:cNvPr id="66" name="TextShape 3"/>
          <p:cNvSpPr txBox="1"/>
          <p:nvPr/>
        </p:nvSpPr>
        <p:spPr>
          <a:xfrm>
            <a:off x="457200" y="1992240"/>
            <a:ext cx="10424160" cy="65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2. Build the Convolutional Block</a:t>
            </a:r>
          </a:p>
        </p:txBody>
      </p:sp>
      <p:sp>
        <p:nvSpPr>
          <p:cNvPr id="67" name="TextShape 4"/>
          <p:cNvSpPr txBox="1"/>
          <p:nvPr/>
        </p:nvSpPr>
        <p:spPr>
          <a:xfrm>
            <a:off x="457200" y="2363040"/>
            <a:ext cx="10241280" cy="38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3. Build the ResNet 50 layer Model by combining the identity block and convolutional block</a:t>
            </a:r>
          </a:p>
        </p:txBody>
      </p:sp>
      <p:sp>
        <p:nvSpPr>
          <p:cNvPr id="68" name="TextShape 5"/>
          <p:cNvSpPr txBox="1"/>
          <p:nvPr/>
        </p:nvSpPr>
        <p:spPr>
          <a:xfrm>
            <a:off x="449280" y="2728800"/>
            <a:ext cx="3657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4. Build the model’s graph</a:t>
            </a:r>
          </a:p>
        </p:txBody>
      </p:sp>
      <p:sp>
        <p:nvSpPr>
          <p:cNvPr id="69" name="TextShape 6"/>
          <p:cNvSpPr txBox="1"/>
          <p:nvPr/>
        </p:nvSpPr>
        <p:spPr>
          <a:xfrm>
            <a:off x="449280" y="3089520"/>
            <a:ext cx="6766560" cy="38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5. Configure the learning process by compiling the model.</a:t>
            </a:r>
          </a:p>
        </p:txBody>
      </p:sp>
      <p:sp>
        <p:nvSpPr>
          <p:cNvPr id="70" name="TextShape 7"/>
          <p:cNvSpPr txBox="1"/>
          <p:nvPr/>
        </p:nvSpPr>
        <p:spPr>
          <a:xfrm>
            <a:off x="449280" y="3474720"/>
            <a:ext cx="457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6. Load the dataset</a:t>
            </a:r>
          </a:p>
        </p:txBody>
      </p:sp>
      <p:sp>
        <p:nvSpPr>
          <p:cNvPr id="71" name="TextShape 8"/>
          <p:cNvSpPr txBox="1"/>
          <p:nvPr/>
        </p:nvSpPr>
        <p:spPr>
          <a:xfrm>
            <a:off x="463320" y="3821040"/>
            <a:ext cx="4114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7. Train the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Machine Learning Algorithm Issues to Address</a:t>
            </a:r>
            <a:br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3" name="Table 2"/>
          <p:cNvGraphicFramePr/>
          <p:nvPr/>
        </p:nvGraphicFramePr>
        <p:xfrm>
          <a:off x="838080" y="1715760"/>
          <a:ext cx="8127720" cy="238212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Default DNN Configuration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Initialization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 Initialization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Activation Function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ELU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Normalization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Batch Normalization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Regularization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Dropout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Optimizer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Nesterov Accelerated Gradient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Learning Rate Schedule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None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Outputting the Results in a Useful Manner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Linking Results to a Wikipedia, Encyclopedia, Database, Search Engine, etc….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GPS Coordinates/ Location/ Physical Mapping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175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Lam C Nguyen</dc:creator>
  <dc:description/>
  <cp:lastModifiedBy>Lam C Nguyen</cp:lastModifiedBy>
  <cp:revision>12</cp:revision>
  <dcterms:created xsi:type="dcterms:W3CDTF">2020-02-18T23:07:34Z</dcterms:created>
  <dcterms:modified xsi:type="dcterms:W3CDTF">2020-03-28T00:51:28Z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