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926cc94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926cc94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26cc94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26cc94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b5459b8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b5459b8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926cc94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926cc94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926cc94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926cc94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926cc94b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926cc94b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926cc94b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926cc94b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A+ Academy Quiz Application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Duncan, Harsh Patel, Lam Nguyen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42475" y="1152475"/>
            <a:ext cx="427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was to create an application that would allow administrators to: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Block users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quizzes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questions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View user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to allow users to: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Take quizzes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Get a rank for performance on quizzes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View rankings between other users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Get </a:t>
            </a:r>
            <a:r>
              <a:rPr lang="en"/>
              <a:t>rewards based on rankings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Have a free or paid subscription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925" y="837875"/>
            <a:ext cx="290742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193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Entities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ScoreHolder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925" y="917350"/>
            <a:ext cx="6438249" cy="33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Flow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188" y="1017725"/>
            <a:ext cx="5094630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77" y="222900"/>
            <a:ext cx="2052284" cy="42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6975" y="222900"/>
            <a:ext cx="2006884" cy="42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1799" y="222088"/>
            <a:ext cx="2006875" cy="4235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01" y="507000"/>
            <a:ext cx="2165875" cy="447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100" y="507000"/>
            <a:ext cx="2201208" cy="447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6277" y="516167"/>
            <a:ext cx="2165875" cy="4468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174" y="312613"/>
            <a:ext cx="2152725" cy="45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550" y="312625"/>
            <a:ext cx="2206009" cy="451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836100" y="5791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694975" y="1389650"/>
            <a:ext cx="2808000" cy="2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What was the reasoning / Inspiration for the design?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Why choose the color scheme?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Application Flow Design Decisions?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4940" l="1659" r="1290" t="5397"/>
          <a:stretch/>
        </p:blipFill>
        <p:spPr>
          <a:xfrm>
            <a:off x="4326150" y="772450"/>
            <a:ext cx="1942000" cy="35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289" y="772450"/>
            <a:ext cx="1740636" cy="35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