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74" r:id="rId6"/>
    <p:sldId id="259" r:id="rId7"/>
    <p:sldId id="260" r:id="rId8"/>
    <p:sldId id="275" r:id="rId9"/>
    <p:sldId id="261" r:id="rId10"/>
    <p:sldId id="262" r:id="rId11"/>
    <p:sldId id="263" r:id="rId12"/>
    <p:sldId id="264" r:id="rId13"/>
    <p:sldId id="265" r:id="rId14"/>
    <p:sldId id="266" r:id="rId15"/>
    <p:sldId id="267" r:id="rId16"/>
    <p:sldId id="268" r:id="rId17"/>
    <p:sldId id="276"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D63F-4B7C-D012-B273-8AE257BA6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72A90A-711E-0086-5A2B-DE19D068B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8B562A-038D-A38A-004C-9E0EC3521B09}"/>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B5733122-3092-DB3A-68F8-686F7E00F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AA96F-D2B6-5B69-20E1-B9A6C95628B7}"/>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74089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6685-3E98-BDFE-5294-A299EF334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41023-030E-C3BA-2711-3DDCD8255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E8A0-291F-F333-B92C-0FD0EAC92F68}"/>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084201EB-083F-EDDD-896E-25D0FB147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D8DE0-3469-7848-CDB4-5E5C8B2DA25E}"/>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56345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C408D-B742-3E5F-A016-AE65BA3549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747E9-3CA2-23F3-BD6F-579ADCFF4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2BFBF-C28F-21D5-6312-24B85F3A3714}"/>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F3E51919-0FEE-76AB-400A-01DFA04EA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DB60A-7451-4AE3-880B-5C6393E36D2E}"/>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370989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19FB-BB6F-9396-64A4-2B9A703CD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39AE0-5561-70A9-ABBB-4803920D3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AD7C6-F582-761A-9D78-D1B5B22039C9}"/>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615FAA6F-85CE-A22E-404E-08958B44B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7873F-66F2-C96A-8E5A-8F53BA64FBC7}"/>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67386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7DB1-18FF-86D4-3B03-A721BBAEA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8FCBC-88FB-8911-4495-FE64A0AD93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2501A-2581-6092-DD37-316A2A1A1660}"/>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7F966852-DC6E-7574-5E5E-E3F7D0817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79387-3259-5A7C-68EB-229693ED25EA}"/>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38178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EABB-6F8A-0741-F5BB-DDDB74EAB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2C706-5EBC-7E7E-B799-81948665B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0BC8AC-D165-926F-ABB8-28C69B1EB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4CF68-ABB5-4985-8B0B-90CEE79B6D38}"/>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6" name="Footer Placeholder 5">
            <a:extLst>
              <a:ext uri="{FF2B5EF4-FFF2-40B4-BE49-F238E27FC236}">
                <a16:creationId xmlns:a16="http://schemas.microsoft.com/office/drawing/2014/main" id="{91D84CC1-1C02-E9AF-B346-BE8842D0E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0CAF1-AF81-C655-8ECF-15520C34F60B}"/>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32646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9D9D-7448-467D-4D1C-91E0CE446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BB68FD-9ADD-2BED-F414-D2E0DB4E0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79E8A-1F42-87AB-7A83-3C143D731E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FA2AB-4BAF-CCED-ACC9-C2FAE5D33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099D2-AD06-EFE9-1B51-8B1E1ED24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7D8F1-013E-BA97-E191-8AF57CCEF99F}"/>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8" name="Footer Placeholder 7">
            <a:extLst>
              <a:ext uri="{FF2B5EF4-FFF2-40B4-BE49-F238E27FC236}">
                <a16:creationId xmlns:a16="http://schemas.microsoft.com/office/drawing/2014/main" id="{1BFAB712-C0E1-946D-D0D1-6573EE8D3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18958-4158-4124-BB3A-9F39A3B1E744}"/>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05388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061F-9D20-4179-83D0-8BA104887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6D3C6-9D09-75B4-D12D-7FB813AD6B54}"/>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4" name="Footer Placeholder 3">
            <a:extLst>
              <a:ext uri="{FF2B5EF4-FFF2-40B4-BE49-F238E27FC236}">
                <a16:creationId xmlns:a16="http://schemas.microsoft.com/office/drawing/2014/main" id="{C06B6E9D-9DB2-48F0-3849-D221D28468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AA1B11-E758-5811-4342-96EB230F2634}"/>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19730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AD9A8-CADE-AB89-7D88-A5D1812FA3A0}"/>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3" name="Footer Placeholder 2">
            <a:extLst>
              <a:ext uri="{FF2B5EF4-FFF2-40B4-BE49-F238E27FC236}">
                <a16:creationId xmlns:a16="http://schemas.microsoft.com/office/drawing/2014/main" id="{7E6A1C5D-EB76-5A2C-259B-4D469AB84E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838090-6694-A09A-0BFA-BA14291024BE}"/>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54444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966-FF2C-A1CC-D347-7A29526AC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8D2D6-B42D-2083-8014-2D074B137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3120-D3CA-560F-FF81-177481F36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3434A-351D-143B-5DBA-113CEFF705BC}"/>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6" name="Footer Placeholder 5">
            <a:extLst>
              <a:ext uri="{FF2B5EF4-FFF2-40B4-BE49-F238E27FC236}">
                <a16:creationId xmlns:a16="http://schemas.microsoft.com/office/drawing/2014/main" id="{995C74EA-5291-D35B-CE7E-8D429BD31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EA5C4-6F88-DEA5-A3D6-3DD921676278}"/>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415139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E786-FB2C-4ED7-E4F3-0EB712CE9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F1D35-EF4E-E631-393D-7D742B3EB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98D5E-7A65-9ACC-FCB3-2FBB3B2B1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C6C54-C65F-244B-8F03-281A12B411D4}"/>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6" name="Footer Placeholder 5">
            <a:extLst>
              <a:ext uri="{FF2B5EF4-FFF2-40B4-BE49-F238E27FC236}">
                <a16:creationId xmlns:a16="http://schemas.microsoft.com/office/drawing/2014/main" id="{95B63440-3B59-8F44-86A6-42FB0EF72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EE9B3-2ACD-915D-86E9-5DF50ADB8D17}"/>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369391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B255-0A16-0659-74F8-571C068E8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F8DBF-C54B-80FC-8715-2C9A14490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9F178-AC1B-ECC2-1D07-FC223585B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C16ACADB-5194-AF4B-04F6-E01A46C0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8466FE-9777-61AD-43DB-EB1586931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E785F7-E41A-4086-801E-C93CED2E612C}" type="slidenum">
              <a:rPr lang="en-US" smtClean="0"/>
              <a:t>‹#›</a:t>
            </a:fld>
            <a:endParaRPr lang="en-US"/>
          </a:p>
        </p:txBody>
      </p:sp>
    </p:spTree>
    <p:extLst>
      <p:ext uri="{BB962C8B-B14F-4D97-AF65-F5344CB8AC3E}">
        <p14:creationId xmlns:p14="http://schemas.microsoft.com/office/powerpoint/2010/main" val="316344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01A1-F418-C6D0-67C5-685CD4B490A9}"/>
              </a:ext>
            </a:extLst>
          </p:cNvPr>
          <p:cNvSpPr>
            <a:spLocks noGrp="1"/>
          </p:cNvSpPr>
          <p:nvPr>
            <p:ph type="ctrTitle"/>
          </p:nvPr>
        </p:nvSpPr>
        <p:spPr/>
        <p:txBody>
          <a:bodyPr/>
          <a:lstStyle/>
          <a:p>
            <a:r>
              <a:rPr lang="en-US" dirty="0" err="1"/>
              <a:t>Cơ</a:t>
            </a:r>
            <a:r>
              <a:rPr lang="en-US" dirty="0"/>
              <a:t> </a:t>
            </a:r>
            <a:r>
              <a:rPr lang="en-US" dirty="0" err="1"/>
              <a:t>chế</a:t>
            </a:r>
            <a:r>
              <a:rPr lang="en-US" dirty="0"/>
              <a:t> </a:t>
            </a:r>
            <a:r>
              <a:rPr lang="en-US" dirty="0" err="1"/>
              <a:t>khóa</a:t>
            </a:r>
            <a:r>
              <a:rPr lang="en-US" dirty="0"/>
              <a:t> </a:t>
            </a:r>
            <a:r>
              <a:rPr lang="en-US" dirty="0" err="1"/>
              <a:t>trong</a:t>
            </a:r>
            <a:r>
              <a:rPr lang="en-US" dirty="0"/>
              <a:t> Java</a:t>
            </a:r>
          </a:p>
        </p:txBody>
      </p:sp>
      <p:sp>
        <p:nvSpPr>
          <p:cNvPr id="3" name="Subtitle 2">
            <a:extLst>
              <a:ext uri="{FF2B5EF4-FFF2-40B4-BE49-F238E27FC236}">
                <a16:creationId xmlns:a16="http://schemas.microsoft.com/office/drawing/2014/main" id="{DC893149-C4E2-F5B8-ED6F-6125C84D891A}"/>
              </a:ext>
            </a:extLst>
          </p:cNvPr>
          <p:cNvSpPr>
            <a:spLocks noGrp="1"/>
          </p:cNvSpPr>
          <p:nvPr>
            <p:ph type="subTitle" idx="1"/>
          </p:nvPr>
        </p:nvSpPr>
        <p:spPr/>
        <p:txBody>
          <a:bodyPr/>
          <a:lstStyle/>
          <a:p>
            <a:pPr algn="l"/>
            <a:endParaRPr lang="en-US" dirty="0"/>
          </a:p>
          <a:p>
            <a:pPr algn="l"/>
            <a:r>
              <a:rPr lang="en-US" dirty="0" err="1"/>
              <a:t>Người</a:t>
            </a:r>
            <a:r>
              <a:rPr lang="en-US" dirty="0"/>
              <a:t> </a:t>
            </a:r>
            <a:r>
              <a:rPr lang="en-US" dirty="0" err="1"/>
              <a:t>trình</a:t>
            </a:r>
            <a:r>
              <a:rPr lang="en-US" dirty="0"/>
              <a:t> </a:t>
            </a:r>
            <a:r>
              <a:rPr lang="en-US" dirty="0" err="1"/>
              <a:t>bày</a:t>
            </a:r>
            <a:r>
              <a:rPr lang="en-US" dirty="0"/>
              <a:t>: </a:t>
            </a:r>
            <a:r>
              <a:rPr lang="en-US" dirty="0" err="1"/>
              <a:t>Nguyễn</a:t>
            </a:r>
            <a:r>
              <a:rPr lang="en-US" dirty="0"/>
              <a:t> </a:t>
            </a:r>
            <a:r>
              <a:rPr lang="en-US" dirty="0" err="1"/>
              <a:t>Trí</a:t>
            </a:r>
            <a:r>
              <a:rPr lang="en-US" dirty="0"/>
              <a:t> Lâm</a:t>
            </a:r>
          </a:p>
        </p:txBody>
      </p:sp>
    </p:spTree>
    <p:extLst>
      <p:ext uri="{BB962C8B-B14F-4D97-AF65-F5344CB8AC3E}">
        <p14:creationId xmlns:p14="http://schemas.microsoft.com/office/powerpoint/2010/main" val="314588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9E96-021C-C0E8-61F4-533BD928F462}"/>
              </a:ext>
            </a:extLst>
          </p:cNvPr>
          <p:cNvSpPr>
            <a:spLocks noGrp="1"/>
          </p:cNvSpPr>
          <p:nvPr>
            <p:ph type="title"/>
          </p:nvPr>
        </p:nvSpPr>
        <p:spPr/>
        <p:txBody>
          <a:bodyPr/>
          <a:lstStyle/>
          <a:p>
            <a:r>
              <a:rPr lang="en-US" dirty="0"/>
              <a:t>3.1 </a:t>
            </a:r>
            <a:r>
              <a:rPr lang="en-US" dirty="0" err="1"/>
              <a:t>ReentryLock</a:t>
            </a:r>
            <a:endParaRPr lang="en-US" dirty="0"/>
          </a:p>
        </p:txBody>
      </p:sp>
      <p:sp>
        <p:nvSpPr>
          <p:cNvPr id="3" name="Content Placeholder 2">
            <a:extLst>
              <a:ext uri="{FF2B5EF4-FFF2-40B4-BE49-F238E27FC236}">
                <a16:creationId xmlns:a16="http://schemas.microsoft.com/office/drawing/2014/main" id="{A0BB25D8-DE8C-3E77-79FB-E26744ABDD41}"/>
              </a:ext>
            </a:extLst>
          </p:cNvPr>
          <p:cNvSpPr>
            <a:spLocks noGrp="1"/>
          </p:cNvSpPr>
          <p:nvPr>
            <p:ph idx="1"/>
          </p:nvPr>
        </p:nvSpPr>
        <p:spPr/>
        <p:txBody>
          <a:bodyPr/>
          <a:lstStyle/>
          <a:p>
            <a:r>
              <a:rPr lang="en-US" dirty="0" err="1"/>
              <a:t>Tưởng</a:t>
            </a:r>
            <a:r>
              <a:rPr lang="en-US" dirty="0"/>
              <a:t> </a:t>
            </a:r>
            <a:r>
              <a:rPr lang="en-US" dirty="0" err="1"/>
              <a:t>tượng</a:t>
            </a:r>
            <a:r>
              <a:rPr lang="en-US" dirty="0"/>
              <a:t> </a:t>
            </a:r>
            <a:r>
              <a:rPr lang="en-US" dirty="0" err="1"/>
              <a:t>trong</a:t>
            </a:r>
            <a:r>
              <a:rPr lang="en-US" dirty="0"/>
              <a:t> </a:t>
            </a:r>
            <a:r>
              <a:rPr lang="en-US" dirty="0" err="1"/>
              <a:t>căn</a:t>
            </a:r>
            <a:r>
              <a:rPr lang="en-US" dirty="0"/>
              <a:t> </a:t>
            </a:r>
            <a:r>
              <a:rPr lang="en-US" dirty="0" err="1"/>
              <a:t>phòng</a:t>
            </a:r>
            <a:r>
              <a:rPr lang="en-US" dirty="0"/>
              <a:t> </a:t>
            </a:r>
            <a:r>
              <a:rPr lang="en-US" dirty="0" err="1"/>
              <a:t>có</a:t>
            </a:r>
            <a:r>
              <a:rPr lang="en-US" dirty="0"/>
              <a:t> </a:t>
            </a:r>
            <a:r>
              <a:rPr lang="en-US" dirty="0" err="1"/>
              <a:t>một</a:t>
            </a:r>
            <a:r>
              <a:rPr lang="en-US" dirty="0"/>
              <a:t> </a:t>
            </a:r>
            <a:r>
              <a:rPr lang="en-US" dirty="0" err="1"/>
              <a:t>cái</a:t>
            </a:r>
            <a:r>
              <a:rPr lang="en-US" dirty="0"/>
              <a:t> </a:t>
            </a:r>
            <a:r>
              <a:rPr lang="en-US" dirty="0" err="1"/>
              <a:t>ghế</a:t>
            </a:r>
            <a:r>
              <a:rPr lang="en-US" dirty="0"/>
              <a:t> </a:t>
            </a:r>
            <a:r>
              <a:rPr lang="en-US" dirty="0" err="1"/>
              <a:t>và</a:t>
            </a:r>
            <a:r>
              <a:rPr lang="en-US" dirty="0"/>
              <a:t> </a:t>
            </a:r>
            <a:r>
              <a:rPr lang="en-US" dirty="0" err="1"/>
              <a:t>có</a:t>
            </a:r>
            <a:r>
              <a:rPr lang="en-US" dirty="0"/>
              <a:t> 4 </a:t>
            </a:r>
            <a:r>
              <a:rPr lang="en-US" dirty="0" err="1"/>
              <a:t>người</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cái</a:t>
            </a:r>
            <a:r>
              <a:rPr lang="en-US" dirty="0"/>
              <a:t> </a:t>
            </a:r>
            <a:r>
              <a:rPr lang="en-US" dirty="0" err="1"/>
              <a:t>ghế</a:t>
            </a:r>
            <a:r>
              <a:rPr lang="en-US" dirty="0"/>
              <a:t> </a:t>
            </a:r>
            <a:r>
              <a:rPr lang="en-US" dirty="0" err="1"/>
              <a:t>đó</a:t>
            </a:r>
            <a:r>
              <a:rPr lang="en-US" dirty="0"/>
              <a:t>.  </a:t>
            </a:r>
          </a:p>
          <a:p>
            <a:r>
              <a:rPr lang="en-US" dirty="0" err="1"/>
              <a:t>Người</a:t>
            </a:r>
            <a:r>
              <a:rPr lang="en-US" dirty="0"/>
              <a:t> </a:t>
            </a:r>
            <a:r>
              <a:rPr lang="en-US" dirty="0" err="1"/>
              <a:t>số</a:t>
            </a:r>
            <a:r>
              <a:rPr lang="en-US" dirty="0"/>
              <a:t> 1 </a:t>
            </a:r>
            <a:r>
              <a:rPr lang="en-US" dirty="0" err="1"/>
              <a:t>ngồi</a:t>
            </a:r>
            <a:r>
              <a:rPr lang="en-US" dirty="0"/>
              <a:t> </a:t>
            </a:r>
            <a:r>
              <a:rPr lang="en-US" dirty="0" err="1"/>
              <a:t>lên</a:t>
            </a:r>
            <a:r>
              <a:rPr lang="en-US" dirty="0"/>
              <a:t> </a:t>
            </a:r>
            <a:r>
              <a:rPr lang="en-US" dirty="0" err="1"/>
              <a:t>ghế</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còn</a:t>
            </a:r>
            <a:r>
              <a:rPr lang="en-US" dirty="0"/>
              <a:t> </a:t>
            </a:r>
            <a:r>
              <a:rPr lang="en-US" dirty="0" err="1"/>
              <a:t>lại</a:t>
            </a:r>
            <a:r>
              <a:rPr lang="en-US" dirty="0"/>
              <a:t> </a:t>
            </a:r>
            <a:r>
              <a:rPr lang="en-US" dirty="0" err="1"/>
              <a:t>sẽ</a:t>
            </a:r>
            <a:r>
              <a:rPr lang="en-US" dirty="0"/>
              <a:t> </a:t>
            </a:r>
            <a:r>
              <a:rPr lang="en-US" dirty="0" err="1"/>
              <a:t>không</a:t>
            </a:r>
            <a:r>
              <a:rPr lang="en-US" dirty="0"/>
              <a:t> </a:t>
            </a:r>
            <a:r>
              <a:rPr lang="en-US" dirty="0" err="1"/>
              <a:t>thể</a:t>
            </a:r>
            <a:r>
              <a:rPr lang="en-US" dirty="0"/>
              <a:t> </a:t>
            </a:r>
            <a:r>
              <a:rPr lang="en-US" dirty="0" err="1"/>
              <a:t>ngồi</a:t>
            </a:r>
            <a:r>
              <a:rPr lang="en-US" dirty="0"/>
              <a:t> </a:t>
            </a:r>
            <a:r>
              <a:rPr lang="en-US" dirty="0" err="1"/>
              <a:t>lên</a:t>
            </a:r>
            <a:r>
              <a:rPr lang="en-US" dirty="0"/>
              <a:t> </a:t>
            </a:r>
            <a:r>
              <a:rPr lang="en-US" dirty="0" err="1"/>
              <a:t>chiếc</a:t>
            </a:r>
            <a:r>
              <a:rPr lang="en-US" dirty="0"/>
              <a:t> </a:t>
            </a:r>
            <a:r>
              <a:rPr lang="en-US" dirty="0" err="1"/>
              <a:t>ghế</a:t>
            </a:r>
            <a:r>
              <a:rPr lang="en-US" dirty="0"/>
              <a:t>.</a:t>
            </a:r>
          </a:p>
          <a:p>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người</a:t>
            </a:r>
            <a:r>
              <a:rPr lang="en-US" dirty="0"/>
              <a:t> </a:t>
            </a:r>
            <a:r>
              <a:rPr lang="en-US" dirty="0" err="1"/>
              <a:t>số</a:t>
            </a:r>
            <a:r>
              <a:rPr lang="en-US" dirty="0"/>
              <a:t> 1 </a:t>
            </a:r>
            <a:r>
              <a:rPr lang="en-US" dirty="0" err="1"/>
              <a:t>đứng</a:t>
            </a:r>
            <a:r>
              <a:rPr lang="en-US" dirty="0"/>
              <a:t> </a:t>
            </a:r>
            <a:r>
              <a:rPr lang="en-US" dirty="0" err="1"/>
              <a:t>dậy</a:t>
            </a:r>
            <a:r>
              <a:rPr lang="en-US" dirty="0"/>
              <a:t>, </a:t>
            </a:r>
            <a:r>
              <a:rPr lang="en-US" dirty="0" err="1"/>
              <a:t>rồi</a:t>
            </a:r>
            <a:r>
              <a:rPr lang="en-US" dirty="0"/>
              <a:t> </a:t>
            </a:r>
            <a:r>
              <a:rPr lang="en-US" dirty="0" err="1"/>
              <a:t>lại</a:t>
            </a:r>
            <a:r>
              <a:rPr lang="en-US" dirty="0"/>
              <a:t> </a:t>
            </a:r>
            <a:r>
              <a:rPr lang="en-US" dirty="0" err="1"/>
              <a:t>tiếp</a:t>
            </a:r>
            <a:r>
              <a:rPr lang="en-US" dirty="0"/>
              <a:t> </a:t>
            </a:r>
            <a:r>
              <a:rPr lang="en-US" dirty="0" err="1"/>
              <a:t>tục</a:t>
            </a:r>
            <a:r>
              <a:rPr lang="en-US" dirty="0"/>
              <a:t> </a:t>
            </a:r>
            <a:r>
              <a:rPr lang="en-US" dirty="0" err="1"/>
              <a:t>ngồi</a:t>
            </a:r>
            <a:r>
              <a:rPr lang="en-US" dirty="0"/>
              <a:t> </a:t>
            </a:r>
            <a:r>
              <a:rPr lang="en-US" dirty="0" err="1"/>
              <a:t>lại</a:t>
            </a:r>
            <a:r>
              <a:rPr lang="en-US" dirty="0"/>
              <a:t>, </a:t>
            </a:r>
            <a:r>
              <a:rPr lang="en-US" dirty="0" err="1"/>
              <a:t>những</a:t>
            </a:r>
            <a:r>
              <a:rPr lang="en-US" dirty="0"/>
              <a:t> </a:t>
            </a:r>
            <a:r>
              <a:rPr lang="en-US" dirty="0" err="1"/>
              <a:t>người</a:t>
            </a:r>
            <a:r>
              <a:rPr lang="en-US" dirty="0"/>
              <a:t> </a:t>
            </a:r>
            <a:r>
              <a:rPr lang="en-US" dirty="0" err="1"/>
              <a:t>còn</a:t>
            </a:r>
            <a:r>
              <a:rPr lang="en-US" dirty="0"/>
              <a:t> </a:t>
            </a:r>
            <a:r>
              <a:rPr lang="en-US" dirty="0" err="1"/>
              <a:t>lại</a:t>
            </a:r>
            <a:r>
              <a:rPr lang="en-US" dirty="0"/>
              <a:t> </a:t>
            </a:r>
            <a:r>
              <a:rPr lang="en-US" dirty="0" err="1"/>
              <a:t>vẫn</a:t>
            </a:r>
            <a:r>
              <a:rPr lang="en-US" dirty="0"/>
              <a:t> </a:t>
            </a:r>
            <a:r>
              <a:rPr lang="en-US" dirty="0" err="1"/>
              <a:t>không</a:t>
            </a:r>
            <a:r>
              <a:rPr lang="en-US" dirty="0"/>
              <a:t> </a:t>
            </a:r>
            <a:r>
              <a:rPr lang="en-US" dirty="0" err="1"/>
              <a:t>được</a:t>
            </a:r>
            <a:r>
              <a:rPr lang="en-US" dirty="0"/>
              <a:t> </a:t>
            </a:r>
            <a:r>
              <a:rPr lang="en-US" dirty="0" err="1"/>
              <a:t>ngồi</a:t>
            </a:r>
            <a:r>
              <a:rPr lang="en-US" dirty="0"/>
              <a:t>.</a:t>
            </a:r>
          </a:p>
          <a:p>
            <a:r>
              <a:rPr lang="en-US" dirty="0"/>
              <a:t> </a:t>
            </a:r>
            <a:r>
              <a:rPr lang="en-US" dirty="0" err="1"/>
              <a:t>Lần</a:t>
            </a:r>
            <a:r>
              <a:rPr lang="en-US" dirty="0"/>
              <a:t> </a:t>
            </a:r>
            <a:r>
              <a:rPr lang="en-US" dirty="0" err="1"/>
              <a:t>thứ</a:t>
            </a:r>
            <a:r>
              <a:rPr lang="en-US" dirty="0"/>
              <a:t> 2, </a:t>
            </a:r>
            <a:r>
              <a:rPr lang="en-US" dirty="0" err="1"/>
              <a:t>người</a:t>
            </a:r>
            <a:r>
              <a:rPr lang="en-US" dirty="0"/>
              <a:t> </a:t>
            </a:r>
            <a:r>
              <a:rPr lang="en-US" dirty="0" err="1"/>
              <a:t>số</a:t>
            </a:r>
            <a:r>
              <a:rPr lang="en-US" dirty="0"/>
              <a:t> 1 </a:t>
            </a:r>
            <a:r>
              <a:rPr lang="en-US" dirty="0" err="1"/>
              <a:t>rời</a:t>
            </a:r>
            <a:r>
              <a:rPr lang="en-US" dirty="0"/>
              <a:t> </a:t>
            </a:r>
            <a:r>
              <a:rPr lang="en-US" dirty="0" err="1"/>
              <a:t>khỏi</a:t>
            </a:r>
            <a:r>
              <a:rPr lang="en-US" dirty="0"/>
              <a:t> </a:t>
            </a:r>
            <a:r>
              <a:rPr lang="en-US" dirty="0" err="1"/>
              <a:t>ghế</a:t>
            </a:r>
            <a:r>
              <a:rPr lang="en-US" dirty="0"/>
              <a:t> </a:t>
            </a:r>
            <a:r>
              <a:rPr lang="en-US" dirty="0" err="1"/>
              <a:t>và</a:t>
            </a:r>
            <a:r>
              <a:rPr lang="en-US" dirty="0"/>
              <a:t> </a:t>
            </a:r>
            <a:r>
              <a:rPr lang="en-US" dirty="0" err="1"/>
              <a:t>lần</a:t>
            </a:r>
            <a:r>
              <a:rPr lang="en-US" dirty="0"/>
              <a:t> </a:t>
            </a:r>
            <a:r>
              <a:rPr lang="en-US" dirty="0" err="1"/>
              <a:t>này</a:t>
            </a:r>
            <a:r>
              <a:rPr lang="en-US" dirty="0"/>
              <a:t>, </a:t>
            </a:r>
            <a:r>
              <a:rPr lang="en-US" dirty="0" err="1"/>
              <a:t>người</a:t>
            </a:r>
            <a:r>
              <a:rPr lang="en-US" dirty="0"/>
              <a:t> </a:t>
            </a:r>
            <a:r>
              <a:rPr lang="en-US" dirty="0" err="1"/>
              <a:t>số</a:t>
            </a:r>
            <a:r>
              <a:rPr lang="en-US" dirty="0"/>
              <a:t> 2 </a:t>
            </a:r>
            <a:r>
              <a:rPr lang="en-US" dirty="0" err="1"/>
              <a:t>chiếm</a:t>
            </a:r>
            <a:r>
              <a:rPr lang="en-US" dirty="0"/>
              <a:t> </a:t>
            </a:r>
            <a:r>
              <a:rPr lang="en-US" dirty="0" err="1"/>
              <a:t>được</a:t>
            </a:r>
            <a:r>
              <a:rPr lang="en-US" dirty="0"/>
              <a:t> </a:t>
            </a:r>
            <a:r>
              <a:rPr lang="en-US" dirty="0" err="1"/>
              <a:t>ghế</a:t>
            </a:r>
            <a:r>
              <a:rPr lang="en-US" dirty="0"/>
              <a:t> </a:t>
            </a:r>
            <a:r>
              <a:rPr lang="en-US" dirty="0" err="1"/>
              <a:t>ngồi</a:t>
            </a:r>
            <a:r>
              <a:rPr lang="en-US" dirty="0"/>
              <a:t>. </a:t>
            </a:r>
          </a:p>
        </p:txBody>
      </p:sp>
    </p:spTree>
    <p:extLst>
      <p:ext uri="{BB962C8B-B14F-4D97-AF65-F5344CB8AC3E}">
        <p14:creationId xmlns:p14="http://schemas.microsoft.com/office/powerpoint/2010/main" val="278978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31F1-BE30-B9D2-8807-81CCF08D7647}"/>
              </a:ext>
            </a:extLst>
          </p:cNvPr>
          <p:cNvSpPr>
            <a:spLocks noGrp="1"/>
          </p:cNvSpPr>
          <p:nvPr>
            <p:ph type="title"/>
          </p:nvPr>
        </p:nvSpPr>
        <p:spPr/>
        <p:txBody>
          <a:bodyPr/>
          <a:lstStyle/>
          <a:p>
            <a:r>
              <a:rPr lang="en-US" dirty="0"/>
              <a:t>3.1 </a:t>
            </a:r>
            <a:r>
              <a:rPr lang="en-US" dirty="0" err="1"/>
              <a:t>ReentryLock</a:t>
            </a:r>
            <a:endParaRPr lang="en-US" dirty="0"/>
          </a:p>
        </p:txBody>
      </p:sp>
      <p:sp>
        <p:nvSpPr>
          <p:cNvPr id="3" name="Content Placeholder 2">
            <a:extLst>
              <a:ext uri="{FF2B5EF4-FFF2-40B4-BE49-F238E27FC236}">
                <a16:creationId xmlns:a16="http://schemas.microsoft.com/office/drawing/2014/main" id="{9BCB18AA-0A0C-A756-79A6-32449DCA9016}"/>
              </a:ext>
            </a:extLst>
          </p:cNvPr>
          <p:cNvSpPr>
            <a:spLocks noGrp="1"/>
          </p:cNvSpPr>
          <p:nvPr>
            <p:ph idx="1"/>
          </p:nvPr>
        </p:nvSpPr>
        <p:spPr/>
        <p:txBody>
          <a:bodyPr/>
          <a:lstStyle/>
          <a:p>
            <a:r>
              <a:rPr lang="en-US" dirty="0" err="1"/>
              <a:t>ReentryLock</a:t>
            </a:r>
            <a:r>
              <a:rPr lang="en-US" dirty="0"/>
              <a:t> </a:t>
            </a:r>
            <a:r>
              <a:rPr lang="en-US" dirty="0" err="1"/>
              <a:t>cũng</a:t>
            </a:r>
            <a:r>
              <a:rPr lang="en-US" dirty="0"/>
              <a:t> </a:t>
            </a: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câu</a:t>
            </a:r>
            <a:r>
              <a:rPr lang="en-US" dirty="0"/>
              <a:t> </a:t>
            </a:r>
            <a:r>
              <a:rPr lang="en-US" dirty="0" err="1"/>
              <a:t>chuyện</a:t>
            </a:r>
            <a:r>
              <a:rPr lang="en-US" dirty="0"/>
              <a:t> </a:t>
            </a:r>
            <a:r>
              <a:rPr lang="en-US" dirty="0" err="1"/>
              <a:t>trên</a:t>
            </a:r>
            <a:r>
              <a:rPr lang="en-US" dirty="0"/>
              <a:t>.</a:t>
            </a:r>
          </a:p>
          <a:p>
            <a:r>
              <a:rPr lang="en-US" dirty="0"/>
              <a:t>Khi </a:t>
            </a:r>
            <a:r>
              <a:rPr lang="en-US" dirty="0" err="1"/>
              <a:t>sử</a:t>
            </a:r>
            <a:r>
              <a:rPr lang="en-US" dirty="0"/>
              <a:t> </a:t>
            </a:r>
            <a:r>
              <a:rPr lang="en-US" dirty="0" err="1"/>
              <a:t>dụng</a:t>
            </a:r>
            <a:r>
              <a:rPr lang="en-US" dirty="0"/>
              <a:t> </a:t>
            </a:r>
            <a:r>
              <a:rPr lang="en-US" dirty="0" err="1"/>
              <a:t>ReentryLock</a:t>
            </a:r>
            <a:r>
              <a:rPr lang="en-US" dirty="0"/>
              <a:t>, </a:t>
            </a:r>
            <a:r>
              <a:rPr lang="en-US" dirty="0" err="1"/>
              <a:t>tài</a:t>
            </a:r>
            <a:r>
              <a:rPr lang="en-US" dirty="0"/>
              <a:t> </a:t>
            </a:r>
            <a:r>
              <a:rPr lang="en-US" dirty="0" err="1"/>
              <a:t>nguyên</a:t>
            </a:r>
            <a:r>
              <a:rPr lang="en-US" dirty="0"/>
              <a:t> </a:t>
            </a:r>
            <a:r>
              <a:rPr lang="en-US" dirty="0" err="1"/>
              <a:t>chỉ</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1 </a:t>
            </a:r>
            <a:r>
              <a:rPr lang="en-US" dirty="0" err="1"/>
              <a:t>luồng</a:t>
            </a:r>
            <a:r>
              <a:rPr lang="en-US" dirty="0"/>
              <a:t> </a:t>
            </a:r>
            <a:r>
              <a:rPr lang="en-US" dirty="0" err="1"/>
              <a:t>đang</a:t>
            </a:r>
            <a:r>
              <a:rPr lang="en-US" dirty="0"/>
              <a:t> </a:t>
            </a:r>
            <a:r>
              <a:rPr lang="en-US" dirty="0" err="1"/>
              <a:t>sở</a:t>
            </a:r>
            <a:r>
              <a:rPr lang="en-US" dirty="0"/>
              <a:t> </a:t>
            </a:r>
            <a:r>
              <a:rPr lang="en-US" dirty="0" err="1"/>
              <a:t>hữu</a:t>
            </a:r>
            <a:r>
              <a:rPr lang="en-US" dirty="0"/>
              <a:t> lock. </a:t>
            </a:r>
            <a:r>
              <a:rPr lang="en-US" dirty="0" err="1"/>
              <a:t>Luồng</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mở</a:t>
            </a:r>
            <a:r>
              <a:rPr lang="en-US" dirty="0"/>
              <a:t> </a:t>
            </a:r>
            <a:r>
              <a:rPr lang="en-US" dirty="0" err="1"/>
              <a:t>khóa</a:t>
            </a:r>
            <a:r>
              <a:rPr lang="en-US" dirty="0"/>
              <a:t> lock </a:t>
            </a:r>
            <a:r>
              <a:rPr lang="en-US" dirty="0" err="1"/>
              <a:t>nếu</a:t>
            </a:r>
            <a:r>
              <a:rPr lang="en-US" dirty="0"/>
              <a:t> </a:t>
            </a:r>
            <a:r>
              <a:rPr lang="en-US" dirty="0" err="1"/>
              <a:t>như</a:t>
            </a:r>
            <a:r>
              <a:rPr lang="en-US" dirty="0"/>
              <a:t> </a:t>
            </a:r>
            <a:r>
              <a:rPr lang="en-US" dirty="0" err="1"/>
              <a:t>đang</a:t>
            </a:r>
            <a:r>
              <a:rPr lang="en-US" dirty="0"/>
              <a:t> </a:t>
            </a:r>
            <a:r>
              <a:rPr lang="en-US" dirty="0" err="1"/>
              <a:t>sở</a:t>
            </a:r>
            <a:r>
              <a:rPr lang="en-US" dirty="0"/>
              <a:t> </a:t>
            </a:r>
            <a:r>
              <a:rPr lang="en-US" dirty="0" err="1"/>
              <a:t>hữu</a:t>
            </a:r>
            <a:r>
              <a:rPr lang="en-US" dirty="0"/>
              <a:t> </a:t>
            </a:r>
            <a:r>
              <a:rPr lang="en-US" dirty="0" err="1"/>
              <a:t>nó</a:t>
            </a:r>
            <a:r>
              <a:rPr lang="en-US" dirty="0"/>
              <a:t> (Reentry) </a:t>
            </a:r>
            <a:r>
              <a:rPr lang="en-US" dirty="0" err="1"/>
              <a:t>mà</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tính</a:t>
            </a:r>
            <a:r>
              <a:rPr lang="en-US" dirty="0"/>
              <a:t> </a:t>
            </a:r>
            <a:r>
              <a:rPr lang="en-US" dirty="0" err="1"/>
              <a:t>trạng</a:t>
            </a:r>
            <a:r>
              <a:rPr lang="en-US" dirty="0"/>
              <a:t> deadlock.</a:t>
            </a:r>
          </a:p>
          <a:p>
            <a:r>
              <a:rPr lang="en-US" dirty="0" err="1"/>
              <a:t>Đến</a:t>
            </a:r>
            <a:r>
              <a:rPr lang="en-US" dirty="0"/>
              <a:t> </a:t>
            </a:r>
            <a:r>
              <a:rPr lang="en-US" dirty="0" err="1"/>
              <a:t>cuối</a:t>
            </a:r>
            <a:r>
              <a:rPr lang="en-US" dirty="0"/>
              <a:t> </a:t>
            </a:r>
            <a:r>
              <a:rPr lang="en-US" dirty="0" err="1"/>
              <a:t>cùng</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số</a:t>
            </a:r>
            <a:r>
              <a:rPr lang="en-US" dirty="0"/>
              <a:t> </a:t>
            </a:r>
            <a:r>
              <a:rPr lang="en-US" dirty="0" err="1"/>
              <a:t>lần</a:t>
            </a:r>
            <a:r>
              <a:rPr lang="en-US" dirty="0"/>
              <a:t> unlock </a:t>
            </a:r>
            <a:r>
              <a:rPr lang="en-US" dirty="0" err="1"/>
              <a:t>bằng</a:t>
            </a:r>
            <a:r>
              <a:rPr lang="en-US" dirty="0"/>
              <a:t> (</a:t>
            </a:r>
            <a:r>
              <a:rPr lang="en-US" dirty="0" err="1"/>
              <a:t>hoặc</a:t>
            </a:r>
            <a:r>
              <a:rPr lang="en-US" dirty="0"/>
              <a:t> </a:t>
            </a:r>
            <a:r>
              <a:rPr lang="en-US" dirty="0" err="1"/>
              <a:t>hơn</a:t>
            </a:r>
            <a:r>
              <a:rPr lang="en-US" dirty="0"/>
              <a:t>) </a:t>
            </a:r>
            <a:r>
              <a:rPr lang="en-US" dirty="0" err="1"/>
              <a:t>với</a:t>
            </a:r>
            <a:r>
              <a:rPr lang="en-US" dirty="0"/>
              <a:t> </a:t>
            </a:r>
            <a:r>
              <a:rPr lang="en-US" dirty="0" err="1"/>
              <a:t>số</a:t>
            </a:r>
            <a:r>
              <a:rPr lang="en-US" dirty="0"/>
              <a:t> </a:t>
            </a:r>
            <a:r>
              <a:rPr lang="en-US" dirty="0" err="1"/>
              <a:t>lần</a:t>
            </a:r>
            <a:r>
              <a:rPr lang="en-US" dirty="0"/>
              <a:t> lock.</a:t>
            </a:r>
          </a:p>
        </p:txBody>
      </p:sp>
    </p:spTree>
    <p:extLst>
      <p:ext uri="{BB962C8B-B14F-4D97-AF65-F5344CB8AC3E}">
        <p14:creationId xmlns:p14="http://schemas.microsoft.com/office/powerpoint/2010/main" val="50031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63F96-56C1-4F59-1C42-7C1588DF591C}"/>
              </a:ext>
            </a:extLst>
          </p:cNvPr>
          <p:cNvSpPr>
            <a:spLocks noGrp="1"/>
          </p:cNvSpPr>
          <p:nvPr>
            <p:ph type="title"/>
          </p:nvPr>
        </p:nvSpPr>
        <p:spPr>
          <a:xfrm>
            <a:off x="630936" y="639520"/>
            <a:ext cx="3429000" cy="1719072"/>
          </a:xfrm>
        </p:spPr>
        <p:txBody>
          <a:bodyPr anchor="b">
            <a:normAutofit fontScale="90000"/>
          </a:bodyPr>
          <a:lstStyle/>
          <a:p>
            <a:r>
              <a:rPr lang="en-US" sz="5400" dirty="0"/>
              <a:t>3.1 </a:t>
            </a:r>
            <a:r>
              <a:rPr lang="en-US" sz="5400" dirty="0" err="1"/>
              <a:t>ReentryLock</a:t>
            </a:r>
            <a:endParaRPr lang="en-US" sz="5400" dirty="0"/>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CC28E19-7849-71CE-0C7E-ECEA9F6932C0}"/>
              </a:ext>
            </a:extLst>
          </p:cNvPr>
          <p:cNvSpPr>
            <a:spLocks noGrp="1"/>
          </p:cNvSpPr>
          <p:nvPr>
            <p:ph idx="1"/>
          </p:nvPr>
        </p:nvSpPr>
        <p:spPr>
          <a:xfrm>
            <a:off x="630936" y="2807208"/>
            <a:ext cx="3429000" cy="3410712"/>
          </a:xfrm>
        </p:spPr>
        <p:txBody>
          <a:bodyPr anchor="t">
            <a:normAutofit/>
          </a:bodyPr>
          <a:lstStyle/>
          <a:p>
            <a:r>
              <a:rPr lang="en-US" sz="2200" dirty="0"/>
              <a:t>Trong </a:t>
            </a:r>
            <a:r>
              <a:rPr lang="en-US" sz="2200" dirty="0" err="1"/>
              <a:t>đoạn</a:t>
            </a:r>
            <a:r>
              <a:rPr lang="en-US" sz="2200" dirty="0"/>
              <a:t> code </a:t>
            </a:r>
            <a:r>
              <a:rPr lang="en-US" sz="2200" dirty="0" err="1"/>
              <a:t>trên</a:t>
            </a:r>
            <a:r>
              <a:rPr lang="en-US" sz="2200" dirty="0"/>
              <a:t>, </a:t>
            </a:r>
            <a:r>
              <a:rPr lang="en-US" sz="2200" dirty="0" err="1"/>
              <a:t>kể</a:t>
            </a:r>
            <a:r>
              <a:rPr lang="en-US" sz="2200" dirty="0"/>
              <a:t> </a:t>
            </a:r>
            <a:r>
              <a:rPr lang="en-US" sz="2200" dirty="0" err="1"/>
              <a:t>cả</a:t>
            </a:r>
            <a:r>
              <a:rPr lang="en-US" sz="2200" dirty="0"/>
              <a:t> khi </a:t>
            </a:r>
            <a:r>
              <a:rPr lang="en-US" sz="2200" dirty="0" err="1"/>
              <a:t>sau</a:t>
            </a:r>
            <a:r>
              <a:rPr lang="en-US" sz="2200" dirty="0"/>
              <a:t> </a:t>
            </a:r>
            <a:r>
              <a:rPr lang="en-US" sz="2200" dirty="0" err="1"/>
              <a:t>lần</a:t>
            </a:r>
            <a:r>
              <a:rPr lang="en-US" sz="2200" dirty="0"/>
              <a:t> lock </a:t>
            </a:r>
            <a:r>
              <a:rPr lang="en-US" sz="2200" dirty="0" err="1"/>
              <a:t>đầu</a:t>
            </a:r>
            <a:r>
              <a:rPr lang="en-US" sz="2200" dirty="0"/>
              <a:t> </a:t>
            </a:r>
            <a:r>
              <a:rPr lang="en-US" sz="2200" dirty="0" err="1"/>
              <a:t>tiên</a:t>
            </a:r>
            <a:r>
              <a:rPr lang="en-US" sz="2200" dirty="0"/>
              <a:t>, ta </a:t>
            </a:r>
            <a:r>
              <a:rPr lang="en-US" sz="2200" dirty="0" err="1"/>
              <a:t>vấn</a:t>
            </a:r>
            <a:r>
              <a:rPr lang="en-US" sz="2200" dirty="0"/>
              <a:t> </a:t>
            </a:r>
            <a:r>
              <a:rPr lang="en-US" sz="2200" dirty="0" err="1"/>
              <a:t>có</a:t>
            </a:r>
            <a:r>
              <a:rPr lang="en-US" sz="2200" dirty="0"/>
              <a:t> </a:t>
            </a:r>
            <a:r>
              <a:rPr lang="en-US" sz="2200" dirty="0" err="1"/>
              <a:t>thể</a:t>
            </a:r>
            <a:r>
              <a:rPr lang="en-US" sz="2200" dirty="0"/>
              <a:t> </a:t>
            </a:r>
            <a:r>
              <a:rPr lang="en-US" sz="2200" dirty="0" err="1"/>
              <a:t>thực</a:t>
            </a:r>
            <a:r>
              <a:rPr lang="en-US" sz="2200" dirty="0"/>
              <a:t> </a:t>
            </a:r>
            <a:r>
              <a:rPr lang="en-US" sz="2200" dirty="0" err="1"/>
              <a:t>hiện</a:t>
            </a:r>
            <a:r>
              <a:rPr lang="en-US" sz="2200" dirty="0"/>
              <a:t> </a:t>
            </a:r>
            <a:r>
              <a:rPr lang="en-US" sz="2200" dirty="0" err="1"/>
              <a:t>performSubTask</a:t>
            </a:r>
            <a:r>
              <a:rPr lang="en-US" sz="2200" dirty="0"/>
              <a:t> </a:t>
            </a:r>
            <a:r>
              <a:rPr lang="en-US" sz="2200" dirty="0" err="1"/>
              <a:t>yêu</a:t>
            </a:r>
            <a:r>
              <a:rPr lang="en-US" sz="2200" dirty="0"/>
              <a:t> </a:t>
            </a:r>
            <a:r>
              <a:rPr lang="en-US" sz="2200" dirty="0" err="1"/>
              <a:t>cầu</a:t>
            </a:r>
            <a:r>
              <a:rPr lang="en-US" sz="2200" dirty="0"/>
              <a:t> lock </a:t>
            </a:r>
            <a:r>
              <a:rPr lang="en-US" sz="2200" dirty="0" err="1"/>
              <a:t>lần</a:t>
            </a:r>
            <a:r>
              <a:rPr lang="en-US" sz="2200" dirty="0"/>
              <a:t> 2.</a:t>
            </a:r>
          </a:p>
        </p:txBody>
      </p:sp>
      <p:pic>
        <p:nvPicPr>
          <p:cNvPr id="5" name="Content Placeholder 4">
            <a:extLst>
              <a:ext uri="{FF2B5EF4-FFF2-40B4-BE49-F238E27FC236}">
                <a16:creationId xmlns:a16="http://schemas.microsoft.com/office/drawing/2014/main" id="{F426C3F9-DCC7-F416-70AA-CB7F0BD0CD5B}"/>
              </a:ext>
            </a:extLst>
          </p:cNvPr>
          <p:cNvPicPr>
            <a:picLocks noChangeAspect="1"/>
          </p:cNvPicPr>
          <p:nvPr/>
        </p:nvPicPr>
        <p:blipFill>
          <a:blip r:embed="rId2"/>
          <a:stretch>
            <a:fillRect/>
          </a:stretch>
        </p:blipFill>
        <p:spPr>
          <a:xfrm>
            <a:off x="4654296" y="1513219"/>
            <a:ext cx="6903720" cy="3831562"/>
          </a:xfrm>
          <a:prstGeom prst="rect">
            <a:avLst/>
          </a:prstGeom>
        </p:spPr>
      </p:pic>
    </p:spTree>
    <p:extLst>
      <p:ext uri="{BB962C8B-B14F-4D97-AF65-F5344CB8AC3E}">
        <p14:creationId xmlns:p14="http://schemas.microsoft.com/office/powerpoint/2010/main" val="364297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5D95-6072-AE7A-475B-467998841059}"/>
              </a:ext>
            </a:extLst>
          </p:cNvPr>
          <p:cNvSpPr>
            <a:spLocks noGrp="1"/>
          </p:cNvSpPr>
          <p:nvPr>
            <p:ph type="title"/>
          </p:nvPr>
        </p:nvSpPr>
        <p:spPr/>
        <p:txBody>
          <a:bodyPr/>
          <a:lstStyle/>
          <a:p>
            <a:r>
              <a:rPr lang="en-US" dirty="0"/>
              <a:t>3.2 </a:t>
            </a:r>
            <a:r>
              <a:rPr lang="en-US" dirty="0" err="1"/>
              <a:t>ReadWrite</a:t>
            </a:r>
            <a:r>
              <a:rPr lang="en-US" dirty="0"/>
              <a:t> Lock</a:t>
            </a:r>
          </a:p>
        </p:txBody>
      </p:sp>
      <p:sp>
        <p:nvSpPr>
          <p:cNvPr id="3" name="Content Placeholder 2">
            <a:extLst>
              <a:ext uri="{FF2B5EF4-FFF2-40B4-BE49-F238E27FC236}">
                <a16:creationId xmlns:a16="http://schemas.microsoft.com/office/drawing/2014/main" id="{CF2CCD0E-7AB9-0DC9-28A2-21E4D6457C9F}"/>
              </a:ext>
            </a:extLst>
          </p:cNvPr>
          <p:cNvSpPr>
            <a:spLocks noGrp="1"/>
          </p:cNvSpPr>
          <p:nvPr>
            <p:ph idx="1"/>
          </p:nvPr>
        </p:nvSpPr>
        <p:spPr/>
        <p:txBody>
          <a:bodyPr/>
          <a:lstStyle/>
          <a:p>
            <a:r>
              <a:rPr lang="en-US" dirty="0" err="1"/>
              <a:t>Quá</a:t>
            </a:r>
            <a:r>
              <a:rPr lang="en-US" dirty="0"/>
              <a:t> </a:t>
            </a:r>
            <a:r>
              <a:rPr lang="en-US" dirty="0" err="1"/>
              <a:t>trình</a:t>
            </a:r>
            <a:r>
              <a:rPr lang="en-US" dirty="0"/>
              <a:t> </a:t>
            </a:r>
            <a:r>
              <a:rPr lang="en-US" dirty="0" err="1"/>
              <a:t>đọc</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tài</a:t>
            </a:r>
            <a:r>
              <a:rPr lang="en-US" dirty="0"/>
              <a:t> </a:t>
            </a:r>
            <a:r>
              <a:rPr lang="en-US" dirty="0" err="1"/>
              <a:t>nguyên</a:t>
            </a:r>
            <a:r>
              <a:rPr lang="en-US" dirty="0"/>
              <a:t> </a:t>
            </a:r>
            <a:r>
              <a:rPr lang="en-US" dirty="0" err="1"/>
              <a:t>dùng</a:t>
            </a:r>
            <a:r>
              <a:rPr lang="en-US" dirty="0"/>
              <a:t> </a:t>
            </a:r>
            <a:r>
              <a:rPr lang="en-US" dirty="0" err="1"/>
              <a:t>chung</a:t>
            </a:r>
            <a:r>
              <a:rPr lang="en-US" dirty="0"/>
              <a:t>, </a:t>
            </a:r>
            <a:r>
              <a:rPr lang="en-US" dirty="0" err="1"/>
              <a:t>trong</a:t>
            </a:r>
            <a:r>
              <a:rPr lang="en-US" dirty="0"/>
              <a:t> khi </a:t>
            </a:r>
            <a:r>
              <a:rPr lang="en-US" dirty="0" err="1"/>
              <a:t>đó</a:t>
            </a:r>
            <a:r>
              <a:rPr lang="en-US" dirty="0"/>
              <a:t>, </a:t>
            </a:r>
            <a:r>
              <a:rPr lang="en-US" dirty="0" err="1"/>
              <a:t>quá</a:t>
            </a:r>
            <a:r>
              <a:rPr lang="en-US" dirty="0"/>
              <a:t> </a:t>
            </a:r>
            <a:r>
              <a:rPr lang="en-US" dirty="0" err="1"/>
              <a:t>trình</a:t>
            </a:r>
            <a:r>
              <a:rPr lang="en-US" dirty="0"/>
              <a:t> </a:t>
            </a:r>
            <a:r>
              <a:rPr lang="en-US" dirty="0" err="1"/>
              <a:t>ghi</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tài</a:t>
            </a:r>
            <a:r>
              <a:rPr lang="en-US" dirty="0"/>
              <a:t> </a:t>
            </a:r>
            <a:r>
              <a:rPr lang="en-US" dirty="0" err="1"/>
              <a:t>nguyên</a:t>
            </a:r>
            <a:r>
              <a:rPr lang="en-US" dirty="0"/>
              <a:t> </a:t>
            </a:r>
            <a:r>
              <a:rPr lang="en-US" dirty="0" err="1"/>
              <a:t>dùng</a:t>
            </a:r>
            <a:r>
              <a:rPr lang="en-US" dirty="0"/>
              <a:t> </a:t>
            </a:r>
            <a:r>
              <a:rPr lang="en-US" dirty="0" err="1"/>
              <a:t>chung</a:t>
            </a:r>
            <a:r>
              <a:rPr lang="en-US" dirty="0"/>
              <a:t>.</a:t>
            </a:r>
          </a:p>
          <a:p>
            <a:pPr marL="0" indent="0">
              <a:buNone/>
            </a:pPr>
            <a:r>
              <a:rPr lang="en-US" dirty="0">
                <a:sym typeface="Wingdings" panose="05000000000000000000" pitchFamily="2" charset="2"/>
              </a:rPr>
              <a:t> Ta </a:t>
            </a:r>
            <a:r>
              <a:rPr lang="en-US" dirty="0" err="1">
                <a:sym typeface="Wingdings" panose="05000000000000000000" pitchFamily="2" charset="2"/>
              </a:rPr>
              <a:t>chỉ</a:t>
            </a:r>
            <a:r>
              <a:rPr lang="en-US" dirty="0">
                <a:sym typeface="Wingdings" panose="05000000000000000000" pitchFamily="2" charset="2"/>
              </a:rPr>
              <a:t> </a:t>
            </a:r>
            <a:r>
              <a:rPr lang="en-US" dirty="0" err="1">
                <a:sym typeface="Wingdings" panose="05000000000000000000" pitchFamily="2" charset="2"/>
              </a:rPr>
              <a:t>cần</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r>
              <a:rPr lang="en-US" dirty="0" err="1">
                <a:sym typeface="Wingdings" panose="05000000000000000000" pitchFamily="2" charset="2"/>
              </a:rPr>
              <a:t>quá</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ghi</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96575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9F22-0853-16C8-61D7-D5AF5BF744B7}"/>
              </a:ext>
            </a:extLst>
          </p:cNvPr>
          <p:cNvSpPr>
            <a:spLocks noGrp="1"/>
          </p:cNvSpPr>
          <p:nvPr>
            <p:ph type="title"/>
          </p:nvPr>
        </p:nvSpPr>
        <p:spPr/>
        <p:txBody>
          <a:bodyPr/>
          <a:lstStyle/>
          <a:p>
            <a:r>
              <a:rPr lang="en-US" dirty="0"/>
              <a:t>3.2 </a:t>
            </a:r>
            <a:r>
              <a:rPr lang="en-US" dirty="0" err="1"/>
              <a:t>ReadWrite</a:t>
            </a:r>
            <a:r>
              <a:rPr lang="en-US" dirty="0"/>
              <a:t> Lock</a:t>
            </a:r>
          </a:p>
        </p:txBody>
      </p:sp>
      <p:sp>
        <p:nvSpPr>
          <p:cNvPr id="3" name="Content Placeholder 2">
            <a:extLst>
              <a:ext uri="{FF2B5EF4-FFF2-40B4-BE49-F238E27FC236}">
                <a16:creationId xmlns:a16="http://schemas.microsoft.com/office/drawing/2014/main" id="{D67596E8-5441-3922-2603-CA0D10FEDE62}"/>
              </a:ext>
            </a:extLst>
          </p:cNvPr>
          <p:cNvSpPr>
            <a:spLocks noGrp="1"/>
          </p:cNvSpPr>
          <p:nvPr>
            <p:ph idx="1"/>
          </p:nvPr>
        </p:nvSpPr>
        <p:spPr/>
        <p:txBody>
          <a:bodyPr/>
          <a:lstStyle/>
          <a:p>
            <a:r>
              <a:rPr lang="en-US" dirty="0" err="1"/>
              <a:t>ReadWrite</a:t>
            </a:r>
            <a:r>
              <a:rPr lang="en-US" dirty="0"/>
              <a:t> Lock bao </a:t>
            </a:r>
            <a:r>
              <a:rPr lang="en-US" dirty="0" err="1"/>
              <a:t>gồm</a:t>
            </a:r>
            <a:r>
              <a:rPr lang="en-US" dirty="0"/>
              <a:t> 2 </a:t>
            </a:r>
            <a:r>
              <a:rPr lang="en-US" dirty="0" err="1"/>
              <a:t>khóa</a:t>
            </a:r>
            <a:r>
              <a:rPr lang="en-US" dirty="0"/>
              <a:t>: 1 </a:t>
            </a:r>
            <a:r>
              <a:rPr lang="en-US" dirty="0" err="1"/>
              <a:t>khóa</a:t>
            </a:r>
            <a:r>
              <a:rPr lang="en-US" dirty="0"/>
              <a:t> </a:t>
            </a:r>
            <a:r>
              <a:rPr lang="en-US" dirty="0" err="1"/>
              <a:t>đọc</a:t>
            </a:r>
            <a:r>
              <a:rPr lang="en-US" dirty="0"/>
              <a:t> (</a:t>
            </a:r>
            <a:r>
              <a:rPr lang="en-US" dirty="0" err="1"/>
              <a:t>ReadLock</a:t>
            </a:r>
            <a:r>
              <a:rPr lang="en-US" dirty="0"/>
              <a:t>) </a:t>
            </a:r>
            <a:r>
              <a:rPr lang="en-US" dirty="0" err="1"/>
              <a:t>và</a:t>
            </a:r>
            <a:r>
              <a:rPr lang="en-US" dirty="0"/>
              <a:t> 1 </a:t>
            </a:r>
            <a:r>
              <a:rPr lang="en-US" dirty="0" err="1"/>
              <a:t>khóa</a:t>
            </a:r>
            <a:r>
              <a:rPr lang="en-US" dirty="0"/>
              <a:t> </a:t>
            </a:r>
            <a:r>
              <a:rPr lang="en-US" dirty="0" err="1"/>
              <a:t>ghi</a:t>
            </a:r>
            <a:r>
              <a:rPr lang="en-US" dirty="0"/>
              <a:t> (</a:t>
            </a:r>
            <a:r>
              <a:rPr lang="en-US" dirty="0" err="1"/>
              <a:t>WriteLock</a:t>
            </a:r>
            <a:r>
              <a:rPr lang="en-US" dirty="0"/>
              <a:t>)</a:t>
            </a:r>
          </a:p>
          <a:p>
            <a:r>
              <a:rPr lang="en-US" dirty="0"/>
              <a:t>Khi </a:t>
            </a:r>
            <a:r>
              <a:rPr lang="en-US" dirty="0" err="1"/>
              <a:t>khóa</a:t>
            </a:r>
            <a:r>
              <a:rPr lang="en-US" dirty="0"/>
              <a:t> </a:t>
            </a:r>
            <a:r>
              <a:rPr lang="en-US" dirty="0" err="1"/>
              <a:t>ghi</a:t>
            </a:r>
            <a:r>
              <a:rPr lang="en-US" dirty="0"/>
              <a:t> </a:t>
            </a:r>
            <a:r>
              <a:rPr lang="en-US" dirty="0" err="1"/>
              <a:t>mở</a:t>
            </a:r>
            <a:r>
              <a:rPr lang="en-US" dirty="0"/>
              <a:t>, </a:t>
            </a:r>
            <a:r>
              <a:rPr lang="en-US" dirty="0" err="1"/>
              <a:t>khóa</a:t>
            </a:r>
            <a:r>
              <a:rPr lang="en-US" dirty="0"/>
              <a:t> </a:t>
            </a:r>
            <a:r>
              <a:rPr lang="en-US" dirty="0" err="1"/>
              <a:t>đọc</a:t>
            </a:r>
            <a:r>
              <a:rPr lang="en-US" dirty="0"/>
              <a:t> </a:t>
            </a:r>
            <a:r>
              <a:rPr lang="en-US" dirty="0" err="1"/>
              <a:t>cũng</a:t>
            </a:r>
            <a:r>
              <a:rPr lang="en-US" dirty="0"/>
              <a:t> </a:t>
            </a:r>
            <a:r>
              <a:rPr lang="en-US" dirty="0" err="1"/>
              <a:t>sẽ</a:t>
            </a:r>
            <a:r>
              <a:rPr lang="en-US" dirty="0"/>
              <a:t> </a:t>
            </a:r>
            <a:r>
              <a:rPr lang="en-US" dirty="0" err="1"/>
              <a:t>được</a:t>
            </a:r>
            <a:r>
              <a:rPr lang="en-US" dirty="0"/>
              <a:t> </a:t>
            </a:r>
            <a:r>
              <a:rPr lang="en-US" dirty="0" err="1"/>
              <a:t>mở</a:t>
            </a:r>
            <a:r>
              <a:rPr lang="en-US" dirty="0"/>
              <a:t>.</a:t>
            </a:r>
          </a:p>
          <a:p>
            <a:r>
              <a:rPr lang="en-US" dirty="0"/>
              <a:t>Khi </a:t>
            </a:r>
            <a:r>
              <a:rPr lang="en-US" dirty="0" err="1"/>
              <a:t>khóa</a:t>
            </a:r>
            <a:r>
              <a:rPr lang="en-US" dirty="0"/>
              <a:t> </a:t>
            </a:r>
            <a:r>
              <a:rPr lang="en-US" dirty="0" err="1"/>
              <a:t>ghi</a:t>
            </a:r>
            <a:r>
              <a:rPr lang="en-US" dirty="0"/>
              <a:t> </a:t>
            </a:r>
            <a:r>
              <a:rPr lang="en-US" dirty="0" err="1"/>
              <a:t>đóng</a:t>
            </a:r>
            <a:r>
              <a:rPr lang="en-US" dirty="0"/>
              <a:t>, </a:t>
            </a:r>
            <a:r>
              <a:rPr lang="en-US" dirty="0" err="1"/>
              <a:t>khóa</a:t>
            </a:r>
            <a:r>
              <a:rPr lang="en-US" dirty="0"/>
              <a:t> </a:t>
            </a:r>
            <a:r>
              <a:rPr lang="en-US" dirty="0" err="1"/>
              <a:t>đọc</a:t>
            </a:r>
            <a:r>
              <a:rPr lang="en-US" dirty="0"/>
              <a:t> </a:t>
            </a:r>
            <a:r>
              <a:rPr lang="en-US" dirty="0" err="1"/>
              <a:t>cũng</a:t>
            </a:r>
            <a:r>
              <a:rPr lang="en-US" dirty="0"/>
              <a:t> </a:t>
            </a:r>
            <a:r>
              <a:rPr lang="en-US" dirty="0" err="1"/>
              <a:t>sẽ</a:t>
            </a:r>
            <a:r>
              <a:rPr lang="en-US" dirty="0"/>
              <a:t> </a:t>
            </a:r>
            <a:r>
              <a:rPr lang="en-US" dirty="0" err="1"/>
              <a:t>đóng</a:t>
            </a:r>
            <a:r>
              <a:rPr lang="en-US" dirty="0"/>
              <a:t>.</a:t>
            </a:r>
          </a:p>
        </p:txBody>
      </p:sp>
    </p:spTree>
    <p:extLst>
      <p:ext uri="{BB962C8B-B14F-4D97-AF65-F5344CB8AC3E}">
        <p14:creationId xmlns:p14="http://schemas.microsoft.com/office/powerpoint/2010/main" val="260302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DA68-9275-4046-4935-44A499ABB4BA}"/>
              </a:ext>
            </a:extLst>
          </p:cNvPr>
          <p:cNvSpPr>
            <a:spLocks noGrp="1"/>
          </p:cNvSpPr>
          <p:nvPr>
            <p:ph type="title"/>
          </p:nvPr>
        </p:nvSpPr>
        <p:spPr/>
        <p:txBody>
          <a:bodyPr/>
          <a:lstStyle/>
          <a:p>
            <a:r>
              <a:rPr lang="en-US" dirty="0"/>
              <a:t>3.2 Semaphore</a:t>
            </a:r>
          </a:p>
        </p:txBody>
      </p:sp>
      <p:sp>
        <p:nvSpPr>
          <p:cNvPr id="3" name="Content Placeholder 2">
            <a:extLst>
              <a:ext uri="{FF2B5EF4-FFF2-40B4-BE49-F238E27FC236}">
                <a16:creationId xmlns:a16="http://schemas.microsoft.com/office/drawing/2014/main" id="{37007A50-5D26-325A-81BD-A93057BCDE2C}"/>
              </a:ext>
            </a:extLst>
          </p:cNvPr>
          <p:cNvSpPr>
            <a:spLocks noGrp="1"/>
          </p:cNvSpPr>
          <p:nvPr>
            <p:ph idx="1"/>
          </p:nvPr>
        </p:nvSpPr>
        <p:spPr/>
        <p:txBody>
          <a:bodyPr/>
          <a:lstStyle/>
          <a:p>
            <a:r>
              <a:rPr lang="en-US" dirty="0" err="1"/>
              <a:t>Tưởng</a:t>
            </a:r>
            <a:r>
              <a:rPr lang="en-US" dirty="0"/>
              <a:t> </a:t>
            </a:r>
            <a:r>
              <a:rPr lang="en-US" dirty="0" err="1"/>
              <a:t>tượng</a:t>
            </a:r>
            <a:r>
              <a:rPr lang="en-US" dirty="0"/>
              <a:t> </a:t>
            </a:r>
            <a:r>
              <a:rPr lang="en-US" dirty="0" err="1"/>
              <a:t>bạn</a:t>
            </a:r>
            <a:r>
              <a:rPr lang="en-US" dirty="0"/>
              <a:t> </a:t>
            </a:r>
            <a:r>
              <a:rPr lang="en-US" dirty="0" err="1"/>
              <a:t>muốn</a:t>
            </a:r>
            <a:r>
              <a:rPr lang="en-US" dirty="0"/>
              <a:t> </a:t>
            </a:r>
            <a:r>
              <a:rPr lang="en-US" dirty="0" err="1"/>
              <a:t>đỗ</a:t>
            </a:r>
            <a:r>
              <a:rPr lang="en-US" dirty="0"/>
              <a:t> </a:t>
            </a:r>
            <a:r>
              <a:rPr lang="en-US" dirty="0" err="1"/>
              <a:t>xe</a:t>
            </a:r>
            <a:r>
              <a:rPr lang="en-US" dirty="0"/>
              <a:t> </a:t>
            </a:r>
            <a:r>
              <a:rPr lang="en-US" dirty="0" err="1"/>
              <a:t>tại</a:t>
            </a:r>
            <a:r>
              <a:rPr lang="en-US" dirty="0"/>
              <a:t> </a:t>
            </a:r>
            <a:r>
              <a:rPr lang="en-US" dirty="0" err="1"/>
              <a:t>một</a:t>
            </a:r>
            <a:r>
              <a:rPr lang="en-US" dirty="0"/>
              <a:t> </a:t>
            </a:r>
            <a:r>
              <a:rPr lang="en-US" dirty="0" err="1"/>
              <a:t>điểm</a:t>
            </a:r>
            <a:r>
              <a:rPr lang="en-US" dirty="0"/>
              <a:t> </a:t>
            </a:r>
            <a:r>
              <a:rPr lang="en-US" dirty="0" err="1"/>
              <a:t>đỗ</a:t>
            </a:r>
            <a:r>
              <a:rPr lang="en-US" dirty="0"/>
              <a:t> </a:t>
            </a:r>
            <a:r>
              <a:rPr lang="en-US" dirty="0" err="1"/>
              <a:t>xe</a:t>
            </a:r>
            <a:r>
              <a:rPr lang="en-US" dirty="0"/>
              <a:t>. </a:t>
            </a:r>
            <a:r>
              <a:rPr lang="en-US" dirty="0" err="1"/>
              <a:t>Nếu</a:t>
            </a:r>
            <a:r>
              <a:rPr lang="en-US" dirty="0"/>
              <a:t> </a:t>
            </a:r>
            <a:r>
              <a:rPr lang="en-US" dirty="0" err="1"/>
              <a:t>như</a:t>
            </a:r>
            <a:r>
              <a:rPr lang="en-US" dirty="0"/>
              <a:t> </a:t>
            </a:r>
            <a:r>
              <a:rPr lang="en-US" dirty="0" err="1"/>
              <a:t>bãi</a:t>
            </a:r>
            <a:r>
              <a:rPr lang="en-US" dirty="0"/>
              <a:t> </a:t>
            </a:r>
            <a:r>
              <a:rPr lang="en-US" dirty="0" err="1"/>
              <a:t>đỗ</a:t>
            </a:r>
            <a:r>
              <a:rPr lang="en-US" dirty="0"/>
              <a:t> </a:t>
            </a:r>
            <a:r>
              <a:rPr lang="en-US" dirty="0" err="1"/>
              <a:t>xe</a:t>
            </a:r>
            <a:r>
              <a:rPr lang="en-US" dirty="0"/>
              <a:t> </a:t>
            </a:r>
            <a:r>
              <a:rPr lang="en-US" dirty="0" err="1"/>
              <a:t>đã</a:t>
            </a:r>
            <a:r>
              <a:rPr lang="en-US" dirty="0"/>
              <a:t> </a:t>
            </a:r>
            <a:r>
              <a:rPr lang="en-US" dirty="0" err="1"/>
              <a:t>đầy</a:t>
            </a:r>
            <a:r>
              <a:rPr lang="en-US" dirty="0"/>
              <a:t>, </a:t>
            </a:r>
            <a:r>
              <a:rPr lang="en-US" dirty="0" err="1"/>
              <a:t>bạn</a:t>
            </a:r>
            <a:r>
              <a:rPr lang="en-US" dirty="0"/>
              <a:t> </a:t>
            </a:r>
            <a:r>
              <a:rPr lang="en-US" dirty="0" err="1"/>
              <a:t>sẽ</a:t>
            </a:r>
            <a:r>
              <a:rPr lang="en-US" dirty="0"/>
              <a:t> </a:t>
            </a:r>
            <a:r>
              <a:rPr lang="en-US" dirty="0" err="1"/>
              <a:t>không</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vé</a:t>
            </a:r>
            <a:r>
              <a:rPr lang="en-US" dirty="0"/>
              <a:t> </a:t>
            </a:r>
            <a:r>
              <a:rPr lang="en-US" dirty="0" err="1"/>
              <a:t>để</a:t>
            </a:r>
            <a:r>
              <a:rPr lang="en-US" dirty="0"/>
              <a:t> </a:t>
            </a:r>
            <a:r>
              <a:rPr lang="en-US" dirty="0" err="1"/>
              <a:t>đỗ</a:t>
            </a:r>
            <a:r>
              <a:rPr lang="en-US" dirty="0"/>
              <a:t> </a:t>
            </a:r>
            <a:r>
              <a:rPr lang="en-US" dirty="0" err="1"/>
              <a:t>xe</a:t>
            </a:r>
            <a:r>
              <a:rPr lang="en-US" dirty="0"/>
              <a:t>; </a:t>
            </a:r>
            <a:r>
              <a:rPr lang="en-US" dirty="0" err="1"/>
              <a:t>ngược</a:t>
            </a:r>
            <a:r>
              <a:rPr lang="en-US" dirty="0"/>
              <a:t> </a:t>
            </a:r>
            <a:r>
              <a:rPr lang="en-US" dirty="0" err="1"/>
              <a:t>lại</a:t>
            </a:r>
            <a:r>
              <a:rPr lang="en-US" dirty="0"/>
              <a:t>, </a:t>
            </a:r>
            <a:r>
              <a:rPr lang="en-US" dirty="0" err="1"/>
              <a:t>bạn</a:t>
            </a:r>
            <a:r>
              <a:rPr lang="en-US" dirty="0"/>
              <a:t> </a:t>
            </a:r>
            <a:r>
              <a:rPr lang="en-US" dirty="0" err="1"/>
              <a:t>sẽ</a:t>
            </a:r>
            <a:r>
              <a:rPr lang="en-US" dirty="0"/>
              <a:t> </a:t>
            </a:r>
            <a:r>
              <a:rPr lang="en-US" dirty="0" err="1"/>
              <a:t>được</a:t>
            </a:r>
            <a:r>
              <a:rPr lang="en-US" dirty="0"/>
              <a:t> </a:t>
            </a:r>
            <a:r>
              <a:rPr lang="en-US" dirty="0" err="1"/>
              <a:t>phát</a:t>
            </a:r>
            <a:r>
              <a:rPr lang="en-US" dirty="0"/>
              <a:t> </a:t>
            </a:r>
            <a:r>
              <a:rPr lang="en-US" dirty="0" err="1"/>
              <a:t>vé</a:t>
            </a:r>
            <a:r>
              <a:rPr lang="en-US" dirty="0"/>
              <a:t> </a:t>
            </a:r>
            <a:r>
              <a:rPr lang="en-US" dirty="0" err="1"/>
              <a:t>để</a:t>
            </a:r>
            <a:r>
              <a:rPr lang="en-US" dirty="0"/>
              <a:t> </a:t>
            </a:r>
            <a:r>
              <a:rPr lang="en-US" dirty="0" err="1"/>
              <a:t>đỗ</a:t>
            </a:r>
            <a:r>
              <a:rPr lang="en-US" dirty="0"/>
              <a:t> </a:t>
            </a:r>
            <a:r>
              <a:rPr lang="en-US" dirty="0" err="1"/>
              <a:t>xe</a:t>
            </a:r>
            <a:r>
              <a:rPr lang="en-US" dirty="0"/>
              <a:t>.</a:t>
            </a:r>
          </a:p>
          <a:p>
            <a:endParaRPr lang="en-US" dirty="0"/>
          </a:p>
          <a:p>
            <a:r>
              <a:rPr lang="en-US" dirty="0"/>
              <a:t>Semaphore </a:t>
            </a: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vậy</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giấy</a:t>
            </a:r>
            <a:r>
              <a:rPr lang="en-US" dirty="0"/>
              <a:t> </a:t>
            </a:r>
            <a:r>
              <a:rPr lang="en-US" dirty="0" err="1"/>
              <a:t>phép</a:t>
            </a:r>
            <a:r>
              <a:rPr lang="en-US" dirty="0"/>
              <a:t> </a:t>
            </a:r>
            <a:r>
              <a:rPr lang="en-US" dirty="0" err="1"/>
              <a:t>lưu</a:t>
            </a:r>
            <a:r>
              <a:rPr lang="en-US" dirty="0"/>
              <a:t> </a:t>
            </a:r>
            <a:r>
              <a:rPr lang="en-US" dirty="0" err="1"/>
              <a:t>hành</a:t>
            </a:r>
            <a:r>
              <a:rPr lang="en-US" dirty="0"/>
              <a:t>” </a:t>
            </a:r>
            <a:r>
              <a:rPr lang="en-US" dirty="0" err="1"/>
              <a:t>cho</a:t>
            </a:r>
            <a:r>
              <a:rPr lang="en-US" dirty="0"/>
              <a:t> </a:t>
            </a:r>
            <a:r>
              <a:rPr lang="en-US" dirty="0" err="1"/>
              <a:t>các</a:t>
            </a:r>
            <a:r>
              <a:rPr lang="en-US" dirty="0"/>
              <a:t> </a:t>
            </a:r>
            <a:r>
              <a:rPr lang="en-US" dirty="0" err="1"/>
              <a:t>luồng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tài</a:t>
            </a:r>
            <a:r>
              <a:rPr lang="en-US" dirty="0"/>
              <a:t> </a:t>
            </a:r>
            <a:r>
              <a:rPr lang="en-US" dirty="0" err="1"/>
              <a:t>nguyên</a:t>
            </a:r>
            <a:r>
              <a:rPr lang="en-US" dirty="0"/>
              <a:t>. </a:t>
            </a:r>
            <a:r>
              <a:rPr lang="en-US" dirty="0" err="1"/>
              <a:t>Nếu</a:t>
            </a:r>
            <a:r>
              <a:rPr lang="en-US" dirty="0"/>
              <a:t> </a:t>
            </a:r>
            <a:r>
              <a:rPr lang="en-US" dirty="0" err="1"/>
              <a:t>còn</a:t>
            </a:r>
            <a:r>
              <a:rPr lang="en-US" dirty="0"/>
              <a:t> “</a:t>
            </a:r>
            <a:r>
              <a:rPr lang="en-US" dirty="0" err="1"/>
              <a:t>giấy</a:t>
            </a:r>
            <a:r>
              <a:rPr lang="en-US" dirty="0"/>
              <a:t> </a:t>
            </a:r>
            <a:r>
              <a:rPr lang="en-US" dirty="0" err="1"/>
              <a:t>phép</a:t>
            </a:r>
            <a:r>
              <a:rPr lang="en-US" dirty="0"/>
              <a:t> </a:t>
            </a:r>
            <a:r>
              <a:rPr lang="en-US" dirty="0" err="1"/>
              <a:t>lưu</a:t>
            </a:r>
            <a:r>
              <a:rPr lang="en-US" dirty="0"/>
              <a:t> </a:t>
            </a:r>
            <a:r>
              <a:rPr lang="en-US" dirty="0" err="1"/>
              <a:t>hành</a:t>
            </a:r>
            <a:r>
              <a:rPr lang="en-US" dirty="0"/>
              <a:t>” </a:t>
            </a:r>
            <a:r>
              <a:rPr lang="en-US" dirty="0" err="1"/>
              <a:t>thì</a:t>
            </a:r>
            <a:r>
              <a:rPr lang="en-US" dirty="0"/>
              <a:t> </a:t>
            </a:r>
            <a:r>
              <a:rPr lang="en-US" dirty="0" err="1"/>
              <a:t>luồng</a:t>
            </a:r>
            <a:r>
              <a:rPr lang="en-US" dirty="0"/>
              <a:t> </a:t>
            </a:r>
            <a:r>
              <a:rPr lang="en-US" dirty="0" err="1"/>
              <a:t>được</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tài</a:t>
            </a:r>
            <a:r>
              <a:rPr lang="en-US" dirty="0"/>
              <a:t> </a:t>
            </a:r>
            <a:r>
              <a:rPr lang="en-US" dirty="0" err="1"/>
              <a:t>nguyên</a:t>
            </a:r>
            <a:r>
              <a:rPr lang="en-US" dirty="0"/>
              <a:t>, </a:t>
            </a:r>
            <a:r>
              <a:rPr lang="en-US" dirty="0" err="1"/>
              <a:t>ngược</a:t>
            </a:r>
            <a:r>
              <a:rPr lang="en-US" dirty="0"/>
              <a:t> </a:t>
            </a:r>
            <a:r>
              <a:rPr lang="en-US" dirty="0" err="1"/>
              <a:t>lại</a:t>
            </a:r>
            <a:r>
              <a:rPr lang="en-US" dirty="0"/>
              <a:t> </a:t>
            </a:r>
            <a:r>
              <a:rPr lang="en-US" dirty="0" err="1"/>
              <a:t>thì</a:t>
            </a:r>
            <a:r>
              <a:rPr lang="en-US" dirty="0"/>
              <a:t> </a:t>
            </a:r>
            <a:r>
              <a:rPr lang="en-US" dirty="0" err="1"/>
              <a:t>luồng</a:t>
            </a:r>
            <a:r>
              <a:rPr lang="en-US" dirty="0"/>
              <a:t> </a:t>
            </a:r>
            <a:r>
              <a:rPr lang="en-US" dirty="0" err="1"/>
              <a:t>phải</a:t>
            </a:r>
            <a:r>
              <a:rPr lang="en-US" dirty="0"/>
              <a:t> </a:t>
            </a:r>
            <a:r>
              <a:rPr lang="en-US" dirty="0" err="1"/>
              <a:t>đợi</a:t>
            </a:r>
            <a:r>
              <a:rPr lang="en-US" dirty="0"/>
              <a:t>.</a:t>
            </a:r>
          </a:p>
        </p:txBody>
      </p:sp>
    </p:spTree>
    <p:extLst>
      <p:ext uri="{BB962C8B-B14F-4D97-AF65-F5344CB8AC3E}">
        <p14:creationId xmlns:p14="http://schemas.microsoft.com/office/powerpoint/2010/main" val="760492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DBBB-43AC-BE33-2450-FDC535312878}"/>
              </a:ext>
            </a:extLst>
          </p:cNvPr>
          <p:cNvSpPr>
            <a:spLocks noGrp="1"/>
          </p:cNvSpPr>
          <p:nvPr>
            <p:ph type="title"/>
          </p:nvPr>
        </p:nvSpPr>
        <p:spPr/>
        <p:txBody>
          <a:bodyPr/>
          <a:lstStyle/>
          <a:p>
            <a:r>
              <a:rPr lang="en-US" dirty="0"/>
              <a:t>3.2 Semaphore</a:t>
            </a:r>
          </a:p>
        </p:txBody>
      </p:sp>
      <p:pic>
        <p:nvPicPr>
          <p:cNvPr id="5" name="Content Placeholder 4">
            <a:extLst>
              <a:ext uri="{FF2B5EF4-FFF2-40B4-BE49-F238E27FC236}">
                <a16:creationId xmlns:a16="http://schemas.microsoft.com/office/drawing/2014/main" id="{82034B68-DCCC-94AF-61CF-B40A5D366F57}"/>
              </a:ext>
            </a:extLst>
          </p:cNvPr>
          <p:cNvPicPr>
            <a:picLocks noGrp="1" noChangeAspect="1"/>
          </p:cNvPicPr>
          <p:nvPr>
            <p:ph idx="1"/>
          </p:nvPr>
        </p:nvPicPr>
        <p:blipFill>
          <a:blip r:embed="rId2"/>
          <a:stretch>
            <a:fillRect/>
          </a:stretch>
        </p:blipFill>
        <p:spPr>
          <a:xfrm>
            <a:off x="2458728" y="1825625"/>
            <a:ext cx="7274544" cy="4351338"/>
          </a:xfrm>
        </p:spPr>
      </p:pic>
    </p:spTree>
    <p:extLst>
      <p:ext uri="{BB962C8B-B14F-4D97-AF65-F5344CB8AC3E}">
        <p14:creationId xmlns:p14="http://schemas.microsoft.com/office/powerpoint/2010/main" val="2571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D80-DFFA-BC9A-5172-5D4D9A0EC525}"/>
              </a:ext>
            </a:extLst>
          </p:cNvPr>
          <p:cNvSpPr>
            <a:spLocks noGrp="1"/>
          </p:cNvSpPr>
          <p:nvPr>
            <p:ph type="title"/>
          </p:nvPr>
        </p:nvSpPr>
        <p:spPr/>
        <p:txBody>
          <a:bodyPr/>
          <a:lstStyle/>
          <a:p>
            <a:r>
              <a:rPr lang="en-US" dirty="0"/>
              <a:t>4. </a:t>
            </a:r>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gặp</a:t>
            </a:r>
            <a:r>
              <a:rPr lang="en-US" dirty="0"/>
              <a:t> </a:t>
            </a:r>
            <a:r>
              <a:rPr lang="en-US" dirty="0" err="1"/>
              <a:t>phải</a:t>
            </a:r>
            <a:r>
              <a:rPr lang="en-US" dirty="0"/>
              <a:t> khi </a:t>
            </a:r>
            <a:r>
              <a:rPr lang="en-US" dirty="0" err="1"/>
              <a:t>dùng</a:t>
            </a:r>
            <a:r>
              <a:rPr lang="en-US" dirty="0"/>
              <a:t> Lock</a:t>
            </a:r>
          </a:p>
        </p:txBody>
      </p:sp>
      <p:sp>
        <p:nvSpPr>
          <p:cNvPr id="3" name="Text Placeholder 2">
            <a:extLst>
              <a:ext uri="{FF2B5EF4-FFF2-40B4-BE49-F238E27FC236}">
                <a16:creationId xmlns:a16="http://schemas.microsoft.com/office/drawing/2014/main" id="{AEDDFE9C-5367-200D-763B-E8F41BEFF0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148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2965-8335-DD80-C4DA-32A9420FF163}"/>
              </a:ext>
            </a:extLst>
          </p:cNvPr>
          <p:cNvSpPr>
            <a:spLocks noGrp="1"/>
          </p:cNvSpPr>
          <p:nvPr>
            <p:ph type="title"/>
          </p:nvPr>
        </p:nvSpPr>
        <p:spPr/>
        <p:txBody>
          <a:bodyPr/>
          <a:lstStyle/>
          <a:p>
            <a:r>
              <a:rPr lang="en-US" dirty="0"/>
              <a:t>4.1 Death Lock</a:t>
            </a:r>
          </a:p>
        </p:txBody>
      </p:sp>
      <p:sp>
        <p:nvSpPr>
          <p:cNvPr id="3" name="Content Placeholder 2">
            <a:extLst>
              <a:ext uri="{FF2B5EF4-FFF2-40B4-BE49-F238E27FC236}">
                <a16:creationId xmlns:a16="http://schemas.microsoft.com/office/drawing/2014/main" id="{A44DE2A1-C852-34D4-443E-C5D7C4B1F3C7}"/>
              </a:ext>
            </a:extLst>
          </p:cNvPr>
          <p:cNvSpPr>
            <a:spLocks noGrp="1"/>
          </p:cNvSpPr>
          <p:nvPr>
            <p:ph idx="1"/>
          </p:nvPr>
        </p:nvSpPr>
        <p:spPr/>
        <p:txBody>
          <a:bodyPr/>
          <a:lstStyle/>
          <a:p>
            <a:r>
              <a:rPr lang="en-US" dirty="0"/>
              <a:t>Death Lock </a:t>
            </a:r>
            <a:r>
              <a:rPr lang="en-US" dirty="0" err="1"/>
              <a:t>là</a:t>
            </a:r>
            <a:r>
              <a:rPr lang="en-US" dirty="0"/>
              <a:t> </a:t>
            </a:r>
            <a:r>
              <a:rPr lang="en-US" dirty="0" err="1"/>
              <a:t>hiện</a:t>
            </a:r>
            <a:r>
              <a:rPr lang="en-US" dirty="0"/>
              <a:t> </a:t>
            </a:r>
            <a:r>
              <a:rPr lang="en-US" dirty="0" err="1"/>
              <a:t>tượng</a:t>
            </a:r>
            <a:r>
              <a:rPr lang="en-US" dirty="0"/>
              <a:t> </a:t>
            </a:r>
            <a:r>
              <a:rPr lang="en-US" dirty="0" err="1"/>
              <a:t>nhiều</a:t>
            </a:r>
            <a:r>
              <a:rPr lang="en-US" dirty="0"/>
              <a:t> </a:t>
            </a:r>
            <a:r>
              <a:rPr lang="en-US" dirty="0" err="1"/>
              <a:t>luồng</a:t>
            </a:r>
            <a:r>
              <a:rPr lang="en-US" dirty="0"/>
              <a:t> </a:t>
            </a:r>
            <a:r>
              <a:rPr lang="en-US" dirty="0" err="1"/>
              <a:t>cần</a:t>
            </a:r>
            <a:r>
              <a:rPr lang="en-US" dirty="0"/>
              <a:t> </a:t>
            </a:r>
            <a:r>
              <a:rPr lang="en-US" dirty="0" err="1"/>
              <a:t>đợi</a:t>
            </a:r>
            <a:r>
              <a:rPr lang="en-US" dirty="0"/>
              <a:t> </a:t>
            </a:r>
            <a:r>
              <a:rPr lang="en-US" dirty="0" err="1"/>
              <a:t>tài</a:t>
            </a:r>
            <a:r>
              <a:rPr lang="en-US" dirty="0"/>
              <a:t> </a:t>
            </a:r>
            <a:r>
              <a:rPr lang="en-US" dirty="0" err="1"/>
              <a:t>nguyên</a:t>
            </a:r>
            <a:r>
              <a:rPr lang="en-US" dirty="0"/>
              <a:t> </a:t>
            </a:r>
            <a:r>
              <a:rPr lang="en-US" dirty="0" err="1"/>
              <a:t>từ</a:t>
            </a:r>
            <a:r>
              <a:rPr lang="en-US" dirty="0"/>
              <a:t> </a:t>
            </a:r>
            <a:r>
              <a:rPr lang="en-US" dirty="0" err="1"/>
              <a:t>luồng</a:t>
            </a:r>
            <a:r>
              <a:rPr lang="en-US" dirty="0"/>
              <a:t> </a:t>
            </a:r>
            <a:r>
              <a:rPr lang="en-US" dirty="0" err="1"/>
              <a:t>khác</a:t>
            </a:r>
            <a:r>
              <a:rPr lang="en-US" dirty="0"/>
              <a:t>, </a:t>
            </a:r>
            <a:r>
              <a:rPr lang="en-US" dirty="0" err="1"/>
              <a:t>dẫn</a:t>
            </a:r>
            <a:r>
              <a:rPr lang="en-US" dirty="0"/>
              <a:t> </a:t>
            </a:r>
            <a:r>
              <a:rPr lang="en-US" dirty="0" err="1"/>
              <a:t>tới</a:t>
            </a:r>
            <a:r>
              <a:rPr lang="en-US" dirty="0"/>
              <a:t> </a:t>
            </a:r>
            <a:r>
              <a:rPr lang="en-US" dirty="0" err="1"/>
              <a:t>tình</a:t>
            </a:r>
            <a:r>
              <a:rPr lang="en-US" dirty="0"/>
              <a:t> </a:t>
            </a:r>
            <a:r>
              <a:rPr lang="en-US" dirty="0" err="1"/>
              <a:t>trạng</a:t>
            </a:r>
            <a:r>
              <a:rPr lang="en-US" dirty="0"/>
              <a:t> </a:t>
            </a:r>
            <a:r>
              <a:rPr lang="en-US" dirty="0" err="1"/>
              <a:t>không</a:t>
            </a:r>
            <a:r>
              <a:rPr lang="en-US" dirty="0"/>
              <a:t> </a:t>
            </a:r>
            <a:r>
              <a:rPr lang="en-US" dirty="0" err="1"/>
              <a:t>luồng</a:t>
            </a:r>
            <a:r>
              <a:rPr lang="en-US" dirty="0"/>
              <a:t> </a:t>
            </a:r>
            <a:r>
              <a:rPr lang="en-US" dirty="0" err="1"/>
              <a:t>nào</a:t>
            </a:r>
            <a:r>
              <a:rPr lang="en-US" dirty="0"/>
              <a:t> </a:t>
            </a:r>
            <a:r>
              <a:rPr lang="en-US" dirty="0" err="1"/>
              <a:t>chạy</a:t>
            </a:r>
            <a:r>
              <a:rPr lang="en-US" dirty="0"/>
              <a:t> </a:t>
            </a:r>
            <a:r>
              <a:rPr lang="en-US" dirty="0" err="1"/>
              <a:t>được</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đóng</a:t>
            </a:r>
            <a:r>
              <a:rPr lang="en-US" dirty="0"/>
              <a:t> bang </a:t>
            </a:r>
            <a:r>
              <a:rPr lang="en-US" dirty="0" err="1"/>
              <a:t>vĩnh</a:t>
            </a:r>
            <a:r>
              <a:rPr lang="en-US" dirty="0"/>
              <a:t> </a:t>
            </a:r>
            <a:r>
              <a:rPr lang="en-US" dirty="0" err="1"/>
              <a:t>viễn</a:t>
            </a:r>
            <a:r>
              <a:rPr lang="en-US" dirty="0"/>
              <a:t> </a:t>
            </a:r>
            <a:r>
              <a:rPr lang="en-US" dirty="0" err="1"/>
              <a:t>nếu</a:t>
            </a:r>
            <a:r>
              <a:rPr lang="en-US" dirty="0"/>
              <a:t> </a:t>
            </a:r>
            <a:r>
              <a:rPr lang="en-US" dirty="0" err="1"/>
              <a:t>không</a:t>
            </a:r>
            <a:r>
              <a:rPr lang="en-US" dirty="0"/>
              <a:t> </a:t>
            </a:r>
            <a:r>
              <a:rPr lang="en-US" dirty="0" err="1"/>
              <a:t>có</a:t>
            </a:r>
            <a:r>
              <a:rPr lang="en-US" dirty="0"/>
              <a:t> can </a:t>
            </a:r>
            <a:r>
              <a:rPr lang="en-US" dirty="0" err="1"/>
              <a:t>thiệp</a:t>
            </a:r>
            <a:r>
              <a:rPr lang="en-US" dirty="0"/>
              <a:t>.</a:t>
            </a:r>
          </a:p>
          <a:p>
            <a:r>
              <a:rPr lang="en-US" dirty="0"/>
              <a:t>VD: (</a:t>
            </a:r>
            <a:r>
              <a:rPr lang="en-US" dirty="0" err="1"/>
              <a:t>Bữa</a:t>
            </a:r>
            <a:r>
              <a:rPr lang="en-US" dirty="0"/>
              <a:t> </a:t>
            </a:r>
            <a:r>
              <a:rPr lang="en-US" dirty="0" err="1"/>
              <a:t>ăn</a:t>
            </a:r>
            <a:r>
              <a:rPr lang="en-US" dirty="0"/>
              <a:t> </a:t>
            </a:r>
            <a:r>
              <a:rPr lang="en-US" dirty="0" err="1"/>
              <a:t>tối</a:t>
            </a:r>
            <a:r>
              <a:rPr lang="en-US" dirty="0"/>
              <a:t> </a:t>
            </a:r>
            <a:r>
              <a:rPr lang="en-US" dirty="0" err="1"/>
              <a:t>của</a:t>
            </a:r>
            <a:r>
              <a:rPr lang="en-US" dirty="0"/>
              <a:t> </a:t>
            </a:r>
            <a:r>
              <a:rPr lang="en-US" dirty="0" err="1"/>
              <a:t>triết</a:t>
            </a:r>
            <a:r>
              <a:rPr lang="en-US" dirty="0"/>
              <a:t> </a:t>
            </a:r>
            <a:r>
              <a:rPr lang="en-US" dirty="0" err="1"/>
              <a:t>gia</a:t>
            </a:r>
            <a:r>
              <a:rPr lang="en-US" dirty="0"/>
              <a:t>) M</a:t>
            </a:r>
            <a:r>
              <a:rPr lang="vi-VN" dirty="0"/>
              <a:t>ột số triết gia ngồi quanh một bàn ăn và mỗi người cần hai cái đũa để ăn mì. Tuy nhiên, chỉ có một cái đũa giữa mỗi cặp triết gia. Nếu mỗi triết gia nhặt lên cái đũa bên trái của họ và sau đó chờ cái đũa bên phải để ăn, họ có thể đều kết thúc với một cái đũa và chờ đợi vô hạn, với mỗi người đều chờ người kế tiếp từ bỏ cái đũa mà họ cần.</a:t>
            </a:r>
            <a:endParaRPr lang="en-US" dirty="0"/>
          </a:p>
        </p:txBody>
      </p:sp>
    </p:spTree>
    <p:extLst>
      <p:ext uri="{BB962C8B-B14F-4D97-AF65-F5344CB8AC3E}">
        <p14:creationId xmlns:p14="http://schemas.microsoft.com/office/powerpoint/2010/main" val="115061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92CE-6758-5770-4BE3-452136108A70}"/>
              </a:ext>
            </a:extLst>
          </p:cNvPr>
          <p:cNvSpPr>
            <a:spLocks noGrp="1"/>
          </p:cNvSpPr>
          <p:nvPr>
            <p:ph type="title"/>
          </p:nvPr>
        </p:nvSpPr>
        <p:spPr/>
        <p:txBody>
          <a:bodyPr/>
          <a:lstStyle/>
          <a:p>
            <a:r>
              <a:rPr lang="en-US" dirty="0"/>
              <a:t>4. Death Lock</a:t>
            </a:r>
          </a:p>
        </p:txBody>
      </p:sp>
      <p:sp>
        <p:nvSpPr>
          <p:cNvPr id="3" name="Content Placeholder 2">
            <a:extLst>
              <a:ext uri="{FF2B5EF4-FFF2-40B4-BE49-F238E27FC236}">
                <a16:creationId xmlns:a16="http://schemas.microsoft.com/office/drawing/2014/main" id="{33BE2800-7736-D3E9-DE8E-AC1FD4FA39D1}"/>
              </a:ext>
            </a:extLst>
          </p:cNvPr>
          <p:cNvSpPr>
            <a:spLocks noGrp="1"/>
          </p:cNvSpPr>
          <p:nvPr>
            <p:ph idx="1"/>
          </p:nvPr>
        </p:nvSpPr>
        <p:spPr/>
        <p:txBody>
          <a:bodyPr>
            <a:normAutofit lnSpcReduction="10000"/>
          </a:bodyPr>
          <a:lstStyle/>
          <a:p>
            <a:pPr marL="0" indent="0">
              <a:buNone/>
            </a:pPr>
            <a:r>
              <a:rPr lang="en-US" dirty="0" err="1"/>
              <a:t>Một</a:t>
            </a:r>
            <a:r>
              <a:rPr lang="en-US" dirty="0"/>
              <a:t> Death Lock </a:t>
            </a:r>
            <a:r>
              <a:rPr lang="en-US" dirty="0" err="1"/>
              <a:t>xảy</a:t>
            </a:r>
            <a:r>
              <a:rPr lang="en-US" dirty="0"/>
              <a:t> </a:t>
            </a:r>
            <a:r>
              <a:rPr lang="en-US" dirty="0" err="1"/>
              <a:t>ra</a:t>
            </a:r>
            <a:r>
              <a:rPr lang="en-US" dirty="0"/>
              <a:t> </a:t>
            </a:r>
            <a:r>
              <a:rPr lang="en-US" dirty="0" err="1"/>
              <a:t>chỉ</a:t>
            </a:r>
            <a:r>
              <a:rPr lang="en-US" dirty="0"/>
              <a:t> khi </a:t>
            </a:r>
            <a:r>
              <a:rPr lang="en-US" dirty="0" err="1"/>
              <a:t>thỏa</a:t>
            </a:r>
            <a:r>
              <a:rPr lang="en-US" dirty="0"/>
              <a:t> </a:t>
            </a:r>
            <a:r>
              <a:rPr lang="en-US" dirty="0" err="1"/>
              <a:t>mãn</a:t>
            </a:r>
            <a:r>
              <a:rPr lang="en-US" dirty="0"/>
              <a:t> 4 </a:t>
            </a:r>
            <a:r>
              <a:rPr lang="en-US" dirty="0" err="1"/>
              <a:t>điều</a:t>
            </a:r>
            <a:r>
              <a:rPr lang="en-US" dirty="0"/>
              <a:t> </a:t>
            </a:r>
            <a:r>
              <a:rPr lang="en-US" dirty="0" err="1"/>
              <a:t>kiện</a:t>
            </a:r>
            <a:r>
              <a:rPr lang="en-US" dirty="0"/>
              <a:t> </a:t>
            </a:r>
            <a:r>
              <a:rPr lang="en-US" dirty="0" err="1"/>
              <a:t>của</a:t>
            </a:r>
            <a:r>
              <a:rPr lang="en-US" dirty="0"/>
              <a:t> Coffman:</a:t>
            </a:r>
          </a:p>
          <a:p>
            <a:r>
              <a:rPr lang="en-US" dirty="0" err="1"/>
              <a:t>Loại</a:t>
            </a:r>
            <a:r>
              <a:rPr lang="en-US" dirty="0"/>
              <a:t> </a:t>
            </a:r>
            <a:r>
              <a:rPr lang="en-US" dirty="0" err="1"/>
              <a:t>trừ</a:t>
            </a:r>
            <a:r>
              <a:rPr lang="en-US" dirty="0"/>
              <a:t> </a:t>
            </a:r>
            <a:r>
              <a:rPr lang="en-US" dirty="0" err="1"/>
              <a:t>lẫn</a:t>
            </a:r>
            <a:r>
              <a:rPr lang="en-US" dirty="0"/>
              <a:t> </a:t>
            </a:r>
            <a:r>
              <a:rPr lang="en-US" dirty="0" err="1"/>
              <a:t>nhau</a:t>
            </a:r>
            <a:r>
              <a:rPr lang="en-US" dirty="0"/>
              <a:t>: </a:t>
            </a:r>
            <a:r>
              <a:rPr lang="en-US" dirty="0" err="1"/>
              <a:t>Có</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tài</a:t>
            </a:r>
            <a:r>
              <a:rPr lang="en-US" dirty="0"/>
              <a:t> </a:t>
            </a:r>
            <a:r>
              <a:rPr lang="en-US" dirty="0" err="1"/>
              <a:t>nguyên</a:t>
            </a:r>
            <a:r>
              <a:rPr lang="en-US" dirty="0"/>
              <a:t> </a:t>
            </a:r>
            <a:r>
              <a:rPr lang="en-US" dirty="0" err="1"/>
              <a:t>không</a:t>
            </a:r>
            <a:r>
              <a:rPr lang="en-US" dirty="0"/>
              <a:t> </a:t>
            </a:r>
            <a:r>
              <a:rPr lang="en-US" dirty="0" err="1"/>
              <a:t>thể</a:t>
            </a:r>
            <a:r>
              <a:rPr lang="en-US" dirty="0"/>
              <a:t> chia </a:t>
            </a:r>
            <a:r>
              <a:rPr lang="en-US" dirty="0" err="1"/>
              <a:t>sẻ</a:t>
            </a:r>
            <a:r>
              <a:rPr lang="en-US" dirty="0"/>
              <a:t>, </a:t>
            </a:r>
            <a:r>
              <a:rPr lang="en-US" dirty="0" err="1"/>
              <a:t>nó</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giữ</a:t>
            </a:r>
            <a:r>
              <a:rPr lang="en-US" dirty="0"/>
              <a:t> </a:t>
            </a:r>
            <a:r>
              <a:rPr lang="en-US" dirty="0" err="1"/>
              <a:t>bởi</a:t>
            </a:r>
            <a:r>
              <a:rPr lang="en-US" dirty="0"/>
              <a:t> </a:t>
            </a:r>
            <a:r>
              <a:rPr lang="en-US" dirty="0" err="1"/>
              <a:t>một</a:t>
            </a:r>
            <a:r>
              <a:rPr lang="en-US" dirty="0"/>
              <a:t> </a:t>
            </a:r>
            <a:r>
              <a:rPr lang="en-US" dirty="0" err="1"/>
              <a:t>luồng</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a:t>
            </a:r>
          </a:p>
          <a:p>
            <a:r>
              <a:rPr lang="en-US" dirty="0" err="1"/>
              <a:t>Giữ</a:t>
            </a:r>
            <a:r>
              <a:rPr lang="en-US" dirty="0"/>
              <a:t> </a:t>
            </a:r>
            <a:r>
              <a:rPr lang="en-US" dirty="0" err="1"/>
              <a:t>và</a:t>
            </a:r>
            <a:r>
              <a:rPr lang="en-US" dirty="0"/>
              <a:t> </a:t>
            </a:r>
            <a:r>
              <a:rPr lang="en-US" dirty="0" err="1"/>
              <a:t>chờ</a:t>
            </a:r>
            <a:r>
              <a:rPr lang="en-US" dirty="0"/>
              <a:t>: </a:t>
            </a:r>
            <a:r>
              <a:rPr lang="en-US" dirty="0" err="1"/>
              <a:t>Một</a:t>
            </a:r>
            <a:r>
              <a:rPr lang="en-US" dirty="0"/>
              <a:t> </a:t>
            </a:r>
            <a:r>
              <a:rPr lang="en-US" dirty="0" err="1"/>
              <a:t>luồng</a:t>
            </a:r>
            <a:r>
              <a:rPr lang="en-US" dirty="0"/>
              <a:t> </a:t>
            </a:r>
            <a:r>
              <a:rPr lang="en-US" dirty="0" err="1"/>
              <a:t>đang</a:t>
            </a:r>
            <a:r>
              <a:rPr lang="en-US" dirty="0"/>
              <a:t> </a:t>
            </a:r>
            <a:r>
              <a:rPr lang="en-US" dirty="0" err="1"/>
              <a:t>giữ</a:t>
            </a:r>
            <a:r>
              <a:rPr lang="en-US" dirty="0"/>
              <a:t> </a:t>
            </a:r>
            <a:r>
              <a:rPr lang="en-US" dirty="0" err="1"/>
              <a:t>tài</a:t>
            </a:r>
            <a:r>
              <a:rPr lang="en-US" dirty="0"/>
              <a:t> </a:t>
            </a:r>
            <a:r>
              <a:rPr lang="en-US" dirty="0" err="1"/>
              <a:t>nguyên</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tài</a:t>
            </a:r>
            <a:r>
              <a:rPr lang="en-US" dirty="0"/>
              <a:t> </a:t>
            </a:r>
            <a:r>
              <a:rPr lang="en-US" dirty="0" err="1"/>
              <a:t>nguyên</a:t>
            </a:r>
            <a:r>
              <a:rPr lang="en-US" dirty="0"/>
              <a:t> </a:t>
            </a:r>
            <a:r>
              <a:rPr lang="en-US" dirty="0" err="1"/>
              <a:t>từ</a:t>
            </a:r>
            <a:r>
              <a:rPr lang="en-US" dirty="0"/>
              <a:t> </a:t>
            </a:r>
            <a:r>
              <a:rPr lang="en-US" dirty="0" err="1"/>
              <a:t>luồng</a:t>
            </a:r>
            <a:r>
              <a:rPr lang="en-US" dirty="0"/>
              <a:t> </a:t>
            </a:r>
            <a:r>
              <a:rPr lang="en-US" dirty="0" err="1"/>
              <a:t>khác</a:t>
            </a:r>
            <a:r>
              <a:rPr lang="en-US" dirty="0"/>
              <a:t>.</a:t>
            </a:r>
          </a:p>
          <a:p>
            <a:r>
              <a:rPr lang="en-US" dirty="0" err="1"/>
              <a:t>Không</a:t>
            </a:r>
            <a:r>
              <a:rPr lang="en-US" dirty="0"/>
              <a:t> </a:t>
            </a:r>
            <a:r>
              <a:rPr lang="en-US" dirty="0" err="1"/>
              <a:t>cưỡng</a:t>
            </a:r>
            <a:r>
              <a:rPr lang="en-US" dirty="0"/>
              <a:t> </a:t>
            </a:r>
            <a:r>
              <a:rPr lang="en-US" dirty="0" err="1"/>
              <a:t>bức</a:t>
            </a:r>
            <a:r>
              <a:rPr lang="en-US" dirty="0"/>
              <a:t> </a:t>
            </a:r>
            <a:r>
              <a:rPr lang="en-US" dirty="0" err="1"/>
              <a:t>từ</a:t>
            </a:r>
            <a:r>
              <a:rPr lang="en-US" dirty="0"/>
              <a:t> </a:t>
            </a:r>
            <a:r>
              <a:rPr lang="en-US" dirty="0" err="1"/>
              <a:t>bỏ</a:t>
            </a:r>
            <a:r>
              <a:rPr lang="en-US" dirty="0"/>
              <a:t>: </a:t>
            </a:r>
            <a:r>
              <a:rPr lang="en-US" dirty="0" err="1"/>
              <a:t>Luồng</a:t>
            </a:r>
            <a:r>
              <a:rPr lang="en-US" dirty="0"/>
              <a:t> </a:t>
            </a:r>
            <a:r>
              <a:rPr lang="en-US" dirty="0" err="1"/>
              <a:t>không</a:t>
            </a:r>
            <a:r>
              <a:rPr lang="en-US" dirty="0"/>
              <a:t> </a:t>
            </a:r>
            <a:r>
              <a:rPr lang="en-US" dirty="0" err="1"/>
              <a:t>thể</a:t>
            </a:r>
            <a:r>
              <a:rPr lang="en-US" dirty="0"/>
              <a:t> </a:t>
            </a:r>
            <a:r>
              <a:rPr lang="en-US" dirty="0" err="1"/>
              <a:t>tự</a:t>
            </a:r>
            <a:r>
              <a:rPr lang="en-US" dirty="0"/>
              <a:t> </a:t>
            </a:r>
            <a:r>
              <a:rPr lang="en-US" dirty="0" err="1"/>
              <a:t>cưỡng</a:t>
            </a:r>
            <a:r>
              <a:rPr lang="en-US" dirty="0"/>
              <a:t> </a:t>
            </a:r>
            <a:r>
              <a:rPr lang="en-US" dirty="0" err="1"/>
              <a:t>bức</a:t>
            </a:r>
            <a:r>
              <a:rPr lang="en-US" dirty="0"/>
              <a:t> </a:t>
            </a:r>
            <a:r>
              <a:rPr lang="en-US" dirty="0" err="1"/>
              <a:t>từ</a:t>
            </a:r>
            <a:r>
              <a:rPr lang="en-US" dirty="0"/>
              <a:t> </a:t>
            </a:r>
            <a:r>
              <a:rPr lang="en-US" dirty="0" err="1"/>
              <a:t>bỏ</a:t>
            </a:r>
            <a:r>
              <a:rPr lang="en-US" dirty="0"/>
              <a:t> </a:t>
            </a:r>
            <a:r>
              <a:rPr lang="en-US" dirty="0" err="1"/>
              <a:t>tài</a:t>
            </a:r>
            <a:r>
              <a:rPr lang="en-US" dirty="0"/>
              <a:t> </a:t>
            </a:r>
            <a:r>
              <a:rPr lang="en-US" dirty="0" err="1"/>
              <a:t>nguyên</a:t>
            </a:r>
            <a:r>
              <a:rPr lang="en-US" dirty="0"/>
              <a:t> </a:t>
            </a:r>
            <a:r>
              <a:rPr lang="en-US" dirty="0" err="1"/>
              <a:t>nếu</a:t>
            </a:r>
            <a:r>
              <a:rPr lang="en-US" dirty="0"/>
              <a:t> </a:t>
            </a:r>
            <a:r>
              <a:rPr lang="en-US" dirty="0" err="1"/>
              <a:t>chưa</a:t>
            </a:r>
            <a:r>
              <a:rPr lang="en-US" dirty="0"/>
              <a:t> </a:t>
            </a:r>
            <a:r>
              <a:rPr lang="en-US" dirty="0" err="1"/>
              <a:t>hoàn</a:t>
            </a:r>
            <a:r>
              <a:rPr lang="en-US" dirty="0"/>
              <a:t> </a:t>
            </a:r>
            <a:r>
              <a:rPr lang="en-US" dirty="0" err="1"/>
              <a:t>thành</a:t>
            </a:r>
            <a:r>
              <a:rPr lang="en-US" dirty="0"/>
              <a:t> </a:t>
            </a:r>
            <a:r>
              <a:rPr lang="en-US" dirty="0" err="1"/>
              <a:t>công</a:t>
            </a:r>
            <a:r>
              <a:rPr lang="en-US" dirty="0"/>
              <a:t> </a:t>
            </a:r>
            <a:r>
              <a:rPr lang="en-US" dirty="0" err="1"/>
              <a:t>việc</a:t>
            </a:r>
            <a:r>
              <a:rPr lang="en-US" dirty="0"/>
              <a:t>.</a:t>
            </a:r>
          </a:p>
          <a:p>
            <a:r>
              <a:rPr lang="en-US" dirty="0" err="1"/>
              <a:t>Chờ</a:t>
            </a:r>
            <a:r>
              <a:rPr lang="en-US" dirty="0"/>
              <a:t> </a:t>
            </a:r>
            <a:r>
              <a:rPr lang="en-US" dirty="0" err="1"/>
              <a:t>đợi</a:t>
            </a:r>
            <a:r>
              <a:rPr lang="en-US" dirty="0"/>
              <a:t> </a:t>
            </a:r>
            <a:r>
              <a:rPr lang="en-US" dirty="0" err="1"/>
              <a:t>vòng</a:t>
            </a:r>
            <a:r>
              <a:rPr lang="en-US" dirty="0"/>
              <a:t> </a:t>
            </a:r>
            <a:r>
              <a:rPr lang="en-US" dirty="0" err="1"/>
              <a:t>tròn</a:t>
            </a:r>
            <a:r>
              <a:rPr lang="en-US" dirty="0"/>
              <a:t>: </a:t>
            </a:r>
            <a:r>
              <a:rPr lang="en-US" dirty="0" err="1"/>
              <a:t>Có</a:t>
            </a:r>
            <a:r>
              <a:rPr lang="en-US" dirty="0"/>
              <a:t> </a:t>
            </a:r>
            <a:r>
              <a:rPr lang="en-US" dirty="0" err="1"/>
              <a:t>một</a:t>
            </a:r>
            <a:r>
              <a:rPr lang="en-US" dirty="0"/>
              <a:t> </a:t>
            </a:r>
            <a:r>
              <a:rPr lang="en-US" dirty="0" err="1"/>
              <a:t>chuỗi</a:t>
            </a:r>
            <a:r>
              <a:rPr lang="en-US" dirty="0"/>
              <a:t> </a:t>
            </a:r>
            <a:r>
              <a:rPr lang="en-US" dirty="0" err="1"/>
              <a:t>vòng</a:t>
            </a:r>
            <a:r>
              <a:rPr lang="en-US" dirty="0"/>
              <a:t> </a:t>
            </a:r>
            <a:r>
              <a:rPr lang="en-US" dirty="0" err="1"/>
              <a:t>tròn</a:t>
            </a:r>
            <a:r>
              <a:rPr lang="en-US" dirty="0"/>
              <a:t> </a:t>
            </a:r>
            <a:r>
              <a:rPr lang="en-US" dirty="0" err="1"/>
              <a:t>luồng</a:t>
            </a:r>
            <a:r>
              <a:rPr lang="en-US" dirty="0"/>
              <a:t> (T1, T2, T3, …) Trong </a:t>
            </a:r>
            <a:r>
              <a:rPr lang="en-US" dirty="0" err="1"/>
              <a:t>đó</a:t>
            </a:r>
            <a:r>
              <a:rPr lang="en-US" dirty="0"/>
              <a:t> T1 </a:t>
            </a:r>
            <a:r>
              <a:rPr lang="en-US" dirty="0" err="1"/>
              <a:t>đợi</a:t>
            </a:r>
            <a:r>
              <a:rPr lang="en-US" dirty="0"/>
              <a:t> </a:t>
            </a:r>
            <a:r>
              <a:rPr lang="en-US" dirty="0" err="1"/>
              <a:t>tại</a:t>
            </a:r>
            <a:r>
              <a:rPr lang="en-US" dirty="0"/>
              <a:t> </a:t>
            </a:r>
            <a:r>
              <a:rPr lang="en-US" dirty="0" err="1"/>
              <a:t>nguyên</a:t>
            </a:r>
            <a:r>
              <a:rPr lang="en-US" dirty="0"/>
              <a:t> T2, T2 </a:t>
            </a:r>
            <a:r>
              <a:rPr lang="en-US" dirty="0" err="1"/>
              <a:t>đợi</a:t>
            </a:r>
            <a:r>
              <a:rPr lang="en-US" dirty="0"/>
              <a:t> </a:t>
            </a:r>
            <a:r>
              <a:rPr lang="en-US" dirty="0" err="1"/>
              <a:t>tài</a:t>
            </a:r>
            <a:r>
              <a:rPr lang="en-US" dirty="0"/>
              <a:t> </a:t>
            </a:r>
            <a:r>
              <a:rPr lang="en-US" dirty="0" err="1"/>
              <a:t>nguyên</a:t>
            </a:r>
            <a:r>
              <a:rPr lang="en-US" dirty="0"/>
              <a:t> T3, </a:t>
            </a:r>
            <a:r>
              <a:rPr lang="en-US" dirty="0" err="1"/>
              <a:t>cứ</a:t>
            </a:r>
            <a:r>
              <a:rPr lang="en-US" dirty="0"/>
              <a:t> </a:t>
            </a:r>
            <a:r>
              <a:rPr lang="en-US" dirty="0" err="1"/>
              <a:t>vậy</a:t>
            </a:r>
            <a:r>
              <a:rPr lang="en-US" dirty="0"/>
              <a:t> </a:t>
            </a:r>
            <a:r>
              <a:rPr lang="en-US" dirty="0" err="1"/>
              <a:t>đến</a:t>
            </a:r>
            <a:r>
              <a:rPr lang="en-US" dirty="0"/>
              <a:t> Tn </a:t>
            </a:r>
            <a:r>
              <a:rPr lang="en-US" dirty="0" err="1"/>
              <a:t>đợi</a:t>
            </a:r>
            <a:r>
              <a:rPr lang="en-US" dirty="0"/>
              <a:t> </a:t>
            </a:r>
            <a:r>
              <a:rPr lang="en-US" dirty="0" err="1"/>
              <a:t>tài</a:t>
            </a:r>
            <a:r>
              <a:rPr lang="en-US" dirty="0"/>
              <a:t> </a:t>
            </a:r>
            <a:r>
              <a:rPr lang="en-US" dirty="0" err="1"/>
              <a:t>nguyên</a:t>
            </a:r>
            <a:r>
              <a:rPr lang="en-US" dirty="0"/>
              <a:t> T1.</a:t>
            </a:r>
          </a:p>
        </p:txBody>
      </p:sp>
    </p:spTree>
    <p:extLst>
      <p:ext uri="{BB962C8B-B14F-4D97-AF65-F5344CB8AC3E}">
        <p14:creationId xmlns:p14="http://schemas.microsoft.com/office/powerpoint/2010/main" val="227418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3124-E01F-6E31-30E8-285861F4BCDF}"/>
              </a:ext>
            </a:extLst>
          </p:cNvPr>
          <p:cNvSpPr>
            <a:spLocks noGrp="1"/>
          </p:cNvSpPr>
          <p:nvPr>
            <p:ph type="title"/>
          </p:nvPr>
        </p:nvSpPr>
        <p:spPr/>
        <p:txBody>
          <a:bodyPr/>
          <a:lstStyle/>
          <a:p>
            <a:r>
              <a:rPr lang="en-US" dirty="0"/>
              <a:t>1. Race condition</a:t>
            </a:r>
          </a:p>
        </p:txBody>
      </p:sp>
      <p:sp>
        <p:nvSpPr>
          <p:cNvPr id="3" name="Text Placeholder 2">
            <a:extLst>
              <a:ext uri="{FF2B5EF4-FFF2-40B4-BE49-F238E27FC236}">
                <a16:creationId xmlns:a16="http://schemas.microsoft.com/office/drawing/2014/main" id="{BE7A2889-174D-C850-B459-2740ACCA2D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058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AEC3-FA16-58B2-95A0-8FA0B85B6C41}"/>
              </a:ext>
            </a:extLst>
          </p:cNvPr>
          <p:cNvSpPr>
            <a:spLocks noGrp="1"/>
          </p:cNvSpPr>
          <p:nvPr>
            <p:ph type="title"/>
          </p:nvPr>
        </p:nvSpPr>
        <p:spPr/>
        <p:txBody>
          <a:bodyPr/>
          <a:lstStyle/>
          <a:p>
            <a:r>
              <a:rPr lang="en-US" dirty="0"/>
              <a:t>4.2 Death Lock</a:t>
            </a:r>
          </a:p>
        </p:txBody>
      </p:sp>
      <p:sp>
        <p:nvSpPr>
          <p:cNvPr id="3" name="Content Placeholder 2">
            <a:extLst>
              <a:ext uri="{FF2B5EF4-FFF2-40B4-BE49-F238E27FC236}">
                <a16:creationId xmlns:a16="http://schemas.microsoft.com/office/drawing/2014/main" id="{1FC99167-5D13-BE8D-A299-C407F120068D}"/>
              </a:ext>
            </a:extLst>
          </p:cNvPr>
          <p:cNvSpPr>
            <a:spLocks noGrp="1"/>
          </p:cNvSpPr>
          <p:nvPr>
            <p:ph idx="1"/>
          </p:nvPr>
        </p:nvSpPr>
        <p:spPr/>
        <p:txBody>
          <a:bodyPr/>
          <a:lstStyle/>
          <a:p>
            <a:r>
              <a:rPr lang="en-US" dirty="0" err="1"/>
              <a:t>Để</a:t>
            </a:r>
            <a:r>
              <a:rPr lang="en-US" dirty="0"/>
              <a:t> </a:t>
            </a:r>
            <a:r>
              <a:rPr lang="en-US" dirty="0" err="1"/>
              <a:t>khắc</a:t>
            </a:r>
            <a:r>
              <a:rPr lang="en-US" dirty="0"/>
              <a:t> </a:t>
            </a:r>
            <a:r>
              <a:rPr lang="en-US" dirty="0" err="1"/>
              <a:t>phục</a:t>
            </a:r>
            <a:r>
              <a:rPr lang="en-US" dirty="0"/>
              <a:t> Death Lock,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nguyên</a:t>
            </a:r>
            <a:r>
              <a:rPr lang="en-US" dirty="0"/>
              <a:t> </a:t>
            </a:r>
            <a:r>
              <a:rPr lang="en-US" dirty="0" err="1"/>
              <a:t>tắc</a:t>
            </a:r>
            <a:r>
              <a:rPr lang="en-US" dirty="0"/>
              <a:t> </a:t>
            </a:r>
            <a:r>
              <a:rPr lang="en-US" dirty="0" err="1"/>
              <a:t>thứ</a:t>
            </a:r>
            <a:r>
              <a:rPr lang="en-US" dirty="0"/>
              <a:t> 3 </a:t>
            </a:r>
            <a:r>
              <a:rPr lang="en-US" dirty="0" err="1"/>
              <a:t>của</a:t>
            </a:r>
            <a:r>
              <a:rPr lang="en-US" dirty="0"/>
              <a:t> Coffman, </a:t>
            </a:r>
            <a:r>
              <a:rPr lang="en-US" dirty="0" err="1"/>
              <a:t>một</a:t>
            </a:r>
            <a:r>
              <a:rPr lang="en-US" dirty="0"/>
              <a:t> </a:t>
            </a:r>
            <a:r>
              <a:rPr lang="en-US" dirty="0" err="1"/>
              <a:t>số</a:t>
            </a:r>
            <a:r>
              <a:rPr lang="en-US" dirty="0"/>
              <a:t> </a:t>
            </a:r>
            <a:r>
              <a:rPr lang="en-US" dirty="0" err="1"/>
              <a:t>luồng</a:t>
            </a:r>
            <a:r>
              <a:rPr lang="en-US" dirty="0"/>
              <a:t> </a:t>
            </a:r>
            <a:r>
              <a:rPr lang="en-US" dirty="0" err="1"/>
              <a:t>sẽ</a:t>
            </a:r>
            <a:r>
              <a:rPr lang="en-US" dirty="0"/>
              <a:t> </a:t>
            </a:r>
            <a:r>
              <a:rPr lang="en-US" dirty="0" err="1"/>
              <a:t>tự</a:t>
            </a:r>
            <a:r>
              <a:rPr lang="en-US" dirty="0"/>
              <a:t> </a:t>
            </a:r>
            <a:r>
              <a:rPr lang="en-US" dirty="0" err="1"/>
              <a:t>cưỡng</a:t>
            </a:r>
            <a:r>
              <a:rPr lang="en-US" dirty="0"/>
              <a:t> </a:t>
            </a:r>
            <a:r>
              <a:rPr lang="en-US" dirty="0" err="1"/>
              <a:t>bức</a:t>
            </a:r>
            <a:r>
              <a:rPr lang="en-US" dirty="0"/>
              <a:t> </a:t>
            </a:r>
            <a:r>
              <a:rPr lang="en-US" dirty="0" err="1"/>
              <a:t>từ</a:t>
            </a:r>
            <a:r>
              <a:rPr lang="en-US" dirty="0"/>
              <a:t> </a:t>
            </a:r>
            <a:r>
              <a:rPr lang="en-US" dirty="0" err="1"/>
              <a:t>bỏ</a:t>
            </a:r>
            <a:r>
              <a:rPr lang="en-US" dirty="0"/>
              <a:t> </a:t>
            </a:r>
            <a:r>
              <a:rPr lang="en-US" dirty="0" err="1"/>
              <a:t>tài</a:t>
            </a:r>
            <a:r>
              <a:rPr lang="en-US" dirty="0"/>
              <a:t> </a:t>
            </a:r>
            <a:r>
              <a:rPr lang="en-US" dirty="0" err="1"/>
              <a:t>nguyên</a:t>
            </a:r>
            <a:r>
              <a:rPr lang="en-US" dirty="0"/>
              <a:t> </a:t>
            </a:r>
            <a:r>
              <a:rPr lang="en-US" dirty="0" err="1"/>
              <a:t>sau</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a:t>
            </a:r>
          </a:p>
        </p:txBody>
      </p:sp>
    </p:spTree>
    <p:extLst>
      <p:ext uri="{BB962C8B-B14F-4D97-AF65-F5344CB8AC3E}">
        <p14:creationId xmlns:p14="http://schemas.microsoft.com/office/powerpoint/2010/main" val="14497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5EB5-7F8D-ADBC-173A-C4F781F06B4C}"/>
              </a:ext>
            </a:extLst>
          </p:cNvPr>
          <p:cNvSpPr>
            <a:spLocks noGrp="1"/>
          </p:cNvSpPr>
          <p:nvPr>
            <p:ph type="title"/>
          </p:nvPr>
        </p:nvSpPr>
        <p:spPr/>
        <p:txBody>
          <a:bodyPr/>
          <a:lstStyle/>
          <a:p>
            <a:r>
              <a:rPr lang="en-US" dirty="0"/>
              <a:t>4.3. Starvation</a:t>
            </a:r>
          </a:p>
        </p:txBody>
      </p:sp>
      <p:sp>
        <p:nvSpPr>
          <p:cNvPr id="3" name="Content Placeholder 2">
            <a:extLst>
              <a:ext uri="{FF2B5EF4-FFF2-40B4-BE49-F238E27FC236}">
                <a16:creationId xmlns:a16="http://schemas.microsoft.com/office/drawing/2014/main" id="{34468897-3C97-A678-4F21-43FE12D3F79C}"/>
              </a:ext>
            </a:extLst>
          </p:cNvPr>
          <p:cNvSpPr>
            <a:spLocks noGrp="1"/>
          </p:cNvSpPr>
          <p:nvPr>
            <p:ph idx="1"/>
          </p:nvPr>
        </p:nvSpPr>
        <p:spPr/>
        <p:txBody>
          <a:bodyPr/>
          <a:lstStyle/>
          <a:p>
            <a:r>
              <a:rPr lang="en-US" dirty="0"/>
              <a:t>Starvation (</a:t>
            </a:r>
            <a:r>
              <a:rPr lang="en-US" dirty="0" err="1"/>
              <a:t>đói</a:t>
            </a:r>
            <a:r>
              <a:rPr lang="en-US" dirty="0"/>
              <a:t> </a:t>
            </a:r>
            <a:r>
              <a:rPr lang="en-US" dirty="0" err="1"/>
              <a:t>khát</a:t>
            </a:r>
            <a:r>
              <a:rPr lang="en-US" dirty="0"/>
              <a:t>) </a:t>
            </a:r>
            <a:r>
              <a:rPr lang="en-US" dirty="0" err="1"/>
              <a:t>là</a:t>
            </a:r>
            <a:r>
              <a:rPr lang="en-US" dirty="0"/>
              <a:t> </a:t>
            </a:r>
            <a:r>
              <a:rPr lang="en-US" dirty="0" err="1"/>
              <a:t>hiện</a:t>
            </a:r>
            <a:r>
              <a:rPr lang="en-US" dirty="0"/>
              <a:t> </a:t>
            </a:r>
            <a:r>
              <a:rPr lang="en-US" dirty="0" err="1"/>
              <a:t>tượng</a:t>
            </a:r>
            <a:r>
              <a:rPr lang="en-US" dirty="0"/>
              <a:t> 1 </a:t>
            </a:r>
            <a:r>
              <a:rPr lang="en-US" dirty="0" err="1"/>
              <a:t>luồng</a:t>
            </a:r>
            <a:r>
              <a:rPr lang="en-US" dirty="0"/>
              <a:t> </a:t>
            </a:r>
            <a:r>
              <a:rPr lang="en-US" dirty="0" err="1"/>
              <a:t>phải</a:t>
            </a:r>
            <a:r>
              <a:rPr lang="en-US" dirty="0"/>
              <a:t> </a:t>
            </a:r>
            <a:r>
              <a:rPr lang="en-US" dirty="0" err="1"/>
              <a:t>chờ</a:t>
            </a:r>
            <a:r>
              <a:rPr lang="en-US" dirty="0"/>
              <a:t> </a:t>
            </a:r>
            <a:r>
              <a:rPr lang="en-US" dirty="0" err="1"/>
              <a:t>thời</a:t>
            </a:r>
            <a:r>
              <a:rPr lang="en-US" dirty="0"/>
              <a:t> </a:t>
            </a:r>
            <a:r>
              <a:rPr lang="en-US" dirty="0" err="1"/>
              <a:t>gian</a:t>
            </a:r>
            <a:r>
              <a:rPr lang="en-US" dirty="0"/>
              <a:t> </a:t>
            </a:r>
            <a:r>
              <a:rPr lang="en-US" dirty="0" err="1"/>
              <a:t>vô</a:t>
            </a:r>
            <a:r>
              <a:rPr lang="en-US" dirty="0"/>
              <a:t> </a:t>
            </a:r>
            <a:r>
              <a:rPr lang="en-US" dirty="0" err="1"/>
              <a:t>hạn</a:t>
            </a:r>
            <a:r>
              <a:rPr lang="en-US" dirty="0"/>
              <a:t> (</a:t>
            </a:r>
            <a:r>
              <a:rPr lang="en-US" dirty="0" err="1"/>
              <a:t>rất</a:t>
            </a:r>
            <a:r>
              <a:rPr lang="en-US" dirty="0"/>
              <a:t> </a:t>
            </a:r>
            <a:r>
              <a:rPr lang="en-US" dirty="0" err="1"/>
              <a:t>lâu</a:t>
            </a:r>
            <a:r>
              <a:rPr lang="en-US" dirty="0"/>
              <a:t>) do </a:t>
            </a:r>
            <a:r>
              <a:rPr lang="en-US" dirty="0" err="1"/>
              <a:t>tài</a:t>
            </a:r>
            <a:r>
              <a:rPr lang="en-US" dirty="0"/>
              <a:t> </a:t>
            </a:r>
            <a:r>
              <a:rPr lang="en-US" dirty="0" err="1"/>
              <a:t>nguyên</a:t>
            </a:r>
            <a:r>
              <a:rPr lang="en-US" dirty="0"/>
              <a:t> </a:t>
            </a:r>
            <a:r>
              <a:rPr lang="en-US" dirty="0" err="1"/>
              <a:t>mình</a:t>
            </a:r>
            <a:r>
              <a:rPr lang="en-US" dirty="0"/>
              <a:t> </a:t>
            </a:r>
            <a:r>
              <a:rPr lang="en-US" dirty="0" err="1"/>
              <a:t>cần</a:t>
            </a:r>
            <a:r>
              <a:rPr lang="en-US" dirty="0"/>
              <a:t> </a:t>
            </a:r>
            <a:r>
              <a:rPr lang="en-US" dirty="0" err="1"/>
              <a:t>bị</a:t>
            </a:r>
            <a:r>
              <a:rPr lang="en-US" dirty="0"/>
              <a:t> </a:t>
            </a:r>
            <a:r>
              <a:rPr lang="en-US" dirty="0" err="1"/>
              <a:t>chiếm</a:t>
            </a:r>
            <a:r>
              <a:rPr lang="en-US" dirty="0"/>
              <a:t> </a:t>
            </a:r>
            <a:r>
              <a:rPr lang="en-US" dirty="0" err="1"/>
              <a:t>bởi</a:t>
            </a:r>
            <a:r>
              <a:rPr lang="en-US" dirty="0"/>
              <a:t> </a:t>
            </a:r>
            <a:r>
              <a:rPr lang="en-US" dirty="0" err="1"/>
              <a:t>các</a:t>
            </a:r>
            <a:r>
              <a:rPr lang="en-US" dirty="0"/>
              <a:t> </a:t>
            </a:r>
            <a:r>
              <a:rPr lang="en-US" dirty="0" err="1"/>
              <a:t>luồng</a:t>
            </a:r>
            <a:r>
              <a:rPr lang="en-US" dirty="0"/>
              <a:t> </a:t>
            </a:r>
            <a:r>
              <a:rPr lang="en-US" dirty="0" err="1"/>
              <a:t>khác</a:t>
            </a:r>
            <a:r>
              <a:rPr lang="en-US" dirty="0"/>
              <a:t>.</a:t>
            </a:r>
          </a:p>
          <a:p>
            <a:r>
              <a:rPr lang="en-US" dirty="0"/>
              <a:t>Starvation </a:t>
            </a:r>
            <a:r>
              <a:rPr lang="en-US" dirty="0" err="1"/>
              <a:t>thường</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mà</a:t>
            </a:r>
            <a:r>
              <a:rPr lang="en-US" dirty="0"/>
              <a:t> </a:t>
            </a:r>
            <a:r>
              <a:rPr lang="en-US" dirty="0" err="1"/>
              <a:t>tài</a:t>
            </a:r>
            <a:r>
              <a:rPr lang="en-US" dirty="0"/>
              <a:t> </a:t>
            </a:r>
            <a:r>
              <a:rPr lang="en-US" dirty="0" err="1"/>
              <a:t>nguyên</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không</a:t>
            </a:r>
            <a:r>
              <a:rPr lang="en-US" dirty="0"/>
              <a:t> </a:t>
            </a:r>
            <a:r>
              <a:rPr lang="en-US" dirty="0" err="1"/>
              <a:t>công</a:t>
            </a:r>
            <a:r>
              <a:rPr lang="en-US" dirty="0"/>
              <a:t> </a:t>
            </a:r>
            <a:r>
              <a:rPr lang="en-US" dirty="0" err="1"/>
              <a:t>bằng</a:t>
            </a:r>
            <a:r>
              <a:rPr lang="en-US" dirty="0"/>
              <a:t> </a:t>
            </a:r>
            <a:r>
              <a:rPr lang="en-US" dirty="0" err="1"/>
              <a:t>và</a:t>
            </a:r>
            <a:r>
              <a:rPr lang="en-US" dirty="0"/>
              <a:t> </a:t>
            </a:r>
            <a:r>
              <a:rPr lang="en-US" dirty="0" err="1"/>
              <a:t>các</a:t>
            </a:r>
            <a:r>
              <a:rPr lang="en-US" dirty="0"/>
              <a:t> </a:t>
            </a:r>
            <a:r>
              <a:rPr lang="en-US" dirty="0" err="1"/>
              <a:t>luồng</a:t>
            </a:r>
            <a:r>
              <a:rPr lang="en-US" dirty="0"/>
              <a:t> </a:t>
            </a:r>
            <a:r>
              <a:rPr lang="en-US" dirty="0" err="1"/>
              <a:t>có</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 </a:t>
            </a:r>
            <a:r>
              <a:rPr lang="en-US" dirty="0" err="1"/>
              <a:t>liên</a:t>
            </a:r>
            <a:r>
              <a:rPr lang="en-US" dirty="0"/>
              <a:t> </a:t>
            </a:r>
            <a:r>
              <a:rPr lang="en-US" dirty="0" err="1"/>
              <a:t>tục</a:t>
            </a:r>
            <a:r>
              <a:rPr lang="en-US" dirty="0"/>
              <a:t> </a:t>
            </a:r>
            <a:r>
              <a:rPr lang="en-US" dirty="0" err="1"/>
              <a:t>chèn</a:t>
            </a:r>
            <a:r>
              <a:rPr lang="en-US" dirty="0"/>
              <a:t> </a:t>
            </a:r>
            <a:r>
              <a:rPr lang="en-US" dirty="0" err="1"/>
              <a:t>ép</a:t>
            </a:r>
            <a:r>
              <a:rPr lang="en-US" dirty="0"/>
              <a:t> </a:t>
            </a:r>
            <a:r>
              <a:rPr lang="en-US" dirty="0" err="1"/>
              <a:t>các</a:t>
            </a:r>
            <a:r>
              <a:rPr lang="en-US" dirty="0"/>
              <a:t> </a:t>
            </a:r>
            <a:r>
              <a:rPr lang="en-US" dirty="0" err="1"/>
              <a:t>luồng</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thấp</a:t>
            </a:r>
            <a:r>
              <a:rPr lang="en-US" dirty="0"/>
              <a:t> </a:t>
            </a:r>
            <a:r>
              <a:rPr lang="en-US" dirty="0" err="1"/>
              <a:t>hơn</a:t>
            </a:r>
            <a:r>
              <a:rPr lang="en-US" dirty="0"/>
              <a:t>.</a:t>
            </a:r>
          </a:p>
        </p:txBody>
      </p:sp>
    </p:spTree>
    <p:extLst>
      <p:ext uri="{BB962C8B-B14F-4D97-AF65-F5344CB8AC3E}">
        <p14:creationId xmlns:p14="http://schemas.microsoft.com/office/powerpoint/2010/main" val="251176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12D2-A97B-8433-9A21-5095872BE2F9}"/>
              </a:ext>
            </a:extLst>
          </p:cNvPr>
          <p:cNvSpPr>
            <a:spLocks noGrp="1"/>
          </p:cNvSpPr>
          <p:nvPr>
            <p:ph type="title"/>
          </p:nvPr>
        </p:nvSpPr>
        <p:spPr/>
        <p:txBody>
          <a:bodyPr/>
          <a:lstStyle/>
          <a:p>
            <a:r>
              <a:rPr lang="en-US" dirty="0"/>
              <a:t>1. Race condition</a:t>
            </a:r>
          </a:p>
        </p:txBody>
      </p:sp>
      <p:sp>
        <p:nvSpPr>
          <p:cNvPr id="3" name="Content Placeholder 2">
            <a:extLst>
              <a:ext uri="{FF2B5EF4-FFF2-40B4-BE49-F238E27FC236}">
                <a16:creationId xmlns:a16="http://schemas.microsoft.com/office/drawing/2014/main" id="{0F20623A-F9CE-FB1C-3471-EBC3594CB5C5}"/>
              </a:ext>
            </a:extLst>
          </p:cNvPr>
          <p:cNvSpPr>
            <a:spLocks noGrp="1"/>
          </p:cNvSpPr>
          <p:nvPr>
            <p:ph idx="1"/>
          </p:nvPr>
        </p:nvSpPr>
        <p:spPr/>
        <p:txBody>
          <a:bodyPr/>
          <a:lstStyle/>
          <a:p>
            <a:r>
              <a:rPr lang="en-US" dirty="0" err="1"/>
              <a:t>Hiện</a:t>
            </a:r>
            <a:r>
              <a:rPr lang="en-US" dirty="0"/>
              <a:t> </a:t>
            </a:r>
            <a:r>
              <a:rPr lang="en-US" dirty="0" err="1"/>
              <a:t>tượng</a:t>
            </a:r>
            <a:r>
              <a:rPr lang="en-US" dirty="0"/>
              <a:t> Race condition </a:t>
            </a:r>
            <a:r>
              <a:rPr lang="en-US" dirty="0" err="1"/>
              <a:t>xảy</a:t>
            </a:r>
            <a:r>
              <a:rPr lang="en-US" dirty="0"/>
              <a:t> </a:t>
            </a:r>
            <a:r>
              <a:rPr lang="en-US" dirty="0" err="1"/>
              <a:t>ra</a:t>
            </a:r>
            <a:r>
              <a:rPr lang="en-US" dirty="0"/>
              <a:t> khi </a:t>
            </a:r>
            <a:r>
              <a:rPr lang="en-US" dirty="0" err="1"/>
              <a:t>có</a:t>
            </a:r>
            <a:r>
              <a:rPr lang="en-US" dirty="0"/>
              <a:t> </a:t>
            </a:r>
            <a:r>
              <a:rPr lang="en-US" dirty="0" err="1"/>
              <a:t>nhiều</a:t>
            </a:r>
            <a:r>
              <a:rPr lang="en-US" dirty="0"/>
              <a:t> </a:t>
            </a:r>
            <a:r>
              <a:rPr lang="en-US" dirty="0" err="1"/>
              <a:t>luồng</a:t>
            </a:r>
            <a:r>
              <a:rPr lang="en-US" dirty="0"/>
              <a:t> </a:t>
            </a:r>
            <a:r>
              <a:rPr lang="en-US" dirty="0" err="1"/>
              <a:t>sử</a:t>
            </a:r>
            <a:r>
              <a:rPr lang="en-US" dirty="0"/>
              <a:t> </a:t>
            </a:r>
            <a:r>
              <a:rPr lang="en-US" dirty="0" err="1"/>
              <a:t>dụng</a:t>
            </a:r>
            <a:r>
              <a:rPr lang="en-US" dirty="0"/>
              <a:t> </a:t>
            </a:r>
            <a:r>
              <a:rPr lang="en-US" dirty="0" err="1"/>
              <a:t>chung</a:t>
            </a:r>
            <a:r>
              <a:rPr lang="en-US" dirty="0"/>
              <a:t> </a:t>
            </a:r>
            <a:r>
              <a:rPr lang="en-US" dirty="0" err="1"/>
              <a:t>một</a:t>
            </a:r>
            <a:r>
              <a:rPr lang="en-US" dirty="0"/>
              <a:t> </a:t>
            </a:r>
            <a:r>
              <a:rPr lang="en-US" dirty="0" err="1"/>
              <a:t>loại</a:t>
            </a:r>
            <a:r>
              <a:rPr lang="en-US" dirty="0"/>
              <a:t> </a:t>
            </a:r>
            <a:r>
              <a:rPr lang="en-US" dirty="0" err="1"/>
              <a:t>tài</a:t>
            </a:r>
            <a:r>
              <a:rPr lang="en-US" dirty="0"/>
              <a:t> </a:t>
            </a:r>
            <a:r>
              <a:rPr lang="en-US" dirty="0" err="1"/>
              <a:t>nguyên</a:t>
            </a:r>
            <a:r>
              <a:rPr lang="en-US" dirty="0"/>
              <a:t> </a:t>
            </a:r>
            <a:r>
              <a:rPr lang="en-US" dirty="0" err="1"/>
              <a:t>chạy</a:t>
            </a:r>
            <a:r>
              <a:rPr lang="en-US" dirty="0"/>
              <a:t> song </a:t>
            </a:r>
            <a:r>
              <a:rPr lang="en-US" dirty="0" err="1"/>
              <a:t>song</a:t>
            </a:r>
            <a:r>
              <a:rPr lang="en-US" dirty="0"/>
              <a:t>, </a:t>
            </a:r>
            <a:r>
              <a:rPr lang="en-US" dirty="0" err="1"/>
              <a:t>làm</a:t>
            </a:r>
            <a:r>
              <a:rPr lang="en-US" dirty="0"/>
              <a:t> </a:t>
            </a:r>
            <a:r>
              <a:rPr lang="en-US" dirty="0" err="1"/>
              <a:t>cho</a:t>
            </a:r>
            <a:r>
              <a:rPr lang="en-US" dirty="0"/>
              <a:t> </a:t>
            </a:r>
            <a:r>
              <a:rPr lang="en-US" dirty="0" err="1"/>
              <a:t>kết</a:t>
            </a:r>
            <a:r>
              <a:rPr lang="en-US" dirty="0"/>
              <a:t> </a:t>
            </a:r>
            <a:r>
              <a:rPr lang="en-US" dirty="0" err="1"/>
              <a:t>quả</a:t>
            </a:r>
            <a:r>
              <a:rPr lang="en-US" dirty="0"/>
              <a:t> </a:t>
            </a:r>
            <a:r>
              <a:rPr lang="en-US" dirty="0" err="1"/>
              <a:t>không</a:t>
            </a:r>
            <a:r>
              <a:rPr lang="en-US" dirty="0"/>
              <a:t> </a:t>
            </a:r>
            <a:r>
              <a:rPr lang="en-US" dirty="0" err="1"/>
              <a:t>được</a:t>
            </a:r>
            <a:r>
              <a:rPr lang="en-US" dirty="0"/>
              <a:t> </a:t>
            </a:r>
            <a:r>
              <a:rPr lang="en-US" dirty="0" err="1"/>
              <a:t>như</a:t>
            </a:r>
            <a:r>
              <a:rPr lang="en-US" dirty="0"/>
              <a:t> </a:t>
            </a:r>
            <a:r>
              <a:rPr lang="en-US" dirty="0" err="1"/>
              <a:t>mong</a:t>
            </a:r>
            <a:r>
              <a:rPr lang="en-US" dirty="0"/>
              <a:t> </a:t>
            </a:r>
            <a:r>
              <a:rPr lang="en-US" dirty="0" err="1"/>
              <a:t>muốn</a:t>
            </a:r>
            <a:r>
              <a:rPr lang="en-US" dirty="0"/>
              <a:t>.</a:t>
            </a:r>
          </a:p>
          <a:p>
            <a:r>
              <a:rPr lang="en-US" dirty="0" err="1"/>
              <a:t>Ví</a:t>
            </a:r>
            <a:r>
              <a:rPr lang="en-US" dirty="0"/>
              <a:t> </a:t>
            </a:r>
            <a:r>
              <a:rPr lang="en-US" dirty="0" err="1"/>
              <a:t>dụ</a:t>
            </a:r>
            <a:r>
              <a:rPr lang="en-US" dirty="0"/>
              <a:t>: </a:t>
            </a:r>
            <a:r>
              <a:rPr lang="en-US" dirty="0" err="1"/>
              <a:t>Sẽ</a:t>
            </a:r>
            <a:r>
              <a:rPr lang="en-US" dirty="0"/>
              <a:t> </a:t>
            </a:r>
            <a:r>
              <a:rPr lang="en-US" dirty="0" err="1"/>
              <a:t>ra</a:t>
            </a:r>
            <a:r>
              <a:rPr lang="en-US" dirty="0"/>
              <a:t> </a:t>
            </a:r>
            <a:r>
              <a:rPr lang="en-US" dirty="0" err="1"/>
              <a:t>sao</a:t>
            </a:r>
            <a:r>
              <a:rPr lang="en-US" dirty="0"/>
              <a:t> </a:t>
            </a:r>
            <a:r>
              <a:rPr lang="en-US" dirty="0" err="1"/>
              <a:t>nếu</a:t>
            </a:r>
            <a:r>
              <a:rPr lang="en-US" dirty="0"/>
              <a:t> </a:t>
            </a:r>
            <a:r>
              <a:rPr lang="en-US" dirty="0" err="1"/>
              <a:t>cùng</a:t>
            </a:r>
            <a:r>
              <a:rPr lang="en-US" dirty="0"/>
              <a:t> 1 </a:t>
            </a:r>
            <a:r>
              <a:rPr lang="en-US" dirty="0" err="1"/>
              <a:t>tài</a:t>
            </a:r>
            <a:r>
              <a:rPr lang="en-US" dirty="0"/>
              <a:t> </a:t>
            </a:r>
            <a:r>
              <a:rPr lang="en-US" dirty="0" err="1"/>
              <a:t>khoản</a:t>
            </a:r>
            <a:r>
              <a:rPr lang="en-US" dirty="0"/>
              <a:t> </a:t>
            </a:r>
            <a:r>
              <a:rPr lang="en-US" dirty="0" err="1"/>
              <a:t>ngân</a:t>
            </a:r>
            <a:r>
              <a:rPr lang="en-US" dirty="0"/>
              <a:t> </a:t>
            </a:r>
            <a:r>
              <a:rPr lang="en-US" dirty="0" err="1"/>
              <a:t>hàng</a:t>
            </a:r>
            <a:r>
              <a:rPr lang="en-US" dirty="0"/>
              <a:t> </a:t>
            </a:r>
            <a:r>
              <a:rPr lang="en-US" dirty="0" err="1"/>
              <a:t>nhưng</a:t>
            </a:r>
            <a:r>
              <a:rPr lang="en-US" dirty="0"/>
              <a:t> </a:t>
            </a:r>
            <a:r>
              <a:rPr lang="en-US" dirty="0" err="1"/>
              <a:t>lại</a:t>
            </a:r>
            <a:r>
              <a:rPr lang="en-US" dirty="0"/>
              <a:t> </a:t>
            </a:r>
            <a:r>
              <a:rPr lang="en-US" dirty="0" err="1"/>
              <a:t>có</a:t>
            </a:r>
            <a:r>
              <a:rPr lang="en-US" dirty="0"/>
              <a:t> 2 </a:t>
            </a:r>
            <a:r>
              <a:rPr lang="en-US" dirty="0" err="1"/>
              <a:t>nơi</a:t>
            </a:r>
            <a:r>
              <a:rPr lang="en-US" dirty="0"/>
              <a:t> </a:t>
            </a:r>
            <a:r>
              <a:rPr lang="en-US" dirty="0" err="1"/>
              <a:t>cùng</a:t>
            </a:r>
            <a:r>
              <a:rPr lang="en-US" dirty="0"/>
              <a:t> </a:t>
            </a:r>
            <a:r>
              <a:rPr lang="en-US" dirty="0" err="1"/>
              <a:t>đăng</a:t>
            </a:r>
            <a:r>
              <a:rPr lang="en-US" dirty="0"/>
              <a:t> </a:t>
            </a:r>
            <a:r>
              <a:rPr lang="en-US" dirty="0" err="1"/>
              <a:t>nhập</a:t>
            </a:r>
            <a:r>
              <a:rPr lang="en-US" dirty="0"/>
              <a:t> </a:t>
            </a:r>
            <a:r>
              <a:rPr lang="en-US" dirty="0" err="1"/>
              <a:t>và</a:t>
            </a:r>
            <a:r>
              <a:rPr lang="en-US" dirty="0"/>
              <a:t> </a:t>
            </a:r>
            <a:r>
              <a:rPr lang="en-US" dirty="0" err="1"/>
              <a:t>rút</a:t>
            </a:r>
            <a:r>
              <a:rPr lang="en-US" dirty="0"/>
              <a:t> </a:t>
            </a:r>
            <a:r>
              <a:rPr lang="en-US" dirty="0" err="1"/>
              <a:t>tiền</a:t>
            </a:r>
            <a:r>
              <a:rPr lang="en-US" dirty="0"/>
              <a:t> </a:t>
            </a:r>
            <a:r>
              <a:rPr lang="en-US" dirty="0" err="1"/>
              <a:t>tại</a:t>
            </a:r>
            <a:r>
              <a:rPr lang="en-US" dirty="0"/>
              <a:t> 1 </a:t>
            </a:r>
            <a:r>
              <a:rPr lang="en-US" dirty="0" err="1"/>
              <a:t>thời</a:t>
            </a:r>
            <a:r>
              <a:rPr lang="en-US" dirty="0"/>
              <a:t> </a:t>
            </a:r>
            <a:r>
              <a:rPr lang="en-US" dirty="0" err="1"/>
              <a:t>điểm</a:t>
            </a:r>
            <a:r>
              <a:rPr lang="en-US" dirty="0"/>
              <a:t> ?</a:t>
            </a:r>
          </a:p>
          <a:p>
            <a:pPr marL="0" indent="0">
              <a:buNone/>
            </a:pPr>
            <a:endParaRPr lang="en-US" dirty="0"/>
          </a:p>
        </p:txBody>
      </p:sp>
    </p:spTree>
    <p:extLst>
      <p:ext uri="{BB962C8B-B14F-4D97-AF65-F5344CB8AC3E}">
        <p14:creationId xmlns:p14="http://schemas.microsoft.com/office/powerpoint/2010/main" val="177570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9A29-CDE6-980F-0933-1F2142793215}"/>
              </a:ext>
            </a:extLst>
          </p:cNvPr>
          <p:cNvSpPr>
            <a:spLocks noGrp="1"/>
          </p:cNvSpPr>
          <p:nvPr>
            <p:ph type="title"/>
          </p:nvPr>
        </p:nvSpPr>
        <p:spPr/>
        <p:txBody>
          <a:bodyPr/>
          <a:lstStyle/>
          <a:p>
            <a:r>
              <a:rPr lang="en-US" dirty="0"/>
              <a:t>1. Race condition</a:t>
            </a:r>
          </a:p>
        </p:txBody>
      </p:sp>
      <p:sp>
        <p:nvSpPr>
          <p:cNvPr id="3" name="Content Placeholder 2">
            <a:extLst>
              <a:ext uri="{FF2B5EF4-FFF2-40B4-BE49-F238E27FC236}">
                <a16:creationId xmlns:a16="http://schemas.microsoft.com/office/drawing/2014/main" id="{AEDF81A3-D2BD-32C5-4287-28A7DF90C129}"/>
              </a:ext>
            </a:extLst>
          </p:cNvPr>
          <p:cNvSpPr>
            <a:spLocks noGrp="1"/>
          </p:cNvSpPr>
          <p:nvPr>
            <p:ph idx="1"/>
          </p:nvPr>
        </p:nvSpPr>
        <p:spPr/>
        <p:txBody>
          <a:bodyPr/>
          <a:lstStyle/>
          <a:p>
            <a:r>
              <a:rPr lang="en-US" dirty="0" err="1"/>
              <a:t>Để</a:t>
            </a:r>
            <a:r>
              <a:rPr lang="en-US" dirty="0"/>
              <a:t> </a:t>
            </a:r>
            <a:r>
              <a:rPr lang="en-US" dirty="0" err="1"/>
              <a:t>khắc</a:t>
            </a:r>
            <a:r>
              <a:rPr lang="en-US" dirty="0"/>
              <a:t> </a:t>
            </a:r>
            <a:r>
              <a:rPr lang="en-US" dirty="0" err="1"/>
              <a:t>phục</a:t>
            </a:r>
            <a:r>
              <a:rPr lang="en-US" dirty="0"/>
              <a:t> </a:t>
            </a:r>
            <a:r>
              <a:rPr lang="en-US" dirty="0" err="1"/>
              <a:t>hiện</a:t>
            </a:r>
            <a:r>
              <a:rPr lang="en-US" dirty="0"/>
              <a:t> </a:t>
            </a:r>
            <a:r>
              <a:rPr lang="en-US" dirty="0" err="1"/>
              <a:t>tượng</a:t>
            </a:r>
            <a:r>
              <a:rPr lang="en-US" dirty="0"/>
              <a:t> race condition, </a:t>
            </a:r>
            <a:r>
              <a:rPr lang="en-US" dirty="0" err="1"/>
              <a:t>cần</a:t>
            </a:r>
            <a:r>
              <a:rPr lang="en-US" dirty="0"/>
              <a:t> </a:t>
            </a:r>
            <a:r>
              <a:rPr lang="en-US" dirty="0" err="1"/>
              <a:t>có</a:t>
            </a:r>
            <a:r>
              <a:rPr lang="en-US" dirty="0"/>
              <a:t> </a:t>
            </a:r>
            <a:r>
              <a:rPr lang="en-US" dirty="0" err="1"/>
              <a:t>thêm</a:t>
            </a:r>
            <a:r>
              <a:rPr lang="en-US" dirty="0"/>
              <a:t> </a:t>
            </a:r>
            <a:r>
              <a:rPr lang="en-US" dirty="0" err="1"/>
              <a:t>cơ</a:t>
            </a:r>
            <a:r>
              <a:rPr lang="en-US" dirty="0"/>
              <a:t> </a:t>
            </a:r>
            <a:r>
              <a:rPr lang="en-US" dirty="0" err="1"/>
              <a:t>chế</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tài</a:t>
            </a:r>
            <a:r>
              <a:rPr lang="en-US" dirty="0"/>
              <a:t> </a:t>
            </a:r>
            <a:r>
              <a:rPr lang="en-US" dirty="0" err="1"/>
              <a:t>nguyên</a:t>
            </a:r>
            <a:r>
              <a:rPr lang="en-US" dirty="0"/>
              <a:t> </a:t>
            </a:r>
            <a:r>
              <a:rPr lang="en-US" dirty="0" err="1"/>
              <a:t>chung</a:t>
            </a:r>
            <a:r>
              <a:rPr lang="en-US" dirty="0"/>
              <a:t> </a:t>
            </a:r>
            <a:r>
              <a:rPr lang="en-US" dirty="0" err="1"/>
              <a:t>giữa</a:t>
            </a:r>
            <a:r>
              <a:rPr lang="en-US" dirty="0"/>
              <a:t> </a:t>
            </a:r>
            <a:r>
              <a:rPr lang="en-US" dirty="0" err="1"/>
              <a:t>các</a:t>
            </a:r>
            <a:r>
              <a:rPr lang="en-US" dirty="0"/>
              <a:t> </a:t>
            </a:r>
            <a:r>
              <a:rPr lang="en-US" dirty="0" err="1"/>
              <a:t>luồng</a:t>
            </a:r>
            <a:r>
              <a:rPr lang="en-US" dirty="0"/>
              <a:t>.</a:t>
            </a:r>
          </a:p>
          <a:p>
            <a:r>
              <a:rPr lang="en-US" dirty="0" err="1"/>
              <a:t>Một</a:t>
            </a:r>
            <a:r>
              <a:rPr lang="en-US" dirty="0"/>
              <a:t> </a:t>
            </a:r>
            <a:r>
              <a:rPr lang="en-US" dirty="0" err="1"/>
              <a:t>số</a:t>
            </a:r>
            <a:r>
              <a:rPr lang="en-US" dirty="0"/>
              <a:t> </a:t>
            </a:r>
            <a:r>
              <a:rPr lang="en-US" dirty="0" err="1"/>
              <a:t>cơ</a:t>
            </a:r>
            <a:r>
              <a:rPr lang="en-US" dirty="0"/>
              <a:t> </a:t>
            </a:r>
            <a:r>
              <a:rPr lang="en-US" dirty="0" err="1"/>
              <a:t>chế</a:t>
            </a:r>
            <a:r>
              <a:rPr lang="en-US" dirty="0"/>
              <a:t> </a:t>
            </a:r>
            <a:r>
              <a:rPr lang="en-US" dirty="0" err="1"/>
              <a:t>giúp</a:t>
            </a:r>
            <a:r>
              <a:rPr lang="en-US" dirty="0"/>
              <a:t> </a:t>
            </a:r>
            <a:r>
              <a:rPr lang="en-US" dirty="0" err="1"/>
              <a:t>quản</a:t>
            </a:r>
            <a:r>
              <a:rPr lang="en-US" dirty="0"/>
              <a:t> </a:t>
            </a:r>
            <a:r>
              <a:rPr lang="en-US" dirty="0" err="1"/>
              <a:t>lí</a:t>
            </a:r>
            <a:r>
              <a:rPr lang="en-US" dirty="0"/>
              <a:t> </a:t>
            </a:r>
            <a:r>
              <a:rPr lang="en-US" dirty="0" err="1"/>
              <a:t>tài</a:t>
            </a:r>
            <a:r>
              <a:rPr lang="en-US" dirty="0"/>
              <a:t> </a:t>
            </a:r>
            <a:r>
              <a:rPr lang="en-US" dirty="0" err="1"/>
              <a:t>nguyên</a:t>
            </a:r>
            <a:r>
              <a:rPr lang="en-US" dirty="0"/>
              <a:t> bao </a:t>
            </a:r>
            <a:r>
              <a:rPr lang="en-US" dirty="0" err="1"/>
              <a:t>gồm</a:t>
            </a:r>
            <a:r>
              <a:rPr lang="en-US" dirty="0"/>
              <a:t>: synchronize, lock.</a:t>
            </a:r>
          </a:p>
        </p:txBody>
      </p:sp>
    </p:spTree>
    <p:extLst>
      <p:ext uri="{BB962C8B-B14F-4D97-AF65-F5344CB8AC3E}">
        <p14:creationId xmlns:p14="http://schemas.microsoft.com/office/powerpoint/2010/main" val="96725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7D1F-63C7-FF4A-33ED-87447BFDA8CC}"/>
              </a:ext>
            </a:extLst>
          </p:cNvPr>
          <p:cNvSpPr>
            <a:spLocks noGrp="1"/>
          </p:cNvSpPr>
          <p:nvPr>
            <p:ph type="title"/>
          </p:nvPr>
        </p:nvSpPr>
        <p:spPr/>
        <p:txBody>
          <a:bodyPr/>
          <a:lstStyle/>
          <a:p>
            <a:r>
              <a:rPr lang="en-US" dirty="0"/>
              <a:t>2. Synchronize</a:t>
            </a:r>
          </a:p>
        </p:txBody>
      </p:sp>
      <p:sp>
        <p:nvSpPr>
          <p:cNvPr id="3" name="Text Placeholder 2">
            <a:extLst>
              <a:ext uri="{FF2B5EF4-FFF2-40B4-BE49-F238E27FC236}">
                <a16:creationId xmlns:a16="http://schemas.microsoft.com/office/drawing/2014/main" id="{C11779DF-0E7D-FCED-ECBD-FB669A66C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476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6A64-237F-D5A1-B43E-2A200B11DF4E}"/>
              </a:ext>
            </a:extLst>
          </p:cNvPr>
          <p:cNvSpPr>
            <a:spLocks noGrp="1"/>
          </p:cNvSpPr>
          <p:nvPr>
            <p:ph type="title"/>
          </p:nvPr>
        </p:nvSpPr>
        <p:spPr/>
        <p:txBody>
          <a:bodyPr/>
          <a:lstStyle/>
          <a:p>
            <a:r>
              <a:rPr lang="en-US" dirty="0"/>
              <a:t>2. Synchronize</a:t>
            </a:r>
          </a:p>
        </p:txBody>
      </p:sp>
      <p:sp>
        <p:nvSpPr>
          <p:cNvPr id="3" name="Content Placeholder 2">
            <a:extLst>
              <a:ext uri="{FF2B5EF4-FFF2-40B4-BE49-F238E27FC236}">
                <a16:creationId xmlns:a16="http://schemas.microsoft.com/office/drawing/2014/main" id="{0A6323D0-B899-022A-8922-17A20C01788F}"/>
              </a:ext>
            </a:extLst>
          </p:cNvPr>
          <p:cNvSpPr>
            <a:spLocks noGrp="1"/>
          </p:cNvSpPr>
          <p:nvPr>
            <p:ph idx="1"/>
          </p:nvPr>
        </p:nvSpPr>
        <p:spPr/>
        <p:txBody>
          <a:bodyPr/>
          <a:lstStyle/>
          <a:p>
            <a:r>
              <a:rPr lang="en-US" dirty="0"/>
              <a:t>Synchronize </a:t>
            </a:r>
            <a:r>
              <a:rPr lang="en-US" dirty="0" err="1"/>
              <a:t>giúp</a:t>
            </a:r>
            <a:r>
              <a:rPr lang="en-US" dirty="0"/>
              <a:t> </a:t>
            </a:r>
            <a:r>
              <a:rPr lang="en-US" dirty="0" err="1"/>
              <a:t>cho</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hoặc</a:t>
            </a:r>
            <a:r>
              <a:rPr lang="en-US" dirty="0"/>
              <a:t> </a:t>
            </a:r>
            <a:r>
              <a:rPr lang="en-US" dirty="0" err="1"/>
              <a:t>một</a:t>
            </a:r>
            <a:r>
              <a:rPr lang="en-US" dirty="0"/>
              <a:t> block) </a:t>
            </a:r>
            <a:r>
              <a:rPr lang="en-US" dirty="0" err="1"/>
              <a:t>chỉ</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một</a:t>
            </a:r>
            <a:r>
              <a:rPr lang="en-US" dirty="0"/>
              <a:t> </a:t>
            </a:r>
            <a:r>
              <a:rPr lang="en-US" dirty="0" err="1"/>
              <a:t>luồng</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a:t>
            </a:r>
          </a:p>
          <a:p>
            <a:endParaRPr lang="en-US" dirty="0"/>
          </a:p>
        </p:txBody>
      </p:sp>
      <p:pic>
        <p:nvPicPr>
          <p:cNvPr id="9" name="Picture 8">
            <a:extLst>
              <a:ext uri="{FF2B5EF4-FFF2-40B4-BE49-F238E27FC236}">
                <a16:creationId xmlns:a16="http://schemas.microsoft.com/office/drawing/2014/main" id="{DF233A33-ABC5-2918-2429-3E3050986351}"/>
              </a:ext>
            </a:extLst>
          </p:cNvPr>
          <p:cNvPicPr>
            <a:picLocks noChangeAspect="1"/>
          </p:cNvPicPr>
          <p:nvPr/>
        </p:nvPicPr>
        <p:blipFill>
          <a:blip r:embed="rId2"/>
          <a:stretch>
            <a:fillRect/>
          </a:stretch>
        </p:blipFill>
        <p:spPr>
          <a:xfrm>
            <a:off x="7741212" y="3574766"/>
            <a:ext cx="2855667" cy="1769394"/>
          </a:xfrm>
          <a:prstGeom prst="rect">
            <a:avLst/>
          </a:prstGeom>
        </p:spPr>
      </p:pic>
      <p:pic>
        <p:nvPicPr>
          <p:cNvPr id="11" name="Picture 10">
            <a:extLst>
              <a:ext uri="{FF2B5EF4-FFF2-40B4-BE49-F238E27FC236}">
                <a16:creationId xmlns:a16="http://schemas.microsoft.com/office/drawing/2014/main" id="{1644C54C-CE6B-80E7-3941-284E21D5B4DC}"/>
              </a:ext>
            </a:extLst>
          </p:cNvPr>
          <p:cNvPicPr>
            <a:picLocks noChangeAspect="1"/>
          </p:cNvPicPr>
          <p:nvPr/>
        </p:nvPicPr>
        <p:blipFill>
          <a:blip r:embed="rId3"/>
          <a:stretch>
            <a:fillRect/>
          </a:stretch>
        </p:blipFill>
        <p:spPr>
          <a:xfrm>
            <a:off x="1414723" y="3574766"/>
            <a:ext cx="3329997" cy="1870994"/>
          </a:xfrm>
          <a:prstGeom prst="rect">
            <a:avLst/>
          </a:prstGeom>
        </p:spPr>
      </p:pic>
    </p:spTree>
    <p:extLst>
      <p:ext uri="{BB962C8B-B14F-4D97-AF65-F5344CB8AC3E}">
        <p14:creationId xmlns:p14="http://schemas.microsoft.com/office/powerpoint/2010/main" val="161055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3ACB-5E51-E4D2-B1E4-4077E1C3CAC1}"/>
              </a:ext>
            </a:extLst>
          </p:cNvPr>
          <p:cNvSpPr>
            <a:spLocks noGrp="1"/>
          </p:cNvSpPr>
          <p:nvPr>
            <p:ph type="title"/>
          </p:nvPr>
        </p:nvSpPr>
        <p:spPr/>
        <p:txBody>
          <a:bodyPr/>
          <a:lstStyle/>
          <a:p>
            <a:r>
              <a:rPr lang="en-US" dirty="0"/>
              <a:t>2. Synchronize</a:t>
            </a:r>
          </a:p>
        </p:txBody>
      </p:sp>
      <p:sp>
        <p:nvSpPr>
          <p:cNvPr id="3" name="Content Placeholder 2">
            <a:extLst>
              <a:ext uri="{FF2B5EF4-FFF2-40B4-BE49-F238E27FC236}">
                <a16:creationId xmlns:a16="http://schemas.microsoft.com/office/drawing/2014/main" id="{B88F9E81-F2A2-8FD0-E178-64CCB8DE29C2}"/>
              </a:ext>
            </a:extLst>
          </p:cNvPr>
          <p:cNvSpPr>
            <a:spLocks noGrp="1"/>
          </p:cNvSpPr>
          <p:nvPr>
            <p:ph idx="1"/>
          </p:nvPr>
        </p:nvSpPr>
        <p:spPr/>
        <p:txBody>
          <a:bodyPr/>
          <a:lstStyle/>
          <a:p>
            <a:r>
              <a:rPr lang="vi-VN" dirty="0"/>
              <a:t>Khi bạn sử dụng từ khóa synchronized cho một phương thức, chỉ một luồng tại một thời điểm có thể truy cập phương thức đó trên một thể hiện cụ thể của đối tượng</a:t>
            </a:r>
            <a:r>
              <a:rPr lang="en-US" dirty="0"/>
              <a:t>.</a:t>
            </a:r>
          </a:p>
          <a:p>
            <a:r>
              <a:rPr lang="en-US" dirty="0" err="1"/>
              <a:t>Nếu</a:t>
            </a:r>
            <a:r>
              <a:rPr lang="en-US" dirty="0"/>
              <a:t> </a:t>
            </a:r>
            <a:r>
              <a:rPr lang="en-US" dirty="0" err="1"/>
              <a:t>có</a:t>
            </a:r>
            <a:r>
              <a:rPr lang="en-US" dirty="0"/>
              <a:t> </a:t>
            </a:r>
            <a:r>
              <a:rPr lang="en-US" dirty="0" err="1"/>
              <a:t>nhiều</a:t>
            </a:r>
            <a:r>
              <a:rPr lang="en-US" dirty="0"/>
              <a:t> </a:t>
            </a:r>
            <a:r>
              <a:rPr lang="en-US" dirty="0" err="1"/>
              <a:t>luồng</a:t>
            </a:r>
            <a:r>
              <a:rPr lang="en-US" dirty="0"/>
              <a:t> </a:t>
            </a:r>
            <a:r>
              <a:rPr lang="en-US" dirty="0" err="1"/>
              <a:t>cùng</a:t>
            </a:r>
            <a:r>
              <a:rPr lang="en-US" dirty="0"/>
              <a:t> </a:t>
            </a:r>
            <a:r>
              <a:rPr lang="en-US" dirty="0" err="1"/>
              <a:t>muốn</a:t>
            </a:r>
            <a:r>
              <a:rPr lang="en-US" dirty="0"/>
              <a:t> </a:t>
            </a:r>
            <a:r>
              <a:rPr lang="en-US" dirty="0" err="1"/>
              <a:t>gọi</a:t>
            </a:r>
            <a:r>
              <a:rPr lang="en-US" dirty="0"/>
              <a:t> </a:t>
            </a:r>
            <a:r>
              <a:rPr lang="en-US" dirty="0" err="1"/>
              <a:t>phương</a:t>
            </a:r>
            <a:r>
              <a:rPr lang="en-US" dirty="0"/>
              <a:t> </a:t>
            </a:r>
            <a:r>
              <a:rPr lang="en-US" dirty="0" err="1"/>
              <a:t>thức</a:t>
            </a:r>
            <a:r>
              <a:rPr lang="en-US" dirty="0"/>
              <a:t> synchronize </a:t>
            </a:r>
            <a:r>
              <a:rPr lang="en-US" dirty="0" err="1"/>
              <a:t>đang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thì</a:t>
            </a:r>
            <a:r>
              <a:rPr lang="en-US" dirty="0"/>
              <a:t> </a:t>
            </a:r>
            <a:r>
              <a:rPr lang="en-US" dirty="0" err="1"/>
              <a:t>các</a:t>
            </a:r>
            <a:r>
              <a:rPr lang="en-US" dirty="0"/>
              <a:t> </a:t>
            </a:r>
            <a:r>
              <a:rPr lang="en-US" dirty="0" err="1"/>
              <a:t>luồng</a:t>
            </a:r>
            <a:r>
              <a:rPr lang="en-US" dirty="0"/>
              <a:t> </a:t>
            </a:r>
            <a:r>
              <a:rPr lang="en-US" dirty="0" err="1"/>
              <a:t>này</a:t>
            </a:r>
            <a:r>
              <a:rPr lang="en-US" dirty="0"/>
              <a:t> </a:t>
            </a:r>
            <a:r>
              <a:rPr lang="en-US" dirty="0" err="1"/>
              <a:t>sẽ</a:t>
            </a:r>
            <a:r>
              <a:rPr lang="en-US" dirty="0"/>
              <a:t> </a:t>
            </a:r>
            <a:r>
              <a:rPr lang="en-US" dirty="0" err="1"/>
              <a:t>chờ</a:t>
            </a:r>
            <a:r>
              <a:rPr lang="en-US" dirty="0"/>
              <a:t> </a:t>
            </a:r>
            <a:r>
              <a:rPr lang="en-US" dirty="0" err="1"/>
              <a:t>đợi</a:t>
            </a:r>
            <a:r>
              <a:rPr lang="en-US" dirty="0"/>
              <a:t> </a:t>
            </a:r>
            <a:r>
              <a:rPr lang="en-US" dirty="0" err="1"/>
              <a:t>đến</a:t>
            </a:r>
            <a:r>
              <a:rPr lang="en-US" dirty="0"/>
              <a:t> </a:t>
            </a:r>
            <a:r>
              <a:rPr lang="en-US" dirty="0" err="1"/>
              <a:t>lượt</a:t>
            </a:r>
            <a:r>
              <a:rPr lang="en-US" dirty="0"/>
              <a:t> </a:t>
            </a:r>
            <a:r>
              <a:rPr lang="en-US" dirty="0" err="1"/>
              <a:t>mình</a:t>
            </a:r>
            <a:r>
              <a:rPr lang="en-US" dirty="0"/>
              <a:t>.</a:t>
            </a:r>
          </a:p>
          <a:p>
            <a:r>
              <a:rPr lang="en-US" dirty="0"/>
              <a:t>Java </a:t>
            </a:r>
            <a:r>
              <a:rPr lang="en-US" dirty="0" err="1"/>
              <a:t>không</a:t>
            </a:r>
            <a:r>
              <a:rPr lang="en-US" dirty="0"/>
              <a:t> </a:t>
            </a:r>
            <a:r>
              <a:rPr lang="en-US" dirty="0" err="1"/>
              <a:t>có</a:t>
            </a:r>
            <a:r>
              <a:rPr lang="en-US" dirty="0"/>
              <a:t> </a:t>
            </a:r>
            <a:r>
              <a:rPr lang="en-US" dirty="0" err="1"/>
              <a:t>thứ</a:t>
            </a:r>
            <a:r>
              <a:rPr lang="en-US" dirty="0"/>
              <a:t> </a:t>
            </a:r>
            <a:r>
              <a:rPr lang="en-US" dirty="0" err="1"/>
              <a:t>tự</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các</a:t>
            </a:r>
            <a:r>
              <a:rPr lang="en-US" dirty="0"/>
              <a:t> </a:t>
            </a:r>
            <a:r>
              <a:rPr lang="en-US" dirty="0" err="1"/>
              <a:t>luồng</a:t>
            </a:r>
            <a:r>
              <a:rPr lang="en-US" dirty="0"/>
              <a:t> </a:t>
            </a:r>
            <a:r>
              <a:rPr lang="en-US" dirty="0" err="1"/>
              <a:t>đang</a:t>
            </a:r>
            <a:r>
              <a:rPr lang="en-US" dirty="0"/>
              <a:t> </a:t>
            </a:r>
            <a:r>
              <a:rPr lang="en-US" dirty="0" err="1"/>
              <a:t>đợi</a:t>
            </a:r>
            <a:r>
              <a:rPr lang="en-US" dirty="0"/>
              <a:t>. </a:t>
            </a:r>
            <a:r>
              <a:rPr lang="en-US" dirty="0" err="1"/>
              <a:t>Về</a:t>
            </a:r>
            <a:r>
              <a:rPr lang="en-US" dirty="0"/>
              <a:t> </a:t>
            </a:r>
            <a:r>
              <a:rPr lang="en-US" dirty="0" err="1"/>
              <a:t>cơ</a:t>
            </a:r>
            <a:r>
              <a:rPr lang="en-US" dirty="0"/>
              <a:t> </a:t>
            </a:r>
            <a:r>
              <a:rPr lang="en-US" dirty="0" err="1"/>
              <a:t>bản</a:t>
            </a:r>
            <a:r>
              <a:rPr lang="en-US" dirty="0"/>
              <a:t> </a:t>
            </a:r>
            <a:r>
              <a:rPr lang="en-US" dirty="0" err="1"/>
              <a:t>sau</a:t>
            </a:r>
            <a:r>
              <a:rPr lang="en-US" dirty="0"/>
              <a:t> khi </a:t>
            </a:r>
            <a:r>
              <a:rPr lang="en-US" dirty="0" err="1"/>
              <a:t>phương</a:t>
            </a:r>
            <a:r>
              <a:rPr lang="en-US" dirty="0"/>
              <a:t> </a:t>
            </a:r>
            <a:r>
              <a:rPr lang="en-US" dirty="0" err="1"/>
              <a:t>thức</a:t>
            </a:r>
            <a:r>
              <a:rPr lang="en-US" dirty="0"/>
              <a:t> </a:t>
            </a:r>
            <a:r>
              <a:rPr lang="en-US" dirty="0" err="1"/>
              <a:t>được</a:t>
            </a:r>
            <a:r>
              <a:rPr lang="en-US" dirty="0"/>
              <a:t> </a:t>
            </a:r>
            <a:r>
              <a:rPr lang="en-US" dirty="0" err="1"/>
              <a:t>giải</a:t>
            </a:r>
            <a:r>
              <a:rPr lang="en-US" dirty="0"/>
              <a:t> </a:t>
            </a:r>
            <a:r>
              <a:rPr lang="en-US" dirty="0" err="1"/>
              <a:t>phóng</a:t>
            </a:r>
            <a:r>
              <a:rPr lang="en-US" dirty="0"/>
              <a:t>, </a:t>
            </a:r>
            <a:r>
              <a:rPr lang="en-US" dirty="0" err="1"/>
              <a:t>nó</a:t>
            </a:r>
            <a:r>
              <a:rPr lang="en-US" dirty="0"/>
              <a:t> </a:t>
            </a:r>
            <a:r>
              <a:rPr lang="en-US" dirty="0" err="1"/>
              <a:t>sẽ</a:t>
            </a:r>
            <a:r>
              <a:rPr lang="en-US" dirty="0"/>
              <a:t> </a:t>
            </a:r>
            <a:r>
              <a:rPr lang="en-US" dirty="0" err="1"/>
              <a:t>được</a:t>
            </a:r>
            <a:r>
              <a:rPr lang="en-US" dirty="0"/>
              <a:t> </a:t>
            </a:r>
            <a:r>
              <a:rPr lang="en-US" dirty="0" err="1"/>
              <a:t>gán</a:t>
            </a:r>
            <a:r>
              <a:rPr lang="en-US" dirty="0"/>
              <a:t> </a:t>
            </a:r>
            <a:r>
              <a:rPr lang="en-US" dirty="0" err="1"/>
              <a:t>cho</a:t>
            </a:r>
            <a:r>
              <a:rPr lang="en-US" dirty="0"/>
              <a:t> 1 </a:t>
            </a:r>
            <a:r>
              <a:rPr lang="en-US" dirty="0" err="1"/>
              <a:t>luồng</a:t>
            </a:r>
            <a:r>
              <a:rPr lang="en-US" dirty="0"/>
              <a:t> </a:t>
            </a:r>
            <a:r>
              <a:rPr lang="en-US" dirty="0" err="1"/>
              <a:t>đang</a:t>
            </a:r>
            <a:r>
              <a:rPr lang="en-US" dirty="0"/>
              <a:t> </a:t>
            </a:r>
            <a:r>
              <a:rPr lang="en-US" dirty="0" err="1"/>
              <a:t>đợi</a:t>
            </a:r>
            <a:r>
              <a:rPr lang="en-US" dirty="0"/>
              <a:t> </a:t>
            </a:r>
            <a:r>
              <a:rPr lang="en-US" dirty="0" err="1"/>
              <a:t>bất</a:t>
            </a:r>
            <a:r>
              <a:rPr lang="en-US" dirty="0"/>
              <a:t> </a:t>
            </a:r>
            <a:r>
              <a:rPr lang="en-US" dirty="0" err="1"/>
              <a:t>kì</a:t>
            </a:r>
            <a:r>
              <a:rPr lang="en-US" dirty="0"/>
              <a:t>.</a:t>
            </a:r>
          </a:p>
        </p:txBody>
      </p:sp>
    </p:spTree>
    <p:extLst>
      <p:ext uri="{BB962C8B-B14F-4D97-AF65-F5344CB8AC3E}">
        <p14:creationId xmlns:p14="http://schemas.microsoft.com/office/powerpoint/2010/main" val="187363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9C3-BEC4-D815-E66E-8F88C8EF6E8B}"/>
              </a:ext>
            </a:extLst>
          </p:cNvPr>
          <p:cNvSpPr>
            <a:spLocks noGrp="1"/>
          </p:cNvSpPr>
          <p:nvPr>
            <p:ph type="title"/>
          </p:nvPr>
        </p:nvSpPr>
        <p:spPr/>
        <p:txBody>
          <a:bodyPr/>
          <a:lstStyle/>
          <a:p>
            <a:r>
              <a:rPr lang="en-US" dirty="0"/>
              <a:t>3. Lock</a:t>
            </a:r>
          </a:p>
        </p:txBody>
      </p:sp>
      <p:sp>
        <p:nvSpPr>
          <p:cNvPr id="3" name="Text Placeholder 2">
            <a:extLst>
              <a:ext uri="{FF2B5EF4-FFF2-40B4-BE49-F238E27FC236}">
                <a16:creationId xmlns:a16="http://schemas.microsoft.com/office/drawing/2014/main" id="{535C6409-B1EB-1289-3F35-AD76A8B245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521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230B-BA44-CF0A-0C65-929D2A315699}"/>
              </a:ext>
            </a:extLst>
          </p:cNvPr>
          <p:cNvSpPr>
            <a:spLocks noGrp="1"/>
          </p:cNvSpPr>
          <p:nvPr>
            <p:ph type="title"/>
          </p:nvPr>
        </p:nvSpPr>
        <p:spPr/>
        <p:txBody>
          <a:bodyPr/>
          <a:lstStyle/>
          <a:p>
            <a:r>
              <a:rPr lang="en-US" dirty="0"/>
              <a:t>3. Lock</a:t>
            </a:r>
          </a:p>
        </p:txBody>
      </p:sp>
      <p:sp>
        <p:nvSpPr>
          <p:cNvPr id="3" name="Content Placeholder 2">
            <a:extLst>
              <a:ext uri="{FF2B5EF4-FFF2-40B4-BE49-F238E27FC236}">
                <a16:creationId xmlns:a16="http://schemas.microsoft.com/office/drawing/2014/main" id="{C9F3C6E8-E0C6-99DB-82D4-9656944A0226}"/>
              </a:ext>
            </a:extLst>
          </p:cNvPr>
          <p:cNvSpPr>
            <a:spLocks noGrp="1"/>
          </p:cNvSpPr>
          <p:nvPr>
            <p:ph idx="1"/>
          </p:nvPr>
        </p:nvSpPr>
        <p:spPr/>
        <p:txBody>
          <a:bodyPr/>
          <a:lstStyle/>
          <a:p>
            <a:r>
              <a:rPr lang="en-US" dirty="0"/>
              <a:t>Lock </a:t>
            </a:r>
            <a:r>
              <a:rPr lang="en-US" dirty="0" err="1"/>
              <a:t>giúp</a:t>
            </a:r>
            <a:r>
              <a:rPr lang="en-US" dirty="0"/>
              <a:t> </a:t>
            </a:r>
            <a:r>
              <a:rPr lang="en-US" dirty="0" err="1"/>
              <a:t>quản</a:t>
            </a:r>
            <a:r>
              <a:rPr lang="en-US" dirty="0"/>
              <a:t> </a:t>
            </a:r>
            <a:r>
              <a:rPr lang="en-US" dirty="0" err="1"/>
              <a:t>lí</a:t>
            </a:r>
            <a:r>
              <a:rPr lang="en-US" dirty="0"/>
              <a:t> </a:t>
            </a:r>
            <a:r>
              <a:rPr lang="en-US" dirty="0" err="1"/>
              <a:t>tài</a:t>
            </a:r>
            <a:r>
              <a:rPr lang="en-US" dirty="0"/>
              <a:t> </a:t>
            </a:r>
            <a:r>
              <a:rPr lang="en-US" dirty="0" err="1"/>
              <a:t>nguyên</a:t>
            </a:r>
            <a:r>
              <a:rPr lang="en-US" dirty="0"/>
              <a:t> </a:t>
            </a:r>
            <a:r>
              <a:rPr lang="en-US" dirty="0" err="1"/>
              <a:t>sử</a:t>
            </a:r>
            <a:r>
              <a:rPr lang="en-US" dirty="0"/>
              <a:t> </a:t>
            </a:r>
            <a:r>
              <a:rPr lang="en-US" dirty="0" err="1"/>
              <a:t>dụng</a:t>
            </a:r>
            <a:r>
              <a:rPr lang="en-US" dirty="0"/>
              <a:t> </a:t>
            </a:r>
            <a:r>
              <a:rPr lang="en-US" dirty="0" err="1"/>
              <a:t>giữa</a:t>
            </a:r>
            <a:r>
              <a:rPr lang="en-US" dirty="0"/>
              <a:t> </a:t>
            </a:r>
            <a:r>
              <a:rPr lang="en-US" dirty="0" err="1"/>
              <a:t>các</a:t>
            </a:r>
            <a:r>
              <a:rPr lang="en-US" dirty="0"/>
              <a:t> </a:t>
            </a:r>
            <a:r>
              <a:rPr lang="en-US" dirty="0" err="1"/>
              <a:t>luồng</a:t>
            </a:r>
            <a:r>
              <a:rPr lang="en-US" dirty="0"/>
              <a:t>. </a:t>
            </a:r>
            <a:r>
              <a:rPr lang="en-US" dirty="0" err="1"/>
              <a:t>Một</a:t>
            </a:r>
            <a:r>
              <a:rPr lang="en-US" dirty="0"/>
              <a:t> </a:t>
            </a:r>
            <a:r>
              <a:rPr lang="en-US" dirty="0" err="1"/>
              <a:t>số</a:t>
            </a:r>
            <a:r>
              <a:rPr lang="en-US" dirty="0"/>
              <a:t> </a:t>
            </a:r>
            <a:r>
              <a:rPr lang="en-US" dirty="0" err="1"/>
              <a:t>loại</a:t>
            </a:r>
            <a:r>
              <a:rPr lang="en-US" dirty="0"/>
              <a:t> lock </a:t>
            </a:r>
            <a:r>
              <a:rPr lang="en-US" dirty="0" err="1"/>
              <a:t>chính</a:t>
            </a:r>
            <a:r>
              <a:rPr lang="en-US" dirty="0"/>
              <a:t>: </a:t>
            </a:r>
            <a:r>
              <a:rPr lang="en-US" dirty="0" err="1"/>
              <a:t>ReentryLock</a:t>
            </a:r>
            <a:r>
              <a:rPr lang="en-US" dirty="0"/>
              <a:t>, </a:t>
            </a:r>
            <a:r>
              <a:rPr lang="en-US" dirty="0" err="1"/>
              <a:t>ReadWriteLock</a:t>
            </a:r>
            <a:r>
              <a:rPr lang="en-US" dirty="0"/>
              <a:t>, </a:t>
            </a:r>
            <a:r>
              <a:rPr lang="en-US" dirty="0" err="1"/>
              <a:t>StempedLock</a:t>
            </a:r>
            <a:r>
              <a:rPr lang="en-US" dirty="0"/>
              <a:t>, Semaphore.</a:t>
            </a:r>
          </a:p>
        </p:txBody>
      </p:sp>
    </p:spTree>
    <p:extLst>
      <p:ext uri="{BB962C8B-B14F-4D97-AF65-F5344CB8AC3E}">
        <p14:creationId xmlns:p14="http://schemas.microsoft.com/office/powerpoint/2010/main" val="426820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TotalTime>
  <Words>1066</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Wingdings</vt:lpstr>
      <vt:lpstr>Office Theme</vt:lpstr>
      <vt:lpstr>Cơ chế khóa trong Java</vt:lpstr>
      <vt:lpstr>1. Race condition</vt:lpstr>
      <vt:lpstr>1. Race condition</vt:lpstr>
      <vt:lpstr>1. Race condition</vt:lpstr>
      <vt:lpstr>2. Synchronize</vt:lpstr>
      <vt:lpstr>2. Synchronize</vt:lpstr>
      <vt:lpstr>2. Synchronize</vt:lpstr>
      <vt:lpstr>3. Lock</vt:lpstr>
      <vt:lpstr>3. Lock</vt:lpstr>
      <vt:lpstr>3.1 ReentryLock</vt:lpstr>
      <vt:lpstr>3.1 ReentryLock</vt:lpstr>
      <vt:lpstr>3.1 ReentryLock</vt:lpstr>
      <vt:lpstr>3.2 ReadWrite Lock</vt:lpstr>
      <vt:lpstr>3.2 ReadWrite Lock</vt:lpstr>
      <vt:lpstr>3.2 Semaphore</vt:lpstr>
      <vt:lpstr>3.2 Semaphore</vt:lpstr>
      <vt:lpstr>4. Một số vấn đề gặp phải khi dùng Lock</vt:lpstr>
      <vt:lpstr>4.1 Death Lock</vt:lpstr>
      <vt:lpstr>4. Death Lock</vt:lpstr>
      <vt:lpstr>4.2 Death Lock</vt:lpstr>
      <vt:lpstr>4.3. Starvation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chế khóa trong Java</dc:title>
  <dc:creator>Nguyen Tri Lam 20200337</dc:creator>
  <cp:lastModifiedBy>Nguyen Tri Lam 20200337</cp:lastModifiedBy>
  <cp:revision>2</cp:revision>
  <dcterms:created xsi:type="dcterms:W3CDTF">2024-03-20T09:33:36Z</dcterms:created>
  <dcterms:modified xsi:type="dcterms:W3CDTF">2024-03-21T04:49:26Z</dcterms:modified>
</cp:coreProperties>
</file>