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7A63-2982-D11A-20B6-079DA291C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9EFF1-DF79-7B93-B96A-B8A8EA404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8E57AA-B2D6-BC9A-4A96-60C9BF83D72D}"/>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5" name="Footer Placeholder 4">
            <a:extLst>
              <a:ext uri="{FF2B5EF4-FFF2-40B4-BE49-F238E27FC236}">
                <a16:creationId xmlns:a16="http://schemas.microsoft.com/office/drawing/2014/main" id="{F7A5D72E-FA75-0BC8-CCC0-35EDDB424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EC65C-8A95-AFF6-9A83-E1E7AB358190}"/>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385806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87F9-3DB4-23DA-5B29-2B3DEA1FA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BE6C9-02DC-7AF3-9A35-BC4CA9AB5E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2EFC9-3A61-AEEB-AE73-4747E17E0770}"/>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5" name="Footer Placeholder 4">
            <a:extLst>
              <a:ext uri="{FF2B5EF4-FFF2-40B4-BE49-F238E27FC236}">
                <a16:creationId xmlns:a16="http://schemas.microsoft.com/office/drawing/2014/main" id="{AC372C4F-79AD-1604-C201-0C1DE13B7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BA31E-E98D-D437-6A89-05C9397C2A37}"/>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393937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2E3A9-A5CA-D997-9F44-F7BB456B6D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7FFA3-36AA-4431-3C95-5D2BF3EE9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0B7F0-FBBD-CE9C-D600-C998A4EC27BF}"/>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5" name="Footer Placeholder 4">
            <a:extLst>
              <a:ext uri="{FF2B5EF4-FFF2-40B4-BE49-F238E27FC236}">
                <a16:creationId xmlns:a16="http://schemas.microsoft.com/office/drawing/2014/main" id="{0BD5011B-0351-1A95-A2A2-A95D8BF50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E967-CB93-30F7-0617-71477F40E443}"/>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260082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08C3-17A3-A971-1A51-D815490EC9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161A37-4D1A-09D9-234C-B1F6B9919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16256-8A7B-5372-C28A-DF5888417904}"/>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5" name="Footer Placeholder 4">
            <a:extLst>
              <a:ext uri="{FF2B5EF4-FFF2-40B4-BE49-F238E27FC236}">
                <a16:creationId xmlns:a16="http://schemas.microsoft.com/office/drawing/2014/main" id="{496BDA8B-8B9C-FE9E-3104-11D2F1D8E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98C62-A424-C798-FBF3-C34BFBB0EC6D}"/>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1032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9F6F-6936-EDBE-9782-DF64DDF50D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EF4D8B-FB14-9869-AE56-E6A0A59F3A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424A7-DC30-668E-461B-CAED5CB5ED97}"/>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5" name="Footer Placeholder 4">
            <a:extLst>
              <a:ext uri="{FF2B5EF4-FFF2-40B4-BE49-F238E27FC236}">
                <a16:creationId xmlns:a16="http://schemas.microsoft.com/office/drawing/2014/main" id="{876117F9-1E09-2349-6CE5-F5E3665D6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397F1-AB01-0CAE-4A4D-ACFA3629E88C}"/>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169309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6D89-EB60-C6F4-8BED-5AF68CBA8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BFED0-2FD0-26BA-9D5E-3669BD12D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44643-E502-7A3B-FABF-4A793D4AE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2FE35C-0339-8073-7F99-579576848227}"/>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6" name="Footer Placeholder 5">
            <a:extLst>
              <a:ext uri="{FF2B5EF4-FFF2-40B4-BE49-F238E27FC236}">
                <a16:creationId xmlns:a16="http://schemas.microsoft.com/office/drawing/2014/main" id="{C51B7B34-5199-83A8-30C5-76F039DC0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975B2-0897-3075-37A7-34DF038A33C8}"/>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238011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F833-B85B-C38F-0991-B4F37347DE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DEEE99-6839-2D4E-5E38-6848DED1C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539C9-9F7B-EBA9-BA0E-97A04A3F78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A628F0-FB82-C2BE-4F76-B80748338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AE957-BD22-0E4B-F39F-67C02CE24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C8373-69E2-5B4D-100A-554F845AF25C}"/>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8" name="Footer Placeholder 7">
            <a:extLst>
              <a:ext uri="{FF2B5EF4-FFF2-40B4-BE49-F238E27FC236}">
                <a16:creationId xmlns:a16="http://schemas.microsoft.com/office/drawing/2014/main" id="{62F71740-C8E7-3D30-4828-252807D469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0592A-D09D-A13E-9AC5-F64ED043C600}"/>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9507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E793-2B1F-E000-8562-ECDD242B3A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32732-E3E8-4FE0-1E72-DDD226C484A2}"/>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4" name="Footer Placeholder 3">
            <a:extLst>
              <a:ext uri="{FF2B5EF4-FFF2-40B4-BE49-F238E27FC236}">
                <a16:creationId xmlns:a16="http://schemas.microsoft.com/office/drawing/2014/main" id="{4EA15CED-F46A-B6E7-26C7-9A3315FE7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A86CB-9761-A4D4-0B93-8788349C357C}"/>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178612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DCBC7-74C1-E393-9BCF-E9EF83C12197}"/>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3" name="Footer Placeholder 2">
            <a:extLst>
              <a:ext uri="{FF2B5EF4-FFF2-40B4-BE49-F238E27FC236}">
                <a16:creationId xmlns:a16="http://schemas.microsoft.com/office/drawing/2014/main" id="{17CFC6EE-51FD-CEB0-BD47-BF682E65EC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76E08E-DCA8-C608-14EF-788480C5A697}"/>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12892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2C4C-AC5A-7169-10EB-BC7A090BC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13C7B-8717-1270-493C-01D12709C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87A3B0-9F1D-7B6E-2DE7-AAD564698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5E8DE-AD22-55BA-BFBD-EFACAC92156F}"/>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6" name="Footer Placeholder 5">
            <a:extLst>
              <a:ext uri="{FF2B5EF4-FFF2-40B4-BE49-F238E27FC236}">
                <a16:creationId xmlns:a16="http://schemas.microsoft.com/office/drawing/2014/main" id="{A7BB08F6-D05A-EB41-15C8-06A795D6C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9F85A-8A34-0A46-CC9E-762DBF094AD7}"/>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249860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A551-AF6E-A036-1A31-A3F98B68A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6273-7335-D24C-3063-F08629110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31397-1663-D8DC-8848-754E35608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1EA7B-DAD1-7213-784F-CF43DCD4DCA8}"/>
              </a:ext>
            </a:extLst>
          </p:cNvPr>
          <p:cNvSpPr>
            <a:spLocks noGrp="1"/>
          </p:cNvSpPr>
          <p:nvPr>
            <p:ph type="dt" sz="half" idx="10"/>
          </p:nvPr>
        </p:nvSpPr>
        <p:spPr/>
        <p:txBody>
          <a:bodyPr/>
          <a:lstStyle/>
          <a:p>
            <a:fld id="{61983E7C-D132-4457-B934-15975257750E}" type="datetimeFigureOut">
              <a:rPr lang="en-US" smtClean="0"/>
              <a:t>3/21/2024</a:t>
            </a:fld>
            <a:endParaRPr lang="en-US"/>
          </a:p>
        </p:txBody>
      </p:sp>
      <p:sp>
        <p:nvSpPr>
          <p:cNvPr id="6" name="Footer Placeholder 5">
            <a:extLst>
              <a:ext uri="{FF2B5EF4-FFF2-40B4-BE49-F238E27FC236}">
                <a16:creationId xmlns:a16="http://schemas.microsoft.com/office/drawing/2014/main" id="{E87D3AF2-BED6-4C98-8968-5486567C5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F81E1-4E69-F0B1-DAC1-7F6E6399C547}"/>
              </a:ext>
            </a:extLst>
          </p:cNvPr>
          <p:cNvSpPr>
            <a:spLocks noGrp="1"/>
          </p:cNvSpPr>
          <p:nvPr>
            <p:ph type="sldNum" sz="quarter" idx="12"/>
          </p:nvPr>
        </p:nvSpPr>
        <p:spPr/>
        <p:txBody>
          <a:bodyPr/>
          <a:lstStyle/>
          <a:p>
            <a:fld id="{B06734FD-B461-488C-9893-C54502EA8B4F}" type="slidenum">
              <a:rPr lang="en-US" smtClean="0"/>
              <a:t>‹#›</a:t>
            </a:fld>
            <a:endParaRPr lang="en-US"/>
          </a:p>
        </p:txBody>
      </p:sp>
    </p:spTree>
    <p:extLst>
      <p:ext uri="{BB962C8B-B14F-4D97-AF65-F5344CB8AC3E}">
        <p14:creationId xmlns:p14="http://schemas.microsoft.com/office/powerpoint/2010/main" val="259363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CF701-E654-44D1-1174-1F7101AA4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D1FA20-D97A-5569-9D45-FB4E80E23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4B6D5-CCED-7AE3-E69A-EBDBE3F8C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983E7C-D132-4457-B934-15975257750E}" type="datetimeFigureOut">
              <a:rPr lang="en-US" smtClean="0"/>
              <a:t>3/21/2024</a:t>
            </a:fld>
            <a:endParaRPr lang="en-US"/>
          </a:p>
        </p:txBody>
      </p:sp>
      <p:sp>
        <p:nvSpPr>
          <p:cNvPr id="5" name="Footer Placeholder 4">
            <a:extLst>
              <a:ext uri="{FF2B5EF4-FFF2-40B4-BE49-F238E27FC236}">
                <a16:creationId xmlns:a16="http://schemas.microsoft.com/office/drawing/2014/main" id="{0378DDA9-476A-33FA-FA0E-262AEEF98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E48EF9-8E73-1A81-F311-8368D655E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6734FD-B461-488C-9893-C54502EA8B4F}" type="slidenum">
              <a:rPr lang="en-US" smtClean="0"/>
              <a:t>‹#›</a:t>
            </a:fld>
            <a:endParaRPr lang="en-US"/>
          </a:p>
        </p:txBody>
      </p:sp>
    </p:spTree>
    <p:extLst>
      <p:ext uri="{BB962C8B-B14F-4D97-AF65-F5344CB8AC3E}">
        <p14:creationId xmlns:p14="http://schemas.microsoft.com/office/powerpoint/2010/main" val="266548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B3D9-CDC3-AA9A-F530-1DEFF9D49965}"/>
              </a:ext>
            </a:extLst>
          </p:cNvPr>
          <p:cNvSpPr>
            <a:spLocks noGrp="1"/>
          </p:cNvSpPr>
          <p:nvPr>
            <p:ph type="ctrTitle"/>
          </p:nvPr>
        </p:nvSpPr>
        <p:spPr/>
        <p:txBody>
          <a:bodyPr/>
          <a:lstStyle/>
          <a:p>
            <a:r>
              <a:rPr lang="en-US" dirty="0" err="1"/>
              <a:t>Lập</a:t>
            </a:r>
            <a:r>
              <a:rPr lang="en-US" dirty="0"/>
              <a:t> </a:t>
            </a:r>
            <a:r>
              <a:rPr lang="en-US" dirty="0" err="1"/>
              <a:t>trình</a:t>
            </a:r>
            <a:r>
              <a:rPr lang="en-US" dirty="0"/>
              <a:t> </a:t>
            </a:r>
            <a:r>
              <a:rPr lang="en-US" dirty="0" err="1"/>
              <a:t>đa</a:t>
            </a:r>
            <a:r>
              <a:rPr lang="en-US" dirty="0"/>
              <a:t> </a:t>
            </a:r>
            <a:r>
              <a:rPr lang="en-US" dirty="0" err="1"/>
              <a:t>luồng</a:t>
            </a:r>
            <a:r>
              <a:rPr lang="en-US" dirty="0"/>
              <a:t> </a:t>
            </a:r>
            <a:r>
              <a:rPr lang="en-US" dirty="0" err="1"/>
              <a:t>trong</a:t>
            </a:r>
            <a:r>
              <a:rPr lang="en-US" dirty="0"/>
              <a:t> Java</a:t>
            </a:r>
          </a:p>
        </p:txBody>
      </p:sp>
      <p:sp>
        <p:nvSpPr>
          <p:cNvPr id="3" name="Subtitle 2">
            <a:extLst>
              <a:ext uri="{FF2B5EF4-FFF2-40B4-BE49-F238E27FC236}">
                <a16:creationId xmlns:a16="http://schemas.microsoft.com/office/drawing/2014/main" id="{5E9BBE69-9052-F973-067E-66BD27445327}"/>
              </a:ext>
            </a:extLst>
          </p:cNvPr>
          <p:cNvSpPr>
            <a:spLocks noGrp="1"/>
          </p:cNvSpPr>
          <p:nvPr>
            <p:ph type="subTitle" idx="1"/>
          </p:nvPr>
        </p:nvSpPr>
        <p:spPr/>
        <p:txBody>
          <a:bodyPr/>
          <a:lstStyle/>
          <a:p>
            <a:pPr algn="l"/>
            <a:r>
              <a:rPr lang="en-US" dirty="0" err="1"/>
              <a:t>Người</a:t>
            </a:r>
            <a:r>
              <a:rPr lang="en-US" dirty="0"/>
              <a:t> </a:t>
            </a:r>
            <a:r>
              <a:rPr lang="en-US" dirty="0" err="1"/>
              <a:t>trình</a:t>
            </a:r>
            <a:r>
              <a:rPr lang="en-US" dirty="0"/>
              <a:t> </a:t>
            </a:r>
            <a:r>
              <a:rPr lang="en-US" dirty="0" err="1"/>
              <a:t>bày</a:t>
            </a:r>
            <a:r>
              <a:rPr lang="en-US" dirty="0"/>
              <a:t>: </a:t>
            </a:r>
            <a:r>
              <a:rPr lang="en-US" dirty="0" err="1"/>
              <a:t>Nguyễn</a:t>
            </a:r>
            <a:r>
              <a:rPr lang="en-US" dirty="0"/>
              <a:t> </a:t>
            </a:r>
            <a:r>
              <a:rPr lang="en-US" dirty="0" err="1"/>
              <a:t>Trí</a:t>
            </a:r>
            <a:r>
              <a:rPr lang="en-US" dirty="0"/>
              <a:t> Lâm</a:t>
            </a:r>
          </a:p>
        </p:txBody>
      </p:sp>
    </p:spTree>
    <p:extLst>
      <p:ext uri="{BB962C8B-B14F-4D97-AF65-F5344CB8AC3E}">
        <p14:creationId xmlns:p14="http://schemas.microsoft.com/office/powerpoint/2010/main" val="321860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69D6-FD27-A768-7D03-C93CBF0E84D4}"/>
              </a:ext>
            </a:extLst>
          </p:cNvPr>
          <p:cNvSpPr>
            <a:spLocks noGrp="1"/>
          </p:cNvSpPr>
          <p:nvPr>
            <p:ph type="title"/>
          </p:nvPr>
        </p:nvSpPr>
        <p:spPr/>
        <p:txBody>
          <a:bodyPr/>
          <a:lstStyle/>
          <a:p>
            <a:r>
              <a:rPr lang="en-US" dirty="0"/>
              <a:t>2. Executors</a:t>
            </a:r>
          </a:p>
        </p:txBody>
      </p:sp>
      <p:pic>
        <p:nvPicPr>
          <p:cNvPr id="5" name="Content Placeholder 4">
            <a:extLst>
              <a:ext uri="{FF2B5EF4-FFF2-40B4-BE49-F238E27FC236}">
                <a16:creationId xmlns:a16="http://schemas.microsoft.com/office/drawing/2014/main" id="{5C5D0CC0-85FB-BB42-346F-D891943106D4}"/>
              </a:ext>
            </a:extLst>
          </p:cNvPr>
          <p:cNvPicPr>
            <a:picLocks noGrp="1" noChangeAspect="1"/>
          </p:cNvPicPr>
          <p:nvPr>
            <p:ph idx="1"/>
          </p:nvPr>
        </p:nvPicPr>
        <p:blipFill>
          <a:blip r:embed="rId2"/>
          <a:stretch>
            <a:fillRect/>
          </a:stretch>
        </p:blipFill>
        <p:spPr>
          <a:xfrm>
            <a:off x="2530291" y="2461995"/>
            <a:ext cx="7131417" cy="2286117"/>
          </a:xfrm>
        </p:spPr>
      </p:pic>
      <p:sp>
        <p:nvSpPr>
          <p:cNvPr id="6" name="TextBox 5">
            <a:extLst>
              <a:ext uri="{FF2B5EF4-FFF2-40B4-BE49-F238E27FC236}">
                <a16:creationId xmlns:a16="http://schemas.microsoft.com/office/drawing/2014/main" id="{F73E5FF7-59AF-CF17-35B3-EF22EEE487A3}"/>
              </a:ext>
            </a:extLst>
          </p:cNvPr>
          <p:cNvSpPr txBox="1"/>
          <p:nvPr/>
        </p:nvSpPr>
        <p:spPr>
          <a:xfrm>
            <a:off x="4328159" y="5150087"/>
            <a:ext cx="3535682" cy="369332"/>
          </a:xfrm>
          <a:prstGeom prst="rect">
            <a:avLst/>
          </a:prstGeom>
          <a:noFill/>
        </p:spPr>
        <p:txBody>
          <a:bodyPr wrap="square" rtlCol="0">
            <a:spAutoFit/>
          </a:bodyPr>
          <a:lstStyle/>
          <a:p>
            <a:r>
              <a:rPr lang="en-US" dirty="0" err="1"/>
              <a:t>Khởi</a:t>
            </a:r>
            <a:r>
              <a:rPr lang="en-US" dirty="0"/>
              <a:t> </a:t>
            </a:r>
            <a:r>
              <a:rPr lang="en-US" dirty="0" err="1"/>
              <a:t>tạo</a:t>
            </a:r>
            <a:r>
              <a:rPr lang="en-US" dirty="0"/>
              <a:t> </a:t>
            </a:r>
            <a:r>
              <a:rPr lang="en-US" dirty="0" err="1"/>
              <a:t>và</a:t>
            </a:r>
            <a:r>
              <a:rPr lang="en-US" dirty="0"/>
              <a:t> </a:t>
            </a:r>
            <a:r>
              <a:rPr lang="en-US" dirty="0" err="1"/>
              <a:t>gán</a:t>
            </a:r>
            <a:r>
              <a:rPr lang="en-US" dirty="0"/>
              <a:t> </a:t>
            </a:r>
            <a:r>
              <a:rPr lang="en-US" dirty="0" err="1"/>
              <a:t>việc</a:t>
            </a:r>
            <a:r>
              <a:rPr lang="en-US" dirty="0"/>
              <a:t> </a:t>
            </a:r>
            <a:r>
              <a:rPr lang="en-US" dirty="0" err="1"/>
              <a:t>cho</a:t>
            </a:r>
            <a:r>
              <a:rPr lang="en-US" dirty="0"/>
              <a:t> executor</a:t>
            </a:r>
          </a:p>
        </p:txBody>
      </p:sp>
    </p:spTree>
    <p:extLst>
      <p:ext uri="{BB962C8B-B14F-4D97-AF65-F5344CB8AC3E}">
        <p14:creationId xmlns:p14="http://schemas.microsoft.com/office/powerpoint/2010/main" val="294025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4B1C-83E9-4D6C-C679-BB9A04BBBE52}"/>
              </a:ext>
            </a:extLst>
          </p:cNvPr>
          <p:cNvSpPr>
            <a:spLocks noGrp="1"/>
          </p:cNvSpPr>
          <p:nvPr>
            <p:ph type="ctrTitle"/>
          </p:nvPr>
        </p:nvSpPr>
        <p:spPr/>
        <p:txBody>
          <a:bodyPr/>
          <a:lstStyle/>
          <a:p>
            <a:r>
              <a:rPr lang="en-US" dirty="0"/>
              <a:t>3. Virtual Thread</a:t>
            </a:r>
          </a:p>
        </p:txBody>
      </p:sp>
      <p:sp>
        <p:nvSpPr>
          <p:cNvPr id="3" name="Subtitle 2">
            <a:extLst>
              <a:ext uri="{FF2B5EF4-FFF2-40B4-BE49-F238E27FC236}">
                <a16:creationId xmlns:a16="http://schemas.microsoft.com/office/drawing/2014/main" id="{CB6DB845-9585-CD24-3799-3421688D3A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247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9DB4-87EC-1273-7E23-4D83B315D76E}"/>
              </a:ext>
            </a:extLst>
          </p:cNvPr>
          <p:cNvSpPr>
            <a:spLocks noGrp="1"/>
          </p:cNvSpPr>
          <p:nvPr>
            <p:ph type="title"/>
          </p:nvPr>
        </p:nvSpPr>
        <p:spPr/>
        <p:txBody>
          <a:bodyPr/>
          <a:lstStyle/>
          <a:p>
            <a:r>
              <a:rPr lang="en-US" dirty="0"/>
              <a:t>3. Virtual Thread</a:t>
            </a:r>
          </a:p>
        </p:txBody>
      </p:sp>
      <p:sp>
        <p:nvSpPr>
          <p:cNvPr id="3" name="Content Placeholder 2">
            <a:extLst>
              <a:ext uri="{FF2B5EF4-FFF2-40B4-BE49-F238E27FC236}">
                <a16:creationId xmlns:a16="http://schemas.microsoft.com/office/drawing/2014/main" id="{D7D29E02-242A-7E80-DC9D-844CF99DDF14}"/>
              </a:ext>
            </a:extLst>
          </p:cNvPr>
          <p:cNvSpPr>
            <a:spLocks noGrp="1"/>
          </p:cNvSpPr>
          <p:nvPr>
            <p:ph idx="1"/>
          </p:nvPr>
        </p:nvSpPr>
        <p:spPr/>
        <p:txBody>
          <a:bodyPr/>
          <a:lstStyle/>
          <a:p>
            <a:r>
              <a:rPr lang="en-US" dirty="0"/>
              <a:t>Virtual Thread </a:t>
            </a:r>
            <a:r>
              <a:rPr lang="en-US" dirty="0" err="1"/>
              <a:t>là</a:t>
            </a:r>
            <a:r>
              <a:rPr lang="en-US" dirty="0"/>
              <a:t> </a:t>
            </a:r>
            <a:r>
              <a:rPr lang="en-US" dirty="0" err="1"/>
              <a:t>một</a:t>
            </a:r>
            <a:r>
              <a:rPr lang="en-US" dirty="0"/>
              <a:t> thread </a:t>
            </a:r>
            <a:r>
              <a:rPr lang="en-US" dirty="0" err="1"/>
              <a:t>phiên</a:t>
            </a:r>
            <a:r>
              <a:rPr lang="en-US" dirty="0"/>
              <a:t> </a:t>
            </a:r>
            <a:r>
              <a:rPr lang="en-US" dirty="0" err="1"/>
              <a:t>bản</a:t>
            </a:r>
            <a:r>
              <a:rPr lang="en-US" dirty="0"/>
              <a:t> “lite”. </a:t>
            </a:r>
          </a:p>
          <a:p>
            <a:r>
              <a:rPr lang="en-US" dirty="0"/>
              <a:t>Virtual Thread </a:t>
            </a:r>
            <a:r>
              <a:rPr lang="en-US" dirty="0" err="1"/>
              <a:t>sẽ</a:t>
            </a:r>
            <a:r>
              <a:rPr lang="en-US" dirty="0"/>
              <a:t> </a:t>
            </a:r>
            <a:r>
              <a:rPr lang="en-US" dirty="0" err="1"/>
              <a:t>chỉ</a:t>
            </a:r>
            <a:r>
              <a:rPr lang="en-US" dirty="0"/>
              <a:t> </a:t>
            </a:r>
            <a:r>
              <a:rPr lang="en-US" dirty="0" err="1"/>
              <a:t>khởi</a:t>
            </a:r>
            <a:r>
              <a:rPr lang="en-US" dirty="0"/>
              <a:t> </a:t>
            </a:r>
            <a:r>
              <a:rPr lang="en-US" dirty="0" err="1"/>
              <a:t>tạo</a:t>
            </a:r>
            <a:r>
              <a:rPr lang="en-US" dirty="0"/>
              <a:t> </a:t>
            </a:r>
            <a:r>
              <a:rPr lang="en-US" dirty="0" err="1"/>
              <a:t>chỉ</a:t>
            </a:r>
            <a:r>
              <a:rPr lang="en-US" dirty="0"/>
              <a:t> khi </a:t>
            </a:r>
            <a:r>
              <a:rPr lang="en-US" dirty="0" err="1"/>
              <a:t>thực</a:t>
            </a:r>
            <a:r>
              <a:rPr lang="en-US" dirty="0"/>
              <a:t> </a:t>
            </a:r>
            <a:r>
              <a:rPr lang="en-US" dirty="0" err="1"/>
              <a:t>sự</a:t>
            </a:r>
            <a:r>
              <a:rPr lang="en-US" dirty="0"/>
              <a:t> </a:t>
            </a:r>
            <a:r>
              <a:rPr lang="en-US" dirty="0" err="1"/>
              <a:t>cần</a:t>
            </a:r>
            <a:r>
              <a:rPr lang="en-US" dirty="0"/>
              <a:t>. </a:t>
            </a:r>
          </a:p>
          <a:p>
            <a:r>
              <a:rPr lang="en-US" dirty="0" err="1"/>
              <a:t>Mục</a:t>
            </a:r>
            <a:r>
              <a:rPr lang="en-US" dirty="0"/>
              <a:t> </a:t>
            </a:r>
            <a:r>
              <a:rPr lang="en-US" dirty="0" err="1"/>
              <a:t>đích</a:t>
            </a:r>
            <a:r>
              <a:rPr lang="en-US" dirty="0"/>
              <a:t> </a:t>
            </a:r>
            <a:r>
              <a:rPr lang="en-US" dirty="0" err="1"/>
              <a:t>chính</a:t>
            </a:r>
            <a:r>
              <a:rPr lang="en-US" dirty="0"/>
              <a:t> </a:t>
            </a:r>
            <a:r>
              <a:rPr lang="en-US" dirty="0" err="1"/>
              <a:t>của</a:t>
            </a:r>
            <a:r>
              <a:rPr lang="en-US" dirty="0"/>
              <a:t> Virtual Thread </a:t>
            </a:r>
            <a:r>
              <a:rPr lang="en-US" dirty="0" err="1"/>
              <a:t>là</a:t>
            </a:r>
            <a:r>
              <a:rPr lang="en-US" dirty="0"/>
              <a:t> </a:t>
            </a:r>
            <a:r>
              <a:rPr lang="en-US" dirty="0" err="1"/>
              <a:t>cho</a:t>
            </a:r>
            <a:r>
              <a:rPr lang="en-US" dirty="0"/>
              <a:t> </a:t>
            </a:r>
            <a:r>
              <a:rPr lang="en-US" dirty="0" err="1"/>
              <a:t>tác</a:t>
            </a:r>
            <a:r>
              <a:rPr lang="en-US" dirty="0"/>
              <a:t> </a:t>
            </a:r>
            <a:r>
              <a:rPr lang="en-US" dirty="0" err="1"/>
              <a:t>vụ</a:t>
            </a:r>
            <a:r>
              <a:rPr lang="en-US" dirty="0"/>
              <a:t> I/O, khi </a:t>
            </a:r>
            <a:r>
              <a:rPr lang="en-US" dirty="0" err="1"/>
              <a:t>nhiệm</a:t>
            </a:r>
            <a:r>
              <a:rPr lang="en-US" dirty="0"/>
              <a:t> </a:t>
            </a:r>
            <a:r>
              <a:rPr lang="en-US" dirty="0" err="1"/>
              <a:t>vụ</a:t>
            </a:r>
            <a:r>
              <a:rPr lang="en-US" dirty="0"/>
              <a:t> </a:t>
            </a:r>
            <a:r>
              <a:rPr lang="en-US" dirty="0" err="1"/>
              <a:t>không</a:t>
            </a:r>
            <a:r>
              <a:rPr lang="en-US" dirty="0"/>
              <a:t> </a:t>
            </a:r>
            <a:r>
              <a:rPr lang="en-US" dirty="0" err="1"/>
              <a:t>cần</a:t>
            </a:r>
            <a:r>
              <a:rPr lang="en-US" dirty="0"/>
              <a:t> </a:t>
            </a:r>
            <a:r>
              <a:rPr lang="en-US" dirty="0" err="1"/>
              <a:t>tốc</a:t>
            </a:r>
            <a:r>
              <a:rPr lang="en-US" dirty="0"/>
              <a:t> </a:t>
            </a:r>
            <a:r>
              <a:rPr lang="en-US" dirty="0" err="1"/>
              <a:t>độ</a:t>
            </a:r>
            <a:r>
              <a:rPr lang="en-US" dirty="0"/>
              <a:t> </a:t>
            </a:r>
            <a:r>
              <a:rPr lang="en-US" dirty="0" err="1"/>
              <a:t>nhanh</a:t>
            </a:r>
            <a:r>
              <a:rPr lang="en-US" dirty="0"/>
              <a:t> </a:t>
            </a:r>
            <a:r>
              <a:rPr lang="en-US" dirty="0" err="1"/>
              <a:t>và</a:t>
            </a:r>
            <a:r>
              <a:rPr lang="en-US" dirty="0"/>
              <a:t> </a:t>
            </a:r>
            <a:r>
              <a:rPr lang="en-US" dirty="0" err="1"/>
              <a:t>thường</a:t>
            </a:r>
            <a:r>
              <a:rPr lang="en-US" dirty="0"/>
              <a:t> </a:t>
            </a:r>
            <a:r>
              <a:rPr lang="en-US" dirty="0" err="1"/>
              <a:t>xuyên</a:t>
            </a:r>
            <a:r>
              <a:rPr lang="en-US" dirty="0"/>
              <a:t> </a:t>
            </a:r>
            <a:r>
              <a:rPr lang="en-US" dirty="0" err="1"/>
              <a:t>phải</a:t>
            </a:r>
            <a:r>
              <a:rPr lang="en-US" dirty="0"/>
              <a:t> </a:t>
            </a:r>
            <a:r>
              <a:rPr lang="en-US" dirty="0" err="1"/>
              <a:t>chờ</a:t>
            </a:r>
            <a:r>
              <a:rPr lang="en-US" dirty="0"/>
              <a:t> </a:t>
            </a:r>
            <a:r>
              <a:rPr lang="en-US" dirty="0" err="1"/>
              <a:t>đợi</a:t>
            </a:r>
            <a:r>
              <a:rPr lang="en-US" dirty="0"/>
              <a:t>.</a:t>
            </a:r>
          </a:p>
          <a:p>
            <a:r>
              <a:rPr lang="en-US" dirty="0"/>
              <a:t>Virtual Thread </a:t>
            </a:r>
            <a:r>
              <a:rPr lang="en-US" dirty="0" err="1"/>
              <a:t>không</a:t>
            </a:r>
            <a:r>
              <a:rPr lang="en-US" dirty="0"/>
              <a:t> </a:t>
            </a:r>
            <a:r>
              <a:rPr lang="en-US" dirty="0" err="1"/>
              <a:t>tốn</a:t>
            </a:r>
            <a:r>
              <a:rPr lang="en-US" dirty="0"/>
              <a:t> </a:t>
            </a:r>
            <a:r>
              <a:rPr lang="en-US" dirty="0" err="1"/>
              <a:t>nhiều</a:t>
            </a:r>
            <a:r>
              <a:rPr lang="en-US" dirty="0"/>
              <a:t> </a:t>
            </a:r>
            <a:r>
              <a:rPr lang="en-US" dirty="0" err="1"/>
              <a:t>tài</a:t>
            </a:r>
            <a:r>
              <a:rPr lang="en-US" dirty="0"/>
              <a:t> </a:t>
            </a:r>
            <a:r>
              <a:rPr lang="en-US" dirty="0" err="1"/>
              <a:t>nguyên</a:t>
            </a:r>
            <a:r>
              <a:rPr lang="en-US" dirty="0"/>
              <a:t> </a:t>
            </a:r>
            <a:r>
              <a:rPr lang="en-US" dirty="0" err="1"/>
              <a:t>như</a:t>
            </a:r>
            <a:r>
              <a:rPr lang="en-US" dirty="0"/>
              <a:t> Thread. </a:t>
            </a:r>
            <a:r>
              <a:rPr lang="en-US" dirty="0" err="1"/>
              <a:t>Bạn</a:t>
            </a:r>
            <a:r>
              <a:rPr lang="en-US" dirty="0"/>
              <a:t> </a:t>
            </a:r>
            <a:r>
              <a:rPr lang="en-US" dirty="0" err="1"/>
              <a:t>có</a:t>
            </a:r>
            <a:r>
              <a:rPr lang="en-US" dirty="0"/>
              <a:t> </a:t>
            </a:r>
            <a:r>
              <a:rPr lang="en-US" dirty="0" err="1"/>
              <a:t>thể</a:t>
            </a:r>
            <a:r>
              <a:rPr lang="en-US" dirty="0"/>
              <a:t> </a:t>
            </a:r>
            <a:r>
              <a:rPr lang="en-US" dirty="0" err="1"/>
              <a:t>khởi</a:t>
            </a:r>
            <a:r>
              <a:rPr lang="en-US" dirty="0"/>
              <a:t> </a:t>
            </a:r>
            <a:r>
              <a:rPr lang="en-US" dirty="0" err="1"/>
              <a:t>tạo</a:t>
            </a:r>
            <a:r>
              <a:rPr lang="en-US" dirty="0"/>
              <a:t> hang </a:t>
            </a:r>
            <a:r>
              <a:rPr lang="en-US" dirty="0" err="1"/>
              <a:t>ngàn</a:t>
            </a:r>
            <a:r>
              <a:rPr lang="en-US" dirty="0"/>
              <a:t> Virtual Thread </a:t>
            </a:r>
            <a:r>
              <a:rPr lang="en-US" dirty="0" err="1"/>
              <a:t>mà</a:t>
            </a:r>
            <a:r>
              <a:rPr lang="en-US" dirty="0"/>
              <a:t> </a:t>
            </a:r>
            <a:r>
              <a:rPr lang="en-US" dirty="0" err="1"/>
              <a:t>không</a:t>
            </a:r>
            <a:r>
              <a:rPr lang="en-US" dirty="0"/>
              <a:t> </a:t>
            </a:r>
            <a:r>
              <a:rPr lang="en-US" dirty="0" err="1"/>
              <a:t>gặp</a:t>
            </a:r>
            <a:r>
              <a:rPr lang="en-US" dirty="0"/>
              <a:t> </a:t>
            </a:r>
            <a:r>
              <a:rPr lang="en-US" dirty="0" err="1"/>
              <a:t>vấn</a:t>
            </a:r>
            <a:r>
              <a:rPr lang="en-US" dirty="0"/>
              <a:t> </a:t>
            </a:r>
            <a:r>
              <a:rPr lang="en-US" dirty="0" err="1"/>
              <a:t>đề</a:t>
            </a:r>
            <a:r>
              <a:rPr lang="en-US" dirty="0"/>
              <a:t> </a:t>
            </a:r>
            <a:r>
              <a:rPr lang="en-US" dirty="0" err="1"/>
              <a:t>gì</a:t>
            </a:r>
            <a:r>
              <a:rPr lang="en-US" dirty="0"/>
              <a:t>.</a:t>
            </a:r>
          </a:p>
        </p:txBody>
      </p:sp>
    </p:spTree>
    <p:extLst>
      <p:ext uri="{BB962C8B-B14F-4D97-AF65-F5344CB8AC3E}">
        <p14:creationId xmlns:p14="http://schemas.microsoft.com/office/powerpoint/2010/main" val="189582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9CC1-41C5-7CA5-44A0-04E7D2D9DF83}"/>
              </a:ext>
            </a:extLst>
          </p:cNvPr>
          <p:cNvSpPr>
            <a:spLocks noGrp="1"/>
          </p:cNvSpPr>
          <p:nvPr>
            <p:ph type="title"/>
          </p:nvPr>
        </p:nvSpPr>
        <p:spPr/>
        <p:txBody>
          <a:bodyPr/>
          <a:lstStyle/>
          <a:p>
            <a:r>
              <a:rPr lang="en-US" dirty="0"/>
              <a:t>3. Virtual Thread</a:t>
            </a:r>
          </a:p>
        </p:txBody>
      </p:sp>
      <p:sp>
        <p:nvSpPr>
          <p:cNvPr id="3" name="Content Placeholder 2">
            <a:extLst>
              <a:ext uri="{FF2B5EF4-FFF2-40B4-BE49-F238E27FC236}">
                <a16:creationId xmlns:a16="http://schemas.microsoft.com/office/drawing/2014/main" id="{63870913-0625-763D-45E2-AF322FE5DFAD}"/>
              </a:ext>
            </a:extLst>
          </p:cNvPr>
          <p:cNvSpPr>
            <a:spLocks noGrp="1"/>
          </p:cNvSpPr>
          <p:nvPr>
            <p:ph idx="1"/>
          </p:nvPr>
        </p:nvSpPr>
        <p:spPr/>
        <p:txBody>
          <a:bodyPr/>
          <a:lstStyle/>
          <a:p>
            <a:pPr marL="0" indent="0">
              <a:buNone/>
            </a:pP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r>
              <a:rPr lang="en-US" dirty="0"/>
              <a:t> Virtual Thread:</a:t>
            </a:r>
          </a:p>
          <a:p>
            <a:r>
              <a:rPr lang="en-US" dirty="0" err="1"/>
              <a:t>Đọc</a:t>
            </a:r>
            <a:r>
              <a:rPr lang="en-US" dirty="0"/>
              <a:t> </a:t>
            </a:r>
            <a:r>
              <a:rPr lang="en-US" dirty="0" err="1"/>
              <a:t>hoặc</a:t>
            </a:r>
            <a:r>
              <a:rPr lang="en-US" dirty="0"/>
              <a:t> </a:t>
            </a:r>
            <a:r>
              <a:rPr lang="en-US" dirty="0" err="1"/>
              <a:t>viết</a:t>
            </a:r>
            <a:r>
              <a:rPr lang="en-US" dirty="0"/>
              <a:t> </a:t>
            </a:r>
            <a:r>
              <a:rPr lang="en-US" dirty="0" err="1"/>
              <a:t>vào</a:t>
            </a:r>
            <a:r>
              <a:rPr lang="en-US" dirty="0"/>
              <a:t> file</a:t>
            </a:r>
          </a:p>
          <a:p>
            <a:r>
              <a:rPr lang="en-US" dirty="0" err="1"/>
              <a:t>Truy</a:t>
            </a:r>
            <a:r>
              <a:rPr lang="en-US" dirty="0"/>
              <a:t> </a:t>
            </a:r>
            <a:r>
              <a:rPr lang="en-US" dirty="0" err="1"/>
              <a:t>vấn</a:t>
            </a:r>
            <a:r>
              <a:rPr lang="en-US" dirty="0"/>
              <a:t> </a:t>
            </a:r>
            <a:r>
              <a:rPr lang="en-US" dirty="0" err="1"/>
              <a:t>và</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a:p>
            <a:r>
              <a:rPr lang="en-US" dirty="0" err="1"/>
              <a:t>Thực</a:t>
            </a:r>
            <a:r>
              <a:rPr lang="en-US" dirty="0"/>
              <a:t> </a:t>
            </a:r>
            <a:r>
              <a:rPr lang="en-US" dirty="0" err="1"/>
              <a:t>hiện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mạng</a:t>
            </a:r>
            <a:r>
              <a:rPr lang="en-US" dirty="0"/>
              <a:t>.</a:t>
            </a:r>
          </a:p>
          <a:p>
            <a:endParaRPr lang="en-US" dirty="0"/>
          </a:p>
        </p:txBody>
      </p:sp>
    </p:spTree>
    <p:extLst>
      <p:ext uri="{BB962C8B-B14F-4D97-AF65-F5344CB8AC3E}">
        <p14:creationId xmlns:p14="http://schemas.microsoft.com/office/powerpoint/2010/main" val="13472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F0AF-EC4C-D4D9-63E8-070477907305}"/>
              </a:ext>
            </a:extLst>
          </p:cNvPr>
          <p:cNvSpPr>
            <a:spLocks noGrp="1"/>
          </p:cNvSpPr>
          <p:nvPr>
            <p:ph type="title"/>
          </p:nvPr>
        </p:nvSpPr>
        <p:spPr/>
        <p:txBody>
          <a:bodyPr/>
          <a:lstStyle/>
          <a:p>
            <a:r>
              <a:rPr lang="en-US" dirty="0"/>
              <a:t>3. Virtual Thread</a:t>
            </a:r>
          </a:p>
        </p:txBody>
      </p:sp>
      <p:sp>
        <p:nvSpPr>
          <p:cNvPr id="3" name="Content Placeholder 2">
            <a:extLst>
              <a:ext uri="{FF2B5EF4-FFF2-40B4-BE49-F238E27FC236}">
                <a16:creationId xmlns:a16="http://schemas.microsoft.com/office/drawing/2014/main" id="{42069DFD-B465-F3CE-294D-800A670CB3C8}"/>
              </a:ext>
            </a:extLst>
          </p:cNvPr>
          <p:cNvSpPr>
            <a:spLocks noGrp="1"/>
          </p:cNvSpPr>
          <p:nvPr>
            <p:ph idx="1"/>
          </p:nvPr>
        </p:nvSpPr>
        <p:spPr/>
        <p:txBody>
          <a:bodyPr/>
          <a:lstStyle/>
          <a:p>
            <a:pPr marL="0" indent="0">
              <a:buNone/>
            </a:pP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sử</a:t>
            </a:r>
            <a:r>
              <a:rPr lang="en-US" dirty="0"/>
              <a:t> </a:t>
            </a:r>
            <a:r>
              <a:rPr lang="en-US" dirty="0" err="1"/>
              <a:t>dụng</a:t>
            </a:r>
            <a:r>
              <a:rPr lang="en-US" dirty="0"/>
              <a:t> Virtual Thread:</a:t>
            </a:r>
          </a:p>
          <a:p>
            <a:r>
              <a:rPr lang="en-US" dirty="0" err="1"/>
              <a:t>Các</a:t>
            </a:r>
            <a:r>
              <a:rPr lang="en-US" dirty="0"/>
              <a:t> </a:t>
            </a:r>
            <a:r>
              <a:rPr lang="en-US" dirty="0" err="1"/>
              <a:t>tác</a:t>
            </a:r>
            <a:r>
              <a:rPr lang="en-US" dirty="0"/>
              <a:t> </a:t>
            </a:r>
            <a:r>
              <a:rPr lang="en-US" dirty="0" err="1"/>
              <a:t>vụ</a:t>
            </a:r>
            <a:r>
              <a:rPr lang="en-US" dirty="0"/>
              <a:t> </a:t>
            </a:r>
            <a:r>
              <a:rPr lang="en-US" dirty="0" err="1"/>
              <a:t>tính</a:t>
            </a:r>
            <a:r>
              <a:rPr lang="en-US" dirty="0"/>
              <a:t> </a:t>
            </a:r>
            <a:r>
              <a:rPr lang="en-US" dirty="0" err="1"/>
              <a:t>toán</a:t>
            </a:r>
            <a:r>
              <a:rPr lang="en-US" dirty="0"/>
              <a:t> </a:t>
            </a:r>
            <a:r>
              <a:rPr lang="en-US" dirty="0" err="1"/>
              <a:t>nặng</a:t>
            </a:r>
            <a:endParaRPr lang="en-US" dirty="0"/>
          </a:p>
          <a:p>
            <a:r>
              <a:rPr lang="en-US" dirty="0" err="1"/>
              <a:t>Các</a:t>
            </a:r>
            <a:r>
              <a:rPr lang="en-US" dirty="0"/>
              <a:t> </a:t>
            </a:r>
            <a:r>
              <a:rPr lang="en-US" dirty="0" err="1"/>
              <a:t>tác</a:t>
            </a:r>
            <a:r>
              <a:rPr lang="en-US" dirty="0"/>
              <a:t> </a:t>
            </a:r>
            <a:r>
              <a:rPr lang="en-US" dirty="0" err="1"/>
              <a:t>vụ</a:t>
            </a:r>
            <a:r>
              <a:rPr lang="en-US" dirty="0"/>
              <a:t> </a:t>
            </a:r>
            <a:r>
              <a:rPr lang="en-US" dirty="0" err="1"/>
              <a:t>yêu</a:t>
            </a:r>
            <a:r>
              <a:rPr lang="en-US" dirty="0"/>
              <a:t> </a:t>
            </a:r>
            <a:r>
              <a:rPr lang="en-US" dirty="0" err="1"/>
              <a:t>cầu</a:t>
            </a:r>
            <a:r>
              <a:rPr lang="en-US" dirty="0"/>
              <a:t> </a:t>
            </a:r>
            <a:r>
              <a:rPr lang="en-US" dirty="0" err="1"/>
              <a:t>tài</a:t>
            </a:r>
            <a:r>
              <a:rPr lang="en-US" dirty="0"/>
              <a:t> </a:t>
            </a:r>
            <a:r>
              <a:rPr lang="en-US" dirty="0" err="1"/>
              <a:t>nguyên</a:t>
            </a:r>
            <a:r>
              <a:rPr lang="en-US" dirty="0"/>
              <a:t> </a:t>
            </a:r>
            <a:r>
              <a:rPr lang="en-US" dirty="0" err="1"/>
              <a:t>lớn</a:t>
            </a:r>
            <a:r>
              <a:rPr lang="en-US" dirty="0"/>
              <a:t> </a:t>
            </a:r>
            <a:r>
              <a:rPr lang="en-US" dirty="0" err="1"/>
              <a:t>từ</a:t>
            </a:r>
            <a:r>
              <a:rPr lang="en-US" dirty="0"/>
              <a:t> </a:t>
            </a:r>
            <a:r>
              <a:rPr lang="en-US" dirty="0" err="1"/>
              <a:t>hệ</a:t>
            </a:r>
            <a:r>
              <a:rPr lang="en-US" dirty="0"/>
              <a:t> </a:t>
            </a:r>
            <a:r>
              <a:rPr lang="en-US" dirty="0" err="1"/>
              <a:t>thống</a:t>
            </a:r>
            <a:endParaRPr lang="en-US" dirty="0"/>
          </a:p>
          <a:p>
            <a:r>
              <a:rPr lang="en-US" dirty="0" err="1"/>
              <a:t>Các</a:t>
            </a:r>
            <a:r>
              <a:rPr lang="en-US" dirty="0"/>
              <a:t> </a:t>
            </a:r>
            <a:r>
              <a:rPr lang="en-US" dirty="0" err="1"/>
              <a:t>tác</a:t>
            </a:r>
            <a:r>
              <a:rPr lang="en-US" dirty="0"/>
              <a:t> </a:t>
            </a:r>
            <a:r>
              <a:rPr lang="en-US" dirty="0" err="1"/>
              <a:t>vụ</a:t>
            </a:r>
            <a:r>
              <a:rPr lang="en-US" dirty="0"/>
              <a:t> </a:t>
            </a:r>
            <a:r>
              <a:rPr lang="en-US" dirty="0" err="1"/>
              <a:t>yêu</a:t>
            </a:r>
            <a:r>
              <a:rPr lang="en-US" dirty="0"/>
              <a:t> </a:t>
            </a:r>
            <a:r>
              <a:rPr lang="en-US" dirty="0" err="1"/>
              <a:t>cầu</a:t>
            </a:r>
            <a:r>
              <a:rPr lang="en-US" dirty="0"/>
              <a:t> chia </a:t>
            </a:r>
            <a:r>
              <a:rPr lang="en-US" dirty="0" err="1"/>
              <a:t>sẻ</a:t>
            </a:r>
            <a:r>
              <a:rPr lang="en-US" dirty="0"/>
              <a:t> </a:t>
            </a:r>
            <a:r>
              <a:rPr lang="en-US" dirty="0" err="1"/>
              <a:t>tài</a:t>
            </a:r>
            <a:r>
              <a:rPr lang="en-US" dirty="0"/>
              <a:t> </a:t>
            </a:r>
            <a:r>
              <a:rPr lang="en-US" dirty="0" err="1"/>
              <a:t>nguyên</a:t>
            </a:r>
            <a:r>
              <a:rPr lang="en-US" dirty="0"/>
              <a:t> </a:t>
            </a:r>
            <a:r>
              <a:rPr lang="en-US" dirty="0" err="1"/>
              <a:t>độc</a:t>
            </a:r>
            <a:r>
              <a:rPr lang="en-US" dirty="0"/>
              <a:t> </a:t>
            </a:r>
            <a:r>
              <a:rPr lang="en-US" dirty="0" err="1"/>
              <a:t>quyền</a:t>
            </a:r>
            <a:endParaRPr lang="en-US" dirty="0"/>
          </a:p>
          <a:p>
            <a:r>
              <a:rPr lang="en-US" dirty="0" err="1"/>
              <a:t>Tác</a:t>
            </a:r>
            <a:r>
              <a:rPr lang="en-US" dirty="0"/>
              <a:t> </a:t>
            </a:r>
            <a:r>
              <a:rPr lang="en-US" dirty="0" err="1"/>
              <a:t>vụ</a:t>
            </a:r>
            <a:r>
              <a:rPr lang="en-US" dirty="0"/>
              <a:t> </a:t>
            </a:r>
            <a:r>
              <a:rPr lang="en-US" dirty="0" err="1"/>
              <a:t>cần</a:t>
            </a:r>
            <a:r>
              <a:rPr lang="en-US" dirty="0"/>
              <a:t> </a:t>
            </a:r>
            <a:r>
              <a:rPr lang="en-US" dirty="0" err="1"/>
              <a:t>chính</a:t>
            </a:r>
            <a:r>
              <a:rPr lang="en-US" dirty="0"/>
              <a:t> </a:t>
            </a:r>
            <a:r>
              <a:rPr lang="en-US" dirty="0" err="1"/>
              <a:t>xác</a:t>
            </a:r>
            <a:r>
              <a:rPr lang="en-US" dirty="0"/>
              <a:t> </a:t>
            </a:r>
            <a:r>
              <a:rPr lang="en-US" dirty="0" err="1"/>
              <a:t>về</a:t>
            </a:r>
            <a:r>
              <a:rPr lang="en-US" dirty="0"/>
              <a:t> </a:t>
            </a:r>
            <a:r>
              <a:rPr lang="en-US" dirty="0" err="1"/>
              <a:t>thơi</a:t>
            </a:r>
            <a:r>
              <a:rPr lang="en-US" dirty="0"/>
              <a:t> </a:t>
            </a:r>
            <a:r>
              <a:rPr lang="en-US" dirty="0" err="1"/>
              <a:t>gian</a:t>
            </a:r>
            <a:r>
              <a:rPr lang="en-US" dirty="0"/>
              <a:t> </a:t>
            </a:r>
            <a:r>
              <a:rPr lang="en-US" dirty="0" err="1"/>
              <a:t>thực</a:t>
            </a:r>
            <a:endParaRPr lang="en-US" dirty="0"/>
          </a:p>
          <a:p>
            <a:endParaRPr lang="en-US" dirty="0"/>
          </a:p>
        </p:txBody>
      </p:sp>
    </p:spTree>
    <p:extLst>
      <p:ext uri="{BB962C8B-B14F-4D97-AF65-F5344CB8AC3E}">
        <p14:creationId xmlns:p14="http://schemas.microsoft.com/office/powerpoint/2010/main" val="415953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9E5-897B-F600-5CC1-9C7B7F94A2B6}"/>
              </a:ext>
            </a:extLst>
          </p:cNvPr>
          <p:cNvSpPr>
            <a:spLocks noGrp="1"/>
          </p:cNvSpPr>
          <p:nvPr>
            <p:ph type="ctrTitle"/>
          </p:nvPr>
        </p:nvSpPr>
        <p:spPr/>
        <p:txBody>
          <a:bodyPr/>
          <a:lstStyle/>
          <a:p>
            <a:r>
              <a:rPr lang="en-US" dirty="0"/>
              <a:t>4. </a:t>
            </a:r>
            <a:r>
              <a:rPr lang="en-US" dirty="0" err="1"/>
              <a:t>Concurency</a:t>
            </a:r>
            <a:r>
              <a:rPr lang="en-US" dirty="0"/>
              <a:t> HashMap</a:t>
            </a:r>
          </a:p>
        </p:txBody>
      </p:sp>
      <p:sp>
        <p:nvSpPr>
          <p:cNvPr id="3" name="Subtitle 2">
            <a:extLst>
              <a:ext uri="{FF2B5EF4-FFF2-40B4-BE49-F238E27FC236}">
                <a16:creationId xmlns:a16="http://schemas.microsoft.com/office/drawing/2014/main" id="{5E3DF05B-BC01-7620-8F5F-BB1B98CCDE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28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B783-A9E4-DFDC-CBB1-DE22DBB1622D}"/>
              </a:ext>
            </a:extLst>
          </p:cNvPr>
          <p:cNvSpPr>
            <a:spLocks noGrp="1"/>
          </p:cNvSpPr>
          <p:nvPr>
            <p:ph type="title"/>
          </p:nvPr>
        </p:nvSpPr>
        <p:spPr/>
        <p:txBody>
          <a:bodyPr/>
          <a:lstStyle/>
          <a:p>
            <a:r>
              <a:rPr lang="en-US" dirty="0"/>
              <a:t>4. </a:t>
            </a:r>
            <a:r>
              <a:rPr lang="en-US" dirty="0" err="1"/>
              <a:t>Concurency</a:t>
            </a:r>
            <a:r>
              <a:rPr lang="en-US" dirty="0"/>
              <a:t> HashMap</a:t>
            </a:r>
          </a:p>
        </p:txBody>
      </p:sp>
      <p:sp>
        <p:nvSpPr>
          <p:cNvPr id="3" name="Content Placeholder 2">
            <a:extLst>
              <a:ext uri="{FF2B5EF4-FFF2-40B4-BE49-F238E27FC236}">
                <a16:creationId xmlns:a16="http://schemas.microsoft.com/office/drawing/2014/main" id="{7CEAB726-EA22-643D-E9AA-AC7CF838AFC6}"/>
              </a:ext>
            </a:extLst>
          </p:cNvPr>
          <p:cNvSpPr>
            <a:spLocks noGrp="1"/>
          </p:cNvSpPr>
          <p:nvPr>
            <p:ph idx="1"/>
          </p:nvPr>
        </p:nvSpPr>
        <p:spPr/>
        <p:txBody>
          <a:bodyPr/>
          <a:lstStyle/>
          <a:p>
            <a:r>
              <a:rPr lang="en-US" dirty="0" err="1"/>
              <a:t>Là</a:t>
            </a:r>
            <a:r>
              <a:rPr lang="en-US" dirty="0"/>
              <a:t> </a:t>
            </a:r>
            <a:r>
              <a:rPr lang="en-US" dirty="0" err="1"/>
              <a:t>một</a:t>
            </a:r>
            <a:r>
              <a:rPr lang="en-US" dirty="0"/>
              <a:t> HashMap </a:t>
            </a:r>
            <a:r>
              <a:rPr lang="en-US" dirty="0" err="1"/>
              <a:t>nhưng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nhiều</a:t>
            </a:r>
            <a:r>
              <a:rPr lang="en-US" dirty="0"/>
              <a:t> </a:t>
            </a:r>
            <a:r>
              <a:rPr lang="en-US" dirty="0" err="1"/>
              <a:t>luồng</a:t>
            </a:r>
            <a:r>
              <a:rPr lang="en-US" dirty="0"/>
              <a:t> </a:t>
            </a:r>
            <a:r>
              <a:rPr lang="en-US" dirty="0" err="1"/>
              <a:t>sử</a:t>
            </a:r>
            <a:r>
              <a:rPr lang="en-US" dirty="0"/>
              <a:t> </a:t>
            </a:r>
            <a:r>
              <a:rPr lang="en-US" dirty="0" err="1"/>
              <a:t>dụng</a:t>
            </a:r>
            <a:r>
              <a:rPr lang="en-US" dirty="0"/>
              <a:t>. </a:t>
            </a:r>
          </a:p>
          <a:p>
            <a:r>
              <a:rPr lang="en-US" dirty="0" err="1"/>
              <a:t>Concurency</a:t>
            </a:r>
            <a:r>
              <a:rPr lang="en-US" dirty="0"/>
              <a:t> HashMap </a:t>
            </a:r>
            <a:r>
              <a:rPr lang="en-US" dirty="0" err="1"/>
              <a:t>triển</a:t>
            </a:r>
            <a:r>
              <a:rPr lang="en-US" dirty="0"/>
              <a:t> </a:t>
            </a:r>
            <a:r>
              <a:rPr lang="en-US" dirty="0" err="1"/>
              <a:t>khai</a:t>
            </a:r>
            <a:r>
              <a:rPr lang="en-US" dirty="0"/>
              <a:t> </a:t>
            </a:r>
            <a:r>
              <a:rPr lang="en-US" dirty="0" err="1"/>
              <a:t>giao</a:t>
            </a:r>
            <a:r>
              <a:rPr lang="en-US" dirty="0"/>
              <a:t> </a:t>
            </a:r>
            <a:r>
              <a:rPr lang="en-US" dirty="0" err="1"/>
              <a:t>diện</a:t>
            </a:r>
            <a:r>
              <a:rPr lang="en-US" dirty="0"/>
              <a:t> Serialization </a:t>
            </a:r>
            <a:r>
              <a:rPr lang="en-US" dirty="0" err="1"/>
              <a:t>nên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truyền</a:t>
            </a:r>
            <a:r>
              <a:rPr lang="en-US" dirty="0"/>
              <a:t> qua </a:t>
            </a:r>
            <a:r>
              <a:rPr lang="en-US" dirty="0" err="1"/>
              <a:t>mạng</a:t>
            </a:r>
            <a:r>
              <a:rPr lang="en-US" dirty="0"/>
              <a:t>.</a:t>
            </a:r>
          </a:p>
          <a:p>
            <a:r>
              <a:rPr lang="en-US" dirty="0" err="1"/>
              <a:t>Concurency</a:t>
            </a:r>
            <a:r>
              <a:rPr lang="en-US" dirty="0"/>
              <a:t> HashMap </a:t>
            </a:r>
            <a:r>
              <a:rPr lang="en-US" dirty="0" err="1"/>
              <a:t>đảm</a:t>
            </a:r>
            <a:r>
              <a:rPr lang="en-US" dirty="0"/>
              <a:t> </a:t>
            </a:r>
            <a:r>
              <a:rPr lang="en-US" dirty="0" err="1"/>
              <a:t>bảo</a:t>
            </a:r>
            <a:r>
              <a:rPr lang="en-US" dirty="0"/>
              <a:t> </a:t>
            </a:r>
            <a:r>
              <a:rPr lang="en-US" dirty="0" err="1"/>
              <a:t>cơ</a:t>
            </a:r>
            <a:r>
              <a:rPr lang="en-US" dirty="0"/>
              <a:t> </a:t>
            </a:r>
            <a:r>
              <a:rPr lang="en-US" dirty="0" err="1"/>
              <a:t>chế</a:t>
            </a:r>
            <a:r>
              <a:rPr lang="en-US" dirty="0"/>
              <a:t> </a:t>
            </a:r>
            <a:r>
              <a:rPr lang="en-US" dirty="0" err="1"/>
              <a:t>đồng</a:t>
            </a:r>
            <a:r>
              <a:rPr lang="en-US" dirty="0"/>
              <a:t> </a:t>
            </a:r>
            <a:r>
              <a:rPr lang="en-US" dirty="0" err="1"/>
              <a:t>bộ</a:t>
            </a:r>
            <a:r>
              <a:rPr lang="en-US" dirty="0"/>
              <a:t> </a:t>
            </a:r>
            <a:r>
              <a:rPr lang="en-US" dirty="0" err="1"/>
              <a:t>hóa</a:t>
            </a:r>
            <a:endParaRPr lang="en-US" dirty="0"/>
          </a:p>
          <a:p>
            <a:endParaRPr lang="en-US" dirty="0"/>
          </a:p>
          <a:p>
            <a:endParaRPr lang="en-US" dirty="0"/>
          </a:p>
        </p:txBody>
      </p:sp>
    </p:spTree>
    <p:extLst>
      <p:ext uri="{BB962C8B-B14F-4D97-AF65-F5344CB8AC3E}">
        <p14:creationId xmlns:p14="http://schemas.microsoft.com/office/powerpoint/2010/main" val="398874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B268-5915-EDE2-D37D-B7A5DD72C514}"/>
              </a:ext>
            </a:extLst>
          </p:cNvPr>
          <p:cNvSpPr>
            <a:spLocks noGrp="1"/>
          </p:cNvSpPr>
          <p:nvPr>
            <p:ph type="title"/>
          </p:nvPr>
        </p:nvSpPr>
        <p:spPr/>
        <p:txBody>
          <a:bodyPr/>
          <a:lstStyle/>
          <a:p>
            <a:r>
              <a:rPr lang="en-US" dirty="0"/>
              <a:t>4. </a:t>
            </a:r>
            <a:r>
              <a:rPr lang="en-US" dirty="0" err="1"/>
              <a:t>Concurency</a:t>
            </a:r>
            <a:r>
              <a:rPr lang="en-US" dirty="0"/>
              <a:t> HashMap</a:t>
            </a:r>
          </a:p>
        </p:txBody>
      </p:sp>
      <p:sp>
        <p:nvSpPr>
          <p:cNvPr id="3" name="Content Placeholder 2">
            <a:extLst>
              <a:ext uri="{FF2B5EF4-FFF2-40B4-BE49-F238E27FC236}">
                <a16:creationId xmlns:a16="http://schemas.microsoft.com/office/drawing/2014/main" id="{CC8CA556-6BB6-2F4B-3411-7051AD24E7EA}"/>
              </a:ext>
            </a:extLst>
          </p:cNvPr>
          <p:cNvSpPr>
            <a:spLocks noGrp="1"/>
          </p:cNvSpPr>
          <p:nvPr>
            <p:ph idx="1"/>
          </p:nvPr>
        </p:nvSpPr>
        <p:spPr/>
        <p:txBody>
          <a:bodyPr>
            <a:normAutofit/>
          </a:bodyPr>
          <a:lstStyle/>
          <a:p>
            <a:pPr marL="0" indent="0">
              <a:buNone/>
            </a:pPr>
            <a:r>
              <a:rPr lang="en-US" dirty="0"/>
              <a:t>VD </a:t>
            </a:r>
            <a:r>
              <a:rPr lang="en-US" dirty="0" err="1"/>
              <a:t>sử</a:t>
            </a:r>
            <a:r>
              <a:rPr lang="en-US" dirty="0"/>
              <a:t> </a:t>
            </a:r>
            <a:r>
              <a:rPr lang="en-US" dirty="0" err="1"/>
              <a:t>dụng</a:t>
            </a:r>
            <a:r>
              <a:rPr lang="en-US" dirty="0"/>
              <a:t> </a:t>
            </a:r>
            <a:r>
              <a:rPr lang="en-US" dirty="0" err="1"/>
              <a:t>ConcurencyHashMap</a:t>
            </a:r>
            <a:r>
              <a:rPr lang="en-US" dirty="0"/>
              <a:t>:</a:t>
            </a:r>
          </a:p>
          <a:p>
            <a:r>
              <a:rPr lang="en-US" dirty="0">
                <a:solidFill>
                  <a:srgbClr val="0D0D0D"/>
                </a:solidFill>
                <a:latin typeface="Söhne"/>
              </a:rPr>
              <a:t>Ứ</a:t>
            </a:r>
            <a:r>
              <a:rPr lang="vi-VN" b="0" i="0" dirty="0">
                <a:solidFill>
                  <a:srgbClr val="0D0D0D"/>
                </a:solidFill>
                <a:effectLst/>
                <a:latin typeface="Söhne"/>
              </a:rPr>
              <a:t>ng dụng thời tiết online, nơi mỗi luồng đại diện cho một yêu cầu từ một thành phố khác nhau. Ứng dụng này sẽ lấy dữ liệu thời tiết cập nhật và lưu trữ vào một bản đồ chung, nơi khóa là tên thành phố và giá trị là dữ liệu thời tiết</a:t>
            </a:r>
            <a:r>
              <a:rPr lang="en-US" b="0" i="0" dirty="0">
                <a:solidFill>
                  <a:srgbClr val="0D0D0D"/>
                </a:solidFill>
                <a:effectLst/>
                <a:latin typeface="Söhne"/>
              </a:rPr>
              <a:t>.</a:t>
            </a:r>
            <a:br>
              <a:rPr lang="en-US" dirty="0"/>
            </a:br>
            <a:endParaRPr lang="en-US" dirty="0"/>
          </a:p>
        </p:txBody>
      </p:sp>
    </p:spTree>
    <p:extLst>
      <p:ext uri="{BB962C8B-B14F-4D97-AF65-F5344CB8AC3E}">
        <p14:creationId xmlns:p14="http://schemas.microsoft.com/office/powerpoint/2010/main" val="236104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C05-A8DE-C551-D81B-7CB4D7918ACA}"/>
              </a:ext>
            </a:extLst>
          </p:cNvPr>
          <p:cNvSpPr>
            <a:spLocks noGrp="1"/>
          </p:cNvSpPr>
          <p:nvPr>
            <p:ph type="ctrTitle"/>
          </p:nvPr>
        </p:nvSpPr>
        <p:spPr/>
        <p:txBody>
          <a:bodyPr/>
          <a:lstStyle/>
          <a:p>
            <a:r>
              <a:rPr lang="en-US" dirty="0"/>
              <a:t>1. Thread</a:t>
            </a:r>
          </a:p>
        </p:txBody>
      </p:sp>
      <p:sp>
        <p:nvSpPr>
          <p:cNvPr id="3" name="Subtitle 2">
            <a:extLst>
              <a:ext uri="{FF2B5EF4-FFF2-40B4-BE49-F238E27FC236}">
                <a16:creationId xmlns:a16="http://schemas.microsoft.com/office/drawing/2014/main" id="{996DB533-5307-49EE-3FC6-F7BC99D54C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005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7ED0-6593-BF4D-097F-702CEFD9806E}"/>
              </a:ext>
            </a:extLst>
          </p:cNvPr>
          <p:cNvSpPr>
            <a:spLocks noGrp="1"/>
          </p:cNvSpPr>
          <p:nvPr>
            <p:ph type="title"/>
          </p:nvPr>
        </p:nvSpPr>
        <p:spPr/>
        <p:txBody>
          <a:bodyPr/>
          <a:lstStyle/>
          <a:p>
            <a:r>
              <a:rPr lang="en-US" dirty="0"/>
              <a:t>1. Thread</a:t>
            </a:r>
          </a:p>
        </p:txBody>
      </p:sp>
      <p:sp>
        <p:nvSpPr>
          <p:cNvPr id="3" name="Content Placeholder 2">
            <a:extLst>
              <a:ext uri="{FF2B5EF4-FFF2-40B4-BE49-F238E27FC236}">
                <a16:creationId xmlns:a16="http://schemas.microsoft.com/office/drawing/2014/main" id="{BB73D39F-095E-A1A0-15D4-393E195FDBF7}"/>
              </a:ext>
            </a:extLst>
          </p:cNvPr>
          <p:cNvSpPr>
            <a:spLocks noGrp="1"/>
          </p:cNvSpPr>
          <p:nvPr>
            <p:ph idx="1"/>
          </p:nvPr>
        </p:nvSpPr>
        <p:spPr/>
        <p:txBody>
          <a:bodyPr/>
          <a:lstStyle/>
          <a:p>
            <a:r>
              <a:rPr lang="en-US" dirty="0"/>
              <a:t>Thread </a:t>
            </a:r>
            <a:r>
              <a:rPr lang="en-US" dirty="0" err="1"/>
              <a:t>là</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cơ</a:t>
            </a:r>
            <a:r>
              <a:rPr lang="en-US" dirty="0"/>
              <a:t> </a:t>
            </a:r>
            <a:r>
              <a:rPr lang="en-US" dirty="0" err="1"/>
              <a:t>bản</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luồng</a:t>
            </a:r>
            <a:r>
              <a:rPr lang="en-US" dirty="0"/>
              <a:t> </a:t>
            </a:r>
            <a:r>
              <a:rPr lang="en-US" dirty="0" err="1"/>
              <a:t>trong</a:t>
            </a:r>
            <a:r>
              <a:rPr lang="en-US" dirty="0"/>
              <a:t> Java</a:t>
            </a:r>
          </a:p>
          <a:p>
            <a:r>
              <a:rPr lang="en-US" dirty="0"/>
              <a:t>Task </a:t>
            </a:r>
            <a:r>
              <a:rPr lang="en-US" dirty="0" err="1"/>
              <a:t>là</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mà</a:t>
            </a:r>
            <a:r>
              <a:rPr lang="en-US" dirty="0"/>
              <a:t> </a:t>
            </a:r>
            <a:r>
              <a:rPr lang="en-US" dirty="0" err="1"/>
              <a:t>một</a:t>
            </a:r>
            <a:r>
              <a:rPr lang="en-US" dirty="0"/>
              <a:t> Thread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a:t>
            </a:r>
          </a:p>
          <a:p>
            <a:r>
              <a:rPr lang="en-US" dirty="0" err="1"/>
              <a:t>Đối</a:t>
            </a:r>
            <a:r>
              <a:rPr lang="en-US" dirty="0"/>
              <a:t> </a:t>
            </a:r>
            <a:r>
              <a:rPr lang="en-US" dirty="0" err="1"/>
              <a:t>với</a:t>
            </a:r>
            <a:r>
              <a:rPr lang="en-US" dirty="0"/>
              <a:t> </a:t>
            </a:r>
            <a:r>
              <a:rPr lang="en-US" dirty="0" err="1"/>
              <a:t>một</a:t>
            </a:r>
            <a:r>
              <a:rPr lang="en-US" dirty="0"/>
              <a:t> Thread </a:t>
            </a:r>
            <a:r>
              <a:rPr lang="en-US" dirty="0" err="1"/>
              <a:t>thông</a:t>
            </a:r>
            <a:r>
              <a:rPr lang="en-US" dirty="0"/>
              <a:t> </a:t>
            </a:r>
            <a:r>
              <a:rPr lang="en-US" dirty="0" err="1"/>
              <a:t>thường</a:t>
            </a:r>
            <a:r>
              <a:rPr lang="en-US" dirty="0"/>
              <a:t>, </a:t>
            </a:r>
            <a:r>
              <a:rPr lang="en-US" dirty="0" err="1"/>
              <a:t>nó</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được</a:t>
            </a:r>
            <a:r>
              <a:rPr lang="en-US" dirty="0"/>
              <a:t> task </a:t>
            </a:r>
            <a:r>
              <a:rPr lang="en-US" dirty="0" err="1"/>
              <a:t>triển</a:t>
            </a:r>
            <a:r>
              <a:rPr lang="en-US" dirty="0"/>
              <a:t> </a:t>
            </a:r>
            <a:r>
              <a:rPr lang="en-US" dirty="0" err="1"/>
              <a:t>khai</a:t>
            </a:r>
            <a:r>
              <a:rPr lang="en-US" dirty="0"/>
              <a:t> </a:t>
            </a:r>
            <a:r>
              <a:rPr lang="en-US" dirty="0" err="1"/>
              <a:t>dao</a:t>
            </a:r>
            <a:r>
              <a:rPr lang="en-US" dirty="0"/>
              <a:t> </a:t>
            </a:r>
            <a:r>
              <a:rPr lang="en-US" dirty="0" err="1"/>
              <a:t>diện</a:t>
            </a:r>
            <a:r>
              <a:rPr lang="en-US" dirty="0"/>
              <a:t> Runnable.</a:t>
            </a:r>
          </a:p>
          <a:p>
            <a:r>
              <a:rPr lang="en-US" dirty="0"/>
              <a:t>Thông </a:t>
            </a:r>
            <a:r>
              <a:rPr lang="en-US" dirty="0" err="1"/>
              <a:t>thường</a:t>
            </a:r>
            <a:r>
              <a:rPr lang="en-US" dirty="0"/>
              <a:t>, </a:t>
            </a:r>
            <a:r>
              <a:rPr lang="en-US" dirty="0" err="1"/>
              <a:t>một</a:t>
            </a:r>
            <a:r>
              <a:rPr lang="en-US" dirty="0"/>
              <a:t> Thread </a:t>
            </a:r>
            <a:r>
              <a:rPr lang="en-US" dirty="0" err="1"/>
              <a:t>được</a:t>
            </a:r>
            <a:r>
              <a:rPr lang="en-US" dirty="0"/>
              <a:t> </a:t>
            </a:r>
            <a:r>
              <a:rPr lang="en-US" dirty="0" err="1"/>
              <a:t>khởi</a:t>
            </a:r>
            <a:r>
              <a:rPr lang="en-US" dirty="0"/>
              <a:t> </a:t>
            </a:r>
            <a:r>
              <a:rPr lang="en-US" dirty="0" err="1"/>
              <a:t>tạo</a:t>
            </a:r>
            <a:r>
              <a:rPr lang="en-US" dirty="0"/>
              <a:t> </a:t>
            </a:r>
            <a:r>
              <a:rPr lang="en-US" dirty="0" err="1"/>
              <a:t>sẽ</a:t>
            </a:r>
            <a:r>
              <a:rPr lang="en-US" dirty="0"/>
              <a:t> </a:t>
            </a:r>
            <a:r>
              <a:rPr lang="en-US" dirty="0" err="1"/>
              <a:t>chỉ</a:t>
            </a:r>
            <a:r>
              <a:rPr lang="en-US" dirty="0"/>
              <a:t> </a:t>
            </a:r>
            <a:r>
              <a:rPr lang="en-US" dirty="0" err="1"/>
              <a:t>thực</a:t>
            </a:r>
            <a:r>
              <a:rPr lang="en-US" dirty="0"/>
              <a:t> </a:t>
            </a:r>
            <a:r>
              <a:rPr lang="en-US" dirty="0" err="1"/>
              <a:t>hiện</a:t>
            </a:r>
            <a:r>
              <a:rPr lang="en-US" dirty="0"/>
              <a:t> </a:t>
            </a:r>
            <a:r>
              <a:rPr lang="en-US" dirty="0" err="1"/>
              <a:t>một</a:t>
            </a:r>
            <a:r>
              <a:rPr lang="en-US" dirty="0"/>
              <a:t> task </a:t>
            </a:r>
            <a:r>
              <a:rPr lang="en-US" dirty="0" err="1"/>
              <a:t>duy</a:t>
            </a:r>
            <a:r>
              <a:rPr lang="en-US" dirty="0"/>
              <a:t> </a:t>
            </a:r>
            <a:r>
              <a:rPr lang="en-US" dirty="0" err="1"/>
              <a:t>và</a:t>
            </a:r>
            <a:r>
              <a:rPr lang="en-US" dirty="0"/>
              <a:t> </a:t>
            </a:r>
            <a:r>
              <a:rPr lang="en-US" dirty="0" err="1"/>
              <a:t>sẽ</a:t>
            </a:r>
            <a:r>
              <a:rPr lang="en-US" dirty="0"/>
              <a:t> </a:t>
            </a:r>
            <a:r>
              <a:rPr lang="en-US" dirty="0" err="1"/>
              <a:t>bị</a:t>
            </a:r>
            <a:r>
              <a:rPr lang="en-US" dirty="0"/>
              <a:t> </a:t>
            </a:r>
            <a:r>
              <a:rPr lang="en-US" dirty="0" err="1"/>
              <a:t>đóng</a:t>
            </a:r>
            <a:r>
              <a:rPr lang="en-US" dirty="0"/>
              <a:t> </a:t>
            </a:r>
            <a:r>
              <a:rPr lang="en-US" dirty="0" err="1"/>
              <a:t>ngay</a:t>
            </a:r>
            <a:r>
              <a:rPr lang="en-US" dirty="0"/>
              <a:t> </a:t>
            </a:r>
            <a:r>
              <a:rPr lang="en-US" dirty="0" err="1"/>
              <a:t>sau</a:t>
            </a:r>
            <a:r>
              <a:rPr lang="en-US" dirty="0"/>
              <a:t> </a:t>
            </a:r>
            <a:r>
              <a:rPr lang="en-US" dirty="0" err="1"/>
              <a:t>đó</a:t>
            </a:r>
            <a:r>
              <a:rPr lang="en-US" dirty="0"/>
              <a:t>.</a:t>
            </a:r>
          </a:p>
          <a:p>
            <a:r>
              <a:rPr lang="en-US" dirty="0" err="1"/>
              <a:t>Khởi</a:t>
            </a:r>
            <a:r>
              <a:rPr lang="en-US" dirty="0"/>
              <a:t> </a:t>
            </a:r>
            <a:r>
              <a:rPr lang="en-US" dirty="0" err="1"/>
              <a:t>tạo</a:t>
            </a:r>
            <a:r>
              <a:rPr lang="en-US" dirty="0"/>
              <a:t> </a:t>
            </a:r>
            <a:r>
              <a:rPr lang="en-US" dirty="0" err="1"/>
              <a:t>một</a:t>
            </a:r>
            <a:r>
              <a:rPr lang="en-US" dirty="0"/>
              <a:t> Thread </a:t>
            </a:r>
            <a:r>
              <a:rPr lang="en-US" dirty="0" err="1"/>
              <a:t>tốn</a:t>
            </a:r>
            <a:r>
              <a:rPr lang="en-US" dirty="0"/>
              <a:t> </a:t>
            </a:r>
            <a:r>
              <a:rPr lang="en-US" dirty="0" err="1"/>
              <a:t>nhiều</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hệ</a:t>
            </a:r>
            <a:r>
              <a:rPr lang="en-US" dirty="0"/>
              <a:t> </a:t>
            </a:r>
            <a:r>
              <a:rPr lang="en-US" dirty="0" err="1"/>
              <a:t>thống</a:t>
            </a:r>
            <a:r>
              <a:rPr lang="en-US" dirty="0"/>
              <a:t>.</a:t>
            </a:r>
          </a:p>
        </p:txBody>
      </p:sp>
    </p:spTree>
    <p:extLst>
      <p:ext uri="{BB962C8B-B14F-4D97-AF65-F5344CB8AC3E}">
        <p14:creationId xmlns:p14="http://schemas.microsoft.com/office/powerpoint/2010/main" val="339208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1B0D-81D6-0AF5-23E6-2DFAF9F27FBB}"/>
              </a:ext>
            </a:extLst>
          </p:cNvPr>
          <p:cNvSpPr>
            <a:spLocks noGrp="1"/>
          </p:cNvSpPr>
          <p:nvPr>
            <p:ph type="title"/>
          </p:nvPr>
        </p:nvSpPr>
        <p:spPr/>
        <p:txBody>
          <a:bodyPr/>
          <a:lstStyle/>
          <a:p>
            <a:r>
              <a:rPr lang="en-US" dirty="0"/>
              <a:t>1. Thread</a:t>
            </a:r>
          </a:p>
        </p:txBody>
      </p:sp>
      <p:pic>
        <p:nvPicPr>
          <p:cNvPr id="5" name="Content Placeholder 4">
            <a:extLst>
              <a:ext uri="{FF2B5EF4-FFF2-40B4-BE49-F238E27FC236}">
                <a16:creationId xmlns:a16="http://schemas.microsoft.com/office/drawing/2014/main" id="{CCC2B051-8ACF-B781-A22A-A9F07B80C6DC}"/>
              </a:ext>
            </a:extLst>
          </p:cNvPr>
          <p:cNvPicPr>
            <a:picLocks noGrp="1" noChangeAspect="1"/>
          </p:cNvPicPr>
          <p:nvPr>
            <p:ph idx="1"/>
          </p:nvPr>
        </p:nvPicPr>
        <p:blipFill>
          <a:blip r:embed="rId2"/>
          <a:stretch>
            <a:fillRect/>
          </a:stretch>
        </p:blipFill>
        <p:spPr>
          <a:xfrm>
            <a:off x="2859239" y="2278156"/>
            <a:ext cx="6695527" cy="2584355"/>
          </a:xfrm>
        </p:spPr>
      </p:pic>
      <p:sp>
        <p:nvSpPr>
          <p:cNvPr id="6" name="TextBox 5">
            <a:extLst>
              <a:ext uri="{FF2B5EF4-FFF2-40B4-BE49-F238E27FC236}">
                <a16:creationId xmlns:a16="http://schemas.microsoft.com/office/drawing/2014/main" id="{69296E9C-671F-6A89-79A0-C78A9F8408AE}"/>
              </a:ext>
            </a:extLst>
          </p:cNvPr>
          <p:cNvSpPr txBox="1"/>
          <p:nvPr/>
        </p:nvSpPr>
        <p:spPr>
          <a:xfrm>
            <a:off x="4495042" y="5265313"/>
            <a:ext cx="3423920" cy="369332"/>
          </a:xfrm>
          <a:prstGeom prst="rect">
            <a:avLst/>
          </a:prstGeom>
          <a:noFill/>
        </p:spPr>
        <p:txBody>
          <a:bodyPr wrap="square" rtlCol="0">
            <a:spAutoFit/>
          </a:bodyPr>
          <a:lstStyle/>
          <a:p>
            <a:r>
              <a:rPr lang="en-US" dirty="0" err="1"/>
              <a:t>Khởi</a:t>
            </a:r>
            <a:r>
              <a:rPr lang="en-US" dirty="0"/>
              <a:t> </a:t>
            </a:r>
            <a:r>
              <a:rPr lang="en-US" dirty="0" err="1"/>
              <a:t>tạo</a:t>
            </a:r>
            <a:r>
              <a:rPr lang="en-US" dirty="0"/>
              <a:t> </a:t>
            </a:r>
            <a:r>
              <a:rPr lang="en-US" dirty="0" err="1"/>
              <a:t>và</a:t>
            </a:r>
            <a:r>
              <a:rPr lang="en-US" dirty="0"/>
              <a:t> </a:t>
            </a:r>
            <a:r>
              <a:rPr lang="en-US" dirty="0" err="1"/>
              <a:t>gán</a:t>
            </a:r>
            <a:r>
              <a:rPr lang="en-US" dirty="0"/>
              <a:t> task </a:t>
            </a:r>
            <a:r>
              <a:rPr lang="en-US" dirty="0" err="1"/>
              <a:t>cho</a:t>
            </a:r>
            <a:r>
              <a:rPr lang="en-US" dirty="0"/>
              <a:t> Thread</a:t>
            </a:r>
          </a:p>
        </p:txBody>
      </p:sp>
    </p:spTree>
    <p:extLst>
      <p:ext uri="{BB962C8B-B14F-4D97-AF65-F5344CB8AC3E}">
        <p14:creationId xmlns:p14="http://schemas.microsoft.com/office/powerpoint/2010/main" val="369468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C9B4-F85F-C35F-2E92-4DE9563FD928}"/>
              </a:ext>
            </a:extLst>
          </p:cNvPr>
          <p:cNvSpPr>
            <a:spLocks noGrp="1"/>
          </p:cNvSpPr>
          <p:nvPr>
            <p:ph type="title"/>
          </p:nvPr>
        </p:nvSpPr>
        <p:spPr/>
        <p:txBody>
          <a:bodyPr/>
          <a:lstStyle/>
          <a:p>
            <a:r>
              <a:rPr lang="en-US" dirty="0"/>
              <a:t>1.1 Sleep</a:t>
            </a:r>
          </a:p>
        </p:txBody>
      </p:sp>
      <p:sp>
        <p:nvSpPr>
          <p:cNvPr id="3" name="Content Placeholder 2">
            <a:extLst>
              <a:ext uri="{FF2B5EF4-FFF2-40B4-BE49-F238E27FC236}">
                <a16:creationId xmlns:a16="http://schemas.microsoft.com/office/drawing/2014/main" id="{3D7DF5CA-65BC-0285-C87B-AADC55BABB75}"/>
              </a:ext>
            </a:extLst>
          </p:cNvPr>
          <p:cNvSpPr>
            <a:spLocks noGrp="1"/>
          </p:cNvSpPr>
          <p:nvPr>
            <p:ph idx="1"/>
          </p:nvPr>
        </p:nvSpPr>
        <p:spPr/>
        <p:txBody>
          <a:bodyPr/>
          <a:lstStyle/>
          <a:p>
            <a:r>
              <a:rPr lang="en-US" dirty="0" err="1"/>
              <a:t>Việc</a:t>
            </a:r>
            <a:r>
              <a:rPr lang="en-US" dirty="0"/>
              <a:t> </a:t>
            </a:r>
            <a:r>
              <a:rPr lang="en-US" dirty="0" err="1"/>
              <a:t>xử</a:t>
            </a:r>
            <a:r>
              <a:rPr lang="en-US" dirty="0"/>
              <a:t> </a:t>
            </a:r>
            <a:r>
              <a:rPr lang="en-US" dirty="0" err="1"/>
              <a:t>lí</a:t>
            </a:r>
            <a:r>
              <a:rPr lang="en-US" dirty="0"/>
              <a:t> </a:t>
            </a:r>
            <a:r>
              <a:rPr lang="en-US" dirty="0" err="1"/>
              <a:t>đa</a:t>
            </a:r>
            <a:r>
              <a:rPr lang="en-US" dirty="0"/>
              <a:t> </a:t>
            </a:r>
            <a:r>
              <a:rPr lang="en-US" dirty="0" err="1"/>
              <a:t>luồng</a:t>
            </a:r>
            <a:r>
              <a:rPr lang="en-US" dirty="0"/>
              <a:t> </a:t>
            </a:r>
            <a:r>
              <a:rPr lang="en-US" dirty="0" err="1"/>
              <a:t>thường</a:t>
            </a:r>
            <a:r>
              <a:rPr lang="en-US" dirty="0"/>
              <a:t> </a:t>
            </a:r>
            <a:r>
              <a:rPr lang="en-US" dirty="0" err="1"/>
              <a:t>khó</a:t>
            </a:r>
            <a:r>
              <a:rPr lang="en-US" dirty="0"/>
              <a:t> </a:t>
            </a:r>
            <a:r>
              <a:rPr lang="en-US" dirty="0" err="1"/>
              <a:t>kiểm</a:t>
            </a:r>
            <a:r>
              <a:rPr lang="en-US" dirty="0"/>
              <a:t> </a:t>
            </a:r>
            <a:r>
              <a:rPr lang="en-US" dirty="0" err="1"/>
              <a:t>soát</a:t>
            </a:r>
            <a:r>
              <a:rPr lang="en-US" dirty="0"/>
              <a:t> </a:t>
            </a:r>
            <a:r>
              <a:rPr lang="en-US" dirty="0" err="1"/>
              <a:t>vì</a:t>
            </a:r>
            <a:r>
              <a:rPr lang="en-US" dirty="0"/>
              <a:t> </a:t>
            </a:r>
            <a:r>
              <a:rPr lang="en-US" dirty="0" err="1"/>
              <a:t>các</a:t>
            </a:r>
            <a:r>
              <a:rPr lang="en-US" dirty="0"/>
              <a:t> </a:t>
            </a:r>
            <a:r>
              <a:rPr lang="en-US" dirty="0" err="1"/>
              <a:t>luồng</a:t>
            </a:r>
            <a:r>
              <a:rPr lang="en-US" dirty="0"/>
              <a:t> </a:t>
            </a:r>
            <a:r>
              <a:rPr lang="en-US" dirty="0" err="1"/>
              <a:t>chạy</a:t>
            </a:r>
            <a:r>
              <a:rPr lang="en-US" dirty="0"/>
              <a:t> </a:t>
            </a:r>
            <a:r>
              <a:rPr lang="en-US" dirty="0" err="1"/>
              <a:t>đồng</a:t>
            </a:r>
            <a:r>
              <a:rPr lang="en-US" dirty="0"/>
              <a:t> </a:t>
            </a:r>
            <a:r>
              <a:rPr lang="en-US" dirty="0" err="1"/>
              <a:t>thời</a:t>
            </a:r>
            <a:r>
              <a:rPr lang="en-US" dirty="0"/>
              <a:t> </a:t>
            </a:r>
            <a:r>
              <a:rPr lang="en-US" dirty="0" err="1"/>
              <a:t>khiến</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cùng</a:t>
            </a:r>
            <a:r>
              <a:rPr lang="en-US" dirty="0"/>
              <a:t> </a:t>
            </a:r>
            <a:r>
              <a:rPr lang="en-US" dirty="0" err="1"/>
              <a:t>khác</a:t>
            </a:r>
            <a:r>
              <a:rPr lang="en-US" dirty="0"/>
              <a:t> </a:t>
            </a:r>
            <a:r>
              <a:rPr lang="en-US" dirty="0" err="1"/>
              <a:t>nhau</a:t>
            </a:r>
            <a:r>
              <a:rPr lang="en-US" dirty="0"/>
              <a:t> </a:t>
            </a:r>
            <a:r>
              <a:rPr lang="en-US" dirty="0" err="1"/>
              <a:t>tại</a:t>
            </a:r>
            <a:r>
              <a:rPr lang="en-US" dirty="0"/>
              <a:t> </a:t>
            </a:r>
            <a:r>
              <a:rPr lang="en-US" dirty="0" err="1"/>
              <a:t>mỗi</a:t>
            </a:r>
            <a:r>
              <a:rPr lang="en-US" dirty="0"/>
              <a:t> </a:t>
            </a:r>
            <a:r>
              <a:rPr lang="en-US" dirty="0" err="1"/>
              <a:t>lần</a:t>
            </a:r>
            <a:r>
              <a:rPr lang="en-US" dirty="0"/>
              <a:t> </a:t>
            </a:r>
            <a:r>
              <a:rPr lang="en-US" dirty="0" err="1"/>
              <a:t>chạy</a:t>
            </a:r>
            <a:r>
              <a:rPr lang="en-US" dirty="0"/>
              <a:t>.</a:t>
            </a:r>
          </a:p>
          <a:p>
            <a:r>
              <a:rPr lang="en-US" dirty="0"/>
              <a:t>Sleep </a:t>
            </a:r>
            <a:r>
              <a:rPr lang="en-US" dirty="0" err="1"/>
              <a:t>sẽ</a:t>
            </a:r>
            <a:r>
              <a:rPr lang="en-US" dirty="0"/>
              <a:t> </a:t>
            </a:r>
            <a:r>
              <a:rPr lang="en-US" dirty="0" err="1"/>
              <a:t>khiến</a:t>
            </a:r>
            <a:r>
              <a:rPr lang="en-US" dirty="0"/>
              <a:t> </a:t>
            </a:r>
            <a:r>
              <a:rPr lang="en-US" dirty="0" err="1"/>
              <a:t>cho</a:t>
            </a:r>
            <a:r>
              <a:rPr lang="en-US" dirty="0"/>
              <a:t> </a:t>
            </a:r>
            <a:r>
              <a:rPr lang="en-US" dirty="0" err="1"/>
              <a:t>luồng</a:t>
            </a:r>
            <a:r>
              <a:rPr lang="en-US" dirty="0"/>
              <a:t> “</a:t>
            </a:r>
            <a:r>
              <a:rPr lang="en-US" dirty="0" err="1"/>
              <a:t>giậm</a:t>
            </a:r>
            <a:r>
              <a:rPr lang="en-US" dirty="0"/>
              <a:t> </a:t>
            </a:r>
            <a:r>
              <a:rPr lang="en-US" dirty="0" err="1"/>
              <a:t>chân</a:t>
            </a:r>
            <a:r>
              <a:rPr lang="en-US" dirty="0"/>
              <a:t> </a:t>
            </a:r>
            <a:r>
              <a:rPr lang="en-US" dirty="0" err="1"/>
              <a:t>tại</a:t>
            </a:r>
            <a:r>
              <a:rPr lang="en-US" dirty="0"/>
              <a:t> </a:t>
            </a:r>
            <a:r>
              <a:rPr lang="en-US" dirty="0" err="1"/>
              <a:t>chỗ</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giúp</a:t>
            </a:r>
            <a:r>
              <a:rPr lang="en-US" dirty="0"/>
              <a:t> </a:t>
            </a:r>
            <a:r>
              <a:rPr lang="en-US" dirty="0" err="1"/>
              <a:t>cho</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theo</a:t>
            </a:r>
            <a:r>
              <a:rPr lang="en-US" dirty="0"/>
              <a:t> ý </a:t>
            </a:r>
            <a:r>
              <a:rPr lang="en-US" dirty="0" err="1"/>
              <a:t>muốn</a:t>
            </a:r>
            <a:r>
              <a:rPr lang="en-US" dirty="0"/>
              <a:t> </a:t>
            </a:r>
            <a:r>
              <a:rPr lang="en-US" dirty="0" err="1"/>
              <a:t>bản</a:t>
            </a:r>
            <a:r>
              <a:rPr lang="en-US" dirty="0"/>
              <a:t> </a:t>
            </a:r>
            <a:r>
              <a:rPr lang="en-US" dirty="0" err="1"/>
              <a:t>thân</a:t>
            </a:r>
            <a:r>
              <a:rPr lang="en-US" dirty="0"/>
              <a:t>.</a:t>
            </a:r>
          </a:p>
        </p:txBody>
      </p:sp>
    </p:spTree>
    <p:extLst>
      <p:ext uri="{BB962C8B-B14F-4D97-AF65-F5344CB8AC3E}">
        <p14:creationId xmlns:p14="http://schemas.microsoft.com/office/powerpoint/2010/main" val="40443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3F31-C852-D193-696A-B13A657A5C73}"/>
              </a:ext>
            </a:extLst>
          </p:cNvPr>
          <p:cNvSpPr>
            <a:spLocks noGrp="1"/>
          </p:cNvSpPr>
          <p:nvPr>
            <p:ph type="title"/>
          </p:nvPr>
        </p:nvSpPr>
        <p:spPr/>
        <p:txBody>
          <a:bodyPr/>
          <a:lstStyle/>
          <a:p>
            <a:r>
              <a:rPr lang="en-US" dirty="0"/>
              <a:t>1.1 Sleep</a:t>
            </a:r>
          </a:p>
        </p:txBody>
      </p:sp>
      <p:pic>
        <p:nvPicPr>
          <p:cNvPr id="5" name="Content Placeholder 4">
            <a:extLst>
              <a:ext uri="{FF2B5EF4-FFF2-40B4-BE49-F238E27FC236}">
                <a16:creationId xmlns:a16="http://schemas.microsoft.com/office/drawing/2014/main" id="{23B03C69-5C6E-3163-687F-842E696DC25A}"/>
              </a:ext>
            </a:extLst>
          </p:cNvPr>
          <p:cNvPicPr>
            <a:picLocks noGrp="1" noChangeAspect="1"/>
          </p:cNvPicPr>
          <p:nvPr>
            <p:ph idx="1"/>
          </p:nvPr>
        </p:nvPicPr>
        <p:blipFill>
          <a:blip r:embed="rId2"/>
          <a:stretch>
            <a:fillRect/>
          </a:stretch>
        </p:blipFill>
        <p:spPr>
          <a:xfrm>
            <a:off x="2901786" y="2496266"/>
            <a:ext cx="6388428" cy="3010055"/>
          </a:xfrm>
        </p:spPr>
      </p:pic>
      <p:sp>
        <p:nvSpPr>
          <p:cNvPr id="6" name="TextBox 5">
            <a:extLst>
              <a:ext uri="{FF2B5EF4-FFF2-40B4-BE49-F238E27FC236}">
                <a16:creationId xmlns:a16="http://schemas.microsoft.com/office/drawing/2014/main" id="{5808B696-E0E0-C959-F151-4ED576CE2066}"/>
              </a:ext>
            </a:extLst>
          </p:cNvPr>
          <p:cNvSpPr txBox="1"/>
          <p:nvPr/>
        </p:nvSpPr>
        <p:spPr>
          <a:xfrm>
            <a:off x="4145280" y="5648960"/>
            <a:ext cx="3312160" cy="369332"/>
          </a:xfrm>
          <a:prstGeom prst="rect">
            <a:avLst/>
          </a:prstGeom>
          <a:noFill/>
        </p:spPr>
        <p:txBody>
          <a:bodyPr wrap="square" rtlCol="0">
            <a:spAutoFit/>
          </a:bodyPr>
          <a:lstStyle/>
          <a:p>
            <a:r>
              <a:rPr lang="en-US" dirty="0"/>
              <a:t>Sleep </a:t>
            </a:r>
            <a:r>
              <a:rPr lang="en-US" dirty="0" err="1"/>
              <a:t>giúp</a:t>
            </a:r>
            <a:r>
              <a:rPr lang="en-US" dirty="0"/>
              <a:t> </a:t>
            </a:r>
            <a:r>
              <a:rPr lang="en-US" dirty="0" err="1"/>
              <a:t>kết</a:t>
            </a:r>
            <a:r>
              <a:rPr lang="en-US" dirty="0"/>
              <a:t> </a:t>
            </a:r>
            <a:r>
              <a:rPr lang="en-US" dirty="0" err="1"/>
              <a:t>quả</a:t>
            </a:r>
            <a:r>
              <a:rPr lang="en-US" dirty="0"/>
              <a:t>  </a:t>
            </a:r>
            <a:r>
              <a:rPr lang="en-US" dirty="0" err="1"/>
              <a:t>là</a:t>
            </a:r>
            <a:r>
              <a:rPr lang="en-US" dirty="0"/>
              <a:t> </a:t>
            </a:r>
            <a:r>
              <a:rPr lang="en-US" dirty="0" err="1"/>
              <a:t>duy</a:t>
            </a:r>
            <a:r>
              <a:rPr lang="en-US" dirty="0"/>
              <a:t> </a:t>
            </a:r>
            <a:r>
              <a:rPr lang="en-US" dirty="0" err="1"/>
              <a:t>nhất</a:t>
            </a:r>
            <a:endParaRPr lang="en-US" dirty="0"/>
          </a:p>
        </p:txBody>
      </p:sp>
    </p:spTree>
    <p:extLst>
      <p:ext uri="{BB962C8B-B14F-4D97-AF65-F5344CB8AC3E}">
        <p14:creationId xmlns:p14="http://schemas.microsoft.com/office/powerpoint/2010/main" val="426000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1727-746D-C69E-3947-EA7E12AC6B45}"/>
              </a:ext>
            </a:extLst>
          </p:cNvPr>
          <p:cNvSpPr>
            <a:spLocks noGrp="1"/>
          </p:cNvSpPr>
          <p:nvPr>
            <p:ph type="ctrTitle"/>
          </p:nvPr>
        </p:nvSpPr>
        <p:spPr/>
        <p:txBody>
          <a:bodyPr/>
          <a:lstStyle/>
          <a:p>
            <a:r>
              <a:rPr lang="en-US" dirty="0"/>
              <a:t>2. Executor</a:t>
            </a:r>
          </a:p>
        </p:txBody>
      </p:sp>
      <p:sp>
        <p:nvSpPr>
          <p:cNvPr id="3" name="Subtitle 2">
            <a:extLst>
              <a:ext uri="{FF2B5EF4-FFF2-40B4-BE49-F238E27FC236}">
                <a16:creationId xmlns:a16="http://schemas.microsoft.com/office/drawing/2014/main" id="{581130FC-1DCD-3630-BED3-D1BCF0F56D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491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0C35-BCCC-6F4D-A446-15399A734046}"/>
              </a:ext>
            </a:extLst>
          </p:cNvPr>
          <p:cNvSpPr>
            <a:spLocks noGrp="1"/>
          </p:cNvSpPr>
          <p:nvPr>
            <p:ph type="title"/>
          </p:nvPr>
        </p:nvSpPr>
        <p:spPr/>
        <p:txBody>
          <a:bodyPr/>
          <a:lstStyle/>
          <a:p>
            <a:r>
              <a:rPr lang="en-US" dirty="0"/>
              <a:t>2. Executors</a:t>
            </a:r>
          </a:p>
        </p:txBody>
      </p:sp>
      <p:sp>
        <p:nvSpPr>
          <p:cNvPr id="3" name="Content Placeholder 2">
            <a:extLst>
              <a:ext uri="{FF2B5EF4-FFF2-40B4-BE49-F238E27FC236}">
                <a16:creationId xmlns:a16="http://schemas.microsoft.com/office/drawing/2014/main" id="{FBB7004E-D1C8-0673-2259-9BE1E7D4F24A}"/>
              </a:ext>
            </a:extLst>
          </p:cNvPr>
          <p:cNvSpPr>
            <a:spLocks noGrp="1"/>
          </p:cNvSpPr>
          <p:nvPr>
            <p:ph idx="1"/>
          </p:nvPr>
        </p:nvSpPr>
        <p:spPr/>
        <p:txBody>
          <a:bodyPr/>
          <a:lstStyle/>
          <a:p>
            <a:r>
              <a:rPr lang="en-US" dirty="0"/>
              <a:t>Executor </a:t>
            </a:r>
            <a:r>
              <a:rPr lang="en-US" dirty="0" err="1"/>
              <a:t>khởi</a:t>
            </a:r>
            <a:r>
              <a:rPr lang="en-US" dirty="0"/>
              <a:t> </a:t>
            </a:r>
            <a:r>
              <a:rPr lang="en-US" dirty="0" err="1"/>
              <a:t>tạo</a:t>
            </a:r>
            <a:r>
              <a:rPr lang="en-US" dirty="0"/>
              <a:t> 1 </a:t>
            </a:r>
            <a:r>
              <a:rPr lang="en-US" dirty="0" err="1"/>
              <a:t>số</a:t>
            </a:r>
            <a:r>
              <a:rPr lang="en-US" dirty="0"/>
              <a:t> </a:t>
            </a:r>
            <a:r>
              <a:rPr lang="en-US" dirty="0" err="1"/>
              <a:t>luồng</a:t>
            </a:r>
            <a:r>
              <a:rPr lang="en-US" dirty="0"/>
              <a:t> </a:t>
            </a:r>
            <a:r>
              <a:rPr lang="en-US" dirty="0" err="1"/>
              <a:t>và</a:t>
            </a:r>
            <a:r>
              <a:rPr lang="en-US" dirty="0"/>
              <a:t> </a:t>
            </a:r>
            <a:r>
              <a:rPr lang="en-US" dirty="0" err="1"/>
              <a:t>quản</a:t>
            </a:r>
            <a:r>
              <a:rPr lang="en-US" dirty="0"/>
              <a:t> </a:t>
            </a:r>
            <a:r>
              <a:rPr lang="en-US" dirty="0" err="1"/>
              <a:t>lí</a:t>
            </a:r>
            <a:r>
              <a:rPr lang="en-US" dirty="0"/>
              <a:t> </a:t>
            </a:r>
            <a:r>
              <a:rPr lang="en-US" dirty="0" err="1"/>
              <a:t>các</a:t>
            </a:r>
            <a:r>
              <a:rPr lang="en-US" dirty="0"/>
              <a:t> </a:t>
            </a:r>
            <a:r>
              <a:rPr lang="en-US" dirty="0" err="1"/>
              <a:t>luồng</a:t>
            </a:r>
            <a:r>
              <a:rPr lang="en-US" dirty="0"/>
              <a:t> </a:t>
            </a:r>
            <a:r>
              <a:rPr lang="en-US" dirty="0" err="1"/>
              <a:t>đó</a:t>
            </a:r>
            <a:r>
              <a:rPr lang="en-US" dirty="0"/>
              <a:t>. </a:t>
            </a:r>
            <a:r>
              <a:rPr lang="en-US" dirty="0" err="1"/>
              <a:t>Các</a:t>
            </a:r>
            <a:r>
              <a:rPr lang="en-US" dirty="0"/>
              <a:t> </a:t>
            </a:r>
            <a:r>
              <a:rPr lang="en-US" dirty="0" err="1"/>
              <a:t>luồng</a:t>
            </a:r>
            <a:r>
              <a:rPr lang="en-US" dirty="0"/>
              <a:t> </a:t>
            </a:r>
            <a:r>
              <a:rPr lang="en-US" dirty="0" err="1"/>
              <a:t>sẽ</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khắc</a:t>
            </a:r>
            <a:r>
              <a:rPr lang="en-US" dirty="0"/>
              <a:t> </a:t>
            </a:r>
            <a:r>
              <a:rPr lang="en-US" dirty="0" err="1"/>
              <a:t>phục</a:t>
            </a:r>
            <a:r>
              <a:rPr lang="en-US" dirty="0"/>
              <a:t> </a:t>
            </a:r>
            <a:r>
              <a:rPr lang="en-US" dirty="0" err="1"/>
              <a:t>điểm</a:t>
            </a:r>
            <a:r>
              <a:rPr lang="en-US" dirty="0"/>
              <a:t> </a:t>
            </a:r>
            <a:r>
              <a:rPr lang="en-US" dirty="0" err="1"/>
              <a:t>yếu</a:t>
            </a:r>
            <a:r>
              <a:rPr lang="en-US" dirty="0"/>
              <a:t> </a:t>
            </a:r>
            <a:r>
              <a:rPr lang="en-US" dirty="0" err="1"/>
              <a:t>khởi</a:t>
            </a:r>
            <a:r>
              <a:rPr lang="en-US" dirty="0"/>
              <a:t> </a:t>
            </a:r>
            <a:r>
              <a:rPr lang="en-US" dirty="0" err="1"/>
              <a:t>tạo</a:t>
            </a:r>
            <a:r>
              <a:rPr lang="en-US" dirty="0"/>
              <a:t> </a:t>
            </a:r>
            <a:r>
              <a:rPr lang="en-US" dirty="0" err="1"/>
              <a:t>tốn</a:t>
            </a:r>
            <a:r>
              <a:rPr lang="en-US" dirty="0"/>
              <a:t> </a:t>
            </a:r>
            <a:r>
              <a:rPr lang="en-US" dirty="0" err="1"/>
              <a:t>nhiều</a:t>
            </a:r>
            <a:r>
              <a:rPr lang="en-US" dirty="0"/>
              <a:t> </a:t>
            </a:r>
            <a:r>
              <a:rPr lang="en-US" dirty="0" err="1"/>
              <a:t>tài</a:t>
            </a:r>
            <a:r>
              <a:rPr lang="en-US" dirty="0"/>
              <a:t> </a:t>
            </a:r>
            <a:r>
              <a:rPr lang="en-US" dirty="0" err="1"/>
              <a:t>nguyên</a:t>
            </a:r>
            <a:r>
              <a:rPr lang="en-US" dirty="0"/>
              <a:t> </a:t>
            </a:r>
            <a:r>
              <a:rPr lang="en-US" dirty="0" err="1"/>
              <a:t>của</a:t>
            </a:r>
            <a:r>
              <a:rPr lang="en-US" dirty="0"/>
              <a:t> Thread </a:t>
            </a:r>
            <a:r>
              <a:rPr lang="en-US" dirty="0" err="1"/>
              <a:t>thông</a:t>
            </a:r>
            <a:r>
              <a:rPr lang="en-US" dirty="0"/>
              <a:t> </a:t>
            </a:r>
            <a:r>
              <a:rPr lang="en-US" dirty="0" err="1"/>
              <a:t>thường</a:t>
            </a:r>
            <a:r>
              <a:rPr lang="en-US" dirty="0"/>
              <a:t>.</a:t>
            </a:r>
          </a:p>
          <a:p>
            <a:r>
              <a:rPr lang="en-US" dirty="0"/>
              <a:t>Executor </a:t>
            </a:r>
            <a:r>
              <a:rPr lang="en-US" dirty="0" err="1"/>
              <a:t>có</a:t>
            </a:r>
            <a:r>
              <a:rPr lang="en-US" dirty="0"/>
              <a:t> </a:t>
            </a:r>
            <a:r>
              <a:rPr lang="en-US" dirty="0" err="1"/>
              <a:t>thể</a:t>
            </a:r>
            <a:r>
              <a:rPr lang="en-US" dirty="0"/>
              <a:t> </a:t>
            </a:r>
            <a:r>
              <a:rPr lang="en-US" dirty="0" err="1"/>
              <a:t>chạy</a:t>
            </a:r>
            <a:r>
              <a:rPr lang="en-US" dirty="0"/>
              <a:t> </a:t>
            </a:r>
            <a:r>
              <a:rPr lang="en-US" dirty="0" err="1"/>
              <a:t>cả</a:t>
            </a:r>
            <a:r>
              <a:rPr lang="en-US" dirty="0"/>
              <a:t> task </a:t>
            </a:r>
            <a:r>
              <a:rPr lang="en-US" dirty="0" err="1"/>
              <a:t>được</a:t>
            </a:r>
            <a:r>
              <a:rPr lang="en-US" dirty="0"/>
              <a:t> </a:t>
            </a:r>
            <a:r>
              <a:rPr lang="en-US" dirty="0" err="1"/>
              <a:t>triển</a:t>
            </a:r>
            <a:r>
              <a:rPr lang="en-US" dirty="0"/>
              <a:t> </a:t>
            </a:r>
            <a:r>
              <a:rPr lang="en-US" dirty="0" err="1"/>
              <a:t>khai</a:t>
            </a:r>
            <a:r>
              <a:rPr lang="en-US" dirty="0"/>
              <a:t> </a:t>
            </a:r>
            <a:r>
              <a:rPr lang="en-US" dirty="0" err="1"/>
              <a:t>giao</a:t>
            </a:r>
            <a:r>
              <a:rPr lang="en-US" dirty="0"/>
              <a:t> </a:t>
            </a:r>
            <a:r>
              <a:rPr lang="en-US" dirty="0" err="1"/>
              <a:t>diện</a:t>
            </a:r>
            <a:r>
              <a:rPr lang="en-US" dirty="0"/>
              <a:t> Runnable </a:t>
            </a:r>
            <a:r>
              <a:rPr lang="en-US" dirty="0" err="1"/>
              <a:t>và</a:t>
            </a:r>
            <a:r>
              <a:rPr lang="en-US" dirty="0"/>
              <a:t> </a:t>
            </a:r>
            <a:r>
              <a:rPr lang="en-US" dirty="0" err="1"/>
              <a:t>giao</a:t>
            </a:r>
            <a:r>
              <a:rPr lang="en-US" dirty="0"/>
              <a:t> </a:t>
            </a:r>
            <a:r>
              <a:rPr lang="en-US" dirty="0" err="1"/>
              <a:t>diện</a:t>
            </a:r>
            <a:r>
              <a:rPr lang="en-US" dirty="0"/>
              <a:t> </a:t>
            </a:r>
            <a:r>
              <a:rPr lang="en-US" dirty="0" err="1"/>
              <a:t>Callables</a:t>
            </a:r>
            <a:r>
              <a:rPr lang="en-US" dirty="0"/>
              <a:t>.</a:t>
            </a:r>
          </a:p>
          <a:p>
            <a:pPr lvl="1"/>
            <a:r>
              <a:rPr lang="en-US" dirty="0"/>
              <a:t>Runnable </a:t>
            </a:r>
            <a:r>
              <a:rPr lang="en-US" dirty="0" err="1"/>
              <a:t>sẽ</a:t>
            </a:r>
            <a:r>
              <a:rPr lang="en-US" dirty="0"/>
              <a:t> </a:t>
            </a:r>
            <a:r>
              <a:rPr lang="en-US" dirty="0" err="1"/>
              <a:t>trả</a:t>
            </a:r>
            <a:r>
              <a:rPr lang="en-US" dirty="0"/>
              <a:t> </a:t>
            </a:r>
            <a:r>
              <a:rPr lang="en-US" dirty="0" err="1"/>
              <a:t>về</a:t>
            </a:r>
            <a:r>
              <a:rPr lang="en-US" dirty="0"/>
              <a:t> void </a:t>
            </a:r>
            <a:r>
              <a:rPr lang="en-US" dirty="0" err="1"/>
              <a:t>còn</a:t>
            </a:r>
            <a:r>
              <a:rPr lang="en-US" dirty="0"/>
              <a:t> </a:t>
            </a:r>
            <a:r>
              <a:rPr lang="en-US" dirty="0" err="1"/>
              <a:t>Callables</a:t>
            </a:r>
            <a:r>
              <a:rPr lang="en-US" dirty="0"/>
              <a:t> </a:t>
            </a:r>
            <a:r>
              <a:rPr lang="en-US" dirty="0" err="1"/>
              <a:t>sẽ</a:t>
            </a:r>
            <a:r>
              <a:rPr lang="en-US" dirty="0"/>
              <a:t> </a:t>
            </a:r>
            <a:r>
              <a:rPr lang="en-US" dirty="0" err="1"/>
              <a:t>trả</a:t>
            </a:r>
            <a:r>
              <a:rPr lang="en-US" dirty="0"/>
              <a:t> </a:t>
            </a:r>
            <a:r>
              <a:rPr lang="en-US" dirty="0" err="1"/>
              <a:t>lại</a:t>
            </a:r>
            <a:r>
              <a:rPr lang="en-US" dirty="0"/>
              <a:t> 1 </a:t>
            </a:r>
            <a:r>
              <a:rPr lang="en-US" dirty="0" err="1"/>
              <a:t>giá</a:t>
            </a:r>
            <a:r>
              <a:rPr lang="en-US" dirty="0"/>
              <a:t> </a:t>
            </a:r>
            <a:r>
              <a:rPr lang="en-US" dirty="0" err="1"/>
              <a:t>trị</a:t>
            </a:r>
            <a:r>
              <a:rPr lang="en-US" dirty="0"/>
              <a:t> </a:t>
            </a:r>
            <a:r>
              <a:rPr lang="en-US" dirty="0" err="1"/>
              <a:t>cụ</a:t>
            </a:r>
            <a:r>
              <a:rPr lang="en-US" dirty="0"/>
              <a:t> </a:t>
            </a:r>
            <a:r>
              <a:rPr lang="en-US" dirty="0" err="1"/>
              <a:t>thể</a:t>
            </a:r>
            <a:endParaRPr lang="en-US" dirty="0"/>
          </a:p>
          <a:p>
            <a:r>
              <a:rPr lang="en-US" dirty="0"/>
              <a:t>Executor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nhiều</a:t>
            </a:r>
            <a:r>
              <a:rPr lang="en-US" dirty="0"/>
              <a:t> task.</a:t>
            </a:r>
          </a:p>
          <a:p>
            <a:r>
              <a:rPr lang="en-US" dirty="0"/>
              <a:t>Executor </a:t>
            </a:r>
            <a:r>
              <a:rPr lang="en-US" dirty="0" err="1"/>
              <a:t>sẽ</a:t>
            </a:r>
            <a:r>
              <a:rPr lang="en-US" dirty="0"/>
              <a:t> </a:t>
            </a:r>
            <a:r>
              <a:rPr lang="en-US" dirty="0" err="1"/>
              <a:t>không</a:t>
            </a:r>
            <a:r>
              <a:rPr lang="en-US" dirty="0"/>
              <a:t> </a:t>
            </a:r>
            <a:r>
              <a:rPr lang="en-US" dirty="0" err="1"/>
              <a:t>tự</a:t>
            </a:r>
            <a:r>
              <a:rPr lang="en-US" dirty="0"/>
              <a:t> </a:t>
            </a:r>
            <a:r>
              <a:rPr lang="en-US" dirty="0" err="1"/>
              <a:t>động</a:t>
            </a:r>
            <a:r>
              <a:rPr lang="en-US" dirty="0"/>
              <a:t> </a:t>
            </a:r>
            <a:r>
              <a:rPr lang="en-US" dirty="0" err="1"/>
              <a:t>tắt</a:t>
            </a:r>
            <a:r>
              <a:rPr lang="en-US" dirty="0"/>
              <a:t> khi </a:t>
            </a:r>
            <a:r>
              <a:rPr lang="en-US" dirty="0" err="1"/>
              <a:t>hoàn</a:t>
            </a:r>
            <a:r>
              <a:rPr lang="en-US" dirty="0"/>
              <a:t> </a:t>
            </a:r>
            <a:r>
              <a:rPr lang="en-US" dirty="0" err="1"/>
              <a:t>thành</a:t>
            </a:r>
            <a:r>
              <a:rPr lang="en-US" dirty="0"/>
              <a:t> </a:t>
            </a:r>
            <a:r>
              <a:rPr lang="en-US" dirty="0" err="1"/>
              <a:t>tất</a:t>
            </a:r>
            <a:r>
              <a:rPr lang="en-US" dirty="0"/>
              <a:t> </a:t>
            </a:r>
            <a:r>
              <a:rPr lang="en-US" dirty="0" err="1"/>
              <a:t>cả</a:t>
            </a:r>
            <a:r>
              <a:rPr lang="en-US" dirty="0"/>
              <a:t> </a:t>
            </a:r>
            <a:r>
              <a:rPr lang="en-US" dirty="0" err="1"/>
              <a:t>các</a:t>
            </a:r>
            <a:r>
              <a:rPr lang="en-US" dirty="0"/>
              <a:t> task. </a:t>
            </a:r>
            <a:r>
              <a:rPr lang="en-US" dirty="0" err="1"/>
              <a:t>Bạn</a:t>
            </a:r>
            <a:r>
              <a:rPr lang="en-US" dirty="0"/>
              <a:t> </a:t>
            </a:r>
            <a:r>
              <a:rPr lang="en-US" dirty="0" err="1"/>
              <a:t>sẽ</a:t>
            </a:r>
            <a:r>
              <a:rPr lang="en-US" dirty="0"/>
              <a:t> </a:t>
            </a:r>
            <a:r>
              <a:rPr lang="en-US" dirty="0" err="1"/>
              <a:t>cần</a:t>
            </a:r>
            <a:r>
              <a:rPr lang="en-US" dirty="0"/>
              <a:t> </a:t>
            </a:r>
            <a:r>
              <a:rPr lang="en-US" dirty="0" err="1"/>
              <a:t>tắt</a:t>
            </a:r>
            <a:r>
              <a:rPr lang="en-US" dirty="0"/>
              <a:t> </a:t>
            </a:r>
            <a:r>
              <a:rPr lang="en-US" dirty="0" err="1"/>
              <a:t>nó</a:t>
            </a:r>
            <a:r>
              <a:rPr lang="en-US" dirty="0"/>
              <a:t> </a:t>
            </a:r>
            <a:r>
              <a:rPr lang="en-US" dirty="0" err="1"/>
              <a:t>bằng</a:t>
            </a:r>
            <a:r>
              <a:rPr lang="en-US" dirty="0"/>
              <a:t> </a:t>
            </a:r>
            <a:r>
              <a:rPr lang="en-US" dirty="0" err="1"/>
              <a:t>lệnh</a:t>
            </a:r>
            <a:r>
              <a:rPr lang="en-US" dirty="0"/>
              <a:t> shutdown().</a:t>
            </a:r>
          </a:p>
        </p:txBody>
      </p:sp>
    </p:spTree>
    <p:extLst>
      <p:ext uri="{BB962C8B-B14F-4D97-AF65-F5344CB8AC3E}">
        <p14:creationId xmlns:p14="http://schemas.microsoft.com/office/powerpoint/2010/main" val="51422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701C-152E-15F7-BDC3-3C202CD20096}"/>
              </a:ext>
            </a:extLst>
          </p:cNvPr>
          <p:cNvSpPr>
            <a:spLocks noGrp="1"/>
          </p:cNvSpPr>
          <p:nvPr>
            <p:ph type="title"/>
          </p:nvPr>
        </p:nvSpPr>
        <p:spPr/>
        <p:txBody>
          <a:bodyPr/>
          <a:lstStyle/>
          <a:p>
            <a:r>
              <a:rPr lang="en-US" dirty="0"/>
              <a:t>2. Executors</a:t>
            </a:r>
          </a:p>
        </p:txBody>
      </p:sp>
      <p:sp>
        <p:nvSpPr>
          <p:cNvPr id="3" name="Content Placeholder 2">
            <a:extLst>
              <a:ext uri="{FF2B5EF4-FFF2-40B4-BE49-F238E27FC236}">
                <a16:creationId xmlns:a16="http://schemas.microsoft.com/office/drawing/2014/main" id="{049831FC-A9F8-2F5C-95E1-FEA833B5C8F6}"/>
              </a:ext>
            </a:extLst>
          </p:cNvPr>
          <p:cNvSpPr>
            <a:spLocks noGrp="1"/>
          </p:cNvSpPr>
          <p:nvPr>
            <p:ph idx="1"/>
          </p:nvPr>
        </p:nvSpPr>
        <p:spPr/>
        <p:txBody>
          <a:bodyPr/>
          <a:lstStyle/>
          <a:p>
            <a:pPr marL="0" indent="0">
              <a:buNone/>
            </a:pPr>
            <a:r>
              <a:rPr lang="en-US" dirty="0" err="1"/>
              <a:t>Một</a:t>
            </a:r>
            <a:r>
              <a:rPr lang="en-US" dirty="0"/>
              <a:t> </a:t>
            </a:r>
            <a:r>
              <a:rPr lang="en-US" dirty="0" err="1"/>
              <a:t>số</a:t>
            </a:r>
            <a:r>
              <a:rPr lang="en-US" dirty="0"/>
              <a:t> </a:t>
            </a:r>
            <a:r>
              <a:rPr lang="en-US" dirty="0" err="1"/>
              <a:t>loại</a:t>
            </a:r>
            <a:r>
              <a:rPr lang="en-US" dirty="0"/>
              <a:t> Executor:</a:t>
            </a:r>
          </a:p>
          <a:p>
            <a:r>
              <a:rPr lang="en-US" dirty="0" err="1"/>
              <a:t>SingleThreadExecutor</a:t>
            </a:r>
            <a:r>
              <a:rPr lang="en-US" dirty="0"/>
              <a:t>: </a:t>
            </a:r>
            <a:r>
              <a:rPr lang="en-US" dirty="0" err="1"/>
              <a:t>Chỉ</a:t>
            </a:r>
            <a:r>
              <a:rPr lang="en-US" dirty="0"/>
              <a:t> </a:t>
            </a:r>
            <a:r>
              <a:rPr lang="en-US" dirty="0" err="1"/>
              <a:t>có</a:t>
            </a:r>
            <a:r>
              <a:rPr lang="en-US" dirty="0"/>
              <a:t> 1 </a:t>
            </a:r>
            <a:r>
              <a:rPr lang="en-US" dirty="0" err="1"/>
              <a:t>luồng</a:t>
            </a:r>
            <a:r>
              <a:rPr lang="en-US" dirty="0"/>
              <a:t> </a:t>
            </a:r>
            <a:r>
              <a:rPr lang="en-US" dirty="0" err="1"/>
              <a:t>duy</a:t>
            </a:r>
            <a:r>
              <a:rPr lang="en-US" dirty="0"/>
              <a:t> </a:t>
            </a:r>
            <a:r>
              <a:rPr lang="en-US" dirty="0" err="1"/>
              <a:t>nhất</a:t>
            </a:r>
            <a:r>
              <a:rPr lang="en-US" dirty="0"/>
              <a:t>.</a:t>
            </a:r>
          </a:p>
          <a:p>
            <a:r>
              <a:rPr lang="en-US" dirty="0"/>
              <a:t> </a:t>
            </a:r>
            <a:r>
              <a:rPr lang="en-US" dirty="0" err="1"/>
              <a:t>FixedThreadPool</a:t>
            </a:r>
            <a:r>
              <a:rPr lang="en-US" dirty="0"/>
              <a:t>: </a:t>
            </a:r>
            <a:r>
              <a:rPr lang="en-US" dirty="0" err="1"/>
              <a:t>Khởi</a:t>
            </a:r>
            <a:r>
              <a:rPr lang="en-US" dirty="0"/>
              <a:t> </a:t>
            </a:r>
            <a:r>
              <a:rPr lang="en-US" dirty="0" err="1"/>
              <a:t>tạo</a:t>
            </a:r>
            <a:r>
              <a:rPr lang="en-US" dirty="0"/>
              <a:t> </a:t>
            </a:r>
            <a:r>
              <a:rPr lang="en-US" dirty="0" err="1"/>
              <a:t>với</a:t>
            </a:r>
            <a:r>
              <a:rPr lang="en-US" dirty="0"/>
              <a:t> 1 </a:t>
            </a:r>
            <a:r>
              <a:rPr lang="en-US" dirty="0" err="1"/>
              <a:t>số</a:t>
            </a:r>
            <a:r>
              <a:rPr lang="en-US" dirty="0"/>
              <a:t> </a:t>
            </a:r>
            <a:r>
              <a:rPr lang="en-US" dirty="0" err="1"/>
              <a:t>lượng</a:t>
            </a:r>
            <a:r>
              <a:rPr lang="en-US" dirty="0"/>
              <a:t> </a:t>
            </a:r>
            <a:r>
              <a:rPr lang="en-US" dirty="0" err="1"/>
              <a:t>luồng</a:t>
            </a:r>
            <a:r>
              <a:rPr lang="en-US" dirty="0"/>
              <a:t> </a:t>
            </a:r>
            <a:r>
              <a:rPr lang="en-US" dirty="0" err="1"/>
              <a:t>cố</a:t>
            </a:r>
            <a:r>
              <a:rPr lang="en-US" dirty="0"/>
              <a:t> </a:t>
            </a:r>
            <a:r>
              <a:rPr lang="en-US" dirty="0" err="1"/>
              <a:t>định</a:t>
            </a:r>
            <a:endParaRPr lang="en-US" dirty="0"/>
          </a:p>
          <a:p>
            <a:r>
              <a:rPr lang="en-US" dirty="0" err="1"/>
              <a:t>CachedThreadPool</a:t>
            </a:r>
            <a:r>
              <a:rPr lang="en-US" dirty="0"/>
              <a:t>: </a:t>
            </a:r>
            <a:r>
              <a:rPr lang="en-US" dirty="0" err="1"/>
              <a:t>Tự</a:t>
            </a:r>
            <a:r>
              <a:rPr lang="en-US" dirty="0"/>
              <a:t> </a:t>
            </a:r>
            <a:r>
              <a:rPr lang="en-US" dirty="0" err="1"/>
              <a:t>điều</a:t>
            </a:r>
            <a:r>
              <a:rPr lang="en-US" dirty="0"/>
              <a:t> </a:t>
            </a:r>
            <a:r>
              <a:rPr lang="en-US" dirty="0" err="1"/>
              <a:t>chỉnh</a:t>
            </a:r>
            <a:r>
              <a:rPr lang="en-US" dirty="0"/>
              <a:t> </a:t>
            </a:r>
            <a:r>
              <a:rPr lang="en-US" dirty="0" err="1"/>
              <a:t>số</a:t>
            </a:r>
            <a:r>
              <a:rPr lang="en-US" dirty="0"/>
              <a:t> </a:t>
            </a:r>
            <a:r>
              <a:rPr lang="en-US" dirty="0" err="1"/>
              <a:t>lượng</a:t>
            </a:r>
            <a:r>
              <a:rPr lang="en-US" dirty="0"/>
              <a:t> Thread </a:t>
            </a:r>
            <a:r>
              <a:rPr lang="en-US" dirty="0" err="1"/>
              <a:t>theo</a:t>
            </a:r>
            <a:r>
              <a:rPr lang="en-US" dirty="0"/>
              <a:t> </a:t>
            </a:r>
            <a:r>
              <a:rPr lang="en-US" dirty="0" err="1"/>
              <a:t>yêu</a:t>
            </a:r>
            <a:r>
              <a:rPr lang="en-US" dirty="0"/>
              <a:t> </a:t>
            </a:r>
            <a:r>
              <a:rPr lang="en-US" dirty="0" err="1"/>
              <a:t>cầu</a:t>
            </a:r>
            <a:endParaRPr lang="en-US" dirty="0"/>
          </a:p>
          <a:p>
            <a:r>
              <a:rPr lang="en-US" dirty="0" err="1"/>
              <a:t>ScheduledThreadPool</a:t>
            </a:r>
            <a:r>
              <a:rPr lang="en-US" dirty="0"/>
              <a:t>: </a:t>
            </a:r>
            <a:r>
              <a:rPr lang="en-US" dirty="0" err="1"/>
              <a:t>Tương</a:t>
            </a:r>
            <a:r>
              <a:rPr lang="en-US" dirty="0"/>
              <a:t> </a:t>
            </a:r>
            <a:r>
              <a:rPr lang="en-US" dirty="0" err="1"/>
              <a:t>tự</a:t>
            </a:r>
            <a:r>
              <a:rPr lang="en-US" dirty="0"/>
              <a:t> </a:t>
            </a:r>
            <a:r>
              <a:rPr lang="en-US" dirty="0" err="1"/>
              <a:t>FixedThreadPool</a:t>
            </a:r>
            <a:r>
              <a:rPr lang="en-US" dirty="0"/>
              <a:t> </a:t>
            </a:r>
            <a:r>
              <a:rPr lang="en-US" dirty="0" err="1"/>
              <a:t>nhưng</a:t>
            </a:r>
            <a:r>
              <a:rPr lang="en-US" dirty="0"/>
              <a:t> </a:t>
            </a:r>
            <a:r>
              <a:rPr lang="en-US" dirty="0" err="1"/>
              <a:t>có</a:t>
            </a:r>
            <a:r>
              <a:rPr lang="en-US" dirty="0"/>
              <a:t> </a:t>
            </a:r>
            <a:r>
              <a:rPr lang="en-US" dirty="0" err="1"/>
              <a:t>thể</a:t>
            </a:r>
            <a:r>
              <a:rPr lang="en-US" dirty="0"/>
              <a:t> </a:t>
            </a:r>
            <a:r>
              <a:rPr lang="en-US" dirty="0" err="1"/>
              <a:t>lên</a:t>
            </a:r>
            <a:r>
              <a:rPr lang="en-US" dirty="0"/>
              <a:t> </a:t>
            </a:r>
            <a:r>
              <a:rPr lang="en-US" dirty="0" err="1"/>
              <a:t>lịch</a:t>
            </a:r>
            <a:r>
              <a:rPr lang="en-US" dirty="0"/>
              <a:t> </a:t>
            </a:r>
            <a:r>
              <a:rPr lang="en-US" dirty="0" err="1"/>
              <a:t>làm</a:t>
            </a:r>
            <a:r>
              <a:rPr lang="en-US" dirty="0"/>
              <a:t> </a:t>
            </a:r>
            <a:r>
              <a:rPr lang="en-US" dirty="0" err="1"/>
              <a:t>việc</a:t>
            </a:r>
            <a:r>
              <a:rPr lang="en-US" dirty="0"/>
              <a:t> </a:t>
            </a:r>
            <a:r>
              <a:rPr lang="en-US" dirty="0" err="1"/>
              <a:t>cho</a:t>
            </a:r>
            <a:r>
              <a:rPr lang="en-US" dirty="0"/>
              <a:t> </a:t>
            </a:r>
            <a:r>
              <a:rPr lang="en-US" dirty="0" err="1"/>
              <a:t>các</a:t>
            </a:r>
            <a:r>
              <a:rPr lang="en-US" dirty="0"/>
              <a:t> </a:t>
            </a:r>
            <a:r>
              <a:rPr lang="en-US" dirty="0" err="1"/>
              <a:t>luồng</a:t>
            </a:r>
            <a:r>
              <a:rPr lang="en-US" dirty="0"/>
              <a:t>.</a:t>
            </a:r>
          </a:p>
          <a:p>
            <a:r>
              <a:rPr lang="en-US" dirty="0" err="1"/>
              <a:t>WorkStealingPool</a:t>
            </a:r>
            <a:r>
              <a:rPr lang="en-US" dirty="0"/>
              <a:t>: Threads </a:t>
            </a:r>
            <a:r>
              <a:rPr lang="en-US" dirty="0" err="1"/>
              <a:t>có</a:t>
            </a:r>
            <a:r>
              <a:rPr lang="en-US" dirty="0"/>
              <a:t> </a:t>
            </a:r>
            <a:r>
              <a:rPr lang="en-US" dirty="0" err="1"/>
              <a:t>thể</a:t>
            </a:r>
            <a:r>
              <a:rPr lang="en-US" dirty="0"/>
              <a:t> </a:t>
            </a:r>
            <a:r>
              <a:rPr lang="en-US" dirty="0" err="1"/>
              <a:t>đánh</a:t>
            </a:r>
            <a:r>
              <a:rPr lang="en-US" dirty="0"/>
              <a:t> </a:t>
            </a:r>
            <a:r>
              <a:rPr lang="en-US" dirty="0" err="1"/>
              <a:t>cắp</a:t>
            </a:r>
            <a:r>
              <a:rPr lang="en-US" dirty="0"/>
              <a:t> </a:t>
            </a:r>
            <a:r>
              <a:rPr lang="en-US" dirty="0" err="1"/>
              <a:t>kết</a:t>
            </a:r>
            <a:r>
              <a:rPr lang="en-US" dirty="0"/>
              <a:t> </a:t>
            </a:r>
            <a:r>
              <a:rPr lang="en-US" dirty="0" err="1"/>
              <a:t>quả</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nhau</a:t>
            </a:r>
            <a:r>
              <a:rPr lang="en-US" dirty="0"/>
              <a:t>. </a:t>
            </a:r>
          </a:p>
        </p:txBody>
      </p:sp>
    </p:spTree>
    <p:extLst>
      <p:ext uri="{BB962C8B-B14F-4D97-AF65-F5344CB8AC3E}">
        <p14:creationId xmlns:p14="http://schemas.microsoft.com/office/powerpoint/2010/main" val="7773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650</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Söhne</vt:lpstr>
      <vt:lpstr>Office Theme</vt:lpstr>
      <vt:lpstr>Lập trình đa luồng trong Java</vt:lpstr>
      <vt:lpstr>1. Thread</vt:lpstr>
      <vt:lpstr>1. Thread</vt:lpstr>
      <vt:lpstr>1. Thread</vt:lpstr>
      <vt:lpstr>1.1 Sleep</vt:lpstr>
      <vt:lpstr>1.1 Sleep</vt:lpstr>
      <vt:lpstr>2. Executor</vt:lpstr>
      <vt:lpstr>2. Executors</vt:lpstr>
      <vt:lpstr>2. Executors</vt:lpstr>
      <vt:lpstr>2. Executors</vt:lpstr>
      <vt:lpstr>3. Virtual Thread</vt:lpstr>
      <vt:lpstr>3. Virtual Thread</vt:lpstr>
      <vt:lpstr>3. Virtual Thread</vt:lpstr>
      <vt:lpstr>3. Virtual Thread</vt:lpstr>
      <vt:lpstr>4. Concurency HashMap</vt:lpstr>
      <vt:lpstr>4. Concurency HashMap</vt:lpstr>
      <vt:lpstr>4. Concurency HashMap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đa luồng trong Java</dc:title>
  <dc:creator>Nguyen Tri Lam 20200337</dc:creator>
  <cp:lastModifiedBy>Nguyen Tri Lam 20200337</cp:lastModifiedBy>
  <cp:revision>1</cp:revision>
  <dcterms:created xsi:type="dcterms:W3CDTF">2024-03-21T03:49:49Z</dcterms:created>
  <dcterms:modified xsi:type="dcterms:W3CDTF">2024-03-21T04:48:45Z</dcterms:modified>
</cp:coreProperties>
</file>