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66" r:id="rId4"/>
    <p:sldId id="299" r:id="rId5"/>
    <p:sldId id="268" r:id="rId6"/>
    <p:sldId id="267" r:id="rId7"/>
    <p:sldId id="271" r:id="rId8"/>
    <p:sldId id="272" r:id="rId9"/>
    <p:sldId id="300" r:id="rId10"/>
    <p:sldId id="301" r:id="rId11"/>
    <p:sldId id="302" r:id="rId12"/>
    <p:sldId id="303" r:id="rId13"/>
    <p:sldId id="304" r:id="rId14"/>
    <p:sldId id="274" r:id="rId15"/>
    <p:sldId id="275" r:id="rId16"/>
    <p:sldId id="276" r:id="rId17"/>
    <p:sldId id="305" r:id="rId18"/>
    <p:sldId id="306" r:id="rId19"/>
    <p:sldId id="307" r:id="rId20"/>
    <p:sldId id="308" r:id="rId21"/>
    <p:sldId id="309" r:id="rId22"/>
    <p:sldId id="310" r:id="rId23"/>
    <p:sldId id="311" r:id="rId24"/>
    <p:sldId id="312" r:id="rId25"/>
    <p:sldId id="277" r:id="rId26"/>
    <p:sldId id="278" r:id="rId27"/>
    <p:sldId id="313" r:id="rId28"/>
    <p:sldId id="279" r:id="rId29"/>
    <p:sldId id="290" r:id="rId30"/>
    <p:sldId id="295" r:id="rId31"/>
    <p:sldId id="293" r:id="rId32"/>
    <p:sldId id="294" r:id="rId33"/>
    <p:sldId id="296" r:id="rId34"/>
    <p:sldId id="297"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802"/>
    <a:srgbClr val="353535"/>
    <a:srgbClr val="404040"/>
    <a:srgbClr val="202125"/>
    <a:srgbClr val="1A75EB"/>
    <a:srgbClr val="EA4335"/>
    <a:srgbClr val="3D81F4"/>
    <a:srgbClr val="FBBB01"/>
    <a:srgbClr val="2EA54E"/>
    <a:srgbClr val="F7B1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72" autoAdjust="0"/>
    <p:restoredTop sz="94660"/>
  </p:normalViewPr>
  <p:slideViewPr>
    <p:cSldViewPr snapToGrid="0">
      <p:cViewPr varScale="1">
        <p:scale>
          <a:sx n="72" d="100"/>
          <a:sy n="72"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Bảo" userId="c0d1d28045885c75" providerId="LiveId" clId="{B6BEE2F2-42F1-4E43-AA22-8B64BAB705A6}"/>
    <pc:docChg chg="undo custSel addSld delSld modSld">
      <pc:chgData name="Nguyễn Bảo" userId="c0d1d28045885c75" providerId="LiveId" clId="{B6BEE2F2-42F1-4E43-AA22-8B64BAB705A6}" dt="2022-12-05T05:11:48.345" v="261" actId="207"/>
      <pc:docMkLst>
        <pc:docMk/>
      </pc:docMkLst>
      <pc:sldChg chg="addSp delSp modSp mod">
        <pc:chgData name="Nguyễn Bảo" userId="c0d1d28045885c75" providerId="LiveId" clId="{B6BEE2F2-42F1-4E43-AA22-8B64BAB705A6}" dt="2022-12-05T02:11:29.633" v="104" actId="14100"/>
        <pc:sldMkLst>
          <pc:docMk/>
          <pc:sldMk cId="884511621" sldId="258"/>
        </pc:sldMkLst>
        <pc:spChg chg="add del mod topLvl">
          <ac:chgData name="Nguyễn Bảo" userId="c0d1d28045885c75" providerId="LiveId" clId="{B6BEE2F2-42F1-4E43-AA22-8B64BAB705A6}" dt="2022-12-05T02:05:29.657" v="20" actId="478"/>
          <ac:spMkLst>
            <pc:docMk/>
            <pc:sldMk cId="884511621" sldId="258"/>
            <ac:spMk id="6" creationId="{3AE1F50B-1F9C-4E4C-922A-08A224A1A722}"/>
          </ac:spMkLst>
        </pc:spChg>
        <pc:spChg chg="mod topLvl">
          <ac:chgData name="Nguyễn Bảo" userId="c0d1d28045885c75" providerId="LiveId" clId="{B6BEE2F2-42F1-4E43-AA22-8B64BAB705A6}" dt="2022-12-05T02:05:29.657" v="20" actId="478"/>
          <ac:spMkLst>
            <pc:docMk/>
            <pc:sldMk cId="884511621" sldId="258"/>
            <ac:spMk id="7" creationId="{70216692-3CA4-430A-AFD5-0C0683E845A6}"/>
          </ac:spMkLst>
        </pc:spChg>
        <pc:spChg chg="add mod">
          <ac:chgData name="Nguyễn Bảo" userId="c0d1d28045885c75" providerId="LiveId" clId="{B6BEE2F2-42F1-4E43-AA22-8B64BAB705A6}" dt="2022-12-05T02:10:47.749" v="58" actId="207"/>
          <ac:spMkLst>
            <pc:docMk/>
            <pc:sldMk cId="884511621" sldId="258"/>
            <ac:spMk id="17" creationId="{4F88242D-5F50-84C2-20F8-D45AF59D1445}"/>
          </ac:spMkLst>
        </pc:spChg>
        <pc:spChg chg="add mod">
          <ac:chgData name="Nguyễn Bảo" userId="c0d1d28045885c75" providerId="LiveId" clId="{B6BEE2F2-42F1-4E43-AA22-8B64BAB705A6}" dt="2022-12-05T02:11:29.633" v="104" actId="14100"/>
          <ac:spMkLst>
            <pc:docMk/>
            <pc:sldMk cId="884511621" sldId="258"/>
            <ac:spMk id="18" creationId="{F2BB3F2C-D1CC-A13C-4668-C9C02DE5B5C0}"/>
          </ac:spMkLst>
        </pc:spChg>
        <pc:spChg chg="add mod">
          <ac:chgData name="Nguyễn Bảo" userId="c0d1d28045885c75" providerId="LiveId" clId="{B6BEE2F2-42F1-4E43-AA22-8B64BAB705A6}" dt="2022-12-05T02:11:19.394" v="80" actId="14100"/>
          <ac:spMkLst>
            <pc:docMk/>
            <pc:sldMk cId="884511621" sldId="258"/>
            <ac:spMk id="19" creationId="{82C53EDD-FA12-54F4-4712-271906552180}"/>
          </ac:spMkLst>
        </pc:spChg>
        <pc:spChg chg="del">
          <ac:chgData name="Nguyễn Bảo" userId="c0d1d28045885c75" providerId="LiveId" clId="{B6BEE2F2-42F1-4E43-AA22-8B64BAB705A6}" dt="2022-12-05T02:04:19.569" v="4" actId="478"/>
          <ac:spMkLst>
            <pc:docMk/>
            <pc:sldMk cId="884511621" sldId="258"/>
            <ac:spMk id="68" creationId="{C84D73A3-6978-47C0-B716-AE72225E9FF7}"/>
          </ac:spMkLst>
        </pc:spChg>
        <pc:grpChg chg="add del">
          <ac:chgData name="Nguyễn Bảo" userId="c0d1d28045885c75" providerId="LiveId" clId="{B6BEE2F2-42F1-4E43-AA22-8B64BAB705A6}" dt="2022-12-05T02:05:29.657" v="20" actId="478"/>
          <ac:grpSpMkLst>
            <pc:docMk/>
            <pc:sldMk cId="884511621" sldId="258"/>
            <ac:grpSpMk id="8" creationId="{19ADFEEA-D52A-41F5-A432-99C525A9DC76}"/>
          </ac:grpSpMkLst>
        </pc:grpChg>
        <pc:grpChg chg="del">
          <ac:chgData name="Nguyễn Bảo" userId="c0d1d28045885c75" providerId="LiveId" clId="{B6BEE2F2-42F1-4E43-AA22-8B64BAB705A6}" dt="2022-12-05T02:05:31.177" v="21" actId="478"/>
          <ac:grpSpMkLst>
            <pc:docMk/>
            <pc:sldMk cId="884511621" sldId="258"/>
            <ac:grpSpMk id="9" creationId="{77944969-14B5-4E36-B9C6-459F777F0281}"/>
          </ac:grpSpMkLst>
        </pc:grpChg>
        <pc:grpChg chg="del">
          <ac:chgData name="Nguyễn Bảo" userId="c0d1d28045885c75" providerId="LiveId" clId="{B6BEE2F2-42F1-4E43-AA22-8B64BAB705A6}" dt="2022-12-05T02:05:32.010" v="22" actId="478"/>
          <ac:grpSpMkLst>
            <pc:docMk/>
            <pc:sldMk cId="884511621" sldId="258"/>
            <ac:grpSpMk id="10" creationId="{49FC1C1D-A3E1-429E-9DE7-271622E0CFA4}"/>
          </ac:grpSpMkLst>
        </pc:grpChg>
        <pc:grpChg chg="del">
          <ac:chgData name="Nguyễn Bảo" userId="c0d1d28045885c75" providerId="LiveId" clId="{B6BEE2F2-42F1-4E43-AA22-8B64BAB705A6}" dt="2022-12-05T02:05:33.327" v="23" actId="478"/>
          <ac:grpSpMkLst>
            <pc:docMk/>
            <pc:sldMk cId="884511621" sldId="258"/>
            <ac:grpSpMk id="16" creationId="{980BF0FD-122F-4DF5-BD1C-5E17CFB4742B}"/>
          </ac:grpSpMkLst>
        </pc:grpChg>
        <pc:graphicFrameChg chg="add mod">
          <ac:chgData name="Nguyễn Bảo" userId="c0d1d28045885c75" providerId="LiveId" clId="{B6BEE2F2-42F1-4E43-AA22-8B64BAB705A6}" dt="2022-12-05T02:05:10.001" v="13"/>
          <ac:graphicFrameMkLst>
            <pc:docMk/>
            <pc:sldMk cId="884511621" sldId="258"/>
            <ac:graphicFrameMk id="4" creationId="{8658A123-AA9F-9F2E-2C0A-984A3136E927}"/>
          </ac:graphicFrameMkLst>
        </pc:graphicFrameChg>
        <pc:picChg chg="add del mod">
          <ac:chgData name="Nguyễn Bảo" userId="c0d1d28045885c75" providerId="LiveId" clId="{B6BEE2F2-42F1-4E43-AA22-8B64BAB705A6}" dt="2022-12-05T02:04:49.130" v="10" actId="12084"/>
          <ac:picMkLst>
            <pc:docMk/>
            <pc:sldMk cId="884511621" sldId="258"/>
            <ac:picMk id="3" creationId="{580C7E60-695B-8F21-776F-F4BF52650F8D}"/>
          </ac:picMkLst>
        </pc:picChg>
        <pc:picChg chg="add mod">
          <ac:chgData name="Nguyễn Bảo" userId="c0d1d28045885c75" providerId="LiveId" clId="{B6BEE2F2-42F1-4E43-AA22-8B64BAB705A6}" dt="2022-12-05T02:09:21.311" v="26" actId="14100"/>
          <ac:picMkLst>
            <pc:docMk/>
            <pc:sldMk cId="884511621" sldId="258"/>
            <ac:picMk id="11" creationId="{11EE4D92-CA4E-6AAA-C7C4-1D983B4D1EBE}"/>
          </ac:picMkLst>
        </pc:picChg>
        <pc:picChg chg="add mod">
          <ac:chgData name="Nguyễn Bảo" userId="c0d1d28045885c75" providerId="LiveId" clId="{B6BEE2F2-42F1-4E43-AA22-8B64BAB705A6}" dt="2022-12-05T02:09:59.444" v="34" actId="14100"/>
          <ac:picMkLst>
            <pc:docMk/>
            <pc:sldMk cId="884511621" sldId="258"/>
            <ac:picMk id="13" creationId="{87FB1221-4B79-E26F-7F76-594B80209A77}"/>
          </ac:picMkLst>
        </pc:picChg>
        <pc:picChg chg="add mod">
          <ac:chgData name="Nguyễn Bảo" userId="c0d1d28045885c75" providerId="LiveId" clId="{B6BEE2F2-42F1-4E43-AA22-8B64BAB705A6}" dt="2022-12-05T02:10:06.466" v="36" actId="14100"/>
          <ac:picMkLst>
            <pc:docMk/>
            <pc:sldMk cId="884511621" sldId="258"/>
            <ac:picMk id="15" creationId="{B11E14FB-6B38-50A5-4781-333D2965ACEE}"/>
          </ac:picMkLst>
        </pc:picChg>
      </pc:sldChg>
      <pc:sldChg chg="addSp delSp modSp mod addAnim delAnim">
        <pc:chgData name="Nguyễn Bảo" userId="c0d1d28045885c75" providerId="LiveId" clId="{B6BEE2F2-42F1-4E43-AA22-8B64BAB705A6}" dt="2022-12-05T02:22:42.162" v="187" actId="207"/>
        <pc:sldMkLst>
          <pc:docMk/>
          <pc:sldMk cId="2003551153" sldId="278"/>
        </pc:sldMkLst>
        <pc:spChg chg="add ord">
          <ac:chgData name="Nguyễn Bảo" userId="c0d1d28045885c75" providerId="LiveId" clId="{B6BEE2F2-42F1-4E43-AA22-8B64BAB705A6}" dt="2022-12-05T02:17:28.896" v="107" actId="167"/>
          <ac:spMkLst>
            <pc:docMk/>
            <pc:sldMk cId="2003551153" sldId="278"/>
            <ac:spMk id="2" creationId="{957C31D9-3315-FEDD-1E47-EA19DAE9F3F1}"/>
          </ac:spMkLst>
        </pc:spChg>
        <pc:spChg chg="add del mod">
          <ac:chgData name="Nguyễn Bảo" userId="c0d1d28045885c75" providerId="LiveId" clId="{B6BEE2F2-42F1-4E43-AA22-8B64BAB705A6}" dt="2022-12-05T02:19:41.217" v="126" actId="11529"/>
          <ac:spMkLst>
            <pc:docMk/>
            <pc:sldMk cId="2003551153" sldId="278"/>
            <ac:spMk id="3" creationId="{55A6BE90-7F61-DF86-E5FD-E44A215EED50}"/>
          </ac:spMkLst>
        </pc:spChg>
        <pc:spChg chg="add del mod ord">
          <ac:chgData name="Nguyễn Bảo" userId="c0d1d28045885c75" providerId="LiveId" clId="{B6BEE2F2-42F1-4E43-AA22-8B64BAB705A6}" dt="2022-12-05T02:22:42.162" v="187" actId="207"/>
          <ac:spMkLst>
            <pc:docMk/>
            <pc:sldMk cId="2003551153" sldId="278"/>
            <ac:spMk id="39" creationId="{D7F7167C-6BBC-44FA-851E-DF62FAAA8CE1}"/>
          </ac:spMkLst>
        </pc:spChg>
        <pc:picChg chg="add mod">
          <ac:chgData name="Nguyễn Bảo" userId="c0d1d28045885c75" providerId="LiveId" clId="{B6BEE2F2-42F1-4E43-AA22-8B64BAB705A6}" dt="2022-12-05T02:20:49.261" v="159" actId="1076"/>
          <ac:picMkLst>
            <pc:docMk/>
            <pc:sldMk cId="2003551153" sldId="278"/>
            <ac:picMk id="4" creationId="{25535F50-A97A-5C5B-C971-86F095FDF384}"/>
          </ac:picMkLst>
        </pc:picChg>
        <pc:picChg chg="add mod">
          <ac:chgData name="Nguyễn Bảo" userId="c0d1d28045885c75" providerId="LiveId" clId="{B6BEE2F2-42F1-4E43-AA22-8B64BAB705A6}" dt="2022-12-05T02:21:37.288" v="185" actId="1076"/>
          <ac:picMkLst>
            <pc:docMk/>
            <pc:sldMk cId="2003551153" sldId="278"/>
            <ac:picMk id="5" creationId="{B930A196-56A1-4A84-CD12-7273788EFE28}"/>
          </ac:picMkLst>
        </pc:picChg>
        <pc:picChg chg="mod">
          <ac:chgData name="Nguyễn Bảo" userId="c0d1d28045885c75" providerId="LiveId" clId="{B6BEE2F2-42F1-4E43-AA22-8B64BAB705A6}" dt="2022-12-05T02:20:19.522" v="143" actId="14100"/>
          <ac:picMkLst>
            <pc:docMk/>
            <pc:sldMk cId="2003551153" sldId="278"/>
            <ac:picMk id="40" creationId="{55BD23B6-55FC-455A-9545-BEF4ECE35725}"/>
          </ac:picMkLst>
        </pc:picChg>
      </pc:sldChg>
      <pc:sldChg chg="add del">
        <pc:chgData name="Nguyễn Bảo" userId="c0d1d28045885c75" providerId="LiveId" clId="{B6BEE2F2-42F1-4E43-AA22-8B64BAB705A6}" dt="2022-12-05T05:10:16.560" v="252" actId="47"/>
        <pc:sldMkLst>
          <pc:docMk/>
          <pc:sldMk cId="2991626457" sldId="282"/>
        </pc:sldMkLst>
      </pc:sldChg>
      <pc:sldChg chg="modSp mod">
        <pc:chgData name="Nguyễn Bảo" userId="c0d1d28045885c75" providerId="LiveId" clId="{B6BEE2F2-42F1-4E43-AA22-8B64BAB705A6}" dt="2022-12-05T05:11:48.345" v="261" actId="207"/>
        <pc:sldMkLst>
          <pc:docMk/>
          <pc:sldMk cId="3550753259" sldId="283"/>
        </pc:sldMkLst>
        <pc:spChg chg="mod">
          <ac:chgData name="Nguyễn Bảo" userId="c0d1d28045885c75" providerId="LiveId" clId="{B6BEE2F2-42F1-4E43-AA22-8B64BAB705A6}" dt="2022-12-05T05:11:48.345" v="261" actId="207"/>
          <ac:spMkLst>
            <pc:docMk/>
            <pc:sldMk cId="3550753259" sldId="283"/>
            <ac:spMk id="63" creationId="{765ED49F-4CFB-4AD7-A601-0EBD6CE458E4}"/>
          </ac:spMkLst>
        </pc:spChg>
      </pc:sldChg>
      <pc:sldChg chg="modSp">
        <pc:chgData name="Nguyễn Bảo" userId="c0d1d28045885c75" providerId="LiveId" clId="{B6BEE2F2-42F1-4E43-AA22-8B64BAB705A6}" dt="2022-12-05T02:28:48.625" v="240" actId="207"/>
        <pc:sldMkLst>
          <pc:docMk/>
          <pc:sldMk cId="2557085094" sldId="297"/>
        </pc:sldMkLst>
        <pc:spChg chg="mod">
          <ac:chgData name="Nguyễn Bảo" userId="c0d1d28045885c75" providerId="LiveId" clId="{B6BEE2F2-42F1-4E43-AA22-8B64BAB705A6}" dt="2022-12-05T02:28:48.625" v="240" actId="207"/>
          <ac:spMkLst>
            <pc:docMk/>
            <pc:sldMk cId="2557085094" sldId="297"/>
            <ac:spMk id="39" creationId="{D7F7167C-6BBC-44FA-851E-DF62FAAA8CE1}"/>
          </ac:spMkLst>
        </pc:spChg>
      </pc:sldChg>
      <pc:sldChg chg="addSp delSp modSp mod">
        <pc:chgData name="Nguyễn Bảo" userId="c0d1d28045885c75" providerId="LiveId" clId="{B6BEE2F2-42F1-4E43-AA22-8B64BAB705A6}" dt="2022-12-05T02:28:39.801" v="239" actId="207"/>
        <pc:sldMkLst>
          <pc:docMk/>
          <pc:sldMk cId="1301668629" sldId="298"/>
        </pc:sldMkLst>
        <pc:spChg chg="add del mod">
          <ac:chgData name="Nguyễn Bảo" userId="c0d1d28045885c75" providerId="LiveId" clId="{B6BEE2F2-42F1-4E43-AA22-8B64BAB705A6}" dt="2022-12-05T02:24:55.952" v="206" actId="11529"/>
          <ac:spMkLst>
            <pc:docMk/>
            <pc:sldMk cId="1301668629" sldId="298"/>
            <ac:spMk id="2" creationId="{4C814F2F-21EA-FA2D-9FC1-2F722F9F015D}"/>
          </ac:spMkLst>
        </pc:spChg>
        <pc:spChg chg="mod ord">
          <ac:chgData name="Nguyễn Bảo" userId="c0d1d28045885c75" providerId="LiveId" clId="{B6BEE2F2-42F1-4E43-AA22-8B64BAB705A6}" dt="2022-12-05T02:27:08.841" v="227" actId="1076"/>
          <ac:spMkLst>
            <pc:docMk/>
            <pc:sldMk cId="1301668629" sldId="298"/>
            <ac:spMk id="3" creationId="{65491D83-9BDC-DF34-BA76-42E8D01742EC}"/>
          </ac:spMkLst>
        </pc:spChg>
        <pc:spChg chg="mod">
          <ac:chgData name="Nguyễn Bảo" userId="c0d1d28045885c75" providerId="LiveId" clId="{B6BEE2F2-42F1-4E43-AA22-8B64BAB705A6}" dt="2022-12-05T02:28:39.801" v="239" actId="207"/>
          <ac:spMkLst>
            <pc:docMk/>
            <pc:sldMk cId="1301668629" sldId="298"/>
            <ac:spMk id="4" creationId="{24E9C767-45AB-038F-0ED5-59418B42685D}"/>
          </ac:spMkLst>
        </pc:spChg>
        <pc:spChg chg="mod ord">
          <ac:chgData name="Nguyễn Bảo" userId="c0d1d28045885c75" providerId="LiveId" clId="{B6BEE2F2-42F1-4E43-AA22-8B64BAB705A6}" dt="2022-12-05T02:28:07.305" v="236" actId="166"/>
          <ac:spMkLst>
            <pc:docMk/>
            <pc:sldMk cId="1301668629" sldId="298"/>
            <ac:spMk id="5" creationId="{B1E05CA7-F7AC-76A7-290F-63B34858739E}"/>
          </ac:spMkLst>
        </pc:spChg>
        <pc:spChg chg="add mod">
          <ac:chgData name="Nguyễn Bảo" userId="c0d1d28045885c75" providerId="LiveId" clId="{B6BEE2F2-42F1-4E43-AA22-8B64BAB705A6}" dt="2022-12-05T02:27:13.318" v="228" actId="1076"/>
          <ac:spMkLst>
            <pc:docMk/>
            <pc:sldMk cId="1301668629" sldId="298"/>
            <ac:spMk id="6" creationId="{DD18D30A-0BD6-D27A-D57F-3E853BA68896}"/>
          </ac:spMkLst>
        </pc:spChg>
        <pc:spChg chg="add mod ord">
          <ac:chgData name="Nguyễn Bảo" userId="c0d1d28045885c75" providerId="LiveId" clId="{B6BEE2F2-42F1-4E43-AA22-8B64BAB705A6}" dt="2022-12-05T02:28:16.429" v="237" actId="1076"/>
          <ac:spMkLst>
            <pc:docMk/>
            <pc:sldMk cId="1301668629" sldId="298"/>
            <ac:spMk id="7" creationId="{70C24D08-DAF3-AC38-20EB-5DA857B1CBD7}"/>
          </ac:spMkLst>
        </pc:spChg>
        <pc:spChg chg="mod">
          <ac:chgData name="Nguyễn Bảo" userId="c0d1d28045885c75" providerId="LiveId" clId="{B6BEE2F2-42F1-4E43-AA22-8B64BAB705A6}" dt="2022-12-05T02:28:32.084" v="238" actId="207"/>
          <ac:spMkLst>
            <pc:docMk/>
            <pc:sldMk cId="1301668629" sldId="298"/>
            <ac:spMk id="39" creationId="{D7F7167C-6BBC-44FA-851E-DF62FAAA8CE1}"/>
          </ac:spMkLst>
        </pc:spChg>
      </pc:sldChg>
      <pc:sldChg chg="addSp delSp modSp add mod delAnim modAnim">
        <pc:chgData name="Nguyễn Bảo" userId="c0d1d28045885c75" providerId="LiveId" clId="{B6BEE2F2-42F1-4E43-AA22-8B64BAB705A6}" dt="2022-12-05T05:10:14.066" v="251"/>
        <pc:sldMkLst>
          <pc:docMk/>
          <pc:sldMk cId="3033924238" sldId="299"/>
        </pc:sldMkLst>
        <pc:spChg chg="add mod">
          <ac:chgData name="Nguyễn Bảo" userId="c0d1d28045885c75" providerId="LiveId" clId="{B6BEE2F2-42F1-4E43-AA22-8B64BAB705A6}" dt="2022-12-05T05:09:05.068" v="245"/>
          <ac:spMkLst>
            <pc:docMk/>
            <pc:sldMk cId="3033924238" sldId="299"/>
            <ac:spMk id="2" creationId="{693E1D72-4560-79AF-76B2-9CF5FD2CE925}"/>
          </ac:spMkLst>
        </pc:spChg>
        <pc:spChg chg="del">
          <ac:chgData name="Nguyễn Bảo" userId="c0d1d28045885c75" providerId="LiveId" clId="{B6BEE2F2-42F1-4E43-AA22-8B64BAB705A6}" dt="2022-12-05T05:09:04.147" v="244" actId="478"/>
          <ac:spMkLst>
            <pc:docMk/>
            <pc:sldMk cId="3033924238" sldId="299"/>
            <ac:spMk id="4" creationId="{25A77E82-BFFA-6D45-9341-2857DFAA42E1}"/>
          </ac:spMkLst>
        </pc:spChg>
        <pc:spChg chg="del">
          <ac:chgData name="Nguyễn Bảo" userId="c0d1d28045885c75" providerId="LiveId" clId="{B6BEE2F2-42F1-4E43-AA22-8B64BAB705A6}" dt="2022-12-05T05:09:04.147" v="244" actId="478"/>
          <ac:spMkLst>
            <pc:docMk/>
            <pc:sldMk cId="3033924238" sldId="299"/>
            <ac:spMk id="5" creationId="{31458126-67FB-E32C-A725-151A0000AA0B}"/>
          </ac:spMkLst>
        </pc:spChg>
        <pc:spChg chg="add mod">
          <ac:chgData name="Nguyễn Bảo" userId="c0d1d28045885c75" providerId="LiveId" clId="{B6BEE2F2-42F1-4E43-AA22-8B64BAB705A6}" dt="2022-12-05T05:09:05.068" v="245"/>
          <ac:spMkLst>
            <pc:docMk/>
            <pc:sldMk cId="3033924238" sldId="299"/>
            <ac:spMk id="6" creationId="{664890EB-89D0-2BDE-2499-4408240572AB}"/>
          </ac:spMkLst>
        </pc:spChg>
        <pc:spChg chg="add mod">
          <ac:chgData name="Nguyễn Bảo" userId="c0d1d28045885c75" providerId="LiveId" clId="{B6BEE2F2-42F1-4E43-AA22-8B64BAB705A6}" dt="2022-12-05T05:09:05.068" v="245"/>
          <ac:spMkLst>
            <pc:docMk/>
            <pc:sldMk cId="3033924238" sldId="299"/>
            <ac:spMk id="7" creationId="{802D3AAB-0A12-4C08-1B95-67E2689BD173}"/>
          </ac:spMkLst>
        </pc:spChg>
        <pc:spChg chg="add mod">
          <ac:chgData name="Nguyễn Bảo" userId="c0d1d28045885c75" providerId="LiveId" clId="{B6BEE2F2-42F1-4E43-AA22-8B64BAB705A6}" dt="2022-12-05T05:09:05.068" v="245"/>
          <ac:spMkLst>
            <pc:docMk/>
            <pc:sldMk cId="3033924238" sldId="299"/>
            <ac:spMk id="8" creationId="{2019A6A0-E4BB-DB20-04B9-A174384DFA84}"/>
          </ac:spMkLst>
        </pc:spChg>
        <pc:spChg chg="add mod">
          <ac:chgData name="Nguyễn Bảo" userId="c0d1d28045885c75" providerId="LiveId" clId="{B6BEE2F2-42F1-4E43-AA22-8B64BAB705A6}" dt="2022-12-05T05:09:05.068" v="245"/>
          <ac:spMkLst>
            <pc:docMk/>
            <pc:sldMk cId="3033924238" sldId="299"/>
            <ac:spMk id="9" creationId="{371BA7B7-C362-71B1-4382-A26A35E33EFF}"/>
          </ac:spMkLst>
        </pc:spChg>
        <pc:spChg chg="add mod">
          <ac:chgData name="Nguyễn Bảo" userId="c0d1d28045885c75" providerId="LiveId" clId="{B6BEE2F2-42F1-4E43-AA22-8B64BAB705A6}" dt="2022-12-05T05:09:05.068" v="245"/>
          <ac:spMkLst>
            <pc:docMk/>
            <pc:sldMk cId="3033924238" sldId="299"/>
            <ac:spMk id="10" creationId="{5366A39F-A7F9-0751-72B9-81F85D6366AC}"/>
          </ac:spMkLst>
        </pc:spChg>
        <pc:spChg chg="add mod">
          <ac:chgData name="Nguyễn Bảo" userId="c0d1d28045885c75" providerId="LiveId" clId="{B6BEE2F2-42F1-4E43-AA22-8B64BAB705A6}" dt="2022-12-05T05:09:05.068" v="245"/>
          <ac:spMkLst>
            <pc:docMk/>
            <pc:sldMk cId="3033924238" sldId="299"/>
            <ac:spMk id="11" creationId="{1B1CCD66-C409-F5F6-251F-7C5F29F21741}"/>
          </ac:spMkLst>
        </pc:spChg>
        <pc:spChg chg="add mod">
          <ac:chgData name="Nguyễn Bảo" userId="c0d1d28045885c75" providerId="LiveId" clId="{B6BEE2F2-42F1-4E43-AA22-8B64BAB705A6}" dt="2022-12-05T05:09:05.068" v="245"/>
          <ac:spMkLst>
            <pc:docMk/>
            <pc:sldMk cId="3033924238" sldId="299"/>
            <ac:spMk id="12" creationId="{F4DBB374-94C3-32DF-6F3D-7582DCA6613C}"/>
          </ac:spMkLst>
        </pc:spChg>
        <pc:spChg chg="add mod">
          <ac:chgData name="Nguyễn Bảo" userId="c0d1d28045885c75" providerId="LiveId" clId="{B6BEE2F2-42F1-4E43-AA22-8B64BAB705A6}" dt="2022-12-05T05:10:05.789" v="250"/>
          <ac:spMkLst>
            <pc:docMk/>
            <pc:sldMk cId="3033924238" sldId="299"/>
            <ac:spMk id="13" creationId="{5832EF3B-F086-9539-508C-A6FAE6E85DF9}"/>
          </ac:spMkLst>
        </pc:spChg>
        <pc:spChg chg="add mod">
          <ac:chgData name="Nguyễn Bảo" userId="c0d1d28045885c75" providerId="LiveId" clId="{B6BEE2F2-42F1-4E43-AA22-8B64BAB705A6}" dt="2022-12-05T05:10:14.066" v="251"/>
          <ac:spMkLst>
            <pc:docMk/>
            <pc:sldMk cId="3033924238" sldId="299"/>
            <ac:spMk id="14" creationId="{BBCFE8AC-D35D-528F-AA49-605E528F25FC}"/>
          </ac:spMkLst>
        </pc:spChg>
        <pc:spChg chg="del">
          <ac:chgData name="Nguyễn Bảo" userId="c0d1d28045885c75" providerId="LiveId" clId="{B6BEE2F2-42F1-4E43-AA22-8B64BAB705A6}" dt="2022-12-05T05:09:04.147" v="244" actId="478"/>
          <ac:spMkLst>
            <pc:docMk/>
            <pc:sldMk cId="3033924238" sldId="299"/>
            <ac:spMk id="25" creationId="{5599B663-3C1F-4573-8B4A-87A39C2FDEE9}"/>
          </ac:spMkLst>
        </pc:spChg>
        <pc:spChg chg="del">
          <ac:chgData name="Nguyễn Bảo" userId="c0d1d28045885c75" providerId="LiveId" clId="{B6BEE2F2-42F1-4E43-AA22-8B64BAB705A6}" dt="2022-12-05T05:09:04.147" v="244" actId="478"/>
          <ac:spMkLst>
            <pc:docMk/>
            <pc:sldMk cId="3033924238" sldId="299"/>
            <ac:spMk id="26" creationId="{45F6FEB1-4796-46E2-A4DA-5C9E57A12C77}"/>
          </ac:spMkLst>
        </pc:spChg>
        <pc:spChg chg="del">
          <ac:chgData name="Nguyễn Bảo" userId="c0d1d28045885c75" providerId="LiveId" clId="{B6BEE2F2-42F1-4E43-AA22-8B64BAB705A6}" dt="2022-12-05T05:09:04.147" v="244" actId="478"/>
          <ac:spMkLst>
            <pc:docMk/>
            <pc:sldMk cId="3033924238" sldId="299"/>
            <ac:spMk id="28" creationId="{BD80C98A-D228-40D4-B5DB-91DA3DC4E29E}"/>
          </ac:spMkLst>
        </pc:spChg>
        <pc:spChg chg="del">
          <ac:chgData name="Nguyễn Bảo" userId="c0d1d28045885c75" providerId="LiveId" clId="{B6BEE2F2-42F1-4E43-AA22-8B64BAB705A6}" dt="2022-12-05T05:09:04.147" v="244" actId="478"/>
          <ac:spMkLst>
            <pc:docMk/>
            <pc:sldMk cId="3033924238" sldId="299"/>
            <ac:spMk id="29" creationId="{FD8D4BF6-097D-47AF-94EF-4A653413926D}"/>
          </ac:spMkLst>
        </pc:spChg>
        <pc:spChg chg="del">
          <ac:chgData name="Nguyễn Bảo" userId="c0d1d28045885c75" providerId="LiveId" clId="{B6BEE2F2-42F1-4E43-AA22-8B64BAB705A6}" dt="2022-12-05T05:09:04.147" v="244" actId="478"/>
          <ac:spMkLst>
            <pc:docMk/>
            <pc:sldMk cId="3033924238" sldId="299"/>
            <ac:spMk id="31" creationId="{7EF1A783-3EC3-40A5-9A2B-FED5D77F8F66}"/>
          </ac:spMkLst>
        </pc:spChg>
        <pc:spChg chg="del">
          <ac:chgData name="Nguyễn Bảo" userId="c0d1d28045885c75" providerId="LiveId" clId="{B6BEE2F2-42F1-4E43-AA22-8B64BAB705A6}" dt="2022-12-05T05:09:04.147" v="244" actId="478"/>
          <ac:spMkLst>
            <pc:docMk/>
            <pc:sldMk cId="3033924238" sldId="299"/>
            <ac:spMk id="32" creationId="{D8BB0564-9481-40A1-90C3-B39D3C945210}"/>
          </ac:spMkLst>
        </pc:spChg>
        <pc:spChg chg="del">
          <ac:chgData name="Nguyễn Bảo" userId="c0d1d28045885c75" providerId="LiveId" clId="{B6BEE2F2-42F1-4E43-AA22-8B64BAB705A6}" dt="2022-12-05T05:09:04.147" v="244" actId="478"/>
          <ac:spMkLst>
            <pc:docMk/>
            <pc:sldMk cId="3033924238" sldId="299"/>
            <ac:spMk id="34" creationId="{260A9BD7-0E03-4173-A07D-2F5D7C37EDC4}"/>
          </ac:spMkLst>
        </pc:spChg>
        <pc:spChg chg="del mod">
          <ac:chgData name="Nguyễn Bảo" userId="c0d1d28045885c75" providerId="LiveId" clId="{B6BEE2F2-42F1-4E43-AA22-8B64BAB705A6}" dt="2022-12-05T05:09:56.798" v="249" actId="478"/>
          <ac:spMkLst>
            <pc:docMk/>
            <pc:sldMk cId="3033924238" sldId="299"/>
            <ac:spMk id="35" creationId="{FBFFB453-0314-44A1-BE92-14288FAF44C2}"/>
          </ac:spMkLst>
        </pc:spChg>
        <pc:spChg chg="mod">
          <ac:chgData name="Nguyễn Bảo" userId="c0d1d28045885c75" providerId="LiveId" clId="{B6BEE2F2-42F1-4E43-AA22-8B64BAB705A6}" dt="2022-12-05T05:08:59.792" v="243" actId="1076"/>
          <ac:spMkLst>
            <pc:docMk/>
            <pc:sldMk cId="3033924238" sldId="299"/>
            <ac:spMk id="69" creationId="{8D9FBC13-4082-4B75-9353-9621435C6DB7}"/>
          </ac:spMkLst>
        </pc:spChg>
      </pc:sldChg>
    </pc:docChg>
  </pc:docChgLst>
  <pc:docChgLst>
    <pc:chgData name="Nguyễn Bảo" userId="c0d1d28045885c75" providerId="LiveId" clId="{58950B4F-A925-4641-A942-DC48FD0351ED}"/>
    <pc:docChg chg="undo custSel addSld delSld modSld sldOrd">
      <pc:chgData name="Nguyễn Bảo" userId="c0d1d28045885c75" providerId="LiveId" clId="{58950B4F-A925-4641-A942-DC48FD0351ED}" dt="2022-12-12T10:15:43.917" v="3129" actId="20577"/>
      <pc:docMkLst>
        <pc:docMk/>
      </pc:docMkLst>
      <pc:sldChg chg="addSp delSp modSp mod">
        <pc:chgData name="Nguyễn Bảo" userId="c0d1d28045885c75" providerId="LiveId" clId="{58950B4F-A925-4641-A942-DC48FD0351ED}" dt="2022-12-12T10:15:43.917" v="3129" actId="20577"/>
        <pc:sldMkLst>
          <pc:docMk/>
          <pc:sldMk cId="884511621" sldId="258"/>
        </pc:sldMkLst>
        <pc:spChg chg="add mod">
          <ac:chgData name="Nguyễn Bảo" userId="c0d1d28045885c75" providerId="LiveId" clId="{58950B4F-A925-4641-A942-DC48FD0351ED}" dt="2022-12-12T10:15:43.917" v="3129" actId="20577"/>
          <ac:spMkLst>
            <pc:docMk/>
            <pc:sldMk cId="884511621" sldId="258"/>
            <ac:spMk id="5" creationId="{25D2BDDF-DE70-2074-0608-18C8F4A98F99}"/>
          </ac:spMkLst>
        </pc:spChg>
        <pc:spChg chg="mod">
          <ac:chgData name="Nguyễn Bảo" userId="c0d1d28045885c75" providerId="LiveId" clId="{58950B4F-A925-4641-A942-DC48FD0351ED}" dt="2022-12-12T10:15:18.157" v="3105" actId="1076"/>
          <ac:spMkLst>
            <pc:docMk/>
            <pc:sldMk cId="884511621" sldId="258"/>
            <ac:spMk id="18" creationId="{F2BB3F2C-D1CC-A13C-4668-C9C02DE5B5C0}"/>
          </ac:spMkLst>
        </pc:spChg>
        <pc:spChg chg="mod">
          <ac:chgData name="Nguyễn Bảo" userId="c0d1d28045885c75" providerId="LiveId" clId="{58950B4F-A925-4641-A942-DC48FD0351ED}" dt="2022-12-12T07:50:50.317" v="39" actId="14100"/>
          <ac:spMkLst>
            <pc:docMk/>
            <pc:sldMk cId="884511621" sldId="258"/>
            <ac:spMk id="35" creationId="{F41DCC2E-3604-4B05-BDC9-3C9DC1901A36}"/>
          </ac:spMkLst>
        </pc:spChg>
        <pc:spChg chg="mod">
          <ac:chgData name="Nguyễn Bảo" userId="c0d1d28045885c75" providerId="LiveId" clId="{58950B4F-A925-4641-A942-DC48FD0351ED}" dt="2022-12-12T07:51:19.579" v="89" actId="20577"/>
          <ac:spMkLst>
            <pc:docMk/>
            <pc:sldMk cId="884511621" sldId="258"/>
            <ac:spMk id="43" creationId="{14185FCF-8337-4B11-AED0-91566A05056F}"/>
          </ac:spMkLst>
        </pc:spChg>
        <pc:spChg chg="mod">
          <ac:chgData name="Nguyễn Bảo" userId="c0d1d28045885c75" providerId="LiveId" clId="{58950B4F-A925-4641-A942-DC48FD0351ED}" dt="2022-12-12T07:50:38.229" v="27" actId="20577"/>
          <ac:spMkLst>
            <pc:docMk/>
            <pc:sldMk cId="884511621" sldId="258"/>
            <ac:spMk id="44" creationId="{0AFAF085-6EEE-43EC-B87A-3F1CD44A2F95}"/>
          </ac:spMkLst>
        </pc:spChg>
        <pc:picChg chg="add mod">
          <ac:chgData name="Nguyễn Bảo" userId="c0d1d28045885c75" providerId="LiveId" clId="{58950B4F-A925-4641-A942-DC48FD0351ED}" dt="2022-12-12T10:15:29.101" v="3109" actId="14100"/>
          <ac:picMkLst>
            <pc:docMk/>
            <pc:sldMk cId="884511621" sldId="258"/>
            <ac:picMk id="2" creationId="{492D12B0-A05A-84F9-E26F-8D7DC1F9DD81}"/>
          </ac:picMkLst>
        </pc:picChg>
        <pc:picChg chg="add del mod">
          <ac:chgData name="Nguyễn Bảo" userId="c0d1d28045885c75" providerId="LiveId" clId="{58950B4F-A925-4641-A942-DC48FD0351ED}" dt="2022-12-12T10:15:31.104" v="3110" actId="478"/>
          <ac:picMkLst>
            <pc:docMk/>
            <pc:sldMk cId="884511621" sldId="258"/>
            <ac:picMk id="3" creationId="{D37BFEC9-8555-76D1-220D-D180C702E59D}"/>
          </ac:picMkLst>
        </pc:picChg>
        <pc:picChg chg="mod">
          <ac:chgData name="Nguyễn Bảo" userId="c0d1d28045885c75" providerId="LiveId" clId="{58950B4F-A925-4641-A942-DC48FD0351ED}" dt="2022-12-12T10:15:18.157" v="3105" actId="1076"/>
          <ac:picMkLst>
            <pc:docMk/>
            <pc:sldMk cId="884511621" sldId="258"/>
            <ac:picMk id="15" creationId="{B11E14FB-6B38-50A5-4781-333D2965ACEE}"/>
          </ac:picMkLst>
        </pc:picChg>
      </pc:sldChg>
      <pc:sldChg chg="modSp mod">
        <pc:chgData name="Nguyễn Bảo" userId="c0d1d28045885c75" providerId="LiveId" clId="{58950B4F-A925-4641-A942-DC48FD0351ED}" dt="2022-12-12T09:40:07.877" v="3070" actId="20577"/>
        <pc:sldMkLst>
          <pc:docMk/>
          <pc:sldMk cId="792240414" sldId="262"/>
        </pc:sldMkLst>
        <pc:spChg chg="mod">
          <ac:chgData name="Nguyễn Bảo" userId="c0d1d28045885c75" providerId="LiveId" clId="{58950B4F-A925-4641-A942-DC48FD0351ED}" dt="2022-12-12T09:40:07.877" v="3070" actId="20577"/>
          <ac:spMkLst>
            <pc:docMk/>
            <pc:sldMk cId="792240414" sldId="262"/>
            <ac:spMk id="16" creationId="{5441D61F-3D5C-46EB-BD7D-0839CFD11A93}"/>
          </ac:spMkLst>
        </pc:spChg>
      </pc:sldChg>
      <pc:sldChg chg="modSp mod">
        <pc:chgData name="Nguyễn Bảo" userId="c0d1d28045885c75" providerId="LiveId" clId="{58950B4F-A925-4641-A942-DC48FD0351ED}" dt="2022-12-12T07:50:26.632" v="16" actId="20577"/>
        <pc:sldMkLst>
          <pc:docMk/>
          <pc:sldMk cId="724709076" sldId="265"/>
        </pc:sldMkLst>
        <pc:spChg chg="mod">
          <ac:chgData name="Nguyễn Bảo" userId="c0d1d28045885c75" providerId="LiveId" clId="{58950B4F-A925-4641-A942-DC48FD0351ED}" dt="2022-12-12T07:50:26.632" v="16" actId="20577"/>
          <ac:spMkLst>
            <pc:docMk/>
            <pc:sldMk cId="724709076" sldId="265"/>
            <ac:spMk id="16" creationId="{8C26A3F3-A2A3-49E1-B962-3CDAE0ABDB5D}"/>
          </ac:spMkLst>
        </pc:spChg>
      </pc:sldChg>
      <pc:sldChg chg="addSp delSp modSp mod delAnim modAnim">
        <pc:chgData name="Nguyễn Bảo" userId="c0d1d28045885c75" providerId="LiveId" clId="{58950B4F-A925-4641-A942-DC48FD0351ED}" dt="2022-12-12T08:03:10.074" v="387" actId="1076"/>
        <pc:sldMkLst>
          <pc:docMk/>
          <pc:sldMk cId="3845774882" sldId="266"/>
        </pc:sldMkLst>
        <pc:spChg chg="del">
          <ac:chgData name="Nguyễn Bảo" userId="c0d1d28045885c75" providerId="LiveId" clId="{58950B4F-A925-4641-A942-DC48FD0351ED}" dt="2022-12-12T08:02:43.951" v="382" actId="478"/>
          <ac:spMkLst>
            <pc:docMk/>
            <pc:sldMk cId="3845774882" sldId="266"/>
            <ac:spMk id="4" creationId="{25A77E82-BFFA-6D45-9341-2857DFAA42E1}"/>
          </ac:spMkLst>
        </pc:spChg>
        <pc:spChg chg="del mod">
          <ac:chgData name="Nguyễn Bảo" userId="c0d1d28045885c75" providerId="LiveId" clId="{58950B4F-A925-4641-A942-DC48FD0351ED}" dt="2022-12-12T08:02:43.188" v="381" actId="478"/>
          <ac:spMkLst>
            <pc:docMk/>
            <pc:sldMk cId="3845774882" sldId="266"/>
            <ac:spMk id="5" creationId="{31458126-67FB-E32C-A725-151A0000AA0B}"/>
          </ac:spMkLst>
        </pc:spChg>
        <pc:spChg chg="mod">
          <ac:chgData name="Nguyễn Bảo" userId="c0d1d28045885c75" providerId="LiveId" clId="{58950B4F-A925-4641-A942-DC48FD0351ED}" dt="2022-12-12T07:56:59.878" v="142" actId="20577"/>
          <ac:spMkLst>
            <pc:docMk/>
            <pc:sldMk cId="3845774882" sldId="266"/>
            <ac:spMk id="26" creationId="{45F6FEB1-4796-46E2-A4DA-5C9E57A12C77}"/>
          </ac:spMkLst>
        </pc:spChg>
        <pc:spChg chg="mod">
          <ac:chgData name="Nguyễn Bảo" userId="c0d1d28045885c75" providerId="LiveId" clId="{58950B4F-A925-4641-A942-DC48FD0351ED}" dt="2022-12-12T08:03:10.074" v="387" actId="1076"/>
          <ac:spMkLst>
            <pc:docMk/>
            <pc:sldMk cId="3845774882" sldId="266"/>
            <ac:spMk id="28" creationId="{BD80C98A-D228-40D4-B5DB-91DA3DC4E29E}"/>
          </ac:spMkLst>
        </pc:spChg>
        <pc:spChg chg="mod">
          <ac:chgData name="Nguyễn Bảo" userId="c0d1d28045885c75" providerId="LiveId" clId="{58950B4F-A925-4641-A942-DC48FD0351ED}" dt="2022-12-12T08:03:10.074" v="387" actId="1076"/>
          <ac:spMkLst>
            <pc:docMk/>
            <pc:sldMk cId="3845774882" sldId="266"/>
            <ac:spMk id="29" creationId="{FD8D4BF6-097D-47AF-94EF-4A653413926D}"/>
          </ac:spMkLst>
        </pc:spChg>
        <pc:spChg chg="mod">
          <ac:chgData name="Nguyễn Bảo" userId="c0d1d28045885c75" providerId="LiveId" clId="{58950B4F-A925-4641-A942-DC48FD0351ED}" dt="2022-12-12T08:02:59.699" v="386" actId="1076"/>
          <ac:spMkLst>
            <pc:docMk/>
            <pc:sldMk cId="3845774882" sldId="266"/>
            <ac:spMk id="31" creationId="{7EF1A783-3EC3-40A5-9A2B-FED5D77F8F66}"/>
          </ac:spMkLst>
        </pc:spChg>
        <pc:spChg chg="mod">
          <ac:chgData name="Nguyễn Bảo" userId="c0d1d28045885c75" providerId="LiveId" clId="{58950B4F-A925-4641-A942-DC48FD0351ED}" dt="2022-12-12T08:02:59.699" v="386" actId="1076"/>
          <ac:spMkLst>
            <pc:docMk/>
            <pc:sldMk cId="3845774882" sldId="266"/>
            <ac:spMk id="32" creationId="{D8BB0564-9481-40A1-90C3-B39D3C945210}"/>
          </ac:spMkLst>
        </pc:spChg>
        <pc:spChg chg="mod">
          <ac:chgData name="Nguyễn Bảo" userId="c0d1d28045885c75" providerId="LiveId" clId="{58950B4F-A925-4641-A942-DC48FD0351ED}" dt="2022-12-12T08:02:54.209" v="385" actId="1076"/>
          <ac:spMkLst>
            <pc:docMk/>
            <pc:sldMk cId="3845774882" sldId="266"/>
            <ac:spMk id="34" creationId="{260A9BD7-0E03-4173-A07D-2F5D7C37EDC4}"/>
          </ac:spMkLst>
        </pc:spChg>
        <pc:spChg chg="mod">
          <ac:chgData name="Nguyễn Bảo" userId="c0d1d28045885c75" providerId="LiveId" clId="{58950B4F-A925-4641-A942-DC48FD0351ED}" dt="2022-12-12T08:02:54.209" v="385" actId="1076"/>
          <ac:spMkLst>
            <pc:docMk/>
            <pc:sldMk cId="3845774882" sldId="266"/>
            <ac:spMk id="35" creationId="{FBFFB453-0314-44A1-BE92-14288FAF44C2}"/>
          </ac:spMkLst>
        </pc:spChg>
        <pc:spChg chg="mod">
          <ac:chgData name="Nguyễn Bảo" userId="c0d1d28045885c75" providerId="LiveId" clId="{58950B4F-A925-4641-A942-DC48FD0351ED}" dt="2022-12-12T07:51:40.273" v="108" actId="20577"/>
          <ac:spMkLst>
            <pc:docMk/>
            <pc:sldMk cId="3845774882" sldId="266"/>
            <ac:spMk id="74" creationId="{1379DD44-EBED-486A-9E0A-8105E5F60E9A}"/>
          </ac:spMkLst>
        </pc:spChg>
        <pc:spChg chg="mod">
          <ac:chgData name="Nguyễn Bảo" userId="c0d1d28045885c75" providerId="LiveId" clId="{58950B4F-A925-4641-A942-DC48FD0351ED}" dt="2022-12-12T07:51:30.799" v="91"/>
          <ac:spMkLst>
            <pc:docMk/>
            <pc:sldMk cId="3845774882" sldId="266"/>
            <ac:spMk id="75" creationId="{86F19460-EC3D-4073-A615-3046E63C367A}"/>
          </ac:spMkLst>
        </pc:spChg>
        <pc:picChg chg="del">
          <ac:chgData name="Nguyễn Bảo" userId="c0d1d28045885c75" providerId="LiveId" clId="{58950B4F-A925-4641-A942-DC48FD0351ED}" dt="2022-12-12T07:55:03.196" v="109" actId="478"/>
          <ac:picMkLst>
            <pc:docMk/>
            <pc:sldMk cId="3845774882" sldId="266"/>
            <ac:picMk id="3" creationId="{5CF9BBF2-19A2-E06E-8B2E-CFCE4424421C}"/>
          </ac:picMkLst>
        </pc:picChg>
        <pc:picChg chg="add mod">
          <ac:chgData name="Nguyễn Bảo" userId="c0d1d28045885c75" providerId="LiveId" clId="{58950B4F-A925-4641-A942-DC48FD0351ED}" dt="2022-12-12T07:55:21.507" v="113" actId="14100"/>
          <ac:picMkLst>
            <pc:docMk/>
            <pc:sldMk cId="3845774882" sldId="266"/>
            <ac:picMk id="6" creationId="{A483FA71-DF8F-8BA3-92AF-BA29E64F51F2}"/>
          </ac:picMkLst>
        </pc:picChg>
      </pc:sldChg>
      <pc:sldChg chg="addSp delSp modSp mod delAnim">
        <pc:chgData name="Nguyễn Bảo" userId="c0d1d28045885c75" providerId="LiveId" clId="{58950B4F-A925-4641-A942-DC48FD0351ED}" dt="2022-12-12T08:13:52.743" v="723" actId="20577"/>
        <pc:sldMkLst>
          <pc:docMk/>
          <pc:sldMk cId="617881992" sldId="267"/>
        </pc:sldMkLst>
        <pc:spChg chg="del mod">
          <ac:chgData name="Nguyễn Bảo" userId="c0d1d28045885c75" providerId="LiveId" clId="{58950B4F-A925-4641-A942-DC48FD0351ED}" dt="2022-12-12T08:05:36.859" v="604" actId="478"/>
          <ac:spMkLst>
            <pc:docMk/>
            <pc:sldMk cId="617881992" sldId="267"/>
            <ac:spMk id="3" creationId="{B3B05AC1-E6F2-C6C7-0E54-77BB4BA72A98}"/>
          </ac:spMkLst>
        </pc:spChg>
        <pc:spChg chg="add mod">
          <ac:chgData name="Nguyễn Bảo" userId="c0d1d28045885c75" providerId="LiveId" clId="{58950B4F-A925-4641-A942-DC48FD0351ED}" dt="2022-12-12T08:09:16.543" v="675" actId="113"/>
          <ac:spMkLst>
            <pc:docMk/>
            <pc:sldMk cId="617881992" sldId="267"/>
            <ac:spMk id="5" creationId="{9CB42B9E-D72A-2903-9141-03A66BDF0F72}"/>
          </ac:spMkLst>
        </pc:spChg>
        <pc:spChg chg="mod">
          <ac:chgData name="Nguyễn Bảo" userId="c0d1d28045885c75" providerId="LiveId" clId="{58950B4F-A925-4641-A942-DC48FD0351ED}" dt="2022-12-12T08:06:07.261" v="641" actId="20577"/>
          <ac:spMkLst>
            <pc:docMk/>
            <pc:sldMk cId="617881992" sldId="267"/>
            <ac:spMk id="46" creationId="{DCB6CD49-9724-4597-A133-A2C541A234AD}"/>
          </ac:spMkLst>
        </pc:spChg>
        <pc:spChg chg="del mod">
          <ac:chgData name="Nguyễn Bảo" userId="c0d1d28045885c75" providerId="LiveId" clId="{58950B4F-A925-4641-A942-DC48FD0351ED}" dt="2022-12-12T08:05:33.830" v="601" actId="478"/>
          <ac:spMkLst>
            <pc:docMk/>
            <pc:sldMk cId="617881992" sldId="267"/>
            <ac:spMk id="51" creationId="{AB1421C0-6974-49D2-BDE5-934C7BC294E4}"/>
          </ac:spMkLst>
        </pc:spChg>
        <pc:spChg chg="mod">
          <ac:chgData name="Nguyễn Bảo" userId="c0d1d28045885c75" providerId="LiveId" clId="{58950B4F-A925-4641-A942-DC48FD0351ED}" dt="2022-12-12T08:12:52.800" v="707" actId="20577"/>
          <ac:spMkLst>
            <pc:docMk/>
            <pc:sldMk cId="617881992" sldId="267"/>
            <ac:spMk id="63" creationId="{765ED49F-4CFB-4AD7-A601-0EBD6CE458E4}"/>
          </ac:spMkLst>
        </pc:spChg>
        <pc:spChg chg="mod">
          <ac:chgData name="Nguyễn Bảo" userId="c0d1d28045885c75" providerId="LiveId" clId="{58950B4F-A925-4641-A942-DC48FD0351ED}" dt="2022-12-12T08:13:52.743" v="723" actId="20577"/>
          <ac:spMkLst>
            <pc:docMk/>
            <pc:sldMk cId="617881992" sldId="267"/>
            <ac:spMk id="71" creationId="{3D083AB5-CD1D-4C78-BE9D-60681428B025}"/>
          </ac:spMkLst>
        </pc:spChg>
        <pc:picChg chg="del">
          <ac:chgData name="Nguyễn Bảo" userId="c0d1d28045885c75" providerId="LiveId" clId="{58950B4F-A925-4641-A942-DC48FD0351ED}" dt="2022-12-12T08:05:30.985" v="599" actId="478"/>
          <ac:picMkLst>
            <pc:docMk/>
            <pc:sldMk cId="617881992" sldId="267"/>
            <ac:picMk id="2" creationId="{16004DC4-A2CD-B145-31F2-9D3C3B3AEA50}"/>
          </ac:picMkLst>
        </pc:picChg>
        <pc:picChg chg="del">
          <ac:chgData name="Nguyễn Bảo" userId="c0d1d28045885c75" providerId="LiveId" clId="{58950B4F-A925-4641-A942-DC48FD0351ED}" dt="2022-12-12T08:05:34.781" v="602" actId="478"/>
          <ac:picMkLst>
            <pc:docMk/>
            <pc:sldMk cId="617881992" sldId="267"/>
            <ac:picMk id="4" creationId="{1FEA8C37-DB45-1C20-084D-DEA91CA94221}"/>
          </ac:picMkLst>
        </pc:picChg>
      </pc:sldChg>
      <pc:sldChg chg="modSp mod">
        <pc:chgData name="Nguyễn Bảo" userId="c0d1d28045885c75" providerId="LiveId" clId="{58950B4F-A925-4641-A942-DC48FD0351ED}" dt="2022-12-12T08:06:00.603" v="638" actId="20577"/>
        <pc:sldMkLst>
          <pc:docMk/>
          <pc:sldMk cId="1249433268" sldId="268"/>
        </pc:sldMkLst>
        <pc:spChg chg="mod">
          <ac:chgData name="Nguyễn Bảo" userId="c0d1d28045885c75" providerId="LiveId" clId="{58950B4F-A925-4641-A942-DC48FD0351ED}" dt="2022-12-12T08:05:24.585" v="598" actId="20577"/>
          <ac:spMkLst>
            <pc:docMk/>
            <pc:sldMk cId="1249433268" sldId="268"/>
            <ac:spMk id="26" creationId="{45F6FEB1-4796-46E2-A4DA-5C9E57A12C77}"/>
          </ac:spMkLst>
        </pc:spChg>
        <pc:spChg chg="mod">
          <ac:chgData name="Nguyễn Bảo" userId="c0d1d28045885c75" providerId="LiveId" clId="{58950B4F-A925-4641-A942-DC48FD0351ED}" dt="2022-12-12T08:05:52.068" v="623" actId="20577"/>
          <ac:spMkLst>
            <pc:docMk/>
            <pc:sldMk cId="1249433268" sldId="268"/>
            <ac:spMk id="69" creationId="{E55783FA-2A2F-47D6-886C-026AFAF1D015}"/>
          </ac:spMkLst>
        </pc:spChg>
        <pc:spChg chg="mod">
          <ac:chgData name="Nguyễn Bảo" userId="c0d1d28045885c75" providerId="LiveId" clId="{58950B4F-A925-4641-A942-DC48FD0351ED}" dt="2022-12-12T08:06:00.603" v="638" actId="20577"/>
          <ac:spMkLst>
            <pc:docMk/>
            <pc:sldMk cId="1249433268" sldId="268"/>
            <ac:spMk id="70" creationId="{976270F2-C1C4-4D4B-9F58-BEED304F4A79}"/>
          </ac:spMkLst>
        </pc:spChg>
      </pc:sldChg>
      <pc:sldChg chg="del">
        <pc:chgData name="Nguyễn Bảo" userId="c0d1d28045885c75" providerId="LiveId" clId="{58950B4F-A925-4641-A942-DC48FD0351ED}" dt="2022-12-12T08:09:20.730" v="676" actId="47"/>
        <pc:sldMkLst>
          <pc:docMk/>
          <pc:sldMk cId="3517937025" sldId="270"/>
        </pc:sldMkLst>
      </pc:sldChg>
      <pc:sldChg chg="modSp mod">
        <pc:chgData name="Nguyễn Bảo" userId="c0d1d28045885c75" providerId="LiveId" clId="{58950B4F-A925-4641-A942-DC48FD0351ED}" dt="2022-12-12T08:14:21.316" v="762" actId="20577"/>
        <pc:sldMkLst>
          <pc:docMk/>
          <pc:sldMk cId="4141337901" sldId="271"/>
        </pc:sldMkLst>
        <pc:spChg chg="mod">
          <ac:chgData name="Nguyễn Bảo" userId="c0d1d28045885c75" providerId="LiveId" clId="{58950B4F-A925-4641-A942-DC48FD0351ED}" dt="2022-12-12T08:09:56.028" v="681" actId="1076"/>
          <ac:spMkLst>
            <pc:docMk/>
            <pc:sldMk cId="4141337901" sldId="271"/>
            <ac:spMk id="61" creationId="{AB6445D3-BE92-42D5-83CF-5056B2B5AB27}"/>
          </ac:spMkLst>
        </pc:spChg>
        <pc:spChg chg="mod">
          <ac:chgData name="Nguyễn Bảo" userId="c0d1d28045885c75" providerId="LiveId" clId="{58950B4F-A925-4641-A942-DC48FD0351ED}" dt="2022-12-12T08:14:07.235" v="741" actId="20577"/>
          <ac:spMkLst>
            <pc:docMk/>
            <pc:sldMk cId="4141337901" sldId="271"/>
            <ac:spMk id="63" creationId="{765ED49F-4CFB-4AD7-A601-0EBD6CE458E4}"/>
          </ac:spMkLst>
        </pc:spChg>
        <pc:spChg chg="mod">
          <ac:chgData name="Nguyễn Bảo" userId="c0d1d28045885c75" providerId="LiveId" clId="{58950B4F-A925-4641-A942-DC48FD0351ED}" dt="2022-12-12T08:14:21.316" v="762" actId="20577"/>
          <ac:spMkLst>
            <pc:docMk/>
            <pc:sldMk cId="4141337901" sldId="271"/>
            <ac:spMk id="71" creationId="{3D083AB5-CD1D-4C78-BE9D-60681428B025}"/>
          </ac:spMkLst>
        </pc:spChg>
      </pc:sldChg>
      <pc:sldChg chg="addSp delSp modSp mod">
        <pc:chgData name="Nguyễn Bảo" userId="c0d1d28045885c75" providerId="LiveId" clId="{58950B4F-A925-4641-A942-DC48FD0351ED}" dt="2022-12-12T08:37:33.006" v="1312" actId="20577"/>
        <pc:sldMkLst>
          <pc:docMk/>
          <pc:sldMk cId="3778211394" sldId="272"/>
        </pc:sldMkLst>
        <pc:spChg chg="add mod">
          <ac:chgData name="Nguyễn Bảo" userId="c0d1d28045885c75" providerId="LiveId" clId="{58950B4F-A925-4641-A942-DC48FD0351ED}" dt="2022-12-12T08:18:21.723" v="907" actId="14100"/>
          <ac:spMkLst>
            <pc:docMk/>
            <pc:sldMk cId="3778211394" sldId="272"/>
            <ac:spMk id="5" creationId="{D50B060B-3636-AE1B-A637-C1E9818FEDB2}"/>
          </ac:spMkLst>
        </pc:spChg>
        <pc:spChg chg="mod">
          <ac:chgData name="Nguyễn Bảo" userId="c0d1d28045885c75" providerId="LiveId" clId="{58950B4F-A925-4641-A942-DC48FD0351ED}" dt="2022-12-12T08:15:33.841" v="799" actId="20577"/>
          <ac:spMkLst>
            <pc:docMk/>
            <pc:sldMk cId="3778211394" sldId="272"/>
            <ac:spMk id="51" creationId="{5F025378-0AED-405F-ACBF-F6A9FECE0924}"/>
          </ac:spMkLst>
        </pc:spChg>
        <pc:spChg chg="mod">
          <ac:chgData name="Nguyễn Bảo" userId="c0d1d28045885c75" providerId="LiveId" clId="{58950B4F-A925-4641-A942-DC48FD0351ED}" dt="2022-12-12T08:37:31.406" v="1311" actId="20577"/>
          <ac:spMkLst>
            <pc:docMk/>
            <pc:sldMk cId="3778211394" sldId="272"/>
            <ac:spMk id="63" creationId="{765ED49F-4CFB-4AD7-A601-0EBD6CE458E4}"/>
          </ac:spMkLst>
        </pc:spChg>
        <pc:spChg chg="mod">
          <ac:chgData name="Nguyễn Bảo" userId="c0d1d28045885c75" providerId="LiveId" clId="{58950B4F-A925-4641-A942-DC48FD0351ED}" dt="2022-12-12T08:37:33.006" v="1312" actId="20577"/>
          <ac:spMkLst>
            <pc:docMk/>
            <pc:sldMk cId="3778211394" sldId="272"/>
            <ac:spMk id="71" creationId="{3D083AB5-CD1D-4C78-BE9D-60681428B025}"/>
          </ac:spMkLst>
        </pc:spChg>
        <pc:spChg chg="mod">
          <ac:chgData name="Nguyễn Bảo" userId="c0d1d28045885c75" providerId="LiveId" clId="{58950B4F-A925-4641-A942-DC48FD0351ED}" dt="2022-12-12T08:16:32.418" v="890" actId="20577"/>
          <ac:spMkLst>
            <pc:docMk/>
            <pc:sldMk cId="3778211394" sldId="272"/>
            <ac:spMk id="77" creationId="{D085CA9A-69B8-4A2A-869F-BB1466AF431B}"/>
          </ac:spMkLst>
        </pc:spChg>
        <pc:picChg chg="del">
          <ac:chgData name="Nguyễn Bảo" userId="c0d1d28045885c75" providerId="LiveId" clId="{58950B4F-A925-4641-A942-DC48FD0351ED}" dt="2022-12-12T08:15:37.404" v="800" actId="478"/>
          <ac:picMkLst>
            <pc:docMk/>
            <pc:sldMk cId="3778211394" sldId="272"/>
            <ac:picMk id="4" creationId="{07F0CA54-1D72-560A-00D2-BC61BE99F753}"/>
          </ac:picMkLst>
        </pc:picChg>
      </pc:sldChg>
      <pc:sldChg chg="add del">
        <pc:chgData name="Nguyễn Bảo" userId="c0d1d28045885c75" providerId="LiveId" clId="{58950B4F-A925-4641-A942-DC48FD0351ED}" dt="2022-12-12T09:31:36.198" v="2818" actId="47"/>
        <pc:sldMkLst>
          <pc:docMk/>
          <pc:sldMk cId="2473056727" sldId="273"/>
        </pc:sldMkLst>
      </pc:sldChg>
      <pc:sldChg chg="modSp mod">
        <pc:chgData name="Nguyễn Bảo" userId="c0d1d28045885c75" providerId="LiveId" clId="{58950B4F-A925-4641-A942-DC48FD0351ED}" dt="2022-12-12T08:38:15.277" v="1361" actId="20577"/>
        <pc:sldMkLst>
          <pc:docMk/>
          <pc:sldMk cId="594777373" sldId="274"/>
        </pc:sldMkLst>
        <pc:spChg chg="mod">
          <ac:chgData name="Nguyễn Bảo" userId="c0d1d28045885c75" providerId="LiveId" clId="{58950B4F-A925-4641-A942-DC48FD0351ED}" dt="2022-12-12T08:37:08.157" v="1307" actId="1076"/>
          <ac:spMkLst>
            <pc:docMk/>
            <pc:sldMk cId="594777373" sldId="274"/>
            <ac:spMk id="30" creationId="{7CF5E4A2-8A4C-409F-B46A-350F0776E98F}"/>
          </ac:spMkLst>
        </pc:spChg>
        <pc:spChg chg="mod">
          <ac:chgData name="Nguyễn Bảo" userId="c0d1d28045885c75" providerId="LiveId" clId="{58950B4F-A925-4641-A942-DC48FD0351ED}" dt="2022-12-12T08:38:06.220" v="1330" actId="20577"/>
          <ac:spMkLst>
            <pc:docMk/>
            <pc:sldMk cId="594777373" sldId="274"/>
            <ac:spMk id="90" creationId="{CD878704-CF17-42E8-82D0-6854E3B29D52}"/>
          </ac:spMkLst>
        </pc:spChg>
        <pc:spChg chg="mod">
          <ac:chgData name="Nguyễn Bảo" userId="c0d1d28045885c75" providerId="LiveId" clId="{58950B4F-A925-4641-A942-DC48FD0351ED}" dt="2022-12-12T08:38:15.277" v="1361" actId="20577"/>
          <ac:spMkLst>
            <pc:docMk/>
            <pc:sldMk cId="594777373" sldId="274"/>
            <ac:spMk id="98" creationId="{4F721B6C-3A9E-4023-8FEF-F44E31DDC934}"/>
          </ac:spMkLst>
        </pc:spChg>
      </pc:sldChg>
      <pc:sldChg chg="modSp mod modAnim">
        <pc:chgData name="Nguyễn Bảo" userId="c0d1d28045885c75" providerId="LiveId" clId="{58950B4F-A925-4641-A942-DC48FD0351ED}" dt="2022-12-12T08:40:33.718" v="1482" actId="20577"/>
        <pc:sldMkLst>
          <pc:docMk/>
          <pc:sldMk cId="1248135936" sldId="275"/>
        </pc:sldMkLst>
        <pc:spChg chg="mod">
          <ac:chgData name="Nguyễn Bảo" userId="c0d1d28045885c75" providerId="LiveId" clId="{58950B4F-A925-4641-A942-DC48FD0351ED}" dt="2022-12-12T08:39:40.744" v="1466" actId="20577"/>
          <ac:spMkLst>
            <pc:docMk/>
            <pc:sldMk cId="1248135936" sldId="275"/>
            <ac:spMk id="13" creationId="{22B29D24-DA19-4CC6-871E-364015FCC78A}"/>
          </ac:spMkLst>
        </pc:spChg>
        <pc:spChg chg="mod">
          <ac:chgData name="Nguyễn Bảo" userId="c0d1d28045885c75" providerId="LiveId" clId="{58950B4F-A925-4641-A942-DC48FD0351ED}" dt="2022-12-12T08:39:00.014" v="1402"/>
          <ac:spMkLst>
            <pc:docMk/>
            <pc:sldMk cId="1248135936" sldId="275"/>
            <ac:spMk id="30" creationId="{7CF5E4A2-8A4C-409F-B46A-350F0776E98F}"/>
          </ac:spMkLst>
        </pc:spChg>
        <pc:spChg chg="mod">
          <ac:chgData name="Nguyễn Bảo" userId="c0d1d28045885c75" providerId="LiveId" clId="{58950B4F-A925-4641-A942-DC48FD0351ED}" dt="2022-12-12T08:40:33.718" v="1482" actId="20577"/>
          <ac:spMkLst>
            <pc:docMk/>
            <pc:sldMk cId="1248135936" sldId="275"/>
            <ac:spMk id="66" creationId="{D964AA56-6F2C-4E20-AC41-BD32C63851BF}"/>
          </ac:spMkLst>
        </pc:spChg>
        <pc:spChg chg="mod">
          <ac:chgData name="Nguyễn Bảo" userId="c0d1d28045885c75" providerId="LiveId" clId="{58950B4F-A925-4641-A942-DC48FD0351ED}" dt="2022-12-12T08:39:31.638" v="1464" actId="1076"/>
          <ac:spMkLst>
            <pc:docMk/>
            <pc:sldMk cId="1248135936" sldId="275"/>
            <ac:spMk id="67" creationId="{39C1D5FD-137E-4289-BF70-6EE70BD074E1}"/>
          </ac:spMkLst>
        </pc:spChg>
        <pc:spChg chg="mod">
          <ac:chgData name="Nguyễn Bảo" userId="c0d1d28045885c75" providerId="LiveId" clId="{58950B4F-A925-4641-A942-DC48FD0351ED}" dt="2022-12-12T08:38:27.872" v="1376" actId="20577"/>
          <ac:spMkLst>
            <pc:docMk/>
            <pc:sldMk cId="1248135936" sldId="275"/>
            <ac:spMk id="90" creationId="{CD878704-CF17-42E8-82D0-6854E3B29D52}"/>
          </ac:spMkLst>
        </pc:spChg>
        <pc:spChg chg="mod">
          <ac:chgData name="Nguyễn Bảo" userId="c0d1d28045885c75" providerId="LiveId" clId="{58950B4F-A925-4641-A942-DC48FD0351ED}" dt="2022-12-12T08:38:36.645" v="1395" actId="20577"/>
          <ac:spMkLst>
            <pc:docMk/>
            <pc:sldMk cId="1248135936" sldId="275"/>
            <ac:spMk id="98" creationId="{4F721B6C-3A9E-4023-8FEF-F44E31DDC934}"/>
          </ac:spMkLst>
        </pc:spChg>
      </pc:sldChg>
      <pc:sldChg chg="addSp delSp modSp mod">
        <pc:chgData name="Nguyễn Bảo" userId="c0d1d28045885c75" providerId="LiveId" clId="{58950B4F-A925-4641-A942-DC48FD0351ED}" dt="2022-12-12T08:57:01.447" v="1818" actId="255"/>
        <pc:sldMkLst>
          <pc:docMk/>
          <pc:sldMk cId="1426839720" sldId="276"/>
        </pc:sldMkLst>
        <pc:spChg chg="add mod">
          <ac:chgData name="Nguyễn Bảo" userId="c0d1d28045885c75" providerId="LiveId" clId="{58950B4F-A925-4641-A942-DC48FD0351ED}" dt="2022-12-12T08:43:40.741" v="1568" actId="1076"/>
          <ac:spMkLst>
            <pc:docMk/>
            <pc:sldMk cId="1426839720" sldId="276"/>
            <ac:spMk id="4" creationId="{32291448-CF66-7347-9876-732306C1687A}"/>
          </ac:spMkLst>
        </pc:spChg>
        <pc:spChg chg="add mod">
          <ac:chgData name="Nguyễn Bảo" userId="c0d1d28045885c75" providerId="LiveId" clId="{58950B4F-A925-4641-A942-DC48FD0351ED}" dt="2022-12-12T08:57:01.447" v="1818" actId="255"/>
          <ac:spMkLst>
            <pc:docMk/>
            <pc:sldMk cId="1426839720" sldId="276"/>
            <ac:spMk id="5" creationId="{5D2C6765-0DB2-9EC2-C781-0A3255EC84A5}"/>
          </ac:spMkLst>
        </pc:spChg>
        <pc:spChg chg="mod">
          <ac:chgData name="Nguyễn Bảo" userId="c0d1d28045885c75" providerId="LiveId" clId="{58950B4F-A925-4641-A942-DC48FD0351ED}" dt="2022-12-12T08:43:29.005" v="1566" actId="1076"/>
          <ac:spMkLst>
            <pc:docMk/>
            <pc:sldMk cId="1426839720" sldId="276"/>
            <ac:spMk id="7" creationId="{25BA52ED-3B26-4AE3-B706-A73ED0895E04}"/>
          </ac:spMkLst>
        </pc:spChg>
        <pc:spChg chg="mod">
          <ac:chgData name="Nguyễn Bảo" userId="c0d1d28045885c75" providerId="LiveId" clId="{58950B4F-A925-4641-A942-DC48FD0351ED}" dt="2022-12-12T08:40:47.741" v="1484" actId="14100"/>
          <ac:spMkLst>
            <pc:docMk/>
            <pc:sldMk cId="1426839720" sldId="276"/>
            <ac:spMk id="9" creationId="{7E47170E-C976-460B-9EA2-9DD0EE3A282E}"/>
          </ac:spMkLst>
        </pc:spChg>
        <pc:spChg chg="del mod">
          <ac:chgData name="Nguyễn Bảo" userId="c0d1d28045885c75" providerId="LiveId" clId="{58950B4F-A925-4641-A942-DC48FD0351ED}" dt="2022-12-12T08:42:12.335" v="1537" actId="478"/>
          <ac:spMkLst>
            <pc:docMk/>
            <pc:sldMk cId="1426839720" sldId="276"/>
            <ac:spMk id="10" creationId="{B368CA4E-F9D1-4EF6-856B-5209E8F1ABF6}"/>
          </ac:spMkLst>
        </pc:spChg>
        <pc:spChg chg="mod">
          <ac:chgData name="Nguyễn Bảo" userId="c0d1d28045885c75" providerId="LiveId" clId="{58950B4F-A925-4641-A942-DC48FD0351ED}" dt="2022-12-12T08:40:53.147" v="1486" actId="20577"/>
          <ac:spMkLst>
            <pc:docMk/>
            <pc:sldMk cId="1426839720" sldId="276"/>
            <ac:spMk id="13" creationId="{22B29D24-DA19-4CC6-871E-364015FCC78A}"/>
          </ac:spMkLst>
        </pc:spChg>
        <pc:spChg chg="mod">
          <ac:chgData name="Nguyễn Bảo" userId="c0d1d28045885c75" providerId="LiveId" clId="{58950B4F-A925-4641-A942-DC48FD0351ED}" dt="2022-12-12T08:40:56.811" v="1488" actId="20577"/>
          <ac:spMkLst>
            <pc:docMk/>
            <pc:sldMk cId="1426839720" sldId="276"/>
            <ac:spMk id="35" creationId="{9808EA57-B578-4FF6-A6BB-297E77B8632B}"/>
          </ac:spMkLst>
        </pc:spChg>
        <pc:spChg chg="mod">
          <ac:chgData name="Nguyễn Bảo" userId="c0d1d28045885c75" providerId="LiveId" clId="{58950B4F-A925-4641-A942-DC48FD0351ED}" dt="2022-12-12T08:41:11.715" v="1506" actId="20577"/>
          <ac:spMkLst>
            <pc:docMk/>
            <pc:sldMk cId="1426839720" sldId="276"/>
            <ac:spMk id="90" creationId="{CD878704-CF17-42E8-82D0-6854E3B29D52}"/>
          </ac:spMkLst>
        </pc:spChg>
        <pc:spChg chg="mod">
          <ac:chgData name="Nguyễn Bảo" userId="c0d1d28045885c75" providerId="LiveId" clId="{58950B4F-A925-4641-A942-DC48FD0351ED}" dt="2022-12-12T08:41:18.656" v="1523" actId="20577"/>
          <ac:spMkLst>
            <pc:docMk/>
            <pc:sldMk cId="1426839720" sldId="276"/>
            <ac:spMk id="98" creationId="{4F721B6C-3A9E-4023-8FEF-F44E31DDC934}"/>
          </ac:spMkLst>
        </pc:spChg>
        <pc:picChg chg="del">
          <ac:chgData name="Nguyễn Bảo" userId="c0d1d28045885c75" providerId="LiveId" clId="{58950B4F-A925-4641-A942-DC48FD0351ED}" dt="2022-12-12T08:41:21.958" v="1524" actId="478"/>
          <ac:picMkLst>
            <pc:docMk/>
            <pc:sldMk cId="1426839720" sldId="276"/>
            <ac:picMk id="2" creationId="{517D9199-BFFE-BFD7-001B-C9E8EAB95969}"/>
          </ac:picMkLst>
        </pc:picChg>
        <pc:picChg chg="del">
          <ac:chgData name="Nguyễn Bảo" userId="c0d1d28045885c75" providerId="LiveId" clId="{58950B4F-A925-4641-A942-DC48FD0351ED}" dt="2022-12-12T08:41:22.385" v="1525" actId="478"/>
          <ac:picMkLst>
            <pc:docMk/>
            <pc:sldMk cId="1426839720" sldId="276"/>
            <ac:picMk id="3" creationId="{24474D81-73EB-4026-69BD-8A7C258E7D40}"/>
          </ac:picMkLst>
        </pc:picChg>
      </pc:sldChg>
      <pc:sldChg chg="modSp mod">
        <pc:chgData name="Nguyễn Bảo" userId="c0d1d28045885c75" providerId="LiveId" clId="{58950B4F-A925-4641-A942-DC48FD0351ED}" dt="2022-12-12T09:07:32.645" v="2287" actId="122"/>
        <pc:sldMkLst>
          <pc:docMk/>
          <pc:sldMk cId="430112560" sldId="277"/>
        </pc:sldMkLst>
        <pc:spChg chg="mod">
          <ac:chgData name="Nguyễn Bảo" userId="c0d1d28045885c75" providerId="LiveId" clId="{58950B4F-A925-4641-A942-DC48FD0351ED}" dt="2022-12-12T09:07:13.267" v="2269" actId="14100"/>
          <ac:spMkLst>
            <pc:docMk/>
            <pc:sldMk cId="430112560" sldId="277"/>
            <ac:spMk id="34" creationId="{010D8582-ED40-4D24-B253-4A44D69D9773}"/>
          </ac:spMkLst>
        </pc:spChg>
        <pc:spChg chg="mod">
          <ac:chgData name="Nguyễn Bảo" userId="c0d1d28045885c75" providerId="LiveId" clId="{58950B4F-A925-4641-A942-DC48FD0351ED}" dt="2022-12-12T09:07:32.645" v="2287" actId="122"/>
          <ac:spMkLst>
            <pc:docMk/>
            <pc:sldMk cId="430112560" sldId="277"/>
            <ac:spMk id="36" creationId="{E5FDEEA6-0F3B-4440-A629-D76EFD156637}"/>
          </ac:spMkLst>
        </pc:spChg>
        <pc:spChg chg="mod">
          <ac:chgData name="Nguyễn Bảo" userId="c0d1d28045885c75" providerId="LiveId" clId="{58950B4F-A925-4641-A942-DC48FD0351ED}" dt="2022-12-12T09:05:27.371" v="2122" actId="20577"/>
          <ac:spMkLst>
            <pc:docMk/>
            <pc:sldMk cId="430112560" sldId="277"/>
            <ac:spMk id="90" creationId="{CD878704-CF17-42E8-82D0-6854E3B29D52}"/>
          </ac:spMkLst>
        </pc:spChg>
        <pc:spChg chg="mod">
          <ac:chgData name="Nguyễn Bảo" userId="c0d1d28045885c75" providerId="LiveId" clId="{58950B4F-A925-4641-A942-DC48FD0351ED}" dt="2022-12-12T09:05:34.869" v="2138" actId="20577"/>
          <ac:spMkLst>
            <pc:docMk/>
            <pc:sldMk cId="430112560" sldId="277"/>
            <ac:spMk id="98" creationId="{4F721B6C-3A9E-4023-8FEF-F44E31DDC934}"/>
          </ac:spMkLst>
        </pc:spChg>
        <pc:picChg chg="mod">
          <ac:chgData name="Nguyễn Bảo" userId="c0d1d28045885c75" providerId="LiveId" clId="{58950B4F-A925-4641-A942-DC48FD0351ED}" dt="2022-12-12T09:07:02.322" v="2267" actId="1076"/>
          <ac:picMkLst>
            <pc:docMk/>
            <pc:sldMk cId="430112560" sldId="277"/>
            <ac:picMk id="48" creationId="{4E176D7F-DAD4-4518-9442-FDE896E8BE1F}"/>
          </ac:picMkLst>
        </pc:picChg>
      </pc:sldChg>
      <pc:sldChg chg="addSp delSp modSp mod delAnim modAnim">
        <pc:chgData name="Nguyễn Bảo" userId="c0d1d28045885c75" providerId="LiveId" clId="{58950B4F-A925-4641-A942-DC48FD0351ED}" dt="2022-12-12T09:22:13.422" v="2398"/>
        <pc:sldMkLst>
          <pc:docMk/>
          <pc:sldMk cId="2003551153" sldId="278"/>
        </pc:sldMkLst>
        <pc:spChg chg="mod">
          <ac:chgData name="Nguyễn Bảo" userId="c0d1d28045885c75" providerId="LiveId" clId="{58950B4F-A925-4641-A942-DC48FD0351ED}" dt="2022-12-12T09:08:22.106" v="2290" actId="20577"/>
          <ac:spMkLst>
            <pc:docMk/>
            <pc:sldMk cId="2003551153" sldId="278"/>
            <ac:spMk id="36" creationId="{E5FDEEA6-0F3B-4440-A629-D76EFD156637}"/>
          </ac:spMkLst>
        </pc:spChg>
        <pc:spChg chg="del mod">
          <ac:chgData name="Nguyễn Bảo" userId="c0d1d28045885c75" providerId="LiveId" clId="{58950B4F-A925-4641-A942-DC48FD0351ED}" dt="2022-12-12T09:08:30.727" v="2293" actId="478"/>
          <ac:spMkLst>
            <pc:docMk/>
            <pc:sldMk cId="2003551153" sldId="278"/>
            <ac:spMk id="39" creationId="{D7F7167C-6BBC-44FA-851E-DF62FAAA8CE1}"/>
          </ac:spMkLst>
        </pc:spChg>
        <pc:spChg chg="mod">
          <ac:chgData name="Nguyễn Bảo" userId="c0d1d28045885c75" providerId="LiveId" clId="{58950B4F-A925-4641-A942-DC48FD0351ED}" dt="2022-12-12T09:21:29.500" v="2360" actId="207"/>
          <ac:spMkLst>
            <pc:docMk/>
            <pc:sldMk cId="2003551153" sldId="278"/>
            <ac:spMk id="90" creationId="{CD878704-CF17-42E8-82D0-6854E3B29D52}"/>
          </ac:spMkLst>
        </pc:spChg>
        <pc:spChg chg="mod">
          <ac:chgData name="Nguyễn Bảo" userId="c0d1d28045885c75" providerId="LiveId" clId="{58950B4F-A925-4641-A942-DC48FD0351ED}" dt="2022-12-12T09:22:13.422" v="2398"/>
          <ac:spMkLst>
            <pc:docMk/>
            <pc:sldMk cId="2003551153" sldId="278"/>
            <ac:spMk id="98" creationId="{4F721B6C-3A9E-4023-8FEF-F44E31DDC934}"/>
          </ac:spMkLst>
        </pc:spChg>
        <pc:picChg chg="add mod">
          <ac:chgData name="Nguyễn Bảo" userId="c0d1d28045885c75" providerId="LiveId" clId="{58950B4F-A925-4641-A942-DC48FD0351ED}" dt="2022-12-12T09:18:03.010" v="2313" actId="14100"/>
          <ac:picMkLst>
            <pc:docMk/>
            <pc:sldMk cId="2003551153" sldId="278"/>
            <ac:picMk id="3" creationId="{2FCF2627-3EEE-AA5E-8BB9-64B38E261D39}"/>
          </ac:picMkLst>
        </pc:picChg>
        <pc:picChg chg="del">
          <ac:chgData name="Nguyễn Bảo" userId="c0d1d28045885c75" providerId="LiveId" clId="{58950B4F-A925-4641-A942-DC48FD0351ED}" dt="2022-12-12T09:08:34.694" v="2295" actId="478"/>
          <ac:picMkLst>
            <pc:docMk/>
            <pc:sldMk cId="2003551153" sldId="278"/>
            <ac:picMk id="4" creationId="{25535F50-A97A-5C5B-C971-86F095FDF384}"/>
          </ac:picMkLst>
        </pc:picChg>
        <pc:picChg chg="del">
          <ac:chgData name="Nguyễn Bảo" userId="c0d1d28045885c75" providerId="LiveId" clId="{58950B4F-A925-4641-A942-DC48FD0351ED}" dt="2022-12-12T09:08:35.915" v="2296" actId="478"/>
          <ac:picMkLst>
            <pc:docMk/>
            <pc:sldMk cId="2003551153" sldId="278"/>
            <ac:picMk id="5" creationId="{B930A196-56A1-4A84-CD12-7273788EFE28}"/>
          </ac:picMkLst>
        </pc:picChg>
        <pc:picChg chg="add del">
          <ac:chgData name="Nguyễn Bảo" userId="c0d1d28045885c75" providerId="LiveId" clId="{58950B4F-A925-4641-A942-DC48FD0351ED}" dt="2022-12-12T09:22:07.298" v="2396"/>
          <ac:picMkLst>
            <pc:docMk/>
            <pc:sldMk cId="2003551153" sldId="278"/>
            <ac:picMk id="6" creationId="{23E7B1E7-3FAC-87B4-BD9F-7239C73758B1}"/>
          </ac:picMkLst>
        </pc:picChg>
        <pc:picChg chg="del">
          <ac:chgData name="Nguyễn Bảo" userId="c0d1d28045885c75" providerId="LiveId" clId="{58950B4F-A925-4641-A942-DC48FD0351ED}" dt="2022-12-12T09:08:32.284" v="2294" actId="478"/>
          <ac:picMkLst>
            <pc:docMk/>
            <pc:sldMk cId="2003551153" sldId="278"/>
            <ac:picMk id="40" creationId="{55BD23B6-55FC-455A-9545-BEF4ECE35725}"/>
          </ac:picMkLst>
        </pc:picChg>
      </pc:sldChg>
      <pc:sldChg chg="addSp delSp modSp mod">
        <pc:chgData name="Nguyễn Bảo" userId="c0d1d28045885c75" providerId="LiveId" clId="{58950B4F-A925-4641-A942-DC48FD0351ED}" dt="2022-12-12T09:22:20.111" v="2402"/>
        <pc:sldMkLst>
          <pc:docMk/>
          <pc:sldMk cId="2937874534" sldId="279"/>
        </pc:sldMkLst>
        <pc:spChg chg="mod">
          <ac:chgData name="Nguyễn Bảo" userId="c0d1d28045885c75" providerId="LiveId" clId="{58950B4F-A925-4641-A942-DC48FD0351ED}" dt="2022-12-12T09:22:20.111" v="2402"/>
          <ac:spMkLst>
            <pc:docMk/>
            <pc:sldMk cId="2937874534" sldId="279"/>
            <ac:spMk id="2" creationId="{657B1014-DDC1-0523-2258-C849FEB5F1AC}"/>
          </ac:spMkLst>
        </pc:spChg>
        <pc:spChg chg="add del mod">
          <ac:chgData name="Nguyễn Bảo" userId="c0d1d28045885c75" providerId="LiveId" clId="{58950B4F-A925-4641-A942-DC48FD0351ED}" dt="2022-12-12T09:20:14.706" v="2331" actId="1076"/>
          <ac:spMkLst>
            <pc:docMk/>
            <pc:sldMk cId="2937874534" sldId="279"/>
            <ac:spMk id="36" creationId="{E5FDEEA6-0F3B-4440-A629-D76EFD156637}"/>
          </ac:spMkLst>
        </pc:spChg>
        <pc:spChg chg="mod">
          <ac:chgData name="Nguyễn Bảo" userId="c0d1d28045885c75" providerId="LiveId" clId="{58950B4F-A925-4641-A942-DC48FD0351ED}" dt="2022-12-12T09:21:54.115" v="2394" actId="20577"/>
          <ac:spMkLst>
            <pc:docMk/>
            <pc:sldMk cId="2937874534" sldId="279"/>
            <ac:spMk id="90" creationId="{CD878704-CF17-42E8-82D0-6854E3B29D52}"/>
          </ac:spMkLst>
        </pc:spChg>
        <pc:picChg chg="del">
          <ac:chgData name="Nguyễn Bảo" userId="c0d1d28045885c75" providerId="LiveId" clId="{58950B4F-A925-4641-A942-DC48FD0351ED}" dt="2022-12-12T09:19:56.359" v="2325" actId="478"/>
          <ac:picMkLst>
            <pc:docMk/>
            <pc:sldMk cId="2937874534" sldId="279"/>
            <ac:picMk id="3" creationId="{A3E22C57-B12F-5FC5-C8E8-17F2F2640EF5}"/>
          </ac:picMkLst>
        </pc:picChg>
        <pc:picChg chg="add mod">
          <ac:chgData name="Nguyễn Bảo" userId="c0d1d28045885c75" providerId="LiveId" clId="{58950B4F-A925-4641-A942-DC48FD0351ED}" dt="2022-12-12T09:20:58.618" v="2344" actId="14100"/>
          <ac:picMkLst>
            <pc:docMk/>
            <pc:sldMk cId="2937874534" sldId="279"/>
            <ac:picMk id="4" creationId="{3354F70E-E987-08F6-A349-B8A22EFC61FD}"/>
          </ac:picMkLst>
        </pc:picChg>
        <pc:picChg chg="mod">
          <ac:chgData name="Nguyễn Bảo" userId="c0d1d28045885c75" providerId="LiveId" clId="{58950B4F-A925-4641-A942-DC48FD0351ED}" dt="2022-12-12T09:20:39.650" v="2336" actId="1076"/>
          <ac:picMkLst>
            <pc:docMk/>
            <pc:sldMk cId="2937874534" sldId="279"/>
            <ac:picMk id="35" creationId="{86A4EFA1-6195-4782-B603-7894F9E1F75C}"/>
          </ac:picMkLst>
        </pc:picChg>
        <pc:picChg chg="del">
          <ac:chgData name="Nguyễn Bảo" userId="c0d1d28045885c75" providerId="LiveId" clId="{58950B4F-A925-4641-A942-DC48FD0351ED}" dt="2022-12-12T09:19:47.713" v="2318" actId="478"/>
          <ac:picMkLst>
            <pc:docMk/>
            <pc:sldMk cId="2937874534" sldId="279"/>
            <ac:picMk id="38" creationId="{9A89CEB5-C016-4C3D-BA12-67294CF8BC1F}"/>
          </ac:picMkLst>
        </pc:picChg>
        <pc:picChg chg="del mod">
          <ac:chgData name="Nguyễn Bảo" userId="c0d1d28045885c75" providerId="LiveId" clId="{58950B4F-A925-4641-A942-DC48FD0351ED}" dt="2022-12-12T09:20:36.804" v="2335" actId="478"/>
          <ac:picMkLst>
            <pc:docMk/>
            <pc:sldMk cId="2937874534" sldId="279"/>
            <ac:picMk id="41" creationId="{6DCFCC61-376F-4202-B97B-90AD7BFF8466}"/>
          </ac:picMkLst>
        </pc:picChg>
        <pc:picChg chg="mod">
          <ac:chgData name="Nguyễn Bảo" userId="c0d1d28045885c75" providerId="LiveId" clId="{58950B4F-A925-4641-A942-DC48FD0351ED}" dt="2022-12-12T09:20:29.450" v="2333" actId="1076"/>
          <ac:picMkLst>
            <pc:docMk/>
            <pc:sldMk cId="2937874534" sldId="279"/>
            <ac:picMk id="42" creationId="{A13BC925-CF22-44BC-B58E-D9BACC81AF6D}"/>
          </ac:picMkLst>
        </pc:picChg>
        <pc:picChg chg="mod">
          <ac:chgData name="Nguyễn Bảo" userId="c0d1d28045885c75" providerId="LiveId" clId="{58950B4F-A925-4641-A942-DC48FD0351ED}" dt="2022-12-12T09:20:42.048" v="2337" actId="1076"/>
          <ac:picMkLst>
            <pc:docMk/>
            <pc:sldMk cId="2937874534" sldId="279"/>
            <ac:picMk id="43" creationId="{B7285F0A-BE14-4CD9-9A23-364289D76B4B}"/>
          </ac:picMkLst>
        </pc:picChg>
        <pc:picChg chg="mod">
          <ac:chgData name="Nguyễn Bảo" userId="c0d1d28045885c75" providerId="LiveId" clId="{58950B4F-A925-4641-A942-DC48FD0351ED}" dt="2022-12-12T09:20:45.681" v="2339" actId="1076"/>
          <ac:picMkLst>
            <pc:docMk/>
            <pc:sldMk cId="2937874534" sldId="279"/>
            <ac:picMk id="44" creationId="{B2B1C9E7-515C-4056-AED1-1B1C4653DBE1}"/>
          </ac:picMkLst>
        </pc:picChg>
        <pc:picChg chg="del mod">
          <ac:chgData name="Nguyễn Bảo" userId="c0d1d28045885c75" providerId="LiveId" clId="{58950B4F-A925-4641-A942-DC48FD0351ED}" dt="2022-12-12T09:19:46.818" v="2317" actId="478"/>
          <ac:picMkLst>
            <pc:docMk/>
            <pc:sldMk cId="2937874534" sldId="279"/>
            <ac:picMk id="45" creationId="{20D91E79-FD84-4392-84A6-041B6D6E015B}"/>
          </ac:picMkLst>
        </pc:picChg>
        <pc:picChg chg="del">
          <ac:chgData name="Nguyễn Bảo" userId="c0d1d28045885c75" providerId="LiveId" clId="{58950B4F-A925-4641-A942-DC48FD0351ED}" dt="2022-12-12T09:19:45.503" v="2314" actId="478"/>
          <ac:picMkLst>
            <pc:docMk/>
            <pc:sldMk cId="2937874534" sldId="279"/>
            <ac:picMk id="46" creationId="{53FC07A5-1F92-4409-94D8-5B2DE24FA63C}"/>
          </ac:picMkLst>
        </pc:picChg>
        <pc:picChg chg="mod">
          <ac:chgData name="Nguyễn Bảo" userId="c0d1d28045885c75" providerId="LiveId" clId="{58950B4F-A925-4641-A942-DC48FD0351ED}" dt="2022-12-12T09:20:27.457" v="2332" actId="1076"/>
          <ac:picMkLst>
            <pc:docMk/>
            <pc:sldMk cId="2937874534" sldId="279"/>
            <ac:picMk id="47" creationId="{F52D1CCD-0EC4-4031-8EBD-0E7125CE09D4}"/>
          </ac:picMkLst>
        </pc:picChg>
        <pc:picChg chg="mod">
          <ac:chgData name="Nguyễn Bảo" userId="c0d1d28045885c75" providerId="LiveId" clId="{58950B4F-A925-4641-A942-DC48FD0351ED}" dt="2022-12-12T09:20:44.322" v="2338" actId="1076"/>
          <ac:picMkLst>
            <pc:docMk/>
            <pc:sldMk cId="2937874534" sldId="279"/>
            <ac:picMk id="48" creationId="{4E176D7F-DAD4-4518-9442-FDE896E8BE1F}"/>
          </ac:picMkLst>
        </pc:picChg>
        <pc:picChg chg="del">
          <ac:chgData name="Nguyễn Bảo" userId="c0d1d28045885c75" providerId="LiveId" clId="{58950B4F-A925-4641-A942-DC48FD0351ED}" dt="2022-12-12T09:19:46.150" v="2315" actId="478"/>
          <ac:picMkLst>
            <pc:docMk/>
            <pc:sldMk cId="2937874534" sldId="279"/>
            <ac:picMk id="49" creationId="{19E71D96-62D6-43B7-894B-E914B0A0B183}"/>
          </ac:picMkLst>
        </pc:picChg>
      </pc:sldChg>
      <pc:sldChg chg="del">
        <pc:chgData name="Nguyễn Bảo" userId="c0d1d28045885c75" providerId="LiveId" clId="{58950B4F-A925-4641-A942-DC48FD0351ED}" dt="2022-12-12T08:09:21.918" v="677" actId="47"/>
        <pc:sldMkLst>
          <pc:docMk/>
          <pc:sldMk cId="3550753259" sldId="283"/>
        </pc:sldMkLst>
      </pc:sldChg>
      <pc:sldChg chg="del">
        <pc:chgData name="Nguyễn Bảo" userId="c0d1d28045885c75" providerId="LiveId" clId="{58950B4F-A925-4641-A942-DC48FD0351ED}" dt="2022-12-12T08:09:23.936" v="678" actId="47"/>
        <pc:sldMkLst>
          <pc:docMk/>
          <pc:sldMk cId="2919435227" sldId="284"/>
        </pc:sldMkLst>
      </pc:sldChg>
      <pc:sldChg chg="del">
        <pc:chgData name="Nguyễn Bảo" userId="c0d1d28045885c75" providerId="LiveId" clId="{58950B4F-A925-4641-A942-DC48FD0351ED}" dt="2022-12-12T08:18:30.072" v="908" actId="47"/>
        <pc:sldMkLst>
          <pc:docMk/>
          <pc:sldMk cId="2175892424" sldId="285"/>
        </pc:sldMkLst>
      </pc:sldChg>
      <pc:sldChg chg="del">
        <pc:chgData name="Nguyễn Bảo" userId="c0d1d28045885c75" providerId="LiveId" clId="{58950B4F-A925-4641-A942-DC48FD0351ED}" dt="2022-12-12T08:18:31.424" v="909" actId="47"/>
        <pc:sldMkLst>
          <pc:docMk/>
          <pc:sldMk cId="381465618" sldId="286"/>
        </pc:sldMkLst>
      </pc:sldChg>
      <pc:sldChg chg="del">
        <pc:chgData name="Nguyễn Bảo" userId="c0d1d28045885c75" providerId="LiveId" clId="{58950B4F-A925-4641-A942-DC48FD0351ED}" dt="2022-12-12T09:05:15.285" v="2105" actId="47"/>
        <pc:sldMkLst>
          <pc:docMk/>
          <pc:sldMk cId="3216160876" sldId="288"/>
        </pc:sldMkLst>
      </pc:sldChg>
      <pc:sldChg chg="del">
        <pc:chgData name="Nguyễn Bảo" userId="c0d1d28045885c75" providerId="LiveId" clId="{58950B4F-A925-4641-A942-DC48FD0351ED}" dt="2022-12-12T09:05:17.010" v="2106" actId="47"/>
        <pc:sldMkLst>
          <pc:docMk/>
          <pc:sldMk cId="1282560833" sldId="289"/>
        </pc:sldMkLst>
      </pc:sldChg>
      <pc:sldChg chg="modSp mod ord">
        <pc:chgData name="Nguyễn Bảo" userId="c0d1d28045885c75" providerId="LiveId" clId="{58950B4F-A925-4641-A942-DC48FD0351ED}" dt="2022-12-12T09:30:19.919" v="2724"/>
        <pc:sldMkLst>
          <pc:docMk/>
          <pc:sldMk cId="2844613524" sldId="290"/>
        </pc:sldMkLst>
        <pc:spChg chg="mod">
          <ac:chgData name="Nguyễn Bảo" userId="c0d1d28045885c75" providerId="LiveId" clId="{58950B4F-A925-4641-A942-DC48FD0351ED}" dt="2022-12-12T09:30:12.916" v="2722" actId="20577"/>
          <ac:spMkLst>
            <pc:docMk/>
            <pc:sldMk cId="2844613524" sldId="290"/>
            <ac:spMk id="26" creationId="{45F6FEB1-4796-46E2-A4DA-5C9E57A12C77}"/>
          </ac:spMkLst>
        </pc:spChg>
        <pc:spChg chg="mod">
          <ac:chgData name="Nguyễn Bảo" userId="c0d1d28045885c75" providerId="LiveId" clId="{58950B4F-A925-4641-A942-DC48FD0351ED}" dt="2022-12-12T09:22:30.447" v="2413" actId="20577"/>
          <ac:spMkLst>
            <pc:docMk/>
            <pc:sldMk cId="2844613524" sldId="290"/>
            <ac:spMk id="69" creationId="{E55783FA-2A2F-47D6-886C-026AFAF1D015}"/>
          </ac:spMkLst>
        </pc:spChg>
        <pc:spChg chg="mod">
          <ac:chgData name="Nguyễn Bảo" userId="c0d1d28045885c75" providerId="LiveId" clId="{58950B4F-A925-4641-A942-DC48FD0351ED}" dt="2022-12-12T09:22:32.874" v="2415"/>
          <ac:spMkLst>
            <pc:docMk/>
            <pc:sldMk cId="2844613524" sldId="290"/>
            <ac:spMk id="70" creationId="{976270F2-C1C4-4D4B-9F58-BEED304F4A79}"/>
          </ac:spMkLst>
        </pc:spChg>
      </pc:sldChg>
      <pc:sldChg chg="modSp del mod">
        <pc:chgData name="Nguyễn Bảo" userId="c0d1d28045885c75" providerId="LiveId" clId="{58950B4F-A925-4641-A942-DC48FD0351ED}" dt="2022-12-12T09:25:38.201" v="2558" actId="47"/>
        <pc:sldMkLst>
          <pc:docMk/>
          <pc:sldMk cId="2852558100" sldId="291"/>
        </pc:sldMkLst>
        <pc:spChg chg="mod">
          <ac:chgData name="Nguyễn Bảo" userId="c0d1d28045885c75" providerId="LiveId" clId="{58950B4F-A925-4641-A942-DC48FD0351ED}" dt="2022-12-12T09:24:49.942" v="2557" actId="20577"/>
          <ac:spMkLst>
            <pc:docMk/>
            <pc:sldMk cId="2852558100" sldId="291"/>
            <ac:spMk id="63" creationId="{765ED49F-4CFB-4AD7-A601-0EBD6CE458E4}"/>
          </ac:spMkLst>
        </pc:spChg>
      </pc:sldChg>
      <pc:sldChg chg="del">
        <pc:chgData name="Nguyễn Bảo" userId="c0d1d28045885c75" providerId="LiveId" clId="{58950B4F-A925-4641-A942-DC48FD0351ED}" dt="2022-12-12T09:25:39.244" v="2559" actId="47"/>
        <pc:sldMkLst>
          <pc:docMk/>
          <pc:sldMk cId="858193658" sldId="292"/>
        </pc:sldMkLst>
      </pc:sldChg>
      <pc:sldChg chg="modSp mod">
        <pc:chgData name="Nguyễn Bảo" userId="c0d1d28045885c75" providerId="LiveId" clId="{58950B4F-A925-4641-A942-DC48FD0351ED}" dt="2022-12-12T09:43:10.356" v="3100" actId="20577"/>
        <pc:sldMkLst>
          <pc:docMk/>
          <pc:sldMk cId="1841633445" sldId="293"/>
        </pc:sldMkLst>
        <pc:spChg chg="mod">
          <ac:chgData name="Nguyễn Bảo" userId="c0d1d28045885c75" providerId="LiveId" clId="{58950B4F-A925-4641-A942-DC48FD0351ED}" dt="2022-12-12T09:30:55.348" v="2761" actId="1076"/>
          <ac:spMkLst>
            <pc:docMk/>
            <pc:sldMk cId="1841633445" sldId="293"/>
            <ac:spMk id="60" creationId="{0F71C724-84CD-49D6-B96B-40AD3AF4DED8}"/>
          </ac:spMkLst>
        </pc:spChg>
        <pc:spChg chg="mod">
          <ac:chgData name="Nguyễn Bảo" userId="c0d1d28045885c75" providerId="LiveId" clId="{58950B4F-A925-4641-A942-DC48FD0351ED}" dt="2022-12-12T09:33:12.608" v="2946" actId="20577"/>
          <ac:spMkLst>
            <pc:docMk/>
            <pc:sldMk cId="1841633445" sldId="293"/>
            <ac:spMk id="61" creationId="{AB6445D3-BE92-42D5-83CF-5056B2B5AB27}"/>
          </ac:spMkLst>
        </pc:spChg>
        <pc:spChg chg="mod">
          <ac:chgData name="Nguyễn Bảo" userId="c0d1d28045885c75" providerId="LiveId" clId="{58950B4F-A925-4641-A942-DC48FD0351ED}" dt="2022-12-12T09:40:19.858" v="3079" actId="20577"/>
          <ac:spMkLst>
            <pc:docMk/>
            <pc:sldMk cId="1841633445" sldId="293"/>
            <ac:spMk id="63" creationId="{765ED49F-4CFB-4AD7-A601-0EBD6CE458E4}"/>
          </ac:spMkLst>
        </pc:spChg>
        <pc:spChg chg="mod">
          <ac:chgData name="Nguyễn Bảo" userId="c0d1d28045885c75" providerId="LiveId" clId="{58950B4F-A925-4641-A942-DC48FD0351ED}" dt="2022-12-12T09:43:10.356" v="3100" actId="20577"/>
          <ac:spMkLst>
            <pc:docMk/>
            <pc:sldMk cId="1841633445" sldId="293"/>
            <ac:spMk id="71" creationId="{3D083AB5-CD1D-4C78-BE9D-60681428B025}"/>
          </ac:spMkLst>
        </pc:spChg>
      </pc:sldChg>
      <pc:sldChg chg="addSp delSp modSp add del mod">
        <pc:chgData name="Nguyễn Bảo" userId="c0d1d28045885c75" providerId="LiveId" clId="{58950B4F-A925-4641-A942-DC48FD0351ED}" dt="2022-12-12T09:32:26.553" v="2852" actId="14100"/>
        <pc:sldMkLst>
          <pc:docMk/>
          <pc:sldMk cId="3667074607" sldId="294"/>
        </pc:sldMkLst>
        <pc:spChg chg="del mod">
          <ac:chgData name="Nguyễn Bảo" userId="c0d1d28045885c75" providerId="LiveId" clId="{58950B4F-A925-4641-A942-DC48FD0351ED}" dt="2022-12-12T09:32:04.090" v="2849" actId="478"/>
          <ac:spMkLst>
            <pc:docMk/>
            <pc:sldMk cId="3667074607" sldId="294"/>
            <ac:spMk id="7" creationId="{C265DAFB-5C61-0902-286E-7B0E9B764C1C}"/>
          </ac:spMkLst>
        </pc:spChg>
        <pc:spChg chg="mod">
          <ac:chgData name="Nguyễn Bảo" userId="c0d1d28045885c75" providerId="LiveId" clId="{58950B4F-A925-4641-A942-DC48FD0351ED}" dt="2022-12-12T09:31:57.084" v="2846" actId="20577"/>
          <ac:spMkLst>
            <pc:docMk/>
            <pc:sldMk cId="3667074607" sldId="294"/>
            <ac:spMk id="51" creationId="{5F025378-0AED-405F-ACBF-F6A9FECE0924}"/>
          </ac:spMkLst>
        </pc:spChg>
        <pc:spChg chg="mod">
          <ac:chgData name="Nguyễn Bảo" userId="c0d1d28045885c75" providerId="LiveId" clId="{58950B4F-A925-4641-A942-DC48FD0351ED}" dt="2022-12-12T09:31:45.948" v="2829" actId="20577"/>
          <ac:spMkLst>
            <pc:docMk/>
            <pc:sldMk cId="3667074607" sldId="294"/>
            <ac:spMk id="63" creationId="{765ED49F-4CFB-4AD7-A601-0EBD6CE458E4}"/>
          </ac:spMkLst>
        </pc:spChg>
        <pc:spChg chg="mod">
          <ac:chgData name="Nguyễn Bảo" userId="c0d1d28045885c75" providerId="LiveId" clId="{58950B4F-A925-4641-A942-DC48FD0351ED}" dt="2022-12-12T09:31:53.368" v="2843" actId="20577"/>
          <ac:spMkLst>
            <pc:docMk/>
            <pc:sldMk cId="3667074607" sldId="294"/>
            <ac:spMk id="71" creationId="{3D083AB5-CD1D-4C78-BE9D-60681428B025}"/>
          </ac:spMkLst>
        </pc:spChg>
        <pc:picChg chg="del">
          <ac:chgData name="Nguyễn Bảo" userId="c0d1d28045885c75" providerId="LiveId" clId="{58950B4F-A925-4641-A942-DC48FD0351ED}" dt="2022-12-12T09:31:59.834" v="2847" actId="478"/>
          <ac:picMkLst>
            <pc:docMk/>
            <pc:sldMk cId="3667074607" sldId="294"/>
            <ac:picMk id="4" creationId="{A4B1F007-9B3E-6A2B-E645-75CBC43D6004}"/>
          </ac:picMkLst>
        </pc:picChg>
        <pc:picChg chg="add mod">
          <ac:chgData name="Nguyễn Bảo" userId="c0d1d28045885c75" providerId="LiveId" clId="{58950B4F-A925-4641-A942-DC48FD0351ED}" dt="2022-12-12T09:32:26.553" v="2852" actId="14100"/>
          <ac:picMkLst>
            <pc:docMk/>
            <pc:sldMk cId="3667074607" sldId="294"/>
            <ac:picMk id="5" creationId="{561E9218-D3E1-DB03-B4CC-F977C6164392}"/>
          </ac:picMkLst>
        </pc:picChg>
      </pc:sldChg>
      <pc:sldChg chg="modSp mod ord">
        <pc:chgData name="Nguyễn Bảo" userId="c0d1d28045885c75" providerId="LiveId" clId="{58950B4F-A925-4641-A942-DC48FD0351ED}" dt="2022-12-12T09:33:30.944" v="2986" actId="20577"/>
        <pc:sldMkLst>
          <pc:docMk/>
          <pc:sldMk cId="3894518450" sldId="295"/>
        </pc:sldMkLst>
        <pc:spChg chg="mod">
          <ac:chgData name="Nguyễn Bảo" userId="c0d1d28045885c75" providerId="LiveId" clId="{58950B4F-A925-4641-A942-DC48FD0351ED}" dt="2022-12-12T09:33:30.944" v="2986" actId="20577"/>
          <ac:spMkLst>
            <pc:docMk/>
            <pc:sldMk cId="3894518450" sldId="295"/>
            <ac:spMk id="30" creationId="{7CF5E4A2-8A4C-409F-B46A-350F0776E98F}"/>
          </ac:spMkLst>
        </pc:spChg>
        <pc:spChg chg="mod">
          <ac:chgData name="Nguyễn Bảo" userId="c0d1d28045885c75" providerId="LiveId" clId="{58950B4F-A925-4641-A942-DC48FD0351ED}" dt="2022-12-12T09:31:16.439" v="2803" actId="20577"/>
          <ac:spMkLst>
            <pc:docMk/>
            <pc:sldMk cId="3894518450" sldId="295"/>
            <ac:spMk id="90" creationId="{CD878704-CF17-42E8-82D0-6854E3B29D52}"/>
          </ac:spMkLst>
        </pc:spChg>
        <pc:spChg chg="mod">
          <ac:chgData name="Nguyễn Bảo" userId="c0d1d28045885c75" providerId="LiveId" clId="{58950B4F-A925-4641-A942-DC48FD0351ED}" dt="2022-12-12T09:31:23.356" v="2817" actId="20577"/>
          <ac:spMkLst>
            <pc:docMk/>
            <pc:sldMk cId="3894518450" sldId="295"/>
            <ac:spMk id="98" creationId="{4F721B6C-3A9E-4023-8FEF-F44E31DDC934}"/>
          </ac:spMkLst>
        </pc:spChg>
      </pc:sldChg>
      <pc:sldChg chg="modSp mod">
        <pc:chgData name="Nguyễn Bảo" userId="c0d1d28045885c75" providerId="LiveId" clId="{58950B4F-A925-4641-A942-DC48FD0351ED}" dt="2022-12-12T09:34:08.098" v="3019" actId="20577"/>
        <pc:sldMkLst>
          <pc:docMk/>
          <pc:sldMk cId="3048697085" sldId="296"/>
        </pc:sldMkLst>
        <pc:spChg chg="mod">
          <ac:chgData name="Nguyễn Bảo" userId="c0d1d28045885c75" providerId="LiveId" clId="{58950B4F-A925-4641-A942-DC48FD0351ED}" dt="2022-12-12T09:32:58.909" v="2908" actId="20577"/>
          <ac:spMkLst>
            <pc:docMk/>
            <pc:sldMk cId="3048697085" sldId="296"/>
            <ac:spMk id="36" creationId="{E5FDEEA6-0F3B-4440-A629-D76EFD156637}"/>
          </ac:spMkLst>
        </pc:spChg>
        <pc:spChg chg="mod">
          <ac:chgData name="Nguyễn Bảo" userId="c0d1d28045885c75" providerId="LiveId" clId="{58950B4F-A925-4641-A942-DC48FD0351ED}" dt="2022-12-12T09:33:57.236" v="3007" actId="20577"/>
          <ac:spMkLst>
            <pc:docMk/>
            <pc:sldMk cId="3048697085" sldId="296"/>
            <ac:spMk id="90" creationId="{CD878704-CF17-42E8-82D0-6854E3B29D52}"/>
          </ac:spMkLst>
        </pc:spChg>
        <pc:spChg chg="mod">
          <ac:chgData name="Nguyễn Bảo" userId="c0d1d28045885c75" providerId="LiveId" clId="{58950B4F-A925-4641-A942-DC48FD0351ED}" dt="2022-12-12T09:34:08.098" v="3019" actId="20577"/>
          <ac:spMkLst>
            <pc:docMk/>
            <pc:sldMk cId="3048697085" sldId="296"/>
            <ac:spMk id="98" creationId="{4F721B6C-3A9E-4023-8FEF-F44E31DDC934}"/>
          </ac:spMkLst>
        </pc:spChg>
      </pc:sldChg>
      <pc:sldChg chg="addSp delSp modSp mod delAnim">
        <pc:chgData name="Nguyễn Bảo" userId="c0d1d28045885c75" providerId="LiveId" clId="{58950B4F-A925-4641-A942-DC48FD0351ED}" dt="2022-12-12T09:35:56.802" v="3053" actId="1440"/>
        <pc:sldMkLst>
          <pc:docMk/>
          <pc:sldMk cId="2557085094" sldId="297"/>
        </pc:sldMkLst>
        <pc:spChg chg="add del mod">
          <ac:chgData name="Nguyễn Bảo" userId="c0d1d28045885c75" providerId="LiveId" clId="{58950B4F-A925-4641-A942-DC48FD0351ED}" dt="2022-12-12T09:34:52.269" v="3047" actId="767"/>
          <ac:spMkLst>
            <pc:docMk/>
            <pc:sldMk cId="2557085094" sldId="297"/>
            <ac:spMk id="3" creationId="{BE3C3C99-0C45-8C85-CB27-B4110911138A}"/>
          </ac:spMkLst>
        </pc:spChg>
        <pc:spChg chg="mod">
          <ac:chgData name="Nguyễn Bảo" userId="c0d1d28045885c75" providerId="LiveId" clId="{58950B4F-A925-4641-A942-DC48FD0351ED}" dt="2022-12-12T09:33:41.201" v="2990" actId="20577"/>
          <ac:spMkLst>
            <pc:docMk/>
            <pc:sldMk cId="2557085094" sldId="297"/>
            <ac:spMk id="36" creationId="{E5FDEEA6-0F3B-4440-A629-D76EFD156637}"/>
          </ac:spMkLst>
        </pc:spChg>
        <pc:spChg chg="del">
          <ac:chgData name="Nguyễn Bảo" userId="c0d1d28045885c75" providerId="LiveId" clId="{58950B4F-A925-4641-A942-DC48FD0351ED}" dt="2022-12-12T09:34:35.418" v="3044" actId="478"/>
          <ac:spMkLst>
            <pc:docMk/>
            <pc:sldMk cId="2557085094" sldId="297"/>
            <ac:spMk id="39" creationId="{D7F7167C-6BBC-44FA-851E-DF62FAAA8CE1}"/>
          </ac:spMkLst>
        </pc:spChg>
        <pc:spChg chg="mod">
          <ac:chgData name="Nguyễn Bảo" userId="c0d1d28045885c75" providerId="LiveId" clId="{58950B4F-A925-4641-A942-DC48FD0351ED}" dt="2022-12-12T09:34:22.585" v="3029" actId="207"/>
          <ac:spMkLst>
            <pc:docMk/>
            <pc:sldMk cId="2557085094" sldId="297"/>
            <ac:spMk id="90" creationId="{CD878704-CF17-42E8-82D0-6854E3B29D52}"/>
          </ac:spMkLst>
        </pc:spChg>
        <pc:spChg chg="mod">
          <ac:chgData name="Nguyễn Bảo" userId="c0d1d28045885c75" providerId="LiveId" clId="{58950B4F-A925-4641-A942-DC48FD0351ED}" dt="2022-12-12T09:34:30.803" v="3043" actId="20577"/>
          <ac:spMkLst>
            <pc:docMk/>
            <pc:sldMk cId="2557085094" sldId="297"/>
            <ac:spMk id="98" creationId="{4F721B6C-3A9E-4023-8FEF-F44E31DDC934}"/>
          </ac:spMkLst>
        </pc:spChg>
        <pc:picChg chg="del">
          <ac:chgData name="Nguyễn Bảo" userId="c0d1d28045885c75" providerId="LiveId" clId="{58950B4F-A925-4641-A942-DC48FD0351ED}" dt="2022-12-12T09:34:36.313" v="3045" actId="478"/>
          <ac:picMkLst>
            <pc:docMk/>
            <pc:sldMk cId="2557085094" sldId="297"/>
            <ac:picMk id="2" creationId="{58A74DF5-1F96-3CD6-C4B3-4CC8D1A7541B}"/>
          </ac:picMkLst>
        </pc:picChg>
        <pc:picChg chg="add mod">
          <ac:chgData name="Nguyễn Bảo" userId="c0d1d28045885c75" providerId="LiveId" clId="{58950B4F-A925-4641-A942-DC48FD0351ED}" dt="2022-12-12T09:35:56.802" v="3053" actId="1440"/>
          <ac:picMkLst>
            <pc:docMk/>
            <pc:sldMk cId="2557085094" sldId="297"/>
            <ac:picMk id="4" creationId="{21880811-9408-8131-EC9B-710D52FB8B53}"/>
          </ac:picMkLst>
        </pc:picChg>
      </pc:sldChg>
      <pc:sldChg chg="del">
        <pc:chgData name="Nguyễn Bảo" userId="c0d1d28045885c75" providerId="LiveId" clId="{58950B4F-A925-4641-A942-DC48FD0351ED}" dt="2022-12-12T09:33:36.269" v="2987" actId="47"/>
        <pc:sldMkLst>
          <pc:docMk/>
          <pc:sldMk cId="1301668629" sldId="298"/>
        </pc:sldMkLst>
      </pc:sldChg>
      <pc:sldChg chg="modSp add mod modAnim">
        <pc:chgData name="Nguyễn Bảo" userId="c0d1d28045885c75" providerId="LiveId" clId="{58950B4F-A925-4641-A942-DC48FD0351ED}" dt="2022-12-12T08:04:42.467" v="579" actId="14100"/>
        <pc:sldMkLst>
          <pc:docMk/>
          <pc:sldMk cId="1317498927" sldId="299"/>
        </pc:sldMkLst>
        <pc:spChg chg="mod">
          <ac:chgData name="Nguyễn Bảo" userId="c0d1d28045885c75" providerId="LiveId" clId="{58950B4F-A925-4641-A942-DC48FD0351ED}" dt="2022-12-12T08:03:52.041" v="466" actId="20577"/>
          <ac:spMkLst>
            <pc:docMk/>
            <pc:sldMk cId="1317498927" sldId="299"/>
            <ac:spMk id="26" creationId="{45F6FEB1-4796-46E2-A4DA-5C9E57A12C77}"/>
          </ac:spMkLst>
        </pc:spChg>
        <pc:spChg chg="mod">
          <ac:chgData name="Nguyễn Bảo" userId="c0d1d28045885c75" providerId="LiveId" clId="{58950B4F-A925-4641-A942-DC48FD0351ED}" dt="2022-12-12T08:04:09.431" v="502" actId="20577"/>
          <ac:spMkLst>
            <pc:docMk/>
            <pc:sldMk cId="1317498927" sldId="299"/>
            <ac:spMk id="29" creationId="{FD8D4BF6-097D-47AF-94EF-4A653413926D}"/>
          </ac:spMkLst>
        </pc:spChg>
        <pc:spChg chg="mod">
          <ac:chgData name="Nguyễn Bảo" userId="c0d1d28045885c75" providerId="LiveId" clId="{58950B4F-A925-4641-A942-DC48FD0351ED}" dt="2022-12-12T08:04:24.446" v="537" actId="20577"/>
          <ac:spMkLst>
            <pc:docMk/>
            <pc:sldMk cId="1317498927" sldId="299"/>
            <ac:spMk id="32" creationId="{D8BB0564-9481-40A1-90C3-B39D3C945210}"/>
          </ac:spMkLst>
        </pc:spChg>
        <pc:spChg chg="mod">
          <ac:chgData name="Nguyễn Bảo" userId="c0d1d28045885c75" providerId="LiveId" clId="{58950B4F-A925-4641-A942-DC48FD0351ED}" dt="2022-12-12T08:04:42.467" v="579" actId="14100"/>
          <ac:spMkLst>
            <pc:docMk/>
            <pc:sldMk cId="1317498927" sldId="299"/>
            <ac:spMk id="34" creationId="{260A9BD7-0E03-4173-A07D-2F5D7C37EDC4}"/>
          </ac:spMkLst>
        </pc:spChg>
        <pc:spChg chg="mod">
          <ac:chgData name="Nguyễn Bảo" userId="c0d1d28045885c75" providerId="LiveId" clId="{58950B4F-A925-4641-A942-DC48FD0351ED}" dt="2022-12-12T08:04:36.488" v="577" actId="20577"/>
          <ac:spMkLst>
            <pc:docMk/>
            <pc:sldMk cId="1317498927" sldId="299"/>
            <ac:spMk id="35" creationId="{FBFFB453-0314-44A1-BE92-14288FAF44C2}"/>
          </ac:spMkLst>
        </pc:spChg>
      </pc:sldChg>
      <pc:sldChg chg="del">
        <pc:chgData name="Nguyễn Bảo" userId="c0d1d28045885c75" providerId="LiveId" clId="{58950B4F-A925-4641-A942-DC48FD0351ED}" dt="2022-12-12T08:03:17.889" v="388" actId="47"/>
        <pc:sldMkLst>
          <pc:docMk/>
          <pc:sldMk cId="3033924238" sldId="299"/>
        </pc:sldMkLst>
      </pc:sldChg>
      <pc:sldChg chg="modSp add mod">
        <pc:chgData name="Nguyễn Bảo" userId="c0d1d28045885c75" providerId="LiveId" clId="{58950B4F-A925-4641-A942-DC48FD0351ED}" dt="2022-12-12T08:37:27.462" v="1310" actId="20577"/>
        <pc:sldMkLst>
          <pc:docMk/>
          <pc:sldMk cId="1293424886" sldId="300"/>
        </pc:sldMkLst>
        <pc:spChg chg="mod">
          <ac:chgData name="Nguyễn Bảo" userId="c0d1d28045885c75" providerId="LiveId" clId="{58950B4F-A925-4641-A942-DC48FD0351ED}" dt="2022-12-12T08:19:03.917" v="916" actId="20577"/>
          <ac:spMkLst>
            <pc:docMk/>
            <pc:sldMk cId="1293424886" sldId="300"/>
            <ac:spMk id="5" creationId="{D50B060B-3636-AE1B-A637-C1E9818FEDB2}"/>
          </ac:spMkLst>
        </pc:spChg>
        <pc:spChg chg="mod">
          <ac:chgData name="Nguyễn Bảo" userId="c0d1d28045885c75" providerId="LiveId" clId="{58950B4F-A925-4641-A942-DC48FD0351ED}" dt="2022-12-12T08:37:27.462" v="1310" actId="20577"/>
          <ac:spMkLst>
            <pc:docMk/>
            <pc:sldMk cId="1293424886" sldId="300"/>
            <ac:spMk id="63" creationId="{765ED49F-4CFB-4AD7-A601-0EBD6CE458E4}"/>
          </ac:spMkLst>
        </pc:spChg>
        <pc:spChg chg="mod">
          <ac:chgData name="Nguyễn Bảo" userId="c0d1d28045885c75" providerId="LiveId" clId="{58950B4F-A925-4641-A942-DC48FD0351ED}" dt="2022-12-12T08:37:25.693" v="1309" actId="20577"/>
          <ac:spMkLst>
            <pc:docMk/>
            <pc:sldMk cId="1293424886" sldId="300"/>
            <ac:spMk id="71" creationId="{3D083AB5-CD1D-4C78-BE9D-60681428B025}"/>
          </ac:spMkLst>
        </pc:spChg>
      </pc:sldChg>
      <pc:sldChg chg="modSp add mod">
        <pc:chgData name="Nguyễn Bảo" userId="c0d1d28045885c75" providerId="LiveId" clId="{58950B4F-A925-4641-A942-DC48FD0351ED}" dt="2022-12-12T08:37:41.479" v="1314" actId="20577"/>
        <pc:sldMkLst>
          <pc:docMk/>
          <pc:sldMk cId="1238332228" sldId="301"/>
        </pc:sldMkLst>
        <pc:spChg chg="mod">
          <ac:chgData name="Nguyễn Bảo" userId="c0d1d28045885c75" providerId="LiveId" clId="{58950B4F-A925-4641-A942-DC48FD0351ED}" dt="2022-12-12T08:19:28.151" v="922" actId="20577"/>
          <ac:spMkLst>
            <pc:docMk/>
            <pc:sldMk cId="1238332228" sldId="301"/>
            <ac:spMk id="5" creationId="{D50B060B-3636-AE1B-A637-C1E9818FEDB2}"/>
          </ac:spMkLst>
        </pc:spChg>
        <pc:spChg chg="mod">
          <ac:chgData name="Nguyễn Bảo" userId="c0d1d28045885c75" providerId="LiveId" clId="{58950B4F-A925-4641-A942-DC48FD0351ED}" dt="2022-12-12T08:37:41.479" v="1314" actId="20577"/>
          <ac:spMkLst>
            <pc:docMk/>
            <pc:sldMk cId="1238332228" sldId="301"/>
            <ac:spMk id="63" creationId="{765ED49F-4CFB-4AD7-A601-0EBD6CE458E4}"/>
          </ac:spMkLst>
        </pc:spChg>
        <pc:spChg chg="mod">
          <ac:chgData name="Nguyễn Bảo" userId="c0d1d28045885c75" providerId="LiveId" clId="{58950B4F-A925-4641-A942-DC48FD0351ED}" dt="2022-12-12T08:37:39.637" v="1313" actId="20577"/>
          <ac:spMkLst>
            <pc:docMk/>
            <pc:sldMk cId="1238332228" sldId="301"/>
            <ac:spMk id="71" creationId="{3D083AB5-CD1D-4C78-BE9D-60681428B025}"/>
          </ac:spMkLst>
        </pc:spChg>
      </pc:sldChg>
      <pc:sldChg chg="modSp add mod setBg">
        <pc:chgData name="Nguyễn Bảo" userId="c0d1d28045885c75" providerId="LiveId" clId="{58950B4F-A925-4641-A942-DC48FD0351ED}" dt="2022-12-12T08:37:48.415" v="1316" actId="20577"/>
        <pc:sldMkLst>
          <pc:docMk/>
          <pc:sldMk cId="1871719392" sldId="302"/>
        </pc:sldMkLst>
        <pc:spChg chg="mod">
          <ac:chgData name="Nguyễn Bảo" userId="c0d1d28045885c75" providerId="LiveId" clId="{58950B4F-A925-4641-A942-DC48FD0351ED}" dt="2022-12-12T08:22:52.684" v="1039" actId="255"/>
          <ac:spMkLst>
            <pc:docMk/>
            <pc:sldMk cId="1871719392" sldId="302"/>
            <ac:spMk id="5" creationId="{D50B060B-3636-AE1B-A637-C1E9818FEDB2}"/>
          </ac:spMkLst>
        </pc:spChg>
        <pc:spChg chg="mod">
          <ac:chgData name="Nguyễn Bảo" userId="c0d1d28045885c75" providerId="LiveId" clId="{58950B4F-A925-4641-A942-DC48FD0351ED}" dt="2022-12-12T08:21:17.408" v="928"/>
          <ac:spMkLst>
            <pc:docMk/>
            <pc:sldMk cId="1871719392" sldId="302"/>
            <ac:spMk id="51" creationId="{5F025378-0AED-405F-ACBF-F6A9FECE0924}"/>
          </ac:spMkLst>
        </pc:spChg>
        <pc:spChg chg="mod">
          <ac:chgData name="Nguyễn Bảo" userId="c0d1d28045885c75" providerId="LiveId" clId="{58950B4F-A925-4641-A942-DC48FD0351ED}" dt="2022-12-12T08:37:45.008" v="1315" actId="20577"/>
          <ac:spMkLst>
            <pc:docMk/>
            <pc:sldMk cId="1871719392" sldId="302"/>
            <ac:spMk id="63" creationId="{765ED49F-4CFB-4AD7-A601-0EBD6CE458E4}"/>
          </ac:spMkLst>
        </pc:spChg>
        <pc:spChg chg="mod">
          <ac:chgData name="Nguyễn Bảo" userId="c0d1d28045885c75" providerId="LiveId" clId="{58950B4F-A925-4641-A942-DC48FD0351ED}" dt="2022-12-12T08:37:48.415" v="1316" actId="20577"/>
          <ac:spMkLst>
            <pc:docMk/>
            <pc:sldMk cId="1871719392" sldId="302"/>
            <ac:spMk id="71" creationId="{3D083AB5-CD1D-4C78-BE9D-60681428B025}"/>
          </ac:spMkLst>
        </pc:spChg>
        <pc:spChg chg="mod">
          <ac:chgData name="Nguyễn Bảo" userId="c0d1d28045885c75" providerId="LiveId" clId="{58950B4F-A925-4641-A942-DC48FD0351ED}" dt="2022-12-12T08:21:35.243" v="978" actId="20577"/>
          <ac:spMkLst>
            <pc:docMk/>
            <pc:sldMk cId="1871719392" sldId="302"/>
            <ac:spMk id="77" creationId="{D085CA9A-69B8-4A2A-869F-BB1466AF431B}"/>
          </ac:spMkLst>
        </pc:spChg>
      </pc:sldChg>
      <pc:sldChg chg="addSp modSp add mod">
        <pc:chgData name="Nguyễn Bảo" userId="c0d1d28045885c75" providerId="LiveId" clId="{58950B4F-A925-4641-A942-DC48FD0351ED}" dt="2022-12-12T08:37:56.069" v="1318" actId="20577"/>
        <pc:sldMkLst>
          <pc:docMk/>
          <pc:sldMk cId="2634810147" sldId="303"/>
        </pc:sldMkLst>
        <pc:spChg chg="mod">
          <ac:chgData name="Nguyễn Bảo" userId="c0d1d28045885c75" providerId="LiveId" clId="{58950B4F-A925-4641-A942-DC48FD0351ED}" dt="2022-12-12T08:32:44.807" v="1094" actId="20577"/>
          <ac:spMkLst>
            <pc:docMk/>
            <pc:sldMk cId="2634810147" sldId="303"/>
            <ac:spMk id="5" creationId="{D50B060B-3636-AE1B-A637-C1E9818FEDB2}"/>
          </ac:spMkLst>
        </pc:spChg>
        <pc:spChg chg="add mod">
          <ac:chgData name="Nguyễn Bảo" userId="c0d1d28045885c75" providerId="LiveId" clId="{58950B4F-A925-4641-A942-DC48FD0351ED}" dt="2022-12-12T08:33:37.294" v="1106" actId="14100"/>
          <ac:spMkLst>
            <pc:docMk/>
            <pc:sldMk cId="2634810147" sldId="303"/>
            <ac:spMk id="6" creationId="{FC642B21-01E4-CEEB-4EC5-099F9E3D6432}"/>
          </ac:spMkLst>
        </pc:spChg>
        <pc:spChg chg="mod">
          <ac:chgData name="Nguyễn Bảo" userId="c0d1d28045885c75" providerId="LiveId" clId="{58950B4F-A925-4641-A942-DC48FD0351ED}" dt="2022-12-12T08:37:53.677" v="1317" actId="20577"/>
          <ac:spMkLst>
            <pc:docMk/>
            <pc:sldMk cId="2634810147" sldId="303"/>
            <ac:spMk id="63" creationId="{765ED49F-4CFB-4AD7-A601-0EBD6CE458E4}"/>
          </ac:spMkLst>
        </pc:spChg>
        <pc:spChg chg="mod">
          <ac:chgData name="Nguyễn Bảo" userId="c0d1d28045885c75" providerId="LiveId" clId="{58950B4F-A925-4641-A942-DC48FD0351ED}" dt="2022-12-12T08:37:56.069" v="1318" actId="20577"/>
          <ac:spMkLst>
            <pc:docMk/>
            <pc:sldMk cId="2634810147" sldId="303"/>
            <ac:spMk id="71" creationId="{3D083AB5-CD1D-4C78-BE9D-60681428B025}"/>
          </ac:spMkLst>
        </pc:spChg>
        <pc:picChg chg="add mod">
          <ac:chgData name="Nguyễn Bảo" userId="c0d1d28045885c75" providerId="LiveId" clId="{58950B4F-A925-4641-A942-DC48FD0351ED}" dt="2022-12-12T08:32:56.566" v="1096" actId="1076"/>
          <ac:picMkLst>
            <pc:docMk/>
            <pc:sldMk cId="2634810147" sldId="303"/>
            <ac:picMk id="4" creationId="{4ACD3B16-B284-E67C-40C9-CB9697A497F4}"/>
          </ac:picMkLst>
        </pc:picChg>
      </pc:sldChg>
      <pc:sldChg chg="addSp delSp modSp add mod">
        <pc:chgData name="Nguyễn Bảo" userId="c0d1d28045885c75" providerId="LiveId" clId="{58950B4F-A925-4641-A942-DC48FD0351ED}" dt="2022-12-12T08:37:58.900" v="1319" actId="20577"/>
        <pc:sldMkLst>
          <pc:docMk/>
          <pc:sldMk cId="462913592" sldId="304"/>
        </pc:sldMkLst>
        <pc:spChg chg="mod">
          <ac:chgData name="Nguyễn Bảo" userId="c0d1d28045885c75" providerId="LiveId" clId="{58950B4F-A925-4641-A942-DC48FD0351ED}" dt="2022-12-12T08:36:11.614" v="1269"/>
          <ac:spMkLst>
            <pc:docMk/>
            <pc:sldMk cId="462913592" sldId="304"/>
            <ac:spMk id="5" creationId="{D50B060B-3636-AE1B-A637-C1E9818FEDB2}"/>
          </ac:spMkLst>
        </pc:spChg>
        <pc:spChg chg="mod">
          <ac:chgData name="Nguyễn Bảo" userId="c0d1d28045885c75" providerId="LiveId" clId="{58950B4F-A925-4641-A942-DC48FD0351ED}" dt="2022-12-12T08:37:14.925" v="1308" actId="20577"/>
          <ac:spMkLst>
            <pc:docMk/>
            <pc:sldMk cId="462913592" sldId="304"/>
            <ac:spMk id="63" creationId="{765ED49F-4CFB-4AD7-A601-0EBD6CE458E4}"/>
          </ac:spMkLst>
        </pc:spChg>
        <pc:spChg chg="mod">
          <ac:chgData name="Nguyễn Bảo" userId="c0d1d28045885c75" providerId="LiveId" clId="{58950B4F-A925-4641-A942-DC48FD0351ED}" dt="2022-12-12T08:37:58.900" v="1319" actId="20577"/>
          <ac:spMkLst>
            <pc:docMk/>
            <pc:sldMk cId="462913592" sldId="304"/>
            <ac:spMk id="71" creationId="{3D083AB5-CD1D-4C78-BE9D-60681428B025}"/>
          </ac:spMkLst>
        </pc:spChg>
        <pc:graphicFrameChg chg="add del mod">
          <ac:chgData name="Nguyễn Bảo" userId="c0d1d28045885c75" providerId="LiveId" clId="{58950B4F-A925-4641-A942-DC48FD0351ED}" dt="2022-12-12T08:34:49.370" v="1182"/>
          <ac:graphicFrameMkLst>
            <pc:docMk/>
            <pc:sldMk cId="462913592" sldId="304"/>
            <ac:graphicFrameMk id="4" creationId="{43880C87-4130-A511-A7B3-179D4444B81F}"/>
          </ac:graphicFrameMkLst>
        </pc:graphicFrameChg>
      </pc:sldChg>
      <pc:sldChg chg="addSp modSp add mod modAnim">
        <pc:chgData name="Nguyễn Bảo" userId="c0d1d28045885c75" providerId="LiveId" clId="{58950B4F-A925-4641-A942-DC48FD0351ED}" dt="2022-12-12T08:45:39.329" v="1603" actId="113"/>
        <pc:sldMkLst>
          <pc:docMk/>
          <pc:sldMk cId="732434144" sldId="305"/>
        </pc:sldMkLst>
        <pc:spChg chg="mod">
          <ac:chgData name="Nguyễn Bảo" userId="c0d1d28045885c75" providerId="LiveId" clId="{58950B4F-A925-4641-A942-DC48FD0351ED}" dt="2022-12-12T08:44:35.960" v="1593" actId="20577"/>
          <ac:spMkLst>
            <pc:docMk/>
            <pc:sldMk cId="732434144" sldId="305"/>
            <ac:spMk id="13" creationId="{22B29D24-DA19-4CC6-871E-364015FCC78A}"/>
          </ac:spMkLst>
        </pc:spChg>
        <pc:spChg chg="mod">
          <ac:chgData name="Nguyễn Bảo" userId="c0d1d28045885c75" providerId="LiveId" clId="{58950B4F-A925-4641-A942-DC48FD0351ED}" dt="2022-12-12T08:44:20.553" v="1577"/>
          <ac:spMkLst>
            <pc:docMk/>
            <pc:sldMk cId="732434144" sldId="305"/>
            <ac:spMk id="30" creationId="{7CF5E4A2-8A4C-409F-B46A-350F0776E98F}"/>
          </ac:spMkLst>
        </pc:spChg>
        <pc:spChg chg="mod">
          <ac:chgData name="Nguyễn Bảo" userId="c0d1d28045885c75" providerId="LiveId" clId="{58950B4F-A925-4641-A942-DC48FD0351ED}" dt="2022-12-12T08:45:39.329" v="1603" actId="113"/>
          <ac:spMkLst>
            <pc:docMk/>
            <pc:sldMk cId="732434144" sldId="305"/>
            <ac:spMk id="66" creationId="{D964AA56-6F2C-4E20-AC41-BD32C63851BF}"/>
          </ac:spMkLst>
        </pc:spChg>
        <pc:spChg chg="mod">
          <ac:chgData name="Nguyễn Bảo" userId="c0d1d28045885c75" providerId="LiveId" clId="{58950B4F-A925-4641-A942-DC48FD0351ED}" dt="2022-12-12T08:44:28.490" v="1591" actId="20577"/>
          <ac:spMkLst>
            <pc:docMk/>
            <pc:sldMk cId="732434144" sldId="305"/>
            <ac:spMk id="67" creationId="{39C1D5FD-137E-4289-BF70-6EE70BD074E1}"/>
          </ac:spMkLst>
        </pc:spChg>
        <pc:picChg chg="add mod">
          <ac:chgData name="Nguyễn Bảo" userId="c0d1d28045885c75" providerId="LiveId" clId="{58950B4F-A925-4641-A942-DC48FD0351ED}" dt="2022-12-12T08:45:21.541" v="1600" actId="1076"/>
          <ac:picMkLst>
            <pc:docMk/>
            <pc:sldMk cId="732434144" sldId="305"/>
            <ac:picMk id="2" creationId="{68A4A75A-DF53-1310-A0E0-82B30AF258CE}"/>
          </ac:picMkLst>
        </pc:picChg>
      </pc:sldChg>
      <pc:sldChg chg="add del">
        <pc:chgData name="Nguyễn Bảo" userId="c0d1d28045885c75" providerId="LiveId" clId="{58950B4F-A925-4641-A942-DC48FD0351ED}" dt="2022-12-12T08:34:59.939" v="1184" actId="47"/>
        <pc:sldMkLst>
          <pc:docMk/>
          <pc:sldMk cId="1141128671" sldId="305"/>
        </pc:sldMkLst>
      </pc:sldChg>
      <pc:sldChg chg="add del setBg">
        <pc:chgData name="Nguyễn Bảo" userId="c0d1d28045885c75" providerId="LiveId" clId="{58950B4F-A925-4641-A942-DC48FD0351ED}" dt="2022-12-12T08:44:10.390" v="1571"/>
        <pc:sldMkLst>
          <pc:docMk/>
          <pc:sldMk cId="2702887632" sldId="305"/>
        </pc:sldMkLst>
      </pc:sldChg>
      <pc:sldChg chg="addSp delSp modSp add mod">
        <pc:chgData name="Nguyễn Bảo" userId="c0d1d28045885c75" providerId="LiveId" clId="{58950B4F-A925-4641-A942-DC48FD0351ED}" dt="2022-12-12T08:57:25.355" v="1819" actId="1076"/>
        <pc:sldMkLst>
          <pc:docMk/>
          <pc:sldMk cId="1658421661" sldId="306"/>
        </pc:sldMkLst>
        <pc:spChg chg="add del mod">
          <ac:chgData name="Nguyễn Bảo" userId="c0d1d28045885c75" providerId="LiveId" clId="{58950B4F-A925-4641-A942-DC48FD0351ED}" dt="2022-12-12T08:56:27.395" v="1814" actId="478"/>
          <ac:spMkLst>
            <pc:docMk/>
            <pc:sldMk cId="1658421661" sldId="306"/>
            <ac:spMk id="2" creationId="{6B7811CF-BB85-63D5-6942-D14CCFE64BA3}"/>
          </ac:spMkLst>
        </pc:spChg>
        <pc:spChg chg="mod">
          <ac:chgData name="Nguyễn Bảo" userId="c0d1d28045885c75" providerId="LiveId" clId="{58950B4F-A925-4641-A942-DC48FD0351ED}" dt="2022-12-12T08:56:34.693" v="1816" actId="14100"/>
          <ac:spMkLst>
            <pc:docMk/>
            <pc:sldMk cId="1658421661" sldId="306"/>
            <ac:spMk id="4" creationId="{32291448-CF66-7347-9876-732306C1687A}"/>
          </ac:spMkLst>
        </pc:spChg>
        <pc:spChg chg="mod">
          <ac:chgData name="Nguyễn Bảo" userId="c0d1d28045885c75" providerId="LiveId" clId="{58950B4F-A925-4641-A942-DC48FD0351ED}" dt="2022-12-12T08:57:25.355" v="1819" actId="1076"/>
          <ac:spMkLst>
            <pc:docMk/>
            <pc:sldMk cId="1658421661" sldId="306"/>
            <ac:spMk id="5" creationId="{5D2C6765-0DB2-9EC2-C781-0A3255EC84A5}"/>
          </ac:spMkLst>
        </pc:spChg>
        <pc:spChg chg="mod">
          <ac:chgData name="Nguyễn Bảo" userId="c0d1d28045885c75" providerId="LiveId" clId="{58950B4F-A925-4641-A942-DC48FD0351ED}" dt="2022-12-12T08:56:18.641" v="1811" actId="20577"/>
          <ac:spMkLst>
            <pc:docMk/>
            <pc:sldMk cId="1658421661" sldId="306"/>
            <ac:spMk id="13" creationId="{22B29D24-DA19-4CC6-871E-364015FCC78A}"/>
          </ac:spMkLst>
        </pc:spChg>
        <pc:spChg chg="mod">
          <ac:chgData name="Nguyễn Bảo" userId="c0d1d28045885c75" providerId="LiveId" clId="{58950B4F-A925-4641-A942-DC48FD0351ED}" dt="2022-12-12T08:56:21.277" v="1813" actId="20577"/>
          <ac:spMkLst>
            <pc:docMk/>
            <pc:sldMk cId="1658421661" sldId="306"/>
            <ac:spMk id="35" creationId="{9808EA57-B578-4FF6-A6BB-297E77B8632B}"/>
          </ac:spMkLst>
        </pc:spChg>
      </pc:sldChg>
      <pc:sldChg chg="addSp delSp modSp add mod modAnim">
        <pc:chgData name="Nguyễn Bảo" userId="c0d1d28045885c75" providerId="LiveId" clId="{58950B4F-A925-4641-A942-DC48FD0351ED}" dt="2022-12-12T08:58:45.208" v="1889"/>
        <pc:sldMkLst>
          <pc:docMk/>
          <pc:sldMk cId="1995640723" sldId="307"/>
        </pc:sldMkLst>
        <pc:spChg chg="mod">
          <ac:chgData name="Nguyễn Bảo" userId="c0d1d28045885c75" providerId="LiveId" clId="{58950B4F-A925-4641-A942-DC48FD0351ED}" dt="2022-12-12T08:47:26.886" v="1646" actId="20577"/>
          <ac:spMkLst>
            <pc:docMk/>
            <pc:sldMk cId="1995640723" sldId="307"/>
            <ac:spMk id="13" creationId="{22B29D24-DA19-4CC6-871E-364015FCC78A}"/>
          </ac:spMkLst>
        </pc:spChg>
        <pc:spChg chg="mod">
          <ac:chgData name="Nguyễn Bảo" userId="c0d1d28045885c75" providerId="LiveId" clId="{58950B4F-A925-4641-A942-DC48FD0351ED}" dt="2022-12-12T08:47:10.511" v="1625"/>
          <ac:spMkLst>
            <pc:docMk/>
            <pc:sldMk cId="1995640723" sldId="307"/>
            <ac:spMk id="30" creationId="{7CF5E4A2-8A4C-409F-B46A-350F0776E98F}"/>
          </ac:spMkLst>
        </pc:spChg>
        <pc:spChg chg="mod">
          <ac:chgData name="Nguyễn Bảo" userId="c0d1d28045885c75" providerId="LiveId" clId="{58950B4F-A925-4641-A942-DC48FD0351ED}" dt="2022-12-12T08:58:45.208" v="1889"/>
          <ac:spMkLst>
            <pc:docMk/>
            <pc:sldMk cId="1995640723" sldId="307"/>
            <ac:spMk id="66" creationId="{D964AA56-6F2C-4E20-AC41-BD32C63851BF}"/>
          </ac:spMkLst>
        </pc:spChg>
        <pc:spChg chg="mod">
          <ac:chgData name="Nguyễn Bảo" userId="c0d1d28045885c75" providerId="LiveId" clId="{58950B4F-A925-4641-A942-DC48FD0351ED}" dt="2022-12-12T08:47:23.228" v="1644" actId="20577"/>
          <ac:spMkLst>
            <pc:docMk/>
            <pc:sldMk cId="1995640723" sldId="307"/>
            <ac:spMk id="67" creationId="{39C1D5FD-137E-4289-BF70-6EE70BD074E1}"/>
          </ac:spMkLst>
        </pc:spChg>
        <pc:picChg chg="del">
          <ac:chgData name="Nguyễn Bảo" userId="c0d1d28045885c75" providerId="LiveId" clId="{58950B4F-A925-4641-A942-DC48FD0351ED}" dt="2022-12-12T08:47:54.366" v="1647" actId="478"/>
          <ac:picMkLst>
            <pc:docMk/>
            <pc:sldMk cId="1995640723" sldId="307"/>
            <ac:picMk id="2" creationId="{68A4A75A-DF53-1310-A0E0-82B30AF258CE}"/>
          </ac:picMkLst>
        </pc:picChg>
        <pc:picChg chg="add mod">
          <ac:chgData name="Nguyễn Bảo" userId="c0d1d28045885c75" providerId="LiveId" clId="{58950B4F-A925-4641-A942-DC48FD0351ED}" dt="2022-12-12T08:48:04.723" v="1651" actId="14100"/>
          <ac:picMkLst>
            <pc:docMk/>
            <pc:sldMk cId="1995640723" sldId="307"/>
            <ac:picMk id="3" creationId="{497DCB53-625A-8D8A-BE4B-A0B997AD0B32}"/>
          </ac:picMkLst>
        </pc:picChg>
      </pc:sldChg>
      <pc:sldChg chg="add">
        <pc:chgData name="Nguyễn Bảo" userId="c0d1d28045885c75" providerId="LiveId" clId="{58950B4F-A925-4641-A942-DC48FD0351ED}" dt="2022-12-12T08:56:05.148" v="1809"/>
        <pc:sldMkLst>
          <pc:docMk/>
          <pc:sldMk cId="3851747404" sldId="308"/>
        </pc:sldMkLst>
      </pc:sldChg>
      <pc:sldChg chg="addSp delSp modSp add mod modAnim">
        <pc:chgData name="Nguyễn Bảo" userId="c0d1d28045885c75" providerId="LiveId" clId="{58950B4F-A925-4641-A942-DC48FD0351ED}" dt="2022-12-12T09:00:34.588" v="1992" actId="14100"/>
        <pc:sldMkLst>
          <pc:docMk/>
          <pc:sldMk cId="4237540328" sldId="309"/>
        </pc:sldMkLst>
        <pc:spChg chg="mod">
          <ac:chgData name="Nguyễn Bảo" userId="c0d1d28045885c75" providerId="LiveId" clId="{58950B4F-A925-4641-A942-DC48FD0351ED}" dt="2022-12-12T08:59:01.405" v="1891" actId="20577"/>
          <ac:spMkLst>
            <pc:docMk/>
            <pc:sldMk cId="4237540328" sldId="309"/>
            <ac:spMk id="13" creationId="{22B29D24-DA19-4CC6-871E-364015FCC78A}"/>
          </ac:spMkLst>
        </pc:spChg>
        <pc:spChg chg="mod">
          <ac:chgData name="Nguyễn Bảo" userId="c0d1d28045885c75" providerId="LiveId" clId="{58950B4F-A925-4641-A942-DC48FD0351ED}" dt="2022-12-12T08:58:01.715" v="1825"/>
          <ac:spMkLst>
            <pc:docMk/>
            <pc:sldMk cId="4237540328" sldId="309"/>
            <ac:spMk id="30" creationId="{7CF5E4A2-8A4C-409F-B46A-350F0776E98F}"/>
          </ac:spMkLst>
        </pc:spChg>
        <pc:spChg chg="mod">
          <ac:chgData name="Nguyễn Bảo" userId="c0d1d28045885c75" providerId="LiveId" clId="{58950B4F-A925-4641-A942-DC48FD0351ED}" dt="2022-12-12T09:00:00.086" v="1984" actId="20577"/>
          <ac:spMkLst>
            <pc:docMk/>
            <pc:sldMk cId="4237540328" sldId="309"/>
            <ac:spMk id="66" creationId="{D964AA56-6F2C-4E20-AC41-BD32C63851BF}"/>
          </ac:spMkLst>
        </pc:spChg>
        <pc:spChg chg="mod">
          <ac:chgData name="Nguyễn Bảo" userId="c0d1d28045885c75" providerId="LiveId" clId="{58950B4F-A925-4641-A942-DC48FD0351ED}" dt="2022-12-12T08:58:28.037" v="1881" actId="14100"/>
          <ac:spMkLst>
            <pc:docMk/>
            <pc:sldMk cId="4237540328" sldId="309"/>
            <ac:spMk id="67" creationId="{39C1D5FD-137E-4289-BF70-6EE70BD074E1}"/>
          </ac:spMkLst>
        </pc:spChg>
        <pc:picChg chg="add mod">
          <ac:chgData name="Nguyễn Bảo" userId="c0d1d28045885c75" providerId="LiveId" clId="{58950B4F-A925-4641-A942-DC48FD0351ED}" dt="2022-12-12T09:00:34.588" v="1992" actId="14100"/>
          <ac:picMkLst>
            <pc:docMk/>
            <pc:sldMk cId="4237540328" sldId="309"/>
            <ac:picMk id="2" creationId="{BB2CD3DD-B0D7-01A6-E590-A5DFFF85F657}"/>
          </ac:picMkLst>
        </pc:picChg>
        <pc:picChg chg="del">
          <ac:chgData name="Nguyễn Bảo" userId="c0d1d28045885c75" providerId="LiveId" clId="{58950B4F-A925-4641-A942-DC48FD0351ED}" dt="2022-12-12T09:00:01.493" v="1985" actId="478"/>
          <ac:picMkLst>
            <pc:docMk/>
            <pc:sldMk cId="4237540328" sldId="309"/>
            <ac:picMk id="3" creationId="{497DCB53-625A-8D8A-BE4B-A0B997AD0B32}"/>
          </ac:picMkLst>
        </pc:picChg>
      </pc:sldChg>
      <pc:sldChg chg="modSp add mod">
        <pc:chgData name="Nguyễn Bảo" userId="c0d1d28045885c75" providerId="LiveId" clId="{58950B4F-A925-4641-A942-DC48FD0351ED}" dt="2022-12-12T09:02:07.475" v="2009" actId="1076"/>
        <pc:sldMkLst>
          <pc:docMk/>
          <pc:sldMk cId="3562900925" sldId="310"/>
        </pc:sldMkLst>
        <pc:spChg chg="mod">
          <ac:chgData name="Nguyễn Bảo" userId="c0d1d28045885c75" providerId="LiveId" clId="{58950B4F-A925-4641-A942-DC48FD0351ED}" dt="2022-12-12T09:01:29.888" v="2003" actId="20577"/>
          <ac:spMkLst>
            <pc:docMk/>
            <pc:sldMk cId="3562900925" sldId="310"/>
            <ac:spMk id="4" creationId="{32291448-CF66-7347-9876-732306C1687A}"/>
          </ac:spMkLst>
        </pc:spChg>
        <pc:spChg chg="mod">
          <ac:chgData name="Nguyễn Bảo" userId="c0d1d28045885c75" providerId="LiveId" clId="{58950B4F-A925-4641-A942-DC48FD0351ED}" dt="2022-12-12T09:02:07.475" v="2009" actId="1076"/>
          <ac:spMkLst>
            <pc:docMk/>
            <pc:sldMk cId="3562900925" sldId="310"/>
            <ac:spMk id="5" creationId="{5D2C6765-0DB2-9EC2-C781-0A3255EC84A5}"/>
          </ac:spMkLst>
        </pc:spChg>
        <pc:spChg chg="mod">
          <ac:chgData name="Nguyễn Bảo" userId="c0d1d28045885c75" providerId="LiveId" clId="{58950B4F-A925-4641-A942-DC48FD0351ED}" dt="2022-12-12T09:00:57.807" v="1995" actId="20577"/>
          <ac:spMkLst>
            <pc:docMk/>
            <pc:sldMk cId="3562900925" sldId="310"/>
            <ac:spMk id="13" creationId="{22B29D24-DA19-4CC6-871E-364015FCC78A}"/>
          </ac:spMkLst>
        </pc:spChg>
        <pc:spChg chg="mod">
          <ac:chgData name="Nguyễn Bảo" userId="c0d1d28045885c75" providerId="LiveId" clId="{58950B4F-A925-4641-A942-DC48FD0351ED}" dt="2022-12-12T09:01:02.703" v="1997" actId="20577"/>
          <ac:spMkLst>
            <pc:docMk/>
            <pc:sldMk cId="3562900925" sldId="310"/>
            <ac:spMk id="35" creationId="{9808EA57-B578-4FF6-A6BB-297E77B8632B}"/>
          </ac:spMkLst>
        </pc:spChg>
      </pc:sldChg>
      <pc:sldChg chg="addSp delSp modSp add mod">
        <pc:chgData name="Nguyễn Bảo" userId="c0d1d28045885c75" providerId="LiveId" clId="{58950B4F-A925-4641-A942-DC48FD0351ED}" dt="2022-12-12T09:03:28.908" v="2083" actId="14100"/>
        <pc:sldMkLst>
          <pc:docMk/>
          <pc:sldMk cId="2908158562" sldId="311"/>
        </pc:sldMkLst>
        <pc:spChg chg="mod">
          <ac:chgData name="Nguyễn Bảo" userId="c0d1d28045885c75" providerId="LiveId" clId="{58950B4F-A925-4641-A942-DC48FD0351ED}" dt="2022-12-12T09:02:44.267" v="2041" actId="20577"/>
          <ac:spMkLst>
            <pc:docMk/>
            <pc:sldMk cId="2908158562" sldId="311"/>
            <ac:spMk id="13" creationId="{22B29D24-DA19-4CC6-871E-364015FCC78A}"/>
          </ac:spMkLst>
        </pc:spChg>
        <pc:spChg chg="mod">
          <ac:chgData name="Nguyễn Bảo" userId="c0d1d28045885c75" providerId="LiveId" clId="{58950B4F-A925-4641-A942-DC48FD0351ED}" dt="2022-12-12T09:02:33.147" v="2015"/>
          <ac:spMkLst>
            <pc:docMk/>
            <pc:sldMk cId="2908158562" sldId="311"/>
            <ac:spMk id="30" creationId="{7CF5E4A2-8A4C-409F-B46A-350F0776E98F}"/>
          </ac:spMkLst>
        </pc:spChg>
        <pc:spChg chg="mod">
          <ac:chgData name="Nguyễn Bảo" userId="c0d1d28045885c75" providerId="LiveId" clId="{58950B4F-A925-4641-A942-DC48FD0351ED}" dt="2022-12-12T09:03:07.549" v="2077" actId="20577"/>
          <ac:spMkLst>
            <pc:docMk/>
            <pc:sldMk cId="2908158562" sldId="311"/>
            <ac:spMk id="66" creationId="{D964AA56-6F2C-4E20-AC41-BD32C63851BF}"/>
          </ac:spMkLst>
        </pc:spChg>
        <pc:spChg chg="mod">
          <ac:chgData name="Nguyễn Bảo" userId="c0d1d28045885c75" providerId="LiveId" clId="{58950B4F-A925-4641-A942-DC48FD0351ED}" dt="2022-12-12T09:02:41.397" v="2039"/>
          <ac:spMkLst>
            <pc:docMk/>
            <pc:sldMk cId="2908158562" sldId="311"/>
            <ac:spMk id="67" creationId="{39C1D5FD-137E-4289-BF70-6EE70BD074E1}"/>
          </ac:spMkLst>
        </pc:spChg>
        <pc:picChg chg="del">
          <ac:chgData name="Nguyễn Bảo" userId="c0d1d28045885c75" providerId="LiveId" clId="{58950B4F-A925-4641-A942-DC48FD0351ED}" dt="2022-12-12T09:03:09.172" v="2078" actId="478"/>
          <ac:picMkLst>
            <pc:docMk/>
            <pc:sldMk cId="2908158562" sldId="311"/>
            <ac:picMk id="2" creationId="{BB2CD3DD-B0D7-01A6-E590-A5DFFF85F657}"/>
          </ac:picMkLst>
        </pc:picChg>
        <pc:picChg chg="add mod">
          <ac:chgData name="Nguyễn Bảo" userId="c0d1d28045885c75" providerId="LiveId" clId="{58950B4F-A925-4641-A942-DC48FD0351ED}" dt="2022-12-12T09:03:28.908" v="2083" actId="14100"/>
          <ac:picMkLst>
            <pc:docMk/>
            <pc:sldMk cId="2908158562" sldId="311"/>
            <ac:picMk id="3" creationId="{15C2B05B-9602-714B-CA63-68AB0F2C3B7D}"/>
          </ac:picMkLst>
        </pc:picChg>
      </pc:sldChg>
      <pc:sldChg chg="modSp add mod">
        <pc:chgData name="Nguyễn Bảo" userId="c0d1d28045885c75" providerId="LiveId" clId="{58950B4F-A925-4641-A942-DC48FD0351ED}" dt="2022-12-12T09:05:10.068" v="2104" actId="1076"/>
        <pc:sldMkLst>
          <pc:docMk/>
          <pc:sldMk cId="4208645783" sldId="312"/>
        </pc:sldMkLst>
        <pc:spChg chg="mod">
          <ac:chgData name="Nguyễn Bảo" userId="c0d1d28045885c75" providerId="LiveId" clId="{58950B4F-A925-4641-A942-DC48FD0351ED}" dt="2022-12-12T09:05:09.514" v="2103" actId="20577"/>
          <ac:spMkLst>
            <pc:docMk/>
            <pc:sldMk cId="4208645783" sldId="312"/>
            <ac:spMk id="4" creationId="{32291448-CF66-7347-9876-732306C1687A}"/>
          </ac:spMkLst>
        </pc:spChg>
        <pc:spChg chg="mod">
          <ac:chgData name="Nguyễn Bảo" userId="c0d1d28045885c75" providerId="LiveId" clId="{58950B4F-A925-4641-A942-DC48FD0351ED}" dt="2022-12-12T09:04:53.445" v="2096" actId="2710"/>
          <ac:spMkLst>
            <pc:docMk/>
            <pc:sldMk cId="4208645783" sldId="312"/>
            <ac:spMk id="5" creationId="{5D2C6765-0DB2-9EC2-C781-0A3255EC84A5}"/>
          </ac:spMkLst>
        </pc:spChg>
        <pc:spChg chg="mod">
          <ac:chgData name="Nguyễn Bảo" userId="c0d1d28045885c75" providerId="LiveId" clId="{58950B4F-A925-4641-A942-DC48FD0351ED}" dt="2022-12-12T09:05:10.068" v="2104" actId="1076"/>
          <ac:spMkLst>
            <pc:docMk/>
            <pc:sldMk cId="4208645783" sldId="312"/>
            <ac:spMk id="7" creationId="{25BA52ED-3B26-4AE3-B706-A73ED0895E04}"/>
          </ac:spMkLst>
        </pc:spChg>
        <pc:spChg chg="mod">
          <ac:chgData name="Nguyễn Bảo" userId="c0d1d28045885c75" providerId="LiveId" clId="{58950B4F-A925-4641-A942-DC48FD0351ED}" dt="2022-12-12T09:03:50.091" v="2086" actId="20577"/>
          <ac:spMkLst>
            <pc:docMk/>
            <pc:sldMk cId="4208645783" sldId="312"/>
            <ac:spMk id="13" creationId="{22B29D24-DA19-4CC6-871E-364015FCC78A}"/>
          </ac:spMkLst>
        </pc:spChg>
        <pc:spChg chg="mod">
          <ac:chgData name="Nguyễn Bảo" userId="c0d1d28045885c75" providerId="LiveId" clId="{58950B4F-A925-4641-A942-DC48FD0351ED}" dt="2022-12-12T09:03:52.739" v="2088" actId="20577"/>
          <ac:spMkLst>
            <pc:docMk/>
            <pc:sldMk cId="4208645783" sldId="312"/>
            <ac:spMk id="35" creationId="{9808EA57-B578-4FF6-A6BB-297E77B8632B}"/>
          </ac:spMkLst>
        </pc:spChg>
      </pc:sldChg>
      <pc:sldChg chg="addSp delSp modSp add mod">
        <pc:chgData name="Nguyễn Bảo" userId="c0d1d28045885c75" providerId="LiveId" clId="{58950B4F-A925-4641-A942-DC48FD0351ED}" dt="2022-12-12T09:22:16.608" v="2400"/>
        <pc:sldMkLst>
          <pc:docMk/>
          <pc:sldMk cId="572121752" sldId="313"/>
        </pc:sldMkLst>
        <pc:spChg chg="mod">
          <ac:chgData name="Nguyễn Bảo" userId="c0d1d28045885c75" providerId="LiveId" clId="{58950B4F-A925-4641-A942-DC48FD0351ED}" dt="2022-12-12T09:12:56.293" v="2307" actId="1076"/>
          <ac:spMkLst>
            <pc:docMk/>
            <pc:sldMk cId="572121752" sldId="313"/>
            <ac:spMk id="34" creationId="{010D8582-ED40-4D24-B253-4A44D69D9773}"/>
          </ac:spMkLst>
        </pc:spChg>
        <pc:spChg chg="mod">
          <ac:chgData name="Nguyễn Bảo" userId="c0d1d28045885c75" providerId="LiveId" clId="{58950B4F-A925-4641-A942-DC48FD0351ED}" dt="2022-12-12T09:21:43.540" v="2376" actId="207"/>
          <ac:spMkLst>
            <pc:docMk/>
            <pc:sldMk cId="572121752" sldId="313"/>
            <ac:spMk id="90" creationId="{CD878704-CF17-42E8-82D0-6854E3B29D52}"/>
          </ac:spMkLst>
        </pc:spChg>
        <pc:spChg chg="mod">
          <ac:chgData name="Nguyễn Bảo" userId="c0d1d28045885c75" providerId="LiveId" clId="{58950B4F-A925-4641-A942-DC48FD0351ED}" dt="2022-12-12T09:22:16.608" v="2400"/>
          <ac:spMkLst>
            <pc:docMk/>
            <pc:sldMk cId="572121752" sldId="313"/>
            <ac:spMk id="98" creationId="{4F721B6C-3A9E-4023-8FEF-F44E31DDC934}"/>
          </ac:spMkLst>
        </pc:spChg>
        <pc:picChg chg="del">
          <ac:chgData name="Nguyễn Bảo" userId="c0d1d28045885c75" providerId="LiveId" clId="{58950B4F-A925-4641-A942-DC48FD0351ED}" dt="2022-12-12T09:12:16.967" v="2301" actId="478"/>
          <ac:picMkLst>
            <pc:docMk/>
            <pc:sldMk cId="572121752" sldId="313"/>
            <ac:picMk id="3" creationId="{2FCF2627-3EEE-AA5E-8BB9-64B38E261D39}"/>
          </ac:picMkLst>
        </pc:picChg>
        <pc:picChg chg="add mod">
          <ac:chgData name="Nguyễn Bảo" userId="c0d1d28045885c75" providerId="LiveId" clId="{58950B4F-A925-4641-A942-DC48FD0351ED}" dt="2022-12-12T09:12:58.698" v="2308" actId="1076"/>
          <ac:picMkLst>
            <pc:docMk/>
            <pc:sldMk cId="572121752" sldId="313"/>
            <ac:picMk id="4" creationId="{C3148F9C-0B64-72AF-3C5B-28860A5C5352}"/>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53DA7-18CC-447C-BA2A-1AFEB37CE984}"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18DE2DC3-5380-45B5-99DA-1498420A4BEF}">
      <dgm:prSet phldrT="[Text]" phldr="1"/>
      <dgm:spPr/>
      <dgm:t>
        <a:bodyPr/>
        <a:lstStyle/>
        <a:p>
          <a:endParaRPr lang="vi-VN" dirty="0"/>
        </a:p>
      </dgm:t>
    </dgm:pt>
    <dgm:pt modelId="{7DE0EDFE-FD6E-4C0F-865F-8C8E6425E61B}" type="parTrans" cxnId="{F27D9A4D-08E3-46F6-8130-CC41C46196D3}">
      <dgm:prSet/>
      <dgm:spPr/>
      <dgm:t>
        <a:bodyPr/>
        <a:lstStyle/>
        <a:p>
          <a:endParaRPr lang="vi-VN"/>
        </a:p>
      </dgm:t>
    </dgm:pt>
    <dgm:pt modelId="{313EC5CB-176E-498E-8DFB-FDAD319B7494}" type="sibTrans" cxnId="{F27D9A4D-08E3-46F6-8130-CC41C46196D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dgm:spPr>
      <dgm:t>
        <a:bodyPr/>
        <a:lstStyle/>
        <a:p>
          <a:endParaRPr lang="vi-VN"/>
        </a:p>
      </dgm:t>
    </dgm:pt>
    <dgm:pt modelId="{D9E334C2-21E8-43AA-9F43-06B2BFD3D6BD}" type="pres">
      <dgm:prSet presAssocID="{49653DA7-18CC-447C-BA2A-1AFEB37CE984}" presName="Name0" presStyleCnt="0">
        <dgm:presLayoutVars>
          <dgm:chMax val="7"/>
          <dgm:chPref val="7"/>
          <dgm:dir/>
        </dgm:presLayoutVars>
      </dgm:prSet>
      <dgm:spPr/>
    </dgm:pt>
    <dgm:pt modelId="{C5A94E41-990A-4F7D-8459-D854BEE8B6AA}" type="pres">
      <dgm:prSet presAssocID="{49653DA7-18CC-447C-BA2A-1AFEB37CE984}" presName="Name1" presStyleCnt="0"/>
      <dgm:spPr/>
    </dgm:pt>
    <dgm:pt modelId="{015D6DF1-8620-4781-BFF9-715AB1AC98BC}" type="pres">
      <dgm:prSet presAssocID="{313EC5CB-176E-498E-8DFB-FDAD319B7494}" presName="picture_1" presStyleCnt="0"/>
      <dgm:spPr/>
    </dgm:pt>
    <dgm:pt modelId="{13888D3A-E929-4F01-A0C8-E83D9EC7C9B6}" type="pres">
      <dgm:prSet presAssocID="{313EC5CB-176E-498E-8DFB-FDAD319B7494}" presName="pictureRepeatNode" presStyleLbl="alignImgPlace1" presStyleIdx="0" presStyleCnt="1" custLinFactNeighborX="-11221" custLinFactNeighborY="11498"/>
      <dgm:spPr/>
    </dgm:pt>
    <dgm:pt modelId="{4189789E-EF60-4D67-B43A-297E6E61F7DC}" type="pres">
      <dgm:prSet presAssocID="{18DE2DC3-5380-45B5-99DA-1498420A4BEF}" presName="text_1" presStyleLbl="node1" presStyleIdx="0" presStyleCnt="0">
        <dgm:presLayoutVars>
          <dgm:bulletEnabled val="1"/>
        </dgm:presLayoutVars>
      </dgm:prSet>
      <dgm:spPr/>
    </dgm:pt>
  </dgm:ptLst>
  <dgm:cxnLst>
    <dgm:cxn modelId="{F27D9A4D-08E3-46F6-8130-CC41C46196D3}" srcId="{49653DA7-18CC-447C-BA2A-1AFEB37CE984}" destId="{18DE2DC3-5380-45B5-99DA-1498420A4BEF}" srcOrd="0" destOrd="0" parTransId="{7DE0EDFE-FD6E-4C0F-865F-8C8E6425E61B}" sibTransId="{313EC5CB-176E-498E-8DFB-FDAD319B7494}"/>
    <dgm:cxn modelId="{341DD64F-8830-4DC4-B455-DD27F7FEA608}" type="presOf" srcId="{18DE2DC3-5380-45B5-99DA-1498420A4BEF}" destId="{4189789E-EF60-4D67-B43A-297E6E61F7DC}" srcOrd="0" destOrd="0" presId="urn:microsoft.com/office/officeart/2008/layout/CircularPictureCallout"/>
    <dgm:cxn modelId="{0F9C9393-D9B8-48F7-82AD-0E7038B81078}" type="presOf" srcId="{313EC5CB-176E-498E-8DFB-FDAD319B7494}" destId="{13888D3A-E929-4F01-A0C8-E83D9EC7C9B6}" srcOrd="0" destOrd="0" presId="urn:microsoft.com/office/officeart/2008/layout/CircularPictureCallout"/>
    <dgm:cxn modelId="{1EBC38E4-B350-4137-9BA4-FC04749E0EA8}" type="presOf" srcId="{49653DA7-18CC-447C-BA2A-1AFEB37CE984}" destId="{D9E334C2-21E8-43AA-9F43-06B2BFD3D6BD}" srcOrd="0" destOrd="0" presId="urn:microsoft.com/office/officeart/2008/layout/CircularPictureCallout"/>
    <dgm:cxn modelId="{2544EF4A-BB0F-4386-B8AB-756FDD7B7834}" type="presParOf" srcId="{D9E334C2-21E8-43AA-9F43-06B2BFD3D6BD}" destId="{C5A94E41-990A-4F7D-8459-D854BEE8B6AA}" srcOrd="0" destOrd="0" presId="urn:microsoft.com/office/officeart/2008/layout/CircularPictureCallout"/>
    <dgm:cxn modelId="{D38454FC-8133-461E-A2B2-813FF293C255}" type="presParOf" srcId="{C5A94E41-990A-4F7D-8459-D854BEE8B6AA}" destId="{015D6DF1-8620-4781-BFF9-715AB1AC98BC}" srcOrd="0" destOrd="0" presId="urn:microsoft.com/office/officeart/2008/layout/CircularPictureCallout"/>
    <dgm:cxn modelId="{D9C0691B-7484-41BB-AED6-71B26DAC9969}" type="presParOf" srcId="{015D6DF1-8620-4781-BFF9-715AB1AC98BC}" destId="{13888D3A-E929-4F01-A0C8-E83D9EC7C9B6}" srcOrd="0" destOrd="0" presId="urn:microsoft.com/office/officeart/2008/layout/CircularPictureCallout"/>
    <dgm:cxn modelId="{EE680813-0849-44C9-89E6-FF21352656F1}" type="presParOf" srcId="{C5A94E41-990A-4F7D-8459-D854BEE8B6AA}" destId="{4189789E-EF60-4D67-B43A-297E6E61F7DC}" srcOrd="1" destOrd="0" presId="urn:microsoft.com/office/officeart/2008/layout/CircularPictureCallou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88D3A-E929-4F01-A0C8-E83D9EC7C9B6}">
      <dsp:nvSpPr>
        <dsp:cNvPr id="0" name=""/>
        <dsp:cNvSpPr/>
      </dsp:nvSpPr>
      <dsp:spPr>
        <a:xfrm>
          <a:off x="203216" y="201905"/>
          <a:ext cx="524036" cy="5240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89789E-EF60-4D67-B43A-297E6E61F7DC}">
      <dsp:nvSpPr>
        <dsp:cNvPr id="0" name=""/>
        <dsp:cNvSpPr/>
      </dsp:nvSpPr>
      <dsp:spPr>
        <a:xfrm>
          <a:off x="356344" y="419915"/>
          <a:ext cx="335383" cy="17293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endParaRPr lang="vi-VN" sz="1100" kern="1200" dirty="0"/>
        </a:p>
      </dsp:txBody>
      <dsp:txXfrm>
        <a:off x="356344" y="419915"/>
        <a:ext cx="335383" cy="17293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B9D-5F97-46B8-A3C5-2A2568B73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1B0ABAE-9982-4EC6-A352-B54243B2C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8D957EE-7705-4974-B71F-FE7015E7A8F5}"/>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274BB333-E775-42C0-A7D4-0BD7307DC5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9EC1156-F678-4954-930D-9769E85E5B99}"/>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29274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7CA-30D7-4062-963F-57FF057FC21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DC2706A-5F12-49FB-9651-7BAEBD3C5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10075D7-A228-4C48-984B-D80E98B635C6}"/>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E68F5753-E11C-4AA3-B075-E77A6DEE651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886A90-9D4E-4DF8-940C-EC1E05CAC7D3}"/>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9091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CA70-B52E-4E42-AE8A-01B86D525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42F4A5E-CD48-4539-9182-F6E6501A9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64BCEDB-91E4-45D3-831A-4BA3774424F7}"/>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DED3BF68-6D04-49EE-968B-4ACE202671B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7024C3C-8451-413A-872B-7AD65156EA7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787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3D0B-39EC-4FD7-8DEF-11D645E1052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3A0FBEF-9862-4AB9-A56D-68D1586CF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6CDBE5F-0903-4F0A-9475-B724D4040344}"/>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F7EDCB72-9707-4535-B1D9-E537F8D6296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904F9C-E5FB-4D6F-9761-5B2626F6CC98}"/>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2371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A7ED-339E-4F96-874E-C4EB38B7F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030662D-F497-4E51-9ADF-1083D1195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F0C2C-0CF5-4DDA-98D3-C04B55D22DE9}"/>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ED2EE487-3825-4189-A0A8-2DA492A494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D8CC4B7-C234-4755-BD8A-12C7D3A50E1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1843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1726-C25D-43F1-8522-EB10A629D86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9A61873-16B5-4EAB-A45E-4C1AB8D9D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B84FB7DC-83F4-474E-9422-146A6CCAB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94A1858-FF70-4C9E-B51F-6179C899E76F}"/>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6" name="Footer Placeholder 5">
            <a:extLst>
              <a:ext uri="{FF2B5EF4-FFF2-40B4-BE49-F238E27FC236}">
                <a16:creationId xmlns:a16="http://schemas.microsoft.com/office/drawing/2014/main" id="{3AC9C9B2-95D2-4312-8786-44EE9FBAD8F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77D6688-7A34-48BE-B92F-607D506FEC2F}"/>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1977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C56A-82D7-4DE4-A313-B8DC4BC88A7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8D9ED0D-30FC-4EBF-B0DE-1AC026F7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8C68A-A406-402E-90EB-76DFA2810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DDD6FD7-CA73-4D80-9DAF-298556C5D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F4623-9F0E-4387-B2C5-8E9587DC1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F24B3F73-FCCD-4B4C-993D-430FFEF24994}"/>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8" name="Footer Placeholder 7">
            <a:extLst>
              <a:ext uri="{FF2B5EF4-FFF2-40B4-BE49-F238E27FC236}">
                <a16:creationId xmlns:a16="http://schemas.microsoft.com/office/drawing/2014/main" id="{EC6B23CC-8667-4ADB-9A13-50BA7AC6D88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E2F8795-8A02-43F2-AB5F-7AA87682FDF0}"/>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202583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2A19-C7B8-44D2-9FE6-8C774A2A3F2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7DC8D5-933D-4439-8914-DB845A5C694B}"/>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4" name="Footer Placeholder 3">
            <a:extLst>
              <a:ext uri="{FF2B5EF4-FFF2-40B4-BE49-F238E27FC236}">
                <a16:creationId xmlns:a16="http://schemas.microsoft.com/office/drawing/2014/main" id="{C5AA96A9-C42F-43F1-B479-FF125472FF4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D103F64-137C-4E49-A1E6-00C15DB034D4}"/>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408519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7CDD1-EA4B-46E0-B579-9FA938A68E93}"/>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3" name="Footer Placeholder 2">
            <a:extLst>
              <a:ext uri="{FF2B5EF4-FFF2-40B4-BE49-F238E27FC236}">
                <a16:creationId xmlns:a16="http://schemas.microsoft.com/office/drawing/2014/main" id="{5E18BCED-EE3A-4122-993F-35799D2D41D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710D1AE0-7731-496D-A228-EC6FD22F1E17}"/>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01799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3683-0A87-42DF-89F2-75218687C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C6F1FC3-6845-4390-9E56-D7AE70E1C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52DC16F3-15D8-4691-A1BB-D010059A9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20580-F18C-41B8-B60F-E8434F6D364E}"/>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6" name="Footer Placeholder 5">
            <a:extLst>
              <a:ext uri="{FF2B5EF4-FFF2-40B4-BE49-F238E27FC236}">
                <a16:creationId xmlns:a16="http://schemas.microsoft.com/office/drawing/2014/main" id="{B6AF690A-75AC-4305-AB00-7F65C189B5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E2C66D-FA0F-490B-9CAA-81D765E72DEB}"/>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38047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E4CA-95D3-43ED-9824-AC4567D7E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2941F16-C83C-44CA-BAD6-422E9140D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4877F7F-318B-4821-ACAC-FEAA7CD81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2117F-DCDA-43BD-918E-5DDC1FE0184A}"/>
              </a:ext>
            </a:extLst>
          </p:cNvPr>
          <p:cNvSpPr>
            <a:spLocks noGrp="1"/>
          </p:cNvSpPr>
          <p:nvPr>
            <p:ph type="dt" sz="half" idx="10"/>
          </p:nvPr>
        </p:nvSpPr>
        <p:spPr/>
        <p:txBody>
          <a:bodyPr/>
          <a:lstStyle/>
          <a:p>
            <a:fld id="{26470453-EB2F-44BC-8DED-A0C95C6DBCD5}" type="datetimeFigureOut">
              <a:rPr lang="en-PH" smtClean="0"/>
              <a:t>12/12/2022</a:t>
            </a:fld>
            <a:endParaRPr lang="en-PH"/>
          </a:p>
        </p:txBody>
      </p:sp>
      <p:sp>
        <p:nvSpPr>
          <p:cNvPr id="6" name="Footer Placeholder 5">
            <a:extLst>
              <a:ext uri="{FF2B5EF4-FFF2-40B4-BE49-F238E27FC236}">
                <a16:creationId xmlns:a16="http://schemas.microsoft.com/office/drawing/2014/main" id="{2F4FE4A8-92E5-4FCB-B6CE-D8215687A19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DBED95B-0EDD-43C9-9A58-65F89E704E9E}"/>
              </a:ext>
            </a:extLst>
          </p:cNvPr>
          <p:cNvSpPr>
            <a:spLocks noGrp="1"/>
          </p:cNvSpPr>
          <p:nvPr>
            <p:ph type="sldNum" sz="quarter" idx="12"/>
          </p:nvPr>
        </p:nvSpPr>
        <p:spPr/>
        <p:txBody>
          <a:bodyPr/>
          <a:lstStyle/>
          <a:p>
            <a:fld id="{D5D923C1-D264-4B58-9885-80CD3DA42BF0}" type="slidenum">
              <a:rPr lang="en-PH" smtClean="0"/>
              <a:t>‹#›</a:t>
            </a:fld>
            <a:endParaRPr lang="en-PH"/>
          </a:p>
        </p:txBody>
      </p:sp>
    </p:spTree>
    <p:extLst>
      <p:ext uri="{BB962C8B-B14F-4D97-AF65-F5344CB8AC3E}">
        <p14:creationId xmlns:p14="http://schemas.microsoft.com/office/powerpoint/2010/main" val="14850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20398-6277-4BAA-8538-6952EE4DA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873262F-C49C-4D78-8069-67F548C7B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361CB3-8314-436A-91F7-D25349BDE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70453-EB2F-44BC-8DED-A0C95C6DBCD5}" type="datetimeFigureOut">
              <a:rPr lang="en-PH" smtClean="0"/>
              <a:t>12/12/2022</a:t>
            </a:fld>
            <a:endParaRPr lang="en-PH"/>
          </a:p>
        </p:txBody>
      </p:sp>
      <p:sp>
        <p:nvSpPr>
          <p:cNvPr id="5" name="Footer Placeholder 4">
            <a:extLst>
              <a:ext uri="{FF2B5EF4-FFF2-40B4-BE49-F238E27FC236}">
                <a16:creationId xmlns:a16="http://schemas.microsoft.com/office/drawing/2014/main" id="{40F9673A-9161-4E30-97E3-3516824F3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BBD7820-A752-471A-B746-CB115C65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923C1-D264-4B58-9885-80CD3DA42BF0}" type="slidenum">
              <a:rPr lang="en-PH" smtClean="0"/>
              <a:t>‹#›</a:t>
            </a:fld>
            <a:endParaRPr lang="en-PH"/>
          </a:p>
        </p:txBody>
      </p:sp>
    </p:spTree>
    <p:extLst>
      <p:ext uri="{BB962C8B-B14F-4D97-AF65-F5344CB8AC3E}">
        <p14:creationId xmlns:p14="http://schemas.microsoft.com/office/powerpoint/2010/main" val="2870602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jp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fif"/></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7.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4.png"/><Relationship Id="rId12" Type="http://schemas.openxmlformats.org/officeDocument/2006/relationships/image" Target="../media/image30.png"/><Relationship Id="rId2" Type="http://schemas.openxmlformats.org/officeDocument/2006/relationships/image" Target="../media/image2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9.png"/><Relationship Id="rId5" Type="http://schemas.microsoft.com/office/2007/relationships/hdphoto" Target="../media/hdphoto4.wdp"/><Relationship Id="rId15" Type="http://schemas.openxmlformats.org/officeDocument/2006/relationships/image" Target="../media/image33.png"/><Relationship Id="rId10" Type="http://schemas.microsoft.com/office/2007/relationships/hdphoto" Target="../media/hdphoto5.wdp"/><Relationship Id="rId4" Type="http://schemas.openxmlformats.org/officeDocument/2006/relationships/image" Target="../media/image18.png"/><Relationship Id="rId9" Type="http://schemas.openxmlformats.org/officeDocument/2006/relationships/image" Target="../media/image28.png"/><Relationship Id="rId14" Type="http://schemas.openxmlformats.org/officeDocument/2006/relationships/image" Target="../media/image32.jpg"/></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29.png"/><Relationship Id="rId5" Type="http://schemas.microsoft.com/office/2007/relationships/hdphoto" Target="../media/hdphoto4.wdp"/><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6.wdp"/><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image" Target="../media/image41.svg"/><Relationship Id="rId7" Type="http://schemas.microsoft.com/office/2007/relationships/hdphoto" Target="../media/hdphoto5.wdp"/><Relationship Id="rId12" Type="http://schemas.openxmlformats.org/officeDocument/2006/relationships/image" Target="../media/image33.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3.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4.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1.png"/><Relationship Id="rId19" Type="http://schemas.openxmlformats.org/officeDocument/2006/relationships/image" Target="../media/image39.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_rels/slide17.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29.png"/><Relationship Id="rId5" Type="http://schemas.microsoft.com/office/2007/relationships/hdphoto" Target="../media/hdphoto4.wdp"/><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8.png"/><Relationship Id="rId1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6.wdp"/><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image" Target="../media/image41.svg"/><Relationship Id="rId7" Type="http://schemas.microsoft.com/office/2007/relationships/hdphoto" Target="../media/hdphoto5.wdp"/><Relationship Id="rId12" Type="http://schemas.openxmlformats.org/officeDocument/2006/relationships/image" Target="../media/image33.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3.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4.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1.png"/><Relationship Id="rId19" Type="http://schemas.openxmlformats.org/officeDocument/2006/relationships/image" Target="../media/image39.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_rels/slide19.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29.png"/><Relationship Id="rId5" Type="http://schemas.microsoft.com/office/2007/relationships/hdphoto" Target="../media/hdphoto4.wdp"/><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8.png"/><Relationship Id="rId14"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Colors" Target="../diagrams/colors1.xml"/><Relationship Id="rId1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diagramQuickStyle" Target="../diagrams/quickStyle1.xml"/><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diagramLayout" Target="../diagrams/layout1.xml"/><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diagramData" Target="../diagrams/data1.xml"/><Relationship Id="rId4" Type="http://schemas.openxmlformats.org/officeDocument/2006/relationships/image" Target="../media/image10.png"/><Relationship Id="rId9" Type="http://schemas.microsoft.com/office/2007/relationships/hdphoto" Target="../media/hdphoto2.wdp"/><Relationship Id="rId14" Type="http://schemas.microsoft.com/office/2007/relationships/diagramDrawing" Target="../diagrams/drawing1.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6.wdp"/><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image" Target="../media/image41.svg"/><Relationship Id="rId7" Type="http://schemas.microsoft.com/office/2007/relationships/hdphoto" Target="../media/hdphoto5.wdp"/><Relationship Id="rId12" Type="http://schemas.openxmlformats.org/officeDocument/2006/relationships/image" Target="../media/image33.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3.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4.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1.png"/><Relationship Id="rId19" Type="http://schemas.openxmlformats.org/officeDocument/2006/relationships/image" Target="../media/image39.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_rels/slide21.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29.png"/><Relationship Id="rId5" Type="http://schemas.microsoft.com/office/2007/relationships/hdphoto" Target="../media/hdphoto4.wdp"/><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8.png"/><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6.wdp"/><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image" Target="../media/image41.svg"/><Relationship Id="rId7" Type="http://schemas.microsoft.com/office/2007/relationships/hdphoto" Target="../media/hdphoto5.wdp"/><Relationship Id="rId12" Type="http://schemas.openxmlformats.org/officeDocument/2006/relationships/image" Target="../media/image33.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3.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4.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1.png"/><Relationship Id="rId19" Type="http://schemas.openxmlformats.org/officeDocument/2006/relationships/image" Target="../media/image39.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_rels/slide23.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29.png"/><Relationship Id="rId5" Type="http://schemas.microsoft.com/office/2007/relationships/hdphoto" Target="../media/hdphoto4.wdp"/><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6.wdp"/><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4.png"/><Relationship Id="rId21" Type="http://schemas.openxmlformats.org/officeDocument/2006/relationships/image" Target="../media/image41.svg"/><Relationship Id="rId7" Type="http://schemas.microsoft.com/office/2007/relationships/hdphoto" Target="../media/hdphoto5.wdp"/><Relationship Id="rId12" Type="http://schemas.openxmlformats.org/officeDocument/2006/relationships/image" Target="../media/image33.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3.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4.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1.png"/><Relationship Id="rId19" Type="http://schemas.openxmlformats.org/officeDocument/2006/relationships/image" Target="../media/image39.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sv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4.png"/><Relationship Id="rId21" Type="http://schemas.openxmlformats.org/officeDocument/2006/relationships/image" Target="../media/image43.svg"/><Relationship Id="rId7" Type="http://schemas.microsoft.com/office/2007/relationships/hdphoto" Target="../media/hdphoto5.wdp"/><Relationship Id="rId12" Type="http://schemas.openxmlformats.org/officeDocument/2006/relationships/image" Target="../media/image34.png"/><Relationship Id="rId17" Type="http://schemas.openxmlformats.org/officeDocument/2006/relationships/image" Target="../media/image39.svg"/><Relationship Id="rId25" Type="http://schemas.openxmlformats.org/officeDocument/2006/relationships/image" Target="../media/image47.svg"/><Relationship Id="rId2" Type="http://schemas.openxmlformats.org/officeDocument/2006/relationships/image" Target="../media/image3.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6.png"/><Relationship Id="rId5" Type="http://schemas.microsoft.com/office/2007/relationships/hdphoto" Target="../media/hdphoto4.wdp"/><Relationship Id="rId15" Type="http://schemas.openxmlformats.org/officeDocument/2006/relationships/image" Target="../media/image37.svg"/><Relationship Id="rId23" Type="http://schemas.openxmlformats.org/officeDocument/2006/relationships/image" Target="../media/image45.svg"/><Relationship Id="rId10" Type="http://schemas.openxmlformats.org/officeDocument/2006/relationships/image" Target="../media/image31.png"/><Relationship Id="rId19" Type="http://schemas.openxmlformats.org/officeDocument/2006/relationships/image" Target="../media/image41.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sv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26" Type="http://schemas.openxmlformats.org/officeDocument/2006/relationships/image" Target="../media/image56.png"/><Relationship Id="rId3" Type="http://schemas.openxmlformats.org/officeDocument/2006/relationships/image" Target="../media/image4.png"/><Relationship Id="rId21" Type="http://schemas.openxmlformats.org/officeDocument/2006/relationships/image" Target="../media/image49.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5" Type="http://schemas.openxmlformats.org/officeDocument/2006/relationships/image" Target="../media/image55.png"/><Relationship Id="rId2" Type="http://schemas.openxmlformats.org/officeDocument/2006/relationships/image" Target="../media/image3.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svg"/><Relationship Id="rId24" Type="http://schemas.openxmlformats.org/officeDocument/2006/relationships/image" Target="../media/image26.png"/><Relationship Id="rId5" Type="http://schemas.microsoft.com/office/2007/relationships/hdphoto" Target="../media/hdphoto4.wdp"/><Relationship Id="rId15" Type="http://schemas.openxmlformats.org/officeDocument/2006/relationships/image" Target="../media/image43.svg"/><Relationship Id="rId23" Type="http://schemas.openxmlformats.org/officeDocument/2006/relationships/image" Target="../media/image25.pn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image" Target="../media/image20.png"/><Relationship Id="rId9" Type="http://schemas.openxmlformats.org/officeDocument/2006/relationships/image" Target="../media/image37.svg"/><Relationship Id="rId14" Type="http://schemas.openxmlformats.org/officeDocument/2006/relationships/image" Target="../media/image42.png"/><Relationship Id="rId22" Type="http://schemas.openxmlformats.org/officeDocument/2006/relationships/image" Target="../media/image54.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26" Type="http://schemas.openxmlformats.org/officeDocument/2006/relationships/image" Target="../media/image57.png"/><Relationship Id="rId3" Type="http://schemas.openxmlformats.org/officeDocument/2006/relationships/image" Target="../media/image4.png"/><Relationship Id="rId21" Type="http://schemas.openxmlformats.org/officeDocument/2006/relationships/image" Target="../media/image49.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5" Type="http://schemas.openxmlformats.org/officeDocument/2006/relationships/image" Target="../media/image55.png"/><Relationship Id="rId2" Type="http://schemas.openxmlformats.org/officeDocument/2006/relationships/image" Target="../media/image3.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svg"/><Relationship Id="rId24" Type="http://schemas.openxmlformats.org/officeDocument/2006/relationships/image" Target="../media/image26.png"/><Relationship Id="rId5" Type="http://schemas.microsoft.com/office/2007/relationships/hdphoto" Target="../media/hdphoto4.wdp"/><Relationship Id="rId15" Type="http://schemas.openxmlformats.org/officeDocument/2006/relationships/image" Target="../media/image43.svg"/><Relationship Id="rId23" Type="http://schemas.openxmlformats.org/officeDocument/2006/relationships/image" Target="../media/image25.pn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image" Target="../media/image20.png"/><Relationship Id="rId9" Type="http://schemas.openxmlformats.org/officeDocument/2006/relationships/image" Target="../media/image37.svg"/><Relationship Id="rId14" Type="http://schemas.openxmlformats.org/officeDocument/2006/relationships/image" Target="../media/image42.png"/><Relationship Id="rId22"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7.svg"/><Relationship Id="rId18" Type="http://schemas.openxmlformats.org/officeDocument/2006/relationships/image" Target="../media/image32.jpg"/><Relationship Id="rId3" Type="http://schemas.openxmlformats.org/officeDocument/2006/relationships/image" Target="../media/image4.png"/><Relationship Id="rId7" Type="http://schemas.openxmlformats.org/officeDocument/2006/relationships/image" Target="../media/image35.svg"/><Relationship Id="rId12" Type="http://schemas.openxmlformats.org/officeDocument/2006/relationships/image" Target="../media/image46.png"/><Relationship Id="rId17" Type="http://schemas.openxmlformats.org/officeDocument/2006/relationships/image" Target="../media/image55.png"/><Relationship Id="rId2" Type="http://schemas.openxmlformats.org/officeDocument/2006/relationships/image" Target="../media/image3.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1.svg"/><Relationship Id="rId5" Type="http://schemas.microsoft.com/office/2007/relationships/hdphoto" Target="../media/hdphoto4.wdp"/><Relationship Id="rId15" Type="http://schemas.openxmlformats.org/officeDocument/2006/relationships/image" Target="../media/image54.png"/><Relationship Id="rId10" Type="http://schemas.openxmlformats.org/officeDocument/2006/relationships/image" Target="../media/image40.png"/><Relationship Id="rId19" Type="http://schemas.openxmlformats.org/officeDocument/2006/relationships/image" Target="../media/image59.pn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3.wdp"/><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jpg"/><Relationship Id="rId3" Type="http://schemas.microsoft.com/office/2007/relationships/hdphoto" Target="../media/hdphoto3.wdp"/><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4.png"/><Relationship Id="rId12" Type="http://schemas.openxmlformats.org/officeDocument/2006/relationships/image" Target="../media/image30.png"/><Relationship Id="rId2" Type="http://schemas.openxmlformats.org/officeDocument/2006/relationships/image" Target="../media/image25.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9.png"/><Relationship Id="rId5" Type="http://schemas.microsoft.com/office/2007/relationships/hdphoto" Target="../media/hdphoto4.wdp"/><Relationship Id="rId15" Type="http://schemas.openxmlformats.org/officeDocument/2006/relationships/image" Target="../media/image33.png"/><Relationship Id="rId10" Type="http://schemas.microsoft.com/office/2007/relationships/hdphoto" Target="../media/hdphoto5.wdp"/><Relationship Id="rId4" Type="http://schemas.openxmlformats.org/officeDocument/2006/relationships/image" Target="../media/image18.png"/><Relationship Id="rId9" Type="http://schemas.openxmlformats.org/officeDocument/2006/relationships/image" Target="../media/image28.png"/><Relationship Id="rId14" Type="http://schemas.openxmlformats.org/officeDocument/2006/relationships/image" Target="../media/image32.jpg"/></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0.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sv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4.png"/><Relationship Id="rId21" Type="http://schemas.openxmlformats.org/officeDocument/2006/relationships/image" Target="../media/image43.svg"/><Relationship Id="rId7" Type="http://schemas.microsoft.com/office/2007/relationships/hdphoto" Target="../media/hdphoto5.wdp"/><Relationship Id="rId12" Type="http://schemas.openxmlformats.org/officeDocument/2006/relationships/image" Target="../media/image34.png"/><Relationship Id="rId17" Type="http://schemas.openxmlformats.org/officeDocument/2006/relationships/image" Target="../media/image39.svg"/><Relationship Id="rId25" Type="http://schemas.openxmlformats.org/officeDocument/2006/relationships/image" Target="../media/image47.svg"/><Relationship Id="rId2" Type="http://schemas.openxmlformats.org/officeDocument/2006/relationships/image" Target="../media/image3.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jpg"/><Relationship Id="rId24" Type="http://schemas.openxmlformats.org/officeDocument/2006/relationships/image" Target="../media/image46.png"/><Relationship Id="rId5" Type="http://schemas.microsoft.com/office/2007/relationships/hdphoto" Target="../media/hdphoto4.wdp"/><Relationship Id="rId15" Type="http://schemas.openxmlformats.org/officeDocument/2006/relationships/image" Target="../media/image37.svg"/><Relationship Id="rId23" Type="http://schemas.openxmlformats.org/officeDocument/2006/relationships/image" Target="../media/image45.svg"/><Relationship Id="rId10" Type="http://schemas.openxmlformats.org/officeDocument/2006/relationships/image" Target="../media/image31.png"/><Relationship Id="rId19" Type="http://schemas.openxmlformats.org/officeDocument/2006/relationships/image" Target="../media/image41.svg"/><Relationship Id="rId4" Type="http://schemas.openxmlformats.org/officeDocument/2006/relationships/image" Target="../media/image20.png"/><Relationship Id="rId9" Type="http://schemas.openxmlformats.org/officeDocument/2006/relationships/image" Target="../media/image30.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sv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26" Type="http://schemas.openxmlformats.org/officeDocument/2006/relationships/image" Target="../media/image55.png"/><Relationship Id="rId3" Type="http://schemas.openxmlformats.org/officeDocument/2006/relationships/image" Target="../media/image4.png"/><Relationship Id="rId21" Type="http://schemas.openxmlformats.org/officeDocument/2006/relationships/image" Target="../media/image49.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svg"/><Relationship Id="rId24" Type="http://schemas.openxmlformats.org/officeDocument/2006/relationships/image" Target="../media/image25.png"/><Relationship Id="rId5" Type="http://schemas.microsoft.com/office/2007/relationships/hdphoto" Target="../media/hdphoto4.wdp"/><Relationship Id="rId15" Type="http://schemas.openxmlformats.org/officeDocument/2006/relationships/image" Target="../media/image43.svg"/><Relationship Id="rId23" Type="http://schemas.openxmlformats.org/officeDocument/2006/relationships/image" Target="../media/image54.pn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image" Target="../media/image20.png"/><Relationship Id="rId9" Type="http://schemas.openxmlformats.org/officeDocument/2006/relationships/image" Target="../media/image37.svg"/><Relationship Id="rId14" Type="http://schemas.openxmlformats.org/officeDocument/2006/relationships/image" Target="../media/image42.png"/><Relationship Id="rId22" Type="http://schemas.openxmlformats.org/officeDocument/2006/relationships/image" Target="../media/image58.png"/><Relationship Id="rId27"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svg"/><Relationship Id="rId18" Type="http://schemas.openxmlformats.org/officeDocument/2006/relationships/image" Target="../media/image40.png"/><Relationship Id="rId26" Type="http://schemas.openxmlformats.org/officeDocument/2006/relationships/image" Target="../media/image55.png"/><Relationship Id="rId3" Type="http://schemas.openxmlformats.org/officeDocument/2006/relationships/image" Target="../media/image4.png"/><Relationship Id="rId21" Type="http://schemas.openxmlformats.org/officeDocument/2006/relationships/image" Target="../media/image47.svg"/><Relationship Id="rId7" Type="http://schemas.openxmlformats.org/officeDocument/2006/relationships/image" Target="../media/image37.svg"/><Relationship Id="rId12" Type="http://schemas.openxmlformats.org/officeDocument/2006/relationships/image" Target="../media/image48.png"/><Relationship Id="rId17" Type="http://schemas.openxmlformats.org/officeDocument/2006/relationships/image" Target="../media/image39.sv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38.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5.svg"/><Relationship Id="rId24" Type="http://schemas.openxmlformats.org/officeDocument/2006/relationships/image" Target="../media/image25.png"/><Relationship Id="rId5" Type="http://schemas.microsoft.com/office/2007/relationships/hdphoto" Target="../media/hdphoto4.wdp"/><Relationship Id="rId15" Type="http://schemas.openxmlformats.org/officeDocument/2006/relationships/image" Target="../media/image35.svg"/><Relationship Id="rId23" Type="http://schemas.openxmlformats.org/officeDocument/2006/relationships/image" Target="../media/image54.png"/><Relationship Id="rId10" Type="http://schemas.openxmlformats.org/officeDocument/2006/relationships/image" Target="../media/image44.png"/><Relationship Id="rId19" Type="http://schemas.openxmlformats.org/officeDocument/2006/relationships/image" Target="../media/image41.svg"/><Relationship Id="rId4" Type="http://schemas.openxmlformats.org/officeDocument/2006/relationships/image" Target="../media/image20.png"/><Relationship Id="rId9" Type="http://schemas.openxmlformats.org/officeDocument/2006/relationships/image" Target="../media/image43.svg"/><Relationship Id="rId14" Type="http://schemas.openxmlformats.org/officeDocument/2006/relationships/image" Target="../media/image34.png"/><Relationship Id="rId22" Type="http://schemas.openxmlformats.org/officeDocument/2006/relationships/image" Target="../media/image58.png"/><Relationship Id="rId27" Type="http://schemas.openxmlformats.org/officeDocument/2006/relationships/image" Target="../media/image32.jp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jpg"/><Relationship Id="rId3" Type="http://schemas.microsoft.com/office/2007/relationships/hdphoto" Target="../media/hdphoto3.wdp"/><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3.wdp"/><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3.png"/><Relationship Id="rId5" Type="http://schemas.microsoft.com/office/2007/relationships/hdphoto" Target="../media/hdphoto4.wdp"/><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4.wdp"/><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4.wdp"/><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C26A3F3-A2A3-49E1-B962-3CDAE0ABDB5D}"/>
              </a:ext>
            </a:extLst>
          </p:cNvPr>
          <p:cNvSpPr txBox="1"/>
          <p:nvPr/>
        </p:nvSpPr>
        <p:spPr>
          <a:xfrm>
            <a:off x="2552899" y="2428726"/>
            <a:ext cx="7086201" cy="2000548"/>
          </a:xfrm>
          <a:prstGeom prst="rect">
            <a:avLst/>
          </a:prstGeom>
          <a:noFill/>
        </p:spPr>
        <p:txBody>
          <a:bodyPr wrap="square" rtlCol="0">
            <a:spAutoFit/>
          </a:bodyPr>
          <a:lstStyle/>
          <a:p>
            <a:pPr algn="ctr"/>
            <a:r>
              <a:rPr lang="en-PH" sz="9600" b="1" dirty="0">
                <a:solidFill>
                  <a:srgbClr val="4285F4"/>
                </a:solidFill>
                <a:latin typeface="Product Sans" panose="020B0403030502040203" pitchFamily="34" charset="0"/>
              </a:rPr>
              <a:t>G</a:t>
            </a:r>
            <a:r>
              <a:rPr lang="en-PH" sz="9600" b="1" dirty="0">
                <a:solidFill>
                  <a:srgbClr val="EA4335"/>
                </a:solidFill>
                <a:latin typeface="Product Sans" panose="020B0403030502040203" pitchFamily="34" charset="0"/>
              </a:rPr>
              <a:t>r</a:t>
            </a:r>
            <a:r>
              <a:rPr lang="en-PH" sz="9600" b="1" dirty="0">
                <a:solidFill>
                  <a:srgbClr val="FBBC05"/>
                </a:solidFill>
                <a:latin typeface="Product Sans" panose="020B0403030502040203" pitchFamily="34" charset="0"/>
              </a:rPr>
              <a:t>o</a:t>
            </a:r>
            <a:r>
              <a:rPr lang="en-PH" sz="9600" b="1" dirty="0">
                <a:solidFill>
                  <a:srgbClr val="4285F4"/>
                </a:solidFill>
                <a:latin typeface="Product Sans" panose="020B0403030502040203" pitchFamily="34" charset="0"/>
              </a:rPr>
              <a:t>u</a:t>
            </a:r>
            <a:r>
              <a:rPr lang="en-PH" sz="9600" b="1" dirty="0">
                <a:solidFill>
                  <a:srgbClr val="34A853"/>
                </a:solidFill>
                <a:latin typeface="Product Sans" panose="020B0403030502040203" pitchFamily="34" charset="0"/>
              </a:rPr>
              <a:t>p</a:t>
            </a:r>
            <a:r>
              <a:rPr lang="en-PH" sz="9600" b="1" dirty="0">
                <a:latin typeface="Product Sans" panose="020B0403030502040203" pitchFamily="34" charset="0"/>
              </a:rPr>
              <a:t> </a:t>
            </a:r>
            <a:r>
              <a:rPr lang="en-PH" sz="9600" b="1" dirty="0">
                <a:solidFill>
                  <a:srgbClr val="FFC000"/>
                </a:solidFill>
                <a:latin typeface="Product Sans" panose="020B0403030502040203" pitchFamily="34" charset="0"/>
              </a:rPr>
              <a:t>Flash</a:t>
            </a:r>
          </a:p>
          <a:p>
            <a:pPr algn="ctr"/>
            <a:endParaRPr lang="en-PH" sz="2800" dirty="0"/>
          </a:p>
        </p:txBody>
      </p:sp>
      <p:grpSp>
        <p:nvGrpSpPr>
          <p:cNvPr id="21" name="Group 20">
            <a:extLst>
              <a:ext uri="{FF2B5EF4-FFF2-40B4-BE49-F238E27FC236}">
                <a16:creationId xmlns:a16="http://schemas.microsoft.com/office/drawing/2014/main" id="{9BD2D5D8-569E-4F47-859D-C45C6B17E952}"/>
              </a:ext>
            </a:extLst>
          </p:cNvPr>
          <p:cNvGrpSpPr/>
          <p:nvPr/>
        </p:nvGrpSpPr>
        <p:grpSpPr>
          <a:xfrm>
            <a:off x="12739775" y="5734052"/>
            <a:ext cx="1269276" cy="338554"/>
            <a:chOff x="10072775" y="5734052"/>
            <a:chExt cx="1269276" cy="338554"/>
          </a:xfrm>
        </p:grpSpPr>
        <p:sp>
          <p:nvSpPr>
            <p:cNvPr id="26" name="Rectangle: Rounded Corners 25">
              <a:extLst>
                <a:ext uri="{FF2B5EF4-FFF2-40B4-BE49-F238E27FC236}">
                  <a16:creationId xmlns:a16="http://schemas.microsoft.com/office/drawing/2014/main" id="{DE387E42-C7FC-494A-B00A-B22746C85781}"/>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7" name="Group 26">
              <a:extLst>
                <a:ext uri="{FF2B5EF4-FFF2-40B4-BE49-F238E27FC236}">
                  <a16:creationId xmlns:a16="http://schemas.microsoft.com/office/drawing/2014/main" id="{3EBF053A-63DF-4917-AA2B-958F5162768C}"/>
                </a:ext>
              </a:extLst>
            </p:cNvPr>
            <p:cNvGrpSpPr/>
            <p:nvPr/>
          </p:nvGrpSpPr>
          <p:grpSpPr>
            <a:xfrm>
              <a:off x="10207193" y="5749440"/>
              <a:ext cx="1134858" cy="307777"/>
              <a:chOff x="10207193" y="5749440"/>
              <a:chExt cx="1134858" cy="307777"/>
            </a:xfrm>
          </p:grpSpPr>
          <p:pic>
            <p:nvPicPr>
              <p:cNvPr id="28" name="Graphic 27" descr="Pencil with solid fill">
                <a:extLst>
                  <a:ext uri="{FF2B5EF4-FFF2-40B4-BE49-F238E27FC236}">
                    <a16:creationId xmlns:a16="http://schemas.microsoft.com/office/drawing/2014/main" id="{6FDF80DF-05E7-4B4C-B60E-84243C1122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29" name="TextBox 28">
                <a:extLst>
                  <a:ext uri="{FF2B5EF4-FFF2-40B4-BE49-F238E27FC236}">
                    <a16:creationId xmlns:a16="http://schemas.microsoft.com/office/drawing/2014/main" id="{FF3740E1-11E0-447C-A229-440FD484F7C3}"/>
                  </a:ext>
                </a:extLst>
              </p:cNvPr>
              <p:cNvSpPr txBox="1"/>
              <p:nvPr/>
            </p:nvSpPr>
            <p:spPr>
              <a:xfrm>
                <a:off x="10330373" y="5749440"/>
                <a:ext cx="1011678" cy="307777"/>
              </a:xfrm>
              <a:prstGeom prst="rect">
                <a:avLst/>
              </a:prstGeom>
              <a:noFill/>
            </p:spPr>
            <p:txBody>
              <a:bodyPr wrap="square" rtlCol="0">
                <a:spAutoFit/>
              </a:bodyPr>
              <a:lstStyle/>
              <a:p>
                <a:r>
                  <a:rPr lang="en-PH" sz="1400" dirty="0">
                    <a:solidFill>
                      <a:srgbClr val="4285F4"/>
                    </a:solidFill>
                    <a:latin typeface="+mj-lt"/>
                  </a:rPr>
                  <a:t>Your Team</a:t>
                </a:r>
              </a:p>
            </p:txBody>
          </p:sp>
        </p:grpSp>
      </p:grpSp>
      <p:grpSp>
        <p:nvGrpSpPr>
          <p:cNvPr id="47" name="Group 46">
            <a:extLst>
              <a:ext uri="{FF2B5EF4-FFF2-40B4-BE49-F238E27FC236}">
                <a16:creationId xmlns:a16="http://schemas.microsoft.com/office/drawing/2014/main" id="{44B41921-8C24-4833-93FC-4EA10DB0505D}"/>
              </a:ext>
            </a:extLst>
          </p:cNvPr>
          <p:cNvGrpSpPr/>
          <p:nvPr/>
        </p:nvGrpSpPr>
        <p:grpSpPr>
          <a:xfrm>
            <a:off x="-7370249" y="3178395"/>
            <a:ext cx="6654018" cy="550671"/>
            <a:chOff x="2768991" y="3077691"/>
            <a:chExt cx="6654018" cy="550671"/>
          </a:xfrm>
        </p:grpSpPr>
        <p:sp>
          <p:nvSpPr>
            <p:cNvPr id="48" name="Rectangle: Rounded Corners 47">
              <a:extLst>
                <a:ext uri="{FF2B5EF4-FFF2-40B4-BE49-F238E27FC236}">
                  <a16:creationId xmlns:a16="http://schemas.microsoft.com/office/drawing/2014/main" id="{06D19843-6DDC-46BA-8690-89311ADB7739}"/>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9" name="Picture 48">
              <a:extLst>
                <a:ext uri="{FF2B5EF4-FFF2-40B4-BE49-F238E27FC236}">
                  <a16:creationId xmlns:a16="http://schemas.microsoft.com/office/drawing/2014/main" id="{09F725F7-10BB-4829-B159-680D477F3029}"/>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50" name="Picture 49" descr="Icon&#10;&#10;Description automatically generated">
              <a:extLst>
                <a:ext uri="{FF2B5EF4-FFF2-40B4-BE49-F238E27FC236}">
                  <a16:creationId xmlns:a16="http://schemas.microsoft.com/office/drawing/2014/main" id="{9F25A708-4C46-4D7C-9A36-945E80A35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grpSp>
        <p:nvGrpSpPr>
          <p:cNvPr id="52" name="Group 51">
            <a:extLst>
              <a:ext uri="{FF2B5EF4-FFF2-40B4-BE49-F238E27FC236}">
                <a16:creationId xmlns:a16="http://schemas.microsoft.com/office/drawing/2014/main" id="{1E2B9ABF-B0C9-445D-BE38-CBCC182E5BE6}"/>
              </a:ext>
            </a:extLst>
          </p:cNvPr>
          <p:cNvGrpSpPr/>
          <p:nvPr/>
        </p:nvGrpSpPr>
        <p:grpSpPr>
          <a:xfrm>
            <a:off x="3679967" y="7955003"/>
            <a:ext cx="890613" cy="1142476"/>
            <a:chOff x="3679967" y="4315691"/>
            <a:chExt cx="890613" cy="1142476"/>
          </a:xfrm>
        </p:grpSpPr>
        <p:sp>
          <p:nvSpPr>
            <p:cNvPr id="53" name="Oval 52">
              <a:extLst>
                <a:ext uri="{FF2B5EF4-FFF2-40B4-BE49-F238E27FC236}">
                  <a16:creationId xmlns:a16="http://schemas.microsoft.com/office/drawing/2014/main" id="{B3AD1BD9-828F-4B49-8B5C-79235D41F80F}"/>
                </a:ext>
              </a:extLst>
            </p:cNvPr>
            <p:cNvSpPr/>
            <p:nvPr/>
          </p:nvSpPr>
          <p:spPr>
            <a:xfrm>
              <a:off x="3776803" y="4315691"/>
              <a:ext cx="696943" cy="679269"/>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TextBox 53">
              <a:extLst>
                <a:ext uri="{FF2B5EF4-FFF2-40B4-BE49-F238E27FC236}">
                  <a16:creationId xmlns:a16="http://schemas.microsoft.com/office/drawing/2014/main" id="{54100215-EBA6-49DF-AD4B-A3ADC585756A}"/>
                </a:ext>
              </a:extLst>
            </p:cNvPr>
            <p:cNvSpPr txBox="1"/>
            <p:nvPr/>
          </p:nvSpPr>
          <p:spPr>
            <a:xfrm>
              <a:off x="3679967" y="5088835"/>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A48D7EE4-4BC7-4A99-B628-8924C5560450}"/>
              </a:ext>
            </a:extLst>
          </p:cNvPr>
          <p:cNvGrpSpPr/>
          <p:nvPr/>
        </p:nvGrpSpPr>
        <p:grpSpPr>
          <a:xfrm>
            <a:off x="5073338" y="9381467"/>
            <a:ext cx="890613" cy="1085085"/>
            <a:chOff x="5073338" y="4315691"/>
            <a:chExt cx="890613" cy="1085085"/>
          </a:xfrm>
        </p:grpSpPr>
        <p:sp>
          <p:nvSpPr>
            <p:cNvPr id="56" name="Oval 55">
              <a:extLst>
                <a:ext uri="{FF2B5EF4-FFF2-40B4-BE49-F238E27FC236}">
                  <a16:creationId xmlns:a16="http://schemas.microsoft.com/office/drawing/2014/main" id="{52C92148-87A9-48EA-AA21-99DA1D57A2AA}"/>
                </a:ext>
              </a:extLst>
            </p:cNvPr>
            <p:cNvSpPr/>
            <p:nvPr/>
          </p:nvSpPr>
          <p:spPr>
            <a:xfrm>
              <a:off x="5170174" y="4315691"/>
              <a:ext cx="696943" cy="679269"/>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TextBox 56">
              <a:extLst>
                <a:ext uri="{FF2B5EF4-FFF2-40B4-BE49-F238E27FC236}">
                  <a16:creationId xmlns:a16="http://schemas.microsoft.com/office/drawing/2014/main" id="{6E7E18ED-977F-4A0D-BCB9-5CBB3172D5EE}"/>
                </a:ext>
              </a:extLst>
            </p:cNvPr>
            <p:cNvSpPr txBox="1"/>
            <p:nvPr/>
          </p:nvSpPr>
          <p:spPr>
            <a:xfrm>
              <a:off x="5073338" y="5031444"/>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58" name="Group 57">
            <a:extLst>
              <a:ext uri="{FF2B5EF4-FFF2-40B4-BE49-F238E27FC236}">
                <a16:creationId xmlns:a16="http://schemas.microsoft.com/office/drawing/2014/main" id="{2662D884-4305-4E9D-B369-121B772B12B5}"/>
              </a:ext>
            </a:extLst>
          </p:cNvPr>
          <p:cNvGrpSpPr/>
          <p:nvPr/>
        </p:nvGrpSpPr>
        <p:grpSpPr>
          <a:xfrm>
            <a:off x="6466709" y="10807931"/>
            <a:ext cx="890613" cy="1099801"/>
            <a:chOff x="6466709" y="4315691"/>
            <a:chExt cx="890613" cy="1099801"/>
          </a:xfrm>
        </p:grpSpPr>
        <p:sp>
          <p:nvSpPr>
            <p:cNvPr id="59" name="Oval 58">
              <a:extLst>
                <a:ext uri="{FF2B5EF4-FFF2-40B4-BE49-F238E27FC236}">
                  <a16:creationId xmlns:a16="http://schemas.microsoft.com/office/drawing/2014/main" id="{9AA4CEBB-7905-421C-A813-0FA262811801}"/>
                </a:ext>
              </a:extLst>
            </p:cNvPr>
            <p:cNvSpPr/>
            <p:nvPr/>
          </p:nvSpPr>
          <p:spPr>
            <a:xfrm>
              <a:off x="6563545" y="4315691"/>
              <a:ext cx="696943" cy="679269"/>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TextBox 59">
              <a:extLst>
                <a:ext uri="{FF2B5EF4-FFF2-40B4-BE49-F238E27FC236}">
                  <a16:creationId xmlns:a16="http://schemas.microsoft.com/office/drawing/2014/main" id="{1090ACAB-74F6-4F34-AF49-58BBF0B04225}"/>
                </a:ext>
              </a:extLst>
            </p:cNvPr>
            <p:cNvSpPr txBox="1"/>
            <p:nvPr/>
          </p:nvSpPr>
          <p:spPr>
            <a:xfrm>
              <a:off x="6466709" y="5046160"/>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AB7AD222-103D-429C-B883-ADAD52B495AF}"/>
              </a:ext>
            </a:extLst>
          </p:cNvPr>
          <p:cNvGrpSpPr/>
          <p:nvPr/>
        </p:nvGrpSpPr>
        <p:grpSpPr>
          <a:xfrm>
            <a:off x="7860080" y="11539451"/>
            <a:ext cx="890613" cy="1069836"/>
            <a:chOff x="7860080" y="4315691"/>
            <a:chExt cx="890613" cy="1069836"/>
          </a:xfrm>
        </p:grpSpPr>
        <p:sp>
          <p:nvSpPr>
            <p:cNvPr id="62" name="Oval 61">
              <a:extLst>
                <a:ext uri="{FF2B5EF4-FFF2-40B4-BE49-F238E27FC236}">
                  <a16:creationId xmlns:a16="http://schemas.microsoft.com/office/drawing/2014/main" id="{8344945B-E41A-42BF-B647-F7A08A34E1B0}"/>
                </a:ext>
              </a:extLst>
            </p:cNvPr>
            <p:cNvSpPr/>
            <p:nvPr/>
          </p:nvSpPr>
          <p:spPr>
            <a:xfrm>
              <a:off x="7956916" y="4315691"/>
              <a:ext cx="696943" cy="679269"/>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B001D10D-2E87-45B9-A970-25EC6F87C156}"/>
                </a:ext>
              </a:extLst>
            </p:cNvPr>
            <p:cNvSpPr txBox="1"/>
            <p:nvPr/>
          </p:nvSpPr>
          <p:spPr>
            <a:xfrm>
              <a:off x="7860080" y="5016195"/>
              <a:ext cx="890613" cy="369332"/>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grpSp>
      <p:sp>
        <p:nvSpPr>
          <p:cNvPr id="67" name="Rectangle 66">
            <a:extLst>
              <a:ext uri="{FF2B5EF4-FFF2-40B4-BE49-F238E27FC236}">
                <a16:creationId xmlns:a16="http://schemas.microsoft.com/office/drawing/2014/main" id="{23E93888-8601-402D-9234-5A8423DDED1A}"/>
              </a:ext>
            </a:extLst>
          </p:cNvPr>
          <p:cNvSpPr/>
          <p:nvPr/>
        </p:nvSpPr>
        <p:spPr>
          <a:xfrm>
            <a:off x="150703" y="19506"/>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06F711D7-9CB5-4E1A-8BB8-279026329A3A}"/>
              </a:ext>
            </a:extLst>
          </p:cNvPr>
          <p:cNvSpPr/>
          <p:nvPr/>
        </p:nvSpPr>
        <p:spPr>
          <a:xfrm>
            <a:off x="10426498" y="383187"/>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9" name="Oval 68">
            <a:extLst>
              <a:ext uri="{FF2B5EF4-FFF2-40B4-BE49-F238E27FC236}">
                <a16:creationId xmlns:a16="http://schemas.microsoft.com/office/drawing/2014/main" id="{88608F9F-B476-4A33-96E6-682CF85B0783}"/>
              </a:ext>
            </a:extLst>
          </p:cNvPr>
          <p:cNvSpPr/>
          <p:nvPr/>
        </p:nvSpPr>
        <p:spPr>
          <a:xfrm>
            <a:off x="10866661" y="387047"/>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0" name="Oval 69">
            <a:extLst>
              <a:ext uri="{FF2B5EF4-FFF2-40B4-BE49-F238E27FC236}">
                <a16:creationId xmlns:a16="http://schemas.microsoft.com/office/drawing/2014/main" id="{DF4D6927-27FF-499F-B6B5-CCAACF1A81DB}"/>
              </a:ext>
            </a:extLst>
          </p:cNvPr>
          <p:cNvSpPr/>
          <p:nvPr/>
        </p:nvSpPr>
        <p:spPr>
          <a:xfrm>
            <a:off x="11277941" y="383187"/>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1" name="Oval 70">
            <a:extLst>
              <a:ext uri="{FF2B5EF4-FFF2-40B4-BE49-F238E27FC236}">
                <a16:creationId xmlns:a16="http://schemas.microsoft.com/office/drawing/2014/main" id="{E92DCC24-37F9-4896-AB15-913FFB4067A8}"/>
              </a:ext>
            </a:extLst>
          </p:cNvPr>
          <p:cNvSpPr/>
          <p:nvPr/>
        </p:nvSpPr>
        <p:spPr>
          <a:xfrm>
            <a:off x="10785615" y="-1245606"/>
            <a:ext cx="703364" cy="69172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TextBox 71">
            <a:extLst>
              <a:ext uri="{FF2B5EF4-FFF2-40B4-BE49-F238E27FC236}">
                <a16:creationId xmlns:a16="http://schemas.microsoft.com/office/drawing/2014/main" id="{96DEE0D2-053D-4724-B7F9-E416F649453B}"/>
              </a:ext>
            </a:extLst>
          </p:cNvPr>
          <p:cNvSpPr txBox="1"/>
          <p:nvPr/>
        </p:nvSpPr>
        <p:spPr>
          <a:xfrm>
            <a:off x="8586735" y="-2019905"/>
            <a:ext cx="956602" cy="338554"/>
          </a:xfrm>
          <a:prstGeom prst="rect">
            <a:avLst/>
          </a:prstGeom>
          <a:noFill/>
        </p:spPr>
        <p:txBody>
          <a:bodyPr wrap="square" rtlCol="0">
            <a:spAutoFit/>
          </a:bodyPr>
          <a:lstStyle/>
          <a:p>
            <a:r>
              <a:rPr lang="en-PH" sz="1600" dirty="0">
                <a:solidFill>
                  <a:schemeClr val="bg1"/>
                </a:solidFill>
              </a:rPr>
              <a:t>Gmail</a:t>
            </a:r>
          </a:p>
        </p:txBody>
      </p:sp>
      <p:sp>
        <p:nvSpPr>
          <p:cNvPr id="73" name="TextBox 72">
            <a:extLst>
              <a:ext uri="{FF2B5EF4-FFF2-40B4-BE49-F238E27FC236}">
                <a16:creationId xmlns:a16="http://schemas.microsoft.com/office/drawing/2014/main" id="{8EA8D970-AF67-49A4-936E-B784D75F5953}"/>
              </a:ext>
            </a:extLst>
          </p:cNvPr>
          <p:cNvSpPr txBox="1"/>
          <p:nvPr/>
        </p:nvSpPr>
        <p:spPr>
          <a:xfrm>
            <a:off x="9302842" y="-2019905"/>
            <a:ext cx="956603" cy="338554"/>
          </a:xfrm>
          <a:prstGeom prst="rect">
            <a:avLst/>
          </a:prstGeom>
          <a:noFill/>
        </p:spPr>
        <p:txBody>
          <a:bodyPr wrap="square" rtlCol="0">
            <a:spAutoFit/>
          </a:bodyPr>
          <a:lstStyle/>
          <a:p>
            <a:r>
              <a:rPr lang="en-PH" sz="1600" dirty="0">
                <a:solidFill>
                  <a:schemeClr val="bg1"/>
                </a:solidFill>
              </a:rPr>
              <a:t>Images</a:t>
            </a:r>
          </a:p>
        </p:txBody>
      </p:sp>
      <p:pic>
        <p:nvPicPr>
          <p:cNvPr id="74" name="Picture 73">
            <a:extLst>
              <a:ext uri="{FF2B5EF4-FFF2-40B4-BE49-F238E27FC236}">
                <a16:creationId xmlns:a16="http://schemas.microsoft.com/office/drawing/2014/main" id="{5959C841-70E3-4334-9066-D9FEA2A6C797}"/>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2004833"/>
            <a:ext cx="339969" cy="339969"/>
          </a:xfrm>
          <a:prstGeom prst="rect">
            <a:avLst/>
          </a:prstGeom>
        </p:spPr>
      </p:pic>
      <p:grpSp>
        <p:nvGrpSpPr>
          <p:cNvPr id="75" name="Group 74">
            <a:extLst>
              <a:ext uri="{FF2B5EF4-FFF2-40B4-BE49-F238E27FC236}">
                <a16:creationId xmlns:a16="http://schemas.microsoft.com/office/drawing/2014/main" id="{8A4ED96F-1399-4732-B30C-632C0275A8FA}"/>
              </a:ext>
            </a:extLst>
          </p:cNvPr>
          <p:cNvGrpSpPr/>
          <p:nvPr/>
        </p:nvGrpSpPr>
        <p:grpSpPr>
          <a:xfrm>
            <a:off x="-1" y="6732587"/>
            <a:ext cx="12192001" cy="130049"/>
            <a:chOff x="-1" y="6732587"/>
            <a:chExt cx="12192001" cy="130049"/>
          </a:xfrm>
        </p:grpSpPr>
        <p:sp>
          <p:nvSpPr>
            <p:cNvPr id="76" name="Rectangle 75">
              <a:extLst>
                <a:ext uri="{FF2B5EF4-FFF2-40B4-BE49-F238E27FC236}">
                  <a16:creationId xmlns:a16="http://schemas.microsoft.com/office/drawing/2014/main" id="{A0C21B4F-AD4B-46D4-966F-DA64CF74C15B}"/>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Rectangle 76">
              <a:extLst>
                <a:ext uri="{FF2B5EF4-FFF2-40B4-BE49-F238E27FC236}">
                  <a16:creationId xmlns:a16="http://schemas.microsoft.com/office/drawing/2014/main" id="{7692ACEF-FFC2-46EB-B9C1-53F0551EFAB1}"/>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a:extLst>
                <a:ext uri="{FF2B5EF4-FFF2-40B4-BE49-F238E27FC236}">
                  <a16:creationId xmlns:a16="http://schemas.microsoft.com/office/drawing/2014/main" id="{0BDC5B14-F2D1-4932-BDDB-6137954FCFE3}"/>
                </a:ext>
              </a:extLst>
            </p:cNvPr>
            <p:cNvSpPr/>
            <p:nvPr/>
          </p:nvSpPr>
          <p:spPr>
            <a:xfrm>
              <a:off x="6096000"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Rectangle 78">
              <a:extLst>
                <a:ext uri="{FF2B5EF4-FFF2-40B4-BE49-F238E27FC236}">
                  <a16:creationId xmlns:a16="http://schemas.microsoft.com/office/drawing/2014/main" id="{441F5D97-571B-450A-888E-9DA6B396315F}"/>
                </a:ext>
              </a:extLst>
            </p:cNvPr>
            <p:cNvSpPr/>
            <p:nvPr/>
          </p:nvSpPr>
          <p:spPr>
            <a:xfrm>
              <a:off x="8947052" y="6732587"/>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72470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1</a:t>
            </a: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Phân</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tích</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yêu</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cầu</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hệ</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thống</a:t>
            </a:r>
            <a:endParaRPr kumimoji="0" lang="vi-VN"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Yêu cầu thứ 5: Tòa nhà H6 có phòng administrative office với 10 máy vi tính. Máy tính tải khoảng 200MB mỗi ngày (giờ cao điểm là 8h00-11h00, 13h đến 16h30) và gửi 10 email mỗi ngày với dung lượng mỗi email tối đa là 10 MB.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Yêu cầu thứ 6: Mỗi tầng là cấu hình VLAN và hệ thống có thể kết nối với H6. Hai yêu cầu trên sẽ được hiện thực trong hệ thống.</a:t>
            </a:r>
            <a:endPar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38332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kumimoji="0" lang="vi-VN"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2</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noProof="0" dirty="0" err="1">
                <a:solidFill>
                  <a:prstClr val="black"/>
                </a:solidFill>
                <a:latin typeface="SVN-Product Sans" panose="020B0403030502040203" pitchFamily="34" charset="0"/>
              </a:rPr>
              <a:t>Thiết</a:t>
            </a:r>
            <a:r>
              <a:rPr lang="en-US" sz="2400" b="1" noProof="0" dirty="0">
                <a:solidFill>
                  <a:prstClr val="black"/>
                </a:solidFill>
                <a:latin typeface="SVN-Product Sans" panose="020B0403030502040203" pitchFamily="34" charset="0"/>
              </a:rPr>
              <a:t> </a:t>
            </a:r>
            <a:r>
              <a:rPr lang="en-US" sz="2400" b="1" noProof="0" dirty="0" err="1">
                <a:solidFill>
                  <a:prstClr val="black"/>
                </a:solidFill>
                <a:latin typeface="SVN-Product Sans" panose="020B0403030502040203" pitchFamily="34" charset="0"/>
              </a:rPr>
              <a:t>kế</a:t>
            </a:r>
            <a:r>
              <a:rPr lang="en-US" sz="2400" b="1" noProof="0" dirty="0">
                <a:solidFill>
                  <a:prstClr val="black"/>
                </a:solidFill>
                <a:latin typeface="SVN-Product Sans" panose="020B0403030502040203" pitchFamily="34" charset="0"/>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hệ</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thống</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mạng</a:t>
            </a:r>
            <a:endParaRPr kumimoji="0" lang="vi-VN"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23088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b="1" dirty="0">
                <a:solidFill>
                  <a:prstClr val="black"/>
                </a:solidFill>
                <a:latin typeface="Arial" panose="020B0604020202020204" pitchFamily="34" charset="0"/>
              </a:rPr>
              <a:t>C</a:t>
            </a:r>
            <a:r>
              <a:rPr kumimoji="0" lang="vi-VN"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ấu trúc mạng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Cấu trúc mạng gồm: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27 switch cho 7 tầng học của H6 và một phòng admin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20 access point cho 7 tầng học của H6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539 Cable-straight cho 7 tầng học của H6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1 Router đặt ở tầng 0</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1719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kumimoji="0" lang="vi-VN"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2</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Thiết</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kế</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hệ</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thống</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mạng</a:t>
            </a:r>
            <a:endParaRPr kumimoji="0" lang="vi-VN"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4565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b="1" dirty="0">
                <a:solidFill>
                  <a:prstClr val="black"/>
                </a:solidFill>
                <a:latin typeface="Arial" panose="020B0604020202020204" pitchFamily="34" charset="0"/>
              </a:rPr>
              <a:t>P</a:t>
            </a:r>
            <a:r>
              <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hân chia cụ thể </a:t>
            </a:r>
          </a:p>
        </p:txBody>
      </p:sp>
      <p:pic>
        <p:nvPicPr>
          <p:cNvPr id="4" name="Picture 3">
            <a:extLst>
              <a:ext uri="{FF2B5EF4-FFF2-40B4-BE49-F238E27FC236}">
                <a16:creationId xmlns:a16="http://schemas.microsoft.com/office/drawing/2014/main" id="{4ACD3B16-B284-E67C-40C9-CB9697A497F4}"/>
              </a:ext>
            </a:extLst>
          </p:cNvPr>
          <p:cNvPicPr>
            <a:picLocks noChangeAspect="1"/>
          </p:cNvPicPr>
          <p:nvPr/>
        </p:nvPicPr>
        <p:blipFill>
          <a:blip r:embed="rId13"/>
          <a:stretch>
            <a:fillRect/>
          </a:stretch>
        </p:blipFill>
        <p:spPr>
          <a:xfrm>
            <a:off x="2972737" y="2884611"/>
            <a:ext cx="6229670" cy="2616334"/>
          </a:xfrm>
          <a:prstGeom prst="rect">
            <a:avLst/>
          </a:prstGeom>
        </p:spPr>
      </p:pic>
      <p:sp>
        <p:nvSpPr>
          <p:cNvPr id="6" name="TextBox 5">
            <a:extLst>
              <a:ext uri="{FF2B5EF4-FFF2-40B4-BE49-F238E27FC236}">
                <a16:creationId xmlns:a16="http://schemas.microsoft.com/office/drawing/2014/main" id="{FC642B21-01E4-CEEB-4EC5-099F9E3D6432}"/>
              </a:ext>
            </a:extLst>
          </p:cNvPr>
          <p:cNvSpPr txBox="1"/>
          <p:nvPr/>
        </p:nvSpPr>
        <p:spPr>
          <a:xfrm>
            <a:off x="984963" y="5419970"/>
            <a:ext cx="10467231" cy="79117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nl-NL" sz="1600" dirty="0"/>
              <a:t>Thiết lập interVLAN giữa các VLAN: VLAN10, VLAN20, VLAN30, VLAN40, VLAN50, VLAN60, VLAN70, VLAN100, VLAN110, VLAN200.</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481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kumimoji="0" lang="vi-VN"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2</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Thiết</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kế</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hệ</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thống</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mạng</a:t>
            </a:r>
            <a:endParaRPr kumimoji="0" lang="vi-VN"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30936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b="1" dirty="0">
                <a:solidFill>
                  <a:prstClr val="black"/>
                </a:solidFill>
                <a:latin typeface="Arial" panose="020B0604020202020204" pitchFamily="34" charset="0"/>
              </a:rPr>
              <a:t>H</a:t>
            </a:r>
            <a:r>
              <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ệ thống mạng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Ta phân chia hệ thống mạng thành 4 cấp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Router trung tâm và mạng Internet.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Switch chính.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Switch ở từng tầng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  • Các end devices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An ninh mạng hệ thống </a:t>
            </a:r>
          </a:p>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Áp dụng Firewall để đảm bảo an toàn cho hệ thống trước khi nhận các kết nối từ bên ngoài</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6291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2314338" y="2550860"/>
            <a:ext cx="7966004" cy="1603718"/>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2016710" y="3022983"/>
            <a:ext cx="8158579" cy="646331"/>
          </a:xfrm>
          <a:prstGeom prst="rect">
            <a:avLst/>
          </a:prstGeom>
          <a:noFill/>
        </p:spPr>
        <p:txBody>
          <a:bodyPr wrap="square" rtlCol="0">
            <a:spAutoFit/>
          </a:bodyPr>
          <a:lstStyle/>
          <a:p>
            <a:pPr algn="ctr"/>
            <a:r>
              <a:rPr lang="vi-VN" sz="3600" b="1" dirty="0">
                <a:solidFill>
                  <a:schemeClr val="bg1"/>
                </a:solidFill>
                <a:latin typeface="SVN-Product Sans" panose="020B0403030502040203" pitchFamily="34" charset="0"/>
              </a:rPr>
              <a:t>Danh sách thiết bị</a:t>
            </a:r>
            <a:endParaRPr lang="en-PH" sz="3600" b="1"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5141519" y="1115904"/>
            <a:ext cx="465983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2">
            <a:extLst>
              <a:ext uri="{FF2B5EF4-FFF2-40B4-BE49-F238E27FC236}">
                <a16:creationId xmlns:a16="http://schemas.microsoft.com/office/drawing/2014/main" id="{BF96599B-EE7B-4F40-889C-3E98EC5435FF}"/>
              </a:ext>
            </a:extLst>
          </p:cNvPr>
          <p:cNvGrpSpPr/>
          <p:nvPr/>
        </p:nvGrpSpPr>
        <p:grpSpPr>
          <a:xfrm>
            <a:off x="-5161887"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2897873" y="4006481"/>
            <a:ext cx="150775" cy="4678811"/>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635863" y="1116799"/>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2901495" y="-1135533"/>
            <a:ext cx="158017" cy="4678811"/>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rot="16200000">
            <a:off x="12987184" y="550808"/>
            <a:ext cx="5206136" cy="6368457"/>
          </a:xfrm>
          <a:prstGeom prst="foldedCorner">
            <a:avLst>
              <a:gd name="adj" fmla="val 26934"/>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12258127" y="1282881"/>
            <a:ext cx="1813525" cy="400110"/>
          </a:xfrm>
          <a:prstGeom prst="rect">
            <a:avLst/>
          </a:prstGeom>
          <a:noFill/>
        </p:spPr>
        <p:txBody>
          <a:bodyPr wrap="square" rtlCol="0">
            <a:spAutoFit/>
          </a:bodyPr>
          <a:lstStyle/>
          <a:p>
            <a:pPr algn="ctr"/>
            <a:r>
              <a:rPr lang="en-PH" sz="2000" b="1">
                <a:solidFill>
                  <a:schemeClr val="bg1"/>
                </a:solidFill>
                <a:latin typeface="SVN-Product Sans" panose="020B0403030502040203" pitchFamily="34" charset="0"/>
              </a:rPr>
              <a:t>Nội dung 2</a:t>
            </a:r>
            <a:endParaRPr lang="en-PH" sz="2000" b="1" dirty="0">
              <a:solidFill>
                <a:schemeClr val="bg1"/>
              </a:solidFill>
              <a:latin typeface="SVN-Product Sans" panose="020B0403030502040203" pitchFamily="34" charset="0"/>
            </a:endParaRPr>
          </a:p>
        </p:txBody>
      </p:sp>
      <p:pic>
        <p:nvPicPr>
          <p:cNvPr id="52" name="Picture 51" descr="Apple Moody Foodies">
            <a:extLst>
              <a:ext uri="{FF2B5EF4-FFF2-40B4-BE49-F238E27FC236}">
                <a16:creationId xmlns:a16="http://schemas.microsoft.com/office/drawing/2014/main" id="{7818BCBA-0A71-48A0-868B-978E490AB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2035" y="5208699"/>
            <a:ext cx="1008824" cy="1008824"/>
          </a:xfrm>
          <a:prstGeom prst="rect">
            <a:avLst/>
          </a:prstGeom>
        </p:spPr>
      </p:pic>
      <p:pic>
        <p:nvPicPr>
          <p:cNvPr id="60" name="Picture 59" descr="Watermelon Moody Foodies">
            <a:extLst>
              <a:ext uri="{FF2B5EF4-FFF2-40B4-BE49-F238E27FC236}">
                <a16:creationId xmlns:a16="http://schemas.microsoft.com/office/drawing/2014/main" id="{840ED6BA-AEAF-406D-B419-C222FB5E7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897" y="5433023"/>
            <a:ext cx="1008825" cy="1008825"/>
          </a:xfrm>
          <a:prstGeom prst="rect">
            <a:avLst/>
          </a:prstGeom>
        </p:spPr>
      </p:pic>
      <p:pic>
        <p:nvPicPr>
          <p:cNvPr id="61" name="Picture 60" descr="Chart, logo, company name, bubble chart&#10;&#10;Description automatically generated">
            <a:extLst>
              <a:ext uri="{FF2B5EF4-FFF2-40B4-BE49-F238E27FC236}">
                <a16:creationId xmlns:a16="http://schemas.microsoft.com/office/drawing/2014/main" id="{C4E8B1A4-6076-4A24-B5CC-0879FA6351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939170" y="1244410"/>
            <a:ext cx="784843" cy="660173"/>
          </a:xfrm>
          <a:prstGeom prst="rect">
            <a:avLst/>
          </a:prstGeom>
        </p:spPr>
      </p:pic>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8" name="Rectangle: Rounded Corners 47">
            <a:extLst>
              <a:ext uri="{FF2B5EF4-FFF2-40B4-BE49-F238E27FC236}">
                <a16:creationId xmlns:a16="http://schemas.microsoft.com/office/drawing/2014/main" id="{B1AACC3A-0596-4588-844E-1C73D5C2FE04}"/>
              </a:ext>
            </a:extLst>
          </p:cNvPr>
          <p:cNvSpPr/>
          <p:nvPr/>
        </p:nvSpPr>
        <p:spPr>
          <a:xfrm>
            <a:off x="12934070" y="1247803"/>
            <a:ext cx="4278597" cy="484302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ectangle: Top Corners Rounded 48">
            <a:extLst>
              <a:ext uri="{FF2B5EF4-FFF2-40B4-BE49-F238E27FC236}">
                <a16:creationId xmlns:a16="http://schemas.microsoft.com/office/drawing/2014/main" id="{3E739AD6-584F-41EA-A0D3-72E674E9177D}"/>
              </a:ext>
            </a:extLst>
          </p:cNvPr>
          <p:cNvSpPr/>
          <p:nvPr/>
        </p:nvSpPr>
        <p:spPr>
          <a:xfrm>
            <a:off x="12934070" y="1244410"/>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Rectangle: Rounded Corners 49">
            <a:extLst>
              <a:ext uri="{FF2B5EF4-FFF2-40B4-BE49-F238E27FC236}">
                <a16:creationId xmlns:a16="http://schemas.microsoft.com/office/drawing/2014/main" id="{80D09DEC-D24D-48E4-BCBE-B90597F7AA66}"/>
              </a:ext>
            </a:extLst>
          </p:cNvPr>
          <p:cNvSpPr/>
          <p:nvPr/>
        </p:nvSpPr>
        <p:spPr>
          <a:xfrm>
            <a:off x="13064797" y="5585039"/>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SVN-Product Sans" panose="020B0403030502040203" pitchFamily="34" charset="0"/>
              </a:rPr>
              <a:t>Thuyết trình</a:t>
            </a:r>
            <a:endParaRPr lang="vi-VN" sz="1200">
              <a:latin typeface="SVN-Product Sans" panose="020B0403030502040203" pitchFamily="34" charset="0"/>
            </a:endParaRPr>
          </a:p>
        </p:txBody>
      </p:sp>
      <p:pic>
        <p:nvPicPr>
          <p:cNvPr id="53" name="Picture 52">
            <a:extLst>
              <a:ext uri="{FF2B5EF4-FFF2-40B4-BE49-F238E27FC236}">
                <a16:creationId xmlns:a16="http://schemas.microsoft.com/office/drawing/2014/main" id="{5CF9A43B-B0AB-4268-B57A-2BDA987E4FCA}"/>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5852954" y="1387679"/>
            <a:ext cx="433852" cy="291979"/>
          </a:xfrm>
          <a:prstGeom prst="rect">
            <a:avLst/>
          </a:prstGeom>
        </p:spPr>
      </p:pic>
      <p:pic>
        <p:nvPicPr>
          <p:cNvPr id="62" name="Picture 61">
            <a:extLst>
              <a:ext uri="{FF2B5EF4-FFF2-40B4-BE49-F238E27FC236}">
                <a16:creationId xmlns:a16="http://schemas.microsoft.com/office/drawing/2014/main" id="{F9B3BF9E-2171-4E94-ABD0-5415A282C8A6}"/>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13040210" y="1318170"/>
            <a:ext cx="342859" cy="412985"/>
          </a:xfrm>
          <a:prstGeom prst="rect">
            <a:avLst/>
          </a:prstGeom>
        </p:spPr>
      </p:pic>
      <p:pic>
        <p:nvPicPr>
          <p:cNvPr id="63" name="Picture 62">
            <a:extLst>
              <a:ext uri="{FF2B5EF4-FFF2-40B4-BE49-F238E27FC236}">
                <a16:creationId xmlns:a16="http://schemas.microsoft.com/office/drawing/2014/main" id="{13A95A10-4F41-47FD-94F7-604154C4102E}"/>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6286806" y="1341588"/>
            <a:ext cx="433852" cy="366148"/>
          </a:xfrm>
          <a:prstGeom prst="rect">
            <a:avLst/>
          </a:prstGeom>
        </p:spPr>
      </p:pic>
      <p:pic>
        <p:nvPicPr>
          <p:cNvPr id="64" name="Picture 63">
            <a:extLst>
              <a:ext uri="{FF2B5EF4-FFF2-40B4-BE49-F238E27FC236}">
                <a16:creationId xmlns:a16="http://schemas.microsoft.com/office/drawing/2014/main" id="{2239E79D-9E58-4DFF-B788-12CA8A375E0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6720658" y="1341588"/>
            <a:ext cx="387108" cy="366148"/>
          </a:xfrm>
          <a:prstGeom prst="rect">
            <a:avLst/>
          </a:prstGeom>
        </p:spPr>
      </p:pic>
      <p:sp>
        <p:nvSpPr>
          <p:cNvPr id="65" name="TextBox 64">
            <a:extLst>
              <a:ext uri="{FF2B5EF4-FFF2-40B4-BE49-F238E27FC236}">
                <a16:creationId xmlns:a16="http://schemas.microsoft.com/office/drawing/2014/main" id="{29A05616-563A-4781-A6F1-AB7595592B4E}"/>
              </a:ext>
            </a:extLst>
          </p:cNvPr>
          <p:cNvSpPr txBox="1"/>
          <p:nvPr/>
        </p:nvSpPr>
        <p:spPr>
          <a:xfrm>
            <a:off x="13345796" y="1326508"/>
            <a:ext cx="1469292" cy="369332"/>
          </a:xfrm>
          <a:prstGeom prst="rect">
            <a:avLst/>
          </a:prstGeom>
          <a:noFill/>
        </p:spPr>
        <p:txBody>
          <a:bodyPr wrap="square" rtlCol="0">
            <a:spAutoFit/>
          </a:bodyPr>
          <a:lstStyle/>
          <a:p>
            <a:r>
              <a:rPr lang="en-US">
                <a:solidFill>
                  <a:schemeClr val="bg1"/>
                </a:solidFill>
                <a:latin typeface="SVN-Product Sans" panose="020B0403030502040203" pitchFamily="34" charset="0"/>
              </a:rPr>
              <a:t>Nội dung 3</a:t>
            </a:r>
            <a:endParaRPr lang="vi-VN">
              <a:solidFill>
                <a:schemeClr val="bg1"/>
              </a:solidFill>
              <a:latin typeface="SVN-Product Sans" panose="020B0403030502040203" pitchFamily="34" charset="0"/>
            </a:endParaRPr>
          </a:p>
        </p:txBody>
      </p:sp>
      <p:sp>
        <p:nvSpPr>
          <p:cNvPr id="66" name="Oval 65">
            <a:extLst>
              <a:ext uri="{FF2B5EF4-FFF2-40B4-BE49-F238E27FC236}">
                <a16:creationId xmlns:a16="http://schemas.microsoft.com/office/drawing/2014/main" id="{36452C75-8C1B-442D-9D08-C5FEBD613438}"/>
              </a:ext>
            </a:extLst>
          </p:cNvPr>
          <p:cNvSpPr/>
          <p:nvPr/>
        </p:nvSpPr>
        <p:spPr>
          <a:xfrm>
            <a:off x="892310" y="1245168"/>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Oval 66">
            <a:extLst>
              <a:ext uri="{FF2B5EF4-FFF2-40B4-BE49-F238E27FC236}">
                <a16:creationId xmlns:a16="http://schemas.microsoft.com/office/drawing/2014/main" id="{AA23489A-5084-4066-BFB4-8B8E8F5D7267}"/>
              </a:ext>
            </a:extLst>
          </p:cNvPr>
          <p:cNvSpPr/>
          <p:nvPr/>
        </p:nvSpPr>
        <p:spPr>
          <a:xfrm>
            <a:off x="2831201" y="4947036"/>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8" name="Oval 67">
            <a:extLst>
              <a:ext uri="{FF2B5EF4-FFF2-40B4-BE49-F238E27FC236}">
                <a16:creationId xmlns:a16="http://schemas.microsoft.com/office/drawing/2014/main" id="{E1E9BF8F-AFEC-427E-934D-29A9F9BCE25C}"/>
              </a:ext>
            </a:extLst>
          </p:cNvPr>
          <p:cNvSpPr/>
          <p:nvPr/>
        </p:nvSpPr>
        <p:spPr>
          <a:xfrm>
            <a:off x="8971944" y="5323614"/>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Oval 68">
            <a:extLst>
              <a:ext uri="{FF2B5EF4-FFF2-40B4-BE49-F238E27FC236}">
                <a16:creationId xmlns:a16="http://schemas.microsoft.com/office/drawing/2014/main" id="{E9D94B07-B10B-4BC4-B446-C76ACB2C0ABA}"/>
              </a:ext>
            </a:extLst>
          </p:cNvPr>
          <p:cNvSpPr/>
          <p:nvPr/>
        </p:nvSpPr>
        <p:spPr>
          <a:xfrm>
            <a:off x="10372477" y="1261740"/>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0" name="Picture 69">
            <a:extLst>
              <a:ext uri="{FF2B5EF4-FFF2-40B4-BE49-F238E27FC236}">
                <a16:creationId xmlns:a16="http://schemas.microsoft.com/office/drawing/2014/main" id="{C9C2E615-89BC-4F85-B24A-DD725DD2D524}"/>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67282" y="2133459"/>
            <a:ext cx="1241415" cy="775884"/>
          </a:xfrm>
          <a:prstGeom prst="rect">
            <a:avLst/>
          </a:prstGeom>
        </p:spPr>
      </p:pic>
      <p:pic>
        <p:nvPicPr>
          <p:cNvPr id="71" name="Picture 70">
            <a:extLst>
              <a:ext uri="{FF2B5EF4-FFF2-40B4-BE49-F238E27FC236}">
                <a16:creationId xmlns:a16="http://schemas.microsoft.com/office/drawing/2014/main" id="{FA523102-33DD-4D66-90F5-CA2953A63251}"/>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9719061" y="3891678"/>
            <a:ext cx="1303804" cy="837036"/>
          </a:xfrm>
          <a:prstGeom prst="rect">
            <a:avLst/>
          </a:prstGeom>
        </p:spPr>
      </p:pic>
    </p:spTree>
    <p:extLst>
      <p:ext uri="{BB962C8B-B14F-4D97-AF65-F5344CB8AC3E}">
        <p14:creationId xmlns:p14="http://schemas.microsoft.com/office/powerpoint/2010/main" val="594777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2317395" y="-298500"/>
            <a:ext cx="2174717"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476865" y="1632867"/>
            <a:ext cx="2745580" cy="646331"/>
          </a:xfrm>
          <a:prstGeom prst="rect">
            <a:avLst/>
          </a:prstGeom>
          <a:noFill/>
        </p:spPr>
        <p:txBody>
          <a:bodyPr wrap="square" rtlCol="0">
            <a:spAutoFit/>
          </a:bodyPr>
          <a:lstStyle/>
          <a:p>
            <a:pPr algn="ctr"/>
            <a:r>
              <a:rPr lang="en-PH" sz="3600" b="1" dirty="0" err="1">
                <a:solidFill>
                  <a:schemeClr val="bg1"/>
                </a:solidFill>
                <a:latin typeface="SVN-Product Sans" panose="020B0403030502040203" pitchFamily="34" charset="0"/>
              </a:rPr>
              <a:t>Nội</a:t>
            </a:r>
            <a:r>
              <a:rPr lang="en-PH" sz="3600" b="1" dirty="0">
                <a:solidFill>
                  <a:schemeClr val="bg1"/>
                </a:solidFill>
                <a:latin typeface="SVN-Product Sans" panose="020B0403030502040203" pitchFamily="34" charset="0"/>
              </a:rPr>
              <a:t> dung </a:t>
            </a:r>
            <a:r>
              <a:rPr lang="vi-VN" sz="3600" b="1" dirty="0">
                <a:solidFill>
                  <a:schemeClr val="bg1"/>
                </a:solidFill>
                <a:latin typeface="SVN-Product Sans" panose="020B0403030502040203" pitchFamily="34" charset="0"/>
              </a:rPr>
              <a:t>1</a:t>
            </a:r>
            <a:endParaRPr lang="en-PH" sz="3600" b="1" dirty="0">
              <a:solidFill>
                <a:schemeClr val="bg1"/>
              </a:solidFill>
              <a:latin typeface="SVN-Product Sans" panose="020B0403030502040203" pitchFamily="34" charset="0"/>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6110" y="1056584"/>
            <a:ext cx="1469293" cy="91830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7592"/>
            <a:ext cx="4278597" cy="4951671"/>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310282"/>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SVN-Product Sans" panose="020B0403030502040203" pitchFamily="34" charset="0"/>
              </a:rPr>
              <a:t>Thuyết trình</a:t>
            </a:r>
            <a:endParaRPr lang="vi-VN" sz="1200">
              <a:latin typeface="SVN-Product Sans" panose="020B0403030502040203" pitchFamily="34" charset="0"/>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32034" y="1502561"/>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7023298" y="1436901"/>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14160" y="1436941"/>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48012" y="1442640"/>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302633" y="1434226"/>
            <a:ext cx="1469292" cy="369332"/>
          </a:xfrm>
          <a:prstGeom prst="rect">
            <a:avLst/>
          </a:prstGeom>
          <a:noFill/>
        </p:spPr>
        <p:txBody>
          <a:bodyPr wrap="square" rtlCol="0">
            <a:spAutoFit/>
          </a:bodyPr>
          <a:lstStyle/>
          <a:p>
            <a:r>
              <a:rPr lang="en-US" dirty="0" err="1">
                <a:solidFill>
                  <a:schemeClr val="bg1"/>
                </a:solidFill>
                <a:latin typeface="SVN-Product Sans" panose="020B0403030502040203" pitchFamily="34" charset="0"/>
              </a:rPr>
              <a:t>Nội</a:t>
            </a:r>
            <a:r>
              <a:rPr lang="en-US" dirty="0">
                <a:solidFill>
                  <a:schemeClr val="bg1"/>
                </a:solidFill>
                <a:latin typeface="SVN-Product Sans" panose="020B0403030502040203" pitchFamily="34" charset="0"/>
              </a:rPr>
              <a:t> dung 1</a:t>
            </a:r>
            <a:endParaRPr lang="vi-VN" dirty="0">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TextBox 65">
            <a:extLst>
              <a:ext uri="{FF2B5EF4-FFF2-40B4-BE49-F238E27FC236}">
                <a16:creationId xmlns:a16="http://schemas.microsoft.com/office/drawing/2014/main" id="{D964AA56-6F2C-4E20-AC41-BD32C63851BF}"/>
              </a:ext>
            </a:extLst>
          </p:cNvPr>
          <p:cNvSpPr txBox="1"/>
          <p:nvPr/>
        </p:nvSpPr>
        <p:spPr>
          <a:xfrm>
            <a:off x="7053308" y="1856338"/>
            <a:ext cx="3795148" cy="3745834"/>
          </a:xfrm>
          <a:prstGeom prst="rect">
            <a:avLst/>
          </a:prstGeom>
          <a:noFill/>
        </p:spPr>
        <p:txBody>
          <a:bodyPr wrap="square" rtlCol="0">
            <a:spAutoFit/>
          </a:bodyPr>
          <a:lstStyle/>
          <a:p>
            <a:pPr>
              <a:lnSpc>
                <a:spcPct val="150000"/>
              </a:lnSpc>
            </a:pPr>
            <a:r>
              <a:rPr lang="vi-VN" sz="1600" dirty="0"/>
              <a:t>Các server cần phải có cấu hình đủ mạnh để phục vụ cho nhiều truy xuất đồng thời và liên tục. Các server sử dụng: </a:t>
            </a:r>
          </a:p>
          <a:p>
            <a:pPr>
              <a:lnSpc>
                <a:spcPct val="150000"/>
              </a:lnSpc>
            </a:pPr>
            <a:r>
              <a:rPr lang="vi-VN" sz="1600" dirty="0"/>
              <a:t>  • DNS server: Phân giải tên miền.</a:t>
            </a:r>
          </a:p>
          <a:p>
            <a:pPr>
              <a:lnSpc>
                <a:spcPct val="150000"/>
              </a:lnSpc>
            </a:pPr>
            <a:r>
              <a:rPr lang="vi-VN" sz="1600" dirty="0"/>
              <a:t>  • Camera server: Nhận dữ liệu, quản lý các camera ở các tầng. </a:t>
            </a:r>
          </a:p>
          <a:p>
            <a:pPr>
              <a:lnSpc>
                <a:spcPct val="150000"/>
              </a:lnSpc>
            </a:pPr>
            <a:r>
              <a:rPr lang="vi-VN" sz="1600" dirty="0"/>
              <a:t>  • Mail server: Quản lý gửi nhận email. </a:t>
            </a:r>
          </a:p>
          <a:p>
            <a:pPr>
              <a:lnSpc>
                <a:spcPct val="150000"/>
              </a:lnSpc>
            </a:pPr>
            <a:r>
              <a:rPr lang="vi-VN" sz="1600" dirty="0"/>
              <a:t>  • Sensor server: Quản lý các sensor (temporature sensor) ở các tầng.</a:t>
            </a:r>
            <a:endParaRPr lang="vi-VN" sz="1600" dirty="0">
              <a:latin typeface="SVN-Product Sans" panose="020B0403030502040203" pitchFamily="34" charset="0"/>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27553" y="2323492"/>
            <a:ext cx="2672003" cy="584775"/>
          </a:xfrm>
          <a:prstGeom prst="rect">
            <a:avLst/>
          </a:prstGeom>
          <a:noFill/>
        </p:spPr>
        <p:txBody>
          <a:bodyPr wrap="square" rtlCol="0">
            <a:spAutoFit/>
          </a:bodyPr>
          <a:lstStyle/>
          <a:p>
            <a:r>
              <a:rPr lang="vi-VN" sz="3200" b="1" dirty="0">
                <a:latin typeface="SVN-Product Sans" panose="020B0403030502040203" pitchFamily="34" charset="0"/>
              </a:rPr>
              <a:t> SERVER</a:t>
            </a:r>
          </a:p>
        </p:txBody>
      </p:sp>
    </p:spTree>
    <p:extLst>
      <p:ext uri="{BB962C8B-B14F-4D97-AF65-F5344CB8AC3E}">
        <p14:creationId xmlns:p14="http://schemas.microsoft.com/office/powerpoint/2010/main" val="1248135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vi-VN" sz="3600" b="1" dirty="0">
                <a:solidFill>
                  <a:srgbClr val="FFC000"/>
                </a:solidFill>
                <a:latin typeface="Product Sans" panose="020B0403030502040203" pitchFamily="34" charset="0"/>
              </a:rPr>
              <a:t>Flash</a:t>
            </a:r>
            <a:endParaRPr lang="en-PH" sz="3600" b="1" dirty="0">
              <a:solidFill>
                <a:srgbClr val="FFC000"/>
              </a:solidFill>
              <a:latin typeface="Product Sans" panose="020B0403030502040203" pitchFamily="34" charset="0"/>
            </a:endParaRPr>
          </a:p>
          <a:p>
            <a:pPr algn="ctr"/>
            <a:endParaRPr lang="en-PH" sz="900" dirty="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2779" y="1478105"/>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40126" y="1415538"/>
            <a:ext cx="11554286"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r>
              <a:rPr lang="en-US" dirty="0" err="1">
                <a:solidFill>
                  <a:schemeClr val="bg1"/>
                </a:solidFill>
                <a:latin typeface="SVN-Product Sans" panose="020B0403030502040203" pitchFamily="34" charset="0"/>
              </a:rPr>
              <a:t>Nội</a:t>
            </a:r>
            <a:r>
              <a:rPr lang="en-US" dirty="0">
                <a:solidFill>
                  <a:schemeClr val="bg1"/>
                </a:solidFill>
                <a:latin typeface="SVN-Product Sans" panose="020B0403030502040203" pitchFamily="34" charset="0"/>
              </a:rPr>
              <a:t> dung 1</a:t>
            </a:r>
            <a:endParaRPr lang="vi-VN" dirty="0">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algn="ctr"/>
            <a:r>
              <a:rPr lang="en-PH" sz="3600" b="1" dirty="0" err="1">
                <a:solidFill>
                  <a:sysClr val="windowText" lastClr="000000"/>
                </a:solidFill>
                <a:latin typeface="SVN-Product Sans" panose="020B0403030502040203" pitchFamily="34" charset="0"/>
              </a:rPr>
              <a:t>Nội</a:t>
            </a:r>
            <a:r>
              <a:rPr lang="en-PH" sz="3600" b="1" dirty="0">
                <a:solidFill>
                  <a:sysClr val="windowText" lastClr="000000"/>
                </a:solidFill>
                <a:latin typeface="SVN-Product Sans" panose="020B0403030502040203" pitchFamily="34" charset="0"/>
              </a:rPr>
              <a:t> dung 1</a:t>
            </a: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4" name="TextBox 3">
            <a:extLst>
              <a:ext uri="{FF2B5EF4-FFF2-40B4-BE49-F238E27FC236}">
                <a16:creationId xmlns:a16="http://schemas.microsoft.com/office/drawing/2014/main" id="{32291448-CF66-7347-9876-732306C1687A}"/>
              </a:ext>
            </a:extLst>
          </p:cNvPr>
          <p:cNvSpPr txBox="1"/>
          <p:nvPr/>
        </p:nvSpPr>
        <p:spPr>
          <a:xfrm>
            <a:off x="498106" y="2730416"/>
            <a:ext cx="7109474" cy="3785652"/>
          </a:xfrm>
          <a:prstGeom prst="rect">
            <a:avLst/>
          </a:prstGeom>
          <a:noFill/>
        </p:spPr>
        <p:txBody>
          <a:bodyPr wrap="square" rtlCol="0">
            <a:spAutoFit/>
          </a:bodyPr>
          <a:lstStyle/>
          <a:p>
            <a:r>
              <a:rPr lang="vi-VN" sz="1600" b="1" dirty="0"/>
              <a:t>Giá thiết bị ngoài thị trường: </a:t>
            </a:r>
          </a:p>
          <a:p>
            <a:endParaRPr lang="vi-VN" sz="1600" b="1" dirty="0"/>
          </a:p>
          <a:p>
            <a:r>
              <a:rPr lang="vi-VN" sz="1600" dirty="0"/>
              <a:t>• Giá rẻ: Máy chủ server giá rẻ có phân khúc từ 30 triệu đồng đổ xuống. Có thể kể đến một số máy chủ server như: Server Dell Poweredge T40, Server Dell Poweredge T140, Server Dell Poweredge T30 Tower,. . . </a:t>
            </a:r>
          </a:p>
          <a:p>
            <a:endParaRPr lang="vi-VN" sz="1600" dirty="0"/>
          </a:p>
          <a:p>
            <a:r>
              <a:rPr lang="vi-VN" sz="1600" dirty="0"/>
              <a:t>• Giá trung bình: Giá máy chủ server thuộc phân khúc trung bình dao động từ 30 triệu đồng đến 60 triệu đồng. Có thể kể đến một số máy chủ server như: Server Dell Poweredge T340 8*3.5IN hoặc Dell Poweredge R240 HotPlug,. . . </a:t>
            </a:r>
          </a:p>
          <a:p>
            <a:endParaRPr lang="vi-VN" sz="1600" dirty="0"/>
          </a:p>
          <a:p>
            <a:r>
              <a:rPr lang="vi-VN" sz="1600" dirty="0"/>
              <a:t>• Giá cao: Giá máy chủ server thuộc phân khúc cao dao động từ 60 triệu đồng đến hơn 100 triệu đồng. Có thể kể đến một số máy chủ server như: Server Dell Poweredge R540 8×3.5IN, Server Dell Poweredge R740 RACK, Dell Poweredge R540 12×3.5 RACK Server,. . .</a:t>
            </a:r>
          </a:p>
        </p:txBody>
      </p:sp>
      <p:sp>
        <p:nvSpPr>
          <p:cNvPr id="5" name="TextBox 4">
            <a:extLst>
              <a:ext uri="{FF2B5EF4-FFF2-40B4-BE49-F238E27FC236}">
                <a16:creationId xmlns:a16="http://schemas.microsoft.com/office/drawing/2014/main" id="{5D2C6765-0DB2-9EC2-C781-0A3255EC84A5}"/>
              </a:ext>
            </a:extLst>
          </p:cNvPr>
          <p:cNvSpPr txBox="1"/>
          <p:nvPr/>
        </p:nvSpPr>
        <p:spPr>
          <a:xfrm>
            <a:off x="7623839" y="2730416"/>
            <a:ext cx="4177910" cy="1107996"/>
          </a:xfrm>
          <a:prstGeom prst="rect">
            <a:avLst/>
          </a:prstGeom>
          <a:noFill/>
        </p:spPr>
        <p:txBody>
          <a:bodyPr wrap="square" rtlCol="0">
            <a:spAutoFit/>
          </a:bodyPr>
          <a:lstStyle/>
          <a:p>
            <a:r>
              <a:rPr lang="vi-VN" sz="1600" b="1" dirty="0"/>
              <a:t>Giá thiết bị trong Packet Tracer: </a:t>
            </a:r>
          </a:p>
          <a:p>
            <a:endParaRPr lang="vi-VN" dirty="0"/>
          </a:p>
          <a:p>
            <a:r>
              <a:rPr lang="vi-VN" sz="1600" dirty="0"/>
              <a:t>• Khoảng 2000 USD tương đương 47.850.000 Đồng</a:t>
            </a:r>
          </a:p>
        </p:txBody>
      </p:sp>
    </p:spTree>
    <p:extLst>
      <p:ext uri="{BB962C8B-B14F-4D97-AF65-F5344CB8AC3E}">
        <p14:creationId xmlns:p14="http://schemas.microsoft.com/office/powerpoint/2010/main" val="142683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2317395" y="-298500"/>
            <a:ext cx="2174717"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476865" y="1632867"/>
            <a:ext cx="27455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vi-VN" sz="3600" b="1" dirty="0">
                <a:solidFill>
                  <a:prstClr val="white"/>
                </a:solidFill>
                <a:latin typeface="SVN-Product Sans" panose="020B0403030502040203" pitchFamily="34" charset="0"/>
              </a:rPr>
              <a:t>2</a:t>
            </a:r>
            <a:endPar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6110" y="1056584"/>
            <a:ext cx="1469293" cy="91830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7592"/>
            <a:ext cx="4278597" cy="4951671"/>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310282"/>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32034" y="1502561"/>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7023298" y="1436901"/>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14160" y="1436941"/>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48012" y="1442640"/>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302633" y="1434226"/>
            <a:ext cx="146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en-US" dirty="0">
                <a:solidFill>
                  <a:prstClr val="white"/>
                </a:solidFill>
                <a:latin typeface="SVN-Product Sans" panose="020B0403030502040203" pitchFamily="34" charset="0"/>
              </a:rPr>
              <a:t>2</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6" name="TextBox 65">
            <a:extLst>
              <a:ext uri="{FF2B5EF4-FFF2-40B4-BE49-F238E27FC236}">
                <a16:creationId xmlns:a16="http://schemas.microsoft.com/office/drawing/2014/main" id="{D964AA56-6F2C-4E20-AC41-BD32C63851BF}"/>
              </a:ext>
            </a:extLst>
          </p:cNvPr>
          <p:cNvSpPr txBox="1"/>
          <p:nvPr/>
        </p:nvSpPr>
        <p:spPr>
          <a:xfrm>
            <a:off x="7001785" y="2082202"/>
            <a:ext cx="3795148" cy="421847"/>
          </a:xfrm>
          <a:prstGeom prst="rect">
            <a:avLst/>
          </a:prstGeom>
          <a:noFill/>
        </p:spPr>
        <p:txBody>
          <a:bodyPr wrap="square" rtlCol="0">
            <a:spAutoFit/>
          </a:bodyPr>
          <a:lstStyle/>
          <a:p>
            <a:pPr lvl="0">
              <a:lnSpc>
                <a:spcPct val="150000"/>
              </a:lnSpc>
            </a:pPr>
            <a:r>
              <a:rPr lang="vi-VN" sz="1600" b="1" dirty="0"/>
              <a:t>ROUTER 2811</a:t>
            </a:r>
            <a:endParaRPr kumimoji="0" lang="vi-VN" sz="1600" b="1" i="0" u="none" strike="noStrike" kern="1200" cap="none" spc="0" normalizeH="0" baseline="0" noProof="0" dirty="0">
              <a:ln>
                <a:noFill/>
              </a:ln>
              <a:solidFill>
                <a:prstClr val="black"/>
              </a:solidFill>
              <a:effectLst/>
              <a:uLnTx/>
              <a:uFillTx/>
              <a:latin typeface="SVN-Product Sans" panose="020B0403030502040203" pitchFamily="34" charset="0"/>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27553" y="2323492"/>
            <a:ext cx="267200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ROUTER</a:t>
            </a:r>
          </a:p>
        </p:txBody>
      </p:sp>
      <p:pic>
        <p:nvPicPr>
          <p:cNvPr id="2" name="Picture 1">
            <a:extLst>
              <a:ext uri="{FF2B5EF4-FFF2-40B4-BE49-F238E27FC236}">
                <a16:creationId xmlns:a16="http://schemas.microsoft.com/office/drawing/2014/main" id="{68A4A75A-DF53-1310-A0E0-82B30AF258CE}"/>
              </a:ext>
            </a:extLst>
          </p:cNvPr>
          <p:cNvPicPr>
            <a:picLocks noChangeAspect="1"/>
          </p:cNvPicPr>
          <p:nvPr/>
        </p:nvPicPr>
        <p:blipFill>
          <a:blip r:embed="rId14"/>
          <a:stretch>
            <a:fillRect/>
          </a:stretch>
        </p:blipFill>
        <p:spPr>
          <a:xfrm>
            <a:off x="6866033" y="3108496"/>
            <a:ext cx="4226806" cy="2467319"/>
          </a:xfrm>
          <a:prstGeom prst="rect">
            <a:avLst/>
          </a:prstGeom>
        </p:spPr>
      </p:pic>
    </p:spTree>
    <p:extLst>
      <p:ext uri="{BB962C8B-B14F-4D97-AF65-F5344CB8AC3E}">
        <p14:creationId xmlns:p14="http://schemas.microsoft.com/office/powerpoint/2010/main" val="732434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2779" y="1478105"/>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40126" y="1415538"/>
            <a:ext cx="11554286"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en-US" dirty="0">
                <a:solidFill>
                  <a:prstClr val="white"/>
                </a:solidFill>
                <a:latin typeface="SVN-Product Sans" panose="020B0403030502040203" pitchFamily="34" charset="0"/>
              </a:rPr>
              <a:t>2</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sysClr val="windowText" lastClr="000000"/>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rPr>
              <a:t> dung </a:t>
            </a:r>
            <a:r>
              <a:rPr lang="en-PH" sz="3600" b="1" dirty="0">
                <a:solidFill>
                  <a:sysClr val="windowText" lastClr="000000"/>
                </a:solidFill>
                <a:latin typeface="SVN-Product Sans" panose="020B0403030502040203" pitchFamily="34" charset="0"/>
              </a:rPr>
              <a:t>2</a:t>
            </a:r>
            <a:endPar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endParaRP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4" name="TextBox 3">
            <a:extLst>
              <a:ext uri="{FF2B5EF4-FFF2-40B4-BE49-F238E27FC236}">
                <a16:creationId xmlns:a16="http://schemas.microsoft.com/office/drawing/2014/main" id="{32291448-CF66-7347-9876-732306C1687A}"/>
              </a:ext>
            </a:extLst>
          </p:cNvPr>
          <p:cNvSpPr txBox="1"/>
          <p:nvPr/>
        </p:nvSpPr>
        <p:spPr>
          <a:xfrm>
            <a:off x="605221" y="2864255"/>
            <a:ext cx="61773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ngoài thị trường: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Giá Rẻ, trung bình: Trên dưới 10 triệu đồng, ví dụ: Router Cisco 2811-SEC K9,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 Giá cao: Trên 25 triệu đồng, ví dụ: Router Cisco 2811-AC-IP, ...</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5D2C6765-0DB2-9EC2-C781-0A3255EC84A5}"/>
              </a:ext>
            </a:extLst>
          </p:cNvPr>
          <p:cNvSpPr txBox="1"/>
          <p:nvPr/>
        </p:nvSpPr>
        <p:spPr>
          <a:xfrm>
            <a:off x="7628486" y="2934164"/>
            <a:ext cx="417791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trong Packet Tracer: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600" b="1" dirty="0">
              <a:solidFill>
                <a:prstClr val="black"/>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Khoảng 1035 USD tương đương 24.762.375 đồng</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5842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2317395" y="-298500"/>
            <a:ext cx="2174717"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476865" y="1632867"/>
            <a:ext cx="27455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vi-VN" sz="3600" b="1" dirty="0">
                <a:solidFill>
                  <a:prstClr val="white"/>
                </a:solidFill>
                <a:latin typeface="SVN-Product Sans" panose="020B0403030502040203" pitchFamily="34" charset="0"/>
              </a:rPr>
              <a:t>3</a:t>
            </a:r>
            <a:endPar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6110" y="1056584"/>
            <a:ext cx="1469293" cy="91830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7592"/>
            <a:ext cx="4278597" cy="4951671"/>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310282"/>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32034" y="1502561"/>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7023298" y="1436901"/>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14160" y="1436941"/>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48012" y="1442640"/>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302633" y="1434226"/>
            <a:ext cx="146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3</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6" name="TextBox 65">
            <a:extLst>
              <a:ext uri="{FF2B5EF4-FFF2-40B4-BE49-F238E27FC236}">
                <a16:creationId xmlns:a16="http://schemas.microsoft.com/office/drawing/2014/main" id="{D964AA56-6F2C-4E20-AC41-BD32C63851BF}"/>
              </a:ext>
            </a:extLst>
          </p:cNvPr>
          <p:cNvSpPr txBox="1"/>
          <p:nvPr/>
        </p:nvSpPr>
        <p:spPr>
          <a:xfrm>
            <a:off x="7001785" y="2082202"/>
            <a:ext cx="3795148" cy="421847"/>
          </a:xfrm>
          <a:prstGeom prst="rect">
            <a:avLst/>
          </a:prstGeom>
          <a:noFill/>
        </p:spPr>
        <p:txBody>
          <a:bodyPr wrap="square" rtlCol="0">
            <a:spAutoFit/>
          </a:bodyPr>
          <a:lstStyle/>
          <a:p>
            <a:pPr lvl="0">
              <a:lnSpc>
                <a:spcPct val="150000"/>
              </a:lnSpc>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Switch cisco 2960 24 port </a:t>
            </a:r>
            <a:endParaRPr kumimoji="0" lang="vi-VN" sz="16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27553" y="2323492"/>
            <a:ext cx="267200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SWITCH</a:t>
            </a:r>
          </a:p>
        </p:txBody>
      </p:sp>
      <p:pic>
        <p:nvPicPr>
          <p:cNvPr id="3" name="Picture 2">
            <a:extLst>
              <a:ext uri="{FF2B5EF4-FFF2-40B4-BE49-F238E27FC236}">
                <a16:creationId xmlns:a16="http://schemas.microsoft.com/office/drawing/2014/main" id="{497DCB53-625A-8D8A-BE4B-A0B997AD0B32}"/>
              </a:ext>
            </a:extLst>
          </p:cNvPr>
          <p:cNvPicPr>
            <a:picLocks noChangeAspect="1"/>
          </p:cNvPicPr>
          <p:nvPr/>
        </p:nvPicPr>
        <p:blipFill>
          <a:blip r:embed="rId14"/>
          <a:stretch>
            <a:fillRect/>
          </a:stretch>
        </p:blipFill>
        <p:spPr>
          <a:xfrm>
            <a:off x="6905358" y="3293143"/>
            <a:ext cx="4187481" cy="2333951"/>
          </a:xfrm>
          <a:prstGeom prst="rect">
            <a:avLst/>
          </a:prstGeom>
        </p:spPr>
      </p:pic>
    </p:spTree>
    <p:extLst>
      <p:ext uri="{BB962C8B-B14F-4D97-AF65-F5344CB8AC3E}">
        <p14:creationId xmlns:p14="http://schemas.microsoft.com/office/powerpoint/2010/main" val="199564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D7234D34-0B3C-4E71-B8FB-F49B7A74AC69}"/>
              </a:ext>
            </a:extLst>
          </p:cNvPr>
          <p:cNvGrpSpPr/>
          <p:nvPr/>
        </p:nvGrpSpPr>
        <p:grpSpPr>
          <a:xfrm>
            <a:off x="10072775" y="5734052"/>
            <a:ext cx="1357346" cy="338554"/>
            <a:chOff x="10072775" y="5734052"/>
            <a:chExt cx="1357346" cy="338554"/>
          </a:xfrm>
        </p:grpSpPr>
        <p:sp>
          <p:nvSpPr>
            <p:cNvPr id="32" name="Rectangle: Rounded Corners 31">
              <a:extLst>
                <a:ext uri="{FF2B5EF4-FFF2-40B4-BE49-F238E27FC236}">
                  <a16:creationId xmlns:a16="http://schemas.microsoft.com/office/drawing/2014/main" id="{F6CA0DE4-109F-4A89-92E1-22127ADF105C}"/>
                </a:ext>
              </a:extLst>
            </p:cNvPr>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1" name="Group 90">
              <a:extLst>
                <a:ext uri="{FF2B5EF4-FFF2-40B4-BE49-F238E27FC236}">
                  <a16:creationId xmlns:a16="http://schemas.microsoft.com/office/drawing/2014/main" id="{7E9D0DB4-9534-4222-8D43-30AFF5A7B11E}"/>
                </a:ext>
              </a:extLst>
            </p:cNvPr>
            <p:cNvGrpSpPr/>
            <p:nvPr/>
          </p:nvGrpSpPr>
          <p:grpSpPr>
            <a:xfrm>
              <a:off x="10207193" y="5749440"/>
              <a:ext cx="1222928" cy="307777"/>
              <a:chOff x="10207193" y="5749440"/>
              <a:chExt cx="1222928" cy="307777"/>
            </a:xfrm>
          </p:grpSpPr>
          <p:pic>
            <p:nvPicPr>
              <p:cNvPr id="34" name="Graphic 33" descr="Pencil with solid fill">
                <a:extLst>
                  <a:ext uri="{FF2B5EF4-FFF2-40B4-BE49-F238E27FC236}">
                    <a16:creationId xmlns:a16="http://schemas.microsoft.com/office/drawing/2014/main" id="{80890897-78F0-4112-8FDD-B5FADF1C6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93" y="5812945"/>
                <a:ext cx="180768" cy="180768"/>
              </a:xfrm>
              <a:prstGeom prst="rect">
                <a:avLst/>
              </a:prstGeom>
            </p:spPr>
          </p:pic>
          <p:sp>
            <p:nvSpPr>
              <p:cNvPr id="35" name="TextBox 34">
                <a:extLst>
                  <a:ext uri="{FF2B5EF4-FFF2-40B4-BE49-F238E27FC236}">
                    <a16:creationId xmlns:a16="http://schemas.microsoft.com/office/drawing/2014/main" id="{F41DCC2E-3604-4B05-BDC9-3C9DC1901A36}"/>
                  </a:ext>
                </a:extLst>
              </p:cNvPr>
              <p:cNvSpPr txBox="1"/>
              <p:nvPr/>
            </p:nvSpPr>
            <p:spPr>
              <a:xfrm>
                <a:off x="10330373" y="5749440"/>
                <a:ext cx="1099748" cy="307777"/>
              </a:xfrm>
              <a:prstGeom prst="rect">
                <a:avLst/>
              </a:prstGeom>
              <a:noFill/>
            </p:spPr>
            <p:txBody>
              <a:bodyPr wrap="square" rtlCol="0">
                <a:spAutoFit/>
              </a:bodyPr>
              <a:lstStyle/>
              <a:p>
                <a:r>
                  <a:rPr lang="en-PH" sz="1400" dirty="0">
                    <a:solidFill>
                      <a:srgbClr val="4285F4"/>
                    </a:solidFill>
                    <a:latin typeface="+mj-lt"/>
                  </a:rPr>
                  <a:t>Group Flash</a:t>
                </a:r>
              </a:p>
            </p:txBody>
          </p:sp>
        </p:grpSp>
      </p:grpSp>
      <p:sp>
        <p:nvSpPr>
          <p:cNvPr id="7" name="TextBox 6">
            <a:extLst>
              <a:ext uri="{FF2B5EF4-FFF2-40B4-BE49-F238E27FC236}">
                <a16:creationId xmlns:a16="http://schemas.microsoft.com/office/drawing/2014/main" id="{70216692-3CA4-430A-AFD5-0C0683E845A6}"/>
              </a:ext>
            </a:extLst>
          </p:cNvPr>
          <p:cNvSpPr txBox="1"/>
          <p:nvPr/>
        </p:nvSpPr>
        <p:spPr>
          <a:xfrm>
            <a:off x="3679967" y="5088835"/>
            <a:ext cx="8906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C111C64D-11E1-4302-97DE-B9ED8B169C78}"/>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TextBox 61">
            <a:extLst>
              <a:ext uri="{FF2B5EF4-FFF2-40B4-BE49-F238E27FC236}">
                <a16:creationId xmlns:a16="http://schemas.microsoft.com/office/drawing/2014/main" id="{E40A714D-4DBB-4B26-BABC-6CB07B51AD6E}"/>
              </a:ext>
            </a:extLst>
          </p:cNvPr>
          <p:cNvSpPr txBox="1"/>
          <p:nvPr/>
        </p:nvSpPr>
        <p:spPr>
          <a:xfrm>
            <a:off x="8586735" y="705007"/>
            <a:ext cx="956602" cy="338554"/>
          </a:xfrm>
          <a:prstGeom prst="rect">
            <a:avLst/>
          </a:prstGeom>
          <a:noFill/>
        </p:spPr>
        <p:txBody>
          <a:bodyPr wrap="square" rtlCol="0">
            <a:spAutoFit/>
          </a:bodyPr>
          <a:lstStyle/>
          <a:p>
            <a:r>
              <a:rPr lang="en-PH" sz="1600" dirty="0">
                <a:solidFill>
                  <a:schemeClr val="bg1"/>
                </a:solidFill>
              </a:rPr>
              <a:t>Gmail</a:t>
            </a:r>
          </a:p>
        </p:txBody>
      </p:sp>
      <p:sp>
        <p:nvSpPr>
          <p:cNvPr id="63" name="TextBox 62">
            <a:extLst>
              <a:ext uri="{FF2B5EF4-FFF2-40B4-BE49-F238E27FC236}">
                <a16:creationId xmlns:a16="http://schemas.microsoft.com/office/drawing/2014/main" id="{41913F36-A538-4D6E-8A60-A8330F5DB74D}"/>
              </a:ext>
            </a:extLst>
          </p:cNvPr>
          <p:cNvSpPr txBox="1"/>
          <p:nvPr/>
        </p:nvSpPr>
        <p:spPr>
          <a:xfrm>
            <a:off x="9302842" y="705007"/>
            <a:ext cx="956603" cy="338554"/>
          </a:xfrm>
          <a:prstGeom prst="rect">
            <a:avLst/>
          </a:prstGeom>
          <a:noFill/>
        </p:spPr>
        <p:txBody>
          <a:bodyPr wrap="square" rtlCol="0">
            <a:spAutoFit/>
          </a:bodyPr>
          <a:lstStyle/>
          <a:p>
            <a:r>
              <a:rPr lang="en-PH" sz="1600" dirty="0">
                <a:solidFill>
                  <a:schemeClr val="bg1"/>
                </a:solidFill>
              </a:rPr>
              <a:t>Images</a:t>
            </a:r>
          </a:p>
        </p:txBody>
      </p:sp>
      <p:pic>
        <p:nvPicPr>
          <p:cNvPr id="64" name="Picture 63">
            <a:extLst>
              <a:ext uri="{FF2B5EF4-FFF2-40B4-BE49-F238E27FC236}">
                <a16:creationId xmlns:a16="http://schemas.microsoft.com/office/drawing/2014/main" id="{2D2D2196-8366-4D17-A30E-11D43F6788E1}"/>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saturation sat="66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12641" y="720079"/>
            <a:ext cx="339969" cy="339969"/>
          </a:xfrm>
          <a:prstGeom prst="rect">
            <a:avLst/>
          </a:prstGeom>
        </p:spPr>
      </p:pic>
      <p:sp>
        <p:nvSpPr>
          <p:cNvPr id="65" name="Oval 64">
            <a:extLst>
              <a:ext uri="{FF2B5EF4-FFF2-40B4-BE49-F238E27FC236}">
                <a16:creationId xmlns:a16="http://schemas.microsoft.com/office/drawing/2014/main" id="{A22592DC-6B1F-4CE8-A029-C23AFAF2E5B3}"/>
              </a:ext>
            </a:extLst>
          </p:cNvPr>
          <p:cNvSpPr/>
          <p:nvPr/>
        </p:nvSpPr>
        <p:spPr>
          <a:xfrm>
            <a:off x="594075" y="325123"/>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E148A706-7BDA-41E1-AE9C-BE1835F9E8BF}"/>
              </a:ext>
            </a:extLst>
          </p:cNvPr>
          <p:cNvSpPr/>
          <p:nvPr/>
        </p:nvSpPr>
        <p:spPr>
          <a:xfrm>
            <a:off x="1034238" y="328983"/>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Oval 66">
            <a:extLst>
              <a:ext uri="{FF2B5EF4-FFF2-40B4-BE49-F238E27FC236}">
                <a16:creationId xmlns:a16="http://schemas.microsoft.com/office/drawing/2014/main" id="{E730F620-CF13-4A61-B8FF-28E4F71871DB}"/>
              </a:ext>
            </a:extLst>
          </p:cNvPr>
          <p:cNvSpPr/>
          <p:nvPr/>
        </p:nvSpPr>
        <p:spPr>
          <a:xfrm>
            <a:off x="1445518" y="325123"/>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0" name="Group 69">
            <a:extLst>
              <a:ext uri="{FF2B5EF4-FFF2-40B4-BE49-F238E27FC236}">
                <a16:creationId xmlns:a16="http://schemas.microsoft.com/office/drawing/2014/main" id="{D5421BA9-15C0-408B-B6BE-2CE41B777F11}"/>
              </a:ext>
            </a:extLst>
          </p:cNvPr>
          <p:cNvGrpSpPr/>
          <p:nvPr/>
        </p:nvGrpSpPr>
        <p:grpSpPr>
          <a:xfrm>
            <a:off x="-1" y="6732587"/>
            <a:ext cx="12192000" cy="127731"/>
            <a:chOff x="-1" y="6732587"/>
            <a:chExt cx="12192000" cy="127731"/>
          </a:xfrm>
        </p:grpSpPr>
        <p:sp>
          <p:nvSpPr>
            <p:cNvPr id="71" name="Rectangle 70">
              <a:extLst>
                <a:ext uri="{FF2B5EF4-FFF2-40B4-BE49-F238E27FC236}">
                  <a16:creationId xmlns:a16="http://schemas.microsoft.com/office/drawing/2014/main" id="{EC1512E5-E3F4-49E4-B09C-90A8EB90FD8C}"/>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Rectangle 71">
              <a:extLst>
                <a:ext uri="{FF2B5EF4-FFF2-40B4-BE49-F238E27FC236}">
                  <a16:creationId xmlns:a16="http://schemas.microsoft.com/office/drawing/2014/main" id="{269E5F95-3E06-4D9F-80CA-182E17C5160B}"/>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Rectangle 72">
              <a:extLst>
                <a:ext uri="{FF2B5EF4-FFF2-40B4-BE49-F238E27FC236}">
                  <a16:creationId xmlns:a16="http://schemas.microsoft.com/office/drawing/2014/main" id="{C0B8654F-3874-4566-A1E1-026FEC68CF20}"/>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CC69786D-4CC0-4109-A5DA-776EC2F764C4}"/>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9" name="Group 38">
            <a:extLst>
              <a:ext uri="{FF2B5EF4-FFF2-40B4-BE49-F238E27FC236}">
                <a16:creationId xmlns:a16="http://schemas.microsoft.com/office/drawing/2014/main" id="{F52CD735-F766-42BB-8ADA-7D1DBDC06609}"/>
              </a:ext>
            </a:extLst>
          </p:cNvPr>
          <p:cNvGrpSpPr/>
          <p:nvPr/>
        </p:nvGrpSpPr>
        <p:grpSpPr>
          <a:xfrm>
            <a:off x="2889319" y="3178395"/>
            <a:ext cx="6654018" cy="550671"/>
            <a:chOff x="2768991" y="3077691"/>
            <a:chExt cx="6654018" cy="550671"/>
          </a:xfrm>
        </p:grpSpPr>
        <p:sp>
          <p:nvSpPr>
            <p:cNvPr id="40" name="Rectangle: Rounded Corners 39">
              <a:extLst>
                <a:ext uri="{FF2B5EF4-FFF2-40B4-BE49-F238E27FC236}">
                  <a16:creationId xmlns:a16="http://schemas.microsoft.com/office/drawing/2014/main" id="{CE60C869-9EDF-4B33-BE54-FBD946A3174F}"/>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1" name="Picture 40">
              <a:extLst>
                <a:ext uri="{FF2B5EF4-FFF2-40B4-BE49-F238E27FC236}">
                  <a16:creationId xmlns:a16="http://schemas.microsoft.com/office/drawing/2014/main" id="{90BAC800-C50B-4B1A-BA02-FB5C9C69D19D}"/>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42" name="Picture 41" descr="Icon&#10;&#10;Description automatically generated">
              <a:extLst>
                <a:ext uri="{FF2B5EF4-FFF2-40B4-BE49-F238E27FC236}">
                  <a16:creationId xmlns:a16="http://schemas.microsoft.com/office/drawing/2014/main" id="{B63C4B9B-CC5F-4C0B-B736-77EFAA4243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43" name="TextBox 42">
            <a:extLst>
              <a:ext uri="{FF2B5EF4-FFF2-40B4-BE49-F238E27FC236}">
                <a16:creationId xmlns:a16="http://schemas.microsoft.com/office/drawing/2014/main" id="{14185FCF-8337-4B11-AED0-91566A05056F}"/>
              </a:ext>
            </a:extLst>
          </p:cNvPr>
          <p:cNvSpPr txBox="1"/>
          <p:nvPr/>
        </p:nvSpPr>
        <p:spPr>
          <a:xfrm>
            <a:off x="3534162" y="326818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ASSIGMENT 2 </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0AFAF085-6EEE-43EC-B87A-3F1CD44A2F95}"/>
              </a:ext>
            </a:extLst>
          </p:cNvPr>
          <p:cNvSpPr txBox="1"/>
          <p:nvPr/>
        </p:nvSpPr>
        <p:spPr>
          <a:xfrm>
            <a:off x="2552899" y="1092002"/>
            <a:ext cx="7086201" cy="2000548"/>
          </a:xfrm>
          <a:prstGeom prst="rect">
            <a:avLst/>
          </a:prstGeom>
          <a:noFill/>
        </p:spPr>
        <p:txBody>
          <a:bodyPr wrap="square" rtlCol="0">
            <a:spAutoFit/>
          </a:bodyPr>
          <a:lstStyle/>
          <a:p>
            <a:pPr algn="ctr"/>
            <a:r>
              <a:rPr lang="en-PH" sz="9600" b="1" dirty="0">
                <a:solidFill>
                  <a:srgbClr val="4285F4"/>
                </a:solidFill>
                <a:latin typeface="Product Sans" panose="020B0403030502040203" pitchFamily="34" charset="0"/>
              </a:rPr>
              <a:t>G</a:t>
            </a:r>
            <a:r>
              <a:rPr lang="en-PH" sz="9600" b="1" dirty="0">
                <a:solidFill>
                  <a:srgbClr val="EA4335"/>
                </a:solidFill>
                <a:latin typeface="Product Sans" panose="020B0403030502040203" pitchFamily="34" charset="0"/>
              </a:rPr>
              <a:t>r</a:t>
            </a:r>
            <a:r>
              <a:rPr lang="en-PH" sz="9600" b="1" dirty="0">
                <a:solidFill>
                  <a:srgbClr val="FBBC05"/>
                </a:solidFill>
                <a:latin typeface="Product Sans" panose="020B0403030502040203" pitchFamily="34" charset="0"/>
              </a:rPr>
              <a:t>o</a:t>
            </a:r>
            <a:r>
              <a:rPr lang="en-PH" sz="9600" b="1" dirty="0">
                <a:solidFill>
                  <a:srgbClr val="4285F4"/>
                </a:solidFill>
                <a:latin typeface="Product Sans" panose="020B0403030502040203" pitchFamily="34" charset="0"/>
              </a:rPr>
              <a:t>u</a:t>
            </a:r>
            <a:r>
              <a:rPr lang="en-PH" sz="9600" b="1" dirty="0">
                <a:solidFill>
                  <a:srgbClr val="34A853"/>
                </a:solidFill>
                <a:latin typeface="Product Sans" panose="020B0403030502040203" pitchFamily="34" charset="0"/>
              </a:rPr>
              <a:t>p </a:t>
            </a:r>
            <a:r>
              <a:rPr lang="en-PH" sz="9600" b="1" dirty="0">
                <a:solidFill>
                  <a:srgbClr val="FFC000"/>
                </a:solidFill>
                <a:latin typeface="Product Sans" panose="020B0403030502040203" pitchFamily="34" charset="0"/>
              </a:rPr>
              <a:t>Flash</a:t>
            </a:r>
          </a:p>
          <a:p>
            <a:pPr algn="ctr"/>
            <a:endParaRPr lang="en-PH" sz="2800" dirty="0"/>
          </a:p>
        </p:txBody>
      </p:sp>
      <p:pic>
        <p:nvPicPr>
          <p:cNvPr id="20" name="Picture 19" descr="Shape, arrow&#10;&#10;Description automatically generated">
            <a:extLst>
              <a:ext uri="{FF2B5EF4-FFF2-40B4-BE49-F238E27FC236}">
                <a16:creationId xmlns:a16="http://schemas.microsoft.com/office/drawing/2014/main" id="{41140A29-2445-4DCF-A32B-D951CFECDA8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101" b="97082" l="8046" r="95690">
                        <a14:foregroundMark x1="8046" y1="6101" x2="11782" y2="11671"/>
                        <a14:foregroundMark x1="85057" y1="90981" x2="87931" y2="91512"/>
                        <a14:foregroundMark x1="95977" y1="85676" x2="95977" y2="85676"/>
                        <a14:foregroundMark x1="87069" y1="97082" x2="87069" y2="97082"/>
                      </a14:backgroundRemoval>
                    </a14:imgEffect>
                  </a14:imgLayer>
                </a14:imgProps>
              </a:ext>
              <a:ext uri="{28A0092B-C50C-407E-A947-70E740481C1C}">
                <a14:useLocalDpi xmlns:a14="http://schemas.microsoft.com/office/drawing/2010/main" val="0"/>
              </a:ext>
            </a:extLst>
          </a:blip>
          <a:stretch>
            <a:fillRect/>
          </a:stretch>
        </p:blipFill>
        <p:spPr>
          <a:xfrm>
            <a:off x="8876467" y="3472997"/>
            <a:ext cx="396027" cy="429029"/>
          </a:xfrm>
          <a:prstGeom prst="rect">
            <a:avLst/>
          </a:prstGeom>
        </p:spPr>
      </p:pic>
      <p:graphicFrame>
        <p:nvGraphicFramePr>
          <p:cNvPr id="4" name="Diagram 3">
            <a:extLst>
              <a:ext uri="{FF2B5EF4-FFF2-40B4-BE49-F238E27FC236}">
                <a16:creationId xmlns:a16="http://schemas.microsoft.com/office/drawing/2014/main" id="{8658A123-AA9F-9F2E-2C0A-984A3136E927}"/>
              </a:ext>
            </a:extLst>
          </p:cNvPr>
          <p:cNvGraphicFramePr/>
          <p:nvPr>
            <p:extLst>
              <p:ext uri="{D42A27DB-BD31-4B8C-83A1-F6EECF244321}">
                <p14:modId xmlns:p14="http://schemas.microsoft.com/office/powerpoint/2010/main" val="3368270117"/>
              </p:ext>
            </p:extLst>
          </p:nvPr>
        </p:nvGraphicFramePr>
        <p:xfrm>
          <a:off x="10735155" y="426656"/>
          <a:ext cx="1048073" cy="80734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1" name="Picture 10">
            <a:extLst>
              <a:ext uri="{FF2B5EF4-FFF2-40B4-BE49-F238E27FC236}">
                <a16:creationId xmlns:a16="http://schemas.microsoft.com/office/drawing/2014/main" id="{11EE4D92-CA4E-6AAA-C7C4-1D983B4D1EB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34622" y="4165049"/>
            <a:ext cx="1206559" cy="1129215"/>
          </a:xfrm>
          <a:prstGeom prst="rect">
            <a:avLst/>
          </a:prstGeom>
        </p:spPr>
      </p:pic>
      <p:pic>
        <p:nvPicPr>
          <p:cNvPr id="13" name="Picture 12">
            <a:extLst>
              <a:ext uri="{FF2B5EF4-FFF2-40B4-BE49-F238E27FC236}">
                <a16:creationId xmlns:a16="http://schemas.microsoft.com/office/drawing/2014/main" id="{87FB1221-4B79-E26F-7F76-594B80209A7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20175" y="4165049"/>
            <a:ext cx="1095528" cy="1129215"/>
          </a:xfrm>
          <a:prstGeom prst="rect">
            <a:avLst/>
          </a:prstGeom>
        </p:spPr>
      </p:pic>
      <p:pic>
        <p:nvPicPr>
          <p:cNvPr id="15" name="Picture 14">
            <a:extLst>
              <a:ext uri="{FF2B5EF4-FFF2-40B4-BE49-F238E27FC236}">
                <a16:creationId xmlns:a16="http://schemas.microsoft.com/office/drawing/2014/main" id="{B11E14FB-6B38-50A5-4781-333D2965ACE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62150" y="4073635"/>
            <a:ext cx="1206559" cy="1140447"/>
          </a:xfrm>
          <a:prstGeom prst="rect">
            <a:avLst/>
          </a:prstGeom>
        </p:spPr>
      </p:pic>
      <p:sp>
        <p:nvSpPr>
          <p:cNvPr id="17" name="TextBox 16">
            <a:extLst>
              <a:ext uri="{FF2B5EF4-FFF2-40B4-BE49-F238E27FC236}">
                <a16:creationId xmlns:a16="http://schemas.microsoft.com/office/drawing/2014/main" id="{4F88242D-5F50-84C2-20F8-D45AF59D1445}"/>
              </a:ext>
            </a:extLst>
          </p:cNvPr>
          <p:cNvSpPr txBox="1"/>
          <p:nvPr/>
        </p:nvSpPr>
        <p:spPr>
          <a:xfrm>
            <a:off x="3123832" y="5458167"/>
            <a:ext cx="1297248" cy="369332"/>
          </a:xfrm>
          <a:prstGeom prst="rect">
            <a:avLst/>
          </a:prstGeom>
          <a:noFill/>
        </p:spPr>
        <p:txBody>
          <a:bodyPr wrap="square" rtlCol="0">
            <a:spAutoFit/>
          </a:bodyPr>
          <a:lstStyle/>
          <a:p>
            <a:r>
              <a:rPr lang="en-US" dirty="0">
                <a:solidFill>
                  <a:schemeClr val="bg1"/>
                </a:solidFill>
              </a:rPr>
              <a:t>@MinhBảo</a:t>
            </a:r>
            <a:endParaRPr lang="vi-VN" dirty="0">
              <a:solidFill>
                <a:schemeClr val="bg1"/>
              </a:solidFill>
            </a:endParaRPr>
          </a:p>
        </p:txBody>
      </p:sp>
      <p:sp>
        <p:nvSpPr>
          <p:cNvPr id="18" name="TextBox 17">
            <a:extLst>
              <a:ext uri="{FF2B5EF4-FFF2-40B4-BE49-F238E27FC236}">
                <a16:creationId xmlns:a16="http://schemas.microsoft.com/office/drawing/2014/main" id="{F2BB3F2C-D1CC-A13C-4668-C9C02DE5B5C0}"/>
              </a:ext>
            </a:extLst>
          </p:cNvPr>
          <p:cNvSpPr txBox="1"/>
          <p:nvPr/>
        </p:nvSpPr>
        <p:spPr>
          <a:xfrm>
            <a:off x="8662149" y="5396848"/>
            <a:ext cx="1413587" cy="369332"/>
          </a:xfrm>
          <a:prstGeom prst="rect">
            <a:avLst/>
          </a:prstGeom>
          <a:noFill/>
        </p:spPr>
        <p:txBody>
          <a:bodyPr wrap="square" rtlCol="0">
            <a:spAutoFit/>
          </a:bodyPr>
          <a:lstStyle/>
          <a:p>
            <a:r>
              <a:rPr lang="en-US" dirty="0">
                <a:solidFill>
                  <a:schemeClr val="bg1"/>
                </a:solidFill>
              </a:rPr>
              <a:t>@ThànhNam</a:t>
            </a:r>
            <a:endParaRPr lang="vi-VN" dirty="0">
              <a:solidFill>
                <a:schemeClr val="bg1"/>
              </a:solidFill>
            </a:endParaRPr>
          </a:p>
        </p:txBody>
      </p:sp>
      <p:sp>
        <p:nvSpPr>
          <p:cNvPr id="19" name="TextBox 18">
            <a:extLst>
              <a:ext uri="{FF2B5EF4-FFF2-40B4-BE49-F238E27FC236}">
                <a16:creationId xmlns:a16="http://schemas.microsoft.com/office/drawing/2014/main" id="{82C53EDD-FA12-54F4-4712-271906552180}"/>
              </a:ext>
            </a:extLst>
          </p:cNvPr>
          <p:cNvSpPr txBox="1"/>
          <p:nvPr/>
        </p:nvSpPr>
        <p:spPr>
          <a:xfrm>
            <a:off x="5019460" y="5461915"/>
            <a:ext cx="1478994" cy="369332"/>
          </a:xfrm>
          <a:prstGeom prst="rect">
            <a:avLst/>
          </a:prstGeom>
          <a:noFill/>
        </p:spPr>
        <p:txBody>
          <a:bodyPr wrap="square" rtlCol="0">
            <a:spAutoFit/>
          </a:bodyPr>
          <a:lstStyle/>
          <a:p>
            <a:r>
              <a:rPr lang="en-US" dirty="0">
                <a:solidFill>
                  <a:schemeClr val="bg1"/>
                </a:solidFill>
              </a:rPr>
              <a:t>@LâmChinh</a:t>
            </a:r>
            <a:endParaRPr lang="vi-VN" dirty="0">
              <a:solidFill>
                <a:schemeClr val="bg1"/>
              </a:solidFill>
            </a:endParaRPr>
          </a:p>
        </p:txBody>
      </p:sp>
      <p:pic>
        <p:nvPicPr>
          <p:cNvPr id="2" name="Picture 1">
            <a:extLst>
              <a:ext uri="{FF2B5EF4-FFF2-40B4-BE49-F238E27FC236}">
                <a16:creationId xmlns:a16="http://schemas.microsoft.com/office/drawing/2014/main" id="{492D12B0-A05A-84F9-E26F-8D7DC1F9DD81}"/>
              </a:ext>
            </a:extLst>
          </p:cNvPr>
          <p:cNvPicPr>
            <a:picLocks noChangeAspect="1"/>
          </p:cNvPicPr>
          <p:nvPr/>
        </p:nvPicPr>
        <p:blipFill>
          <a:blip r:embed="rId18"/>
          <a:stretch>
            <a:fillRect/>
          </a:stretch>
        </p:blipFill>
        <p:spPr>
          <a:xfrm>
            <a:off x="6861569" y="4133084"/>
            <a:ext cx="1206559" cy="1186450"/>
          </a:xfrm>
          <a:prstGeom prst="rect">
            <a:avLst/>
          </a:prstGeom>
        </p:spPr>
      </p:pic>
      <p:sp>
        <p:nvSpPr>
          <p:cNvPr id="5" name="TextBox 4">
            <a:extLst>
              <a:ext uri="{FF2B5EF4-FFF2-40B4-BE49-F238E27FC236}">
                <a16:creationId xmlns:a16="http://schemas.microsoft.com/office/drawing/2014/main" id="{25D2BDDF-DE70-2074-0608-18C8F4A98F99}"/>
              </a:ext>
            </a:extLst>
          </p:cNvPr>
          <p:cNvSpPr txBox="1"/>
          <p:nvPr/>
        </p:nvSpPr>
        <p:spPr>
          <a:xfrm>
            <a:off x="6861569" y="5443613"/>
            <a:ext cx="1413587" cy="369332"/>
          </a:xfrm>
          <a:prstGeom prst="rect">
            <a:avLst/>
          </a:prstGeom>
          <a:noFill/>
        </p:spPr>
        <p:txBody>
          <a:bodyPr wrap="square" rtlCol="0">
            <a:spAutoFit/>
          </a:bodyPr>
          <a:lstStyle/>
          <a:p>
            <a:r>
              <a:rPr lang="en-US" dirty="0">
                <a:solidFill>
                  <a:schemeClr val="bg1"/>
                </a:solidFill>
              </a:rPr>
              <a:t>@VănTài</a:t>
            </a:r>
            <a:endParaRPr lang="vi-VN" dirty="0">
              <a:solidFill>
                <a:schemeClr val="bg1"/>
              </a:solidFill>
            </a:endParaRPr>
          </a:p>
        </p:txBody>
      </p:sp>
    </p:spTree>
    <p:extLst>
      <p:ext uri="{BB962C8B-B14F-4D97-AF65-F5344CB8AC3E}">
        <p14:creationId xmlns:p14="http://schemas.microsoft.com/office/powerpoint/2010/main" val="884511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1" presetClass="entr" presetSubtype="0" fill="hold" nodeType="afterEffect">
                                  <p:stCondLst>
                                    <p:cond delay="0"/>
                                  </p:stCondLst>
                                  <p:iterate type="lt">
                                    <p:tmAbs val="80"/>
                                  </p:iterate>
                                  <p:childTnLst>
                                    <p:set>
                                      <p:cBhvr>
                                        <p:cTn id="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2779" y="1478105"/>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40126" y="1415538"/>
            <a:ext cx="11554286"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3</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sysClr val="windowText" lastClr="000000"/>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rPr>
              <a:t> dung 3</a:t>
            </a: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4" name="TextBox 3">
            <a:extLst>
              <a:ext uri="{FF2B5EF4-FFF2-40B4-BE49-F238E27FC236}">
                <a16:creationId xmlns:a16="http://schemas.microsoft.com/office/drawing/2014/main" id="{32291448-CF66-7347-9876-732306C1687A}"/>
              </a:ext>
            </a:extLst>
          </p:cNvPr>
          <p:cNvSpPr txBox="1"/>
          <p:nvPr/>
        </p:nvSpPr>
        <p:spPr>
          <a:xfrm>
            <a:off x="7260983" y="2398882"/>
            <a:ext cx="4463929" cy="29546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ngoài thị trường: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Giá rẻ: có phân khúc từ 20 triệu đồng đổ xuống. Có thể kể đến các switch có mã WS-C2960+24LC-S, WS-C2960+24TC-L, WS-C2960+24PC-S,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Giá trung bình: có phân khúc từ 20 đến 40 triệu đồng. Có thể kể đến các switch có mã WS-C2960S24PS-L, WS-C2960S-24TS-S,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 Giá cao: có phân khúc từ 40 đến 90 triệu đồng. Có thể kể đến các switch có mã WS-C2960XR-24PS-I, WS-C2960XR-48LPS-I, ...</a:t>
            </a:r>
            <a:endParaRPr kumimoji="0" lang="vi-VN"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5D2C6765-0DB2-9EC2-C781-0A3255EC84A5}"/>
              </a:ext>
            </a:extLst>
          </p:cNvPr>
          <p:cNvSpPr txBox="1"/>
          <p:nvPr/>
        </p:nvSpPr>
        <p:spPr>
          <a:xfrm>
            <a:off x="7359702" y="5398827"/>
            <a:ext cx="4655741"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trong Packet Tracer: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Khoảng 1500 USD tương đương 35.887.500 đồng</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 name="TextBox 1">
            <a:extLst>
              <a:ext uri="{FF2B5EF4-FFF2-40B4-BE49-F238E27FC236}">
                <a16:creationId xmlns:a16="http://schemas.microsoft.com/office/drawing/2014/main" id="{6B7811CF-BB85-63D5-6942-D14CCFE64BA3}"/>
              </a:ext>
            </a:extLst>
          </p:cNvPr>
          <p:cNvSpPr txBox="1"/>
          <p:nvPr/>
        </p:nvSpPr>
        <p:spPr>
          <a:xfrm>
            <a:off x="555431" y="2757811"/>
            <a:ext cx="6631619"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Thiết kế khá đơn giản nhằm giúp cho hoạt động truyền tải dữ liệu mạng được thuận lợi và dễ dàng.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Tổng chi phí đầu từ thấp hơn nhiều so với các dòng Switch Cisco trước đây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Cung cấp sự lựa chọn mới cho các đơn vị và không gian làm việc cho hệ thống có dây và không dây. Network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Thường sử dụng phù hợp với mô hình công ty, doanh nghiệp vừa và nhỏ, đáp ứng kết nối đường truyền Cat5 10/100 fast Ethernet và 10/100/100 dành cho Cat6 Gigabit Ethernet. </a:t>
            </a:r>
          </a:p>
        </p:txBody>
      </p:sp>
    </p:spTree>
    <p:extLst>
      <p:ext uri="{BB962C8B-B14F-4D97-AF65-F5344CB8AC3E}">
        <p14:creationId xmlns:p14="http://schemas.microsoft.com/office/powerpoint/2010/main" val="3851747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2317395" y="-298500"/>
            <a:ext cx="2174717"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476865" y="1632867"/>
            <a:ext cx="27455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vi-VN" sz="3600" b="1" dirty="0">
                <a:solidFill>
                  <a:prstClr val="white"/>
                </a:solidFill>
                <a:latin typeface="SVN-Product Sans" panose="020B0403030502040203" pitchFamily="34" charset="0"/>
              </a:rPr>
              <a:t>4</a:t>
            </a:r>
            <a:endPar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6110" y="1056584"/>
            <a:ext cx="1469293" cy="91830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7592"/>
            <a:ext cx="4278597" cy="4951671"/>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310282"/>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32034" y="1502561"/>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7023298" y="1436901"/>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14160" y="1436941"/>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48012" y="1442640"/>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302633" y="1434226"/>
            <a:ext cx="146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en-US" dirty="0">
                <a:solidFill>
                  <a:prstClr val="white"/>
                </a:solidFill>
                <a:latin typeface="SVN-Product Sans" panose="020B0403030502040203" pitchFamily="34" charset="0"/>
              </a:rPr>
              <a:t>4</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6" name="TextBox 65">
            <a:extLst>
              <a:ext uri="{FF2B5EF4-FFF2-40B4-BE49-F238E27FC236}">
                <a16:creationId xmlns:a16="http://schemas.microsoft.com/office/drawing/2014/main" id="{D964AA56-6F2C-4E20-AC41-BD32C63851BF}"/>
              </a:ext>
            </a:extLst>
          </p:cNvPr>
          <p:cNvSpPr txBox="1"/>
          <p:nvPr/>
        </p:nvSpPr>
        <p:spPr>
          <a:xfrm>
            <a:off x="7001785" y="2082202"/>
            <a:ext cx="3795148" cy="421847"/>
          </a:xfrm>
          <a:prstGeom prst="rect">
            <a:avLst/>
          </a:prstGeom>
          <a:noFill/>
        </p:spPr>
        <p:txBody>
          <a:bodyPr wrap="square" rtlCol="0">
            <a:spAutoFit/>
          </a:bodyPr>
          <a:lstStyle/>
          <a:p>
            <a:pPr lvl="0">
              <a:lnSpc>
                <a:spcPct val="150000"/>
              </a:lnSpc>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CBW150AX Access Point</a:t>
            </a:r>
            <a:endParaRPr kumimoji="0" lang="vi-VN" sz="16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27553" y="2323492"/>
            <a:ext cx="36480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a:ln>
                  <a:noFill/>
                </a:ln>
                <a:solidFill>
                  <a:prstClr val="black"/>
                </a:solidFill>
                <a:effectLst/>
                <a:uLnTx/>
                <a:uFillTx/>
                <a:latin typeface="SVN-Product Sans" panose="020B0403030502040203" pitchFamily="34" charset="0"/>
                <a:ea typeface="+mn-ea"/>
                <a:cs typeface="+mn-cs"/>
              </a:rPr>
              <a:t> ACCESS POINT</a:t>
            </a:r>
            <a:endParaRPr kumimoji="0" lang="vi-VN" sz="32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pic>
        <p:nvPicPr>
          <p:cNvPr id="2" name="Picture 1">
            <a:extLst>
              <a:ext uri="{FF2B5EF4-FFF2-40B4-BE49-F238E27FC236}">
                <a16:creationId xmlns:a16="http://schemas.microsoft.com/office/drawing/2014/main" id="{BB2CD3DD-B0D7-01A6-E590-A5DFFF85F657}"/>
              </a:ext>
            </a:extLst>
          </p:cNvPr>
          <p:cNvPicPr>
            <a:picLocks noChangeAspect="1"/>
          </p:cNvPicPr>
          <p:nvPr/>
        </p:nvPicPr>
        <p:blipFill>
          <a:blip r:embed="rId14"/>
          <a:stretch>
            <a:fillRect/>
          </a:stretch>
        </p:blipFill>
        <p:spPr>
          <a:xfrm>
            <a:off x="6874171" y="2810686"/>
            <a:ext cx="4275484" cy="2847957"/>
          </a:xfrm>
          <a:prstGeom prst="rect">
            <a:avLst/>
          </a:prstGeom>
        </p:spPr>
      </p:pic>
    </p:spTree>
    <p:extLst>
      <p:ext uri="{BB962C8B-B14F-4D97-AF65-F5344CB8AC3E}">
        <p14:creationId xmlns:p14="http://schemas.microsoft.com/office/powerpoint/2010/main" val="4237540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2779" y="1478105"/>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40126" y="1415538"/>
            <a:ext cx="11554286"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4</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sysClr val="windowText" lastClr="000000"/>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rPr>
              <a:t> dung 4</a:t>
            </a: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4" name="TextBox 3">
            <a:extLst>
              <a:ext uri="{FF2B5EF4-FFF2-40B4-BE49-F238E27FC236}">
                <a16:creationId xmlns:a16="http://schemas.microsoft.com/office/drawing/2014/main" id="{32291448-CF66-7347-9876-732306C1687A}"/>
              </a:ext>
            </a:extLst>
          </p:cNvPr>
          <p:cNvSpPr txBox="1"/>
          <p:nvPr/>
        </p:nvSpPr>
        <p:spPr>
          <a:xfrm>
            <a:off x="605221" y="2864255"/>
            <a:ext cx="617731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ngoài thị trường: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Trên dưới 3 triệu đồng.</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5D2C6765-0DB2-9EC2-C781-0A3255EC84A5}"/>
              </a:ext>
            </a:extLst>
          </p:cNvPr>
          <p:cNvSpPr txBox="1"/>
          <p:nvPr/>
        </p:nvSpPr>
        <p:spPr>
          <a:xfrm>
            <a:off x="5973707" y="2923230"/>
            <a:ext cx="417791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trong Packet Tracer: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20 USD tương đương 478.500 đồng.</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90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2317395" y="-298500"/>
            <a:ext cx="2174717"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476865" y="1632867"/>
            <a:ext cx="27455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vi-VN" sz="3600" b="1" dirty="0">
                <a:solidFill>
                  <a:prstClr val="white"/>
                </a:solidFill>
                <a:latin typeface="SVN-Product Sans" panose="020B0403030502040203" pitchFamily="34" charset="0"/>
              </a:rPr>
              <a:t>5</a:t>
            </a:r>
            <a:endPar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3" name="Oval 42">
            <a:extLst>
              <a:ext uri="{FF2B5EF4-FFF2-40B4-BE49-F238E27FC236}">
                <a16:creationId xmlns:a16="http://schemas.microsoft.com/office/drawing/2014/main" id="{0B31C97A-98E1-4B8E-903C-3C62E305807D}"/>
              </a:ext>
            </a:extLst>
          </p:cNvPr>
          <p:cNvSpPr/>
          <p:nvPr/>
        </p:nvSpPr>
        <p:spPr>
          <a:xfrm>
            <a:off x="1385774"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4" name="Oval 43">
            <a:extLst>
              <a:ext uri="{FF2B5EF4-FFF2-40B4-BE49-F238E27FC236}">
                <a16:creationId xmlns:a16="http://schemas.microsoft.com/office/drawing/2014/main" id="{2D70B590-2846-4FB4-8342-F450A9C79285}"/>
              </a:ext>
            </a:extLst>
          </p:cNvPr>
          <p:cNvSpPr/>
          <p:nvPr/>
        </p:nvSpPr>
        <p:spPr>
          <a:xfrm>
            <a:off x="2166327" y="5731585"/>
            <a:ext cx="559777" cy="533110"/>
          </a:xfrm>
          <a:prstGeom prst="ellipse">
            <a:avLst/>
          </a:prstGeom>
          <a:blipFill dpi="0" rotWithShape="1">
            <a:blip r:embed="rId6">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5" name="Oval 44">
            <a:extLst>
              <a:ext uri="{FF2B5EF4-FFF2-40B4-BE49-F238E27FC236}">
                <a16:creationId xmlns:a16="http://schemas.microsoft.com/office/drawing/2014/main" id="{2532C3B3-D4EC-495B-A43C-241C7D999B6F}"/>
              </a:ext>
            </a:extLst>
          </p:cNvPr>
          <p:cNvSpPr/>
          <p:nvPr/>
        </p:nvSpPr>
        <p:spPr>
          <a:xfrm>
            <a:off x="605221" y="5731585"/>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6" name="Picture 45">
            <a:extLst>
              <a:ext uri="{FF2B5EF4-FFF2-40B4-BE49-F238E27FC236}">
                <a16:creationId xmlns:a16="http://schemas.microsoft.com/office/drawing/2014/main" id="{43228B21-833A-42CA-AC88-619ECE7FE0FB}"/>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6110" y="1056584"/>
            <a:ext cx="1469293" cy="918308"/>
          </a:xfrm>
          <a:prstGeom prst="rect">
            <a:avLst/>
          </a:prstGeom>
        </p:spPr>
      </p:pic>
      <p:pic>
        <p:nvPicPr>
          <p:cNvPr id="48" name="Picture 47">
            <a:extLst>
              <a:ext uri="{FF2B5EF4-FFF2-40B4-BE49-F238E27FC236}">
                <a16:creationId xmlns:a16="http://schemas.microsoft.com/office/drawing/2014/main" id="{5A1933BB-7160-4E21-9B27-7EF3B68832D8}"/>
              </a:ext>
            </a:extLst>
          </p:cNvPr>
          <p:cNvPicPr>
            <a:picLocks noChangeAspect="1"/>
          </p:cNvPicPr>
          <p:nvPr/>
        </p:nvPicPr>
        <p:blipFill>
          <a:blip r:embed="rId7">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806226" y="5540089"/>
            <a:ext cx="1741533" cy="1088458"/>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6871058" y="1417592"/>
            <a:ext cx="4278597" cy="4951671"/>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6871058" y="1310282"/>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001785" y="5756167"/>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9732034" y="1502561"/>
            <a:ext cx="433852" cy="291979"/>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7023298" y="1436901"/>
            <a:ext cx="342859" cy="412985"/>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0214160" y="1436941"/>
            <a:ext cx="433852" cy="366148"/>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0648012" y="1442640"/>
            <a:ext cx="387108" cy="366148"/>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7302633" y="1434226"/>
            <a:ext cx="146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5</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11451056" y="1430606"/>
            <a:ext cx="559777" cy="530368"/>
          </a:xfrm>
          <a:prstGeom prst="ellipse">
            <a:avLst/>
          </a:prstGeom>
          <a:blipFill dpi="0" rotWithShape="1">
            <a:blip r:embed="rId6">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6" name="TextBox 65">
            <a:extLst>
              <a:ext uri="{FF2B5EF4-FFF2-40B4-BE49-F238E27FC236}">
                <a16:creationId xmlns:a16="http://schemas.microsoft.com/office/drawing/2014/main" id="{D964AA56-6F2C-4E20-AC41-BD32C63851BF}"/>
              </a:ext>
            </a:extLst>
          </p:cNvPr>
          <p:cNvSpPr txBox="1"/>
          <p:nvPr/>
        </p:nvSpPr>
        <p:spPr>
          <a:xfrm>
            <a:off x="7001785" y="2082202"/>
            <a:ext cx="3795148" cy="4218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Cáp Cat 5e</a:t>
            </a:r>
            <a:endParaRPr kumimoji="0" lang="vi-VN" sz="16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67" name="TextBox 66">
            <a:extLst>
              <a:ext uri="{FF2B5EF4-FFF2-40B4-BE49-F238E27FC236}">
                <a16:creationId xmlns:a16="http://schemas.microsoft.com/office/drawing/2014/main" id="{39C1D5FD-137E-4289-BF70-6EE70BD074E1}"/>
              </a:ext>
            </a:extLst>
          </p:cNvPr>
          <p:cNvSpPr txBox="1"/>
          <p:nvPr/>
        </p:nvSpPr>
        <p:spPr>
          <a:xfrm>
            <a:off x="627553" y="2323492"/>
            <a:ext cx="36480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CABLE</a:t>
            </a:r>
          </a:p>
        </p:txBody>
      </p:sp>
      <p:pic>
        <p:nvPicPr>
          <p:cNvPr id="3" name="Picture 2">
            <a:extLst>
              <a:ext uri="{FF2B5EF4-FFF2-40B4-BE49-F238E27FC236}">
                <a16:creationId xmlns:a16="http://schemas.microsoft.com/office/drawing/2014/main" id="{15C2B05B-9602-714B-CA63-68AB0F2C3B7D}"/>
              </a:ext>
            </a:extLst>
          </p:cNvPr>
          <p:cNvPicPr>
            <a:picLocks noChangeAspect="1"/>
          </p:cNvPicPr>
          <p:nvPr/>
        </p:nvPicPr>
        <p:blipFill>
          <a:blip r:embed="rId14"/>
          <a:stretch>
            <a:fillRect/>
          </a:stretch>
        </p:blipFill>
        <p:spPr>
          <a:xfrm>
            <a:off x="6877571" y="2654332"/>
            <a:ext cx="4157549" cy="2916937"/>
          </a:xfrm>
          <a:prstGeom prst="rect">
            <a:avLst/>
          </a:prstGeom>
        </p:spPr>
      </p:pic>
    </p:spTree>
    <p:extLst>
      <p:ext uri="{BB962C8B-B14F-4D97-AF65-F5344CB8AC3E}">
        <p14:creationId xmlns:p14="http://schemas.microsoft.com/office/powerpoint/2010/main" val="2908158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80"/>
                                  </p:iterate>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rot="16200000">
            <a:off x="-5573256" y="783638"/>
            <a:ext cx="4856766" cy="5719726"/>
          </a:xfrm>
          <a:prstGeom prst="foldedCorner">
            <a:avLst>
              <a:gd name="adj" fmla="val 22624"/>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9997" y="1850781"/>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40126" y="1415538"/>
            <a:ext cx="11554286"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1573152"/>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1439050"/>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1494919"/>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1494951"/>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1502814"/>
            <a:ext cx="3967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US"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r>
              <a:rPr lang="en-US" dirty="0">
                <a:solidFill>
                  <a:prstClr val="white"/>
                </a:solidFill>
                <a:latin typeface="SVN-Product Sans" panose="020B0403030502040203" pitchFamily="34" charset="0"/>
              </a:rPr>
              <a:t>5</a:t>
            </a:r>
            <a:endParaRPr kumimoji="0" lang="vi-VN" sz="18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2092464"/>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2048981"/>
            <a:ext cx="274558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err="1">
                <a:ln>
                  <a:noFill/>
                </a:ln>
                <a:solidFill>
                  <a:sysClr val="windowText" lastClr="000000"/>
                </a:solidFill>
                <a:effectLst/>
                <a:uLnTx/>
                <a:uFillTx/>
                <a:latin typeface="SVN-Product Sans" panose="020B0403030502040203" pitchFamily="34" charset="0"/>
                <a:ea typeface="+mn-ea"/>
                <a:cs typeface="+mn-cs"/>
              </a:rPr>
              <a:t>Nội</a:t>
            </a:r>
            <a:r>
              <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rPr>
              <a:t> dung </a:t>
            </a:r>
            <a:r>
              <a:rPr lang="en-PH" sz="3600" b="1" dirty="0">
                <a:solidFill>
                  <a:sysClr val="windowText" lastClr="000000"/>
                </a:solidFill>
                <a:latin typeface="SVN-Product Sans" panose="020B0403030502040203" pitchFamily="34" charset="0"/>
              </a:rPr>
              <a:t>5</a:t>
            </a:r>
            <a:endPar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endParaRPr>
          </a:p>
        </p:txBody>
      </p:sp>
      <p:pic>
        <p:nvPicPr>
          <p:cNvPr id="39" name="Picture 38">
            <a:extLst>
              <a:ext uri="{FF2B5EF4-FFF2-40B4-BE49-F238E27FC236}">
                <a16:creationId xmlns:a16="http://schemas.microsoft.com/office/drawing/2014/main" id="{A7C4C1AC-A8F9-4FBF-852E-D571DD0E3589}"/>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6000" y="-1461366"/>
            <a:ext cx="1741533" cy="1088458"/>
          </a:xfrm>
          <a:prstGeom prst="rect">
            <a:avLst/>
          </a:prstGeom>
        </p:spPr>
      </p:pic>
      <p:pic>
        <p:nvPicPr>
          <p:cNvPr id="40" name="Picture 39">
            <a:extLst>
              <a:ext uri="{FF2B5EF4-FFF2-40B4-BE49-F238E27FC236}">
                <a16:creationId xmlns:a16="http://schemas.microsoft.com/office/drawing/2014/main" id="{D85394C9-67CE-42AB-8A59-6995A9AFFAA6}"/>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10662235" y="7094241"/>
            <a:ext cx="1741533" cy="1088458"/>
          </a:xfrm>
          <a:prstGeom prst="rect">
            <a:avLst/>
          </a:prstGeom>
        </p:spPr>
      </p:pic>
      <p:sp>
        <p:nvSpPr>
          <p:cNvPr id="41" name="Oval 40">
            <a:extLst>
              <a:ext uri="{FF2B5EF4-FFF2-40B4-BE49-F238E27FC236}">
                <a16:creationId xmlns:a16="http://schemas.microsoft.com/office/drawing/2014/main" id="{40248743-1066-461B-B180-8B7AA4A0E049}"/>
              </a:ext>
            </a:extLst>
          </p:cNvPr>
          <p:cNvSpPr/>
          <p:nvPr/>
        </p:nvSpPr>
        <p:spPr>
          <a:xfrm>
            <a:off x="1385774"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Oval 41">
            <a:extLst>
              <a:ext uri="{FF2B5EF4-FFF2-40B4-BE49-F238E27FC236}">
                <a16:creationId xmlns:a16="http://schemas.microsoft.com/office/drawing/2014/main" id="{B80AAA5C-B417-4E77-897D-CB4049157AD8}"/>
              </a:ext>
            </a:extLst>
          </p:cNvPr>
          <p:cNvSpPr/>
          <p:nvPr/>
        </p:nvSpPr>
        <p:spPr>
          <a:xfrm>
            <a:off x="2166327" y="7671600"/>
            <a:ext cx="559777" cy="533110"/>
          </a:xfrm>
          <a:prstGeom prst="ellipse">
            <a:avLst/>
          </a:prstGeom>
          <a:blipFill dpi="0" rotWithShape="1">
            <a:blip r:embed="rId11">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7" name="Oval 46">
            <a:extLst>
              <a:ext uri="{FF2B5EF4-FFF2-40B4-BE49-F238E27FC236}">
                <a16:creationId xmlns:a16="http://schemas.microsoft.com/office/drawing/2014/main" id="{10571585-9433-4BCE-92D8-4AFF2C43BFA0}"/>
              </a:ext>
            </a:extLst>
          </p:cNvPr>
          <p:cNvSpPr/>
          <p:nvPr/>
        </p:nvSpPr>
        <p:spPr>
          <a:xfrm>
            <a:off x="605221" y="7671600"/>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3" name="Rectangle: Folded Corner 52">
            <a:extLst>
              <a:ext uri="{FF2B5EF4-FFF2-40B4-BE49-F238E27FC236}">
                <a16:creationId xmlns:a16="http://schemas.microsoft.com/office/drawing/2014/main" id="{6EEA68D9-EB1A-426F-9495-496E958E111F}"/>
              </a:ext>
            </a:extLst>
          </p:cNvPr>
          <p:cNvSpPr/>
          <p:nvPr/>
        </p:nvSpPr>
        <p:spPr>
          <a:xfrm>
            <a:off x="12634218" y="4728714"/>
            <a:ext cx="4893734" cy="71120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D50C3FE7-FB62-472B-9505-05B0C09ED9A4}"/>
              </a:ext>
            </a:extLst>
          </p:cNvPr>
          <p:cNvSpPr txBox="1"/>
          <p:nvPr/>
        </p:nvSpPr>
        <p:spPr>
          <a:xfrm>
            <a:off x="12853321"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55" name="Graphic 54" descr="Director's Chair with solid fill">
            <a:extLst>
              <a:ext uri="{FF2B5EF4-FFF2-40B4-BE49-F238E27FC236}">
                <a16:creationId xmlns:a16="http://schemas.microsoft.com/office/drawing/2014/main" id="{2DE67610-BEA0-486E-8261-9799D9D000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4661" y="7479584"/>
            <a:ext cx="914400" cy="914400"/>
          </a:xfrm>
          <a:prstGeom prst="rect">
            <a:avLst/>
          </a:prstGeom>
        </p:spPr>
      </p:pic>
      <p:pic>
        <p:nvPicPr>
          <p:cNvPr id="56" name="Graphic 55" descr="DVD player with solid fill">
            <a:extLst>
              <a:ext uri="{FF2B5EF4-FFF2-40B4-BE49-F238E27FC236}">
                <a16:creationId xmlns:a16="http://schemas.microsoft.com/office/drawing/2014/main" id="{0B301273-CBD9-455B-9AC8-B241036A18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1463" y="7181270"/>
            <a:ext cx="914400" cy="914400"/>
          </a:xfrm>
          <a:prstGeom prst="rect">
            <a:avLst/>
          </a:prstGeom>
        </p:spPr>
      </p:pic>
      <p:pic>
        <p:nvPicPr>
          <p:cNvPr id="57" name="Graphic 56" descr="3d Glasses with solid fill">
            <a:extLst>
              <a:ext uri="{FF2B5EF4-FFF2-40B4-BE49-F238E27FC236}">
                <a16:creationId xmlns:a16="http://schemas.microsoft.com/office/drawing/2014/main" id="{163D6F6C-1B85-476D-BEC7-801607A8AB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35126" y="-1701270"/>
            <a:ext cx="914400" cy="914400"/>
          </a:xfrm>
          <a:prstGeom prst="rect">
            <a:avLst/>
          </a:prstGeom>
        </p:spPr>
      </p:pic>
      <p:pic>
        <p:nvPicPr>
          <p:cNvPr id="58" name="Graphic 57" descr="Film reel with solid fill">
            <a:extLst>
              <a:ext uri="{FF2B5EF4-FFF2-40B4-BE49-F238E27FC236}">
                <a16:creationId xmlns:a16="http://schemas.microsoft.com/office/drawing/2014/main" id="{6F917AFE-3A19-4E2E-8AA4-B8E2535BDE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3129867" y="3765737"/>
            <a:ext cx="914400" cy="914400"/>
          </a:xfrm>
          <a:prstGeom prst="rect">
            <a:avLst/>
          </a:prstGeom>
        </p:spPr>
      </p:pic>
      <p:pic>
        <p:nvPicPr>
          <p:cNvPr id="59" name="Graphic 58" descr="Optical disc with solid fill">
            <a:extLst>
              <a:ext uri="{FF2B5EF4-FFF2-40B4-BE49-F238E27FC236}">
                <a16:creationId xmlns:a16="http://schemas.microsoft.com/office/drawing/2014/main" id="{6EACB44A-9602-4835-96E5-ECDD542E62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7174" y="7067459"/>
            <a:ext cx="914400" cy="914400"/>
          </a:xfrm>
          <a:prstGeom prst="rect">
            <a:avLst/>
          </a:prstGeom>
        </p:spPr>
      </p:pic>
      <p:pic>
        <p:nvPicPr>
          <p:cNvPr id="60" name="Graphic 59" descr="Film strip with solid fill">
            <a:extLst>
              <a:ext uri="{FF2B5EF4-FFF2-40B4-BE49-F238E27FC236}">
                <a16:creationId xmlns:a16="http://schemas.microsoft.com/office/drawing/2014/main" id="{877646E6-3214-43A9-B4DA-86B07DA64D0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220354">
            <a:off x="2436704" y="-1669690"/>
            <a:ext cx="914400" cy="1062148"/>
          </a:xfrm>
          <a:prstGeom prst="rect">
            <a:avLst/>
          </a:prstGeom>
        </p:spPr>
      </p:pic>
      <p:pic>
        <p:nvPicPr>
          <p:cNvPr id="61" name="Graphic 60" descr="Theatre with solid fill">
            <a:extLst>
              <a:ext uri="{FF2B5EF4-FFF2-40B4-BE49-F238E27FC236}">
                <a16:creationId xmlns:a16="http://schemas.microsoft.com/office/drawing/2014/main" id="{8F8BAE97-3070-40C0-85EE-4314DDF6C3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044267" y="-674630"/>
            <a:ext cx="914400" cy="914400"/>
          </a:xfrm>
          <a:prstGeom prst="rect">
            <a:avLst/>
          </a:prstGeom>
        </p:spPr>
      </p:pic>
      <p:pic>
        <p:nvPicPr>
          <p:cNvPr id="66" name="Graphic 65" descr="Drama with solid fill">
            <a:extLst>
              <a:ext uri="{FF2B5EF4-FFF2-40B4-BE49-F238E27FC236}">
                <a16:creationId xmlns:a16="http://schemas.microsoft.com/office/drawing/2014/main" id="{D8D6A2B8-FCC6-499A-97E0-DE6E56A2C88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13130" y="343411"/>
            <a:ext cx="914400" cy="914400"/>
          </a:xfrm>
          <a:prstGeom prst="rect">
            <a:avLst/>
          </a:prstGeom>
        </p:spPr>
      </p:pic>
      <p:sp>
        <p:nvSpPr>
          <p:cNvPr id="4" name="TextBox 3">
            <a:extLst>
              <a:ext uri="{FF2B5EF4-FFF2-40B4-BE49-F238E27FC236}">
                <a16:creationId xmlns:a16="http://schemas.microsoft.com/office/drawing/2014/main" id="{32291448-CF66-7347-9876-732306C1687A}"/>
              </a:ext>
            </a:extLst>
          </p:cNvPr>
          <p:cNvSpPr txBox="1"/>
          <p:nvPr/>
        </p:nvSpPr>
        <p:spPr>
          <a:xfrm>
            <a:off x="816245" y="4513980"/>
            <a:ext cx="617731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Giá thiết bị ngoài thị trường: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 Khoảng 6 ngàn đồng cho 1 mét dây cáp.</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5D2C6765-0DB2-9EC2-C781-0A3255EC84A5}"/>
              </a:ext>
            </a:extLst>
          </p:cNvPr>
          <p:cNvSpPr txBox="1"/>
          <p:nvPr/>
        </p:nvSpPr>
        <p:spPr>
          <a:xfrm>
            <a:off x="777994" y="2883323"/>
            <a:ext cx="10161325" cy="11546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1600" dirty="0"/>
              <a:t>Dây cáp để kết nối là một thiết bị không thể thiếu để kết nối hệ thống mạng lại với nhau. Ta sử dụng cáp cat5e có khả năng truyền dữ liệu lớn với tốc độ lên tới 1000 Mbps và giảm độ nhiễu đáng kể trong quá trình dẫn truyền tín hiệu.</a:t>
            </a:r>
            <a:endPar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08645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vi-VN" sz="3600" b="1" dirty="0">
                <a:solidFill>
                  <a:srgbClr val="FFC000"/>
                </a:solidFill>
                <a:latin typeface="Product Sans" panose="020B0403030502040203" pitchFamily="34" charset="0"/>
              </a:rPr>
              <a:t>Flash</a:t>
            </a:r>
            <a:endParaRPr lang="en-PH" sz="3600" b="1" dirty="0">
              <a:solidFill>
                <a:srgbClr val="FFC000"/>
              </a:solidFill>
              <a:latin typeface="Product Sans" panose="020B0403030502040203" pitchFamily="34" charset="0"/>
            </a:endParaRPr>
          </a:p>
          <a:p>
            <a:pPr algn="ctr"/>
            <a:endParaRPr lang="en-PH" sz="900" dirty="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9996" y="7311882"/>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89996" y="7308342"/>
            <a:ext cx="11554285"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43022" y="11742265"/>
            <a:ext cx="1238178" cy="487429"/>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VN-Product Sans" panose="020B0403030502040203" pitchFamily="34" charset="0"/>
              </a:rPr>
              <a:t>Thuyết trình</a:t>
            </a:r>
            <a:endParaRPr lang="vi-VN" sz="1400">
              <a:latin typeface="SVN-Product Sans" panose="020B0403030502040203" pitchFamily="34" charset="0"/>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7465956"/>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7331854"/>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7387723"/>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7387755"/>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7395618"/>
            <a:ext cx="3967800" cy="385309"/>
          </a:xfrm>
          <a:prstGeom prst="rect">
            <a:avLst/>
          </a:prstGeom>
          <a:noFill/>
        </p:spPr>
        <p:txBody>
          <a:bodyPr wrap="square" rtlCol="0">
            <a:spAutoFit/>
          </a:bodyPr>
          <a:lstStyle/>
          <a:p>
            <a:r>
              <a:rPr lang="en-US">
                <a:solidFill>
                  <a:schemeClr val="bg1"/>
                </a:solidFill>
                <a:latin typeface="SVN-Product Sans" panose="020B0403030502040203" pitchFamily="34" charset="0"/>
              </a:rPr>
              <a:t>Nội dung 3</a:t>
            </a:r>
            <a:endParaRPr lang="vi-VN">
              <a:solidFill>
                <a:schemeClr val="bg1"/>
              </a:solidFill>
              <a:latin typeface="SVN-Product Sans" panose="020B0403030502040203" pitchFamily="34" charset="0"/>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7985268"/>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7941785"/>
            <a:ext cx="2745580" cy="646331"/>
          </a:xfrm>
          <a:prstGeom prst="rect">
            <a:avLst/>
          </a:prstGeom>
          <a:noFill/>
          <a:ln>
            <a:noFill/>
          </a:ln>
        </p:spPr>
        <p:txBody>
          <a:bodyPr wrap="square" rtlCol="0">
            <a:spAutoFit/>
          </a:bodyPr>
          <a:lstStyle/>
          <a:p>
            <a:pPr algn="ctr"/>
            <a:r>
              <a:rPr lang="en-PH" sz="3600" b="1">
                <a:solidFill>
                  <a:sysClr val="windowText" lastClr="000000"/>
                </a:solidFill>
                <a:latin typeface="SVN-Product Sans" panose="020B0403030502040203" pitchFamily="34" charset="0"/>
              </a:rPr>
              <a:t>Nội dung 3</a:t>
            </a:r>
            <a:endParaRPr lang="en-PH" sz="3600" b="1" dirty="0">
              <a:solidFill>
                <a:sysClr val="windowText" lastClr="000000"/>
              </a:solidFill>
              <a:latin typeface="SVN-Product Sans" panose="020B0403030502040203" pitchFamily="34" charset="0"/>
            </a:endParaRPr>
          </a:p>
        </p:txBody>
      </p:sp>
      <p:sp>
        <p:nvSpPr>
          <p:cNvPr id="34" name="Rectangle: Folded Corner 33">
            <a:extLst>
              <a:ext uri="{FF2B5EF4-FFF2-40B4-BE49-F238E27FC236}">
                <a16:creationId xmlns:a16="http://schemas.microsoft.com/office/drawing/2014/main" id="{010D8582-ED40-4D24-B253-4A44D69D9773}"/>
              </a:ext>
            </a:extLst>
          </p:cNvPr>
          <p:cNvSpPr/>
          <p:nvPr/>
        </p:nvSpPr>
        <p:spPr>
          <a:xfrm rot="10800000">
            <a:off x="2377123" y="2791742"/>
            <a:ext cx="7315243" cy="1603716"/>
          </a:xfrm>
          <a:prstGeom prst="foldedCorner">
            <a:avLst>
              <a:gd name="adj" fmla="val 5000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3014988" y="3067360"/>
            <a:ext cx="6745185" cy="1200329"/>
          </a:xfrm>
          <a:prstGeom prst="rect">
            <a:avLst/>
          </a:prstGeom>
          <a:noFill/>
        </p:spPr>
        <p:txBody>
          <a:bodyPr wrap="square" rtlCol="0">
            <a:spAutoFit/>
          </a:bodyPr>
          <a:lstStyle/>
          <a:p>
            <a:pPr algn="ctr"/>
            <a:r>
              <a:rPr lang="en-PH" sz="3600" b="1" dirty="0" err="1">
                <a:solidFill>
                  <a:schemeClr val="bg1"/>
                </a:solidFill>
                <a:latin typeface="SVN-Product Sans" panose="020B0403030502040203" pitchFamily="34" charset="0"/>
              </a:rPr>
              <a:t>Tính</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toán</a:t>
            </a:r>
            <a:r>
              <a:rPr lang="en-PH" sz="3600" b="1" dirty="0">
                <a:solidFill>
                  <a:schemeClr val="bg1"/>
                </a:solidFill>
                <a:latin typeface="SVN-Product Sans" panose="020B0403030502040203" pitchFamily="34" charset="0"/>
              </a:rPr>
              <a:t> dung </a:t>
            </a:r>
            <a:r>
              <a:rPr lang="en-PH" sz="3600" b="1" dirty="0" err="1">
                <a:solidFill>
                  <a:schemeClr val="bg1"/>
                </a:solidFill>
                <a:latin typeface="SVN-Product Sans" panose="020B0403030502040203" pitchFamily="34" charset="0"/>
              </a:rPr>
              <a:t>lượng</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lưu</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trữ</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và</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lưu</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lượng</a:t>
            </a:r>
            <a:r>
              <a:rPr lang="en-PH" sz="3600" b="1" dirty="0">
                <a:solidFill>
                  <a:schemeClr val="bg1"/>
                </a:solidFill>
                <a:latin typeface="SVN-Product Sans" panose="020B0403030502040203" pitchFamily="34" charset="0"/>
              </a:rPr>
              <a:t> </a:t>
            </a:r>
            <a:r>
              <a:rPr lang="en-PH" sz="3600" b="1" dirty="0" err="1">
                <a:solidFill>
                  <a:schemeClr val="bg1"/>
                </a:solidFill>
                <a:latin typeface="SVN-Product Sans" panose="020B0403030502040203" pitchFamily="34" charset="0"/>
              </a:rPr>
              <a:t>mạng</a:t>
            </a:r>
            <a:endParaRPr lang="en-PH" sz="3600" b="1" dirty="0">
              <a:solidFill>
                <a:schemeClr val="bg1"/>
              </a:solidFill>
              <a:latin typeface="SVN-Product Sans" panose="020B0403030502040203" pitchFamily="34" charset="0"/>
            </a:endParaRP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43564" y="5596665"/>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4038" y="5754057"/>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13742" y="132000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27980" y="415645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489982" y="4337016"/>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9220354">
            <a:off x="3374749" y="1546231"/>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261861" y="1896848"/>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224401" y="2550983"/>
            <a:ext cx="914400" cy="914400"/>
          </a:xfrm>
          <a:prstGeom prst="rect">
            <a:avLst/>
          </a:prstGeom>
        </p:spPr>
      </p:pic>
    </p:spTree>
    <p:extLst>
      <p:ext uri="{BB962C8B-B14F-4D97-AF65-F5344CB8AC3E}">
        <p14:creationId xmlns:p14="http://schemas.microsoft.com/office/powerpoint/2010/main" val="430112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57C31D9-3315-FEDD-1E47-EA19DAE9F3F1}"/>
              </a:ext>
            </a:extLst>
          </p:cNvPr>
          <p:cNvSpPr/>
          <p:nvPr/>
        </p:nvSpPr>
        <p:spPr>
          <a:xfrm>
            <a:off x="1807772" y="2112885"/>
            <a:ext cx="8728851" cy="4225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 </a:t>
            </a:r>
            <a:r>
              <a:rPr lang="vi-VN" sz="3600" b="1" dirty="0">
                <a:solidFill>
                  <a:srgbClr val="FFC000"/>
                </a:solidFill>
                <a:latin typeface="Product Sans" panose="020B0403030502040203" pitchFamily="34" charset="0"/>
              </a:rPr>
              <a:t>Flash</a:t>
            </a:r>
            <a:r>
              <a:rPr lang="en-PH" sz="3600" b="1" dirty="0">
                <a:latin typeface="Product Sans" panose="020B0403030502040203" pitchFamily="34" charset="0"/>
              </a:rPr>
              <a:t> </a:t>
            </a:r>
            <a:endParaRPr lang="en-PH" sz="3600" b="1" dirty="0">
              <a:solidFill>
                <a:srgbClr val="2EA54E"/>
              </a:solidFill>
              <a:latin typeface="Product Sans" panose="020B0403030502040203" pitchFamily="34" charset="0"/>
            </a:endParaRPr>
          </a:p>
          <a:p>
            <a:pPr algn="ctr"/>
            <a:endParaRPr lang="en-PH" sz="900" dirty="0"/>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3479658" y="-592695"/>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1807772" y="1434052"/>
            <a:ext cx="2983568" cy="584775"/>
          </a:xfrm>
          <a:prstGeom prst="rect">
            <a:avLst/>
          </a:prstGeom>
          <a:noFill/>
        </p:spPr>
        <p:txBody>
          <a:bodyPr wrap="square" rtlCol="0">
            <a:spAutoFit/>
          </a:bodyPr>
          <a:lstStyle/>
          <a:p>
            <a:r>
              <a:rPr lang="en-PH" sz="3200" b="1" dirty="0" err="1">
                <a:solidFill>
                  <a:schemeClr val="bg1"/>
                </a:solidFill>
                <a:latin typeface="SVN-Product Sans" panose="020B0403030502040203" pitchFamily="34" charset="0"/>
              </a:rPr>
              <a:t>Nội</a:t>
            </a:r>
            <a:r>
              <a:rPr lang="en-PH" sz="3200" b="1" dirty="0">
                <a:solidFill>
                  <a:schemeClr val="bg1"/>
                </a:solidFill>
                <a:latin typeface="SVN-Product Sans" panose="020B0403030502040203" pitchFamily="34" charset="0"/>
              </a:rPr>
              <a:t> dung </a:t>
            </a: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53409" y="5596329"/>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794" y="5476193"/>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0030" y="86107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42577" y="383261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7889" y="4105225"/>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220354">
            <a:off x="434410" y="1143226"/>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817067" y="2378293"/>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612" y="2415197"/>
            <a:ext cx="914400" cy="914400"/>
          </a:xfrm>
          <a:prstGeom prst="rect">
            <a:avLst/>
          </a:prstGeom>
        </p:spPr>
      </p:pic>
      <p:pic>
        <p:nvPicPr>
          <p:cNvPr id="41" name="Picture 40" descr="Pear Moody Foodies">
            <a:extLst>
              <a:ext uri="{FF2B5EF4-FFF2-40B4-BE49-F238E27FC236}">
                <a16:creationId xmlns:a16="http://schemas.microsoft.com/office/drawing/2014/main" id="{F0488665-52F9-4CAE-8E65-5388808A9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1527" y="7371431"/>
            <a:ext cx="834962" cy="834962"/>
          </a:xfrm>
          <a:prstGeom prst="rect">
            <a:avLst/>
          </a:prstGeom>
        </p:spPr>
      </p:pic>
      <p:pic>
        <p:nvPicPr>
          <p:cNvPr id="42" name="Picture 41" descr="Apple Moody Foodies">
            <a:extLst>
              <a:ext uri="{FF2B5EF4-FFF2-40B4-BE49-F238E27FC236}">
                <a16:creationId xmlns:a16="http://schemas.microsoft.com/office/drawing/2014/main" id="{3B324DEF-0F50-46F6-B828-A17B71AAA55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21738" y="7101829"/>
            <a:ext cx="1066988" cy="1066988"/>
          </a:xfrm>
          <a:prstGeom prst="rect">
            <a:avLst/>
          </a:prstGeom>
        </p:spPr>
      </p:pic>
      <p:pic>
        <p:nvPicPr>
          <p:cNvPr id="47" name="Picture 46" descr="Watermelon Moody Foodies">
            <a:extLst>
              <a:ext uri="{FF2B5EF4-FFF2-40B4-BE49-F238E27FC236}">
                <a16:creationId xmlns:a16="http://schemas.microsoft.com/office/drawing/2014/main" id="{6DCE2B00-EC90-4B94-BBEC-076CF4830A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00809" y="7254488"/>
            <a:ext cx="937775" cy="937775"/>
          </a:xfrm>
          <a:prstGeom prst="rect">
            <a:avLst/>
          </a:prstGeom>
        </p:spPr>
      </p:pic>
      <p:pic>
        <p:nvPicPr>
          <p:cNvPr id="50" name="Picture 49" descr="Banana Moody Foodies">
            <a:extLst>
              <a:ext uri="{FF2B5EF4-FFF2-40B4-BE49-F238E27FC236}">
                <a16:creationId xmlns:a16="http://schemas.microsoft.com/office/drawing/2014/main" id="{CE8E9E05-CBF3-4585-8B13-97C60570DE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98607" y="7262912"/>
            <a:ext cx="920929" cy="920929"/>
          </a:xfrm>
          <a:prstGeom prst="rect">
            <a:avLst/>
          </a:prstGeom>
        </p:spPr>
      </p:pic>
      <p:pic>
        <p:nvPicPr>
          <p:cNvPr id="3" name="Picture 2">
            <a:extLst>
              <a:ext uri="{FF2B5EF4-FFF2-40B4-BE49-F238E27FC236}">
                <a16:creationId xmlns:a16="http://schemas.microsoft.com/office/drawing/2014/main" id="{2FCF2627-3EEE-AA5E-8BB9-64B38E261D39}"/>
              </a:ext>
            </a:extLst>
          </p:cNvPr>
          <p:cNvPicPr>
            <a:picLocks noChangeAspect="1"/>
          </p:cNvPicPr>
          <p:nvPr/>
        </p:nvPicPr>
        <p:blipFill>
          <a:blip r:embed="rId26"/>
          <a:stretch>
            <a:fillRect/>
          </a:stretch>
        </p:blipFill>
        <p:spPr>
          <a:xfrm>
            <a:off x="1833516" y="2274910"/>
            <a:ext cx="8604798" cy="4134427"/>
          </a:xfrm>
          <a:prstGeom prst="rect">
            <a:avLst/>
          </a:prstGeom>
        </p:spPr>
      </p:pic>
    </p:spTree>
    <p:extLst>
      <p:ext uri="{BB962C8B-B14F-4D97-AF65-F5344CB8AC3E}">
        <p14:creationId xmlns:p14="http://schemas.microsoft.com/office/powerpoint/2010/main" val="200355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57C31D9-3315-FEDD-1E47-EA19DAE9F3F1}"/>
              </a:ext>
            </a:extLst>
          </p:cNvPr>
          <p:cNvSpPr/>
          <p:nvPr/>
        </p:nvSpPr>
        <p:spPr>
          <a:xfrm>
            <a:off x="1807772" y="2112885"/>
            <a:ext cx="8728851" cy="4225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 </a:t>
            </a:r>
            <a:r>
              <a:rPr lang="vi-VN" sz="3600" b="1" dirty="0">
                <a:solidFill>
                  <a:srgbClr val="FFC000"/>
                </a:solidFill>
                <a:latin typeface="Product Sans" panose="020B0403030502040203" pitchFamily="34" charset="0"/>
              </a:rPr>
              <a:t>Flash</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3480954" y="-556886"/>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E5FDEEA6-0F3B-4440-A629-D76EFD156637}"/>
              </a:ext>
            </a:extLst>
          </p:cNvPr>
          <p:cNvSpPr txBox="1"/>
          <p:nvPr/>
        </p:nvSpPr>
        <p:spPr>
          <a:xfrm>
            <a:off x="1807772" y="1434052"/>
            <a:ext cx="298356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2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53409" y="5596329"/>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794" y="5476193"/>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0030" y="86107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42577" y="383261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7889" y="4105225"/>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220354">
            <a:off x="434410" y="1143226"/>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817067" y="2378293"/>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612" y="2415197"/>
            <a:ext cx="914400" cy="914400"/>
          </a:xfrm>
          <a:prstGeom prst="rect">
            <a:avLst/>
          </a:prstGeom>
        </p:spPr>
      </p:pic>
      <p:pic>
        <p:nvPicPr>
          <p:cNvPr id="41" name="Picture 40" descr="Pear Moody Foodies">
            <a:extLst>
              <a:ext uri="{FF2B5EF4-FFF2-40B4-BE49-F238E27FC236}">
                <a16:creationId xmlns:a16="http://schemas.microsoft.com/office/drawing/2014/main" id="{F0488665-52F9-4CAE-8E65-5388808A9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1527" y="7371431"/>
            <a:ext cx="834962" cy="834962"/>
          </a:xfrm>
          <a:prstGeom prst="rect">
            <a:avLst/>
          </a:prstGeom>
        </p:spPr>
      </p:pic>
      <p:pic>
        <p:nvPicPr>
          <p:cNvPr id="42" name="Picture 41" descr="Apple Moody Foodies">
            <a:extLst>
              <a:ext uri="{FF2B5EF4-FFF2-40B4-BE49-F238E27FC236}">
                <a16:creationId xmlns:a16="http://schemas.microsoft.com/office/drawing/2014/main" id="{3B324DEF-0F50-46F6-B828-A17B71AAA55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21738" y="7101829"/>
            <a:ext cx="1066988" cy="1066988"/>
          </a:xfrm>
          <a:prstGeom prst="rect">
            <a:avLst/>
          </a:prstGeom>
        </p:spPr>
      </p:pic>
      <p:pic>
        <p:nvPicPr>
          <p:cNvPr id="47" name="Picture 46" descr="Watermelon Moody Foodies">
            <a:extLst>
              <a:ext uri="{FF2B5EF4-FFF2-40B4-BE49-F238E27FC236}">
                <a16:creationId xmlns:a16="http://schemas.microsoft.com/office/drawing/2014/main" id="{6DCE2B00-EC90-4B94-BBEC-076CF4830A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00809" y="7254488"/>
            <a:ext cx="937775" cy="937775"/>
          </a:xfrm>
          <a:prstGeom prst="rect">
            <a:avLst/>
          </a:prstGeom>
        </p:spPr>
      </p:pic>
      <p:pic>
        <p:nvPicPr>
          <p:cNvPr id="50" name="Picture 49" descr="Banana Moody Foodies">
            <a:extLst>
              <a:ext uri="{FF2B5EF4-FFF2-40B4-BE49-F238E27FC236}">
                <a16:creationId xmlns:a16="http://schemas.microsoft.com/office/drawing/2014/main" id="{CE8E9E05-CBF3-4585-8B13-97C60570DE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98607" y="7262912"/>
            <a:ext cx="920929" cy="920929"/>
          </a:xfrm>
          <a:prstGeom prst="rect">
            <a:avLst/>
          </a:prstGeom>
        </p:spPr>
      </p:pic>
      <p:pic>
        <p:nvPicPr>
          <p:cNvPr id="4" name="Picture 3">
            <a:extLst>
              <a:ext uri="{FF2B5EF4-FFF2-40B4-BE49-F238E27FC236}">
                <a16:creationId xmlns:a16="http://schemas.microsoft.com/office/drawing/2014/main" id="{C3148F9C-0B64-72AF-3C5B-28860A5C5352}"/>
              </a:ext>
            </a:extLst>
          </p:cNvPr>
          <p:cNvPicPr>
            <a:picLocks noChangeAspect="1"/>
          </p:cNvPicPr>
          <p:nvPr/>
        </p:nvPicPr>
        <p:blipFill>
          <a:blip r:embed="rId26"/>
          <a:stretch>
            <a:fillRect/>
          </a:stretch>
        </p:blipFill>
        <p:spPr>
          <a:xfrm>
            <a:off x="1833515" y="2073766"/>
            <a:ext cx="8577870" cy="4397844"/>
          </a:xfrm>
          <a:prstGeom prst="rect">
            <a:avLst/>
          </a:prstGeom>
        </p:spPr>
      </p:pic>
    </p:spTree>
    <p:extLst>
      <p:ext uri="{BB962C8B-B14F-4D97-AF65-F5344CB8AC3E}">
        <p14:creationId xmlns:p14="http://schemas.microsoft.com/office/powerpoint/2010/main" val="572121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646331"/>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vi-VN" sz="3600" b="1" dirty="0">
                <a:solidFill>
                  <a:srgbClr val="FFC000"/>
                </a:solidFill>
                <a:latin typeface="Product Sans" panose="020B0403030502040203" pitchFamily="34" charset="0"/>
              </a:rPr>
              <a:t>Flash</a:t>
            </a:r>
            <a:endParaRPr lang="en-PH" sz="900" dirty="0">
              <a:solidFill>
                <a:srgbClr val="FFC000"/>
              </a:solidFill>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7808448" y="-592695"/>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TextBox 35">
            <a:extLst>
              <a:ext uri="{FF2B5EF4-FFF2-40B4-BE49-F238E27FC236}">
                <a16:creationId xmlns:a16="http://schemas.microsoft.com/office/drawing/2014/main" id="{E5FDEEA6-0F3B-4440-A629-D76EFD156637}"/>
              </a:ext>
            </a:extLst>
          </p:cNvPr>
          <p:cNvSpPr txBox="1"/>
          <p:nvPr/>
        </p:nvSpPr>
        <p:spPr>
          <a:xfrm>
            <a:off x="853958" y="1057268"/>
            <a:ext cx="2731156" cy="584775"/>
          </a:xfrm>
          <a:prstGeom prst="rect">
            <a:avLst/>
          </a:prstGeom>
          <a:noFill/>
        </p:spPr>
        <p:txBody>
          <a:bodyPr wrap="square" rtlCol="0">
            <a:spAutoFit/>
          </a:bodyPr>
          <a:lstStyle/>
          <a:p>
            <a:r>
              <a:rPr lang="en-PH" sz="3200" b="1" dirty="0" err="1">
                <a:solidFill>
                  <a:schemeClr val="bg1"/>
                </a:solidFill>
                <a:latin typeface="SVN-Product Sans" panose="020B0403030502040203" pitchFamily="34" charset="0"/>
              </a:rPr>
              <a:t>Nội</a:t>
            </a:r>
            <a:r>
              <a:rPr lang="en-PH" sz="3200" b="1" dirty="0">
                <a:solidFill>
                  <a:schemeClr val="bg1"/>
                </a:solidFill>
                <a:latin typeface="SVN-Product Sans" panose="020B0403030502040203" pitchFamily="34" charset="0"/>
              </a:rPr>
              <a:t> dung </a:t>
            </a: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8463" y="5751383"/>
            <a:ext cx="759345" cy="759345"/>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09165" y="1764526"/>
            <a:ext cx="759345" cy="759345"/>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47784" y="4343176"/>
            <a:ext cx="759345" cy="759345"/>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54953" y="3053851"/>
            <a:ext cx="759345" cy="759345"/>
          </a:xfrm>
          <a:prstGeom prst="rect">
            <a:avLst/>
          </a:prstGeom>
        </p:spPr>
      </p:pic>
      <p:grpSp>
        <p:nvGrpSpPr>
          <p:cNvPr id="29" name="Group 28">
            <a:extLst>
              <a:ext uri="{FF2B5EF4-FFF2-40B4-BE49-F238E27FC236}">
                <a16:creationId xmlns:a16="http://schemas.microsoft.com/office/drawing/2014/main" id="{B80A15FC-16FF-43EA-B54D-4375714C9A15}"/>
              </a:ext>
            </a:extLst>
          </p:cNvPr>
          <p:cNvGrpSpPr/>
          <p:nvPr/>
        </p:nvGrpSpPr>
        <p:grpSpPr>
          <a:xfrm rot="5400000" flipV="1">
            <a:off x="-3375115" y="3352257"/>
            <a:ext cx="6858002" cy="153487"/>
            <a:chOff x="-1" y="6732587"/>
            <a:chExt cx="12192000" cy="127731"/>
          </a:xfrm>
        </p:grpSpPr>
        <p:sp>
          <p:nvSpPr>
            <p:cNvPr id="30" name="Rectangle 29">
              <a:extLst>
                <a:ext uri="{FF2B5EF4-FFF2-40B4-BE49-F238E27FC236}">
                  <a16:creationId xmlns:a16="http://schemas.microsoft.com/office/drawing/2014/main" id="{544C9D07-6995-4C84-85D9-07A7B0DB345C}"/>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a:extLst>
                <a:ext uri="{FF2B5EF4-FFF2-40B4-BE49-F238E27FC236}">
                  <a16:creationId xmlns:a16="http://schemas.microsoft.com/office/drawing/2014/main" id="{059D7A07-F13C-4E7C-99D3-7560716D124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C89F31F9-99C9-4635-A771-6B0B2E37A574}"/>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a:extLst>
                <a:ext uri="{FF2B5EF4-FFF2-40B4-BE49-F238E27FC236}">
                  <a16:creationId xmlns:a16="http://schemas.microsoft.com/office/drawing/2014/main" id="{5EFF5737-58C6-4B37-839A-32846FDC087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5" name="Picture 34" descr="Avocado Moody Foodies">
            <a:extLst>
              <a:ext uri="{FF2B5EF4-FFF2-40B4-BE49-F238E27FC236}">
                <a16:creationId xmlns:a16="http://schemas.microsoft.com/office/drawing/2014/main" id="{86A4EFA1-6195-4782-B603-7894F9E1F7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7845" y="1860077"/>
            <a:ext cx="1048770" cy="1048770"/>
          </a:xfrm>
          <a:prstGeom prst="rect">
            <a:avLst/>
          </a:prstGeom>
        </p:spPr>
      </p:pic>
      <p:pic>
        <p:nvPicPr>
          <p:cNvPr id="40" name="Picture 39" descr="Pear Moody Foodies">
            <a:extLst>
              <a:ext uri="{FF2B5EF4-FFF2-40B4-BE49-F238E27FC236}">
                <a16:creationId xmlns:a16="http://schemas.microsoft.com/office/drawing/2014/main" id="{B6CABC6C-A054-4E99-B64C-ACDB63B6338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1527" y="5779109"/>
            <a:ext cx="834962" cy="834962"/>
          </a:xfrm>
          <a:prstGeom prst="rect">
            <a:avLst/>
          </a:prstGeom>
        </p:spPr>
      </p:pic>
      <p:pic>
        <p:nvPicPr>
          <p:cNvPr id="42" name="Picture 41" descr="Watermelon Moody Foodies">
            <a:extLst>
              <a:ext uri="{FF2B5EF4-FFF2-40B4-BE49-F238E27FC236}">
                <a16:creationId xmlns:a16="http://schemas.microsoft.com/office/drawing/2014/main" id="{A13BC925-CF22-44BC-B58E-D9BACC81AF6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7445" y="3126881"/>
            <a:ext cx="937775" cy="937775"/>
          </a:xfrm>
          <a:prstGeom prst="rect">
            <a:avLst/>
          </a:prstGeom>
        </p:spPr>
      </p:pic>
      <p:pic>
        <p:nvPicPr>
          <p:cNvPr id="47" name="Picture 46" descr="Banana Moody Foodies">
            <a:extLst>
              <a:ext uri="{FF2B5EF4-FFF2-40B4-BE49-F238E27FC236}">
                <a16:creationId xmlns:a16="http://schemas.microsoft.com/office/drawing/2014/main" id="{F52D1CCD-0EC4-4031-8EBD-0E7125CE09D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1527" y="4556407"/>
            <a:ext cx="920929" cy="920929"/>
          </a:xfrm>
          <a:prstGeom prst="rect">
            <a:avLst/>
          </a:prstGeom>
        </p:spPr>
      </p:pic>
      <p:sp>
        <p:nvSpPr>
          <p:cNvPr id="50" name="Oval 49">
            <a:extLst>
              <a:ext uri="{FF2B5EF4-FFF2-40B4-BE49-F238E27FC236}">
                <a16:creationId xmlns:a16="http://schemas.microsoft.com/office/drawing/2014/main" id="{0C7E66A8-6BF3-442E-8D79-8A55A2CADA6F}"/>
              </a:ext>
            </a:extLst>
          </p:cNvPr>
          <p:cNvSpPr/>
          <p:nvPr/>
        </p:nvSpPr>
        <p:spPr>
          <a:xfrm>
            <a:off x="-2821509" y="2775009"/>
            <a:ext cx="995680" cy="971973"/>
          </a:xfrm>
          <a:prstGeom prst="ellipse">
            <a:avLst/>
          </a:prstGeom>
          <a:blipFill dpi="0" rotWithShape="1">
            <a:blip r:embed="rId18">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Oval 50">
            <a:extLst>
              <a:ext uri="{FF2B5EF4-FFF2-40B4-BE49-F238E27FC236}">
                <a16:creationId xmlns:a16="http://schemas.microsoft.com/office/drawing/2014/main" id="{A3262A8E-C627-443B-8063-D98A0BC94B7F}"/>
              </a:ext>
            </a:extLst>
          </p:cNvPr>
          <p:cNvSpPr/>
          <p:nvPr/>
        </p:nvSpPr>
        <p:spPr>
          <a:xfrm>
            <a:off x="-273032" y="-1785839"/>
            <a:ext cx="995680" cy="971973"/>
          </a:xfrm>
          <a:prstGeom prst="ellipse">
            <a:avLst/>
          </a:prstGeom>
          <a:blipFill dpi="0" rotWithShape="1">
            <a:blip r:embed="rId18">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Oval 51">
            <a:extLst>
              <a:ext uri="{FF2B5EF4-FFF2-40B4-BE49-F238E27FC236}">
                <a16:creationId xmlns:a16="http://schemas.microsoft.com/office/drawing/2014/main" id="{FCDBFA4F-DCE9-434A-B249-BED3539EBC68}"/>
              </a:ext>
            </a:extLst>
          </p:cNvPr>
          <p:cNvSpPr/>
          <p:nvPr/>
        </p:nvSpPr>
        <p:spPr>
          <a:xfrm>
            <a:off x="14173439" y="2550860"/>
            <a:ext cx="995680" cy="971973"/>
          </a:xfrm>
          <a:prstGeom prst="ellipse">
            <a:avLst/>
          </a:prstGeom>
          <a:blipFill dpi="0" rotWithShape="1">
            <a:blip r:embed="rId18">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Oval 52">
            <a:extLst>
              <a:ext uri="{FF2B5EF4-FFF2-40B4-BE49-F238E27FC236}">
                <a16:creationId xmlns:a16="http://schemas.microsoft.com/office/drawing/2014/main" id="{6A2942B8-B309-4B7F-817B-762FFA108764}"/>
              </a:ext>
            </a:extLst>
          </p:cNvPr>
          <p:cNvSpPr/>
          <p:nvPr/>
        </p:nvSpPr>
        <p:spPr>
          <a:xfrm>
            <a:off x="7769417" y="-1672285"/>
            <a:ext cx="995680" cy="971973"/>
          </a:xfrm>
          <a:prstGeom prst="ellipse">
            <a:avLst/>
          </a:prstGeom>
          <a:blipFill dpi="0" rotWithShape="1">
            <a:blip r:embed="rId18">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657B1014-DDC1-0523-2258-C849FEB5F1AC}"/>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354F70E-E987-08F6-A349-B8A22EFC61FD}"/>
              </a:ext>
            </a:extLst>
          </p:cNvPr>
          <p:cNvPicPr>
            <a:picLocks noChangeAspect="1"/>
          </p:cNvPicPr>
          <p:nvPr/>
        </p:nvPicPr>
        <p:blipFill>
          <a:blip r:embed="rId19"/>
          <a:stretch>
            <a:fillRect/>
          </a:stretch>
        </p:blipFill>
        <p:spPr>
          <a:xfrm>
            <a:off x="1716138" y="1672719"/>
            <a:ext cx="8762798" cy="4665386"/>
          </a:xfrm>
          <a:prstGeom prst="rect">
            <a:avLst/>
          </a:prstGeom>
        </p:spPr>
      </p:pic>
    </p:spTree>
    <p:extLst>
      <p:ext uri="{BB962C8B-B14F-4D97-AF65-F5344CB8AC3E}">
        <p14:creationId xmlns:p14="http://schemas.microsoft.com/office/powerpoint/2010/main" val="2937874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6365896"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1851805" y="2971826"/>
            <a:ext cx="9485417" cy="1667193"/>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45F6FEB1-4796-46E2-A4DA-5C9E57A12C77}"/>
              </a:ext>
            </a:extLst>
          </p:cNvPr>
          <p:cNvSpPr txBox="1"/>
          <p:nvPr/>
        </p:nvSpPr>
        <p:spPr>
          <a:xfrm>
            <a:off x="1763508" y="3128389"/>
            <a:ext cx="9360029"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44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Thiết kế sơ đồ mạng bằng Packet Tracer</a:t>
            </a:r>
            <a:endParaRPr kumimoji="0" lang="en-PH" sz="44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42" name="Group 41">
            <a:extLst>
              <a:ext uri="{FF2B5EF4-FFF2-40B4-BE49-F238E27FC236}">
                <a16:creationId xmlns:a16="http://schemas.microsoft.com/office/drawing/2014/main" id="{D0FBBFA7-A253-47F9-8FF6-6E5D29AE73D6}"/>
              </a:ext>
            </a:extLst>
          </p:cNvPr>
          <p:cNvGrpSpPr/>
          <p:nvPr/>
        </p:nvGrpSpPr>
        <p:grpSpPr>
          <a:xfrm rot="5400000" flipV="1">
            <a:off x="-3352257" y="3352257"/>
            <a:ext cx="6858002" cy="153487"/>
            <a:chOff x="-1" y="6732587"/>
            <a:chExt cx="12192000" cy="127731"/>
          </a:xfrm>
        </p:grpSpPr>
        <p:sp>
          <p:nvSpPr>
            <p:cNvPr id="43" name="Rectangle 42">
              <a:extLst>
                <a:ext uri="{FF2B5EF4-FFF2-40B4-BE49-F238E27FC236}">
                  <a16:creationId xmlns:a16="http://schemas.microsoft.com/office/drawing/2014/main" id="{9DEC9FC8-1394-4560-8C55-C0A956EC05A4}"/>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9FF6E7E3-41FC-4278-ADFA-5A6B603B6DF5}"/>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0A510759-5480-4503-9C7A-8AAFAC876B78}"/>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020BDE-B35D-46B8-8F61-FFBE29B1DC51}"/>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7" name="Picture 46" descr="Chart, logo, company name, bubble chart&#10;&#10;Description automatically generated">
            <a:extLst>
              <a:ext uri="{FF2B5EF4-FFF2-40B4-BE49-F238E27FC236}">
                <a16:creationId xmlns:a16="http://schemas.microsoft.com/office/drawing/2014/main" id="{E7E9B70A-56C7-4290-B2AE-3E536C91A60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2169210" y="2027126"/>
            <a:ext cx="951034" cy="799965"/>
          </a:xfrm>
          <a:prstGeom prst="rect">
            <a:avLst/>
          </a:prstGeom>
        </p:spPr>
      </p:pic>
      <p:pic>
        <p:nvPicPr>
          <p:cNvPr id="48" name="Picture 47" descr="Chart, logo, company name, bubble chart&#10;&#10;Description automatically generated">
            <a:extLst>
              <a:ext uri="{FF2B5EF4-FFF2-40B4-BE49-F238E27FC236}">
                <a16:creationId xmlns:a16="http://schemas.microsoft.com/office/drawing/2014/main" id="{CDE89A90-6557-45A8-B775-3CC5B170D8BE}"/>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9900901" y="2018748"/>
            <a:ext cx="799475" cy="784100"/>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BCB78703-1A62-4783-A9AC-D3E2E93CCF0A}"/>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760904" y="4728050"/>
            <a:ext cx="912707" cy="740559"/>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B21DDDA5-AF7F-4A03-BD10-5AEF7781D51A}"/>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050661" y="4972415"/>
            <a:ext cx="795115" cy="775722"/>
          </a:xfrm>
          <a:prstGeom prst="rect">
            <a:avLst/>
          </a:prstGeom>
        </p:spPr>
      </p:pic>
      <p:pic>
        <p:nvPicPr>
          <p:cNvPr id="51" name="Picture 50" descr="Chart, logo, company name, bubble chart&#10;&#10;Description automatically generated">
            <a:extLst>
              <a:ext uri="{FF2B5EF4-FFF2-40B4-BE49-F238E27FC236}">
                <a16:creationId xmlns:a16="http://schemas.microsoft.com/office/drawing/2014/main" id="{C780AF7D-5599-48EB-9462-F4AA922F88BD}"/>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5328691" y="5499448"/>
            <a:ext cx="744261" cy="789097"/>
          </a:xfrm>
          <a:prstGeom prst="rect">
            <a:avLst/>
          </a:prstGeom>
        </p:spPr>
      </p:pic>
      <p:pic>
        <p:nvPicPr>
          <p:cNvPr id="52" name="Picture 51" descr="Chart, logo, company name, bubble chart&#10;&#10;Description automatically generated">
            <a:extLst>
              <a:ext uri="{FF2B5EF4-FFF2-40B4-BE49-F238E27FC236}">
                <a16:creationId xmlns:a16="http://schemas.microsoft.com/office/drawing/2014/main" id="{9A44F3B0-B2F8-4319-B50E-F8554A09B8C1}"/>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5829418" y="1817226"/>
            <a:ext cx="722489" cy="900224"/>
          </a:xfrm>
          <a:prstGeom prst="rect">
            <a:avLst/>
          </a:prstGeom>
        </p:spPr>
      </p:pic>
      <p:sp>
        <p:nvSpPr>
          <p:cNvPr id="36" name="Rectangle: Folded Corner 35">
            <a:extLst>
              <a:ext uri="{FF2B5EF4-FFF2-40B4-BE49-F238E27FC236}">
                <a16:creationId xmlns:a16="http://schemas.microsoft.com/office/drawing/2014/main" id="{33541147-44F1-4911-A9E0-B4F9AB97DC59}"/>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B69AEF04-28DC-4B17-8F7D-6DD31BCB3B13}"/>
              </a:ext>
            </a:extLst>
          </p:cNvPr>
          <p:cNvSpPr txBox="1"/>
          <p:nvPr/>
        </p:nvSpPr>
        <p:spPr>
          <a:xfrm>
            <a:off x="15304964" y="2757769"/>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2</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8" name="Rectangle: Folded Corner 37">
            <a:extLst>
              <a:ext uri="{FF2B5EF4-FFF2-40B4-BE49-F238E27FC236}">
                <a16:creationId xmlns:a16="http://schemas.microsoft.com/office/drawing/2014/main" id="{9A9E691B-7C86-4546-8C30-65511A652C9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2B9645CE-A4B8-4969-B8D1-8C49A36B9C6B}"/>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Folded Corner 39">
            <a:extLst>
              <a:ext uri="{FF2B5EF4-FFF2-40B4-BE49-F238E27FC236}">
                <a16:creationId xmlns:a16="http://schemas.microsoft.com/office/drawing/2014/main" id="{0D1F0D08-AD19-48FF-8FBF-7FC0D9D2CFC9}"/>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B1F719B9-B87A-4627-A948-7D4F1D1D9829}"/>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64" name="Rectangle 63">
            <a:extLst>
              <a:ext uri="{FF2B5EF4-FFF2-40B4-BE49-F238E27FC236}">
                <a16:creationId xmlns:a16="http://schemas.microsoft.com/office/drawing/2014/main" id="{F143A128-3C17-4B5C-9EAE-D5212C16DA10}"/>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65" name="Group 64">
            <a:extLst>
              <a:ext uri="{FF2B5EF4-FFF2-40B4-BE49-F238E27FC236}">
                <a16:creationId xmlns:a16="http://schemas.microsoft.com/office/drawing/2014/main" id="{7F82BBAC-D977-468B-AD77-342DE854225B}"/>
              </a:ext>
            </a:extLst>
          </p:cNvPr>
          <p:cNvGrpSpPr/>
          <p:nvPr/>
        </p:nvGrpSpPr>
        <p:grpSpPr>
          <a:xfrm>
            <a:off x="3065043" y="346935"/>
            <a:ext cx="6654018" cy="550671"/>
            <a:chOff x="2768991" y="3077691"/>
            <a:chExt cx="6654018" cy="550671"/>
          </a:xfrm>
        </p:grpSpPr>
        <p:sp>
          <p:nvSpPr>
            <p:cNvPr id="66" name="Rectangle: Rounded Corners 65">
              <a:extLst>
                <a:ext uri="{FF2B5EF4-FFF2-40B4-BE49-F238E27FC236}">
                  <a16:creationId xmlns:a16="http://schemas.microsoft.com/office/drawing/2014/main" id="{8C349510-4FCE-42CD-927E-BF4D16E718F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7" name="Picture 66">
              <a:extLst>
                <a:ext uri="{FF2B5EF4-FFF2-40B4-BE49-F238E27FC236}">
                  <a16:creationId xmlns:a16="http://schemas.microsoft.com/office/drawing/2014/main" id="{7E51F026-6863-4779-A4D7-E6BAB4F66ED7}"/>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68" name="Picture 67" descr="Icon&#10;&#10;Description automatically generated">
              <a:extLst>
                <a:ext uri="{FF2B5EF4-FFF2-40B4-BE49-F238E27FC236}">
                  <a16:creationId xmlns:a16="http://schemas.microsoft.com/office/drawing/2014/main" id="{F70E97AF-2F59-4143-8F0E-582130EC0B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69" name="TextBox 68">
            <a:extLst>
              <a:ext uri="{FF2B5EF4-FFF2-40B4-BE49-F238E27FC236}">
                <a16:creationId xmlns:a16="http://schemas.microsoft.com/office/drawing/2014/main" id="{E55783FA-2A2F-47D6-886C-026AFAF1D015}"/>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976270F2-C1C4-4D4B-9F58-BEED304F4A79}"/>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42144100-7336-4601-8789-C14065A818ED}"/>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9A2E1E3C-ADB0-438A-B61D-FD8069B92CFE}"/>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499FFCE0-FC22-430D-A79D-FA7E1659D4BC}"/>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61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505185"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6793080" y="1311086"/>
            <a:ext cx="4893734" cy="711200"/>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TextBox 25">
            <a:extLst>
              <a:ext uri="{FF2B5EF4-FFF2-40B4-BE49-F238E27FC236}">
                <a16:creationId xmlns:a16="http://schemas.microsoft.com/office/drawing/2014/main" id="{45F6FEB1-4796-46E2-A4DA-5C9E57A12C77}"/>
              </a:ext>
            </a:extLst>
          </p:cNvPr>
          <p:cNvSpPr txBox="1"/>
          <p:nvPr/>
        </p:nvSpPr>
        <p:spPr>
          <a:xfrm>
            <a:off x="7164507" y="1456500"/>
            <a:ext cx="3606800" cy="400110"/>
          </a:xfrm>
          <a:prstGeom prst="rect">
            <a:avLst/>
          </a:prstGeom>
          <a:noFill/>
        </p:spPr>
        <p:txBody>
          <a:bodyPr wrap="square" rtlCol="0">
            <a:spAutoFit/>
          </a:bodyPr>
          <a:lstStyle/>
          <a:p>
            <a:r>
              <a:rPr lang="en-PH" sz="2000" b="1" dirty="0" err="1">
                <a:solidFill>
                  <a:schemeClr val="bg1"/>
                </a:solidFill>
                <a:latin typeface="SVN-Product Sans" panose="020B0403030502040203" pitchFamily="34" charset="0"/>
              </a:rPr>
              <a:t>Mở</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đầu</a:t>
            </a:r>
            <a:endParaRPr lang="en-PH" sz="2000" b="1" dirty="0">
              <a:solidFill>
                <a:schemeClr val="bg1"/>
              </a:solidFill>
              <a:latin typeface="SVN-Product Sans" panose="020B0403030502040203" pitchFamily="34" charset="0"/>
            </a:endParaRPr>
          </a:p>
        </p:txBody>
      </p:sp>
      <p:sp>
        <p:nvSpPr>
          <p:cNvPr id="28" name="Rectangle: Folded Corner 27">
            <a:extLst>
              <a:ext uri="{FF2B5EF4-FFF2-40B4-BE49-F238E27FC236}">
                <a16:creationId xmlns:a16="http://schemas.microsoft.com/office/drawing/2014/main" id="{BD80C98A-D228-40D4-B5DB-91DA3DC4E29E}"/>
              </a:ext>
            </a:extLst>
          </p:cNvPr>
          <p:cNvSpPr/>
          <p:nvPr/>
        </p:nvSpPr>
        <p:spPr>
          <a:xfrm>
            <a:off x="6793080" y="2646672"/>
            <a:ext cx="4893734" cy="711200"/>
          </a:xfrm>
          <a:prstGeom prst="foldedCorner">
            <a:avLst>
              <a:gd name="adj" fmla="val 47619"/>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extBox 28">
            <a:extLst>
              <a:ext uri="{FF2B5EF4-FFF2-40B4-BE49-F238E27FC236}">
                <a16:creationId xmlns:a16="http://schemas.microsoft.com/office/drawing/2014/main" id="{FD8D4BF6-097D-47AF-94EF-4A653413926D}"/>
              </a:ext>
            </a:extLst>
          </p:cNvPr>
          <p:cNvSpPr txBox="1"/>
          <p:nvPr/>
        </p:nvSpPr>
        <p:spPr>
          <a:xfrm>
            <a:off x="7172434" y="2791023"/>
            <a:ext cx="3606800" cy="400110"/>
          </a:xfrm>
          <a:prstGeom prst="rect">
            <a:avLst/>
          </a:prstGeom>
          <a:noFill/>
        </p:spPr>
        <p:txBody>
          <a:bodyPr wrap="square" rtlCol="0">
            <a:spAutoFit/>
          </a:bodyPr>
          <a:lstStyle/>
          <a:p>
            <a:r>
              <a:rPr lang="en-PH" sz="2000" b="1" dirty="0" err="1">
                <a:solidFill>
                  <a:schemeClr val="bg1"/>
                </a:solidFill>
                <a:latin typeface="SVN-Product Sans" panose="020B0403030502040203" pitchFamily="34" charset="0"/>
              </a:rPr>
              <a:t>Tìm</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hiểu</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cấu</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trục</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mạng</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tòa</a:t>
            </a:r>
            <a:r>
              <a:rPr lang="en-PH" sz="2000" b="1" dirty="0">
                <a:solidFill>
                  <a:schemeClr val="bg1"/>
                </a:solidFill>
                <a:latin typeface="SVN-Product Sans" panose="020B0403030502040203" pitchFamily="34" charset="0"/>
              </a:rPr>
              <a:t> H6</a:t>
            </a:r>
          </a:p>
        </p:txBody>
      </p:sp>
      <p:sp>
        <p:nvSpPr>
          <p:cNvPr id="31" name="Rectangle: Folded Corner 30">
            <a:extLst>
              <a:ext uri="{FF2B5EF4-FFF2-40B4-BE49-F238E27FC236}">
                <a16:creationId xmlns:a16="http://schemas.microsoft.com/office/drawing/2014/main" id="{7EF1A783-3EC3-40A5-9A2B-FED5D77F8F66}"/>
              </a:ext>
            </a:extLst>
          </p:cNvPr>
          <p:cNvSpPr/>
          <p:nvPr/>
        </p:nvSpPr>
        <p:spPr>
          <a:xfrm>
            <a:off x="6774776" y="3851655"/>
            <a:ext cx="4893734" cy="711200"/>
          </a:xfrm>
          <a:prstGeom prst="foldedCorner">
            <a:avLst>
              <a:gd name="adj" fmla="val 47619"/>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D8BB0564-9481-40A1-90C3-B39D3C945210}"/>
              </a:ext>
            </a:extLst>
          </p:cNvPr>
          <p:cNvSpPr txBox="1"/>
          <p:nvPr/>
        </p:nvSpPr>
        <p:spPr>
          <a:xfrm>
            <a:off x="7123170" y="3988651"/>
            <a:ext cx="4506929" cy="400110"/>
          </a:xfrm>
          <a:prstGeom prst="rect">
            <a:avLst/>
          </a:prstGeom>
          <a:noFill/>
        </p:spPr>
        <p:txBody>
          <a:bodyPr wrap="square" rtlCol="0">
            <a:spAutoFit/>
          </a:bodyPr>
          <a:lstStyle/>
          <a:p>
            <a:r>
              <a:rPr lang="en-PH" sz="2000" b="1" dirty="0" err="1">
                <a:solidFill>
                  <a:schemeClr val="bg1"/>
                </a:solidFill>
                <a:latin typeface="SVN-Product Sans" panose="020B0403030502040203" pitchFamily="34" charset="0"/>
              </a:rPr>
              <a:t>Danh</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sách</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các</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thiết</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bị</a:t>
            </a:r>
            <a:endParaRPr lang="en-PH" sz="2000" b="1" dirty="0">
              <a:solidFill>
                <a:schemeClr val="bg1"/>
              </a:solidFill>
              <a:latin typeface="SVN-Product Sans" panose="020B0403030502040203" pitchFamily="34" charset="0"/>
            </a:endParaRPr>
          </a:p>
        </p:txBody>
      </p:sp>
      <p:sp>
        <p:nvSpPr>
          <p:cNvPr id="34" name="Rectangle: Folded Corner 33">
            <a:extLst>
              <a:ext uri="{FF2B5EF4-FFF2-40B4-BE49-F238E27FC236}">
                <a16:creationId xmlns:a16="http://schemas.microsoft.com/office/drawing/2014/main" id="{260A9BD7-0E03-4173-A07D-2F5D7C37EDC4}"/>
              </a:ext>
            </a:extLst>
          </p:cNvPr>
          <p:cNvSpPr/>
          <p:nvPr/>
        </p:nvSpPr>
        <p:spPr>
          <a:xfrm>
            <a:off x="6785153" y="5112904"/>
            <a:ext cx="4893734" cy="1010610"/>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TextBox 34">
            <a:extLst>
              <a:ext uri="{FF2B5EF4-FFF2-40B4-BE49-F238E27FC236}">
                <a16:creationId xmlns:a16="http://schemas.microsoft.com/office/drawing/2014/main" id="{FBFFB453-0314-44A1-BE92-14288FAF44C2}"/>
              </a:ext>
            </a:extLst>
          </p:cNvPr>
          <p:cNvSpPr txBox="1"/>
          <p:nvPr/>
        </p:nvSpPr>
        <p:spPr>
          <a:xfrm>
            <a:off x="7115243" y="5312022"/>
            <a:ext cx="4293513" cy="707886"/>
          </a:xfrm>
          <a:prstGeom prst="rect">
            <a:avLst/>
          </a:prstGeom>
          <a:noFill/>
        </p:spPr>
        <p:txBody>
          <a:bodyPr wrap="square" rtlCol="0">
            <a:spAutoFit/>
          </a:bodyPr>
          <a:lstStyle/>
          <a:p>
            <a:r>
              <a:rPr lang="en-PH" sz="2000" b="1" dirty="0" err="1">
                <a:solidFill>
                  <a:schemeClr val="bg1"/>
                </a:solidFill>
                <a:latin typeface="SVN-Product Sans" panose="020B0403030502040203" pitchFamily="34" charset="0"/>
              </a:rPr>
              <a:t>Tính</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toán</a:t>
            </a:r>
            <a:r>
              <a:rPr lang="en-PH" sz="2000" b="1" dirty="0">
                <a:solidFill>
                  <a:schemeClr val="bg1"/>
                </a:solidFill>
                <a:latin typeface="SVN-Product Sans" panose="020B0403030502040203" pitchFamily="34" charset="0"/>
              </a:rPr>
              <a:t> dung </a:t>
            </a:r>
            <a:r>
              <a:rPr lang="en-PH" sz="2000" b="1" dirty="0" err="1">
                <a:solidFill>
                  <a:schemeClr val="bg1"/>
                </a:solidFill>
                <a:latin typeface="SVN-Product Sans" panose="020B0403030502040203" pitchFamily="34" charset="0"/>
              </a:rPr>
              <a:t>lượng</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lưu</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trữ</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và</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lưu</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lượng</a:t>
            </a:r>
            <a:r>
              <a:rPr lang="en-PH" sz="2000" b="1" dirty="0">
                <a:solidFill>
                  <a:schemeClr val="bg1"/>
                </a:solidFill>
                <a:latin typeface="SVN-Product Sans" panose="020B0403030502040203" pitchFamily="34" charset="0"/>
              </a:rPr>
              <a:t> </a:t>
            </a:r>
            <a:r>
              <a:rPr lang="en-PH" sz="2000" b="1" dirty="0" err="1">
                <a:solidFill>
                  <a:schemeClr val="bg1"/>
                </a:solidFill>
                <a:latin typeface="SVN-Product Sans" panose="020B0403030502040203" pitchFamily="34" charset="0"/>
              </a:rPr>
              <a:t>mạng</a:t>
            </a:r>
            <a:endParaRPr lang="en-PH" sz="2000" b="1" dirty="0">
              <a:solidFill>
                <a:schemeClr val="bg1"/>
              </a:solidFill>
              <a:latin typeface="SVN-Product Sans" panose="020B0403030502040203" pitchFamily="34" charset="0"/>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Picture 52" descr="Chart, logo, company name, bubble chart&#10;&#10;Description automatically generated">
            <a:extLst>
              <a:ext uri="{FF2B5EF4-FFF2-40B4-BE49-F238E27FC236}">
                <a16:creationId xmlns:a16="http://schemas.microsoft.com/office/drawing/2014/main" id="{882C10E1-4A65-4168-8E0A-0D8EA98C5DF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1549748" y="3606558"/>
            <a:ext cx="951034" cy="799965"/>
          </a:xfrm>
          <a:prstGeom prst="rect">
            <a:avLst/>
          </a:prstGeom>
        </p:spPr>
      </p:pic>
      <p:pic>
        <p:nvPicPr>
          <p:cNvPr id="54" name="Picture 53" descr="Chart, logo, company name, bubble chart&#10;&#10;Description automatically generated">
            <a:extLst>
              <a:ext uri="{FF2B5EF4-FFF2-40B4-BE49-F238E27FC236}">
                <a16:creationId xmlns:a16="http://schemas.microsoft.com/office/drawing/2014/main" id="{612A1424-BA0D-45D5-B8B2-0E8EDB197AF8}"/>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4474338" y="2516897"/>
            <a:ext cx="799475" cy="784100"/>
          </a:xfrm>
          <a:prstGeom prst="rect">
            <a:avLst/>
          </a:prstGeom>
        </p:spPr>
      </p:pic>
      <p:pic>
        <p:nvPicPr>
          <p:cNvPr id="55" name="Picture 54" descr="Chart, logo, company name, bubble chart&#10;&#10;Description automatically generated">
            <a:extLst>
              <a:ext uri="{FF2B5EF4-FFF2-40B4-BE49-F238E27FC236}">
                <a16:creationId xmlns:a16="http://schemas.microsoft.com/office/drawing/2014/main" id="{9E98E707-EB29-4B8B-AE91-E7F078D5E86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530585" y="7983489"/>
            <a:ext cx="912707" cy="740559"/>
          </a:xfrm>
          <a:prstGeom prst="rect">
            <a:avLst/>
          </a:prstGeom>
        </p:spPr>
      </p:pic>
      <p:pic>
        <p:nvPicPr>
          <p:cNvPr id="56" name="Picture 55" descr="Chart, logo, company name, bubble chart&#10;&#10;Description automatically generated">
            <a:extLst>
              <a:ext uri="{FF2B5EF4-FFF2-40B4-BE49-F238E27FC236}">
                <a16:creationId xmlns:a16="http://schemas.microsoft.com/office/drawing/2014/main" id="{8A51080C-D790-42F6-A71D-F79A4CE740C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139217" y="-2079301"/>
            <a:ext cx="795115" cy="775722"/>
          </a:xfrm>
          <a:prstGeom prst="rect">
            <a:avLst/>
          </a:prstGeom>
        </p:spPr>
      </p:pic>
      <p:pic>
        <p:nvPicPr>
          <p:cNvPr id="57" name="Picture 56" descr="Chart, logo, company name, bubble chart&#10;&#10;Description automatically generated">
            <a:extLst>
              <a:ext uri="{FF2B5EF4-FFF2-40B4-BE49-F238E27FC236}">
                <a16:creationId xmlns:a16="http://schemas.microsoft.com/office/drawing/2014/main" id="{69D6EB29-B452-4C9F-BFEE-D6BF7EED35D8}"/>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12196997" y="11525703"/>
            <a:ext cx="744261" cy="789097"/>
          </a:xfrm>
          <a:prstGeom prst="rect">
            <a:avLst/>
          </a:prstGeom>
        </p:spPr>
      </p:pic>
      <p:pic>
        <p:nvPicPr>
          <p:cNvPr id="58" name="Picture 57" descr="Chart, logo, company name, bubble chart&#10;&#10;Description automatically generated">
            <a:extLst>
              <a:ext uri="{FF2B5EF4-FFF2-40B4-BE49-F238E27FC236}">
                <a16:creationId xmlns:a16="http://schemas.microsoft.com/office/drawing/2014/main" id="{FD674F54-1293-4D2A-9330-FDF566E974ED}"/>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558101" y="-3194771"/>
            <a:ext cx="722489" cy="900224"/>
          </a:xfrm>
          <a:prstGeom prst="rect">
            <a:avLst/>
          </a:prstGeom>
        </p:spPr>
      </p:pic>
      <p:sp>
        <p:nvSpPr>
          <p:cNvPr id="69" name="Rectangle 68">
            <a:extLst>
              <a:ext uri="{FF2B5EF4-FFF2-40B4-BE49-F238E27FC236}">
                <a16:creationId xmlns:a16="http://schemas.microsoft.com/office/drawing/2014/main" id="{8D9FBC13-4082-4B75-9353-9621435C6DB7}"/>
              </a:ext>
            </a:extLst>
          </p:cNvPr>
          <p:cNvSpPr/>
          <p:nvPr/>
        </p:nvSpPr>
        <p:spPr>
          <a:xfrm>
            <a:off x="150703" y="-251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 name="Group 69">
            <a:extLst>
              <a:ext uri="{FF2B5EF4-FFF2-40B4-BE49-F238E27FC236}">
                <a16:creationId xmlns:a16="http://schemas.microsoft.com/office/drawing/2014/main" id="{E9DF4DD8-5FB0-4D48-8A03-14D35653FB87}"/>
              </a:ext>
            </a:extLst>
          </p:cNvPr>
          <p:cNvGrpSpPr/>
          <p:nvPr/>
        </p:nvGrpSpPr>
        <p:grpSpPr>
          <a:xfrm>
            <a:off x="3065043" y="346935"/>
            <a:ext cx="6654018" cy="550671"/>
            <a:chOff x="2768991" y="3077691"/>
            <a:chExt cx="6654018" cy="550671"/>
          </a:xfrm>
        </p:grpSpPr>
        <p:sp>
          <p:nvSpPr>
            <p:cNvPr id="71" name="Rectangle: Rounded Corners 70">
              <a:extLst>
                <a:ext uri="{FF2B5EF4-FFF2-40B4-BE49-F238E27FC236}">
                  <a16:creationId xmlns:a16="http://schemas.microsoft.com/office/drawing/2014/main" id="{B9C40FA9-5E34-43C7-925A-21F8CE1B054B}"/>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2" name="Picture 71">
              <a:extLst>
                <a:ext uri="{FF2B5EF4-FFF2-40B4-BE49-F238E27FC236}">
                  <a16:creationId xmlns:a16="http://schemas.microsoft.com/office/drawing/2014/main" id="{AD5A1AD7-18EE-47FC-BC21-DA2F98A126B8}"/>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3" name="Picture 72" descr="Icon&#10;&#10;Description automatically generated">
              <a:extLst>
                <a:ext uri="{FF2B5EF4-FFF2-40B4-BE49-F238E27FC236}">
                  <a16:creationId xmlns:a16="http://schemas.microsoft.com/office/drawing/2014/main" id="{A2736D08-69F0-498B-89D9-00A3D4F133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4" name="TextBox 73">
            <a:extLst>
              <a:ext uri="{FF2B5EF4-FFF2-40B4-BE49-F238E27FC236}">
                <a16:creationId xmlns:a16="http://schemas.microsoft.com/office/drawing/2014/main" id="{1379DD44-EBED-486A-9E0A-8105E5F60E9A}"/>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75" name="TextBox 74">
            <a:extLst>
              <a:ext uri="{FF2B5EF4-FFF2-40B4-BE49-F238E27FC236}">
                <a16:creationId xmlns:a16="http://schemas.microsoft.com/office/drawing/2014/main" id="{86F19460-EC3D-4073-A615-3046E63C367A}"/>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ASSIGMENT 2 </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0E7FE1B7-1DC7-4213-AB92-6135917E7836}"/>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Oval 76">
            <a:extLst>
              <a:ext uri="{FF2B5EF4-FFF2-40B4-BE49-F238E27FC236}">
                <a16:creationId xmlns:a16="http://schemas.microsoft.com/office/drawing/2014/main" id="{DFC3EE66-8F71-4107-99EA-5192BBF37182}"/>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Oval 77">
            <a:extLst>
              <a:ext uri="{FF2B5EF4-FFF2-40B4-BE49-F238E27FC236}">
                <a16:creationId xmlns:a16="http://schemas.microsoft.com/office/drawing/2014/main" id="{BD27AB48-D787-4A6C-818D-B85881DBCD48}"/>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9" name="Group 78">
            <a:extLst>
              <a:ext uri="{FF2B5EF4-FFF2-40B4-BE49-F238E27FC236}">
                <a16:creationId xmlns:a16="http://schemas.microsoft.com/office/drawing/2014/main" id="{F515924A-539A-4B63-A645-23BC5C1248CF}"/>
              </a:ext>
            </a:extLst>
          </p:cNvPr>
          <p:cNvGrpSpPr/>
          <p:nvPr/>
        </p:nvGrpSpPr>
        <p:grpSpPr>
          <a:xfrm rot="5400000" flipV="1">
            <a:off x="-3352257" y="3352257"/>
            <a:ext cx="6858002" cy="153487"/>
            <a:chOff x="-1" y="6732587"/>
            <a:chExt cx="12192000" cy="127731"/>
          </a:xfrm>
        </p:grpSpPr>
        <p:sp>
          <p:nvSpPr>
            <p:cNvPr id="80" name="Rectangle 79">
              <a:extLst>
                <a:ext uri="{FF2B5EF4-FFF2-40B4-BE49-F238E27FC236}">
                  <a16:creationId xmlns:a16="http://schemas.microsoft.com/office/drawing/2014/main" id="{DBCE3756-738A-401C-B7AD-7919BABEE5A2}"/>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a:extLst>
                <a:ext uri="{FF2B5EF4-FFF2-40B4-BE49-F238E27FC236}">
                  <a16:creationId xmlns:a16="http://schemas.microsoft.com/office/drawing/2014/main" id="{000B24F6-9F51-4ABE-B1B4-CD96F918682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Rectangle 81">
              <a:extLst>
                <a:ext uri="{FF2B5EF4-FFF2-40B4-BE49-F238E27FC236}">
                  <a16:creationId xmlns:a16="http://schemas.microsoft.com/office/drawing/2014/main" id="{D847BCE4-F428-4CAE-AB7B-18C66B9260E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Rectangle 82">
              <a:extLst>
                <a:ext uri="{FF2B5EF4-FFF2-40B4-BE49-F238E27FC236}">
                  <a16:creationId xmlns:a16="http://schemas.microsoft.com/office/drawing/2014/main" id="{4C8163D2-BF2F-423B-8044-740F1957733F}"/>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6" name="Picture 5">
            <a:extLst>
              <a:ext uri="{FF2B5EF4-FFF2-40B4-BE49-F238E27FC236}">
                <a16:creationId xmlns:a16="http://schemas.microsoft.com/office/drawing/2014/main" id="{A483FA71-DF8F-8BA3-92AF-BA29E64F51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7594" y="2292870"/>
            <a:ext cx="5625474" cy="3397716"/>
          </a:xfrm>
          <a:prstGeom prst="rect">
            <a:avLst/>
          </a:prstGeom>
        </p:spPr>
      </p:pic>
    </p:spTree>
    <p:extLst>
      <p:ext uri="{BB962C8B-B14F-4D97-AF65-F5344CB8AC3E}">
        <p14:creationId xmlns:p14="http://schemas.microsoft.com/office/powerpoint/2010/main" val="3845774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ppt_x"/>
                                          </p:val>
                                        </p:tav>
                                        <p:tav tm="100000">
                                          <p:val>
                                            <p:strVal val="#ppt_x"/>
                                          </p:val>
                                        </p:tav>
                                      </p:tavLst>
                                    </p:anim>
                                    <p:anim calcmode="lin" valueType="num">
                                      <p:cBhvr additive="base">
                                        <p:cTn id="8"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1000" fill="hold"/>
                                        <p:tgtEl>
                                          <p:spTgt spid="25"/>
                                        </p:tgtEl>
                                        <p:attrNameLst>
                                          <p:attrName>ppt_x</p:attrName>
                                        </p:attrNameLst>
                                      </p:cBhvr>
                                      <p:tavLst>
                                        <p:tav tm="0">
                                          <p:val>
                                            <p:strVal val="1+#ppt_w/2"/>
                                          </p:val>
                                        </p:tav>
                                        <p:tav tm="100000">
                                          <p:val>
                                            <p:strVal val="#ppt_x"/>
                                          </p:val>
                                        </p:tav>
                                      </p:tavLst>
                                    </p:anim>
                                    <p:anim calcmode="lin" valueType="num">
                                      <p:cBhvr additive="base">
                                        <p:cTn id="14" dur="1000" fill="hold"/>
                                        <p:tgtEl>
                                          <p:spTgt spid="25"/>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000" fill="hold"/>
                                        <p:tgtEl>
                                          <p:spTgt spid="26"/>
                                        </p:tgtEl>
                                        <p:attrNameLst>
                                          <p:attrName>ppt_x</p:attrName>
                                        </p:attrNameLst>
                                      </p:cBhvr>
                                      <p:tavLst>
                                        <p:tav tm="0">
                                          <p:val>
                                            <p:strVal val="1+#ppt_w/2"/>
                                          </p:val>
                                        </p:tav>
                                        <p:tav tm="100000">
                                          <p:val>
                                            <p:strVal val="#ppt_x"/>
                                          </p:val>
                                        </p:tav>
                                      </p:tavLst>
                                    </p:anim>
                                    <p:anim calcmode="lin" valueType="num">
                                      <p:cBhvr additive="base">
                                        <p:cTn id="1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1+#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000" fill="hold"/>
                                        <p:tgtEl>
                                          <p:spTgt spid="31"/>
                                        </p:tgtEl>
                                        <p:attrNameLst>
                                          <p:attrName>ppt_x</p:attrName>
                                        </p:attrNameLst>
                                      </p:cBhvr>
                                      <p:tavLst>
                                        <p:tav tm="0">
                                          <p:val>
                                            <p:strVal val="1+#ppt_w/2"/>
                                          </p:val>
                                        </p:tav>
                                        <p:tav tm="100000">
                                          <p:val>
                                            <p:strVal val="#ppt_x"/>
                                          </p:val>
                                        </p:tav>
                                      </p:tavLst>
                                    </p:anim>
                                    <p:anim calcmode="lin" valueType="num">
                                      <p:cBhvr additive="base">
                                        <p:cTn id="34" dur="1000" fill="hold"/>
                                        <p:tgtEl>
                                          <p:spTgt spid="31"/>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1000" fill="hold"/>
                                        <p:tgtEl>
                                          <p:spTgt spid="32"/>
                                        </p:tgtEl>
                                        <p:attrNameLst>
                                          <p:attrName>ppt_x</p:attrName>
                                        </p:attrNameLst>
                                      </p:cBhvr>
                                      <p:tavLst>
                                        <p:tav tm="0">
                                          <p:val>
                                            <p:strVal val="1+#ppt_w/2"/>
                                          </p:val>
                                        </p:tav>
                                        <p:tav tm="100000">
                                          <p:val>
                                            <p:strVal val="#ppt_x"/>
                                          </p:val>
                                        </p:tav>
                                      </p:tavLst>
                                    </p:anim>
                                    <p:anim calcmode="lin" valueType="num">
                                      <p:cBhvr additive="base">
                                        <p:cTn id="38"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1000" fill="hold"/>
                                        <p:tgtEl>
                                          <p:spTgt spid="34"/>
                                        </p:tgtEl>
                                        <p:attrNameLst>
                                          <p:attrName>ppt_x</p:attrName>
                                        </p:attrNameLst>
                                      </p:cBhvr>
                                      <p:tavLst>
                                        <p:tav tm="0">
                                          <p:val>
                                            <p:strVal val="1+#ppt_w/2"/>
                                          </p:val>
                                        </p:tav>
                                        <p:tav tm="100000">
                                          <p:val>
                                            <p:strVal val="#ppt_x"/>
                                          </p:val>
                                        </p:tav>
                                      </p:tavLst>
                                    </p:anim>
                                    <p:anim calcmode="lin" valueType="num">
                                      <p:cBhvr additive="base">
                                        <p:cTn id="44" dur="100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1000" fill="hold"/>
                                        <p:tgtEl>
                                          <p:spTgt spid="35"/>
                                        </p:tgtEl>
                                        <p:attrNameLst>
                                          <p:attrName>ppt_x</p:attrName>
                                        </p:attrNameLst>
                                      </p:cBhvr>
                                      <p:tavLst>
                                        <p:tav tm="0">
                                          <p:val>
                                            <p:strVal val="1+#ppt_w/2"/>
                                          </p:val>
                                        </p:tav>
                                        <p:tav tm="100000">
                                          <p:val>
                                            <p:strVal val="#ppt_x"/>
                                          </p:val>
                                        </p:tav>
                                      </p:tavLst>
                                    </p:anim>
                                    <p:anim calcmode="lin" valueType="num">
                                      <p:cBhvr additive="base">
                                        <p:cTn id="48"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1" grpId="0" animBg="1"/>
      <p:bldP spid="32" grpId="0"/>
      <p:bldP spid="34"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2314338" y="2550860"/>
            <a:ext cx="7966004" cy="1603718"/>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974938" y="2951629"/>
            <a:ext cx="815857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4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KIỂM TRA VÀ KẾT QUẢ</a:t>
            </a:r>
            <a:endParaRPr kumimoji="0" lang="en-PH" sz="4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5141519" y="1115904"/>
            <a:ext cx="465983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3" name="Group 2">
            <a:extLst>
              <a:ext uri="{FF2B5EF4-FFF2-40B4-BE49-F238E27FC236}">
                <a16:creationId xmlns:a16="http://schemas.microsoft.com/office/drawing/2014/main" id="{BF96599B-EE7B-4F40-889C-3E98EC5435FF}"/>
              </a:ext>
            </a:extLst>
          </p:cNvPr>
          <p:cNvGrpSpPr/>
          <p:nvPr/>
        </p:nvGrpSpPr>
        <p:grpSpPr>
          <a:xfrm>
            <a:off x="-5161887"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2897873" y="4006481"/>
            <a:ext cx="150775" cy="4678811"/>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635863" y="1116799"/>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2901495" y="-1135533"/>
            <a:ext cx="158017" cy="4678811"/>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rot="16200000">
            <a:off x="12987184" y="550808"/>
            <a:ext cx="5206136" cy="6368457"/>
          </a:xfrm>
          <a:prstGeom prst="foldedCorner">
            <a:avLst>
              <a:gd name="adj" fmla="val 26934"/>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12258127" y="1282881"/>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2</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52" name="Picture 51" descr="Apple Moody Foodies">
            <a:extLst>
              <a:ext uri="{FF2B5EF4-FFF2-40B4-BE49-F238E27FC236}">
                <a16:creationId xmlns:a16="http://schemas.microsoft.com/office/drawing/2014/main" id="{7818BCBA-0A71-48A0-868B-978E490AB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2035" y="5208699"/>
            <a:ext cx="1008824" cy="1008824"/>
          </a:xfrm>
          <a:prstGeom prst="rect">
            <a:avLst/>
          </a:prstGeom>
        </p:spPr>
      </p:pic>
      <p:pic>
        <p:nvPicPr>
          <p:cNvPr id="60" name="Picture 59" descr="Watermelon Moody Foodies">
            <a:extLst>
              <a:ext uri="{FF2B5EF4-FFF2-40B4-BE49-F238E27FC236}">
                <a16:creationId xmlns:a16="http://schemas.microsoft.com/office/drawing/2014/main" id="{840ED6BA-AEAF-406D-B419-C222FB5E7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897" y="5433023"/>
            <a:ext cx="1008825" cy="1008825"/>
          </a:xfrm>
          <a:prstGeom prst="rect">
            <a:avLst/>
          </a:prstGeom>
        </p:spPr>
      </p:pic>
      <p:pic>
        <p:nvPicPr>
          <p:cNvPr id="61" name="Picture 60" descr="Chart, logo, company name, bubble chart&#10;&#10;Description automatically generated">
            <a:extLst>
              <a:ext uri="{FF2B5EF4-FFF2-40B4-BE49-F238E27FC236}">
                <a16:creationId xmlns:a16="http://schemas.microsoft.com/office/drawing/2014/main" id="{C4E8B1A4-6076-4A24-B5CC-0879FA6351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939170" y="1244410"/>
            <a:ext cx="784843" cy="660173"/>
          </a:xfrm>
          <a:prstGeom prst="rect">
            <a:avLst/>
          </a:prstGeom>
        </p:spPr>
      </p:pic>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48" name="Rectangle: Rounded Corners 47">
            <a:extLst>
              <a:ext uri="{FF2B5EF4-FFF2-40B4-BE49-F238E27FC236}">
                <a16:creationId xmlns:a16="http://schemas.microsoft.com/office/drawing/2014/main" id="{B1AACC3A-0596-4588-844E-1C73D5C2FE04}"/>
              </a:ext>
            </a:extLst>
          </p:cNvPr>
          <p:cNvSpPr/>
          <p:nvPr/>
        </p:nvSpPr>
        <p:spPr>
          <a:xfrm>
            <a:off x="12934070" y="1247803"/>
            <a:ext cx="4278597" cy="484302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9" name="Rectangle: Top Corners Rounded 48">
            <a:extLst>
              <a:ext uri="{FF2B5EF4-FFF2-40B4-BE49-F238E27FC236}">
                <a16:creationId xmlns:a16="http://schemas.microsoft.com/office/drawing/2014/main" id="{3E739AD6-584F-41EA-A0D3-72E674E9177D}"/>
              </a:ext>
            </a:extLst>
          </p:cNvPr>
          <p:cNvSpPr/>
          <p:nvPr/>
        </p:nvSpPr>
        <p:spPr>
          <a:xfrm>
            <a:off x="12934070" y="1244410"/>
            <a:ext cx="4278597" cy="546056"/>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0" name="Rectangle: Rounded Corners 49">
            <a:extLst>
              <a:ext uri="{FF2B5EF4-FFF2-40B4-BE49-F238E27FC236}">
                <a16:creationId xmlns:a16="http://schemas.microsoft.com/office/drawing/2014/main" id="{80D09DEC-D24D-48E4-BCBE-B90597F7AA66}"/>
              </a:ext>
            </a:extLst>
          </p:cNvPr>
          <p:cNvSpPr/>
          <p:nvPr/>
        </p:nvSpPr>
        <p:spPr>
          <a:xfrm>
            <a:off x="13064797" y="5585039"/>
            <a:ext cx="1022424" cy="362537"/>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2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53" name="Picture 52">
            <a:extLst>
              <a:ext uri="{FF2B5EF4-FFF2-40B4-BE49-F238E27FC236}">
                <a16:creationId xmlns:a16="http://schemas.microsoft.com/office/drawing/2014/main" id="{5CF9A43B-B0AB-4268-B57A-2BDA987E4FCA}"/>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5852954" y="1387679"/>
            <a:ext cx="433852" cy="291979"/>
          </a:xfrm>
          <a:prstGeom prst="rect">
            <a:avLst/>
          </a:prstGeom>
        </p:spPr>
      </p:pic>
      <p:pic>
        <p:nvPicPr>
          <p:cNvPr id="62" name="Picture 61">
            <a:extLst>
              <a:ext uri="{FF2B5EF4-FFF2-40B4-BE49-F238E27FC236}">
                <a16:creationId xmlns:a16="http://schemas.microsoft.com/office/drawing/2014/main" id="{F9B3BF9E-2171-4E94-ABD0-5415A282C8A6}"/>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49171" b="80930" l="4380" r="9220"/>
                    </a14:imgEffect>
                  </a14:imgLayer>
                </a14:imgProps>
              </a:ext>
            </a:extLst>
          </a:blip>
          <a:srcRect l="3775" t="45201" r="90175" b="15100"/>
          <a:stretch/>
        </p:blipFill>
        <p:spPr>
          <a:xfrm>
            <a:off x="13040210" y="1318170"/>
            <a:ext cx="342859" cy="412985"/>
          </a:xfrm>
          <a:prstGeom prst="rect">
            <a:avLst/>
          </a:prstGeom>
        </p:spPr>
      </p:pic>
      <p:pic>
        <p:nvPicPr>
          <p:cNvPr id="63" name="Picture 62">
            <a:extLst>
              <a:ext uri="{FF2B5EF4-FFF2-40B4-BE49-F238E27FC236}">
                <a16:creationId xmlns:a16="http://schemas.microsoft.com/office/drawing/2014/main" id="{13A95A10-4F41-47FD-94F7-604154C4102E}"/>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47442" b="78598" l="77829" r="84606"/>
                    </a14:imgEffect>
                  </a14:imgLayer>
                </a14:imgProps>
              </a:ext>
            </a:extLst>
          </a:blip>
          <a:srcRect l="76982" t="43547" r="14547" b="17508"/>
          <a:stretch/>
        </p:blipFill>
        <p:spPr>
          <a:xfrm>
            <a:off x="16286806" y="1341588"/>
            <a:ext cx="433852" cy="366148"/>
          </a:xfrm>
          <a:prstGeom prst="rect">
            <a:avLst/>
          </a:prstGeom>
        </p:spPr>
      </p:pic>
      <p:pic>
        <p:nvPicPr>
          <p:cNvPr id="64" name="Picture 63">
            <a:extLst>
              <a:ext uri="{FF2B5EF4-FFF2-40B4-BE49-F238E27FC236}">
                <a16:creationId xmlns:a16="http://schemas.microsoft.com/office/drawing/2014/main" id="{2239E79D-9E58-4DFF-B788-12CA8A375E01}"/>
              </a:ext>
            </a:extLst>
          </p:cNvPr>
          <p:cNvPicPr>
            <a:picLocks noChangeAspect="1"/>
          </p:cNvPicPr>
          <p:nvPr/>
        </p:nvPicPr>
        <p:blipFill rotWithShape="1">
          <a:blip r:embed="rId13">
            <a:extLst>
              <a:ext uri="{BEBA8EAE-BF5A-486C-A8C5-ECC9F3942E4B}">
                <a14:imgProps xmlns:a14="http://schemas.microsoft.com/office/drawing/2010/main">
                  <a14:imgLayer r:embed="rId10">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6720658" y="1341588"/>
            <a:ext cx="387108" cy="366148"/>
          </a:xfrm>
          <a:prstGeom prst="rect">
            <a:avLst/>
          </a:prstGeom>
        </p:spPr>
      </p:pic>
      <p:sp>
        <p:nvSpPr>
          <p:cNvPr id="65" name="TextBox 64">
            <a:extLst>
              <a:ext uri="{FF2B5EF4-FFF2-40B4-BE49-F238E27FC236}">
                <a16:creationId xmlns:a16="http://schemas.microsoft.com/office/drawing/2014/main" id="{29A05616-563A-4781-A6F1-AB7595592B4E}"/>
              </a:ext>
            </a:extLst>
          </p:cNvPr>
          <p:cNvSpPr txBox="1"/>
          <p:nvPr/>
        </p:nvSpPr>
        <p:spPr>
          <a:xfrm>
            <a:off x="13345796" y="1326508"/>
            <a:ext cx="146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vi-VN" sz="18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sp>
        <p:nvSpPr>
          <p:cNvPr id="66" name="Oval 65">
            <a:extLst>
              <a:ext uri="{FF2B5EF4-FFF2-40B4-BE49-F238E27FC236}">
                <a16:creationId xmlns:a16="http://schemas.microsoft.com/office/drawing/2014/main" id="{36452C75-8C1B-442D-9D08-C5FEBD613438}"/>
              </a:ext>
            </a:extLst>
          </p:cNvPr>
          <p:cNvSpPr/>
          <p:nvPr/>
        </p:nvSpPr>
        <p:spPr>
          <a:xfrm>
            <a:off x="892310" y="1245168"/>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7" name="Oval 66">
            <a:extLst>
              <a:ext uri="{FF2B5EF4-FFF2-40B4-BE49-F238E27FC236}">
                <a16:creationId xmlns:a16="http://schemas.microsoft.com/office/drawing/2014/main" id="{AA23489A-5084-4066-BFB4-8B8E8F5D7267}"/>
              </a:ext>
            </a:extLst>
          </p:cNvPr>
          <p:cNvSpPr/>
          <p:nvPr/>
        </p:nvSpPr>
        <p:spPr>
          <a:xfrm>
            <a:off x="2831201" y="4947036"/>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68" name="Oval 67">
            <a:extLst>
              <a:ext uri="{FF2B5EF4-FFF2-40B4-BE49-F238E27FC236}">
                <a16:creationId xmlns:a16="http://schemas.microsoft.com/office/drawing/2014/main" id="{E1E9BF8F-AFEC-427E-934D-29A9F9BCE25C}"/>
              </a:ext>
            </a:extLst>
          </p:cNvPr>
          <p:cNvSpPr/>
          <p:nvPr/>
        </p:nvSpPr>
        <p:spPr>
          <a:xfrm>
            <a:off x="8971944" y="5323614"/>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9" name="Oval 68">
            <a:extLst>
              <a:ext uri="{FF2B5EF4-FFF2-40B4-BE49-F238E27FC236}">
                <a16:creationId xmlns:a16="http://schemas.microsoft.com/office/drawing/2014/main" id="{E9D94B07-B10B-4BC4-B446-C76ACB2C0ABA}"/>
              </a:ext>
            </a:extLst>
          </p:cNvPr>
          <p:cNvSpPr/>
          <p:nvPr/>
        </p:nvSpPr>
        <p:spPr>
          <a:xfrm>
            <a:off x="10372477" y="1261740"/>
            <a:ext cx="995680" cy="971973"/>
          </a:xfrm>
          <a:prstGeom prst="ellipse">
            <a:avLst/>
          </a:prstGeom>
          <a:blipFill dpi="0" rotWithShape="1">
            <a:blip r:embed="rId14">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70" name="Picture 69">
            <a:extLst>
              <a:ext uri="{FF2B5EF4-FFF2-40B4-BE49-F238E27FC236}">
                <a16:creationId xmlns:a16="http://schemas.microsoft.com/office/drawing/2014/main" id="{C9C2E615-89BC-4F85-B24A-DD725DD2D524}"/>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67282" y="2133459"/>
            <a:ext cx="1241415" cy="775884"/>
          </a:xfrm>
          <a:prstGeom prst="rect">
            <a:avLst/>
          </a:prstGeom>
        </p:spPr>
      </p:pic>
      <p:pic>
        <p:nvPicPr>
          <p:cNvPr id="71" name="Picture 70">
            <a:extLst>
              <a:ext uri="{FF2B5EF4-FFF2-40B4-BE49-F238E27FC236}">
                <a16:creationId xmlns:a16="http://schemas.microsoft.com/office/drawing/2014/main" id="{FA523102-33DD-4D66-90F5-CA2953A63251}"/>
              </a:ext>
            </a:extLst>
          </p:cNvPr>
          <p:cNvPicPr>
            <a:picLocks noChangeAspect="1"/>
          </p:cNvPicPr>
          <p:nvPr/>
        </p:nvPicPr>
        <p:blipFill>
          <a:blip r:embed="rId15">
            <a:duotone>
              <a:prstClr val="black"/>
              <a:schemeClr val="bg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9719061" y="3891678"/>
            <a:ext cx="1303804" cy="837036"/>
          </a:xfrm>
          <a:prstGeom prst="rect">
            <a:avLst/>
          </a:prstGeom>
        </p:spPr>
      </p:pic>
    </p:spTree>
    <p:extLst>
      <p:ext uri="{BB962C8B-B14F-4D97-AF65-F5344CB8AC3E}">
        <p14:creationId xmlns:p14="http://schemas.microsoft.com/office/powerpoint/2010/main" val="3894518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5557443"/>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1057528" y="1747757"/>
            <a:ext cx="147393" cy="3489667"/>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39812" y="193702"/>
            <a:ext cx="111241" cy="9976203"/>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179840" y="1754724"/>
            <a:ext cx="147393" cy="348966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3960" y="-3154314"/>
            <a:ext cx="156841" cy="9974920"/>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60" name="Rectangle: Folded Corner 59">
            <a:extLst>
              <a:ext uri="{FF2B5EF4-FFF2-40B4-BE49-F238E27FC236}">
                <a16:creationId xmlns:a16="http://schemas.microsoft.com/office/drawing/2014/main" id="{0F71C724-84CD-49D6-B96B-40AD3AF4DED8}"/>
              </a:ext>
            </a:extLst>
          </p:cNvPr>
          <p:cNvSpPr/>
          <p:nvPr/>
        </p:nvSpPr>
        <p:spPr>
          <a:xfrm>
            <a:off x="2272684" y="2879129"/>
            <a:ext cx="8165629" cy="1377615"/>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AB6445D3-BE92-42D5-83CF-5056B2B5AB27}"/>
              </a:ext>
            </a:extLst>
          </p:cNvPr>
          <p:cNvSpPr txBox="1"/>
          <p:nvPr/>
        </p:nvSpPr>
        <p:spPr>
          <a:xfrm>
            <a:off x="1258419" y="3131680"/>
            <a:ext cx="974879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4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CHI PHÍ CHO HỆ THỐNG</a:t>
            </a:r>
            <a:endParaRPr kumimoji="0" lang="en-PH" sz="4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Tree>
    <p:extLst>
      <p:ext uri="{BB962C8B-B14F-4D97-AF65-F5344CB8AC3E}">
        <p14:creationId xmlns:p14="http://schemas.microsoft.com/office/powerpoint/2010/main" val="1841633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ntr" presetSubtype="8" fill="hold" nodeType="withEffect">
                                  <p:stCondLst>
                                    <p:cond delay="8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par>
                                <p:cTn id="11" presetID="22" presetClass="entr" presetSubtype="1" fill="hold" nodeType="withEffect">
                                  <p:stCondLst>
                                    <p:cond delay="170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1000"/>
                                        <p:tgtEl>
                                          <p:spTgt spid="54"/>
                                        </p:tgtEl>
                                      </p:cBhvr>
                                    </p:animEffect>
                                  </p:childTnLst>
                                </p:cTn>
                              </p:par>
                              <p:par>
                                <p:cTn id="14" presetID="22" presetClass="entr" presetSubtype="2" fill="hold" nodeType="withEffect">
                                  <p:stCondLst>
                                    <p:cond delay="250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endParaRPr lang="en-PH" sz="2000" dirty="0">
              <a:solidFill>
                <a:schemeClr val="bg1"/>
              </a:solidFill>
              <a:latin typeface="SVN-Product Sans" panose="020B0403030502040203" pitchFamily="34" charset="0"/>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algn="ctr"/>
            <a:r>
              <a:rPr lang="en-PH" sz="2000" b="1" dirty="0" err="1">
                <a:solidFill>
                  <a:schemeClr val="bg1"/>
                </a:solidFill>
                <a:latin typeface="SVN-Product Sans" panose="020B0403030502040203" pitchFamily="34" charset="0"/>
              </a:rPr>
              <a:t>Nội</a:t>
            </a:r>
            <a:r>
              <a:rPr lang="en-PH" sz="2000" b="1" dirty="0">
                <a:solidFill>
                  <a:schemeClr val="bg1"/>
                </a:solidFill>
                <a:latin typeface="SVN-Product Sans" panose="020B0403030502040203" pitchFamily="34" charset="0"/>
              </a:rPr>
              <a:t> dung </a:t>
            </a: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pic>
        <p:nvPicPr>
          <p:cNvPr id="5" name="Picture 4">
            <a:extLst>
              <a:ext uri="{FF2B5EF4-FFF2-40B4-BE49-F238E27FC236}">
                <a16:creationId xmlns:a16="http://schemas.microsoft.com/office/drawing/2014/main" id="{561E9218-D3E1-DB03-B4CC-F977C6164392}"/>
              </a:ext>
            </a:extLst>
          </p:cNvPr>
          <p:cNvPicPr>
            <a:picLocks noChangeAspect="1"/>
          </p:cNvPicPr>
          <p:nvPr/>
        </p:nvPicPr>
        <p:blipFill>
          <a:blip r:embed="rId13"/>
          <a:stretch>
            <a:fillRect/>
          </a:stretch>
        </p:blipFill>
        <p:spPr>
          <a:xfrm>
            <a:off x="1194704" y="2011827"/>
            <a:ext cx="9243610" cy="4022623"/>
          </a:xfrm>
          <a:prstGeom prst="rect">
            <a:avLst/>
          </a:prstGeom>
        </p:spPr>
      </p:pic>
    </p:spTree>
    <p:extLst>
      <p:ext uri="{BB962C8B-B14F-4D97-AF65-F5344CB8AC3E}">
        <p14:creationId xmlns:p14="http://schemas.microsoft.com/office/powerpoint/2010/main" val="3667074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vi-VN"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endPar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7" name="Rectangle: Rounded Corners 6">
            <a:extLst>
              <a:ext uri="{FF2B5EF4-FFF2-40B4-BE49-F238E27FC236}">
                <a16:creationId xmlns:a16="http://schemas.microsoft.com/office/drawing/2014/main" id="{25BA52ED-3B26-4AE3-B706-A73ED0895E04}"/>
              </a:ext>
            </a:extLst>
          </p:cNvPr>
          <p:cNvSpPr/>
          <p:nvPr/>
        </p:nvSpPr>
        <p:spPr>
          <a:xfrm>
            <a:off x="389996" y="7311882"/>
            <a:ext cx="11554285" cy="5052532"/>
          </a:xfrm>
          <a:prstGeom prst="roundRect">
            <a:avLst>
              <a:gd name="adj" fmla="val 34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Top Corners Rounded 8">
            <a:extLst>
              <a:ext uri="{FF2B5EF4-FFF2-40B4-BE49-F238E27FC236}">
                <a16:creationId xmlns:a16="http://schemas.microsoft.com/office/drawing/2014/main" id="{7E47170E-C976-460B-9EA2-9DD0EE3A282E}"/>
              </a:ext>
            </a:extLst>
          </p:cNvPr>
          <p:cNvSpPr/>
          <p:nvPr/>
        </p:nvSpPr>
        <p:spPr>
          <a:xfrm>
            <a:off x="389996" y="7308342"/>
            <a:ext cx="11554285" cy="569679"/>
          </a:xfrm>
          <a:prstGeom prst="round2SameRect">
            <a:avLst>
              <a:gd name="adj1" fmla="val 25629"/>
              <a:gd name="adj2" fmla="val 0"/>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 name="Rectangle: Rounded Corners 9">
            <a:extLst>
              <a:ext uri="{FF2B5EF4-FFF2-40B4-BE49-F238E27FC236}">
                <a16:creationId xmlns:a16="http://schemas.microsoft.com/office/drawing/2014/main" id="{B368CA4E-F9D1-4EF6-856B-5209E8F1ABF6}"/>
              </a:ext>
            </a:extLst>
          </p:cNvPr>
          <p:cNvSpPr/>
          <p:nvPr/>
        </p:nvSpPr>
        <p:spPr>
          <a:xfrm>
            <a:off x="743022" y="11742265"/>
            <a:ext cx="1238178" cy="487429"/>
          </a:xfrm>
          <a:prstGeom prst="roundRect">
            <a:avLst>
              <a:gd name="adj" fmla="val 11130"/>
            </a:avLst>
          </a:prstGeom>
          <a:solidFill>
            <a:srgbClr val="1A7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Thuyết trình</a:t>
            </a:r>
            <a:endParaRPr kumimoji="0" lang="vi-VN" sz="14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pic>
        <p:nvPicPr>
          <p:cNvPr id="12" name="Picture 11">
            <a:extLst>
              <a:ext uri="{FF2B5EF4-FFF2-40B4-BE49-F238E27FC236}">
                <a16:creationId xmlns:a16="http://schemas.microsoft.com/office/drawing/2014/main" id="{DBE286CA-3BB3-409F-AB07-5C02F39B51A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2882" b="76895" l="66720" r="73269">
                        <a14:backgroundMark x1="70290" y1="63596" x2="70290" y2="63596"/>
                        <a14:backgroundMark x1="71659" y1="63158" x2="71659" y2="63158"/>
                      </a14:backgroundRemoval>
                    </a14:imgEffect>
                  </a14:imgLayer>
                </a14:imgProps>
              </a:ext>
            </a:extLst>
          </a:blip>
          <a:srcRect l="65901" t="49880" r="25912" b="20103"/>
          <a:stretch/>
        </p:blipFill>
        <p:spPr>
          <a:xfrm>
            <a:off x="10151346" y="7465956"/>
            <a:ext cx="567975" cy="304610"/>
          </a:xfrm>
          <a:prstGeom prst="rect">
            <a:avLst/>
          </a:prstGeom>
        </p:spPr>
      </p:pic>
      <p:pic>
        <p:nvPicPr>
          <p:cNvPr id="62" name="Picture 61">
            <a:extLst>
              <a:ext uri="{FF2B5EF4-FFF2-40B4-BE49-F238E27FC236}">
                <a16:creationId xmlns:a16="http://schemas.microsoft.com/office/drawing/2014/main" id="{20FF40B0-8C85-482A-BB93-22B41151E87C}"/>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9171" b="80930" l="4380" r="9220"/>
                    </a14:imgEffect>
                  </a14:imgLayer>
                </a14:imgProps>
              </a:ext>
            </a:extLst>
          </a:blip>
          <a:srcRect l="3775" t="45201" r="90175" b="15100"/>
          <a:stretch/>
        </p:blipFill>
        <p:spPr>
          <a:xfrm>
            <a:off x="531003" y="7331854"/>
            <a:ext cx="526880" cy="569678"/>
          </a:xfrm>
          <a:prstGeom prst="rect">
            <a:avLst/>
          </a:prstGeom>
        </p:spPr>
      </p:pic>
      <p:pic>
        <p:nvPicPr>
          <p:cNvPr id="63" name="Picture 62">
            <a:extLst>
              <a:ext uri="{FF2B5EF4-FFF2-40B4-BE49-F238E27FC236}">
                <a16:creationId xmlns:a16="http://schemas.microsoft.com/office/drawing/2014/main" id="{69971A2E-5FD9-4911-9FDD-AA5C14A5FFFF}"/>
              </a:ext>
            </a:extLst>
          </p:cNvPr>
          <p:cNvPicPr>
            <a:picLocks noChangeAspect="1"/>
          </p:cNvPicPr>
          <p:nvPr/>
        </p:nvPicPr>
        <p:blipFill rotWithShape="1">
          <a:blip r:embed="rId9">
            <a:extLst>
              <a:ext uri="{BEBA8EAE-BF5A-486C-A8C5-ECC9F3942E4B}">
                <a14:imgProps xmlns:a14="http://schemas.microsoft.com/office/drawing/2010/main">
                  <a14:imgLayer r:embed="rId7">
                    <a14:imgEffect>
                      <a14:backgroundRemoval t="47442" b="78598" l="77829" r="84606"/>
                    </a14:imgEffect>
                  </a14:imgLayer>
                </a14:imgProps>
              </a:ext>
            </a:extLst>
          </a:blip>
          <a:srcRect l="76982" t="43547" r="14547" b="17508"/>
          <a:stretch/>
        </p:blipFill>
        <p:spPr>
          <a:xfrm>
            <a:off x="10686422" y="7387723"/>
            <a:ext cx="613355" cy="413075"/>
          </a:xfrm>
          <a:prstGeom prst="rect">
            <a:avLst/>
          </a:prstGeom>
        </p:spPr>
      </p:pic>
      <p:pic>
        <p:nvPicPr>
          <p:cNvPr id="64" name="Picture 63">
            <a:extLst>
              <a:ext uri="{FF2B5EF4-FFF2-40B4-BE49-F238E27FC236}">
                <a16:creationId xmlns:a16="http://schemas.microsoft.com/office/drawing/2014/main" id="{E0B499A0-3787-40E5-B7A7-23F5C93F77B1}"/>
              </a:ext>
            </a:extLst>
          </p:cNvPr>
          <p:cNvPicPr>
            <a:picLocks noChangeAspect="1"/>
          </p:cNvPicPr>
          <p:nvPr/>
        </p:nvPicPr>
        <p:blipFill rotWithShape="1">
          <a:blip r:embed="rId10">
            <a:extLst>
              <a:ext uri="{BEBA8EAE-BF5A-486C-A8C5-ECC9F3942E4B}">
                <a14:imgProps xmlns:a14="http://schemas.microsoft.com/office/drawing/2010/main">
                  <a14:imgLayer r:embed="rId7">
                    <a14:imgEffect>
                      <a14:backgroundRemoval t="50439" b="75877" l="90660" r="98792">
                        <a14:foregroundMark x1="93639" y1="62281" x2="93639" y2="62281"/>
                        <a14:foregroundMark x1="94767" y1="64474" x2="94767" y2="64474"/>
                        <a14:foregroundMark x1="98792" y1="55263" x2="98792" y2="55263"/>
                        <a14:foregroundMark x1="91546" y1="63158" x2="91546" y2="63158"/>
                      </a14:backgroundRemoval>
                    </a14:imgEffect>
                  </a14:imgLayer>
                </a14:imgProps>
              </a:ext>
            </a:extLst>
          </a:blip>
          <a:srcRect l="90059" t="47630" r="3836" b="20915"/>
          <a:stretch/>
        </p:blipFill>
        <p:spPr>
          <a:xfrm>
            <a:off x="11214127" y="7387755"/>
            <a:ext cx="637747" cy="403957"/>
          </a:xfrm>
          <a:prstGeom prst="rect">
            <a:avLst/>
          </a:prstGeom>
        </p:spPr>
      </p:pic>
      <p:sp>
        <p:nvSpPr>
          <p:cNvPr id="13" name="TextBox 12">
            <a:extLst>
              <a:ext uri="{FF2B5EF4-FFF2-40B4-BE49-F238E27FC236}">
                <a16:creationId xmlns:a16="http://schemas.microsoft.com/office/drawing/2014/main" id="{22B29D24-DA19-4CC6-871E-364015FCC78A}"/>
              </a:ext>
            </a:extLst>
          </p:cNvPr>
          <p:cNvSpPr txBox="1"/>
          <p:nvPr/>
        </p:nvSpPr>
        <p:spPr>
          <a:xfrm>
            <a:off x="963282" y="7395618"/>
            <a:ext cx="3967800" cy="385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vi-VN" sz="18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endParaRPr>
          </a:p>
        </p:txBody>
      </p:sp>
      <p:sp>
        <p:nvSpPr>
          <p:cNvPr id="65" name="Oval 64">
            <a:extLst>
              <a:ext uri="{FF2B5EF4-FFF2-40B4-BE49-F238E27FC236}">
                <a16:creationId xmlns:a16="http://schemas.microsoft.com/office/drawing/2014/main" id="{BF71E26A-1ECA-4600-B790-698E3E2FC63B}"/>
              </a:ext>
            </a:extLst>
          </p:cNvPr>
          <p:cNvSpPr/>
          <p:nvPr/>
        </p:nvSpPr>
        <p:spPr>
          <a:xfrm>
            <a:off x="498106" y="7985268"/>
            <a:ext cx="559777" cy="530368"/>
          </a:xfrm>
          <a:prstGeom prst="ellipse">
            <a:avLst/>
          </a:prstGeom>
          <a:blipFill dpi="0" rotWithShape="1">
            <a:blip r:embed="rId11">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TextBox 34">
            <a:extLst>
              <a:ext uri="{FF2B5EF4-FFF2-40B4-BE49-F238E27FC236}">
                <a16:creationId xmlns:a16="http://schemas.microsoft.com/office/drawing/2014/main" id="{9808EA57-B578-4FF6-A6BB-297E77B8632B}"/>
              </a:ext>
            </a:extLst>
          </p:cNvPr>
          <p:cNvSpPr txBox="1"/>
          <p:nvPr/>
        </p:nvSpPr>
        <p:spPr>
          <a:xfrm>
            <a:off x="963282" y="7941785"/>
            <a:ext cx="274558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a:ln>
                  <a:noFill/>
                </a:ln>
                <a:solidFill>
                  <a:sysClr val="windowText" lastClr="000000"/>
                </a:solidFill>
                <a:effectLst/>
                <a:uLnTx/>
                <a:uFillTx/>
                <a:latin typeface="SVN-Product Sans" panose="020B0403030502040203" pitchFamily="34" charset="0"/>
                <a:ea typeface="+mn-ea"/>
                <a:cs typeface="+mn-cs"/>
              </a:rPr>
              <a:t>Nội dung 3</a:t>
            </a:r>
            <a:endParaRPr kumimoji="0" lang="en-PH" sz="3600" b="1" i="0" u="none" strike="noStrike" kern="1200" cap="none" spc="0" normalizeH="0" baseline="0" noProof="0" dirty="0">
              <a:ln>
                <a:noFill/>
              </a:ln>
              <a:solidFill>
                <a:sysClr val="windowText" lastClr="000000"/>
              </a:solidFill>
              <a:effectLst/>
              <a:uLnTx/>
              <a:uFillTx/>
              <a:latin typeface="SVN-Product Sans" panose="020B0403030502040203" pitchFamily="34" charset="0"/>
              <a:ea typeface="+mn-ea"/>
              <a:cs typeface="+mn-cs"/>
            </a:endParaRPr>
          </a:p>
        </p:txBody>
      </p:sp>
      <p:sp>
        <p:nvSpPr>
          <p:cNvPr id="34" name="Rectangle: Folded Corner 33">
            <a:extLst>
              <a:ext uri="{FF2B5EF4-FFF2-40B4-BE49-F238E27FC236}">
                <a16:creationId xmlns:a16="http://schemas.microsoft.com/office/drawing/2014/main" id="{010D8582-ED40-4D24-B253-4A44D69D9773}"/>
              </a:ext>
            </a:extLst>
          </p:cNvPr>
          <p:cNvSpPr/>
          <p:nvPr/>
        </p:nvSpPr>
        <p:spPr>
          <a:xfrm rot="10800000">
            <a:off x="3142281" y="3017287"/>
            <a:ext cx="6162772" cy="1327617"/>
          </a:xfrm>
          <a:prstGeom prst="foldedCorner">
            <a:avLst>
              <a:gd name="adj" fmla="val 5000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E5FDEEA6-0F3B-4440-A629-D76EFD156637}"/>
              </a:ext>
            </a:extLst>
          </p:cNvPr>
          <p:cNvSpPr txBox="1"/>
          <p:nvPr/>
        </p:nvSpPr>
        <p:spPr>
          <a:xfrm>
            <a:off x="3831949" y="3352020"/>
            <a:ext cx="487015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3600" b="1" dirty="0">
                <a:solidFill>
                  <a:prstClr val="white"/>
                </a:solidFill>
                <a:latin typeface="SVN-Product Sans" panose="020B0403030502040203" pitchFamily="34" charset="0"/>
              </a:rPr>
              <a:t>ĐÁNH GIÁ HỆ THỐNG</a:t>
            </a:r>
            <a:endParaRPr kumimoji="0" lang="en-PH" sz="36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43564" y="5596665"/>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4038" y="5754057"/>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13742" y="132000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27980" y="415645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489982" y="4337016"/>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9220354">
            <a:off x="3374749" y="1546231"/>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448218" y="2370457"/>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224401" y="2550983"/>
            <a:ext cx="914400" cy="914400"/>
          </a:xfrm>
          <a:prstGeom prst="rect">
            <a:avLst/>
          </a:prstGeom>
        </p:spPr>
      </p:pic>
    </p:spTree>
    <p:extLst>
      <p:ext uri="{BB962C8B-B14F-4D97-AF65-F5344CB8AC3E}">
        <p14:creationId xmlns:p14="http://schemas.microsoft.com/office/powerpoint/2010/main" val="3048697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54D1646-A91C-4BE6-9F23-DA3B1060E9DC}"/>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CD878704-CF17-42E8-82D0-6854E3B29D52}"/>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09315AE-B91D-4C10-B9E2-63C447AB7A20}"/>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A8DC7BC3-DFC9-4F13-B9BB-A35B3AC1781D}"/>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34F40F07-0CD2-44D9-B144-0E81958A2541}"/>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B5964683-818A-4A3A-B376-75B5E69908B4}"/>
              </a:ext>
            </a:extLst>
          </p:cNvPr>
          <p:cNvGrpSpPr/>
          <p:nvPr/>
        </p:nvGrpSpPr>
        <p:grpSpPr>
          <a:xfrm>
            <a:off x="3065043" y="346935"/>
            <a:ext cx="6654018" cy="550671"/>
            <a:chOff x="2768991" y="3077691"/>
            <a:chExt cx="6654018" cy="550671"/>
          </a:xfrm>
        </p:grpSpPr>
        <p:sp>
          <p:nvSpPr>
            <p:cNvPr id="95" name="Rectangle: Rounded Corners 94">
              <a:extLst>
                <a:ext uri="{FF2B5EF4-FFF2-40B4-BE49-F238E27FC236}">
                  <a16:creationId xmlns:a16="http://schemas.microsoft.com/office/drawing/2014/main" id="{330EA7CB-CB61-4F78-9AEC-36B6C818D21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Picture 95">
              <a:extLst>
                <a:ext uri="{FF2B5EF4-FFF2-40B4-BE49-F238E27FC236}">
                  <a16:creationId xmlns:a16="http://schemas.microsoft.com/office/drawing/2014/main" id="{FA15C952-1E4B-406F-9822-20CBBB04AC0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97" name="Picture 96" descr="Icon&#10;&#10;Description automatically generated">
              <a:extLst>
                <a:ext uri="{FF2B5EF4-FFF2-40B4-BE49-F238E27FC236}">
                  <a16:creationId xmlns:a16="http://schemas.microsoft.com/office/drawing/2014/main" id="{DF2CB1DB-4813-4A7E-A1A0-B58DC5CC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98" name="TextBox 97">
            <a:extLst>
              <a:ext uri="{FF2B5EF4-FFF2-40B4-BE49-F238E27FC236}">
                <a16:creationId xmlns:a16="http://schemas.microsoft.com/office/drawing/2014/main" id="{4F721B6C-3A9E-4023-8FEF-F44E31DDC934}"/>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99" name="Group 98">
            <a:extLst>
              <a:ext uri="{FF2B5EF4-FFF2-40B4-BE49-F238E27FC236}">
                <a16:creationId xmlns:a16="http://schemas.microsoft.com/office/drawing/2014/main" id="{338757BF-A980-448E-8EB4-0ABB9447EC48}"/>
              </a:ext>
            </a:extLst>
          </p:cNvPr>
          <p:cNvGrpSpPr/>
          <p:nvPr/>
        </p:nvGrpSpPr>
        <p:grpSpPr>
          <a:xfrm rot="5400000" flipV="1">
            <a:off x="-3375115" y="3352257"/>
            <a:ext cx="6858002" cy="153487"/>
            <a:chOff x="-1" y="6732587"/>
            <a:chExt cx="12192000" cy="127731"/>
          </a:xfrm>
        </p:grpSpPr>
        <p:sp>
          <p:nvSpPr>
            <p:cNvPr id="100" name="Rectangle 99">
              <a:extLst>
                <a:ext uri="{FF2B5EF4-FFF2-40B4-BE49-F238E27FC236}">
                  <a16:creationId xmlns:a16="http://schemas.microsoft.com/office/drawing/2014/main" id="{83643E7B-E266-4AA6-BE87-1035475BC9DA}"/>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8CDA6551-9CD6-4BC2-8067-6AB4081146FD}"/>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541E02F-ADB0-4722-AFAA-0EB46E99C1B9}"/>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A752373-EB11-4A0A-B9F5-873A7A643245}"/>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04" name="Picture 103" descr="Chart, logo, company name, bubble chart&#10;&#10;Description automatically generated">
            <a:extLst>
              <a:ext uri="{FF2B5EF4-FFF2-40B4-BE49-F238E27FC236}">
                <a16:creationId xmlns:a16="http://schemas.microsoft.com/office/drawing/2014/main" id="{D02C22A8-6153-49C6-9586-22B116ECBD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sp>
        <p:nvSpPr>
          <p:cNvPr id="34" name="Rectangle: Folded Corner 33">
            <a:extLst>
              <a:ext uri="{FF2B5EF4-FFF2-40B4-BE49-F238E27FC236}">
                <a16:creationId xmlns:a16="http://schemas.microsoft.com/office/drawing/2014/main" id="{010D8582-ED40-4D24-B253-4A44D69D9773}"/>
              </a:ext>
            </a:extLst>
          </p:cNvPr>
          <p:cNvSpPr/>
          <p:nvPr/>
        </p:nvSpPr>
        <p:spPr>
          <a:xfrm rot="16200000">
            <a:off x="3406813" y="-590047"/>
            <a:ext cx="5382485" cy="9031045"/>
          </a:xfrm>
          <a:prstGeom prst="foldedCorner">
            <a:avLst>
              <a:gd name="adj" fmla="val 15730"/>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E5FDEEA6-0F3B-4440-A629-D76EFD156637}"/>
              </a:ext>
            </a:extLst>
          </p:cNvPr>
          <p:cNvSpPr txBox="1"/>
          <p:nvPr/>
        </p:nvSpPr>
        <p:spPr>
          <a:xfrm>
            <a:off x="1807772" y="1434052"/>
            <a:ext cx="298356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32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a:t>
            </a:r>
          </a:p>
        </p:txBody>
      </p:sp>
      <p:pic>
        <p:nvPicPr>
          <p:cNvPr id="37" name="Graphic 36" descr="Director's Chair with solid fill">
            <a:extLst>
              <a:ext uri="{FF2B5EF4-FFF2-40B4-BE49-F238E27FC236}">
                <a16:creationId xmlns:a16="http://schemas.microsoft.com/office/drawing/2014/main" id="{68DA2914-AA75-4E42-819D-1EF6B33D0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53409" y="5596329"/>
            <a:ext cx="914400" cy="914400"/>
          </a:xfrm>
          <a:prstGeom prst="rect">
            <a:avLst/>
          </a:prstGeom>
        </p:spPr>
      </p:pic>
      <p:pic>
        <p:nvPicPr>
          <p:cNvPr id="38" name="Graphic 37" descr="DVD player with solid fill">
            <a:extLst>
              <a:ext uri="{FF2B5EF4-FFF2-40B4-BE49-F238E27FC236}">
                <a16:creationId xmlns:a16="http://schemas.microsoft.com/office/drawing/2014/main" id="{9A89CEB5-C016-4C3D-BA12-67294CF8BC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794" y="5476193"/>
            <a:ext cx="914400" cy="914400"/>
          </a:xfrm>
          <a:prstGeom prst="rect">
            <a:avLst/>
          </a:prstGeom>
        </p:spPr>
      </p:pic>
      <p:pic>
        <p:nvPicPr>
          <p:cNvPr id="43" name="Graphic 42" descr="3d Glasses with solid fill">
            <a:extLst>
              <a:ext uri="{FF2B5EF4-FFF2-40B4-BE49-F238E27FC236}">
                <a16:creationId xmlns:a16="http://schemas.microsoft.com/office/drawing/2014/main" id="{B7285F0A-BE14-4CD9-9A23-364289D76B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0030" y="861077"/>
            <a:ext cx="914400" cy="914400"/>
          </a:xfrm>
          <a:prstGeom prst="rect">
            <a:avLst/>
          </a:prstGeom>
        </p:spPr>
      </p:pic>
      <p:pic>
        <p:nvPicPr>
          <p:cNvPr id="44" name="Graphic 43" descr="Film reel with solid fill">
            <a:extLst>
              <a:ext uri="{FF2B5EF4-FFF2-40B4-BE49-F238E27FC236}">
                <a16:creationId xmlns:a16="http://schemas.microsoft.com/office/drawing/2014/main" id="{B2B1C9E7-515C-4056-AED1-1B1C4653DB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42577" y="3832613"/>
            <a:ext cx="914400" cy="914400"/>
          </a:xfrm>
          <a:prstGeom prst="rect">
            <a:avLst/>
          </a:prstGeom>
        </p:spPr>
      </p:pic>
      <p:pic>
        <p:nvPicPr>
          <p:cNvPr id="45" name="Graphic 44" descr="Optical disc with solid fill">
            <a:extLst>
              <a:ext uri="{FF2B5EF4-FFF2-40B4-BE49-F238E27FC236}">
                <a16:creationId xmlns:a16="http://schemas.microsoft.com/office/drawing/2014/main" id="{20D91E79-FD84-4392-84A6-041B6D6E01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7889" y="4105225"/>
            <a:ext cx="914400" cy="914400"/>
          </a:xfrm>
          <a:prstGeom prst="rect">
            <a:avLst/>
          </a:prstGeom>
        </p:spPr>
      </p:pic>
      <p:pic>
        <p:nvPicPr>
          <p:cNvPr id="46" name="Graphic 45" descr="Film strip with solid fill">
            <a:extLst>
              <a:ext uri="{FF2B5EF4-FFF2-40B4-BE49-F238E27FC236}">
                <a16:creationId xmlns:a16="http://schemas.microsoft.com/office/drawing/2014/main" id="{53FC07A5-1F92-4409-94D8-5B2DE24FA63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220354">
            <a:off x="434410" y="1143226"/>
            <a:ext cx="914400" cy="1062148"/>
          </a:xfrm>
          <a:prstGeom prst="rect">
            <a:avLst/>
          </a:prstGeom>
        </p:spPr>
      </p:pic>
      <p:pic>
        <p:nvPicPr>
          <p:cNvPr id="48" name="Graphic 47" descr="Theatre with solid fill">
            <a:extLst>
              <a:ext uri="{FF2B5EF4-FFF2-40B4-BE49-F238E27FC236}">
                <a16:creationId xmlns:a16="http://schemas.microsoft.com/office/drawing/2014/main" id="{4E176D7F-DAD4-4518-9442-FDE896E8BE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817067" y="2378293"/>
            <a:ext cx="914400" cy="914400"/>
          </a:xfrm>
          <a:prstGeom prst="rect">
            <a:avLst/>
          </a:prstGeom>
        </p:spPr>
      </p:pic>
      <p:pic>
        <p:nvPicPr>
          <p:cNvPr id="49" name="Graphic 48" descr="Drama with solid fill">
            <a:extLst>
              <a:ext uri="{FF2B5EF4-FFF2-40B4-BE49-F238E27FC236}">
                <a16:creationId xmlns:a16="http://schemas.microsoft.com/office/drawing/2014/main" id="{19E71D96-62D6-43B7-894B-E914B0A0B1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612" y="2415197"/>
            <a:ext cx="914400" cy="914400"/>
          </a:xfrm>
          <a:prstGeom prst="rect">
            <a:avLst/>
          </a:prstGeom>
        </p:spPr>
      </p:pic>
      <p:pic>
        <p:nvPicPr>
          <p:cNvPr id="40" name="Picture 39" descr="Avocado Moody Foodies">
            <a:extLst>
              <a:ext uri="{FF2B5EF4-FFF2-40B4-BE49-F238E27FC236}">
                <a16:creationId xmlns:a16="http://schemas.microsoft.com/office/drawing/2014/main" id="{55BD23B6-55FC-455A-9545-BEF4ECE3572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24319" y="7104233"/>
            <a:ext cx="1048770" cy="1048770"/>
          </a:xfrm>
          <a:prstGeom prst="rect">
            <a:avLst/>
          </a:prstGeom>
        </p:spPr>
      </p:pic>
      <p:pic>
        <p:nvPicPr>
          <p:cNvPr id="41" name="Picture 40" descr="Pear Moody Foodies">
            <a:extLst>
              <a:ext uri="{FF2B5EF4-FFF2-40B4-BE49-F238E27FC236}">
                <a16:creationId xmlns:a16="http://schemas.microsoft.com/office/drawing/2014/main" id="{F0488665-52F9-4CAE-8E65-5388808A98C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1527" y="7371431"/>
            <a:ext cx="834962" cy="834962"/>
          </a:xfrm>
          <a:prstGeom prst="rect">
            <a:avLst/>
          </a:prstGeom>
        </p:spPr>
      </p:pic>
      <p:pic>
        <p:nvPicPr>
          <p:cNvPr id="42" name="Picture 41" descr="Apple Moody Foodies">
            <a:extLst>
              <a:ext uri="{FF2B5EF4-FFF2-40B4-BE49-F238E27FC236}">
                <a16:creationId xmlns:a16="http://schemas.microsoft.com/office/drawing/2014/main" id="{3B324DEF-0F50-46F6-B828-A17B71AAA5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121738" y="7101829"/>
            <a:ext cx="1066988" cy="1066988"/>
          </a:xfrm>
          <a:prstGeom prst="rect">
            <a:avLst/>
          </a:prstGeom>
        </p:spPr>
      </p:pic>
      <p:pic>
        <p:nvPicPr>
          <p:cNvPr id="47" name="Picture 46" descr="Watermelon Moody Foodies">
            <a:extLst>
              <a:ext uri="{FF2B5EF4-FFF2-40B4-BE49-F238E27FC236}">
                <a16:creationId xmlns:a16="http://schemas.microsoft.com/office/drawing/2014/main" id="{6DCE2B00-EC90-4B94-BBEC-076CF4830A5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00809" y="7254488"/>
            <a:ext cx="937775" cy="937775"/>
          </a:xfrm>
          <a:prstGeom prst="rect">
            <a:avLst/>
          </a:prstGeom>
        </p:spPr>
      </p:pic>
      <p:pic>
        <p:nvPicPr>
          <p:cNvPr id="50" name="Picture 49" descr="Banana Moody Foodies">
            <a:extLst>
              <a:ext uri="{FF2B5EF4-FFF2-40B4-BE49-F238E27FC236}">
                <a16:creationId xmlns:a16="http://schemas.microsoft.com/office/drawing/2014/main" id="{CE8E9E05-CBF3-4585-8B13-97C60570DE1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98607" y="7262912"/>
            <a:ext cx="920929" cy="920929"/>
          </a:xfrm>
          <a:prstGeom prst="rect">
            <a:avLst/>
          </a:prstGeom>
        </p:spPr>
      </p:pic>
      <p:pic>
        <p:nvPicPr>
          <p:cNvPr id="4" name="Picture 3">
            <a:extLst>
              <a:ext uri="{FF2B5EF4-FFF2-40B4-BE49-F238E27FC236}">
                <a16:creationId xmlns:a16="http://schemas.microsoft.com/office/drawing/2014/main" id="{21880811-9408-8131-EC9B-710D52FB8B53}"/>
              </a:ext>
            </a:extLst>
          </p:cNvPr>
          <p:cNvPicPr>
            <a:picLocks noChangeAspect="1"/>
          </p:cNvPicPr>
          <p:nvPr/>
        </p:nvPicPr>
        <p:blipFill>
          <a:blip r:embed="rId27"/>
          <a:stretch>
            <a:fillRect/>
          </a:stretch>
        </p:blipFill>
        <p:spPr>
          <a:xfrm>
            <a:off x="1907016" y="2443050"/>
            <a:ext cx="8377968" cy="36104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708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7A7465-26F5-46D7-8451-AC00ADD37722}"/>
              </a:ext>
            </a:extLst>
          </p:cNvPr>
          <p:cNvGrpSpPr/>
          <p:nvPr/>
        </p:nvGrpSpPr>
        <p:grpSpPr>
          <a:xfrm>
            <a:off x="-1" y="6732588"/>
            <a:ext cx="12192001" cy="130049"/>
            <a:chOff x="-1" y="6732588"/>
            <a:chExt cx="12192001" cy="130049"/>
          </a:xfrm>
        </p:grpSpPr>
        <p:sp>
          <p:nvSpPr>
            <p:cNvPr id="12" name="Rectangle 11">
              <a:extLst>
                <a:ext uri="{FF2B5EF4-FFF2-40B4-BE49-F238E27FC236}">
                  <a16:creationId xmlns:a16="http://schemas.microsoft.com/office/drawing/2014/main" id="{F5B394C0-93FA-43BC-AC86-6F3B1304E1A7}"/>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4E0D0D20-9806-49D5-A847-02CD692DF1DA}"/>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39D7A0D3-E7A0-4475-9020-73FF6C9C9FA6}"/>
                </a:ext>
              </a:extLst>
            </p:cNvPr>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A380231A-491E-41F2-AD5D-1795EE2E2C94}"/>
                </a:ext>
              </a:extLst>
            </p:cNvPr>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6" name="TextBox 15">
            <a:extLst>
              <a:ext uri="{FF2B5EF4-FFF2-40B4-BE49-F238E27FC236}">
                <a16:creationId xmlns:a16="http://schemas.microsoft.com/office/drawing/2014/main" id="{5441D61F-3D5C-46EB-BD7D-0839CFD11A93}"/>
              </a:ext>
            </a:extLst>
          </p:cNvPr>
          <p:cNvSpPr txBox="1"/>
          <p:nvPr/>
        </p:nvSpPr>
        <p:spPr>
          <a:xfrm>
            <a:off x="3004764" y="2479985"/>
            <a:ext cx="6182472" cy="1631216"/>
          </a:xfrm>
          <a:prstGeom prst="rect">
            <a:avLst/>
          </a:prstGeom>
          <a:noFill/>
        </p:spPr>
        <p:txBody>
          <a:bodyPr wrap="square" rtlCol="0">
            <a:spAutoFit/>
          </a:bodyPr>
          <a:lstStyle/>
          <a:p>
            <a:pPr algn="ctr"/>
            <a:r>
              <a:rPr lang="en-PH" sz="8000" b="1" dirty="0">
                <a:solidFill>
                  <a:srgbClr val="4285F4"/>
                </a:solidFill>
                <a:latin typeface="Product Sans" panose="020B0403030502040203" pitchFamily="34" charset="0"/>
              </a:rPr>
              <a:t>G</a:t>
            </a:r>
            <a:r>
              <a:rPr lang="en-PH" sz="8000" b="1" dirty="0">
                <a:solidFill>
                  <a:srgbClr val="EA4335"/>
                </a:solidFill>
                <a:latin typeface="Product Sans" panose="020B0403030502040203" pitchFamily="34" charset="0"/>
              </a:rPr>
              <a:t>r</a:t>
            </a:r>
            <a:r>
              <a:rPr lang="en-PH" sz="8000" b="1" dirty="0">
                <a:solidFill>
                  <a:srgbClr val="FBBC05"/>
                </a:solidFill>
                <a:latin typeface="Product Sans" panose="020B0403030502040203" pitchFamily="34" charset="0"/>
              </a:rPr>
              <a:t>o</a:t>
            </a:r>
            <a:r>
              <a:rPr lang="en-PH" sz="8000" b="1" dirty="0">
                <a:solidFill>
                  <a:srgbClr val="4285F4"/>
                </a:solidFill>
                <a:latin typeface="Product Sans" panose="020B0403030502040203" pitchFamily="34" charset="0"/>
              </a:rPr>
              <a:t>u</a:t>
            </a:r>
            <a:r>
              <a:rPr lang="en-PH" sz="8000" b="1" dirty="0">
                <a:solidFill>
                  <a:srgbClr val="34A853"/>
                </a:solidFill>
                <a:latin typeface="Product Sans" panose="020B0403030502040203" pitchFamily="34" charset="0"/>
              </a:rPr>
              <a:t>p</a:t>
            </a:r>
            <a:r>
              <a:rPr lang="vi-VN" sz="8000" b="1" dirty="0">
                <a:solidFill>
                  <a:srgbClr val="34A853"/>
                </a:solidFill>
                <a:latin typeface="Product Sans" panose="020B0403030502040203" pitchFamily="34" charset="0"/>
              </a:rPr>
              <a:t> </a:t>
            </a:r>
            <a:r>
              <a:rPr lang="vi-VN" sz="8000" b="1" dirty="0">
                <a:solidFill>
                  <a:srgbClr val="FFC000"/>
                </a:solidFill>
                <a:latin typeface="Product Sans" panose="020B0403030502040203" pitchFamily="34" charset="0"/>
              </a:rPr>
              <a:t>Flash</a:t>
            </a:r>
            <a:endParaRPr lang="en-PH" sz="8000" b="1" dirty="0">
              <a:solidFill>
                <a:srgbClr val="FFC000"/>
              </a:solidFill>
              <a:latin typeface="Product Sans" panose="020B0403030502040203" pitchFamily="34" charset="0"/>
            </a:endParaRPr>
          </a:p>
          <a:p>
            <a:pPr algn="ctr"/>
            <a:endParaRPr lang="en-PH" sz="2000" dirty="0"/>
          </a:p>
        </p:txBody>
      </p:sp>
      <p:grpSp>
        <p:nvGrpSpPr>
          <p:cNvPr id="18" name="Group 17">
            <a:extLst>
              <a:ext uri="{FF2B5EF4-FFF2-40B4-BE49-F238E27FC236}">
                <a16:creationId xmlns:a16="http://schemas.microsoft.com/office/drawing/2014/main" id="{DF52EE2B-0F02-4C0A-A941-0A108489823F}"/>
              </a:ext>
            </a:extLst>
          </p:cNvPr>
          <p:cNvGrpSpPr/>
          <p:nvPr/>
        </p:nvGrpSpPr>
        <p:grpSpPr>
          <a:xfrm>
            <a:off x="-8538373" y="346935"/>
            <a:ext cx="6654018" cy="550671"/>
            <a:chOff x="2768991" y="3077691"/>
            <a:chExt cx="6654018" cy="550671"/>
          </a:xfrm>
        </p:grpSpPr>
        <p:sp>
          <p:nvSpPr>
            <p:cNvPr id="19" name="Rectangle: Rounded Corners 18">
              <a:extLst>
                <a:ext uri="{FF2B5EF4-FFF2-40B4-BE49-F238E27FC236}">
                  <a16:creationId xmlns:a16="http://schemas.microsoft.com/office/drawing/2014/main" id="{3F30708F-CBCD-4C49-87E5-B04C06733A08}"/>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0" name="Picture 19">
              <a:extLst>
                <a:ext uri="{FF2B5EF4-FFF2-40B4-BE49-F238E27FC236}">
                  <a16:creationId xmlns:a16="http://schemas.microsoft.com/office/drawing/2014/main" id="{83BBA43E-01F2-49AC-AB54-E73BB39A242C}"/>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21" name="Picture 20" descr="Icon&#10;&#10;Description automatically generated">
              <a:extLst>
                <a:ext uri="{FF2B5EF4-FFF2-40B4-BE49-F238E27FC236}">
                  <a16:creationId xmlns:a16="http://schemas.microsoft.com/office/drawing/2014/main" id="{BF107EDB-FEA9-4A9B-81A8-3521A3003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23" name="TextBox 22">
            <a:extLst>
              <a:ext uri="{FF2B5EF4-FFF2-40B4-BE49-F238E27FC236}">
                <a16:creationId xmlns:a16="http://schemas.microsoft.com/office/drawing/2014/main" id="{B21CB715-CA1D-441B-A0B3-02225851F807}"/>
              </a:ext>
            </a:extLst>
          </p:cNvPr>
          <p:cNvSpPr txBox="1"/>
          <p:nvPr/>
        </p:nvSpPr>
        <p:spPr>
          <a:xfrm>
            <a:off x="-7893530" y="436727"/>
            <a:ext cx="5300471" cy="369332"/>
          </a:xfrm>
          <a:prstGeom prst="rect">
            <a:avLst/>
          </a:prstGeom>
          <a:noFill/>
        </p:spPr>
        <p:txBody>
          <a:bodyPr wrap="square" rtlCol="0">
            <a:spAutoFit/>
          </a:bodyPr>
          <a:lstStyle/>
          <a:p>
            <a:r>
              <a:rPr lang="en-US">
                <a:solidFill>
                  <a:schemeClr val="bg1">
                    <a:lumMod val="50000"/>
                  </a:schemeClr>
                </a:solidFill>
                <a:latin typeface="Arial" panose="020B0604020202020204" pitchFamily="34" charset="0"/>
                <a:cs typeface="Arial" panose="020B0604020202020204" pitchFamily="34" charset="0"/>
              </a:rPr>
              <a:t>Chủ đề nội dung </a:t>
            </a:r>
            <a:endParaRPr lang="vi-VN">
              <a:solidFill>
                <a:schemeClr val="bg1">
                  <a:lumMod val="50000"/>
                </a:schemeClr>
              </a:solidFill>
              <a:latin typeface="Arial" panose="020B0604020202020204" pitchFamily="34" charset="0"/>
              <a:cs typeface="Arial" panose="020B0604020202020204" pitchFamily="34" charset="0"/>
            </a:endParaRPr>
          </a:p>
        </p:txBody>
      </p:sp>
      <p:pic>
        <p:nvPicPr>
          <p:cNvPr id="24" name="Picture 23" descr="Chart, logo, company name, bubble chart&#10;&#10;Description automatically generated">
            <a:extLst>
              <a:ext uri="{FF2B5EF4-FFF2-40B4-BE49-F238E27FC236}">
                <a16:creationId xmlns:a16="http://schemas.microsoft.com/office/drawing/2014/main" id="{05E80F91-0F2E-49E3-B646-157DEE3838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1774694" y="386390"/>
            <a:ext cx="609591" cy="494614"/>
          </a:xfrm>
          <a:prstGeom prst="rect">
            <a:avLst/>
          </a:prstGeom>
        </p:spPr>
      </p:pic>
      <p:pic>
        <p:nvPicPr>
          <p:cNvPr id="25" name="Graphic 24" descr="DVD player with solid fill">
            <a:extLst>
              <a:ext uri="{FF2B5EF4-FFF2-40B4-BE49-F238E27FC236}">
                <a16:creationId xmlns:a16="http://schemas.microsoft.com/office/drawing/2014/main" id="{6A00138A-075B-4944-BC5B-E3B7275461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20195" y="1177208"/>
            <a:ext cx="759345" cy="759345"/>
          </a:xfrm>
          <a:prstGeom prst="rect">
            <a:avLst/>
          </a:prstGeom>
        </p:spPr>
      </p:pic>
      <p:pic>
        <p:nvPicPr>
          <p:cNvPr id="29" name="Graphic 28" descr="Optical disc with solid fill">
            <a:extLst>
              <a:ext uri="{FF2B5EF4-FFF2-40B4-BE49-F238E27FC236}">
                <a16:creationId xmlns:a16="http://schemas.microsoft.com/office/drawing/2014/main" id="{23FFD9D1-6559-4342-8338-615A5D9D99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61668" y="1189462"/>
            <a:ext cx="759345" cy="759345"/>
          </a:xfrm>
          <a:prstGeom prst="rect">
            <a:avLst/>
          </a:prstGeom>
        </p:spPr>
      </p:pic>
      <p:pic>
        <p:nvPicPr>
          <p:cNvPr id="30" name="Graphic 29" descr="Film strip with solid fill">
            <a:extLst>
              <a:ext uri="{FF2B5EF4-FFF2-40B4-BE49-F238E27FC236}">
                <a16:creationId xmlns:a16="http://schemas.microsoft.com/office/drawing/2014/main" id="{A64067B7-2F0F-488C-97E9-C27E3A2A1D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220354">
            <a:off x="-4847297" y="1115861"/>
            <a:ext cx="759345" cy="882040"/>
          </a:xfrm>
          <a:prstGeom prst="rect">
            <a:avLst/>
          </a:prstGeom>
        </p:spPr>
      </p:pic>
      <p:pic>
        <p:nvPicPr>
          <p:cNvPr id="31" name="Graphic 30" descr="Drama with solid fill">
            <a:extLst>
              <a:ext uri="{FF2B5EF4-FFF2-40B4-BE49-F238E27FC236}">
                <a16:creationId xmlns:a16="http://schemas.microsoft.com/office/drawing/2014/main" id="{E7E91881-5EBC-4F87-97EC-2B0CD0ADAF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8000" y="1141808"/>
            <a:ext cx="759345" cy="759345"/>
          </a:xfrm>
          <a:prstGeom prst="rect">
            <a:avLst/>
          </a:prstGeom>
        </p:spPr>
      </p:pic>
      <p:pic>
        <p:nvPicPr>
          <p:cNvPr id="32" name="Graphic 31" descr="Director's Chair with solid fill">
            <a:extLst>
              <a:ext uri="{FF2B5EF4-FFF2-40B4-BE49-F238E27FC236}">
                <a16:creationId xmlns:a16="http://schemas.microsoft.com/office/drawing/2014/main" id="{5FE6D248-2F63-475C-A178-DB782635E54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08463" y="7895499"/>
            <a:ext cx="759345" cy="759345"/>
          </a:xfrm>
          <a:prstGeom prst="rect">
            <a:avLst/>
          </a:prstGeom>
        </p:spPr>
      </p:pic>
      <p:pic>
        <p:nvPicPr>
          <p:cNvPr id="33" name="Graphic 32" descr="3d Glasses with solid fill">
            <a:extLst>
              <a:ext uri="{FF2B5EF4-FFF2-40B4-BE49-F238E27FC236}">
                <a16:creationId xmlns:a16="http://schemas.microsoft.com/office/drawing/2014/main" id="{F4D268A5-64A0-40E9-9F6D-41E0D9FA8B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78262" y="7895499"/>
            <a:ext cx="759345" cy="759345"/>
          </a:xfrm>
          <a:prstGeom prst="rect">
            <a:avLst/>
          </a:prstGeom>
        </p:spPr>
      </p:pic>
      <p:pic>
        <p:nvPicPr>
          <p:cNvPr id="34" name="Graphic 33" descr="Film reel with solid fill">
            <a:extLst>
              <a:ext uri="{FF2B5EF4-FFF2-40B4-BE49-F238E27FC236}">
                <a16:creationId xmlns:a16="http://schemas.microsoft.com/office/drawing/2014/main" id="{740D2DC0-0C1A-483B-BF07-371F23F25A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36167" y="7905840"/>
            <a:ext cx="759345" cy="759345"/>
          </a:xfrm>
          <a:prstGeom prst="rect">
            <a:avLst/>
          </a:prstGeom>
        </p:spPr>
      </p:pic>
      <p:pic>
        <p:nvPicPr>
          <p:cNvPr id="35" name="Graphic 34" descr="Theatre with solid fill">
            <a:extLst>
              <a:ext uri="{FF2B5EF4-FFF2-40B4-BE49-F238E27FC236}">
                <a16:creationId xmlns:a16="http://schemas.microsoft.com/office/drawing/2014/main" id="{391E3CB7-50BB-4855-BB08-B7934E892F2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65097" y="7895499"/>
            <a:ext cx="759345" cy="759345"/>
          </a:xfrm>
          <a:prstGeom prst="rect">
            <a:avLst/>
          </a:prstGeom>
        </p:spPr>
      </p:pic>
      <p:sp>
        <p:nvSpPr>
          <p:cNvPr id="36" name="Oval 35">
            <a:extLst>
              <a:ext uri="{FF2B5EF4-FFF2-40B4-BE49-F238E27FC236}">
                <a16:creationId xmlns:a16="http://schemas.microsoft.com/office/drawing/2014/main" id="{2250E8C4-0D98-4E05-A7C6-4FC2CFB5C9FC}"/>
              </a:ext>
            </a:extLst>
          </p:cNvPr>
          <p:cNvSpPr/>
          <p:nvPr/>
        </p:nvSpPr>
        <p:spPr>
          <a:xfrm>
            <a:off x="10817067" y="-738629"/>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Oval 36">
            <a:extLst>
              <a:ext uri="{FF2B5EF4-FFF2-40B4-BE49-F238E27FC236}">
                <a16:creationId xmlns:a16="http://schemas.microsoft.com/office/drawing/2014/main" id="{F99AB0D4-7AB8-4A5E-94E4-8EDF8A90F91A}"/>
              </a:ext>
            </a:extLst>
          </p:cNvPr>
          <p:cNvSpPr/>
          <p:nvPr/>
        </p:nvSpPr>
        <p:spPr>
          <a:xfrm>
            <a:off x="11257230" y="-734769"/>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Oval 37">
            <a:extLst>
              <a:ext uri="{FF2B5EF4-FFF2-40B4-BE49-F238E27FC236}">
                <a16:creationId xmlns:a16="http://schemas.microsoft.com/office/drawing/2014/main" id="{35E3D579-BCE5-4CCF-8712-46086B88DC81}"/>
              </a:ext>
            </a:extLst>
          </p:cNvPr>
          <p:cNvSpPr/>
          <p:nvPr/>
        </p:nvSpPr>
        <p:spPr>
          <a:xfrm>
            <a:off x="11668510" y="-738629"/>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9" name="Picture 38" descr="Avocado Moody Foodies">
            <a:extLst>
              <a:ext uri="{FF2B5EF4-FFF2-40B4-BE49-F238E27FC236}">
                <a16:creationId xmlns:a16="http://schemas.microsoft.com/office/drawing/2014/main" id="{20D8B614-426C-456A-8BDC-B1B33DDC13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42499" y="4646320"/>
            <a:ext cx="1048770" cy="1048770"/>
          </a:xfrm>
          <a:prstGeom prst="rect">
            <a:avLst/>
          </a:prstGeom>
        </p:spPr>
      </p:pic>
      <p:pic>
        <p:nvPicPr>
          <p:cNvPr id="40" name="Picture 39" descr="Pear Moody Foodies">
            <a:extLst>
              <a:ext uri="{FF2B5EF4-FFF2-40B4-BE49-F238E27FC236}">
                <a16:creationId xmlns:a16="http://schemas.microsoft.com/office/drawing/2014/main" id="{0ABCB0D6-75B4-4A46-9B4C-008845A5BB3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56974" y="5754532"/>
            <a:ext cx="834962" cy="834962"/>
          </a:xfrm>
          <a:prstGeom prst="rect">
            <a:avLst/>
          </a:prstGeom>
        </p:spPr>
      </p:pic>
      <p:pic>
        <p:nvPicPr>
          <p:cNvPr id="41" name="Picture 40" descr="Apple Moody Foodies">
            <a:extLst>
              <a:ext uri="{FF2B5EF4-FFF2-40B4-BE49-F238E27FC236}">
                <a16:creationId xmlns:a16="http://schemas.microsoft.com/office/drawing/2014/main" id="{C14D5368-60B7-44CD-AA09-BF13FA6B57D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382984" y="5373459"/>
            <a:ext cx="1066988" cy="1066988"/>
          </a:xfrm>
          <a:prstGeom prst="rect">
            <a:avLst/>
          </a:prstGeom>
        </p:spPr>
      </p:pic>
      <p:pic>
        <p:nvPicPr>
          <p:cNvPr id="42" name="Picture 41" descr="Watermelon Moody Foodies">
            <a:extLst>
              <a:ext uri="{FF2B5EF4-FFF2-40B4-BE49-F238E27FC236}">
                <a16:creationId xmlns:a16="http://schemas.microsoft.com/office/drawing/2014/main" id="{70FABB71-9F2D-4F06-91F5-A076CA94350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292172" y="4969178"/>
            <a:ext cx="937775" cy="937775"/>
          </a:xfrm>
          <a:prstGeom prst="rect">
            <a:avLst/>
          </a:prstGeom>
        </p:spPr>
      </p:pic>
      <p:pic>
        <p:nvPicPr>
          <p:cNvPr id="43" name="Picture 42" descr="Banana Moody Foodies">
            <a:extLst>
              <a:ext uri="{FF2B5EF4-FFF2-40B4-BE49-F238E27FC236}">
                <a16:creationId xmlns:a16="http://schemas.microsoft.com/office/drawing/2014/main" id="{D30EB642-6BF0-47C1-AFE6-7EFF1C7CD93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54392" y="5294068"/>
            <a:ext cx="920929" cy="920929"/>
          </a:xfrm>
          <a:prstGeom prst="rect">
            <a:avLst/>
          </a:prstGeom>
        </p:spPr>
      </p:pic>
      <p:sp>
        <p:nvSpPr>
          <p:cNvPr id="44" name="TextBox 43">
            <a:extLst>
              <a:ext uri="{FF2B5EF4-FFF2-40B4-BE49-F238E27FC236}">
                <a16:creationId xmlns:a16="http://schemas.microsoft.com/office/drawing/2014/main" id="{A4BCA6A1-A2C3-4958-9F3E-74E18DBEDA5E}"/>
              </a:ext>
            </a:extLst>
          </p:cNvPr>
          <p:cNvSpPr txBox="1"/>
          <p:nvPr/>
        </p:nvSpPr>
        <p:spPr>
          <a:xfrm>
            <a:off x="4099388" y="3739784"/>
            <a:ext cx="4454434" cy="523220"/>
          </a:xfrm>
          <a:prstGeom prst="rect">
            <a:avLst/>
          </a:prstGeom>
          <a:noFill/>
        </p:spPr>
        <p:txBody>
          <a:bodyPr wrap="square" rtlCol="0">
            <a:spAutoFit/>
          </a:bodyPr>
          <a:lstStyle/>
          <a:p>
            <a:pPr algn="ctr"/>
            <a:r>
              <a:rPr lang="en-US" sz="2800" b="1">
                <a:solidFill>
                  <a:schemeClr val="bg1"/>
                </a:solidFill>
                <a:latin typeface="SVN-Product Sans" panose="020B0403030502040203" pitchFamily="34" charset="0"/>
              </a:rPr>
              <a:t>Thanks For Watching!</a:t>
            </a:r>
            <a:endParaRPr lang="vi-VN" sz="2800" b="1">
              <a:solidFill>
                <a:schemeClr val="bg1"/>
              </a:solidFill>
              <a:latin typeface="SVN-Product Sans" panose="020B0403030502040203" pitchFamily="34" charset="0"/>
            </a:endParaRPr>
          </a:p>
        </p:txBody>
      </p:sp>
      <p:sp>
        <p:nvSpPr>
          <p:cNvPr id="45" name="Oval 44">
            <a:extLst>
              <a:ext uri="{FF2B5EF4-FFF2-40B4-BE49-F238E27FC236}">
                <a16:creationId xmlns:a16="http://schemas.microsoft.com/office/drawing/2014/main" id="{F58635FE-5EEA-4139-8C80-A797622A51FF}"/>
              </a:ext>
            </a:extLst>
          </p:cNvPr>
          <p:cNvSpPr/>
          <p:nvPr/>
        </p:nvSpPr>
        <p:spPr>
          <a:xfrm>
            <a:off x="729411" y="2323619"/>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29859" t="-135085" r="-545392" b="-284131"/>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FC1F9B19-18CD-41E5-A267-04C02F936C96}"/>
              </a:ext>
            </a:extLst>
          </p:cNvPr>
          <p:cNvSpPr/>
          <p:nvPr/>
        </p:nvSpPr>
        <p:spPr>
          <a:xfrm>
            <a:off x="3072776" y="686346"/>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171960" t="-147226" r="-443210" b="-302684"/>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1EF11603-7F14-442D-BAE7-ABD8077E9356}"/>
              </a:ext>
            </a:extLst>
          </p:cNvPr>
          <p:cNvSpPr/>
          <p:nvPr/>
        </p:nvSpPr>
        <p:spPr>
          <a:xfrm>
            <a:off x="10515839" y="2323620"/>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401948" t="-128498" r="-154517" b="-2762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AD32D9E7-B0DB-4B02-9F31-EF0B07A443C3}"/>
              </a:ext>
            </a:extLst>
          </p:cNvPr>
          <p:cNvSpPr/>
          <p:nvPr/>
        </p:nvSpPr>
        <p:spPr>
          <a:xfrm>
            <a:off x="7369693" y="719458"/>
            <a:ext cx="995680" cy="971973"/>
          </a:xfrm>
          <a:prstGeom prst="ellipse">
            <a:avLst/>
          </a:prstGeom>
          <a:blipFill dpi="0" rotWithShape="1">
            <a:blip r:embed="rId27">
              <a:extLst>
                <a:ext uri="{28A0092B-C50C-407E-A947-70E740481C1C}">
                  <a14:useLocalDpi xmlns:a14="http://schemas.microsoft.com/office/drawing/2010/main" val="0"/>
                </a:ext>
              </a:extLst>
            </a:blip>
            <a:srcRect/>
            <a:stretch>
              <a:fillRect l="-561918" t="-139800" r="-34677" b="-295826"/>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92240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505185"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6793080" y="1311086"/>
            <a:ext cx="4893734" cy="711200"/>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45F6FEB1-4796-46E2-A4DA-5C9E57A12C77}"/>
              </a:ext>
            </a:extLst>
          </p:cNvPr>
          <p:cNvSpPr txBox="1"/>
          <p:nvPr/>
        </p:nvSpPr>
        <p:spPr>
          <a:xfrm>
            <a:off x="7164506" y="1456500"/>
            <a:ext cx="43961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b="1" dirty="0" err="1">
                <a:solidFill>
                  <a:prstClr val="white"/>
                </a:solidFill>
                <a:latin typeface="SVN-Product Sans" panose="020B0403030502040203" pitchFamily="34" charset="0"/>
              </a:rPr>
              <a:t>Thiết</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kế</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sơ</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đồ</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mạng</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bằng</a:t>
            </a:r>
            <a:r>
              <a:rPr lang="en-PH" sz="2000" b="1" dirty="0">
                <a:solidFill>
                  <a:prstClr val="white"/>
                </a:solidFill>
                <a:latin typeface="SVN-Product Sans" panose="020B0403030502040203" pitchFamily="34" charset="0"/>
              </a:rPr>
              <a:t> Packet Tracer</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28" name="Rectangle: Folded Corner 27">
            <a:extLst>
              <a:ext uri="{FF2B5EF4-FFF2-40B4-BE49-F238E27FC236}">
                <a16:creationId xmlns:a16="http://schemas.microsoft.com/office/drawing/2014/main" id="{BD80C98A-D228-40D4-B5DB-91DA3DC4E29E}"/>
              </a:ext>
            </a:extLst>
          </p:cNvPr>
          <p:cNvSpPr/>
          <p:nvPr/>
        </p:nvSpPr>
        <p:spPr>
          <a:xfrm>
            <a:off x="6793080" y="2646672"/>
            <a:ext cx="4893734" cy="711200"/>
          </a:xfrm>
          <a:prstGeom prst="foldedCorner">
            <a:avLst>
              <a:gd name="adj" fmla="val 47619"/>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FD8D4BF6-097D-47AF-94EF-4A653413926D}"/>
              </a:ext>
            </a:extLst>
          </p:cNvPr>
          <p:cNvSpPr txBox="1"/>
          <p:nvPr/>
        </p:nvSpPr>
        <p:spPr>
          <a:xfrm>
            <a:off x="7172434" y="2791023"/>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Kiểm</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tra</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và</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kết</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quả</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1" name="Rectangle: Folded Corner 30">
            <a:extLst>
              <a:ext uri="{FF2B5EF4-FFF2-40B4-BE49-F238E27FC236}">
                <a16:creationId xmlns:a16="http://schemas.microsoft.com/office/drawing/2014/main" id="{7EF1A783-3EC3-40A5-9A2B-FED5D77F8F66}"/>
              </a:ext>
            </a:extLst>
          </p:cNvPr>
          <p:cNvSpPr/>
          <p:nvPr/>
        </p:nvSpPr>
        <p:spPr>
          <a:xfrm>
            <a:off x="6774776" y="3851655"/>
            <a:ext cx="4893734" cy="711200"/>
          </a:xfrm>
          <a:prstGeom prst="foldedCorner">
            <a:avLst>
              <a:gd name="adj" fmla="val 47619"/>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D8BB0564-9481-40A1-90C3-B39D3C945210}"/>
              </a:ext>
            </a:extLst>
          </p:cNvPr>
          <p:cNvSpPr txBox="1"/>
          <p:nvPr/>
        </p:nvSpPr>
        <p:spPr>
          <a:xfrm>
            <a:off x="7123170" y="3988651"/>
            <a:ext cx="4506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Chi</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phí</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cho</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hệ</a:t>
            </a:r>
            <a:r>
              <a:rPr kumimoji="0" lang="en-PH" sz="2000" b="1" i="0" u="none" strike="noStrike" kern="1200" cap="none" spc="0" normalizeH="0" noProof="0" dirty="0">
                <a:ln>
                  <a:noFill/>
                </a:ln>
                <a:solidFill>
                  <a:prstClr val="white"/>
                </a:solidFill>
                <a:effectLst/>
                <a:uLnTx/>
                <a:uFillTx/>
                <a:latin typeface="SVN-Product Sans" panose="020B0403030502040203" pitchFamily="34" charset="0"/>
                <a:ea typeface="+mn-ea"/>
                <a:cs typeface="+mn-cs"/>
              </a:rPr>
              <a:t> </a:t>
            </a:r>
            <a:r>
              <a:rPr kumimoji="0" lang="en-PH" sz="2000" b="1" i="0" u="none" strike="noStrike" kern="1200" cap="none" spc="0" normalizeH="0" noProof="0" dirty="0" err="1">
                <a:ln>
                  <a:noFill/>
                </a:ln>
                <a:solidFill>
                  <a:prstClr val="white"/>
                </a:solidFill>
                <a:effectLst/>
                <a:uLnTx/>
                <a:uFillTx/>
                <a:latin typeface="SVN-Product Sans" panose="020B0403030502040203" pitchFamily="34" charset="0"/>
                <a:ea typeface="+mn-ea"/>
                <a:cs typeface="+mn-cs"/>
              </a:rPr>
              <a:t>thống</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4" name="Rectangle: Folded Corner 33">
            <a:extLst>
              <a:ext uri="{FF2B5EF4-FFF2-40B4-BE49-F238E27FC236}">
                <a16:creationId xmlns:a16="http://schemas.microsoft.com/office/drawing/2014/main" id="{260A9BD7-0E03-4173-A07D-2F5D7C37EDC4}"/>
              </a:ext>
            </a:extLst>
          </p:cNvPr>
          <p:cNvSpPr/>
          <p:nvPr/>
        </p:nvSpPr>
        <p:spPr>
          <a:xfrm>
            <a:off x="6785153" y="5112905"/>
            <a:ext cx="4893734" cy="861768"/>
          </a:xfrm>
          <a:prstGeom prst="foldedCorner">
            <a:avLst>
              <a:gd name="adj" fmla="val 47619"/>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BFFB453-0314-44A1-BE92-14288FAF44C2}"/>
              </a:ext>
            </a:extLst>
          </p:cNvPr>
          <p:cNvSpPr txBox="1"/>
          <p:nvPr/>
        </p:nvSpPr>
        <p:spPr>
          <a:xfrm>
            <a:off x="7115243" y="5312022"/>
            <a:ext cx="429351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b="1" dirty="0" err="1">
                <a:solidFill>
                  <a:prstClr val="white"/>
                </a:solidFill>
                <a:latin typeface="SVN-Product Sans" panose="020B0403030502040203" pitchFamily="34" charset="0"/>
              </a:rPr>
              <a:t>Đánh</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giá</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hệ</a:t>
            </a:r>
            <a:r>
              <a:rPr lang="en-PH" sz="2000" b="1" dirty="0">
                <a:solidFill>
                  <a:prstClr val="white"/>
                </a:solidFill>
                <a:latin typeface="SVN-Product Sans" panose="020B0403030502040203" pitchFamily="34" charset="0"/>
              </a:rPr>
              <a:t> </a:t>
            </a:r>
            <a:r>
              <a:rPr lang="en-PH" sz="2000" b="1" dirty="0" err="1">
                <a:solidFill>
                  <a:prstClr val="white"/>
                </a:solidFill>
                <a:latin typeface="SVN-Product Sans" panose="020B0403030502040203" pitchFamily="34" charset="0"/>
              </a:rPr>
              <a:t>thống</a:t>
            </a:r>
            <a:endPar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53" name="Picture 52" descr="Chart, logo, company name, bubble chart&#10;&#10;Description automatically generated">
            <a:extLst>
              <a:ext uri="{FF2B5EF4-FFF2-40B4-BE49-F238E27FC236}">
                <a16:creationId xmlns:a16="http://schemas.microsoft.com/office/drawing/2014/main" id="{882C10E1-4A65-4168-8E0A-0D8EA98C5DF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1549748" y="3606558"/>
            <a:ext cx="951034" cy="799965"/>
          </a:xfrm>
          <a:prstGeom prst="rect">
            <a:avLst/>
          </a:prstGeom>
        </p:spPr>
      </p:pic>
      <p:pic>
        <p:nvPicPr>
          <p:cNvPr id="54" name="Picture 53" descr="Chart, logo, company name, bubble chart&#10;&#10;Description automatically generated">
            <a:extLst>
              <a:ext uri="{FF2B5EF4-FFF2-40B4-BE49-F238E27FC236}">
                <a16:creationId xmlns:a16="http://schemas.microsoft.com/office/drawing/2014/main" id="{612A1424-BA0D-45D5-B8B2-0E8EDB197AF8}"/>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4474338" y="2516897"/>
            <a:ext cx="799475" cy="784100"/>
          </a:xfrm>
          <a:prstGeom prst="rect">
            <a:avLst/>
          </a:prstGeom>
        </p:spPr>
      </p:pic>
      <p:pic>
        <p:nvPicPr>
          <p:cNvPr id="55" name="Picture 54" descr="Chart, logo, company name, bubble chart&#10;&#10;Description automatically generated">
            <a:extLst>
              <a:ext uri="{FF2B5EF4-FFF2-40B4-BE49-F238E27FC236}">
                <a16:creationId xmlns:a16="http://schemas.microsoft.com/office/drawing/2014/main" id="{9E98E707-EB29-4B8B-AE91-E7F078D5E86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530585" y="7983489"/>
            <a:ext cx="912707" cy="740559"/>
          </a:xfrm>
          <a:prstGeom prst="rect">
            <a:avLst/>
          </a:prstGeom>
        </p:spPr>
      </p:pic>
      <p:pic>
        <p:nvPicPr>
          <p:cNvPr id="56" name="Picture 55" descr="Chart, logo, company name, bubble chart&#10;&#10;Description automatically generated">
            <a:extLst>
              <a:ext uri="{FF2B5EF4-FFF2-40B4-BE49-F238E27FC236}">
                <a16:creationId xmlns:a16="http://schemas.microsoft.com/office/drawing/2014/main" id="{8A51080C-D790-42F6-A71D-F79A4CE740C9}"/>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139217" y="-2079301"/>
            <a:ext cx="795115" cy="775722"/>
          </a:xfrm>
          <a:prstGeom prst="rect">
            <a:avLst/>
          </a:prstGeom>
        </p:spPr>
      </p:pic>
      <p:pic>
        <p:nvPicPr>
          <p:cNvPr id="57" name="Picture 56" descr="Chart, logo, company name, bubble chart&#10;&#10;Description automatically generated">
            <a:extLst>
              <a:ext uri="{FF2B5EF4-FFF2-40B4-BE49-F238E27FC236}">
                <a16:creationId xmlns:a16="http://schemas.microsoft.com/office/drawing/2014/main" id="{69D6EB29-B452-4C9F-BFEE-D6BF7EED35D8}"/>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12196997" y="11525703"/>
            <a:ext cx="744261" cy="789097"/>
          </a:xfrm>
          <a:prstGeom prst="rect">
            <a:avLst/>
          </a:prstGeom>
        </p:spPr>
      </p:pic>
      <p:pic>
        <p:nvPicPr>
          <p:cNvPr id="58" name="Picture 57" descr="Chart, logo, company name, bubble chart&#10;&#10;Description automatically generated">
            <a:extLst>
              <a:ext uri="{FF2B5EF4-FFF2-40B4-BE49-F238E27FC236}">
                <a16:creationId xmlns:a16="http://schemas.microsoft.com/office/drawing/2014/main" id="{FD674F54-1293-4D2A-9330-FDF566E974ED}"/>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558101" y="-3194771"/>
            <a:ext cx="722489" cy="900224"/>
          </a:xfrm>
          <a:prstGeom prst="rect">
            <a:avLst/>
          </a:prstGeom>
        </p:spPr>
      </p:pic>
      <p:sp>
        <p:nvSpPr>
          <p:cNvPr id="69" name="Rectangle 68">
            <a:extLst>
              <a:ext uri="{FF2B5EF4-FFF2-40B4-BE49-F238E27FC236}">
                <a16:creationId xmlns:a16="http://schemas.microsoft.com/office/drawing/2014/main" id="{8D9FBC13-4082-4B75-9353-9621435C6DB7}"/>
              </a:ext>
            </a:extLst>
          </p:cNvPr>
          <p:cNvSpPr/>
          <p:nvPr/>
        </p:nvSpPr>
        <p:spPr>
          <a:xfrm>
            <a:off x="150703" y="-251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nvGrpSpPr>
          <p:cNvPr id="70" name="Group 69">
            <a:extLst>
              <a:ext uri="{FF2B5EF4-FFF2-40B4-BE49-F238E27FC236}">
                <a16:creationId xmlns:a16="http://schemas.microsoft.com/office/drawing/2014/main" id="{E9DF4DD8-5FB0-4D48-8A03-14D35653FB87}"/>
              </a:ext>
            </a:extLst>
          </p:cNvPr>
          <p:cNvGrpSpPr/>
          <p:nvPr/>
        </p:nvGrpSpPr>
        <p:grpSpPr>
          <a:xfrm>
            <a:off x="3065043" y="346935"/>
            <a:ext cx="6654018" cy="550671"/>
            <a:chOff x="2768991" y="3077691"/>
            <a:chExt cx="6654018" cy="550671"/>
          </a:xfrm>
        </p:grpSpPr>
        <p:sp>
          <p:nvSpPr>
            <p:cNvPr id="71" name="Rectangle: Rounded Corners 70">
              <a:extLst>
                <a:ext uri="{FF2B5EF4-FFF2-40B4-BE49-F238E27FC236}">
                  <a16:creationId xmlns:a16="http://schemas.microsoft.com/office/drawing/2014/main" id="{B9C40FA9-5E34-43C7-925A-21F8CE1B054B}"/>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AD5A1AD7-18EE-47FC-BC21-DA2F98A126B8}"/>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3" name="Picture 72" descr="Icon&#10;&#10;Description automatically generated">
              <a:extLst>
                <a:ext uri="{FF2B5EF4-FFF2-40B4-BE49-F238E27FC236}">
                  <a16:creationId xmlns:a16="http://schemas.microsoft.com/office/drawing/2014/main" id="{A2736D08-69F0-498B-89D9-00A3D4F133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4" name="TextBox 73">
            <a:extLst>
              <a:ext uri="{FF2B5EF4-FFF2-40B4-BE49-F238E27FC236}">
                <a16:creationId xmlns:a16="http://schemas.microsoft.com/office/drawing/2014/main" id="{1379DD44-EBED-486A-9E0A-8105E5F60E9A}"/>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86F19460-EC3D-4073-A615-3046E63C367A}"/>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ASSIGMENT 2 </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76" name="Oval 75">
            <a:extLst>
              <a:ext uri="{FF2B5EF4-FFF2-40B4-BE49-F238E27FC236}">
                <a16:creationId xmlns:a16="http://schemas.microsoft.com/office/drawing/2014/main" id="{0E7FE1B7-1DC7-4213-AB92-6135917E7836}"/>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DFC3EE66-8F71-4107-99EA-5192BBF37182}"/>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BD27AB48-D787-4A6C-818D-B85881DBCD48}"/>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F515924A-539A-4B63-A645-23BC5C1248CF}"/>
              </a:ext>
            </a:extLst>
          </p:cNvPr>
          <p:cNvGrpSpPr/>
          <p:nvPr/>
        </p:nvGrpSpPr>
        <p:grpSpPr>
          <a:xfrm rot="5400000" flipV="1">
            <a:off x="-3352257" y="3352257"/>
            <a:ext cx="6858002" cy="153487"/>
            <a:chOff x="-1" y="6732587"/>
            <a:chExt cx="12192000" cy="127731"/>
          </a:xfrm>
        </p:grpSpPr>
        <p:sp>
          <p:nvSpPr>
            <p:cNvPr id="80" name="Rectangle 79">
              <a:extLst>
                <a:ext uri="{FF2B5EF4-FFF2-40B4-BE49-F238E27FC236}">
                  <a16:creationId xmlns:a16="http://schemas.microsoft.com/office/drawing/2014/main" id="{DBCE3756-738A-401C-B7AD-7919BABEE5A2}"/>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00B24F6-9F51-4ABE-B1B4-CD96F918682E}"/>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D847BCE4-F428-4CAE-AB7B-18C66B9260E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4C8163D2-BF2F-423B-8044-740F1957733F}"/>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6" name="Picture 5">
            <a:extLst>
              <a:ext uri="{FF2B5EF4-FFF2-40B4-BE49-F238E27FC236}">
                <a16:creationId xmlns:a16="http://schemas.microsoft.com/office/drawing/2014/main" id="{A483FA71-DF8F-8BA3-92AF-BA29E64F51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7594" y="2292870"/>
            <a:ext cx="5625474" cy="3397716"/>
          </a:xfrm>
          <a:prstGeom prst="rect">
            <a:avLst/>
          </a:prstGeom>
        </p:spPr>
      </p:pic>
    </p:spTree>
    <p:extLst>
      <p:ext uri="{BB962C8B-B14F-4D97-AF65-F5344CB8AC3E}">
        <p14:creationId xmlns:p14="http://schemas.microsoft.com/office/powerpoint/2010/main" val="131749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ppt_x"/>
                                          </p:val>
                                        </p:tav>
                                        <p:tav tm="100000">
                                          <p:val>
                                            <p:strVal val="#ppt_x"/>
                                          </p:val>
                                        </p:tav>
                                      </p:tavLst>
                                    </p:anim>
                                    <p:anim calcmode="lin" valueType="num">
                                      <p:cBhvr additive="base">
                                        <p:cTn id="8"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1000" fill="hold"/>
                                        <p:tgtEl>
                                          <p:spTgt spid="25"/>
                                        </p:tgtEl>
                                        <p:attrNameLst>
                                          <p:attrName>ppt_x</p:attrName>
                                        </p:attrNameLst>
                                      </p:cBhvr>
                                      <p:tavLst>
                                        <p:tav tm="0">
                                          <p:val>
                                            <p:strVal val="1+#ppt_w/2"/>
                                          </p:val>
                                        </p:tav>
                                        <p:tav tm="100000">
                                          <p:val>
                                            <p:strVal val="#ppt_x"/>
                                          </p:val>
                                        </p:tav>
                                      </p:tavLst>
                                    </p:anim>
                                    <p:anim calcmode="lin" valueType="num">
                                      <p:cBhvr additive="base">
                                        <p:cTn id="14" dur="1000" fill="hold"/>
                                        <p:tgtEl>
                                          <p:spTgt spid="25"/>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000" fill="hold"/>
                                        <p:tgtEl>
                                          <p:spTgt spid="26"/>
                                        </p:tgtEl>
                                        <p:attrNameLst>
                                          <p:attrName>ppt_x</p:attrName>
                                        </p:attrNameLst>
                                      </p:cBhvr>
                                      <p:tavLst>
                                        <p:tav tm="0">
                                          <p:val>
                                            <p:strVal val="1+#ppt_w/2"/>
                                          </p:val>
                                        </p:tav>
                                        <p:tav tm="100000">
                                          <p:val>
                                            <p:strVal val="#ppt_x"/>
                                          </p:val>
                                        </p:tav>
                                      </p:tavLst>
                                    </p:anim>
                                    <p:anim calcmode="lin" valueType="num">
                                      <p:cBhvr additive="base">
                                        <p:cTn id="1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1+#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1+#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000" fill="hold"/>
                                        <p:tgtEl>
                                          <p:spTgt spid="31"/>
                                        </p:tgtEl>
                                        <p:attrNameLst>
                                          <p:attrName>ppt_x</p:attrName>
                                        </p:attrNameLst>
                                      </p:cBhvr>
                                      <p:tavLst>
                                        <p:tav tm="0">
                                          <p:val>
                                            <p:strVal val="1+#ppt_w/2"/>
                                          </p:val>
                                        </p:tav>
                                        <p:tav tm="100000">
                                          <p:val>
                                            <p:strVal val="#ppt_x"/>
                                          </p:val>
                                        </p:tav>
                                      </p:tavLst>
                                    </p:anim>
                                    <p:anim calcmode="lin" valueType="num">
                                      <p:cBhvr additive="base">
                                        <p:cTn id="34" dur="1000" fill="hold"/>
                                        <p:tgtEl>
                                          <p:spTgt spid="31"/>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1000" fill="hold"/>
                                        <p:tgtEl>
                                          <p:spTgt spid="32"/>
                                        </p:tgtEl>
                                        <p:attrNameLst>
                                          <p:attrName>ppt_x</p:attrName>
                                        </p:attrNameLst>
                                      </p:cBhvr>
                                      <p:tavLst>
                                        <p:tav tm="0">
                                          <p:val>
                                            <p:strVal val="1+#ppt_w/2"/>
                                          </p:val>
                                        </p:tav>
                                        <p:tav tm="100000">
                                          <p:val>
                                            <p:strVal val="#ppt_x"/>
                                          </p:val>
                                        </p:tav>
                                      </p:tavLst>
                                    </p:anim>
                                    <p:anim calcmode="lin" valueType="num">
                                      <p:cBhvr additive="base">
                                        <p:cTn id="38"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1000" fill="hold"/>
                                        <p:tgtEl>
                                          <p:spTgt spid="34"/>
                                        </p:tgtEl>
                                        <p:attrNameLst>
                                          <p:attrName>ppt_x</p:attrName>
                                        </p:attrNameLst>
                                      </p:cBhvr>
                                      <p:tavLst>
                                        <p:tav tm="0">
                                          <p:val>
                                            <p:strVal val="1+#ppt_w/2"/>
                                          </p:val>
                                        </p:tav>
                                        <p:tav tm="100000">
                                          <p:val>
                                            <p:strVal val="#ppt_x"/>
                                          </p:val>
                                        </p:tav>
                                      </p:tavLst>
                                    </p:anim>
                                    <p:anim calcmode="lin" valueType="num">
                                      <p:cBhvr additive="base">
                                        <p:cTn id="44" dur="100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1000" fill="hold"/>
                                        <p:tgtEl>
                                          <p:spTgt spid="35"/>
                                        </p:tgtEl>
                                        <p:attrNameLst>
                                          <p:attrName>ppt_x</p:attrName>
                                        </p:attrNameLst>
                                      </p:cBhvr>
                                      <p:tavLst>
                                        <p:tav tm="0">
                                          <p:val>
                                            <p:strVal val="1+#ppt_w/2"/>
                                          </p:val>
                                        </p:tav>
                                        <p:tav tm="100000">
                                          <p:val>
                                            <p:strVal val="#ppt_x"/>
                                          </p:val>
                                        </p:tav>
                                      </p:tavLst>
                                    </p:anim>
                                    <p:anim calcmode="lin" valueType="num">
                                      <p:cBhvr additive="base">
                                        <p:cTn id="48"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1" grpId="0" animBg="1"/>
      <p:bldP spid="32" grpId="0"/>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8FA672D-B2D5-46F8-85D9-E0BD13D95D9F}"/>
              </a:ext>
            </a:extLst>
          </p:cNvPr>
          <p:cNvGrpSpPr/>
          <p:nvPr/>
        </p:nvGrpSpPr>
        <p:grpSpPr>
          <a:xfrm>
            <a:off x="-6365896" y="1311212"/>
            <a:ext cx="5928271" cy="4980731"/>
            <a:chOff x="505185" y="1311212"/>
            <a:chExt cx="5928271" cy="4980731"/>
          </a:xfrm>
        </p:grpSpPr>
        <p:sp>
          <p:nvSpPr>
            <p:cNvPr id="20" name="Rectangle: Rounded Corners 19">
              <a:extLst>
                <a:ext uri="{FF2B5EF4-FFF2-40B4-BE49-F238E27FC236}">
                  <a16:creationId xmlns:a16="http://schemas.microsoft.com/office/drawing/2014/main" id="{14936272-D930-4D13-B35E-653478DB0C26}"/>
                </a:ext>
              </a:extLst>
            </p:cNvPr>
            <p:cNvSpPr/>
            <p:nvPr/>
          </p:nvSpPr>
          <p:spPr>
            <a:xfrm>
              <a:off x="505185" y="1311212"/>
              <a:ext cx="5928271" cy="4980731"/>
            </a:xfrm>
            <a:prstGeom prst="roundRect">
              <a:avLst>
                <a:gd name="adj" fmla="val 38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descr="Logo&#10;&#10;Description automatically generated">
              <a:extLst>
                <a:ext uri="{FF2B5EF4-FFF2-40B4-BE49-F238E27FC236}">
                  <a16:creationId xmlns:a16="http://schemas.microsoft.com/office/drawing/2014/main" id="{744E1DD8-9595-4BE7-A92E-BA1418E362E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5750" y1="49333" x2="60625" y2="59333"/>
                          <a14:backgroundMark x1="39500" y1="70833" x2="39500" y2="70833"/>
                        </a14:backgroundRemoval>
                      </a14:imgEffect>
                    </a14:imgLayer>
                  </a14:imgProps>
                </a:ext>
                <a:ext uri="{28A0092B-C50C-407E-A947-70E740481C1C}">
                  <a14:useLocalDpi xmlns:a14="http://schemas.microsoft.com/office/drawing/2010/main" val="0"/>
                </a:ext>
              </a:extLst>
            </a:blip>
            <a:srcRect l="28690" t="21587" r="28572" b="23651"/>
            <a:stretch/>
          </p:blipFill>
          <p:spPr>
            <a:xfrm>
              <a:off x="631372" y="1439718"/>
              <a:ext cx="500743" cy="481215"/>
            </a:xfrm>
            <a:prstGeom prst="rect">
              <a:avLst/>
            </a:prstGeom>
          </p:spPr>
        </p:pic>
      </p:grpSp>
      <p:sp>
        <p:nvSpPr>
          <p:cNvPr id="25" name="Rectangle: Folded Corner 24">
            <a:extLst>
              <a:ext uri="{FF2B5EF4-FFF2-40B4-BE49-F238E27FC236}">
                <a16:creationId xmlns:a16="http://schemas.microsoft.com/office/drawing/2014/main" id="{5599B663-3C1F-4573-8B4A-87A39C2FDEE9}"/>
              </a:ext>
            </a:extLst>
          </p:cNvPr>
          <p:cNvSpPr/>
          <p:nvPr/>
        </p:nvSpPr>
        <p:spPr>
          <a:xfrm>
            <a:off x="1851805" y="2971826"/>
            <a:ext cx="9485417" cy="1667193"/>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TextBox 25">
            <a:extLst>
              <a:ext uri="{FF2B5EF4-FFF2-40B4-BE49-F238E27FC236}">
                <a16:creationId xmlns:a16="http://schemas.microsoft.com/office/drawing/2014/main" id="{45F6FEB1-4796-46E2-A4DA-5C9E57A12C77}"/>
              </a:ext>
            </a:extLst>
          </p:cNvPr>
          <p:cNvSpPr txBox="1"/>
          <p:nvPr/>
        </p:nvSpPr>
        <p:spPr>
          <a:xfrm>
            <a:off x="1732810" y="3250053"/>
            <a:ext cx="9360029" cy="923330"/>
          </a:xfrm>
          <a:prstGeom prst="rect">
            <a:avLst/>
          </a:prstGeom>
          <a:noFill/>
        </p:spPr>
        <p:txBody>
          <a:bodyPr wrap="square" rtlCol="0">
            <a:spAutoFit/>
          </a:bodyPr>
          <a:lstStyle/>
          <a:p>
            <a:pPr algn="ctr"/>
            <a:r>
              <a:rPr lang="en-PH" sz="5400" b="1" dirty="0" err="1">
                <a:solidFill>
                  <a:schemeClr val="bg1"/>
                </a:solidFill>
                <a:latin typeface="SVN-Product Sans" panose="020B0403030502040203" pitchFamily="34" charset="0"/>
              </a:rPr>
              <a:t>Mở</a:t>
            </a:r>
            <a:r>
              <a:rPr lang="en-PH" sz="5400" b="1" dirty="0">
                <a:solidFill>
                  <a:schemeClr val="bg1"/>
                </a:solidFill>
                <a:latin typeface="SVN-Product Sans" panose="020B0403030502040203" pitchFamily="34" charset="0"/>
              </a:rPr>
              <a:t> </a:t>
            </a:r>
            <a:r>
              <a:rPr lang="en-PH" sz="5400" b="1" dirty="0" err="1">
                <a:solidFill>
                  <a:schemeClr val="bg1"/>
                </a:solidFill>
                <a:latin typeface="SVN-Product Sans" panose="020B0403030502040203" pitchFamily="34" charset="0"/>
              </a:rPr>
              <a:t>đầu</a:t>
            </a:r>
            <a:endParaRPr lang="en-PH" sz="5400" b="1" dirty="0">
              <a:solidFill>
                <a:schemeClr val="bg1"/>
              </a:solidFill>
              <a:latin typeface="SVN-Product Sans" panose="020B0403030502040203" pitchFamily="34" charset="0"/>
            </a:endParaRPr>
          </a:p>
        </p:txBody>
      </p:sp>
      <p:sp>
        <p:nvSpPr>
          <p:cNvPr id="41" name="Rectangle 40">
            <a:extLst>
              <a:ext uri="{FF2B5EF4-FFF2-40B4-BE49-F238E27FC236}">
                <a16:creationId xmlns:a16="http://schemas.microsoft.com/office/drawing/2014/main" id="{B6463E7D-8203-4458-9CEA-045EFE490F32}"/>
              </a:ext>
            </a:extLst>
          </p:cNvPr>
          <p:cNvSpPr/>
          <p:nvPr/>
        </p:nvSpPr>
        <p:spPr>
          <a:xfrm>
            <a:off x="442857" y="7164428"/>
            <a:ext cx="9005362" cy="4755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2" name="Group 41">
            <a:extLst>
              <a:ext uri="{FF2B5EF4-FFF2-40B4-BE49-F238E27FC236}">
                <a16:creationId xmlns:a16="http://schemas.microsoft.com/office/drawing/2014/main" id="{D0FBBFA7-A253-47F9-8FF6-6E5D29AE73D6}"/>
              </a:ext>
            </a:extLst>
          </p:cNvPr>
          <p:cNvGrpSpPr/>
          <p:nvPr/>
        </p:nvGrpSpPr>
        <p:grpSpPr>
          <a:xfrm rot="5400000" flipV="1">
            <a:off x="-3352257" y="3352257"/>
            <a:ext cx="6858002" cy="153487"/>
            <a:chOff x="-1" y="6732587"/>
            <a:chExt cx="12192000" cy="127731"/>
          </a:xfrm>
        </p:grpSpPr>
        <p:sp>
          <p:nvSpPr>
            <p:cNvPr id="43" name="Rectangle 42">
              <a:extLst>
                <a:ext uri="{FF2B5EF4-FFF2-40B4-BE49-F238E27FC236}">
                  <a16:creationId xmlns:a16="http://schemas.microsoft.com/office/drawing/2014/main" id="{9DEC9FC8-1394-4560-8C55-C0A956EC05A4}"/>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a:extLst>
                <a:ext uri="{FF2B5EF4-FFF2-40B4-BE49-F238E27FC236}">
                  <a16:creationId xmlns:a16="http://schemas.microsoft.com/office/drawing/2014/main" id="{9FF6E7E3-41FC-4278-ADFA-5A6B603B6DF5}"/>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extLst>
                <a:ext uri="{FF2B5EF4-FFF2-40B4-BE49-F238E27FC236}">
                  <a16:creationId xmlns:a16="http://schemas.microsoft.com/office/drawing/2014/main" id="{0A510759-5480-4503-9C7A-8AAFAC876B78}"/>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Rectangle 45">
              <a:extLst>
                <a:ext uri="{FF2B5EF4-FFF2-40B4-BE49-F238E27FC236}">
                  <a16:creationId xmlns:a16="http://schemas.microsoft.com/office/drawing/2014/main" id="{56020BDE-B35D-46B8-8F61-FFBE29B1DC51}"/>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47" name="Picture 46" descr="Chart, logo, company name, bubble chart&#10;&#10;Description automatically generated">
            <a:extLst>
              <a:ext uri="{FF2B5EF4-FFF2-40B4-BE49-F238E27FC236}">
                <a16:creationId xmlns:a16="http://schemas.microsoft.com/office/drawing/2014/main" id="{E7E9B70A-56C7-4290-B2AE-3E536C91A60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2169210" y="2027126"/>
            <a:ext cx="951034" cy="799965"/>
          </a:xfrm>
          <a:prstGeom prst="rect">
            <a:avLst/>
          </a:prstGeom>
        </p:spPr>
      </p:pic>
      <p:pic>
        <p:nvPicPr>
          <p:cNvPr id="48" name="Picture 47" descr="Chart, logo, company name, bubble chart&#10;&#10;Description automatically generated">
            <a:extLst>
              <a:ext uri="{FF2B5EF4-FFF2-40B4-BE49-F238E27FC236}">
                <a16:creationId xmlns:a16="http://schemas.microsoft.com/office/drawing/2014/main" id="{CDE89A90-6557-45A8-B775-3CC5B170D8BE}"/>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9900901" y="2018748"/>
            <a:ext cx="799475" cy="784100"/>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BCB78703-1A62-4783-A9AC-D3E2E93CCF0A}"/>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1760904" y="4728050"/>
            <a:ext cx="912707" cy="740559"/>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B21DDDA5-AF7F-4A03-BD10-5AEF7781D51A}"/>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9050661" y="4972415"/>
            <a:ext cx="795115" cy="775722"/>
          </a:xfrm>
          <a:prstGeom prst="rect">
            <a:avLst/>
          </a:prstGeom>
        </p:spPr>
      </p:pic>
      <p:pic>
        <p:nvPicPr>
          <p:cNvPr id="51" name="Picture 50" descr="Chart, logo, company name, bubble chart&#10;&#10;Description automatically generated">
            <a:extLst>
              <a:ext uri="{FF2B5EF4-FFF2-40B4-BE49-F238E27FC236}">
                <a16:creationId xmlns:a16="http://schemas.microsoft.com/office/drawing/2014/main" id="{C780AF7D-5599-48EB-9462-F4AA922F88BD}"/>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5328691" y="5499448"/>
            <a:ext cx="744261" cy="789097"/>
          </a:xfrm>
          <a:prstGeom prst="rect">
            <a:avLst/>
          </a:prstGeom>
        </p:spPr>
      </p:pic>
      <p:pic>
        <p:nvPicPr>
          <p:cNvPr id="52" name="Picture 51" descr="Chart, logo, company name, bubble chart&#10;&#10;Description automatically generated">
            <a:extLst>
              <a:ext uri="{FF2B5EF4-FFF2-40B4-BE49-F238E27FC236}">
                <a16:creationId xmlns:a16="http://schemas.microsoft.com/office/drawing/2014/main" id="{9A44F3B0-B2F8-4319-B50E-F8554A09B8C1}"/>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5829418" y="1817226"/>
            <a:ext cx="722489" cy="900224"/>
          </a:xfrm>
          <a:prstGeom prst="rect">
            <a:avLst/>
          </a:prstGeom>
        </p:spPr>
      </p:pic>
      <p:sp>
        <p:nvSpPr>
          <p:cNvPr id="36" name="Rectangle: Folded Corner 35">
            <a:extLst>
              <a:ext uri="{FF2B5EF4-FFF2-40B4-BE49-F238E27FC236}">
                <a16:creationId xmlns:a16="http://schemas.microsoft.com/office/drawing/2014/main" id="{33541147-44F1-4911-A9E0-B4F9AB97DC59}"/>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TextBox 36">
            <a:extLst>
              <a:ext uri="{FF2B5EF4-FFF2-40B4-BE49-F238E27FC236}">
                <a16:creationId xmlns:a16="http://schemas.microsoft.com/office/drawing/2014/main" id="{B69AEF04-28DC-4B17-8F7D-6DD31BCB3B13}"/>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endParaRPr lang="en-PH" sz="2000" dirty="0">
              <a:solidFill>
                <a:schemeClr val="bg1"/>
              </a:solidFill>
              <a:latin typeface="SVN-Product Sans" panose="020B0403030502040203" pitchFamily="34" charset="0"/>
            </a:endParaRPr>
          </a:p>
        </p:txBody>
      </p:sp>
      <p:sp>
        <p:nvSpPr>
          <p:cNvPr id="38" name="Rectangle: Folded Corner 37">
            <a:extLst>
              <a:ext uri="{FF2B5EF4-FFF2-40B4-BE49-F238E27FC236}">
                <a16:creationId xmlns:a16="http://schemas.microsoft.com/office/drawing/2014/main" id="{9A9E691B-7C86-4546-8C30-65511A652C9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TextBox 38">
            <a:extLst>
              <a:ext uri="{FF2B5EF4-FFF2-40B4-BE49-F238E27FC236}">
                <a16:creationId xmlns:a16="http://schemas.microsoft.com/office/drawing/2014/main" id="{2B9645CE-A4B8-4969-B8D1-8C49A36B9C6B}"/>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40" name="Rectangle: Folded Corner 39">
            <a:extLst>
              <a:ext uri="{FF2B5EF4-FFF2-40B4-BE49-F238E27FC236}">
                <a16:creationId xmlns:a16="http://schemas.microsoft.com/office/drawing/2014/main" id="{0D1F0D08-AD19-48FF-8FBF-7FC0D9D2CFC9}"/>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TextBox 52">
            <a:extLst>
              <a:ext uri="{FF2B5EF4-FFF2-40B4-BE49-F238E27FC236}">
                <a16:creationId xmlns:a16="http://schemas.microsoft.com/office/drawing/2014/main" id="{B1F719B9-B87A-4627-A948-7D4F1D1D9829}"/>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64" name="Rectangle 63">
            <a:extLst>
              <a:ext uri="{FF2B5EF4-FFF2-40B4-BE49-F238E27FC236}">
                <a16:creationId xmlns:a16="http://schemas.microsoft.com/office/drawing/2014/main" id="{F143A128-3C17-4B5C-9EAE-D5212C16DA10}"/>
              </a:ext>
            </a:extLst>
          </p:cNvPr>
          <p:cNvSpPr/>
          <p:nvPr/>
        </p:nvSpPr>
        <p:spPr>
          <a:xfrm>
            <a:off x="150703" y="19503"/>
            <a:ext cx="12041297" cy="1084365"/>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7F82BBAC-D977-468B-AD77-342DE854225B}"/>
              </a:ext>
            </a:extLst>
          </p:cNvPr>
          <p:cNvGrpSpPr/>
          <p:nvPr/>
        </p:nvGrpSpPr>
        <p:grpSpPr>
          <a:xfrm>
            <a:off x="3065043" y="346935"/>
            <a:ext cx="6654018" cy="550671"/>
            <a:chOff x="2768991" y="3077691"/>
            <a:chExt cx="6654018" cy="550671"/>
          </a:xfrm>
        </p:grpSpPr>
        <p:sp>
          <p:nvSpPr>
            <p:cNvPr id="66" name="Rectangle: Rounded Corners 65">
              <a:extLst>
                <a:ext uri="{FF2B5EF4-FFF2-40B4-BE49-F238E27FC236}">
                  <a16:creationId xmlns:a16="http://schemas.microsoft.com/office/drawing/2014/main" id="{8C349510-4FCE-42CD-927E-BF4D16E718FC}"/>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7" name="Picture 66">
              <a:extLst>
                <a:ext uri="{FF2B5EF4-FFF2-40B4-BE49-F238E27FC236}">
                  <a16:creationId xmlns:a16="http://schemas.microsoft.com/office/drawing/2014/main" id="{7E51F026-6863-4779-A4D7-E6BAB4F66ED7}"/>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68" name="Picture 67" descr="Icon&#10;&#10;Description automatically generated">
              <a:extLst>
                <a:ext uri="{FF2B5EF4-FFF2-40B4-BE49-F238E27FC236}">
                  <a16:creationId xmlns:a16="http://schemas.microsoft.com/office/drawing/2014/main" id="{F70E97AF-2F59-4143-8F0E-582130EC0B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69" name="TextBox 68">
            <a:extLst>
              <a:ext uri="{FF2B5EF4-FFF2-40B4-BE49-F238E27FC236}">
                <a16:creationId xmlns:a16="http://schemas.microsoft.com/office/drawing/2014/main" id="{E55783FA-2A2F-47D6-886C-026AFAF1D015}"/>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70" name="TextBox 69">
            <a:extLst>
              <a:ext uri="{FF2B5EF4-FFF2-40B4-BE49-F238E27FC236}">
                <a16:creationId xmlns:a16="http://schemas.microsoft.com/office/drawing/2014/main" id="{976270F2-C1C4-4D4B-9F58-BEED304F4A79}"/>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ASSIGMENT2</a:t>
            </a:r>
            <a:endParaRPr lang="vi-VN" dirty="0">
              <a:solidFill>
                <a:schemeClr val="bg1">
                  <a:lumMod val="50000"/>
                </a:schemeClr>
              </a:solidFill>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42144100-7336-4601-8789-C14065A818ED}"/>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Oval 71">
            <a:extLst>
              <a:ext uri="{FF2B5EF4-FFF2-40B4-BE49-F238E27FC236}">
                <a16:creationId xmlns:a16="http://schemas.microsoft.com/office/drawing/2014/main" id="{9A2E1E3C-ADB0-438A-B61D-FD8069B92CFE}"/>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Oval 72">
            <a:extLst>
              <a:ext uri="{FF2B5EF4-FFF2-40B4-BE49-F238E27FC236}">
                <a16:creationId xmlns:a16="http://schemas.microsoft.com/office/drawing/2014/main" id="{499FFCE0-FC22-430D-A79D-FA7E1659D4BC}"/>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249433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6" name="Rectangle: Folded Corner 25">
            <a:extLst>
              <a:ext uri="{FF2B5EF4-FFF2-40B4-BE49-F238E27FC236}">
                <a16:creationId xmlns:a16="http://schemas.microsoft.com/office/drawing/2014/main" id="{23AC9D37-7028-4836-A9C4-D4E7C939E44D}"/>
              </a:ext>
            </a:extLst>
          </p:cNvPr>
          <p:cNvSpPr/>
          <p:nvPr/>
        </p:nvSpPr>
        <p:spPr>
          <a:xfrm>
            <a:off x="15114812" y="2619579"/>
            <a:ext cx="4893734" cy="711200"/>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TextBox 26">
            <a:extLst>
              <a:ext uri="{FF2B5EF4-FFF2-40B4-BE49-F238E27FC236}">
                <a16:creationId xmlns:a16="http://schemas.microsoft.com/office/drawing/2014/main" id="{68829616-B0BD-43B9-A99C-D38B81171A0D}"/>
              </a:ext>
            </a:extLst>
          </p:cNvPr>
          <p:cNvSpPr txBox="1"/>
          <p:nvPr/>
        </p:nvSpPr>
        <p:spPr>
          <a:xfrm>
            <a:off x="15304964" y="2757769"/>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2</a:t>
            </a:r>
            <a:endParaRPr lang="en-PH" sz="2000" dirty="0">
              <a:solidFill>
                <a:schemeClr val="bg1"/>
              </a:solidFill>
              <a:latin typeface="SVN-Product Sans" panose="020B0403030502040203" pitchFamily="34" charset="0"/>
            </a:endParaRPr>
          </a:p>
        </p:txBody>
      </p:sp>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7" y="1311211"/>
            <a:ext cx="9005362"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Folded Corner 44">
            <a:extLst>
              <a:ext uri="{FF2B5EF4-FFF2-40B4-BE49-F238E27FC236}">
                <a16:creationId xmlns:a16="http://schemas.microsoft.com/office/drawing/2014/main" id="{36DE8F35-E12A-4B15-B816-D87A2BAED9AF}"/>
              </a:ext>
            </a:extLst>
          </p:cNvPr>
          <p:cNvSpPr/>
          <p:nvPr/>
        </p:nvSpPr>
        <p:spPr>
          <a:xfrm>
            <a:off x="442856" y="1303651"/>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1389073"/>
            <a:ext cx="1496291" cy="400110"/>
          </a:xfrm>
          <a:prstGeom prst="rect">
            <a:avLst/>
          </a:prstGeom>
          <a:noFill/>
        </p:spPr>
        <p:txBody>
          <a:bodyPr wrap="square" rtlCol="0">
            <a:spAutoFit/>
          </a:bodyPr>
          <a:lstStyle/>
          <a:p>
            <a:r>
              <a:rPr lang="en-PH" sz="2000" dirty="0" err="1">
                <a:solidFill>
                  <a:schemeClr val="bg1"/>
                </a:solidFill>
                <a:latin typeface="SVN-Product Sans" panose="020B0403030502040203" pitchFamily="34" charset="0"/>
              </a:rPr>
              <a:t>Nội</a:t>
            </a:r>
            <a:r>
              <a:rPr lang="en-PH" sz="2000" dirty="0">
                <a:solidFill>
                  <a:schemeClr val="bg1"/>
                </a:solidFill>
                <a:latin typeface="SVN-Product Sans" panose="020B0403030502040203" pitchFamily="34" charset="0"/>
              </a:rPr>
              <a:t> dung </a:t>
            </a:r>
          </a:p>
        </p:txBody>
      </p:sp>
      <p:sp>
        <p:nvSpPr>
          <p:cNvPr id="62" name="Rectangle 61">
            <a:extLst>
              <a:ext uri="{FF2B5EF4-FFF2-40B4-BE49-F238E27FC236}">
                <a16:creationId xmlns:a16="http://schemas.microsoft.com/office/drawing/2014/main" id="{0B6253DC-253E-4C34-964D-DFE9934EF3B3}"/>
              </a:ext>
            </a:extLst>
          </p:cNvPr>
          <p:cNvSpPr/>
          <p:nvPr/>
        </p:nvSpPr>
        <p:spPr>
          <a:xfrm>
            <a:off x="127845" y="-2138"/>
            <a:ext cx="12064155" cy="1139459"/>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vi-VN" sz="3600" b="1" dirty="0">
                <a:solidFill>
                  <a:srgbClr val="FFC000"/>
                </a:solidFill>
                <a:latin typeface="Product Sans" panose="020B0403030502040203" pitchFamily="34" charset="0"/>
              </a:rPr>
              <a:t>Flash</a:t>
            </a:r>
            <a:endParaRPr lang="en-PH" sz="3600" b="1" dirty="0">
              <a:solidFill>
                <a:srgbClr val="FFC000"/>
              </a:solidFill>
              <a:latin typeface="Product Sans" panose="020B0403030502040203" pitchFamily="34" charset="0"/>
            </a:endParaRPr>
          </a:p>
          <a:p>
            <a:pPr algn="ctr"/>
            <a:endParaRPr lang="en-PH" sz="900" dirty="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77" name="Picture 76" descr="Chart, logo, company name, bubble chart&#10;&#10;Description automatically generated">
            <a:extLst>
              <a:ext uri="{FF2B5EF4-FFF2-40B4-BE49-F238E27FC236}">
                <a16:creationId xmlns:a16="http://schemas.microsoft.com/office/drawing/2014/main" id="{72B68CF6-AA22-4D5F-A1C8-280F446398F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rot="19778565">
            <a:off x="9585169" y="1119484"/>
            <a:ext cx="951034" cy="799965"/>
          </a:xfrm>
          <a:prstGeom prst="rect">
            <a:avLst/>
          </a:prstGeom>
        </p:spPr>
      </p:pic>
      <p:pic>
        <p:nvPicPr>
          <p:cNvPr id="78" name="Picture 77" descr="Chart, logo, company name, bubble chart&#10;&#10;Description automatically generated">
            <a:extLst>
              <a:ext uri="{FF2B5EF4-FFF2-40B4-BE49-F238E27FC236}">
                <a16:creationId xmlns:a16="http://schemas.microsoft.com/office/drawing/2014/main" id="{495BD481-B5A4-494D-A02F-C0FCF196C2AA}"/>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0789844" y="1639545"/>
            <a:ext cx="799475" cy="784100"/>
          </a:xfrm>
          <a:prstGeom prst="rect">
            <a:avLst/>
          </a:prstGeom>
        </p:spPr>
      </p:pic>
      <p:pic>
        <p:nvPicPr>
          <p:cNvPr id="79" name="Picture 78" descr="Chart, logo, company name, bubble chart&#10;&#10;Description automatically generated">
            <a:extLst>
              <a:ext uri="{FF2B5EF4-FFF2-40B4-BE49-F238E27FC236}">
                <a16:creationId xmlns:a16="http://schemas.microsoft.com/office/drawing/2014/main" id="{7DA7F71D-D982-4824-9EB0-3AC967EDBE77}"/>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rot="946486">
            <a:off x="9751337" y="2480103"/>
            <a:ext cx="912707" cy="740559"/>
          </a:xfrm>
          <a:prstGeom prst="rect">
            <a:avLst/>
          </a:prstGeom>
        </p:spPr>
      </p:pic>
      <p:pic>
        <p:nvPicPr>
          <p:cNvPr id="80" name="Picture 79" descr="Chart, logo, company name, bubble chart&#10;&#10;Description automatically generated">
            <a:extLst>
              <a:ext uri="{FF2B5EF4-FFF2-40B4-BE49-F238E27FC236}">
                <a16:creationId xmlns:a16="http://schemas.microsoft.com/office/drawing/2014/main" id="{2F3143C0-AB1D-44D9-8BCD-39C4D188D75E}"/>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rot="20058234">
            <a:off x="10802014" y="3290876"/>
            <a:ext cx="795115" cy="775722"/>
          </a:xfrm>
          <a:prstGeom prst="rect">
            <a:avLst/>
          </a:prstGeom>
        </p:spPr>
      </p:pic>
      <p:pic>
        <p:nvPicPr>
          <p:cNvPr id="81" name="Picture 80" descr="Chart, logo, company name, bubble chart&#10;&#10;Description automatically generated">
            <a:extLst>
              <a:ext uri="{FF2B5EF4-FFF2-40B4-BE49-F238E27FC236}">
                <a16:creationId xmlns:a16="http://schemas.microsoft.com/office/drawing/2014/main" id="{8FA7F806-5D0F-41BA-99FD-F8946A1FEF67}"/>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19651691">
            <a:off x="9731551" y="4120864"/>
            <a:ext cx="744261" cy="789097"/>
          </a:xfrm>
          <a:prstGeom prst="rect">
            <a:avLst/>
          </a:prstGeom>
        </p:spPr>
      </p:pic>
      <p:pic>
        <p:nvPicPr>
          <p:cNvPr id="82" name="Picture 81" descr="Chart, logo, company name, bubble chart&#10;&#10;Description automatically generated">
            <a:extLst>
              <a:ext uri="{FF2B5EF4-FFF2-40B4-BE49-F238E27FC236}">
                <a16:creationId xmlns:a16="http://schemas.microsoft.com/office/drawing/2014/main" id="{630CBE45-E8FC-4B1C-93EC-B7659F438ACA}"/>
              </a:ext>
            </a:extLst>
          </p:cNvPr>
          <p:cNvPicPr>
            <a:picLocks noChangeAspect="1"/>
          </p:cNvPicPr>
          <p:nvPr/>
        </p:nvPicPr>
        <p:blipFill rotWithShape="1">
          <a:blip r:embed="rId10">
            <a:extLst>
              <a:ext uri="{BEBA8EAE-BF5A-486C-A8C5-ECC9F3942E4B}">
                <a14:imgProps xmlns:a14="http://schemas.microsoft.com/office/drawing/2010/main">
                  <a14:imgLayer r:embed="rId5">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rot="20440538">
            <a:off x="10711599" y="4989801"/>
            <a:ext cx="722489" cy="900224"/>
          </a:xfrm>
          <a:prstGeom prst="rect">
            <a:avLst/>
          </a:prstGeom>
        </p:spPr>
      </p:pic>
      <p:sp>
        <p:nvSpPr>
          <p:cNvPr id="5" name="TextBox 4">
            <a:extLst>
              <a:ext uri="{FF2B5EF4-FFF2-40B4-BE49-F238E27FC236}">
                <a16:creationId xmlns:a16="http://schemas.microsoft.com/office/drawing/2014/main" id="{9CB42B9E-D72A-2903-9141-03A66BDF0F72}"/>
              </a:ext>
            </a:extLst>
          </p:cNvPr>
          <p:cNvSpPr txBox="1"/>
          <p:nvPr/>
        </p:nvSpPr>
        <p:spPr>
          <a:xfrm>
            <a:off x="814916" y="2139030"/>
            <a:ext cx="7707270" cy="3954929"/>
          </a:xfrm>
          <a:prstGeom prst="rect">
            <a:avLst/>
          </a:prstGeom>
          <a:noFill/>
        </p:spPr>
        <p:txBody>
          <a:bodyPr wrap="square" rtlCol="0">
            <a:spAutoFit/>
          </a:bodyPr>
          <a:lstStyle/>
          <a:p>
            <a:pPr>
              <a:spcAft>
                <a:spcPts val="600"/>
              </a:spcAft>
            </a:pPr>
            <a:r>
              <a:rPr lang="vi-VN" dirty="0"/>
              <a:t>Tư vấn các thiết kế cụ thể cho người thi công có thể dựa vào đó để triển khai </a:t>
            </a:r>
            <a:r>
              <a:rPr lang="vi-VN" b="1" dirty="0"/>
              <a:t>dự án ở tòa H6</a:t>
            </a:r>
            <a:r>
              <a:rPr lang="vi-VN" dirty="0"/>
              <a:t>. </a:t>
            </a:r>
          </a:p>
          <a:p>
            <a:pPr>
              <a:spcAft>
                <a:spcPts val="600"/>
              </a:spcAft>
            </a:pPr>
            <a:r>
              <a:rPr lang="vi-VN" dirty="0"/>
              <a:t>Để thuyết phục nhà đầu tư nên tư vấn phân tích dữ liệu để chứng minh, tính hợp lí của giải pháp.</a:t>
            </a:r>
          </a:p>
          <a:p>
            <a:pPr>
              <a:spcAft>
                <a:spcPts val="600"/>
              </a:spcAft>
            </a:pPr>
            <a:r>
              <a:rPr lang="vi-VN" dirty="0"/>
              <a:t>Cụ thể: </a:t>
            </a:r>
          </a:p>
          <a:p>
            <a:pPr>
              <a:spcAft>
                <a:spcPts val="600"/>
              </a:spcAft>
            </a:pPr>
            <a:r>
              <a:rPr lang="vi-VN" dirty="0"/>
              <a:t>  • Kiến trúc mạng của hệ thống trong tòa nhà H6 và cài đặt IP cho mạng này. </a:t>
            </a:r>
          </a:p>
          <a:p>
            <a:pPr>
              <a:spcAft>
                <a:spcPts val="600"/>
              </a:spcAft>
            </a:pPr>
            <a:r>
              <a:rPr lang="vi-VN" dirty="0"/>
              <a:t>  • Dựa trên kiến trúc ở trên, tính toán sự phân chia các mạng con cho từng thiết bị mục tiêu hoặc chia theo các phòng ban. </a:t>
            </a:r>
          </a:p>
          <a:p>
            <a:pPr>
              <a:spcAft>
                <a:spcPts val="600"/>
              </a:spcAft>
            </a:pPr>
            <a:r>
              <a:rPr lang="vi-VN" dirty="0"/>
              <a:t>  • Năng lực cần thiết để đảm bảo hệ thống hoạt động hiệu quả. </a:t>
            </a:r>
          </a:p>
          <a:p>
            <a:pPr>
              <a:spcAft>
                <a:spcPts val="600"/>
              </a:spcAft>
            </a:pPr>
            <a:r>
              <a:rPr lang="vi-VN" dirty="0"/>
              <a:t>  • Hệ thống thiết bị chuyển mạch, bộ định tuyến và dự toán chi phí.</a:t>
            </a:r>
          </a:p>
          <a:p>
            <a:pPr>
              <a:spcAft>
                <a:spcPts val="600"/>
              </a:spcAft>
            </a:pPr>
            <a:r>
              <a:rPr lang="vi-VN" dirty="0"/>
              <a:t>  • Kết nối internet tốc độ đường truyền</a:t>
            </a:r>
          </a:p>
        </p:txBody>
      </p:sp>
    </p:spTree>
    <p:extLst>
      <p:ext uri="{BB962C8B-B14F-4D97-AF65-F5344CB8AC3E}">
        <p14:creationId xmlns:p14="http://schemas.microsoft.com/office/powerpoint/2010/main" val="617881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5557443"/>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endParaRPr lang="en-PH" sz="2000" dirty="0">
              <a:solidFill>
                <a:schemeClr val="bg1"/>
              </a:solidFill>
              <a:latin typeface="SVN-Product Sans" panose="020B0403030502040203" pitchFamily="34" charset="0"/>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vi-VN" sz="3600" b="1" dirty="0">
                <a:solidFill>
                  <a:srgbClr val="FFC000"/>
                </a:solidFill>
                <a:latin typeface="Product Sans" panose="020B0403030502040203" pitchFamily="34" charset="0"/>
              </a:rPr>
              <a:t>Flash</a:t>
            </a:r>
            <a:endParaRPr lang="en-PH" sz="3600" b="1" dirty="0">
              <a:solidFill>
                <a:srgbClr val="FFC000"/>
              </a:solidFill>
              <a:latin typeface="Product Sans" panose="020B0403030502040203" pitchFamily="34" charset="0"/>
            </a:endParaRPr>
          </a:p>
          <a:p>
            <a:pPr algn="ctr"/>
            <a:endParaRPr lang="en-PH" sz="900" dirty="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1057528" y="1747757"/>
            <a:ext cx="147393" cy="3489667"/>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39812" y="193702"/>
            <a:ext cx="111241" cy="9976203"/>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179840" y="1754724"/>
            <a:ext cx="147393" cy="348966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3960" y="-3154314"/>
            <a:ext cx="156841" cy="9974920"/>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0" name="Rectangle: Folded Corner 59">
            <a:extLst>
              <a:ext uri="{FF2B5EF4-FFF2-40B4-BE49-F238E27FC236}">
                <a16:creationId xmlns:a16="http://schemas.microsoft.com/office/drawing/2014/main" id="{0F71C724-84CD-49D6-B96B-40AD3AF4DED8}"/>
              </a:ext>
            </a:extLst>
          </p:cNvPr>
          <p:cNvSpPr/>
          <p:nvPr/>
        </p:nvSpPr>
        <p:spPr>
          <a:xfrm>
            <a:off x="2272683" y="2900217"/>
            <a:ext cx="8165629" cy="1377615"/>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a:extLst>
              <a:ext uri="{FF2B5EF4-FFF2-40B4-BE49-F238E27FC236}">
                <a16:creationId xmlns:a16="http://schemas.microsoft.com/office/drawing/2014/main" id="{AB6445D3-BE92-42D5-83CF-5056B2B5AB27}"/>
              </a:ext>
            </a:extLst>
          </p:cNvPr>
          <p:cNvSpPr txBox="1"/>
          <p:nvPr/>
        </p:nvSpPr>
        <p:spPr>
          <a:xfrm>
            <a:off x="2612801" y="3164932"/>
            <a:ext cx="9748797" cy="707886"/>
          </a:xfrm>
          <a:prstGeom prst="rect">
            <a:avLst/>
          </a:prstGeom>
          <a:noFill/>
        </p:spPr>
        <p:txBody>
          <a:bodyPr wrap="square" rtlCol="0">
            <a:spAutoFit/>
          </a:bodyPr>
          <a:lstStyle/>
          <a:p>
            <a:r>
              <a:rPr lang="en-PH" sz="4000" b="1" dirty="0" err="1">
                <a:solidFill>
                  <a:schemeClr val="bg1"/>
                </a:solidFill>
                <a:latin typeface="SVN-Product Sans" panose="020B0403030502040203" pitchFamily="34" charset="0"/>
              </a:rPr>
              <a:t>Tìm</a:t>
            </a:r>
            <a:r>
              <a:rPr lang="en-PH" sz="4000" b="1" dirty="0">
                <a:solidFill>
                  <a:schemeClr val="bg1"/>
                </a:solidFill>
                <a:latin typeface="SVN-Product Sans" panose="020B0403030502040203" pitchFamily="34" charset="0"/>
              </a:rPr>
              <a:t> </a:t>
            </a:r>
            <a:r>
              <a:rPr lang="en-PH" sz="4000" b="1" dirty="0" err="1">
                <a:solidFill>
                  <a:schemeClr val="bg1"/>
                </a:solidFill>
                <a:latin typeface="SVN-Product Sans" panose="020B0403030502040203" pitchFamily="34" charset="0"/>
              </a:rPr>
              <a:t>hiểu</a:t>
            </a:r>
            <a:r>
              <a:rPr lang="en-PH" sz="4000" b="1" dirty="0">
                <a:solidFill>
                  <a:schemeClr val="bg1"/>
                </a:solidFill>
                <a:latin typeface="SVN-Product Sans" panose="020B0403030502040203" pitchFamily="34" charset="0"/>
              </a:rPr>
              <a:t> </a:t>
            </a:r>
            <a:r>
              <a:rPr lang="en-PH" sz="4000" b="1" dirty="0" err="1">
                <a:solidFill>
                  <a:schemeClr val="bg1"/>
                </a:solidFill>
                <a:latin typeface="SVN-Product Sans" panose="020B0403030502040203" pitchFamily="34" charset="0"/>
              </a:rPr>
              <a:t>cấu</a:t>
            </a:r>
            <a:r>
              <a:rPr lang="en-PH" sz="4000" b="1" dirty="0">
                <a:solidFill>
                  <a:schemeClr val="bg1"/>
                </a:solidFill>
                <a:latin typeface="SVN-Product Sans" panose="020B0403030502040203" pitchFamily="34" charset="0"/>
              </a:rPr>
              <a:t> </a:t>
            </a:r>
            <a:r>
              <a:rPr lang="en-PH" sz="4000" b="1" dirty="0" err="1">
                <a:solidFill>
                  <a:schemeClr val="bg1"/>
                </a:solidFill>
                <a:latin typeface="SVN-Product Sans" panose="020B0403030502040203" pitchFamily="34" charset="0"/>
              </a:rPr>
              <a:t>trục</a:t>
            </a:r>
            <a:r>
              <a:rPr lang="en-PH" sz="4000" b="1" dirty="0">
                <a:solidFill>
                  <a:schemeClr val="bg1"/>
                </a:solidFill>
                <a:latin typeface="SVN-Product Sans" panose="020B0403030502040203" pitchFamily="34" charset="0"/>
              </a:rPr>
              <a:t> </a:t>
            </a:r>
            <a:r>
              <a:rPr lang="en-PH" sz="4000" b="1" dirty="0" err="1">
                <a:solidFill>
                  <a:schemeClr val="bg1"/>
                </a:solidFill>
                <a:latin typeface="SVN-Product Sans" panose="020B0403030502040203" pitchFamily="34" charset="0"/>
              </a:rPr>
              <a:t>mạng</a:t>
            </a:r>
            <a:r>
              <a:rPr lang="en-PH" sz="4000" b="1" dirty="0">
                <a:solidFill>
                  <a:schemeClr val="bg1"/>
                </a:solidFill>
                <a:latin typeface="SVN-Product Sans" panose="020B0403030502040203" pitchFamily="34" charset="0"/>
              </a:rPr>
              <a:t> </a:t>
            </a:r>
            <a:r>
              <a:rPr lang="en-PH" sz="4000" b="1" dirty="0" err="1">
                <a:solidFill>
                  <a:schemeClr val="bg1"/>
                </a:solidFill>
                <a:latin typeface="SVN-Product Sans" panose="020B0403030502040203" pitchFamily="34" charset="0"/>
              </a:rPr>
              <a:t>tòa</a:t>
            </a:r>
            <a:r>
              <a:rPr lang="en-PH" sz="4000" b="1" dirty="0">
                <a:solidFill>
                  <a:schemeClr val="bg1"/>
                </a:solidFill>
                <a:latin typeface="SVN-Product Sans" panose="020B0403030502040203" pitchFamily="34" charset="0"/>
              </a:rPr>
              <a:t> H6</a:t>
            </a:r>
          </a:p>
        </p:txBody>
      </p:sp>
    </p:spTree>
    <p:extLst>
      <p:ext uri="{BB962C8B-B14F-4D97-AF65-F5344CB8AC3E}">
        <p14:creationId xmlns:p14="http://schemas.microsoft.com/office/powerpoint/2010/main" val="414133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ntr" presetSubtype="8" fill="hold" nodeType="withEffect">
                                  <p:stCondLst>
                                    <p:cond delay="8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par>
                                <p:cTn id="11" presetID="22" presetClass="entr" presetSubtype="1" fill="hold" nodeType="withEffect">
                                  <p:stCondLst>
                                    <p:cond delay="170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1000"/>
                                        <p:tgtEl>
                                          <p:spTgt spid="54"/>
                                        </p:tgtEl>
                                      </p:cBhvr>
                                    </p:animEffect>
                                  </p:childTnLst>
                                </p:cTn>
                              </p:par>
                              <p:par>
                                <p:cTn id="14" presetID="22" presetClass="entr" presetSubtype="2" fill="hold" nodeType="withEffect">
                                  <p:stCondLst>
                                    <p:cond delay="250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3</a:t>
            </a:r>
            <a:endParaRPr lang="en-PH" sz="2000" dirty="0">
              <a:solidFill>
                <a:schemeClr val="bg1"/>
              </a:solidFill>
              <a:latin typeface="SVN-Product Sans" panose="020B0403030502040203" pitchFamily="34" charset="0"/>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4</a:t>
            </a:r>
            <a:endParaRPr lang="en-PH" sz="2000" dirty="0">
              <a:solidFill>
                <a:schemeClr val="bg1"/>
              </a:solidFill>
              <a:latin typeface="SVN-Product Sans" panose="020B0403030502040203" pitchFamily="34" charset="0"/>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r>
              <a:rPr lang="en-PH" sz="2000">
                <a:solidFill>
                  <a:schemeClr val="bg1"/>
                </a:solidFill>
                <a:latin typeface="SVN-Product Sans" panose="020B0403030502040203" pitchFamily="34" charset="0"/>
              </a:rPr>
              <a:t>Nội dung 1</a:t>
            </a:r>
            <a:endParaRPr lang="en-PH" sz="2000" dirty="0">
              <a:solidFill>
                <a:schemeClr val="bg1"/>
              </a:solidFill>
              <a:latin typeface="SVN-Product Sans" panose="020B0403030502040203" pitchFamily="34" charset="0"/>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algn="ctr"/>
            <a:r>
              <a:rPr lang="en-PH" sz="3600" b="1" dirty="0">
                <a:solidFill>
                  <a:srgbClr val="4285F4"/>
                </a:solidFill>
                <a:latin typeface="Product Sans" panose="020B0403030502040203" pitchFamily="34" charset="0"/>
              </a:rPr>
              <a:t>G</a:t>
            </a:r>
            <a:r>
              <a:rPr lang="en-PH" sz="3600" b="1" dirty="0">
                <a:solidFill>
                  <a:srgbClr val="EA4335"/>
                </a:solidFill>
                <a:latin typeface="Product Sans" panose="020B0403030502040203" pitchFamily="34" charset="0"/>
              </a:rPr>
              <a:t>r</a:t>
            </a:r>
            <a:r>
              <a:rPr lang="en-PH" sz="3600" b="1" dirty="0">
                <a:solidFill>
                  <a:srgbClr val="FBBC05"/>
                </a:solidFill>
                <a:latin typeface="Product Sans" panose="020B0403030502040203" pitchFamily="34" charset="0"/>
              </a:rPr>
              <a:t>o</a:t>
            </a:r>
            <a:r>
              <a:rPr lang="en-PH" sz="3600" b="1" dirty="0">
                <a:solidFill>
                  <a:srgbClr val="4285F4"/>
                </a:solidFill>
                <a:latin typeface="Product Sans" panose="020B0403030502040203" pitchFamily="34" charset="0"/>
              </a:rPr>
              <a:t>u</a:t>
            </a:r>
            <a:r>
              <a:rPr lang="en-PH" sz="3600" b="1" dirty="0">
                <a:solidFill>
                  <a:srgbClr val="34A853"/>
                </a:solidFill>
                <a:latin typeface="Product Sans" panose="020B0403030502040203" pitchFamily="34" charset="0"/>
              </a:rPr>
              <a:t>p</a:t>
            </a:r>
            <a:r>
              <a:rPr lang="en-PH" sz="3600" b="1" dirty="0">
                <a:latin typeface="Product Sans" panose="020B0403030502040203" pitchFamily="34" charset="0"/>
              </a:rPr>
              <a:t> </a:t>
            </a:r>
            <a:r>
              <a:rPr lang="en-PH" sz="3600" b="1" dirty="0">
                <a:solidFill>
                  <a:srgbClr val="FFC000"/>
                </a:solidFill>
                <a:latin typeface="Product Sans" panose="020B0403030502040203" pitchFamily="34" charset="0"/>
              </a:rPr>
              <a:t>Flash</a:t>
            </a:r>
          </a:p>
          <a:p>
            <a:pPr algn="ctr"/>
            <a:endParaRPr lang="en-PH" sz="900" dirty="0"/>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ASSIGNMENT 2</a:t>
            </a:r>
            <a:endParaRPr lang="vi-VN" dirty="0">
              <a:solidFill>
                <a:schemeClr val="bg1">
                  <a:lumMod val="50000"/>
                </a:schemeClr>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algn="ctr"/>
            <a:r>
              <a:rPr lang="en-PH" sz="2000" b="1" dirty="0" err="1">
                <a:solidFill>
                  <a:schemeClr val="bg1"/>
                </a:solidFill>
                <a:latin typeface="SVN-Product Sans" panose="020B0403030502040203" pitchFamily="34" charset="0"/>
              </a:rPr>
              <a:t>Nội</a:t>
            </a:r>
            <a:r>
              <a:rPr lang="en-PH" sz="2000" b="1" dirty="0">
                <a:solidFill>
                  <a:schemeClr val="bg1"/>
                </a:solidFill>
                <a:latin typeface="SVN-Product Sans" panose="020B0403030502040203" pitchFamily="34" charset="0"/>
              </a:rPr>
              <a:t> dung 1</a:t>
            </a: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r>
              <a:rPr lang="en-US" sz="2400" b="1" dirty="0" err="1">
                <a:latin typeface="SVN-Product Sans" panose="020B0403030502040203" pitchFamily="34" charset="0"/>
              </a:rPr>
              <a:t>Phân</a:t>
            </a:r>
            <a:r>
              <a:rPr lang="en-US" sz="2400" b="1" dirty="0">
                <a:latin typeface="SVN-Product Sans" panose="020B0403030502040203" pitchFamily="34" charset="0"/>
              </a:rPr>
              <a:t> </a:t>
            </a:r>
            <a:r>
              <a:rPr lang="en-US" sz="2400" b="1" dirty="0" err="1">
                <a:latin typeface="SVN-Product Sans" panose="020B0403030502040203" pitchFamily="34" charset="0"/>
              </a:rPr>
              <a:t>tích</a:t>
            </a:r>
            <a:r>
              <a:rPr lang="en-US" sz="2400" b="1" dirty="0">
                <a:latin typeface="SVN-Product Sans" panose="020B0403030502040203" pitchFamily="34" charset="0"/>
              </a:rPr>
              <a:t> </a:t>
            </a:r>
            <a:r>
              <a:rPr lang="en-US" sz="2400" b="1" dirty="0" err="1">
                <a:latin typeface="SVN-Product Sans" panose="020B0403030502040203" pitchFamily="34" charset="0"/>
              </a:rPr>
              <a:t>yêu</a:t>
            </a:r>
            <a:r>
              <a:rPr lang="en-US" sz="2400" b="1" dirty="0">
                <a:latin typeface="SVN-Product Sans" panose="020B0403030502040203" pitchFamily="34" charset="0"/>
              </a:rPr>
              <a:t> </a:t>
            </a:r>
            <a:r>
              <a:rPr lang="en-US" sz="2400" b="1" dirty="0" err="1">
                <a:latin typeface="SVN-Product Sans" panose="020B0403030502040203" pitchFamily="34" charset="0"/>
              </a:rPr>
              <a:t>cầu</a:t>
            </a:r>
            <a:r>
              <a:rPr lang="en-US" sz="2400" b="1" dirty="0">
                <a:latin typeface="SVN-Product Sans" panose="020B0403030502040203" pitchFamily="34" charset="0"/>
              </a:rPr>
              <a:t> </a:t>
            </a:r>
            <a:r>
              <a:rPr lang="en-US" sz="2400" b="1" dirty="0" err="1">
                <a:latin typeface="SVN-Product Sans" panose="020B0403030502040203" pitchFamily="34" charset="0"/>
              </a:rPr>
              <a:t>hệ</a:t>
            </a:r>
            <a:r>
              <a:rPr lang="en-US" sz="2400" b="1" dirty="0">
                <a:latin typeface="SVN-Product Sans" panose="020B0403030502040203" pitchFamily="34" charset="0"/>
              </a:rPr>
              <a:t> </a:t>
            </a:r>
            <a:r>
              <a:rPr lang="en-US" sz="2400" b="1" dirty="0" err="1">
                <a:latin typeface="SVN-Product Sans" panose="020B0403030502040203" pitchFamily="34" charset="0"/>
              </a:rPr>
              <a:t>thống</a:t>
            </a:r>
            <a:endParaRPr lang="vi-VN" sz="2400" b="1" dirty="0">
              <a:latin typeface="SVN-Product Sans" panose="020B0403030502040203" pitchFamily="34" charset="0"/>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3293209"/>
          </a:xfrm>
          <a:prstGeom prst="rect">
            <a:avLst/>
          </a:prstGeom>
          <a:noFill/>
        </p:spPr>
        <p:txBody>
          <a:bodyPr wrap="square" rtlCol="0">
            <a:spAutoFit/>
          </a:bodyPr>
          <a:lstStyle/>
          <a:p>
            <a:r>
              <a:rPr lang="vi-VN" sz="1600" dirty="0"/>
              <a:t>Yêu cầu 1: Tại cơ sở 2, tòa nhà H6 sẽ triển khai hệ thống camera giám sát và dữ liệu của camera sẽ được lưu trữ tập trung tại phòng máy chủ 106 H6. Ngoài ra còn có các phòng máy tính trên tầng 6 và 7. Theo trên chúng ta sẽ thiết kế hệ thống có một phòng server ở phòng 106 H6. Mỗi tầng có 4 camera cũng kết nối và truyền dữ liệu trực tiếp tới phòng server. </a:t>
            </a:r>
          </a:p>
          <a:p>
            <a:r>
              <a:rPr lang="vi-VN" sz="1600" dirty="0"/>
              <a:t>Các phòng máy tính trên tầng 6 và 7 là các phòng thí nghiệm dành cho sinh viên, các máy tính này được kết nối với nhau. Phòng server có thể kiểm soát được các máy này, nhưng chỉ kết nối một chiều, các máy tính này sẽ không thể truyền dữ liệu đến server.</a:t>
            </a:r>
          </a:p>
          <a:p>
            <a:endParaRPr lang="vi-VN" sz="1600" dirty="0"/>
          </a:p>
          <a:p>
            <a:r>
              <a:rPr lang="vi-VN" sz="1600" dirty="0"/>
              <a:t> Yêu cầu 2: "6 cảm biến nhiệt độ, 6 cảm biến ánh sáng cho phòng lý thuyết lớn (diện tích lớn hơn 60 m2), các thiết bị điều khiển ánh sáng; 3 cảm biến nhiệt độ, 3 cảm biến ánh sáng cho các phòng còn lại (diện tích nhỏ hơn 60 m2), thiết bị điều khiển ánh sáng. Tại mỗi hành lang ở mỗi tầng sẽ được lắp 4 camera giám sát". Với yêu cầu này, chúng ta quyết định kết nối các cảm biển ở mỗi phòng vào 01 access point, các access point sẽ kết nối vào chung một switch của mỗi tầng. Các camera này cũng sẽ nối và switch của mỗi tầng. </a:t>
            </a:r>
          </a:p>
        </p:txBody>
      </p:sp>
    </p:spTree>
    <p:extLst>
      <p:ext uri="{BB962C8B-B14F-4D97-AF65-F5344CB8AC3E}">
        <p14:creationId xmlns:p14="http://schemas.microsoft.com/office/powerpoint/2010/main" val="377821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9" name="Rectangle: Folded Corner 28">
            <a:extLst>
              <a:ext uri="{FF2B5EF4-FFF2-40B4-BE49-F238E27FC236}">
                <a16:creationId xmlns:a16="http://schemas.microsoft.com/office/drawing/2014/main" id="{BACF24AC-C0B8-4A8C-94A3-35BF618BB058}"/>
              </a:ext>
            </a:extLst>
          </p:cNvPr>
          <p:cNvSpPr/>
          <p:nvPr/>
        </p:nvSpPr>
        <p:spPr>
          <a:xfrm>
            <a:off x="13792056" y="3720645"/>
            <a:ext cx="4893734" cy="711200"/>
          </a:xfrm>
          <a:prstGeom prst="foldedCorner">
            <a:avLst>
              <a:gd name="adj" fmla="val 47619"/>
            </a:avLst>
          </a:prstGeom>
          <a:solidFill>
            <a:srgbClr val="34A85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CF5E4A2-8A4C-409F-B46A-350F0776E98F}"/>
              </a:ext>
            </a:extLst>
          </p:cNvPr>
          <p:cNvSpPr txBox="1"/>
          <p:nvPr/>
        </p:nvSpPr>
        <p:spPr>
          <a:xfrm>
            <a:off x="14011159" y="386997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3</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32" name="Rectangle: Folded Corner 31">
            <a:extLst>
              <a:ext uri="{FF2B5EF4-FFF2-40B4-BE49-F238E27FC236}">
                <a16:creationId xmlns:a16="http://schemas.microsoft.com/office/drawing/2014/main" id="{762B3837-1CED-4F94-BBD9-0A536A68D70F}"/>
              </a:ext>
            </a:extLst>
          </p:cNvPr>
          <p:cNvSpPr/>
          <p:nvPr/>
        </p:nvSpPr>
        <p:spPr>
          <a:xfrm>
            <a:off x="12669839" y="4728714"/>
            <a:ext cx="4893734" cy="711200"/>
          </a:xfrm>
          <a:prstGeom prst="foldedCorner">
            <a:avLst>
              <a:gd name="adj" fmla="val 47619"/>
            </a:avLst>
          </a:prstGeom>
          <a:solidFill>
            <a:srgbClr val="4285F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9214D1B-22EE-4ADA-B171-4640A8CDF6E1}"/>
              </a:ext>
            </a:extLst>
          </p:cNvPr>
          <p:cNvSpPr txBox="1"/>
          <p:nvPr/>
        </p:nvSpPr>
        <p:spPr>
          <a:xfrm>
            <a:off x="12888942" y="4878127"/>
            <a:ext cx="3606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4</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sp>
        <p:nvSpPr>
          <p:cNvPr id="40" name="Rectangle 39">
            <a:extLst>
              <a:ext uri="{FF2B5EF4-FFF2-40B4-BE49-F238E27FC236}">
                <a16:creationId xmlns:a16="http://schemas.microsoft.com/office/drawing/2014/main" id="{99978473-FCC1-417F-98E3-C1530E484C89}"/>
              </a:ext>
            </a:extLst>
          </p:cNvPr>
          <p:cNvSpPr/>
          <p:nvPr/>
        </p:nvSpPr>
        <p:spPr>
          <a:xfrm>
            <a:off x="442856" y="1115904"/>
            <a:ext cx="11501425" cy="5305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43" name="Picture 42" descr="Chart, logo, company name, bubble chart&#10;&#10;Description automatically generated">
            <a:extLst>
              <a:ext uri="{FF2B5EF4-FFF2-40B4-BE49-F238E27FC236}">
                <a16:creationId xmlns:a16="http://schemas.microsoft.com/office/drawing/2014/main" id="{1A0BD47F-AC09-4ED5-831E-6BCC90722F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8979" b="44385" l="15969" r="32958"/>
                    </a14:imgEffect>
                  </a14:imgLayer>
                </a14:imgProps>
              </a:ext>
              <a:ext uri="{28A0092B-C50C-407E-A947-70E740481C1C}">
                <a14:useLocalDpi xmlns:a14="http://schemas.microsoft.com/office/drawing/2010/main" val="0"/>
              </a:ext>
            </a:extLst>
          </a:blip>
          <a:srcRect l="13845" t="15803" r="64918" b="52439"/>
          <a:stretch/>
        </p:blipFill>
        <p:spPr>
          <a:xfrm>
            <a:off x="422488" y="-954919"/>
            <a:ext cx="784843" cy="660173"/>
          </a:xfrm>
          <a:prstGeom prst="rect">
            <a:avLst/>
          </a:prstGeom>
        </p:spPr>
      </p:pic>
      <p:pic>
        <p:nvPicPr>
          <p:cNvPr id="44" name="Picture 43" descr="Chart, logo, company name, bubble chart&#10;&#10;Description automatically generated">
            <a:extLst>
              <a:ext uri="{FF2B5EF4-FFF2-40B4-BE49-F238E27FC236}">
                <a16:creationId xmlns:a16="http://schemas.microsoft.com/office/drawing/2014/main" id="{2FC9849C-27EC-4861-A137-27527A10CF50}"/>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20480" b="43172" l="42795" r="55808">
                        <a14:foregroundMark x1="54492" y1="28819" x2="54492" y2="28819"/>
                        <a14:foregroundMark x1="52539" y1="31597" x2="52539" y2="31597"/>
                        <a14:foregroundMark x1="52148" y1="40104" x2="52148" y2="40104"/>
                        <a14:foregroundMark x1="52246" y1="38542" x2="52246" y2="42188"/>
                        <a14:foregroundMark x1="51953" y1="31250" x2="52539" y2="32639"/>
                      </a14:backgroundRemoval>
                    </a14:imgEffect>
                  </a14:imgLayer>
                </a14:imgProps>
              </a:ext>
              <a:ext uri="{28A0092B-C50C-407E-A947-70E740481C1C}">
                <a14:useLocalDpi xmlns:a14="http://schemas.microsoft.com/office/drawing/2010/main" val="0"/>
              </a:ext>
            </a:extLst>
          </a:blip>
          <a:srcRect l="41168" t="17644" r="42565" b="53992"/>
          <a:stretch/>
        </p:blipFill>
        <p:spPr>
          <a:xfrm rot="1302950">
            <a:off x="11357195" y="-5462355"/>
            <a:ext cx="530083" cy="519889"/>
          </a:xfrm>
          <a:prstGeom prst="rect">
            <a:avLst/>
          </a:prstGeom>
        </p:spPr>
      </p:pic>
      <p:sp>
        <p:nvSpPr>
          <p:cNvPr id="45" name="Rectangle: Folded Corner 44">
            <a:extLst>
              <a:ext uri="{FF2B5EF4-FFF2-40B4-BE49-F238E27FC236}">
                <a16:creationId xmlns:a16="http://schemas.microsoft.com/office/drawing/2014/main" id="{36DE8F35-E12A-4B15-B816-D87A2BAED9AF}"/>
              </a:ext>
            </a:extLst>
          </p:cNvPr>
          <p:cNvSpPr/>
          <p:nvPr/>
        </p:nvSpPr>
        <p:spPr>
          <a:xfrm>
            <a:off x="442856" y="-5565003"/>
            <a:ext cx="2030179" cy="619948"/>
          </a:xfrm>
          <a:prstGeom prst="foldedCorner">
            <a:avLst>
              <a:gd name="adj" fmla="val 47619"/>
            </a:avLst>
          </a:prstGeom>
          <a:solidFill>
            <a:srgbClr val="FD5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DCB6CD49-9724-4597-A133-A2C541A234AD}"/>
              </a:ext>
            </a:extLst>
          </p:cNvPr>
          <p:cNvSpPr txBox="1"/>
          <p:nvPr/>
        </p:nvSpPr>
        <p:spPr>
          <a:xfrm>
            <a:off x="510274" y="-5479581"/>
            <a:ext cx="1496291" cy="44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000" b="0" i="0" u="none" strike="noStrike" kern="1200" cap="none" spc="0" normalizeH="0" baseline="0" noProof="0">
                <a:ln>
                  <a:noFill/>
                </a:ln>
                <a:solidFill>
                  <a:prstClr val="white"/>
                </a:solidFill>
                <a:effectLst/>
                <a:uLnTx/>
                <a:uFillTx/>
                <a:latin typeface="SVN-Product Sans" panose="020B0403030502040203" pitchFamily="34" charset="0"/>
                <a:ea typeface="+mn-ea"/>
                <a:cs typeface="+mn-cs"/>
              </a:rPr>
              <a:t>Nội dung 1</a:t>
            </a:r>
            <a:endParaRPr kumimoji="0" lang="en-PH" sz="2000" b="0"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endParaRPr>
          </a:p>
        </p:txBody>
      </p:sp>
      <p:pic>
        <p:nvPicPr>
          <p:cNvPr id="48" name="Picture 47" descr="Chart, logo, company name, bubble chart&#10;&#10;Description automatically generated">
            <a:extLst>
              <a:ext uri="{FF2B5EF4-FFF2-40B4-BE49-F238E27FC236}">
                <a16:creationId xmlns:a16="http://schemas.microsoft.com/office/drawing/2014/main" id="{D4F9B939-F3BA-48BF-9A80-E4EA735B16AA}"/>
              </a:ext>
            </a:extLst>
          </p:cNvPr>
          <p:cNvPicPr>
            <a:picLocks noChangeAspect="1"/>
          </p:cNvPicPr>
          <p:nvPr/>
        </p:nvPicPr>
        <p:blipFill rotWithShape="1">
          <a:blip r:embed="rId5">
            <a:extLst>
              <a:ext uri="{BEBA8EAE-BF5A-486C-A8C5-ECC9F3942E4B}">
                <a14:imgProps xmlns:a14="http://schemas.microsoft.com/office/drawing/2010/main">
                  <a14:imgLayer r:embed="rId3">
                    <a14:imgEffect>
                      <a14:backgroundRemoval t="56441" b="81611" l="16831" r="31342"/>
                    </a14:imgEffect>
                  </a14:imgLayer>
                </a14:imgProps>
              </a:ext>
              <a:ext uri="{28A0092B-C50C-407E-A947-70E740481C1C}">
                <a14:useLocalDpi xmlns:a14="http://schemas.microsoft.com/office/drawing/2010/main" val="0"/>
              </a:ext>
            </a:extLst>
          </a:blip>
          <a:srcRect l="15017" t="53295" r="66844" b="15243"/>
          <a:stretch/>
        </p:blipFill>
        <p:spPr>
          <a:xfrm>
            <a:off x="12192000" y="2900217"/>
            <a:ext cx="528207" cy="515324"/>
          </a:xfrm>
          <a:prstGeom prst="rect">
            <a:avLst/>
          </a:prstGeom>
        </p:spPr>
      </p:pic>
      <p:pic>
        <p:nvPicPr>
          <p:cNvPr id="49" name="Picture 48" descr="Chart, logo, company name, bubble chart&#10;&#10;Description automatically generated">
            <a:extLst>
              <a:ext uri="{FF2B5EF4-FFF2-40B4-BE49-F238E27FC236}">
                <a16:creationId xmlns:a16="http://schemas.microsoft.com/office/drawing/2014/main" id="{C9719F11-7357-4097-9D3E-0C4B6128F777}"/>
              </a:ext>
            </a:extLst>
          </p:cNvPr>
          <p:cNvPicPr>
            <a:picLocks noChangeAspect="1"/>
          </p:cNvPicPr>
          <p:nvPr/>
        </p:nvPicPr>
        <p:blipFill rotWithShape="1">
          <a:blip r:embed="rId6">
            <a:extLst>
              <a:ext uri="{BEBA8EAE-BF5A-486C-A8C5-ECC9F3942E4B}">
                <a14:imgProps xmlns:a14="http://schemas.microsoft.com/office/drawing/2010/main">
                  <a14:imgLayer r:embed="rId3">
                    <a14:imgEffect>
                      <a14:backgroundRemoval t="60872" b="84798" l="42806" r="55500"/>
                    </a14:imgEffect>
                  </a14:imgLayer>
                </a14:imgProps>
              </a:ext>
              <a:ext uri="{28A0092B-C50C-407E-A947-70E740481C1C}">
                <a14:useLocalDpi xmlns:a14="http://schemas.microsoft.com/office/drawing/2010/main" val="0"/>
              </a:ext>
            </a:extLst>
          </a:blip>
          <a:srcRect l="41219" t="57881" r="42913" b="12211"/>
          <a:stretch/>
        </p:blipFill>
        <p:spPr>
          <a:xfrm rot="20517629">
            <a:off x="11313929" y="-883686"/>
            <a:ext cx="553141" cy="586464"/>
          </a:xfrm>
          <a:prstGeom prst="rect">
            <a:avLst/>
          </a:prstGeom>
        </p:spPr>
      </p:pic>
      <p:pic>
        <p:nvPicPr>
          <p:cNvPr id="50" name="Picture 49" descr="Chart, logo, company name, bubble chart&#10;&#10;Description automatically generated">
            <a:extLst>
              <a:ext uri="{FF2B5EF4-FFF2-40B4-BE49-F238E27FC236}">
                <a16:creationId xmlns:a16="http://schemas.microsoft.com/office/drawing/2014/main" id="{9B8504DA-C3D5-4A24-89E7-51DCF5565799}"/>
              </a:ext>
            </a:extLst>
          </p:cNvPr>
          <p:cNvPicPr>
            <a:picLocks noChangeAspect="1"/>
          </p:cNvPicPr>
          <p:nvPr/>
        </p:nvPicPr>
        <p:blipFill rotWithShape="1">
          <a:blip r:embed="rId7">
            <a:extLst>
              <a:ext uri="{BEBA8EAE-BF5A-486C-A8C5-ECC9F3942E4B}">
                <a14:imgProps xmlns:a14="http://schemas.microsoft.com/office/drawing/2010/main">
                  <a14:imgLayer r:embed="rId3">
                    <a14:imgEffect>
                      <a14:backgroundRemoval t="62030" b="83712" l="71522" r="81310"/>
                    </a14:imgEffect>
                  </a14:imgLayer>
                </a14:imgProps>
              </a:ext>
              <a:ext uri="{28A0092B-C50C-407E-A947-70E740481C1C}">
                <a14:useLocalDpi xmlns:a14="http://schemas.microsoft.com/office/drawing/2010/main" val="0"/>
              </a:ext>
            </a:extLst>
          </a:blip>
          <a:srcRect l="70299" t="59320" r="17466" b="13578"/>
          <a:stretch/>
        </p:blipFill>
        <p:spPr>
          <a:xfrm>
            <a:off x="2540453" y="-5543007"/>
            <a:ext cx="471592" cy="587605"/>
          </a:xfrm>
          <a:prstGeom prst="rect">
            <a:avLst/>
          </a:prstGeom>
        </p:spPr>
      </p:pic>
      <p:sp>
        <p:nvSpPr>
          <p:cNvPr id="62" name="Rectangle 61">
            <a:extLst>
              <a:ext uri="{FF2B5EF4-FFF2-40B4-BE49-F238E27FC236}">
                <a16:creationId xmlns:a16="http://schemas.microsoft.com/office/drawing/2014/main" id="{0B6253DC-253E-4C34-964D-DFE9934EF3B3}"/>
              </a:ext>
            </a:extLst>
          </p:cNvPr>
          <p:cNvSpPr/>
          <p:nvPr/>
        </p:nvSpPr>
        <p:spPr>
          <a:xfrm>
            <a:off x="127845" y="0"/>
            <a:ext cx="12064155" cy="1137322"/>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63" name="TextBox 62">
            <a:extLst>
              <a:ext uri="{FF2B5EF4-FFF2-40B4-BE49-F238E27FC236}">
                <a16:creationId xmlns:a16="http://schemas.microsoft.com/office/drawing/2014/main" id="{765ED49F-4CFB-4AD7-A601-0EBD6CE458E4}"/>
              </a:ext>
            </a:extLst>
          </p:cNvPr>
          <p:cNvSpPr txBox="1"/>
          <p:nvPr/>
        </p:nvSpPr>
        <p:spPr>
          <a:xfrm>
            <a:off x="224808" y="241282"/>
            <a:ext cx="2863591"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G</a:t>
            </a:r>
            <a:r>
              <a:rPr kumimoji="0" lang="en-PH" sz="3600" b="1" i="0" u="none" strike="noStrike" kern="1200" cap="none" spc="0" normalizeH="0" baseline="0" noProof="0" dirty="0">
                <a:ln>
                  <a:noFill/>
                </a:ln>
                <a:solidFill>
                  <a:srgbClr val="EA4335"/>
                </a:solidFill>
                <a:effectLst/>
                <a:uLnTx/>
                <a:uFillTx/>
                <a:latin typeface="Product Sans" panose="020B0403030502040203" pitchFamily="34" charset="0"/>
                <a:ea typeface="+mn-ea"/>
                <a:cs typeface="+mn-cs"/>
              </a:rPr>
              <a:t>r</a:t>
            </a:r>
            <a:r>
              <a:rPr kumimoji="0" lang="en-PH" sz="3600" b="1" i="0" u="none" strike="noStrike" kern="1200" cap="none" spc="0" normalizeH="0" baseline="0" noProof="0" dirty="0">
                <a:ln>
                  <a:noFill/>
                </a:ln>
                <a:solidFill>
                  <a:srgbClr val="FBBC05"/>
                </a:solidFill>
                <a:effectLst/>
                <a:uLnTx/>
                <a:uFillTx/>
                <a:latin typeface="Product Sans" panose="020B0403030502040203" pitchFamily="34" charset="0"/>
                <a:ea typeface="+mn-ea"/>
                <a:cs typeface="+mn-cs"/>
              </a:rPr>
              <a:t>o</a:t>
            </a:r>
            <a:r>
              <a:rPr kumimoji="0" lang="en-PH" sz="3600" b="1" i="0" u="none" strike="noStrike" kern="1200" cap="none" spc="0" normalizeH="0" baseline="0" noProof="0" dirty="0">
                <a:ln>
                  <a:noFill/>
                </a:ln>
                <a:solidFill>
                  <a:srgbClr val="4285F4"/>
                </a:solidFill>
                <a:effectLst/>
                <a:uLnTx/>
                <a:uFillTx/>
                <a:latin typeface="Product Sans" panose="020B0403030502040203" pitchFamily="34" charset="0"/>
                <a:ea typeface="+mn-ea"/>
                <a:cs typeface="+mn-cs"/>
              </a:rPr>
              <a:t>u</a:t>
            </a:r>
            <a:r>
              <a:rPr kumimoji="0" lang="en-PH" sz="3600" b="1" i="0" u="none" strike="noStrike" kern="1200" cap="none" spc="0" normalizeH="0" baseline="0" noProof="0" dirty="0">
                <a:ln>
                  <a:noFill/>
                </a:ln>
                <a:solidFill>
                  <a:srgbClr val="34A853"/>
                </a:solidFill>
                <a:effectLst/>
                <a:uLnTx/>
                <a:uFillTx/>
                <a:latin typeface="Product Sans" panose="020B0403030502040203" pitchFamily="34" charset="0"/>
                <a:ea typeface="+mn-ea"/>
                <a:cs typeface="+mn-cs"/>
              </a:rPr>
              <a:t>p</a:t>
            </a:r>
            <a:r>
              <a:rPr kumimoji="0" lang="en-PH" sz="3600" b="1" i="0" u="none" strike="noStrike" kern="1200" cap="none" spc="0" normalizeH="0" baseline="0" noProof="0" dirty="0">
                <a:ln>
                  <a:noFill/>
                </a:ln>
                <a:solidFill>
                  <a:prstClr val="black"/>
                </a:solidFill>
                <a:effectLst/>
                <a:uLnTx/>
                <a:uFillTx/>
                <a:latin typeface="Product Sans" panose="020B0403030502040203" pitchFamily="34" charset="0"/>
                <a:ea typeface="+mn-ea"/>
                <a:cs typeface="+mn-cs"/>
              </a:rPr>
              <a:t> </a:t>
            </a:r>
            <a:r>
              <a:rPr kumimoji="0" lang="en-PH" sz="3600" b="1" i="0" u="none" strike="noStrike" kern="1200" cap="none" spc="0" normalizeH="0" baseline="0" noProof="0" dirty="0">
                <a:ln>
                  <a:noFill/>
                </a:ln>
                <a:solidFill>
                  <a:srgbClr val="FFC000"/>
                </a:solidFill>
                <a:effectLst/>
                <a:uLnTx/>
                <a:uFillTx/>
                <a:latin typeface="Product Sans" panose="020B0403030502040203" pitchFamily="34" charset="0"/>
                <a:ea typeface="+mn-ea"/>
                <a:cs typeface="+mn-cs"/>
              </a:rPr>
              <a:t>Flash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6E58F87-C749-489B-9CF5-74FA2F0EC30B}"/>
              </a:ext>
            </a:extLst>
          </p:cNvPr>
          <p:cNvSpPr/>
          <p:nvPr/>
        </p:nvSpPr>
        <p:spPr>
          <a:xfrm>
            <a:off x="10817067" y="343411"/>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306E5370-C46C-40B2-936F-FC8E274C2600}"/>
              </a:ext>
            </a:extLst>
          </p:cNvPr>
          <p:cNvSpPr/>
          <p:nvPr/>
        </p:nvSpPr>
        <p:spPr>
          <a:xfrm>
            <a:off x="11257230" y="347271"/>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1567B3A7-7256-4EF9-B719-142B4DD613C0}"/>
              </a:ext>
            </a:extLst>
          </p:cNvPr>
          <p:cNvSpPr/>
          <p:nvPr/>
        </p:nvSpPr>
        <p:spPr>
          <a:xfrm>
            <a:off x="11668510" y="343411"/>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F3CF105F-D06B-4E94-8723-2C41758990E4}"/>
              </a:ext>
            </a:extLst>
          </p:cNvPr>
          <p:cNvGrpSpPr/>
          <p:nvPr/>
        </p:nvGrpSpPr>
        <p:grpSpPr>
          <a:xfrm>
            <a:off x="3065043" y="346935"/>
            <a:ext cx="6654018" cy="550671"/>
            <a:chOff x="2768991" y="3077691"/>
            <a:chExt cx="6654018" cy="550671"/>
          </a:xfrm>
        </p:grpSpPr>
        <p:sp>
          <p:nvSpPr>
            <p:cNvPr id="68" name="Rectangle: Rounded Corners 67">
              <a:extLst>
                <a:ext uri="{FF2B5EF4-FFF2-40B4-BE49-F238E27FC236}">
                  <a16:creationId xmlns:a16="http://schemas.microsoft.com/office/drawing/2014/main" id="{A298442C-A06F-4BA9-AF66-D46DFE41A9C5}"/>
                </a:ext>
              </a:extLst>
            </p:cNvPr>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9" name="Picture 68">
              <a:extLst>
                <a:ext uri="{FF2B5EF4-FFF2-40B4-BE49-F238E27FC236}">
                  <a16:creationId xmlns:a16="http://schemas.microsoft.com/office/drawing/2014/main" id="{B9BAFF19-28A5-44F1-8F01-BE66168845AB}"/>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70" name="Picture 69" descr="Icon&#10;&#10;Description automatically generated">
              <a:extLst>
                <a:ext uri="{FF2B5EF4-FFF2-40B4-BE49-F238E27FC236}">
                  <a16:creationId xmlns:a16="http://schemas.microsoft.com/office/drawing/2014/main" id="{BF455F5F-F46D-443A-88BD-5671B9EEA7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71" name="TextBox 70">
            <a:extLst>
              <a:ext uri="{FF2B5EF4-FFF2-40B4-BE49-F238E27FC236}">
                <a16:creationId xmlns:a16="http://schemas.microsoft.com/office/drawing/2014/main" id="{3D083AB5-CD1D-4C78-BE9D-60681428B025}"/>
              </a:ext>
            </a:extLst>
          </p:cNvPr>
          <p:cNvSpPr txBox="1"/>
          <p:nvPr/>
        </p:nvSpPr>
        <p:spPr>
          <a:xfrm>
            <a:off x="3709886" y="436727"/>
            <a:ext cx="53004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ASSIGNMENT 2</a:t>
            </a:r>
            <a:endParaRPr kumimoji="0" lang="vi-VN"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pSp>
        <p:nvGrpSpPr>
          <p:cNvPr id="72" name="Group 71">
            <a:extLst>
              <a:ext uri="{FF2B5EF4-FFF2-40B4-BE49-F238E27FC236}">
                <a16:creationId xmlns:a16="http://schemas.microsoft.com/office/drawing/2014/main" id="{3FEFCBA7-5B67-4A6E-B963-8C5B61EC0390}"/>
              </a:ext>
            </a:extLst>
          </p:cNvPr>
          <p:cNvGrpSpPr/>
          <p:nvPr/>
        </p:nvGrpSpPr>
        <p:grpSpPr>
          <a:xfrm rot="5400000" flipV="1">
            <a:off x="-3375115" y="3352257"/>
            <a:ext cx="6858002" cy="153487"/>
            <a:chOff x="-1" y="6732587"/>
            <a:chExt cx="12192000" cy="127731"/>
          </a:xfrm>
        </p:grpSpPr>
        <p:sp>
          <p:nvSpPr>
            <p:cNvPr id="73" name="Rectangle 72">
              <a:extLst>
                <a:ext uri="{FF2B5EF4-FFF2-40B4-BE49-F238E27FC236}">
                  <a16:creationId xmlns:a16="http://schemas.microsoft.com/office/drawing/2014/main" id="{35E3E172-30B2-4F3D-9933-610CB2AF67B0}"/>
                </a:ext>
              </a:extLst>
            </p:cNvPr>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6B5A940-4AB2-4425-9AA7-A5C8FDE4DA23}"/>
                </a:ext>
              </a:extLst>
            </p:cNvPr>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6CAF04A-0AA9-40B5-B793-36A96E918E35}"/>
                </a:ext>
              </a:extLst>
            </p:cNvPr>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8572B39C-3405-445B-A5BF-543FCEBA6443}"/>
                </a:ext>
              </a:extLst>
            </p:cNvPr>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Chart, logo, company name, bubble chart&#10;&#10;Description automatically generated">
            <a:extLst>
              <a:ext uri="{FF2B5EF4-FFF2-40B4-BE49-F238E27FC236}">
                <a16:creationId xmlns:a16="http://schemas.microsoft.com/office/drawing/2014/main" id="{BD07437D-A67B-4E77-9878-C0699564FAC5}"/>
              </a:ext>
            </a:extLst>
          </p:cNvPr>
          <p:cNvPicPr>
            <a:picLocks noChangeAspect="1"/>
          </p:cNvPicPr>
          <p:nvPr/>
        </p:nvPicPr>
        <p:blipFill rotWithShape="1">
          <a:blip r:embed="rId10">
            <a:extLst>
              <a:ext uri="{BEBA8EAE-BF5A-486C-A8C5-ECC9F3942E4B}">
                <a14:imgProps xmlns:a14="http://schemas.microsoft.com/office/drawing/2010/main">
                  <a14:imgLayer r:embed="rId3">
                    <a14:imgEffect>
                      <a14:backgroundRemoval t="21943" b="44169" l="67879" r="83287"/>
                    </a14:imgEffect>
                  </a14:imgLayer>
                </a14:imgProps>
              </a:ext>
              <a:ext uri="{28A0092B-C50C-407E-A947-70E740481C1C}">
                <a14:useLocalDpi xmlns:a14="http://schemas.microsoft.com/office/drawing/2010/main" val="0"/>
              </a:ext>
            </a:extLst>
          </a:blip>
          <a:srcRect l="65953" t="19165" r="14787" b="53053"/>
          <a:stretch/>
        </p:blipFill>
        <p:spPr>
          <a:xfrm>
            <a:off x="9828722" y="386390"/>
            <a:ext cx="609591" cy="494614"/>
          </a:xfrm>
          <a:prstGeom prst="rect">
            <a:avLst/>
          </a:prstGeom>
        </p:spPr>
      </p:pic>
      <p:grpSp>
        <p:nvGrpSpPr>
          <p:cNvPr id="3" name="Group 2">
            <a:extLst>
              <a:ext uri="{FF2B5EF4-FFF2-40B4-BE49-F238E27FC236}">
                <a16:creationId xmlns:a16="http://schemas.microsoft.com/office/drawing/2014/main" id="{BF96599B-EE7B-4F40-889C-3E98EC5435FF}"/>
              </a:ext>
            </a:extLst>
          </p:cNvPr>
          <p:cNvGrpSpPr/>
          <p:nvPr/>
        </p:nvGrpSpPr>
        <p:grpSpPr>
          <a:xfrm>
            <a:off x="422489" y="1131970"/>
            <a:ext cx="164976" cy="5289441"/>
            <a:chOff x="2661323" y="1779640"/>
            <a:chExt cx="150703" cy="3498597"/>
          </a:xfrm>
          <a:solidFill>
            <a:srgbClr val="2EA54E"/>
          </a:solidFill>
        </p:grpSpPr>
        <p:sp>
          <p:nvSpPr>
            <p:cNvPr id="2" name="Rectangle 1">
              <a:extLst>
                <a:ext uri="{FF2B5EF4-FFF2-40B4-BE49-F238E27FC236}">
                  <a16:creationId xmlns:a16="http://schemas.microsoft.com/office/drawing/2014/main" id="{FFC518EE-5EBA-4D00-8ED4-9C14472515F6}"/>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Rectangle 36">
              <a:extLst>
                <a:ext uri="{FF2B5EF4-FFF2-40B4-BE49-F238E27FC236}">
                  <a16:creationId xmlns:a16="http://schemas.microsoft.com/office/drawing/2014/main" id="{33CD1967-60ED-4EAF-9E51-E24D8B849224}"/>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39" name="Group 38">
            <a:extLst>
              <a:ext uri="{FF2B5EF4-FFF2-40B4-BE49-F238E27FC236}">
                <a16:creationId xmlns:a16="http://schemas.microsoft.com/office/drawing/2014/main" id="{26DAACC9-DCDA-4898-95EC-06A421B0BA8B}"/>
              </a:ext>
            </a:extLst>
          </p:cNvPr>
          <p:cNvGrpSpPr/>
          <p:nvPr/>
        </p:nvGrpSpPr>
        <p:grpSpPr>
          <a:xfrm rot="5400000">
            <a:off x="6100468" y="592520"/>
            <a:ext cx="165830" cy="11521794"/>
            <a:chOff x="2661323" y="1779640"/>
            <a:chExt cx="150703" cy="3498597"/>
          </a:xfrm>
          <a:solidFill>
            <a:srgbClr val="FBBB01"/>
          </a:solidFill>
        </p:grpSpPr>
        <p:sp>
          <p:nvSpPr>
            <p:cNvPr id="41" name="Rectangle 40">
              <a:extLst>
                <a:ext uri="{FF2B5EF4-FFF2-40B4-BE49-F238E27FC236}">
                  <a16:creationId xmlns:a16="http://schemas.microsoft.com/office/drawing/2014/main" id="{20FB06BE-DE24-42DE-B3AC-D0216E0D1FBC}"/>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4C144EEE-D5DD-450F-971A-80C7DA53BD6A}"/>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4" name="Group 53">
            <a:extLst>
              <a:ext uri="{FF2B5EF4-FFF2-40B4-BE49-F238E27FC236}">
                <a16:creationId xmlns:a16="http://schemas.microsoft.com/office/drawing/2014/main" id="{2809E44C-EA66-43CE-B365-FD2CA377D914}"/>
              </a:ext>
            </a:extLst>
          </p:cNvPr>
          <p:cNvGrpSpPr/>
          <p:nvPr/>
        </p:nvGrpSpPr>
        <p:grpSpPr>
          <a:xfrm>
            <a:off x="11799669" y="1130824"/>
            <a:ext cx="164976" cy="5305507"/>
            <a:chOff x="2661323" y="1779640"/>
            <a:chExt cx="150703" cy="3498597"/>
          </a:xfrm>
          <a:solidFill>
            <a:srgbClr val="3D81F4"/>
          </a:solidFill>
        </p:grpSpPr>
        <p:sp>
          <p:nvSpPr>
            <p:cNvPr id="55" name="Rectangle 54">
              <a:extLst>
                <a:ext uri="{FF2B5EF4-FFF2-40B4-BE49-F238E27FC236}">
                  <a16:creationId xmlns:a16="http://schemas.microsoft.com/office/drawing/2014/main" id="{E78159EC-1A82-4D7A-832F-5897FBECEEC1}"/>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D6161C19-4015-477A-A399-64D37B966DE0}"/>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nvGrpSpPr>
          <p:cNvPr id="57" name="Group 56">
            <a:extLst>
              <a:ext uri="{FF2B5EF4-FFF2-40B4-BE49-F238E27FC236}">
                <a16:creationId xmlns:a16="http://schemas.microsoft.com/office/drawing/2014/main" id="{2EBEA0DB-D695-4C11-BADA-AA7272EE2195}"/>
              </a:ext>
            </a:extLst>
          </p:cNvPr>
          <p:cNvGrpSpPr/>
          <p:nvPr/>
        </p:nvGrpSpPr>
        <p:grpSpPr>
          <a:xfrm rot="5400000">
            <a:off x="6117536" y="-4564227"/>
            <a:ext cx="152057" cy="11542159"/>
            <a:chOff x="2661323" y="1779640"/>
            <a:chExt cx="150703" cy="3498597"/>
          </a:xfrm>
          <a:solidFill>
            <a:srgbClr val="EA4335"/>
          </a:solidFill>
        </p:grpSpPr>
        <p:sp>
          <p:nvSpPr>
            <p:cNvPr id="58" name="Rectangle 57">
              <a:extLst>
                <a:ext uri="{FF2B5EF4-FFF2-40B4-BE49-F238E27FC236}">
                  <a16:creationId xmlns:a16="http://schemas.microsoft.com/office/drawing/2014/main" id="{F616F319-8303-4934-9073-CFCAD4A72C32}"/>
                </a:ext>
              </a:extLst>
            </p:cNvPr>
            <p:cNvSpPr/>
            <p:nvPr/>
          </p:nvSpPr>
          <p:spPr>
            <a:xfrm>
              <a:off x="2661323" y="1779640"/>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16215087-82F8-43E8-8021-2285551C489B}"/>
                </a:ext>
              </a:extLst>
            </p:cNvPr>
            <p:cNvSpPr/>
            <p:nvPr/>
          </p:nvSpPr>
          <p:spPr>
            <a:xfrm>
              <a:off x="2661323" y="3521953"/>
              <a:ext cx="150703" cy="175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
        <p:nvSpPr>
          <p:cNvPr id="47" name="Rectangle: Folded Corner 46">
            <a:extLst>
              <a:ext uri="{FF2B5EF4-FFF2-40B4-BE49-F238E27FC236}">
                <a16:creationId xmlns:a16="http://schemas.microsoft.com/office/drawing/2014/main" id="{75116E7A-FD4F-4B90-AE74-DA0FE1412C01}"/>
              </a:ext>
            </a:extLst>
          </p:cNvPr>
          <p:cNvSpPr/>
          <p:nvPr/>
        </p:nvSpPr>
        <p:spPr>
          <a:xfrm>
            <a:off x="689488" y="1339434"/>
            <a:ext cx="2153153" cy="633818"/>
          </a:xfrm>
          <a:prstGeom prst="foldedCorner">
            <a:avLst>
              <a:gd name="adj" fmla="val 47619"/>
            </a:avLst>
          </a:prstGeom>
          <a:solidFill>
            <a:srgbClr val="FBBC0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5F025378-0AED-405F-ACBF-F6A9FECE0924}"/>
              </a:ext>
            </a:extLst>
          </p:cNvPr>
          <p:cNvSpPr txBox="1"/>
          <p:nvPr/>
        </p:nvSpPr>
        <p:spPr>
          <a:xfrm>
            <a:off x="632871" y="1429582"/>
            <a:ext cx="1813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000" b="1" i="0" u="none" strike="noStrike" kern="1200" cap="none" spc="0" normalizeH="0" baseline="0" noProof="0" dirty="0" err="1">
                <a:ln>
                  <a:noFill/>
                </a:ln>
                <a:solidFill>
                  <a:prstClr val="white"/>
                </a:solidFill>
                <a:effectLst/>
                <a:uLnTx/>
                <a:uFillTx/>
                <a:latin typeface="SVN-Product Sans" panose="020B0403030502040203" pitchFamily="34" charset="0"/>
                <a:ea typeface="+mn-ea"/>
                <a:cs typeface="+mn-cs"/>
              </a:rPr>
              <a:t>Nội</a:t>
            </a:r>
            <a:r>
              <a:rPr kumimoji="0" lang="en-PH" sz="2000" b="1" i="0" u="none" strike="noStrike" kern="1200" cap="none" spc="0" normalizeH="0" baseline="0" noProof="0" dirty="0">
                <a:ln>
                  <a:noFill/>
                </a:ln>
                <a:solidFill>
                  <a:prstClr val="white"/>
                </a:solidFill>
                <a:effectLst/>
                <a:uLnTx/>
                <a:uFillTx/>
                <a:latin typeface="SVN-Product Sans" panose="020B0403030502040203" pitchFamily="34" charset="0"/>
                <a:ea typeface="+mn-ea"/>
                <a:cs typeface="+mn-cs"/>
              </a:rPr>
              <a:t> dung 1</a:t>
            </a:r>
          </a:p>
        </p:txBody>
      </p:sp>
      <p:pic>
        <p:nvPicPr>
          <p:cNvPr id="60" name="Picture 59" descr="Apple Moody Foodies">
            <a:extLst>
              <a:ext uri="{FF2B5EF4-FFF2-40B4-BE49-F238E27FC236}">
                <a16:creationId xmlns:a16="http://schemas.microsoft.com/office/drawing/2014/main" id="{AA4BD020-AD3F-47E6-A815-D6B2A95A17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56103" y="5439914"/>
            <a:ext cx="1008824" cy="1008824"/>
          </a:xfrm>
          <a:prstGeom prst="rect">
            <a:avLst/>
          </a:prstGeom>
        </p:spPr>
      </p:pic>
      <p:pic>
        <p:nvPicPr>
          <p:cNvPr id="61" name="Picture 60" descr="Watermelon Moody Foodies">
            <a:extLst>
              <a:ext uri="{FF2B5EF4-FFF2-40B4-BE49-F238E27FC236}">
                <a16:creationId xmlns:a16="http://schemas.microsoft.com/office/drawing/2014/main" id="{6A39C984-0F0C-4C7E-A10E-D5215F39C9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9653" y="5442715"/>
            <a:ext cx="1008825" cy="1008825"/>
          </a:xfrm>
          <a:prstGeom prst="rect">
            <a:avLst/>
          </a:prstGeom>
        </p:spPr>
      </p:pic>
      <p:sp>
        <p:nvSpPr>
          <p:cNvPr id="77" name="TextBox 76">
            <a:extLst>
              <a:ext uri="{FF2B5EF4-FFF2-40B4-BE49-F238E27FC236}">
                <a16:creationId xmlns:a16="http://schemas.microsoft.com/office/drawing/2014/main" id="{D085CA9A-69B8-4A2A-869F-BB1466AF431B}"/>
              </a:ext>
            </a:extLst>
          </p:cNvPr>
          <p:cNvSpPr txBox="1"/>
          <p:nvPr/>
        </p:nvSpPr>
        <p:spPr>
          <a:xfrm>
            <a:off x="837826" y="2158674"/>
            <a:ext cx="445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Phân</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tích</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yêu</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cầu</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hệ</a:t>
            </a:r>
            <a:r>
              <a:rPr kumimoji="0" lang="en-US"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SVN-Product Sans" panose="020B0403030502040203" pitchFamily="34" charset="0"/>
                <a:ea typeface="+mn-ea"/>
                <a:cs typeface="+mn-cs"/>
              </a:rPr>
              <a:t>thống</a:t>
            </a:r>
            <a:endParaRPr kumimoji="0" lang="vi-VN" sz="2400" b="1" i="0" u="none" strike="noStrike" kern="1200" cap="none" spc="0" normalizeH="0" baseline="0" noProof="0" dirty="0">
              <a:ln>
                <a:noFill/>
              </a:ln>
              <a:solidFill>
                <a:prstClr val="black"/>
              </a:solidFill>
              <a:effectLst/>
              <a:uLnTx/>
              <a:uFillTx/>
              <a:latin typeface="SVN-Product Sans" panose="020B0403030502040203" pitchFamily="34" charset="0"/>
              <a:ea typeface="+mn-ea"/>
              <a:cs typeface="+mn-cs"/>
            </a:endParaRPr>
          </a:p>
        </p:txBody>
      </p:sp>
      <p:sp>
        <p:nvSpPr>
          <p:cNvPr id="5" name="TextBox 4">
            <a:extLst>
              <a:ext uri="{FF2B5EF4-FFF2-40B4-BE49-F238E27FC236}">
                <a16:creationId xmlns:a16="http://schemas.microsoft.com/office/drawing/2014/main" id="{D50B060B-3636-AE1B-A637-C1E9818FEDB2}"/>
              </a:ext>
            </a:extLst>
          </p:cNvPr>
          <p:cNvSpPr txBox="1"/>
          <p:nvPr/>
        </p:nvSpPr>
        <p:spPr>
          <a:xfrm>
            <a:off x="902477" y="2620339"/>
            <a:ext cx="10699532"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Yêu cầu thứ 3: Trong các phòng học sẽ được trang bị máy tính để bàn. Trong thực tế, phòng máy sẽ được lắp điều khiển thiết bị điều hòa. Thiết bị đo sẽ thu thập dữ liệu liên tục sau mỗi 1 phút theo thời gian thực và gửi về máy chủ xử lý sau mỗi 5 phút.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Do phải điều khiển điều hòa từ máy chủ (server) nên các điều hòa này sẽ được nối tới máy chủ ở phòng H6 106. Ta sẽ cài đặc để nó có thể gửi được thông tin từ các cảm biển. Nên các cảm biến sẽ được kết nối theo con đường khác, cụ thể là chia theo vlan sẽ có ở phầ sau.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dirty="0"/>
              <a:t>Yêu cầu thứ 4: Mô tả dữ liệu: Một cảm biến sẽ đo một chỉ số khác nhưng kích thước định dạng dữ liệu của chúng là 32 KiB. Các cảm biến sẽ thu thập dữ liệu trong một phút một lần và sau 5 phút, chúng sẽ gửi dữ liệu này đến máy chủ trung tâm qua mạng WIFI. Hệ thống hoạt động của camera giám sát 24/7 sẽ lưu trữ dữ liệu trực tiếp về máy chủ trung tâm với tốc độ truyền dữ liệu 100 Mbps. Các máy tính trong lớp học sẽ tải khoảng 200MB mỗi ngày (giờ cao điểm là 7:00 - 17:30). Mỗi thiết bị khi kết nối mạng WIFI đều được sử dụng với tốc độ tối đa 256 Kbps trong khoảng thời gian từ 07h30 đến 17h30.</a:t>
            </a:r>
            <a:endPar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3424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2138</Words>
  <Application>Microsoft Office PowerPoint</Application>
  <PresentationFormat>Widescreen</PresentationFormat>
  <Paragraphs>293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Product Sans</vt:lpstr>
      <vt:lpstr>SVN-Product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Ann Catipon</dc:creator>
  <cp:lastModifiedBy>Nguyễn Bảo</cp:lastModifiedBy>
  <cp:revision>77</cp:revision>
  <dcterms:created xsi:type="dcterms:W3CDTF">2021-04-09T16:30:58Z</dcterms:created>
  <dcterms:modified xsi:type="dcterms:W3CDTF">2022-12-12T10:15:52Z</dcterms:modified>
</cp:coreProperties>
</file>