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106-DC7C-4740-A604-A3FA833FE2A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8D9-58CC-4689-BC51-0AF6C99F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0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106-DC7C-4740-A604-A3FA833FE2A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8D9-58CC-4689-BC51-0AF6C99F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6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106-DC7C-4740-A604-A3FA833FE2A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8D9-58CC-4689-BC51-0AF6C99F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0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106-DC7C-4740-A604-A3FA833FE2A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8D9-58CC-4689-BC51-0AF6C99F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106-DC7C-4740-A604-A3FA833FE2A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8D9-58CC-4689-BC51-0AF6C99F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7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106-DC7C-4740-A604-A3FA833FE2A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8D9-58CC-4689-BC51-0AF6C99F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0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106-DC7C-4740-A604-A3FA833FE2A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8D9-58CC-4689-BC51-0AF6C99F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1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106-DC7C-4740-A604-A3FA833FE2A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8D9-58CC-4689-BC51-0AF6C99F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2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106-DC7C-4740-A604-A3FA833FE2A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8D9-58CC-4689-BC51-0AF6C99F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106-DC7C-4740-A604-A3FA833FE2A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8D9-58CC-4689-BC51-0AF6C99F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2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106-DC7C-4740-A604-A3FA833FE2A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8D9-58CC-4689-BC51-0AF6C99F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2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12106-DC7C-4740-A604-A3FA833FE2A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2A8D9-58CC-4689-BC51-0AF6C99F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0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056485" y="1593128"/>
            <a:ext cx="1575847" cy="1343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Botom</a:t>
            </a:r>
            <a:r>
              <a:rPr lang="en-US" dirty="0" smtClean="0"/>
              <a:t> Jig test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0" y="3348084"/>
            <a:ext cx="1437590" cy="1343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Nguồn</a:t>
            </a:r>
            <a:r>
              <a:rPr lang="en-US" dirty="0" smtClean="0"/>
              <a:t> AC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904193" y="1593128"/>
            <a:ext cx="1575847" cy="1343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 Jig test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056485" y="3348084"/>
            <a:ext cx="5423555" cy="1343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Mạch</a:t>
            </a:r>
            <a:r>
              <a:rPr lang="en-US" dirty="0" smtClean="0"/>
              <a:t> Relay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098936" y="3348084"/>
            <a:ext cx="1575847" cy="1343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Hub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1016793" y="3348084"/>
            <a:ext cx="1175207" cy="1343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>
          <a:xfrm>
            <a:off x="1437590" y="4019744"/>
            <a:ext cx="618895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0" idx="1"/>
          </p:cNvCxnSpPr>
          <p:nvPr/>
        </p:nvCxnSpPr>
        <p:spPr>
          <a:xfrm>
            <a:off x="7480040" y="4019744"/>
            <a:ext cx="618896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</p:cNvCxnSpPr>
          <p:nvPr/>
        </p:nvCxnSpPr>
        <p:spPr>
          <a:xfrm flipH="1">
            <a:off x="2844408" y="2936447"/>
            <a:ext cx="1" cy="411637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063610" y="1593127"/>
            <a:ext cx="1388533" cy="1343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5" idx="3"/>
            <a:endCxn id="25" idx="1"/>
          </p:cNvCxnSpPr>
          <p:nvPr/>
        </p:nvCxnSpPr>
        <p:spPr>
          <a:xfrm flipV="1">
            <a:off x="3632332" y="2264787"/>
            <a:ext cx="431278" cy="1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3"/>
            <a:endCxn id="8" idx="1"/>
          </p:cNvCxnSpPr>
          <p:nvPr/>
        </p:nvCxnSpPr>
        <p:spPr>
          <a:xfrm>
            <a:off x="5452143" y="2264787"/>
            <a:ext cx="452050" cy="1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3"/>
            <a:endCxn id="10" idx="0"/>
          </p:cNvCxnSpPr>
          <p:nvPr/>
        </p:nvCxnSpPr>
        <p:spPr>
          <a:xfrm>
            <a:off x="7480040" y="2264788"/>
            <a:ext cx="1406820" cy="1083296"/>
          </a:xfrm>
          <a:prstGeom prst="bentConnector2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2"/>
          </p:cNvCxnSpPr>
          <p:nvPr/>
        </p:nvCxnSpPr>
        <p:spPr>
          <a:xfrm flipH="1">
            <a:off x="6692116" y="2936447"/>
            <a:ext cx="1" cy="411637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3"/>
            <a:endCxn id="11" idx="1"/>
          </p:cNvCxnSpPr>
          <p:nvPr/>
        </p:nvCxnSpPr>
        <p:spPr>
          <a:xfrm>
            <a:off x="9674783" y="4019744"/>
            <a:ext cx="1342010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8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it.sharitek@outlook.com</dc:creator>
  <cp:lastModifiedBy>it.sharitek@outlook.com</cp:lastModifiedBy>
  <cp:revision>4</cp:revision>
  <dcterms:created xsi:type="dcterms:W3CDTF">2022-12-05T04:43:20Z</dcterms:created>
  <dcterms:modified xsi:type="dcterms:W3CDTF">2022-12-05T09:20:49Z</dcterms:modified>
</cp:coreProperties>
</file>