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1" autoAdjust="0"/>
    <p:restoredTop sz="94660"/>
  </p:normalViewPr>
  <p:slideViewPr>
    <p:cSldViewPr snapToGrid="0" snapToObjects="1">
      <p:cViewPr>
        <p:scale>
          <a:sx n="72" d="100"/>
          <a:sy n="72" d="100"/>
        </p:scale>
        <p:origin x="-1368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Times New Roman" pitchFamily="18" charset="0"/>
                <a:cs typeface="Times New Roman" pitchFamily="18" charset="0"/>
              </a:rPr>
              <a:t>Next-Gen Python Calculator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400" dirty="0">
                <a:latin typeface="Times New Roman" pitchFamily="18" charset="0"/>
                <a:cs typeface="Times New Roman" pitchFamily="18" charset="0"/>
              </a:rPr>
              <a:t>Innovative, Feature-Rich, and User-Friendly</a:t>
            </a:r>
          </a:p>
          <a:p>
            <a:r>
              <a:rPr dirty="0">
                <a:latin typeface="Times New Roman" pitchFamily="18" charset="0"/>
                <a:cs typeface="Times New Roman" pitchFamily="18" charset="0"/>
              </a:rPr>
              <a:t>Presented by: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Lameck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Kipsang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rPr dirty="0">
                <a:latin typeface="Times New Roman" pitchFamily="18" charset="0"/>
                <a:cs typeface="Times New Roman" pitchFamily="18" charset="0"/>
              </a:rPr>
              <a:t>Let's Talk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400"/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Contact Us:</a:t>
            </a:r>
          </a:p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Email: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lameck.cs16@gmail.com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Phone: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+254725713859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Call to Action: Join us in revolutionizing the calculator industry!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rPr dirty="0">
                <a:latin typeface="Times New Roman" pitchFamily="18" charset="0"/>
                <a:cs typeface="Times New Roman" pitchFamily="18" charset="0"/>
              </a:rP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 sz="2400"/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• Current calculators are either too basic or overly complex.</a:t>
            </a:r>
          </a:p>
          <a:p>
            <a:pPr marL="0" indent="0">
              <a:buNone/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• Lack of intuitive design and modern features in most digital calculators.</a:t>
            </a:r>
          </a:p>
          <a:p>
            <a:pPr marL="0" indent="0">
              <a:buNone/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• Users are forced to choose between limited basic calculators or expensive, complicated tools.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rPr dirty="0">
                <a:latin typeface="Times New Roman" pitchFamily="18" charset="0"/>
                <a:cs typeface="Times New Roman" pitchFamily="18" charset="0"/>
              </a:rP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 sz="2400"/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• A visually appealing, easy-to-use calculator with advanced functionality.</a:t>
            </a:r>
          </a:p>
          <a:p>
            <a:pPr marL="0" indent="0">
              <a:buNone/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• Offers both basic arithmetic operations and complex mathematical features.</a:t>
            </a:r>
          </a:p>
          <a:p>
            <a:pPr marL="0" indent="0">
              <a:buNone/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• Accessible to a broad audience, from students to professionals.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rPr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  <a:defRPr sz="2400"/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• Basic Operations: Addition, Subtraction, Multiplication, Division.</a:t>
            </a:r>
          </a:p>
          <a:p>
            <a:pPr marL="0" indent="0">
              <a:buNone/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• Advanced Functions: Sin, Cos, Tan, Square Root, Exponentiation.</a:t>
            </a:r>
          </a:p>
          <a:p>
            <a:pPr marL="0" indent="0">
              <a:buNone/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• Inverse Trigonometric Functions: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Asin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Acos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Atan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• Logarithmic Calculations: Natural log, Log base 10.</a:t>
            </a:r>
          </a:p>
          <a:p>
            <a:pPr marL="0" indent="0">
              <a:buNone/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• Binary and Hexadecimal Conversions.</a:t>
            </a:r>
          </a:p>
          <a:p>
            <a:pPr marL="0" indent="0">
              <a:buNone/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• Memory storage and recall functionality.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rPr dirty="0">
                <a:latin typeface="Times New Roman" pitchFamily="18" charset="0"/>
                <a:cs typeface="Times New Roman" pitchFamily="18" charset="0"/>
              </a:rPr>
              <a:t>Designed for Simplicity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 sz="2400"/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• Clean, intuitive layout with large, easy-to-read buttons.</a:t>
            </a:r>
          </a:p>
          <a:p>
            <a:pPr marL="0" indent="0">
              <a:buNone/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• Accessible to users of all ages and skill levels.</a:t>
            </a:r>
          </a:p>
          <a:p>
            <a:pPr marL="0" indent="0">
              <a:buNone/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• Single interface for both basic and advanced functionality.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rPr dirty="0">
                <a:latin typeface="Times New Roman" pitchFamily="18" charset="0"/>
                <a:cs typeface="Times New Roman" pitchFamily="18" charset="0"/>
              </a:rP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 sz="2400"/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• Target audience: students, engineers, scientists, and general consumers.</a:t>
            </a:r>
          </a:p>
          <a:p>
            <a:pPr marL="0" indent="0">
              <a:buNone/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• The global calculator market is valued at $XX billion with potential growth in the education sector.</a:t>
            </a:r>
          </a:p>
          <a:p>
            <a:pPr marL="0" indent="0">
              <a:buNone/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• A perfect fit for digital platforms, schools, and personal use.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rPr dirty="0">
                <a:latin typeface="Times New Roman" pitchFamily="18" charset="0"/>
                <a:cs typeface="Times New Roman" pitchFamily="18" charset="0"/>
              </a:rPr>
              <a:t>Our Competitive 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 sz="2400"/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• Modern, sleek design compared to traditional calculator apps.</a:t>
            </a:r>
          </a:p>
          <a:p>
            <a:pPr marL="0" indent="0">
              <a:buNone/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• Comprehensive feature set at a fraction of the complexity of scientific calculators.</a:t>
            </a:r>
          </a:p>
          <a:p>
            <a:pPr marL="0" indent="0">
              <a:buNone/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• Built-in educational tools for students learning advanced math concepts.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rPr dirty="0">
                <a:latin typeface="Times New Roman" pitchFamily="18" charset="0"/>
                <a:cs typeface="Times New Roman" pitchFamily="18" charset="0"/>
              </a:rPr>
              <a:t>Why Invest?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 sz="2400"/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• Potential to disrupt the traditional calculator market with an affordable, feature-rich solution.</a:t>
            </a:r>
          </a:p>
          <a:p>
            <a:pPr marL="0" indent="0">
              <a:buNone/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• Opportunity for partnerships with educational institutions, tech companies, and software distributors.</a:t>
            </a:r>
          </a:p>
          <a:p>
            <a:pPr marL="0" indent="0">
              <a:buNone/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• Strong potential for scaling and adding more features.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rPr dirty="0">
                <a:latin typeface="Times New Roman" pitchFamily="18" charset="0"/>
                <a:cs typeface="Times New Roman" pitchFamily="18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 sz="2400"/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• Enhance functionality with graphing and other advanced features.</a:t>
            </a:r>
          </a:p>
          <a:p>
            <a:pPr marL="0" indent="0">
              <a:buNone/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• Expand distribution across multiple platforms (mobile, desktop, web).</a:t>
            </a:r>
          </a:p>
          <a:p>
            <a:pPr marL="0" indent="0">
              <a:buNone/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• Potential monetization through premium features or licensing.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</TotalTime>
  <Words>380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Apex</vt:lpstr>
      <vt:lpstr>Next-Gen Python Calculator</vt:lpstr>
      <vt:lpstr>The Problem</vt:lpstr>
      <vt:lpstr>Our Solution</vt:lpstr>
      <vt:lpstr>Key Features</vt:lpstr>
      <vt:lpstr>Designed for Simplicity</vt:lpstr>
      <vt:lpstr>Market Opportunity</vt:lpstr>
      <vt:lpstr>Our Competitive Edge</vt:lpstr>
      <vt:lpstr>Why Invest?</vt:lpstr>
      <vt:lpstr>Next Steps</vt:lpstr>
      <vt:lpstr>Let's Talk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Next-Gen Python Calculator</dc:title>
  <dc:subject/>
  <dc:creator/>
  <cp:keywords/>
  <dc:description>generated using python-pptx</dc:description>
  <cp:lastModifiedBy>Lameck</cp:lastModifiedBy>
  <cp:revision>14</cp:revision>
  <dcterms:created xsi:type="dcterms:W3CDTF">2013-01-27T09:14:16Z</dcterms:created>
  <dcterms:modified xsi:type="dcterms:W3CDTF">2024-09-28T03:41:27Z</dcterms:modified>
  <cp:category/>
</cp:coreProperties>
</file>