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2241" autoAdjust="0"/>
    <p:restoredTop sz="94660"/>
  </p:normalViewPr>
  <p:slideViewPr>
    <p:cSldViewPr>
      <p:cViewPr varScale="1">
        <p:scale>
          <a:sx n="70" d="100"/>
          <a:sy n="70" d="100"/>
        </p:scale>
        <p:origin x="-9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352" y="-9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02237-F0BA-4345-8A8C-977D2D97B556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9A7F6-0AA1-4F31-BB06-1FC97420C73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AC8D4-15BB-4880-AF28-F2DC151121A0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A203E-2ED8-4B91-AE0F-438E4248B6A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6868" y="609600"/>
            <a:ext cx="5105400" cy="1752600"/>
          </a:xfrm>
        </p:spPr>
        <p:txBody>
          <a:bodyPr/>
          <a:lstStyle/>
          <a:p>
            <a:pPr algn="ctr"/>
            <a:r>
              <a:rPr lang="ar-JO" sz="3200" dirty="0" smtClean="0"/>
              <a:t>بسم الله الرحمن الرحيم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0" y="2743200"/>
            <a:ext cx="5867400" cy="2514600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ar-JO" sz="6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رحلة</a:t>
            </a:r>
            <a:r>
              <a:rPr lang="en-US" sz="6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”</a:t>
            </a:r>
            <a:endParaRPr lang="ar-JO" sz="6000" dirty="0" smtClean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6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“ </a:t>
            </a:r>
            <a:r>
              <a:rPr lang="ar-JO" sz="6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لميس بشير</a:t>
            </a:r>
            <a:r>
              <a:rPr lang="en-US" sz="6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”</a:t>
            </a:r>
            <a:endParaRPr lang="ar-JO" sz="6000" dirty="0" smtClean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JO" dirty="0" smtClean="0"/>
              <a:t>اتصل بنا  </a:t>
            </a:r>
            <a:br>
              <a:rPr lang="ar-JO" dirty="0" smtClean="0"/>
            </a:br>
            <a:r>
              <a:rPr lang="ar-JO" dirty="0" smtClean="0"/>
              <a:t>  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497416"/>
            <a:ext cx="5440680" cy="1017184"/>
          </a:xfrm>
        </p:spPr>
        <p:txBody>
          <a:bodyPr>
            <a:normAutofit/>
          </a:bodyPr>
          <a:lstStyle/>
          <a:p>
            <a:pPr algn="ctr"/>
            <a:r>
              <a:rPr lang="ar-JO" sz="2000" dirty="0" smtClean="0">
                <a:solidFill>
                  <a:schemeClr val="accent1">
                    <a:lumMod val="75000"/>
                  </a:schemeClr>
                </a:solidFill>
              </a:rPr>
              <a:t>صفحة خاصة للزائر يمكنه من خلالها التواصل مع </a:t>
            </a:r>
          </a:p>
          <a:p>
            <a:pPr algn="ctr"/>
            <a:r>
              <a:rPr lang="ar-JO" sz="2000" dirty="0" smtClean="0">
                <a:solidFill>
                  <a:schemeClr val="accent1">
                    <a:lumMod val="75000"/>
                  </a:schemeClr>
                </a:solidFill>
              </a:rPr>
              <a:t>المسؤولين للموقع.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514600"/>
            <a:ext cx="7239000" cy="3990752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JO" dirty="0" smtClean="0"/>
              <a:t>ملخص: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239000" cy="4703136"/>
          </a:xfrm>
        </p:spPr>
        <p:txBody>
          <a:bodyPr>
            <a:normAutofit/>
          </a:bodyPr>
          <a:lstStyle/>
          <a:p>
            <a:pPr algn="r">
              <a:buNone/>
            </a:pPr>
            <a:r>
              <a:rPr lang="ar-JO" sz="2800" dirty="0" smtClean="0">
                <a:solidFill>
                  <a:schemeClr val="accent1">
                    <a:lumMod val="75000"/>
                  </a:schemeClr>
                </a:solidFill>
                <a:latin typeface="Adobe Fan Heiti Std B" pitchFamily="34" charset="-128"/>
                <a:ea typeface="Adobe Fan Heiti Std B" pitchFamily="34" charset="-128"/>
                <a:cs typeface="Adobe Arabic" pitchFamily="18" charset="-78"/>
              </a:rPr>
              <a:t>قمت بانشاء مشروع ويب وقمت بتسميته ”رحلة“</a:t>
            </a:r>
            <a:endParaRPr lang="en-US" sz="2800" dirty="0" smtClean="0">
              <a:solidFill>
                <a:schemeClr val="accent1">
                  <a:lumMod val="75000"/>
                </a:schemeClr>
              </a:solidFill>
              <a:latin typeface="Adobe Fan Heiti Std B" pitchFamily="34" charset="-128"/>
              <a:ea typeface="Adobe Fan Heiti Std B" pitchFamily="34" charset="-128"/>
              <a:cs typeface="Adobe Arabic" pitchFamily="18" charset="-78"/>
            </a:endParaRPr>
          </a:p>
          <a:p>
            <a:pPr algn="r">
              <a:buNone/>
            </a:pP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Adobe Fan Heiti Std B" pitchFamily="34" charset="-128"/>
                <a:ea typeface="Adobe Fan Heiti Std B" pitchFamily="34" charset="-128"/>
                <a:cs typeface="Adobe Arabic" pitchFamily="18" charset="-78"/>
              </a:rPr>
              <a:t> “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Adobe Fan Heiti Std B" pitchFamily="34" charset="-128"/>
                <a:ea typeface="Adobe Fan Heiti Std B" pitchFamily="34" charset="-128"/>
                <a:cs typeface="Adobe Arabic" pitchFamily="18" charset="-78"/>
              </a:rPr>
              <a:t>html,css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Adobe Fan Heiti Std B" pitchFamily="34" charset="-128"/>
                <a:ea typeface="Adobe Fan Heiti Std B" pitchFamily="34" charset="-128"/>
                <a:cs typeface="Adobe Arabic" pitchFamily="18" charset="-78"/>
              </a:rPr>
              <a:t>”</a:t>
            </a:r>
            <a:r>
              <a:rPr lang="ar-JO" sz="2800" dirty="0" smtClean="0">
                <a:solidFill>
                  <a:schemeClr val="accent1">
                    <a:lumMod val="75000"/>
                  </a:schemeClr>
                </a:solidFill>
                <a:latin typeface="Adobe Fan Heiti Std B" pitchFamily="34" charset="-128"/>
                <a:ea typeface="Adobe Fan Heiti Std B" pitchFamily="34" charset="-128"/>
                <a:cs typeface="Adobe Arabic" pitchFamily="18" charset="-78"/>
              </a:rPr>
              <a:t>باستخدام لغة</a:t>
            </a:r>
            <a:endParaRPr lang="en-US" sz="2800" dirty="0" smtClean="0">
              <a:solidFill>
                <a:schemeClr val="accent1">
                  <a:lumMod val="75000"/>
                </a:schemeClr>
              </a:solidFill>
              <a:latin typeface="Adobe Fan Heiti Std B" pitchFamily="34" charset="-128"/>
              <a:ea typeface="Adobe Fan Heiti Std B" pitchFamily="34" charset="-128"/>
              <a:cs typeface="Adobe Arabic" pitchFamily="18" charset="-78"/>
            </a:endParaRPr>
          </a:p>
          <a:p>
            <a:pPr algn="ctr">
              <a:buNone/>
            </a:pPr>
            <a:r>
              <a:rPr lang="ar-JO" sz="2800" dirty="0" smtClean="0">
                <a:solidFill>
                  <a:schemeClr val="accent1">
                    <a:lumMod val="75000"/>
                  </a:schemeClr>
                </a:solidFill>
                <a:latin typeface="Adobe Fan Heiti Std B" pitchFamily="34" charset="-128"/>
                <a:ea typeface="Adobe Fan Heiti Std B" pitchFamily="34" charset="-128"/>
                <a:cs typeface="Adobe Arabic" pitchFamily="18" charset="-78"/>
              </a:rPr>
              <a:t>وهناك بعض الافكار التي يمكنني اضافتها لتطوير الموقع والتعديل عليه مثل :</a:t>
            </a:r>
          </a:p>
          <a:p>
            <a:pPr algn="ctr">
              <a:buNone/>
            </a:pPr>
            <a:r>
              <a:rPr lang="ar-JO" sz="2800" dirty="0" smtClean="0">
                <a:solidFill>
                  <a:schemeClr val="accent1">
                    <a:lumMod val="75000"/>
                  </a:schemeClr>
                </a:solidFill>
                <a:latin typeface="Adobe Fan Heiti Std B" pitchFamily="34" charset="-128"/>
                <a:ea typeface="Adobe Fan Heiti Std B" pitchFamily="34" charset="-128"/>
                <a:cs typeface="Adobe Arabic" pitchFamily="18" charset="-78"/>
              </a:rPr>
              <a:t>1-اضافة خاصية الحجز بالفنادق .</a:t>
            </a:r>
          </a:p>
          <a:p>
            <a:pPr algn="ctr">
              <a:buNone/>
            </a:pP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Adobe Fan Heiti Std B" pitchFamily="34" charset="-128"/>
                <a:ea typeface="Adobe Fan Heiti Std B" pitchFamily="34" charset="-128"/>
                <a:cs typeface="Adobe Arabic" pitchFamily="18" charset="-78"/>
              </a:rPr>
              <a:t>.</a:t>
            </a:r>
            <a:r>
              <a:rPr lang="ar-JO" sz="2800" dirty="0" smtClean="0">
                <a:solidFill>
                  <a:schemeClr val="accent1">
                    <a:lumMod val="75000"/>
                  </a:schemeClr>
                </a:solidFill>
                <a:latin typeface="Adobe Fan Heiti Std B" pitchFamily="34" charset="-128"/>
                <a:ea typeface="Adobe Fan Heiti Std B" pitchFamily="34" charset="-128"/>
                <a:cs typeface="Adobe Arabic" pitchFamily="18" charset="-78"/>
              </a:rPr>
              <a:t>2- اضافة صفحة اخبار يمكن عرض بعض الاخبارالمتعلقة بالسياحة في الاردن</a:t>
            </a:r>
          </a:p>
          <a:p>
            <a:pPr algn="ctr">
              <a:buNone/>
            </a:pPr>
            <a:r>
              <a:rPr lang="ar-JO" sz="2800" dirty="0" smtClean="0">
                <a:solidFill>
                  <a:schemeClr val="accent1">
                    <a:lumMod val="75000"/>
                  </a:schemeClr>
                </a:solidFill>
                <a:latin typeface="Adobe Fan Heiti Std B" pitchFamily="34" charset="-128"/>
                <a:ea typeface="Adobe Fan Heiti Std B" pitchFamily="34" charset="-128"/>
                <a:cs typeface="Adobe Arabic" pitchFamily="18" charset="-78"/>
              </a:rPr>
              <a:t>3-اضافة بعض الجولات والرحلات الترفيهية الخاصة بالعائلات وتامين وسائل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Adobe Fan Heiti Std B" pitchFamily="34" charset="-128"/>
                <a:ea typeface="Adobe Fan Heiti Std B" pitchFamily="34" charset="-128"/>
                <a:cs typeface="Adobe Arabic" pitchFamily="18" charset="-78"/>
              </a:rPr>
              <a:t>.</a:t>
            </a:r>
            <a:r>
              <a:rPr lang="ar-JO" sz="2800" dirty="0" smtClean="0">
                <a:solidFill>
                  <a:schemeClr val="accent1">
                    <a:lumMod val="75000"/>
                  </a:schemeClr>
                </a:solidFill>
                <a:latin typeface="Adobe Fan Heiti Std B" pitchFamily="34" charset="-128"/>
                <a:ea typeface="Adobe Fan Heiti Std B" pitchFamily="34" charset="-128"/>
                <a:cs typeface="Adobe Arabic" pitchFamily="18" charset="-78"/>
              </a:rPr>
              <a:t>النقل من خلال مشروع ”رحلة</a:t>
            </a:r>
            <a:r>
              <a:rPr lang="ar-JO" sz="2400" dirty="0" smtClean="0">
                <a:solidFill>
                  <a:schemeClr val="accent1">
                    <a:lumMod val="75000"/>
                  </a:schemeClr>
                </a:solidFill>
                <a:latin typeface="Adobe Fan Heiti Std B" pitchFamily="34" charset="-128"/>
                <a:ea typeface="Adobe Fan Heiti Std B" pitchFamily="34" charset="-128"/>
                <a:cs typeface="Adobe Arabic" pitchFamily="18" charset="-78"/>
              </a:rPr>
              <a:t>“</a:t>
            </a:r>
          </a:p>
          <a:p>
            <a:pPr algn="ctr">
              <a:buNone/>
            </a:pPr>
            <a:endParaRPr lang="en-US" sz="2400" dirty="0">
              <a:solidFill>
                <a:schemeClr val="accent1">
                  <a:lumMod val="75000"/>
                </a:schemeClr>
              </a:solidFill>
              <a:latin typeface="Adobe Fan Heiti Std B" pitchFamily="34" charset="-128"/>
              <a:ea typeface="Adobe Fan Heiti Std B" pitchFamily="34" charset="-128"/>
              <a:cs typeface="Adobe Arabic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ar-JO" dirty="0" smtClean="0"/>
              <a:t>شكرا جزيلا لاستماعكم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5200" y="1676400"/>
            <a:ext cx="4962378" cy="2777648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ar-JO" dirty="0" smtClean="0"/>
              <a:t>بالبداية قمت بعمل صفحة تسجيل الدخول .              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ar-JO" dirty="0" smtClean="0"/>
              <a:t>في حين لايوجد حساب للمستخدم تظهر</a:t>
            </a:r>
            <a:r>
              <a:rPr lang="en-US" dirty="0" smtClean="0"/>
              <a:t> </a:t>
            </a:r>
            <a:r>
              <a:rPr lang="ar-JO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r-JO" dirty="0" smtClean="0"/>
              <a:t>نقوم بادخال الاسم والرقم السري ثم ننتقل الى صفحة المبيعات التالية.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ar-JO" sz="6000" dirty="0" smtClean="0">
                <a:latin typeface="Adobe Fan Heiti Std B" pitchFamily="34" charset="-128"/>
                <a:ea typeface="Adobe Fan Heiti Std B" pitchFamily="34" charset="-128"/>
                <a:cs typeface="Adobe Arabic" pitchFamily="18" charset="-78"/>
              </a:rPr>
              <a:t>رحلة </a:t>
            </a:r>
            <a:endParaRPr lang="en-US" sz="6000" dirty="0">
              <a:latin typeface="Adobe Fan Heiti Std B" pitchFamily="34" charset="-128"/>
              <a:ea typeface="Adobe Fan Heiti Std B" pitchFamily="34" charset="-128"/>
              <a:cs typeface="Adobe Arabic" pitchFamily="18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336936"/>
          </a:xfrm>
        </p:spPr>
        <p:txBody>
          <a:bodyPr>
            <a:noAutofit/>
          </a:bodyPr>
          <a:lstStyle/>
          <a:p>
            <a:r>
              <a:rPr lang="ar-JO" sz="3600" dirty="0" smtClean="0">
                <a:latin typeface="Adobe Arabic" pitchFamily="18" charset="-78"/>
                <a:cs typeface="Adobe Arabic" pitchFamily="18" charset="-78"/>
              </a:rPr>
              <a:t>هو موقع سياحي بسيط على المستخدم ويمكن من خلاله التعرف على بعض المناطق السياحية  وعلى بعض الفنادق في الاردن بشكل سهل . </a:t>
            </a:r>
            <a:endParaRPr lang="en-US" sz="3600" dirty="0">
              <a:latin typeface="Adobe Arabic" pitchFamily="18" charset="-78"/>
              <a:cs typeface="Adobe Arabic" pitchFamily="18" charset="-78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r-JO" dirty="0" smtClean="0"/>
              <a:t>قمت بعمل صفحة رئيسية بسيطة وانيقة يمكن من خلالها الدخول الى عدة صفحات والتنقل بينهما.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JO" dirty="0" smtClean="0"/>
              <a:t>الفنادق     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940984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ar-JO" sz="8000" dirty="0" smtClean="0">
                <a:solidFill>
                  <a:schemeClr val="accent1">
                    <a:lumMod val="75000"/>
                  </a:schemeClr>
                </a:solidFill>
              </a:rPr>
              <a:t>هنا توجد بعض الفنادق الموجودة في اهم المناطق السياحية في الاردن ,التي تظهر للمستخدم بعض مميزات الفنادق التي يحتاجها للراحة وسهولة التعرف عليها</a:t>
            </a:r>
            <a:r>
              <a:rPr lang="ar-JO" sz="2000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ar-JO" sz="2000" dirty="0" smtClean="0"/>
          </a:p>
          <a:p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514600"/>
            <a:ext cx="6934200" cy="3990752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JO" dirty="0" smtClean="0"/>
              <a:t>مقالات سياحية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7086600" cy="1017184"/>
          </a:xfrm>
        </p:spPr>
        <p:txBody>
          <a:bodyPr>
            <a:normAutofit lnSpcReduction="10000"/>
          </a:bodyPr>
          <a:lstStyle/>
          <a:p>
            <a:r>
              <a:rPr lang="ar-JO" sz="2400" dirty="0" smtClean="0">
                <a:solidFill>
                  <a:schemeClr val="accent1">
                    <a:lumMod val="75000"/>
                  </a:schemeClr>
                </a:solidFill>
              </a:rPr>
              <a:t>مقالات للقراءة والتعرف على المناطق السياحة</a:t>
            </a:r>
          </a:p>
          <a:p>
            <a:pPr algn="ctr"/>
            <a:r>
              <a:rPr lang="ar-JO" sz="2400" dirty="0" smtClean="0">
                <a:solidFill>
                  <a:schemeClr val="accent1">
                    <a:lumMod val="75000"/>
                  </a:schemeClr>
                </a:solidFill>
              </a:rPr>
              <a:t>تعرف المستخدم وتعطيه بعض المعلومات السياحة والتاريخية لهذه المناطق</a:t>
            </a:r>
            <a:r>
              <a:rPr lang="ar-JO" sz="2400" dirty="0" smtClean="0"/>
              <a:t>.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590800"/>
            <a:ext cx="7086600" cy="3914552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3097</TotalTime>
  <Words>198</Words>
  <Application>Microsoft Office PowerPoint</Application>
  <PresentationFormat>On-screen Show (4:3)</PresentationFormat>
  <Paragraphs>25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Opulent</vt:lpstr>
      <vt:lpstr>بسم الله الرحمن الرحيم</vt:lpstr>
      <vt:lpstr>بالبداية قمت بعمل صفحة تسجيل الدخول .                  </vt:lpstr>
      <vt:lpstr>في حين لايوجد حساب للمستخدم تظهر  :</vt:lpstr>
      <vt:lpstr>نقوم بادخال الاسم والرقم السري ثم ننتقل الى صفحة المبيعات التالية.</vt:lpstr>
      <vt:lpstr>رحلة </vt:lpstr>
      <vt:lpstr>Slide 6</vt:lpstr>
      <vt:lpstr>قمت بعمل صفحة رئيسية بسيطة وانيقة يمكن من خلالها الدخول الى عدة صفحات والتنقل بينهما.</vt:lpstr>
      <vt:lpstr>الفنادق      </vt:lpstr>
      <vt:lpstr>مقالات سياحية</vt:lpstr>
      <vt:lpstr>اتصل بنا      </vt:lpstr>
      <vt:lpstr>ملخص:</vt:lpstr>
      <vt:lpstr>شكرا جزيلا لاستماعكم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Rehla.com</dc:title>
  <dc:creator>lamees</dc:creator>
  <cp:lastModifiedBy>majdi</cp:lastModifiedBy>
  <cp:revision>52</cp:revision>
  <dcterms:created xsi:type="dcterms:W3CDTF">2006-08-16T00:00:00Z</dcterms:created>
  <dcterms:modified xsi:type="dcterms:W3CDTF">2020-01-11T19:55:49Z</dcterms:modified>
</cp:coreProperties>
</file>