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75"/>
  </p:sldMasterIdLst>
  <p:notesMasterIdLst>
    <p:notesMasterId r:id="rId84"/>
  </p:notesMasterIdLst>
  <p:sldIdLst>
    <p:sldId id="259" r:id="rId76"/>
    <p:sldId id="260" r:id="rId77"/>
    <p:sldId id="262" r:id="rId78"/>
    <p:sldId id="263" r:id="rId79"/>
    <p:sldId id="264" r:id="rId80"/>
    <p:sldId id="268" r:id="rId81"/>
    <p:sldId id="269" r:id="rId82"/>
    <p:sldId id="270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0" autoAdjust="0"/>
  </p:normalViewPr>
  <p:slideViewPr>
    <p:cSldViewPr showGuides="1">
      <p:cViewPr varScale="1">
        <p:scale>
          <a:sx n="74" d="100"/>
          <a:sy n="74" d="100"/>
        </p:scale>
        <p:origin x="-108" y="-28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1.xml"/><Relationship Id="rId8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slide" Target="slides/slide4.xml"/><Relationship Id="rId87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7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5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Master" Target="slideMasters/slideMaster1.xml"/><Relationship Id="rId83" Type="http://schemas.openxmlformats.org/officeDocument/2006/relationships/slide" Target="slides/slide8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" Target="slides/slide3.xml"/><Relationship Id="rId81" Type="http://schemas.openxmlformats.org/officeDocument/2006/relationships/slide" Target="slides/slide6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Rehla.com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77752"/>
          </a:xfrm>
        </p:spPr>
        <p:txBody>
          <a:bodyPr/>
          <a:lstStyle/>
          <a:p>
            <a:r>
              <a:rPr lang="en-US" dirty="0" err="1" smtClean="0"/>
              <a:t>Lamees</a:t>
            </a:r>
            <a:r>
              <a:rPr lang="en-US" dirty="0" smtClean="0"/>
              <a:t> basher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38884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login </a:t>
            </a:r>
            <a:r>
              <a:rPr lang="en-US" dirty="0" err="1" smtClean="0"/>
              <a:t>progect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Sales page project.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Rehla</a:t>
            </a:r>
            <a:r>
              <a:rPr lang="en-US" dirty="0" smtClean="0"/>
              <a:t> tourist project.</a:t>
            </a:r>
          </a:p>
        </p:txBody>
      </p:sp>
    </p:spTree>
    <p:extLst>
      <p:ext uri="{BB962C8B-B14F-4D97-AF65-F5344CB8AC3E}">
        <p14:creationId xmlns:p14="http://schemas.microsoft.com/office/powerpoint/2010/main" val="40262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project</a:t>
            </a:r>
            <a:endParaRPr lang="en-US" dirty="0"/>
          </a:p>
        </p:txBody>
      </p:sp>
      <p:pic>
        <p:nvPicPr>
          <p:cNvPr id="4" name="Content Placeholder 3" descr="‪login.htm - Google Chrome‬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2634"/>
            <a:ext cx="8229600" cy="4461094"/>
          </a:xfrm>
        </p:spPr>
      </p:pic>
    </p:spTree>
    <p:extLst>
      <p:ext uri="{BB962C8B-B14F-4D97-AF65-F5344CB8AC3E}">
        <p14:creationId xmlns:p14="http://schemas.microsoft.com/office/powerpoint/2010/main" val="36511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Salse</a:t>
            </a:r>
            <a:r>
              <a:rPr lang="en-US" dirty="0" smtClean="0"/>
              <a:t> page project </a:t>
            </a:r>
            <a:endParaRPr lang="en-US" dirty="0"/>
          </a:p>
        </p:txBody>
      </p:sp>
      <p:pic>
        <p:nvPicPr>
          <p:cNvPr id="4" name="Content Placeholder 3" descr="‪your makeup.html - Google Chrome‬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640960" cy="4248904"/>
          </a:xfrm>
        </p:spPr>
      </p:pic>
    </p:spTree>
    <p:extLst>
      <p:ext uri="{BB962C8B-B14F-4D97-AF65-F5344CB8AC3E}">
        <p14:creationId xmlns:p14="http://schemas.microsoft.com/office/powerpoint/2010/main" val="19748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rehla</a:t>
            </a:r>
            <a:r>
              <a:rPr lang="en-US" dirty="0" smtClean="0"/>
              <a:t> tourist project</a:t>
            </a:r>
            <a:endParaRPr lang="en-US" dirty="0"/>
          </a:p>
        </p:txBody>
      </p:sp>
      <p:pic>
        <p:nvPicPr>
          <p:cNvPr id="6" name="Content Placeholder 5" descr="‪rehla.html - Google Chrome‬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2634"/>
            <a:ext cx="8229600" cy="4461094"/>
          </a:xfrm>
        </p:spPr>
      </p:pic>
    </p:spTree>
    <p:extLst>
      <p:ext uri="{BB962C8B-B14F-4D97-AF65-F5344CB8AC3E}">
        <p14:creationId xmlns:p14="http://schemas.microsoft.com/office/powerpoint/2010/main" val="15391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13576" cy="5328592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Introdution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thay</a:t>
            </a:r>
            <a:r>
              <a:rPr lang="en-US" dirty="0" smtClean="0"/>
              <a:t> started </a:t>
            </a:r>
            <a:br>
              <a:rPr lang="en-US" dirty="0" smtClean="0"/>
            </a:br>
            <a:r>
              <a:rPr lang="en-US" dirty="0" smtClean="0"/>
              <a:t>I signed in to sign back end as for the </a:t>
            </a:r>
            <a:r>
              <a:rPr lang="en-US" dirty="0" err="1" smtClean="0"/>
              <a:t>rehla</a:t>
            </a:r>
            <a:r>
              <a:rPr lang="en-US" dirty="0" smtClean="0"/>
              <a:t> </a:t>
            </a:r>
            <a:r>
              <a:rPr lang="en-US" dirty="0" err="1" smtClean="0"/>
              <a:t>progect</a:t>
            </a:r>
            <a:r>
              <a:rPr lang="en-US" dirty="0" smtClean="0"/>
              <a:t> ,it is </a:t>
            </a:r>
            <a:r>
              <a:rPr lang="en-US" dirty="0" err="1" smtClean="0"/>
              <a:t>asimple</a:t>
            </a:r>
            <a:r>
              <a:rPr lang="en-US" dirty="0" smtClean="0"/>
              <a:t> project   that gives the visitor an easy idea of tourism in </a:t>
            </a:r>
            <a:r>
              <a:rPr lang="en-US" dirty="0" err="1" smtClean="0"/>
              <a:t>jordan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539552" y="1988840"/>
            <a:ext cx="8157592" cy="13681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57592" cy="2952328"/>
          </a:xfrm>
        </p:spPr>
        <p:txBody>
          <a:bodyPr>
            <a:normAutofit/>
          </a:bodyPr>
          <a:lstStyle/>
          <a:p>
            <a:r>
              <a:rPr lang="en-US" dirty="0" smtClean="0"/>
              <a:t>The goal of this project </a:t>
            </a:r>
            <a:br>
              <a:rPr lang="en-US" dirty="0" smtClean="0"/>
            </a:br>
            <a:r>
              <a:rPr lang="en-US" dirty="0" smtClean="0"/>
              <a:t>it is </a:t>
            </a:r>
            <a:r>
              <a:rPr lang="en-US" dirty="0" err="1" smtClean="0"/>
              <a:t>asmall</a:t>
            </a:r>
            <a:r>
              <a:rPr lang="en-US" dirty="0" smtClean="0"/>
              <a:t> idea for some hotels </a:t>
            </a:r>
            <a:r>
              <a:rPr lang="en-US" smtClean="0"/>
              <a:t>and articles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10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1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2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13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4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15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8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19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20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21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22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23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6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8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2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0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33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35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6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4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4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41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43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45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46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4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8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49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50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5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53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5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56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57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58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59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6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6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63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4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65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6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8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69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7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1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7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3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74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8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9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Props1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12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26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9E9510A-02AF-4564-9E17-46676C80E84C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b4ebf394-daf6-497a-96c5-a2f8c10b38cf"/>
    <ds:schemaRef ds:uri="http://www.w3.org/XML/1998/namespace"/>
    <ds:schemaRef ds:uri="http://purl.org/dc/elements/1.1/"/>
  </ds:schemaRefs>
</ds:datastoreItem>
</file>

<file path=customXml/itemProps41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64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66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98</TotalTime>
  <Words>33</Words>
  <Application>Microsoft Office PowerPoint</Application>
  <PresentationFormat>On-screen Show (4:3)</PresentationFormat>
  <Paragraphs>14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Starter Template</vt:lpstr>
      <vt:lpstr>Rehla.com</vt:lpstr>
      <vt:lpstr>My projects</vt:lpstr>
      <vt:lpstr>The login project</vt:lpstr>
      <vt:lpstr>Salse page project </vt:lpstr>
      <vt:lpstr>rehla tourist project</vt:lpstr>
      <vt:lpstr>Introdution  thay started  I signed in to sign back end as for the rehla progect ,it is asimple project   that gives the visitor an easy idea of tourism in jordan.</vt:lpstr>
      <vt:lpstr>PowerPoint Presentation</vt:lpstr>
      <vt:lpstr>The goal of this project  it is asmall idea for some hotels and articles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8</cp:revision>
  <dcterms:created xsi:type="dcterms:W3CDTF">2020-01-08T09:38:08Z</dcterms:created>
  <dcterms:modified xsi:type="dcterms:W3CDTF">2020-01-08T11:16:23Z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