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90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A04-DA9C-4246-B5F0-58752658AB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19E-FD2D-42CD-B0D5-FB14B06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6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A04-DA9C-4246-B5F0-58752658AB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19E-FD2D-42CD-B0D5-FB14B06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A04-DA9C-4246-B5F0-58752658AB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19E-FD2D-42CD-B0D5-FB14B06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A04-DA9C-4246-B5F0-58752658AB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19E-FD2D-42CD-B0D5-FB14B06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2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A04-DA9C-4246-B5F0-58752658AB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19E-FD2D-42CD-B0D5-FB14B06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A04-DA9C-4246-B5F0-58752658AB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19E-FD2D-42CD-B0D5-FB14B06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A04-DA9C-4246-B5F0-58752658AB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19E-FD2D-42CD-B0D5-FB14B06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A04-DA9C-4246-B5F0-58752658AB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19E-FD2D-42CD-B0D5-FB14B06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A04-DA9C-4246-B5F0-58752658AB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19E-FD2D-42CD-B0D5-FB14B06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A04-DA9C-4246-B5F0-58752658AB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19E-FD2D-42CD-B0D5-FB14B06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6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0A04-DA9C-4246-B5F0-58752658AB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A19E-FD2D-42CD-B0D5-FB14B06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0A04-DA9C-4246-B5F0-58752658ABD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A19E-FD2D-42CD-B0D5-FB14B06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81555" y="0"/>
            <a:ext cx="8135651" cy="6629401"/>
            <a:chOff x="-5657323" y="-3770313"/>
            <a:chExt cx="13863335" cy="112966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657323" y="1878012"/>
              <a:ext cx="6924675" cy="56483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337" y="1878011"/>
              <a:ext cx="6924675" cy="56483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643298" y="-3770313"/>
              <a:ext cx="6924675" cy="56483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7313" y="-3770313"/>
              <a:ext cx="6924675" cy="5648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35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usrg</dc:creator>
  <cp:lastModifiedBy>user0</cp:lastModifiedBy>
  <cp:revision>2</cp:revision>
  <dcterms:created xsi:type="dcterms:W3CDTF">2016-05-24T06:32:15Z</dcterms:created>
  <dcterms:modified xsi:type="dcterms:W3CDTF">2016-05-24T06:41:02Z</dcterms:modified>
</cp:coreProperties>
</file>