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4" r:id="rId6"/>
    <p:sldId id="260" r:id="rId7"/>
    <p:sldId id="263" r:id="rId8"/>
    <p:sldId id="261" r:id="rId9"/>
    <p:sldId id="262"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296477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409372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4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1402627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933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128311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761759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352397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361886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041A43-3E7E-4AFE-A791-9CED81FFD4D8}" type="datetimeFigureOut">
              <a:rPr lang="ru-RU" smtClean="0"/>
              <a:t>08.06.2018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35558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B041A43-3E7E-4AFE-A791-9CED81FFD4D8}" type="datetimeFigureOut">
              <a:rPr lang="ru-RU" smtClean="0"/>
              <a:t>08.06.2018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234841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B041A43-3E7E-4AFE-A791-9CED81FFD4D8}" type="datetimeFigureOut">
              <a:rPr lang="ru-RU" smtClean="0"/>
              <a:t>08.06.2018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757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B041A43-3E7E-4AFE-A791-9CED81FFD4D8}" type="datetimeFigureOut">
              <a:rPr lang="ru-RU" smtClean="0"/>
              <a:t>08.06.2018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167474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41A43-3E7E-4AFE-A791-9CED81FFD4D8}" type="datetimeFigureOut">
              <a:rPr lang="ru-RU" smtClean="0"/>
              <a:t>08.06.2018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83868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041A43-3E7E-4AFE-A791-9CED81FFD4D8}" type="datetimeFigureOut">
              <a:rPr lang="ru-RU" smtClean="0"/>
              <a:t>08.06.2018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110753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041A43-3E7E-4AFE-A791-9CED81FFD4D8}" type="datetimeFigureOut">
              <a:rPr lang="ru-RU" smtClean="0"/>
              <a:t>08.06.2018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DA706F1-3276-4C1F-A616-7B80CA84F4EA}" type="slidenum">
              <a:rPr lang="ru-RU" smtClean="0"/>
              <a:t>‹#›</a:t>
            </a:fld>
            <a:endParaRPr lang="ru-RU"/>
          </a:p>
        </p:txBody>
      </p:sp>
    </p:spTree>
    <p:extLst>
      <p:ext uri="{BB962C8B-B14F-4D97-AF65-F5344CB8AC3E}">
        <p14:creationId xmlns:p14="http://schemas.microsoft.com/office/powerpoint/2010/main" val="94263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041A43-3E7E-4AFE-A791-9CED81FFD4D8}" type="datetimeFigureOut">
              <a:rPr lang="ru-RU" smtClean="0"/>
              <a:t>08.06.2018</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DA706F1-3276-4C1F-A616-7B80CA84F4EA}" type="slidenum">
              <a:rPr lang="ru-RU" smtClean="0"/>
              <a:t>‹#›</a:t>
            </a:fld>
            <a:endParaRPr lang="ru-RU"/>
          </a:p>
        </p:txBody>
      </p:sp>
    </p:spTree>
    <p:extLst>
      <p:ext uri="{BB962C8B-B14F-4D97-AF65-F5344CB8AC3E}">
        <p14:creationId xmlns:p14="http://schemas.microsoft.com/office/powerpoint/2010/main" val="5372538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2435" y="266218"/>
            <a:ext cx="9271321" cy="3495555"/>
          </a:xfrm>
        </p:spPr>
        <p:txBody>
          <a:bodyPr/>
          <a:lstStyle/>
          <a:p>
            <a:pPr algn="ctr"/>
            <a:r>
              <a:rPr lang="ru-RU" sz="3500" b="1" dirty="0"/>
              <a:t>Создание </a:t>
            </a:r>
            <a:r>
              <a:rPr lang="ru-RU" sz="3500" b="1" dirty="0" err="1"/>
              <a:t>Web</a:t>
            </a:r>
            <a:r>
              <a:rPr lang="ru-RU" sz="3500" b="1" dirty="0"/>
              <a:t>-сервиса генерации псевдо рукописных документов на основании напечатанного текста с использованием технологии </a:t>
            </a:r>
            <a:r>
              <a:rPr lang="ru-RU" sz="3500" b="1" dirty="0" err="1"/>
              <a:t>Bootstrap</a:t>
            </a:r>
            <a:r>
              <a:rPr lang="ru-RU" sz="3500" b="1" dirty="0"/>
              <a:t>, </a:t>
            </a:r>
            <a:r>
              <a:rPr lang="ru-RU" sz="3500" b="1" dirty="0" err="1"/>
              <a:t>Django</a:t>
            </a:r>
            <a:r>
              <a:rPr lang="ru-RU" sz="3500" b="1" dirty="0"/>
              <a:t>, </a:t>
            </a:r>
            <a:r>
              <a:rPr lang="ru-RU" sz="3500" b="1" dirty="0" err="1"/>
              <a:t>Mysql</a:t>
            </a:r>
            <a:r>
              <a:rPr lang="ru-RU" sz="3500" b="1" dirty="0"/>
              <a:t>, </a:t>
            </a:r>
            <a:r>
              <a:rPr lang="ru-RU" sz="3500" b="1" dirty="0" err="1"/>
              <a:t>Amazon</a:t>
            </a:r>
            <a:r>
              <a:rPr lang="ru-RU" sz="3500" b="1" dirty="0"/>
              <a:t> S3 и </a:t>
            </a:r>
            <a:r>
              <a:rPr lang="ru-RU" sz="3500" b="1" dirty="0" err="1"/>
              <a:t>Celery+RabbitMQ</a:t>
            </a:r>
            <a:endParaRPr lang="ru-RU" sz="3500" dirty="0"/>
          </a:p>
        </p:txBody>
      </p:sp>
      <p:sp>
        <p:nvSpPr>
          <p:cNvPr id="3" name="Подзаголовок 2"/>
          <p:cNvSpPr>
            <a:spLocks noGrp="1"/>
          </p:cNvSpPr>
          <p:nvPr>
            <p:ph type="subTitle" idx="1"/>
          </p:nvPr>
        </p:nvSpPr>
        <p:spPr>
          <a:xfrm>
            <a:off x="1365814" y="4919241"/>
            <a:ext cx="7711420" cy="1478557"/>
          </a:xfrm>
        </p:spPr>
        <p:txBody>
          <a:bodyPr>
            <a:normAutofit/>
          </a:bodyPr>
          <a:lstStyle/>
          <a:p>
            <a:r>
              <a:rPr lang="ru-RU" dirty="0" smtClean="0"/>
              <a:t>Бычков Евгений Сергеевич</a:t>
            </a:r>
          </a:p>
          <a:p>
            <a:endParaRPr lang="ru-RU" dirty="0" smtClean="0"/>
          </a:p>
          <a:p>
            <a:r>
              <a:rPr lang="ru-RU" dirty="0" smtClean="0"/>
              <a:t>Бычков Павел Владимирович</a:t>
            </a:r>
            <a:endParaRPr lang="ru-RU" dirty="0"/>
          </a:p>
        </p:txBody>
      </p:sp>
      <p:sp>
        <p:nvSpPr>
          <p:cNvPr id="4" name="Прямоугольник 3"/>
          <p:cNvSpPr/>
          <p:nvPr/>
        </p:nvSpPr>
        <p:spPr>
          <a:xfrm>
            <a:off x="1149752" y="4596075"/>
            <a:ext cx="6096000" cy="646331"/>
          </a:xfrm>
          <a:prstGeom prst="rect">
            <a:avLst/>
          </a:prstGeom>
        </p:spPr>
        <p:txBody>
          <a:bodyPr>
            <a:spAutoFit/>
          </a:bodyPr>
          <a:lstStyle/>
          <a:p>
            <a:r>
              <a:rPr lang="ru-RU" dirty="0" smtClean="0"/>
              <a:t>Исполнитель </a:t>
            </a:r>
          </a:p>
          <a:p>
            <a:r>
              <a:rPr lang="ru-RU" dirty="0" smtClean="0"/>
              <a:t>студент </a:t>
            </a:r>
            <a:r>
              <a:rPr lang="ru-RU" smtClean="0"/>
              <a:t>группы ПО-42</a:t>
            </a:r>
            <a:endParaRPr lang="ru-RU" dirty="0"/>
          </a:p>
        </p:txBody>
      </p:sp>
      <p:sp>
        <p:nvSpPr>
          <p:cNvPr id="9" name="Прямоугольник 8"/>
          <p:cNvSpPr/>
          <p:nvPr/>
        </p:nvSpPr>
        <p:spPr>
          <a:xfrm>
            <a:off x="1149752" y="5430377"/>
            <a:ext cx="6096000" cy="646331"/>
          </a:xfrm>
          <a:prstGeom prst="rect">
            <a:avLst/>
          </a:prstGeom>
        </p:spPr>
        <p:txBody>
          <a:bodyPr>
            <a:spAutoFit/>
          </a:bodyPr>
          <a:lstStyle/>
          <a:p>
            <a:r>
              <a:rPr lang="ru-RU" dirty="0" smtClean="0"/>
              <a:t>Научный руководитель</a:t>
            </a:r>
          </a:p>
          <a:p>
            <a:r>
              <a:rPr lang="ru-RU" dirty="0" smtClean="0"/>
              <a:t>к.ф.-м.н., доцент              </a:t>
            </a:r>
            <a:endParaRPr lang="ru-RU" dirty="0"/>
          </a:p>
        </p:txBody>
      </p:sp>
    </p:spTree>
    <p:extLst>
      <p:ext uri="{BB962C8B-B14F-4D97-AF65-F5344CB8AC3E}">
        <p14:creationId xmlns:p14="http://schemas.microsoft.com/office/powerpoint/2010/main" val="215117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Упоминания дипломной работы</a:t>
            </a:r>
            <a:endParaRPr lang="ru-RU" dirty="0"/>
          </a:p>
        </p:txBody>
      </p:sp>
      <p:sp>
        <p:nvSpPr>
          <p:cNvPr id="3" name="Объект 2"/>
          <p:cNvSpPr>
            <a:spLocks noGrp="1"/>
          </p:cNvSpPr>
          <p:nvPr>
            <p:ph idx="1"/>
          </p:nvPr>
        </p:nvSpPr>
        <p:spPr/>
        <p:txBody>
          <a:bodyPr/>
          <a:lstStyle/>
          <a:p>
            <a:r>
              <a:rPr lang="ru-RU" dirty="0"/>
              <a:t>VII Республиканская научная </a:t>
            </a:r>
            <a:r>
              <a:rPr lang="ru-RU" dirty="0" smtClean="0"/>
              <a:t>конференция </a:t>
            </a:r>
            <a:r>
              <a:rPr lang="ru-RU" dirty="0"/>
              <a:t>студентов, магистрантов и аспирантов «Актуальные вопросы физики и техники</a:t>
            </a:r>
            <a:r>
              <a:rPr lang="ru-RU" dirty="0" smtClean="0"/>
              <a:t>»</a:t>
            </a:r>
            <a:endParaRPr lang="en-US" dirty="0" smtClean="0"/>
          </a:p>
          <a:p>
            <a:r>
              <a:rPr lang="ru-RU" dirty="0" smtClean="0"/>
              <a:t>Молодежный научный форум «Молодые исследователи - Регионам»</a:t>
            </a:r>
          </a:p>
          <a:p>
            <a:r>
              <a:rPr lang="ru-RU" dirty="0"/>
              <a:t>Новые математические методы и компьютерные технологии в проектировании, производстве и научных </a:t>
            </a:r>
            <a:r>
              <a:rPr lang="ru-RU" dirty="0" smtClean="0"/>
              <a:t>исследованиях</a:t>
            </a:r>
            <a:endParaRPr lang="ru-RU" dirty="0"/>
          </a:p>
          <a:p>
            <a:r>
              <a:rPr lang="ru-RU" dirty="0" smtClean="0"/>
              <a:t>Республиканский конкурс «Предпринимательских идей» 2017г.</a:t>
            </a:r>
            <a:endParaRPr lang="ru-RU" dirty="0"/>
          </a:p>
        </p:txBody>
      </p:sp>
    </p:spTree>
    <p:extLst>
      <p:ext uri="{BB962C8B-B14F-4D97-AF65-F5344CB8AC3E}">
        <p14:creationId xmlns:p14="http://schemas.microsoft.com/office/powerpoint/2010/main" val="286347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a:t>
            </a:r>
            <a:endParaRPr lang="ru-RU" dirty="0"/>
          </a:p>
        </p:txBody>
      </p:sp>
      <p:sp>
        <p:nvSpPr>
          <p:cNvPr id="3" name="Объект 2"/>
          <p:cNvSpPr>
            <a:spLocks noGrp="1"/>
          </p:cNvSpPr>
          <p:nvPr>
            <p:ph idx="1"/>
          </p:nvPr>
        </p:nvSpPr>
        <p:spPr/>
        <p:txBody>
          <a:bodyPr/>
          <a:lstStyle/>
          <a:p>
            <a:r>
              <a:rPr lang="ru-RU" dirty="0"/>
              <a:t>По результатам работы над дипломным проектом был разработан веб-сайт электронной коммерции и продемонстрирован альтернативный подход к </a:t>
            </a:r>
            <a:r>
              <a:rPr lang="ru-RU" dirty="0" smtClean="0"/>
              <a:t>веб-разработке.</a:t>
            </a:r>
          </a:p>
          <a:p>
            <a:r>
              <a:rPr lang="ru-RU" dirty="0"/>
              <a:t>Помимо этого, было приведено описание понятия электронной коммерции: история возникновения, актуальность, преимущества и недостатки, потенциал развития. Проведена оценка экономической эффективности разработки и подсчитана себестоимость.</a:t>
            </a:r>
          </a:p>
        </p:txBody>
      </p:sp>
    </p:spTree>
    <p:extLst>
      <p:ext uri="{BB962C8B-B14F-4D97-AF65-F5344CB8AC3E}">
        <p14:creationId xmlns:p14="http://schemas.microsoft.com/office/powerpoint/2010/main" val="121389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56753"/>
            <a:ext cx="8596668" cy="627018"/>
          </a:xfrm>
        </p:spPr>
        <p:txBody>
          <a:bodyPr>
            <a:normAutofit fontScale="90000"/>
          </a:bodyPr>
          <a:lstStyle/>
          <a:p>
            <a:r>
              <a:rPr lang="ru-RU" dirty="0" smtClean="0"/>
              <a:t>Тезис :</a:t>
            </a:r>
            <a:br>
              <a:rPr lang="ru-RU" dirty="0" smtClean="0"/>
            </a:br>
            <a:endParaRPr lang="ru-RU" dirty="0"/>
          </a:p>
        </p:txBody>
      </p:sp>
      <p:sp>
        <p:nvSpPr>
          <p:cNvPr id="3" name="Объект 2"/>
          <p:cNvSpPr>
            <a:spLocks noGrp="1"/>
          </p:cNvSpPr>
          <p:nvPr>
            <p:ph idx="1"/>
          </p:nvPr>
        </p:nvSpPr>
        <p:spPr>
          <a:xfrm>
            <a:off x="677334" y="783771"/>
            <a:ext cx="8596668" cy="1045029"/>
          </a:xfrm>
        </p:spPr>
        <p:txBody>
          <a:bodyPr/>
          <a:lstStyle/>
          <a:p>
            <a:r>
              <a:rPr lang="ru-RU" dirty="0"/>
              <a:t>Создание </a:t>
            </a:r>
            <a:r>
              <a:rPr lang="ru-RU" dirty="0" err="1"/>
              <a:t>Web</a:t>
            </a:r>
            <a:r>
              <a:rPr lang="ru-RU" dirty="0"/>
              <a:t>-сервиса генерации псевдо рукописных документов на основании напечатанного текста с использованием технологии </a:t>
            </a:r>
            <a:r>
              <a:rPr lang="ru-RU" dirty="0" err="1"/>
              <a:t>Bootstrap</a:t>
            </a:r>
            <a:r>
              <a:rPr lang="ru-RU" dirty="0"/>
              <a:t>, </a:t>
            </a:r>
            <a:r>
              <a:rPr lang="ru-RU" dirty="0" err="1"/>
              <a:t>Django</a:t>
            </a:r>
            <a:r>
              <a:rPr lang="ru-RU" dirty="0"/>
              <a:t>, </a:t>
            </a:r>
            <a:r>
              <a:rPr lang="ru-RU" dirty="0" err="1"/>
              <a:t>Mysql</a:t>
            </a:r>
            <a:r>
              <a:rPr lang="ru-RU" dirty="0"/>
              <a:t>, </a:t>
            </a:r>
            <a:r>
              <a:rPr lang="ru-RU" dirty="0" err="1"/>
              <a:t>Amazon</a:t>
            </a:r>
            <a:r>
              <a:rPr lang="ru-RU" dirty="0"/>
              <a:t> S3 и </a:t>
            </a:r>
            <a:r>
              <a:rPr lang="ru-RU" dirty="0" err="1"/>
              <a:t>Celery+RabbitMQ</a:t>
            </a:r>
            <a:endParaRPr lang="ru-RU" dirty="0"/>
          </a:p>
        </p:txBody>
      </p:sp>
      <p:sp>
        <p:nvSpPr>
          <p:cNvPr id="4" name="Заголовок 1"/>
          <p:cNvSpPr txBox="1">
            <a:spLocks/>
          </p:cNvSpPr>
          <p:nvPr/>
        </p:nvSpPr>
        <p:spPr>
          <a:xfrm>
            <a:off x="677334" y="1828800"/>
            <a:ext cx="8596668" cy="627018"/>
          </a:xfrm>
          <a:prstGeom prst="rect">
            <a:avLst/>
          </a:prstGeom>
        </p:spPr>
        <p:txBody>
          <a:bodyPr vert="horz" lIns="91440" tIns="45720" rIns="91440" bIns="45720" rtlCol="0" anchor="t">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6100" dirty="0" smtClean="0"/>
              <a:t>Подготовил :</a:t>
            </a:r>
            <a:r>
              <a:rPr lang="ru-RU" dirty="0" smtClean="0"/>
              <a:t/>
            </a:r>
            <a:br>
              <a:rPr lang="ru-RU" dirty="0" smtClean="0"/>
            </a:br>
            <a:endParaRPr lang="ru-RU" dirty="0"/>
          </a:p>
        </p:txBody>
      </p:sp>
      <p:sp>
        <p:nvSpPr>
          <p:cNvPr id="5" name="Объект 2"/>
          <p:cNvSpPr txBox="1">
            <a:spLocks/>
          </p:cNvSpPr>
          <p:nvPr/>
        </p:nvSpPr>
        <p:spPr>
          <a:xfrm>
            <a:off x="677334" y="2455818"/>
            <a:ext cx="8596668" cy="10450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dirty="0" smtClean="0"/>
              <a:t>Студент группы ПО-42 </a:t>
            </a:r>
          </a:p>
          <a:p>
            <a:r>
              <a:rPr lang="ru-RU" dirty="0" smtClean="0"/>
              <a:t>Бычков Евгений Сергеевич</a:t>
            </a:r>
            <a:endParaRPr lang="ru-RU" dirty="0"/>
          </a:p>
        </p:txBody>
      </p:sp>
      <p:sp>
        <p:nvSpPr>
          <p:cNvPr id="6" name="Заголовок 1"/>
          <p:cNvSpPr txBox="1">
            <a:spLocks/>
          </p:cNvSpPr>
          <p:nvPr/>
        </p:nvSpPr>
        <p:spPr>
          <a:xfrm>
            <a:off x="677334" y="3500847"/>
            <a:ext cx="8596668" cy="627018"/>
          </a:xfrm>
          <a:prstGeom prst="rect">
            <a:avLst/>
          </a:prstGeom>
        </p:spPr>
        <p:txBody>
          <a:bodyPr vert="horz" lIns="91440" tIns="45720" rIns="91440" bIns="45720" rtlCol="0" anchor="t">
            <a:normAutofit fontScale="4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6100" dirty="0" smtClean="0"/>
              <a:t>Руководитель дипломной работы :</a:t>
            </a:r>
            <a:r>
              <a:rPr lang="ru-RU" dirty="0" smtClean="0"/>
              <a:t/>
            </a:r>
            <a:br>
              <a:rPr lang="ru-RU" dirty="0" smtClean="0"/>
            </a:br>
            <a:endParaRPr lang="ru-RU" dirty="0"/>
          </a:p>
        </p:txBody>
      </p:sp>
      <p:sp>
        <p:nvSpPr>
          <p:cNvPr id="7" name="Объект 2"/>
          <p:cNvSpPr txBox="1">
            <a:spLocks/>
          </p:cNvSpPr>
          <p:nvPr/>
        </p:nvSpPr>
        <p:spPr>
          <a:xfrm>
            <a:off x="677334" y="4127865"/>
            <a:ext cx="8596668" cy="10450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dirty="0" smtClean="0"/>
              <a:t>Кандидат физико-математических наук</a:t>
            </a:r>
          </a:p>
          <a:p>
            <a:r>
              <a:rPr lang="ru-RU" dirty="0" smtClean="0"/>
              <a:t>Бычков Павел Владимирович	</a:t>
            </a:r>
            <a:endParaRPr lang="ru-RU" dirty="0"/>
          </a:p>
        </p:txBody>
      </p:sp>
    </p:spTree>
    <p:extLst>
      <p:ext uri="{BB962C8B-B14F-4D97-AF65-F5344CB8AC3E}">
        <p14:creationId xmlns:p14="http://schemas.microsoft.com/office/powerpoint/2010/main" val="233947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a:t>
            </a:r>
            <a:endParaRPr lang="ru-RU" dirty="0"/>
          </a:p>
        </p:txBody>
      </p:sp>
      <p:sp>
        <p:nvSpPr>
          <p:cNvPr id="3" name="Объект 2"/>
          <p:cNvSpPr>
            <a:spLocks noGrp="1"/>
          </p:cNvSpPr>
          <p:nvPr>
            <p:ph idx="1"/>
          </p:nvPr>
        </p:nvSpPr>
        <p:spPr/>
        <p:txBody>
          <a:bodyPr>
            <a:normAutofit fontScale="92500" lnSpcReduction="10000"/>
          </a:bodyPr>
          <a:lstStyle/>
          <a:p>
            <a:r>
              <a:rPr lang="ru-RU" dirty="0"/>
              <a:t>Электронная коммерция сегодня является неотъемлемой частью ведения бизнеса во всем мире. Развитие интернета дало возможность осуществлять платежи по всему миру удаленно. Это объясняет то, что все компании сейчас серьезно относятся как разработке веб-сайтов с интернет-магазинами и различными платными сервисами. Далеко не всегда для получения прибыли необходимо поставлять пользователю физический товар. Все большее количество компаний становятся успешными за счёт предоставления услуг посредством сети интернет.</a:t>
            </a:r>
          </a:p>
          <a:p>
            <a:r>
              <a:rPr lang="ru-RU" dirty="0"/>
              <a:t>Специализированные платформы могут быть использованы для проведения торговых операций. Разработка сайта электронной коммерции напрямую связана с разработкой таких платформ. Для их разработки нужны Бизнес-аналитики для того, чтобы спроектировать по настоящему востребованный продукт, высококвалифицированные разработчики для того, чтобы обеспечить сайту функциональность, надежность и безопасность, и веб-дизайнеры для создания привлекательного интерфейса.</a:t>
            </a:r>
          </a:p>
        </p:txBody>
      </p:sp>
    </p:spTree>
    <p:extLst>
      <p:ext uri="{BB962C8B-B14F-4D97-AF65-F5344CB8AC3E}">
        <p14:creationId xmlns:p14="http://schemas.microsoft.com/office/powerpoint/2010/main" val="256607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669" y="0"/>
            <a:ext cx="9204333" cy="1930400"/>
          </a:xfrm>
        </p:spPr>
        <p:txBody>
          <a:bodyPr/>
          <a:lstStyle/>
          <a:p>
            <a:pPr algn="ctr"/>
            <a:r>
              <a:rPr lang="ru-RU" dirty="0" smtClean="0"/>
              <a:t>Диаграмма взаимодействий пользователя с системой</a:t>
            </a:r>
            <a:endParaRPr lang="ru-RU" dirty="0"/>
          </a:p>
        </p:txBody>
      </p:sp>
      <p:pic>
        <p:nvPicPr>
          <p:cNvPr id="4" name="Объект 3"/>
          <p:cNvPicPr>
            <a:picLocks noGrp="1"/>
          </p:cNvPicPr>
          <p:nvPr>
            <p:ph idx="1"/>
          </p:nvPr>
        </p:nvPicPr>
        <p:blipFill>
          <a:blip r:embed="rId2"/>
          <a:stretch>
            <a:fillRect/>
          </a:stretch>
        </p:blipFill>
        <p:spPr>
          <a:xfrm>
            <a:off x="2569029" y="1166949"/>
            <a:ext cx="4963885" cy="5691052"/>
          </a:xfrm>
          <a:prstGeom prst="rect">
            <a:avLst/>
          </a:prstGeom>
        </p:spPr>
      </p:pic>
    </p:spTree>
    <p:extLst>
      <p:ext uri="{BB962C8B-B14F-4D97-AF65-F5344CB8AC3E}">
        <p14:creationId xmlns:p14="http://schemas.microsoft.com/office/powerpoint/2010/main" val="334714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Использованные технологии</a:t>
            </a:r>
            <a:endParaRPr lang="ru-RU" dirty="0"/>
          </a:p>
        </p:txBody>
      </p:sp>
      <p:pic>
        <p:nvPicPr>
          <p:cNvPr id="1026" name="Picture 2" descr="Image result for django models visualiz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7863" y="4676503"/>
            <a:ext cx="2646873" cy="921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ysq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792821"/>
            <a:ext cx="28575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abbitMq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5" y="1337400"/>
            <a:ext cx="5715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mazon aw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3175" y="2792821"/>
            <a:ext cx="3169161" cy="119160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Image result for bootstrap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40" name="Picture 16" descr="Image result for celery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393" y="4333980"/>
            <a:ext cx="40481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15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0545" y="191589"/>
            <a:ext cx="8596668" cy="1320800"/>
          </a:xfrm>
        </p:spPr>
        <p:txBody>
          <a:bodyPr/>
          <a:lstStyle/>
          <a:p>
            <a:r>
              <a:rPr lang="ru-RU" dirty="0" smtClean="0"/>
              <a:t>Главная страница приложения</a:t>
            </a:r>
            <a:endParaRPr lang="ru-RU" dirty="0"/>
          </a:p>
        </p:txBody>
      </p:sp>
      <p:pic>
        <p:nvPicPr>
          <p:cNvPr id="4" name="Объект 3"/>
          <p:cNvPicPr>
            <a:picLocks noGrp="1"/>
          </p:cNvPicPr>
          <p:nvPr>
            <p:ph idx="1"/>
          </p:nvPr>
        </p:nvPicPr>
        <p:blipFill>
          <a:blip r:embed="rId2"/>
          <a:stretch>
            <a:fillRect/>
          </a:stretch>
        </p:blipFill>
        <p:spPr>
          <a:xfrm>
            <a:off x="1436914" y="888274"/>
            <a:ext cx="6383383" cy="5969726"/>
          </a:xfrm>
          <a:prstGeom prst="rect">
            <a:avLst/>
          </a:prstGeom>
        </p:spPr>
      </p:pic>
    </p:spTree>
    <p:extLst>
      <p:ext uri="{BB962C8B-B14F-4D97-AF65-F5344CB8AC3E}">
        <p14:creationId xmlns:p14="http://schemas.microsoft.com/office/powerpoint/2010/main" val="122469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Страница управления сервисом </a:t>
            </a:r>
            <a:endParaRPr lang="ru-RU" dirty="0"/>
          </a:p>
        </p:txBody>
      </p:sp>
      <p:pic>
        <p:nvPicPr>
          <p:cNvPr id="4" name="Объект 3"/>
          <p:cNvPicPr>
            <a:picLocks noGrp="1"/>
          </p:cNvPicPr>
          <p:nvPr>
            <p:ph idx="1"/>
          </p:nvPr>
        </p:nvPicPr>
        <p:blipFill>
          <a:blip r:embed="rId2"/>
          <a:stretch>
            <a:fillRect/>
          </a:stretch>
        </p:blipFill>
        <p:spPr>
          <a:xfrm>
            <a:off x="1480457" y="1332412"/>
            <a:ext cx="6749143" cy="5251268"/>
          </a:xfrm>
          <a:prstGeom prst="rect">
            <a:avLst/>
          </a:prstGeom>
        </p:spPr>
      </p:pic>
    </p:spTree>
    <p:extLst>
      <p:ext uri="{BB962C8B-B14F-4D97-AF65-F5344CB8AC3E}">
        <p14:creationId xmlns:p14="http://schemas.microsoft.com/office/powerpoint/2010/main" val="90607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669" y="243841"/>
            <a:ext cx="9727474" cy="1715588"/>
          </a:xfrm>
        </p:spPr>
        <p:txBody>
          <a:bodyPr/>
          <a:lstStyle/>
          <a:p>
            <a:r>
              <a:rPr lang="ru-RU" dirty="0" smtClean="0"/>
              <a:t>Пример страницы при печати в формате А5</a:t>
            </a:r>
            <a:endParaRPr lang="ru-RU" dirty="0"/>
          </a:p>
        </p:txBody>
      </p:sp>
      <p:pic>
        <p:nvPicPr>
          <p:cNvPr id="4" name="Объект 3"/>
          <p:cNvPicPr>
            <a:picLocks noGrp="1"/>
          </p:cNvPicPr>
          <p:nvPr>
            <p:ph idx="1"/>
          </p:nvPr>
        </p:nvPicPr>
        <p:blipFill>
          <a:blip r:embed="rId2"/>
          <a:stretch>
            <a:fillRect/>
          </a:stretch>
        </p:blipFill>
        <p:spPr>
          <a:xfrm>
            <a:off x="435430" y="853440"/>
            <a:ext cx="8908868" cy="5808617"/>
          </a:xfrm>
          <a:prstGeom prst="rect">
            <a:avLst/>
          </a:prstGeom>
        </p:spPr>
      </p:pic>
    </p:spTree>
    <p:extLst>
      <p:ext uri="{BB962C8B-B14F-4D97-AF65-F5344CB8AC3E}">
        <p14:creationId xmlns:p14="http://schemas.microsoft.com/office/powerpoint/2010/main" val="299927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669" y="243841"/>
            <a:ext cx="9727474" cy="1715588"/>
          </a:xfrm>
        </p:spPr>
        <p:txBody>
          <a:bodyPr/>
          <a:lstStyle/>
          <a:p>
            <a:r>
              <a:rPr lang="ru-RU" dirty="0" smtClean="0"/>
              <a:t>Пример страницы при печати в формате А4</a:t>
            </a:r>
            <a:endParaRPr lang="ru-RU" dirty="0"/>
          </a:p>
        </p:txBody>
      </p:sp>
      <p:sp>
        <p:nvSpPr>
          <p:cNvPr id="3" name="Объект 2"/>
          <p:cNvSpPr>
            <a:spLocks noGrp="1"/>
          </p:cNvSpPr>
          <p:nvPr>
            <p:ph idx="1"/>
          </p:nvPr>
        </p:nvSpPr>
        <p:spPr/>
        <p:txBody>
          <a:bodyPr/>
          <a:lstStyle/>
          <a:p>
            <a:endParaRPr lang="ru-RU" dirty="0"/>
          </a:p>
        </p:txBody>
      </p:sp>
      <p:pic>
        <p:nvPicPr>
          <p:cNvPr id="6" name="Рисунок 5"/>
          <p:cNvPicPr/>
          <p:nvPr/>
        </p:nvPicPr>
        <p:blipFill>
          <a:blip r:embed="rId2"/>
          <a:stretch>
            <a:fillRect/>
          </a:stretch>
        </p:blipFill>
        <p:spPr>
          <a:xfrm>
            <a:off x="2760617" y="1114697"/>
            <a:ext cx="4554583" cy="5743303"/>
          </a:xfrm>
          <a:prstGeom prst="rect">
            <a:avLst/>
          </a:prstGeom>
        </p:spPr>
      </p:pic>
    </p:spTree>
    <p:extLst>
      <p:ext uri="{BB962C8B-B14F-4D97-AF65-F5344CB8AC3E}">
        <p14:creationId xmlns:p14="http://schemas.microsoft.com/office/powerpoint/2010/main" val="3855386283"/>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43</TotalTime>
  <Words>291</Words>
  <Application>Microsoft Office PowerPoint</Application>
  <PresentationFormat>Широкоэкранный</PresentationFormat>
  <Paragraphs>33</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Trebuchet MS</vt:lpstr>
      <vt:lpstr>Wingdings 3</vt:lpstr>
      <vt:lpstr>Аспект</vt:lpstr>
      <vt:lpstr>Создание Web-сервиса генерации псевдо рукописных документов на основании напечатанного текста с использованием технологии Bootstrap, Django, Mysql, Amazon S3 и Celery+RabbitMQ</vt:lpstr>
      <vt:lpstr>Тезис : </vt:lpstr>
      <vt:lpstr>Актуальность</vt:lpstr>
      <vt:lpstr>Диаграмма взаимодействий пользователя с системой</vt:lpstr>
      <vt:lpstr>Использованные технологии</vt:lpstr>
      <vt:lpstr>Главная страница приложения</vt:lpstr>
      <vt:lpstr>Страница управления сервисом </vt:lpstr>
      <vt:lpstr>Пример страницы при печати в формате А5</vt:lpstr>
      <vt:lpstr>Пример страницы при печати в формате А4</vt:lpstr>
      <vt:lpstr>Упоминания дипломной работы</vt:lpstr>
      <vt:lpstr>Выводы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c:title>
  <dc:creator>Пользователь Windows</dc:creator>
  <cp:lastModifiedBy>Пользователь Windows</cp:lastModifiedBy>
  <cp:revision>6</cp:revision>
  <dcterms:created xsi:type="dcterms:W3CDTF">2018-06-08T05:29:30Z</dcterms:created>
  <dcterms:modified xsi:type="dcterms:W3CDTF">2018-06-08T06:12:39Z</dcterms:modified>
</cp:coreProperties>
</file>