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0" r:id="rId6"/>
    <p:sldId id="263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10FF9-75DE-4855-BC40-54CB26238E1E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7356F-FBCF-455E-9FD1-BF1B1929D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FDC-E196-46B9-9202-D699A3976D6A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78EB-6D46-496D-8381-6AF49D07827F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C1D-E161-46AA-A4FC-ACA5097A82BA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27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7BE6E-1BF2-44B5-8E71-FEFA1A73C013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2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9053-3235-49E8-9CFD-5C5A50DF448A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40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11A-BF02-4B4E-8CD1-8087798B7D20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7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4CB7-8242-4192-B84C-0CD69121F1D0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4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3318-F7A6-41A0-9D8D-6AAF5D0BC8DC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24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1C9E-5721-439E-90A4-D7B71E17C19D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C247-806C-47CC-A479-3BFAA9D3C360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6073-9752-4F44-974C-F52098F1DDD3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DFDB-5F23-4D20-9880-B02E051D9E68}" type="datetime1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6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7D20-BC0E-46B0-B053-764D0A41FDFE}" type="datetime1">
              <a:rPr lang="ru-RU" smtClean="0"/>
              <a:t>19.06.2018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1620-E176-4256-9763-7D46DC52BE26}" type="datetime1">
              <a:rPr lang="ru-RU" smtClean="0"/>
              <a:t>19.06.2018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8EF6-1C30-4AE9-B6D3-4159B7B49510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5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303E-CCF4-4A63-8763-AF5ED902F576}" type="datetime1">
              <a:rPr lang="ru-RU" smtClean="0"/>
              <a:t>19.06.2018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3A61-6A49-4110-83B4-3852BD3B4834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706F1-3276-4C1F-A616-7B80CA84F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6659" y="308163"/>
            <a:ext cx="9271321" cy="3495555"/>
          </a:xfrm>
        </p:spPr>
        <p:txBody>
          <a:bodyPr/>
          <a:lstStyle/>
          <a:p>
            <a:pPr algn="ctr"/>
            <a:r>
              <a:rPr lang="ru-RU" sz="3500" b="1" dirty="0">
                <a:solidFill>
                  <a:schemeClr val="tx1"/>
                </a:solidFill>
              </a:rPr>
              <a:t>Создание </a:t>
            </a:r>
            <a:r>
              <a:rPr lang="ru-RU" sz="3500" b="1" dirty="0" err="1">
                <a:solidFill>
                  <a:schemeClr val="tx1"/>
                </a:solidFill>
              </a:rPr>
              <a:t>Web</a:t>
            </a:r>
            <a:r>
              <a:rPr lang="ru-RU" sz="3500" b="1" dirty="0">
                <a:solidFill>
                  <a:schemeClr val="tx1"/>
                </a:solidFill>
              </a:rPr>
              <a:t>-сервиса генерации псевдо рукописных документов на основании напечатанного текста с использованием технологии </a:t>
            </a:r>
            <a:r>
              <a:rPr lang="ru-RU" sz="3500" b="1" dirty="0" err="1">
                <a:solidFill>
                  <a:schemeClr val="tx1"/>
                </a:solidFill>
              </a:rPr>
              <a:t>Bootstrap</a:t>
            </a:r>
            <a:r>
              <a:rPr lang="ru-RU" sz="3500" b="1" dirty="0">
                <a:solidFill>
                  <a:schemeClr val="tx1"/>
                </a:solidFill>
              </a:rPr>
              <a:t>, </a:t>
            </a:r>
            <a:r>
              <a:rPr lang="ru-RU" sz="3500" b="1" dirty="0" err="1">
                <a:solidFill>
                  <a:schemeClr val="tx1"/>
                </a:solidFill>
              </a:rPr>
              <a:t>Django</a:t>
            </a:r>
            <a:r>
              <a:rPr lang="ru-RU" sz="3500" b="1" dirty="0">
                <a:solidFill>
                  <a:schemeClr val="tx1"/>
                </a:solidFill>
              </a:rPr>
              <a:t>, </a:t>
            </a:r>
            <a:r>
              <a:rPr lang="ru-RU" sz="3500" b="1" dirty="0" err="1">
                <a:solidFill>
                  <a:schemeClr val="tx1"/>
                </a:solidFill>
              </a:rPr>
              <a:t>Mysql</a:t>
            </a:r>
            <a:r>
              <a:rPr lang="ru-RU" sz="3500" b="1" dirty="0">
                <a:solidFill>
                  <a:schemeClr val="tx1"/>
                </a:solidFill>
              </a:rPr>
              <a:t>, </a:t>
            </a:r>
            <a:r>
              <a:rPr lang="ru-RU" sz="3500" b="1" dirty="0" err="1">
                <a:solidFill>
                  <a:schemeClr val="tx1"/>
                </a:solidFill>
              </a:rPr>
              <a:t>Amazon</a:t>
            </a:r>
            <a:r>
              <a:rPr lang="ru-RU" sz="3500" b="1" dirty="0">
                <a:solidFill>
                  <a:schemeClr val="tx1"/>
                </a:solidFill>
              </a:rPr>
              <a:t> S3 и </a:t>
            </a:r>
            <a:r>
              <a:rPr lang="ru-RU" sz="3500" b="1" dirty="0" err="1">
                <a:solidFill>
                  <a:schemeClr val="tx1"/>
                </a:solidFill>
              </a:rPr>
              <a:t>Celery+RabbitMQ</a:t>
            </a:r>
            <a:endParaRPr lang="ru-RU" sz="35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4499" y="4587686"/>
            <a:ext cx="874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Исполнитель </a:t>
            </a:r>
          </a:p>
          <a:p>
            <a:r>
              <a:rPr lang="ru-RU" dirty="0"/>
              <a:t>студент группы ПО-42   </a:t>
            </a:r>
            <a:r>
              <a:rPr lang="ru-RU" sz="1600" dirty="0"/>
              <a:t>         </a:t>
            </a:r>
            <a:r>
              <a:rPr lang="ru-RU" sz="1400" dirty="0"/>
              <a:t>  </a:t>
            </a:r>
            <a:r>
              <a:rPr lang="ru-RU" sz="1600" dirty="0"/>
              <a:t>        </a:t>
            </a:r>
            <a:r>
              <a:rPr lang="ru-RU" sz="1700" dirty="0"/>
              <a:t>      </a:t>
            </a:r>
            <a:r>
              <a:rPr lang="ru-RU" sz="1600" dirty="0"/>
              <a:t>     </a:t>
            </a:r>
            <a:r>
              <a:rPr lang="ru-RU" dirty="0"/>
              <a:t>       Бычков Евгений Сергеевич    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54499" y="5511016"/>
            <a:ext cx="8950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Научный руководитель</a:t>
            </a:r>
          </a:p>
          <a:p>
            <a:r>
              <a:rPr lang="ru-RU" dirty="0"/>
              <a:t>к.ф.-м.н., доцент                                            Бычков Павел Владимирович</a:t>
            </a:r>
          </a:p>
          <a:p>
            <a:r>
              <a:rPr lang="ru-RU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5117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результатам работы над дипломным проектом был разработан веб-сайт электронной коммерции и продемонстрирован альтернативный подход к веб-разработке.</a:t>
            </a:r>
          </a:p>
          <a:p>
            <a:r>
              <a:rPr lang="ru-RU" dirty="0"/>
              <a:t>Помимо этого, было приведено описание понятия электронной коммерции: история возникновения, актуальность, преимущества и недостатки, потенциал развития. Проведена оценка экономической эффективности разработки и подсчитана себестоимость.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96F4BA-D1F3-4AAE-B54C-8D36B3DA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9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Электронная коммерция сегодня является неотъемлемой частью ведения бизнеса во всем мире.</a:t>
            </a:r>
          </a:p>
          <a:p>
            <a:r>
              <a:rPr lang="ru-RU" dirty="0"/>
              <a:t>На данный момент в Русскоязычном сегменте очень сложно найти услуги по переписыванию конспекта. Эта услуга востребована у студентов и учащихся старших классов в школах</a:t>
            </a:r>
          </a:p>
          <a:p>
            <a:r>
              <a:rPr lang="ru-RU" dirty="0"/>
              <a:t>Разработанный сервис является самостоятельным коммерческим проектом</a:t>
            </a:r>
          </a:p>
          <a:p>
            <a:r>
              <a:rPr lang="ru-RU" dirty="0"/>
              <a:t>Разработанный сервис является лишь одним из частных случаев применения технологии </a:t>
            </a:r>
            <a:r>
              <a:rPr lang="ru-RU"/>
              <a:t>генерации псевдо рукописного </a:t>
            </a:r>
            <a:r>
              <a:rPr lang="ru-RU" dirty="0"/>
              <a:t>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BE718-5A55-485C-BD34-1F5A826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69" y="0"/>
            <a:ext cx="9204333" cy="1930400"/>
          </a:xfrm>
        </p:spPr>
        <p:txBody>
          <a:bodyPr/>
          <a:lstStyle/>
          <a:p>
            <a:pPr algn="ctr"/>
            <a:r>
              <a:rPr lang="ru-RU" dirty="0"/>
              <a:t>Диаграмма взаимодействий пользователя с системой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029" y="1166949"/>
            <a:ext cx="4963885" cy="569105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713153-5C57-46F3-8057-89C57B13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pic>
        <p:nvPicPr>
          <p:cNvPr id="1026" name="Picture 2" descr="Image result for django models visualiz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676503"/>
            <a:ext cx="2646873" cy="9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187450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bbitMq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19" y="2891745"/>
            <a:ext cx="571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mazon aw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19" y="1481745"/>
            <a:ext cx="3169161" cy="11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bootstra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Image result for celer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6" y="4361842"/>
            <a:ext cx="40481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01ED64-13EE-4D68-893C-968A1B49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545" y="191589"/>
            <a:ext cx="8596668" cy="1320800"/>
          </a:xfrm>
        </p:spPr>
        <p:txBody>
          <a:bodyPr/>
          <a:lstStyle/>
          <a:p>
            <a:r>
              <a:rPr lang="ru-RU" dirty="0"/>
              <a:t>Главная страница приложения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888274"/>
            <a:ext cx="6383383" cy="596972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314470-252F-44D1-BBFA-EE263780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9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управления сервисом 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1332412"/>
            <a:ext cx="6749143" cy="525126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D9C9E43-FDE0-4B76-BC1E-6D510BCB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6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9669" y="243841"/>
            <a:ext cx="9727474" cy="1715588"/>
          </a:xfrm>
        </p:spPr>
        <p:txBody>
          <a:bodyPr/>
          <a:lstStyle/>
          <a:p>
            <a:r>
              <a:rPr lang="ru-RU" dirty="0"/>
              <a:t>Пример страницы при печати в формате А5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1" y="895385"/>
            <a:ext cx="8908868" cy="580861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5904EC-8CCE-43FB-AA36-02EF18EE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959" y="6116863"/>
            <a:ext cx="683339" cy="365125"/>
          </a:xfrm>
        </p:spPr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9669" y="243841"/>
            <a:ext cx="9727474" cy="1715588"/>
          </a:xfrm>
        </p:spPr>
        <p:txBody>
          <a:bodyPr/>
          <a:lstStyle/>
          <a:p>
            <a:r>
              <a:rPr lang="ru-RU" dirty="0"/>
              <a:t>Пример страницы при печати в формате А4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60617" y="1114697"/>
            <a:ext cx="4554583" cy="574330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1456E3-11F1-4396-81C8-FB64F6D6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8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VII Республиканская научная конференция студентов, магистрантов и аспирантов «Актуальные вопросы физики и техники»</a:t>
            </a:r>
            <a:endParaRPr lang="en-US" dirty="0"/>
          </a:p>
          <a:p>
            <a:r>
              <a:rPr lang="ru-RU" dirty="0"/>
              <a:t>Молодежный научный форум «Молодые исследователи - Регионам»</a:t>
            </a:r>
          </a:p>
          <a:p>
            <a:r>
              <a:rPr lang="ru-RU" dirty="0"/>
              <a:t>XX Республиканская научная конференция студентов и аспирантов «Новые математические методы и компьютерные технологии в проектировании, производстве и научных исследованиях»</a:t>
            </a:r>
          </a:p>
          <a:p>
            <a:r>
              <a:rPr lang="ru-RU" dirty="0"/>
              <a:t>Республиканский конкурс «Предпринимательских идей» 2017г.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DBAD2D-716E-40D8-8A23-F5EB3967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06F1-3276-4C1F-A616-7B80CA84F4EA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744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195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Аспект</vt:lpstr>
      <vt:lpstr>Создание Web-сервиса генерации псевдо рукописных документов на основании напечатанного текста с использованием технологии Bootstrap, Django, Mysql, Amazon S3 и Celery+RabbitMQ</vt:lpstr>
      <vt:lpstr>Актуальность</vt:lpstr>
      <vt:lpstr>Диаграмма взаимодействий пользователя с системой</vt:lpstr>
      <vt:lpstr>Использованные технологии</vt:lpstr>
      <vt:lpstr>Главная страница приложения</vt:lpstr>
      <vt:lpstr>Страница управления сервисом </vt:lpstr>
      <vt:lpstr>Пример страницы при печати в формате А5</vt:lpstr>
      <vt:lpstr>Пример страницы при печати в формате А4</vt:lpstr>
      <vt:lpstr>Публикации дипломной работы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>Пользователь Windows</dc:creator>
  <cp:lastModifiedBy>Yauheni Bychkou</cp:lastModifiedBy>
  <cp:revision>9</cp:revision>
  <dcterms:created xsi:type="dcterms:W3CDTF">2018-06-08T05:29:30Z</dcterms:created>
  <dcterms:modified xsi:type="dcterms:W3CDTF">2018-06-19T04:45:26Z</dcterms:modified>
</cp:coreProperties>
</file>