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  <p:sldId id="269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E8F1-F14E-E3F6-2C44-3F6BFD010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4C73B-B7EF-7F71-6D27-A2215BC5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7FDA-4DCF-82B1-9626-203EB82F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0325-7633-DEB3-BBE2-D8E6496D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D289-80CB-2D36-3B55-0230F5E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89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D425-FE2D-8D9B-8BB8-7374168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C6DD4-2393-96A6-FBFC-301FC2C7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5A1F-B880-12D4-E0FC-0A3D51F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62E7-FF0C-698A-8BA8-56AEA8C3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8E9A-67BA-063F-5DC4-5771498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8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4B0A-D24D-C218-BF30-0FC102399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8A912-6BC9-0F76-733C-3CD17609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5383-7824-CAF2-ECAA-8DBD91A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DB2C-AE2D-FC72-43D3-52D96E08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9A54-6CD6-D7BD-26D1-1A716397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6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1C4-6913-895D-BCBC-C77E9FAD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E5E2-F586-3210-8F60-084BE5B7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BFAB-BA6A-CC52-0056-2746BC40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D7C0-EDC1-BA4C-6640-20CF2097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222F-13E4-BEAA-0760-D608F94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56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5F14-DBFF-54F8-9B13-5636D167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E2995-A06E-EA42-4189-1443E8EF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1AB5-83D5-8AC5-2C25-FC517809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52E5-04D2-2DEC-400A-23572E08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FEA2-A8D0-3BBF-02FB-B7903BE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11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83D8-3559-CA69-CD14-C9038B3C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BA-4889-A2F2-A4D2-B8E1ABEB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E65D6-6F90-F0CD-5421-76423CDB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D41C1-FCC9-35AF-6974-58F5970A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7700-FE1B-EA23-C1D9-E3DF9B0F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054E4-E685-42E5-592A-7C9F3660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40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AB81-4234-46DA-733A-5BDCDA12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0AA1-F192-3D22-DD66-E70684AB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20FB8-D1F3-FC6F-8BCF-1E5515D8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6B34E-8F90-CA13-8743-898748871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7349A-C3DF-3AC3-DDB4-316CF7D11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0E7DD-200C-A035-0C6C-90BE3B96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C2641-4EA3-6582-0707-A680CDA8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5F49F-ED4F-C8B1-1FF7-E22E9E09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677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AA49-F058-6DC1-B14B-719860D1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F1ED5-84DD-1D89-3F7C-00BE8CA2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8DB98-A4E5-7D99-E92D-18D54DAA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5D59-5D72-8B1E-21C2-763E509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1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7AE72-DE04-0C1D-D9E2-6BF5FFB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474F-783A-09E5-E35A-14FC939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49867-457D-9540-77C5-8C097CB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81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07F0-4952-26BE-1687-4A886F28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B61-4EE9-ECA7-FA96-BDA79853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2BBEA-2603-71D1-BFD9-29AB6964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1AF-272B-A5DD-81E3-E1F79836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4A291-DFB8-7277-A868-23CEE283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C83A-CE78-D8A5-8FD8-CEDF05A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2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9FFF-8DA6-B3F1-CACD-D32F9367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B07A9-D7AD-700A-5B58-E3081382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0E9F2-CA02-AAA9-3BDB-BEEBC3087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6CF2-6A1F-807E-3C71-B0600BA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2957-D15D-BF7D-54E4-63D94FC1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06A1-9BE1-1479-E76D-F35BF72A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10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74D41-8DF2-E3FF-D544-2AF3241F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5F12-96BE-417A-6205-99693635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0CB3-21C3-FBBA-5EB4-2B860230B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7677E-1655-4B5C-8C4B-D1AF9134D2E8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C24B-6B28-7487-8975-10670541E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D859-FDAA-0E21-5065-3722A5908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DF0B4-1321-4CB8-9D9B-0A63117A9C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19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6E35-96AB-29A7-E58D-E7FB5BF1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Client-Server Interaction Using 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A3E9-6395-A372-432C-674B431A1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72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9B39-2A2C-B8F0-626A-0427F0A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Setting Up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AEBC-629E-332C-545D-07E9A35D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will run a program that listens on a specific port for incoming client connections. Once a connection is made, the server will receive data, process it, and send a response back to the client.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76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9DE-4BFB-8846-3C55-7A68988C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Code: Server-Side Program (Python)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CBF24-FDA2-D381-9404-681CA771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socket</a:t>
            </a:r>
          </a:p>
          <a:p>
            <a:pPr marL="0" indent="0">
              <a:buNone/>
            </a:pP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1: Create a socket object</a:t>
            </a:r>
            <a:endParaRPr lang="en-PH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AF_INET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SOCK_STREAM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PH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2: Bind the socket to an IP and port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PH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8080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Using localhost and port 8080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3: Listen for incoming connections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listen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Listening for 1 connection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"Server is listening on port 8080..."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4: Accept incoming connections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client_address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accept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PH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PH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f"Connection</a:t>
            </a:r>
            <a:r>
              <a:rPr lang="en-PH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{</a:t>
            </a: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client_address</a:t>
            </a:r>
            <a:r>
              <a:rPr lang="en-PH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 has been established!"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PH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5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9DE-4BFB-8846-3C55-7A68988C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Code: Server-Side Program (Python)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CBF24-FDA2-D381-9404-681CA771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5: Receive data from the client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recv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1024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decode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Receives up to 1024 bytes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f"Received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client: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6: Send a response to the client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Client! I have received your message."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send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encode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7: Close the 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PH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PH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PH" sz="1000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184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F656-E2F8-5C07-A7A6-64EAEAED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Importing the socket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078B-C938-2E5B-9334-08D650A0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socket module in Python provides access to the low-level networking interface, allowing communication over networks.</a:t>
            </a:r>
          </a:p>
          <a:p>
            <a:pPr marL="0" indent="0">
              <a:buNone/>
            </a:pPr>
            <a:r>
              <a:rPr lang="en-PH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PH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socket</a:t>
            </a:r>
            <a:endParaRPr lang="en-PH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6292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ED2-5B22-BC58-C571-443A0E3D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socket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B4D-ED8B-9215-B101-5687411B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socket.socket</a:t>
            </a:r>
            <a:r>
              <a:rPr lang="en-US" dirty="0"/>
              <a:t>(): Creates a new socket object.</a:t>
            </a:r>
          </a:p>
          <a:p>
            <a:r>
              <a:rPr lang="en-US" dirty="0"/>
              <a:t>AF_INET: This specifies the address family. AF_INET refers to the Internet Protocol (IP) address family, which is IPv4.</a:t>
            </a:r>
          </a:p>
          <a:p>
            <a:r>
              <a:rPr lang="en-US" dirty="0"/>
              <a:t>SOCK_STREAM: This sets the socket to use TCP, a reliable, connection-oriented protocol for communication. TCP ensures that data is delivered in order and without errors.</a:t>
            </a:r>
          </a:p>
          <a:p>
            <a:pPr marL="0" indent="0">
              <a:buNone/>
            </a:pPr>
            <a:r>
              <a:rPr lang="sv-SE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 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socket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2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v-SE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2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AF_INET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socket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v-SE" sz="2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SOCK_STREAM</a:t>
            </a:r>
            <a:r>
              <a:rPr lang="sv-SE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sv-SE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2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1D8F-5F4C-23C7-0119-466B0D8E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the socket to an IP address and port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30CA-2C2C-8A93-11F3-DFC01ACE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bind(): Associates the socket with a specific IP address and port number.</a:t>
            </a:r>
          </a:p>
          <a:p>
            <a:r>
              <a:rPr lang="en-US" dirty="0"/>
              <a:t>'localhost': Refers to the loopback address 127.0.0.1, meaning the server will only accept connections from the same machine.</a:t>
            </a:r>
          </a:p>
          <a:p>
            <a:r>
              <a:rPr lang="en-US" dirty="0"/>
              <a:t>8080: The port number the server will listen on. Port 8080 is commonly used for web servers and other applications.</a:t>
            </a:r>
          </a:p>
          <a:p>
            <a:pPr marL="0" indent="0">
              <a:buNone/>
            </a:pPr>
            <a:r>
              <a:rPr lang="en-PH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PH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PH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8080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PH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47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1082-E637-8526-BE54-6D486338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Listening for incoming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9BC0-1E1C-0CDD-55A2-7C3F04A9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listen(1): Puts the socket into server mode, where it starts listening for incoming connection requests.</a:t>
            </a:r>
          </a:p>
          <a:p>
            <a:r>
              <a:rPr lang="en-US" dirty="0"/>
              <a:t>The argument 1 specifies the maximum number of queued connections (in this case, 1 client at a time can be in the queue waiting to be accepted).</a:t>
            </a:r>
          </a:p>
          <a:p>
            <a:pPr marL="0" indent="0">
              <a:buNone/>
            </a:pPr>
            <a:r>
              <a:rPr lang="en-PH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PH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listen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PH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262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453F-3BC2-1AED-ECD5-EA4F025C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Accepting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6B0A-8A3A-994D-8DCC-B307C34B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accept(): This method blocks (waits) until a client tries to connect. When a client connects, the method returns two values:</a:t>
            </a:r>
          </a:p>
          <a:p>
            <a:pPr lvl="1"/>
            <a:r>
              <a:rPr lang="en-US" dirty="0" err="1"/>
              <a:t>client_socket</a:t>
            </a:r>
            <a:r>
              <a:rPr lang="en-US" dirty="0"/>
              <a:t>: A new socket object used to communicate with the connected client.</a:t>
            </a:r>
          </a:p>
          <a:p>
            <a:pPr lvl="1"/>
            <a:r>
              <a:rPr lang="en-US" dirty="0" err="1"/>
              <a:t>client_address</a:t>
            </a:r>
            <a:r>
              <a:rPr lang="en-US" dirty="0"/>
              <a:t>: A tuple containing the client's IP address and port number.</a:t>
            </a:r>
          </a:p>
          <a:p>
            <a:r>
              <a:rPr lang="en-US" dirty="0"/>
              <a:t>After a connection is established, the server prints the client's address.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client_address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accept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f"Connection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{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client_address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 has been established!"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455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3B23-8938-8A5E-0CFA-A62617A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from the client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6B80-5EEF-681A-B762-6CA67E95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recv</a:t>
            </a:r>
            <a:r>
              <a:rPr lang="en-US" dirty="0"/>
              <a:t>(1024): Receives data from the client. The argument 1024 specifies the maximum number of bytes to receive at one time (1 KB).</a:t>
            </a:r>
          </a:p>
          <a:p>
            <a:r>
              <a:rPr lang="en-US" dirty="0"/>
              <a:t>.decode(): Converts the received byte data into a string (since data over sockets is sent as bytes).</a:t>
            </a:r>
          </a:p>
          <a:p>
            <a:r>
              <a:rPr lang="en-US" dirty="0"/>
              <a:t>The server prints the data it received from the client.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recv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1024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2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decode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f"Received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client: {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9501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62E-939D-3DE9-E34B-2C286748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response to the client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EDF2-9C30-9795-B637-86F0F66D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prepares a response message: "Hello Client! I have received your message."</a:t>
            </a:r>
          </a:p>
          <a:p>
            <a:r>
              <a:rPr lang="en-US" dirty="0"/>
              <a:t>send(): Sends data back to the client.</a:t>
            </a:r>
          </a:p>
          <a:p>
            <a:r>
              <a:rPr lang="en-US" dirty="0"/>
              <a:t>.encode(): Converts the string into bytes before sending, as socket communication occurs in bytes.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Client! I have received your message."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send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encode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4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9B8D-2CC1-40A9-1820-67AFB03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BE4E-231F-95EE-E610-516BA852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set up and understand basic client-server interaction using socket programming. This exercise will help students grasp the fundamental concepts of network communication, request-response mechanisms, and how servers handle client requests.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767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642-F54D-43B2-5D2B-78072FE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Closing the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A783-3FAE-5B73-4D31-32F0D948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client_socket.close</a:t>
            </a:r>
            <a:r>
              <a:rPr lang="en-US" dirty="0"/>
              <a:t>(): Closes the connection with the client after the communication is complete.</a:t>
            </a:r>
          </a:p>
          <a:p>
            <a:r>
              <a:rPr lang="en-US" dirty="0" err="1"/>
              <a:t>server_socket.close</a:t>
            </a:r>
            <a:r>
              <a:rPr lang="en-US" dirty="0"/>
              <a:t>(): Closes the server socket, terminating the server process.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528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A5BC-BD57-6EDE-E6FD-1081BD3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Setting Up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766A-40CD-1249-946A-F3524B6D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will connect to the server, send a message, and wait for a response. Once the response is received, the client will print it to the console.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723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E1F8-D02A-760C-253F-9355E8E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Code: Client-Side Program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B409-C10F-B6A1-E263-9EA116FF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socket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1: Create a socket object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AF_INET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SOCK_STREAM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2: Connect to the server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8080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Connect to the same IP and port as the server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3: Send a message to the server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Server! This is the client."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send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encode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4: Receive a response from the server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recv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1024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decode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f"Received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server: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5: Close the 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close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342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45A4-C9D6-B969-7C4A-14ABACF1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Connecting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B9E5-A04C-87FB-3B4A-8E7992CB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connect(): This method is used by the client to establish a connection to the server.</a:t>
            </a:r>
          </a:p>
          <a:p>
            <a:pPr lvl="1"/>
            <a:r>
              <a:rPr lang="en-US" dirty="0"/>
              <a:t>'localhost': This specifies the IP address of the server the client is trying to connect to. 'localhost' corresponds to 127.0.0.1, meaning the client will connect to a server running on the same machine.</a:t>
            </a:r>
          </a:p>
          <a:p>
            <a:pPr lvl="1"/>
            <a:r>
              <a:rPr lang="en-US" dirty="0"/>
              <a:t>8080: The port number that the server is listening on. This port must match the one on the server-side for the connection to be successful.</a:t>
            </a:r>
          </a:p>
          <a:p>
            <a:pPr marL="0" indent="0">
              <a:buNone/>
            </a:pPr>
            <a:r>
              <a:rPr lang="en-PH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PH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PH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connect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PH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'localhost'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PH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8080</a:t>
            </a:r>
            <a:r>
              <a:rPr lang="en-PH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PH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762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CAE-522D-9BC2-BC23-7AB8D5C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message to the server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3E6-21D9-E65B-953B-EB5DB32A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prepares a message "Hello Server! This is the client.".</a:t>
            </a:r>
          </a:p>
          <a:p>
            <a:r>
              <a:rPr lang="en-US" dirty="0"/>
              <a:t>send(): Sends data to the server.</a:t>
            </a:r>
          </a:p>
          <a:p>
            <a:pPr lvl="1"/>
            <a:r>
              <a:rPr lang="en-US" dirty="0"/>
              <a:t>.encode(): Converts the message string into bytes (since network communication happens using bytes, not strings).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Server! This is the client."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send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encode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8106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E8BF-AD92-6585-751A-78D8DA56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response from the server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9B7C-2D2A-1672-6453-C75E2758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recv</a:t>
            </a:r>
            <a:r>
              <a:rPr lang="en-US" dirty="0"/>
              <a:t>(1024): Waits to receive data from the server. The argument 1024 specifies the maximum number of bytes to receive at one time (1 KB).</a:t>
            </a:r>
          </a:p>
          <a:p>
            <a:r>
              <a:rPr lang="en-US" dirty="0"/>
              <a:t>.decode(): Converts the received bytes back into a string format.</a:t>
            </a:r>
          </a:p>
          <a:p>
            <a:r>
              <a:rPr lang="en-US" dirty="0"/>
              <a:t>The response from the server is then printed to the console: "Received from server: &lt;response&gt;".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client_socket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i="1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recv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1024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28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decode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f"Received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from server: {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US" sz="2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180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3E63-E651-D713-9C54-0D5A39CA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5CC7-588A-D89A-AFF1-5BAA17A4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server-side program first.</a:t>
            </a:r>
          </a:p>
          <a:p>
            <a:pPr lvl="1"/>
            <a:r>
              <a:rPr lang="en-US" dirty="0"/>
              <a:t>Open a terminal/command prompt, navigate to the folder where the server program is saved, and run:</a:t>
            </a:r>
          </a:p>
          <a:p>
            <a:pPr lvl="2"/>
            <a:r>
              <a:rPr lang="en-US" dirty="0"/>
              <a:t>python server.py</a:t>
            </a:r>
          </a:p>
          <a:p>
            <a:pPr lvl="1"/>
            <a:r>
              <a:rPr lang="en-US" dirty="0"/>
              <a:t>The server should start and begin listening for client connections.</a:t>
            </a:r>
          </a:p>
          <a:p>
            <a:r>
              <a:rPr lang="en-US" dirty="0"/>
              <a:t>Run the client-side program next.</a:t>
            </a:r>
          </a:p>
          <a:p>
            <a:pPr lvl="1"/>
            <a:r>
              <a:rPr lang="en-US" dirty="0"/>
              <a:t>Open another terminal/command prompt, navigate to the folder where the client program is saved, and run:</a:t>
            </a:r>
          </a:p>
          <a:p>
            <a:pPr lvl="2"/>
            <a:r>
              <a:rPr lang="en-US" dirty="0"/>
              <a:t>python client.py</a:t>
            </a:r>
          </a:p>
          <a:p>
            <a:pPr lvl="1"/>
            <a:r>
              <a:rPr lang="en-US" dirty="0"/>
              <a:t>The client should connect to the server, send a message, and receive the response.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826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6DF5-7B83-6814-7D6C-E0C0842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 to 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2E3B-07CA-74FF-E3A7-13419227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Client-Server Model</a:t>
            </a:r>
            <a:r>
              <a:rPr lang="en-US" dirty="0"/>
              <a:t>: In a networked environment, communication happens between two entities: the client and the server. The client initiates requests, while the server provides resources or services in response to those requests.</a:t>
            </a:r>
          </a:p>
          <a:p>
            <a:r>
              <a:rPr lang="en-US" b="1" dirty="0"/>
              <a:t>Example</a:t>
            </a:r>
            <a:r>
              <a:rPr lang="en-US" dirty="0"/>
              <a:t>: A web browser (client) sending an HTTP request to a web server and receiving a web page in return.</a:t>
            </a:r>
          </a:p>
          <a:p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Client</a:t>
            </a:r>
            <a:r>
              <a:rPr lang="en-US" dirty="0"/>
              <a:t>: The device or program that requests services.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: The device or program that processes requests and sends the necessary data back.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942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20E-27AB-EAC2-51E4-A839FD8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 to 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02F8-8D59-33F1-9477-BCBBC690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are Sockets?</a:t>
            </a:r>
          </a:p>
          <a:p>
            <a:pPr lvl="1"/>
            <a:r>
              <a:rPr lang="en-US" dirty="0"/>
              <a:t>A socket is an endpoint for sending or receiving data across a computer network.</a:t>
            </a:r>
          </a:p>
          <a:p>
            <a:pPr lvl="1"/>
            <a:r>
              <a:rPr lang="en-US" dirty="0"/>
              <a:t>Sockets enable bidirectional communication between client and server.</a:t>
            </a:r>
          </a:p>
          <a:p>
            <a:r>
              <a:rPr lang="en-US" b="1" dirty="0"/>
              <a:t>Types of Sockets:</a:t>
            </a:r>
          </a:p>
          <a:p>
            <a:pPr lvl="1"/>
            <a:r>
              <a:rPr lang="en-US" b="1" dirty="0"/>
              <a:t>Stream Sockets (TCP): </a:t>
            </a:r>
            <a:r>
              <a:rPr lang="en-US" dirty="0"/>
              <a:t>Provides reliable, connection-oriented communication.</a:t>
            </a:r>
          </a:p>
          <a:p>
            <a:pPr lvl="1"/>
            <a:r>
              <a:rPr lang="en-US" b="1" dirty="0"/>
              <a:t>Datagram Sockets (UDP): </a:t>
            </a:r>
            <a:r>
              <a:rPr lang="en-US" dirty="0"/>
              <a:t>Provides connectionless, unreliable communication, but faster than TCP.</a:t>
            </a:r>
          </a:p>
          <a:p>
            <a:r>
              <a:rPr lang="en-US" b="1" dirty="0"/>
              <a:t>Basic Workflow of Socket Programming: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: Creates a socket, binds to a port, listens for client requests, and responds.</a:t>
            </a:r>
          </a:p>
          <a:p>
            <a:pPr lvl="1"/>
            <a:r>
              <a:rPr lang="en-US" b="1" dirty="0"/>
              <a:t>Client</a:t>
            </a:r>
            <a:r>
              <a:rPr lang="en-US" dirty="0"/>
              <a:t>: Creates a socket, connects to the server's socket, sends a request, and waits for a response.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723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CEF1-6C4E-2C85-75EB-04D96252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Socket 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C843-F725-3423-FCA5-03839B29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Python's socket module: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socket</a:t>
            </a:r>
            <a:r>
              <a:rPr lang="en-US" dirty="0"/>
              <a:t> module provides functions and classes for socket programming in Python.</a:t>
            </a:r>
          </a:p>
          <a:p>
            <a:pPr lvl="1"/>
            <a:r>
              <a:rPr lang="en-US" dirty="0"/>
              <a:t>Basic methods include:</a:t>
            </a:r>
          </a:p>
          <a:p>
            <a:pPr lvl="2"/>
            <a:r>
              <a:rPr lang="en-US" b="1" dirty="0"/>
              <a:t>socket(): </a:t>
            </a:r>
            <a:r>
              <a:rPr lang="en-US" dirty="0"/>
              <a:t>Create a new socket.</a:t>
            </a:r>
          </a:p>
          <a:p>
            <a:pPr lvl="2"/>
            <a:r>
              <a:rPr lang="en-US" b="1" dirty="0"/>
              <a:t>bind(): </a:t>
            </a:r>
            <a:r>
              <a:rPr lang="en-US" dirty="0"/>
              <a:t>Associate the socket with a specific port.</a:t>
            </a:r>
          </a:p>
          <a:p>
            <a:pPr lvl="2"/>
            <a:r>
              <a:rPr lang="en-US" b="1" dirty="0"/>
              <a:t>listen(): </a:t>
            </a:r>
            <a:r>
              <a:rPr lang="en-US" dirty="0"/>
              <a:t>Listen for incoming connections.</a:t>
            </a:r>
          </a:p>
          <a:p>
            <a:pPr lvl="2"/>
            <a:r>
              <a:rPr lang="en-US" b="1" dirty="0"/>
              <a:t>accept(): </a:t>
            </a:r>
            <a:r>
              <a:rPr lang="en-US" dirty="0"/>
              <a:t>Accept a client connection.</a:t>
            </a:r>
          </a:p>
          <a:p>
            <a:pPr lvl="2"/>
            <a:r>
              <a:rPr lang="en-US" b="1" dirty="0"/>
              <a:t>connect(): </a:t>
            </a:r>
            <a:r>
              <a:rPr lang="en-US" dirty="0"/>
              <a:t>Connect the client to the server.</a:t>
            </a:r>
          </a:p>
          <a:p>
            <a:pPr lvl="2"/>
            <a:r>
              <a:rPr lang="en-US" b="1" dirty="0"/>
              <a:t>send(), </a:t>
            </a:r>
            <a:r>
              <a:rPr lang="en-US" b="1" dirty="0" err="1"/>
              <a:t>recv</a:t>
            </a:r>
            <a:r>
              <a:rPr lang="en-US" b="1" dirty="0"/>
              <a:t>(): </a:t>
            </a:r>
            <a:r>
              <a:rPr lang="en-US" dirty="0"/>
              <a:t>Sending and receiving data between client and server.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07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33E-63F7-46A9-CDDF-6C738E0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TCP vs. UDP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06A1-D5B1-9ED8-2729-22373D34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(Transmission Control Protocol):</a:t>
            </a:r>
          </a:p>
          <a:p>
            <a:pPr lvl="1"/>
            <a:r>
              <a:rPr lang="en-US" dirty="0"/>
              <a:t>Reliable, connection-oriented, ensures that data is received in order and without error.</a:t>
            </a:r>
          </a:p>
          <a:p>
            <a:pPr lvl="1"/>
            <a:r>
              <a:rPr lang="en-US" dirty="0"/>
              <a:t>Useful for applications where data accuracy is critical, such as file transfers, emails, and web pages.</a:t>
            </a:r>
          </a:p>
          <a:p>
            <a:r>
              <a:rPr lang="en-US" dirty="0"/>
              <a:t>UDP (User Datagram Protocol):</a:t>
            </a:r>
          </a:p>
          <a:p>
            <a:pPr lvl="1"/>
            <a:r>
              <a:rPr lang="en-US" dirty="0"/>
              <a:t>Faster, connectionless, but less reliable (data can arrive out of order or get lost).</a:t>
            </a:r>
          </a:p>
          <a:p>
            <a:pPr lvl="1"/>
            <a:r>
              <a:rPr lang="en-US" dirty="0"/>
              <a:t>Useful for applications like video streaming, gaming, and DNS.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81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FCC0F8-D8A4-F902-2986-79446C7F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Basic Client-Server Communication (TCP)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DE90C-9B2C-F667-7AF6-8C5DFC65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6D4E-C594-21FF-209B-B61820E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7692-14C4-E5CF-3B77-A7FF1F28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basic client-server interaction using TCP sockets in Python.</a:t>
            </a:r>
          </a:p>
        </p:txBody>
      </p:sp>
    </p:spTree>
    <p:extLst>
      <p:ext uri="{BB962C8B-B14F-4D97-AF65-F5344CB8AC3E}">
        <p14:creationId xmlns:p14="http://schemas.microsoft.com/office/powerpoint/2010/main" val="21083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8210-E867-0E54-6770-5236B96D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F134-C4CE-863E-8A20-A05CDEA6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 installed on the client and server.</a:t>
            </a:r>
          </a:p>
          <a:p>
            <a:r>
              <a:rPr lang="en-US" dirty="0"/>
              <a:t>Two computers connected via the same network or use of localhost for testing.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96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1821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Office Theme</vt:lpstr>
      <vt:lpstr>Client-Server Interaction Using Socket Programming</vt:lpstr>
      <vt:lpstr>Objective</vt:lpstr>
      <vt:lpstr>Introduction to Client-Server Architecture</vt:lpstr>
      <vt:lpstr>Introduction to Socket Programming</vt:lpstr>
      <vt:lpstr>Socket Programming in Python</vt:lpstr>
      <vt:lpstr>TCP vs. UDP Protocol</vt:lpstr>
      <vt:lpstr>Activity 1: Basic Client-Server Communication (TCP)</vt:lpstr>
      <vt:lpstr>Objective</vt:lpstr>
      <vt:lpstr>Requirements</vt:lpstr>
      <vt:lpstr>Setting Up the Server</vt:lpstr>
      <vt:lpstr>Code: Server-Side Program (Python)</vt:lpstr>
      <vt:lpstr>Code: Server-Side Program (Python)</vt:lpstr>
      <vt:lpstr>Importing the socket module</vt:lpstr>
      <vt:lpstr>Creating a socket object</vt:lpstr>
      <vt:lpstr>Binding the socket to an IP address and port</vt:lpstr>
      <vt:lpstr>Listening for incoming connections</vt:lpstr>
      <vt:lpstr>Accepting a connection</vt:lpstr>
      <vt:lpstr>Receiving data from the client</vt:lpstr>
      <vt:lpstr>Sending a response to the client</vt:lpstr>
      <vt:lpstr>Closing the connections</vt:lpstr>
      <vt:lpstr>Setting Up the Client</vt:lpstr>
      <vt:lpstr>Code: Client-Side Program (Python)</vt:lpstr>
      <vt:lpstr>Connecting to the server</vt:lpstr>
      <vt:lpstr>Sending a message to the server</vt:lpstr>
      <vt:lpstr>Receiving a response from the server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destro</dc:creator>
  <cp:lastModifiedBy>destro</cp:lastModifiedBy>
  <cp:revision>1</cp:revision>
  <dcterms:created xsi:type="dcterms:W3CDTF">2024-10-01T08:13:58Z</dcterms:created>
  <dcterms:modified xsi:type="dcterms:W3CDTF">2024-10-01T11:02:26Z</dcterms:modified>
</cp:coreProperties>
</file>