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1T14:02:51.869" v="18397"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5806</TotalTime>
  <Words>3076</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1</cp:revision>
  <dcterms:created xsi:type="dcterms:W3CDTF">2022-06-27T10:08:45Z</dcterms:created>
  <dcterms:modified xsi:type="dcterms:W3CDTF">2022-07-01T14:02:57Z</dcterms:modified>
</cp:coreProperties>
</file>