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custSel addSld modSld">
      <pc:chgData name="Bergman, Oscar" userId="41b59872-0ab7-45e4-95ca-e69a5b053a6e" providerId="ADAL" clId="{EDC78232-3FF4-4C06-88C9-A37AE1CC1FCE}" dt="2022-06-28T11:10:20" v="4727"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8T09:29:25.368" v="369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8T09:29:25.368" v="369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27-6-2022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27-6-2022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757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1</cp:revision>
  <dcterms:created xsi:type="dcterms:W3CDTF">2022-06-27T10:08:45Z</dcterms:created>
  <dcterms:modified xsi:type="dcterms:W3CDTF">2022-06-28T11:11:23Z</dcterms:modified>
</cp:coreProperties>
</file>