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6T09:23:19.364" v="27633"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sldChg chg="modSp add mod">
        <pc:chgData name="Bergman, Oscar" userId="41b59872-0ab7-45e4-95ca-e69a5b053a6e" providerId="ADAL" clId="{EDC78232-3FF4-4C06-88C9-A37AE1CC1FCE}" dt="2022-07-06T09:23:19.364" v="27633" actId="20577"/>
        <pc:sldMkLst>
          <pc:docMk/>
          <pc:sldMk cId="2824999486" sldId="279"/>
        </pc:sldMkLst>
        <pc:spChg chg="mod">
          <ac:chgData name="Bergman, Oscar" userId="41b59872-0ab7-45e4-95ca-e69a5b053a6e" providerId="ADAL" clId="{EDC78232-3FF4-4C06-88C9-A37AE1CC1FCE}" dt="2022-07-06T09:19:09.940" v="27175" actId="20577"/>
          <ac:spMkLst>
            <pc:docMk/>
            <pc:sldMk cId="2824999486" sldId="279"/>
            <ac:spMk id="2" creationId="{13CE420D-7138-404A-8162-CB96D6736982}"/>
          </ac:spMkLst>
        </pc:spChg>
        <pc:spChg chg="mod">
          <ac:chgData name="Bergman, Oscar" userId="41b59872-0ab7-45e4-95ca-e69a5b053a6e" providerId="ADAL" clId="{EDC78232-3FF4-4C06-88C9-A37AE1CC1FCE}" dt="2022-07-06T09:23:19.364" v="27633" actId="20577"/>
          <ac:spMkLst>
            <pc:docMk/>
            <pc:sldMk cId="2824999486" sldId="279"/>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7-7-2022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7-7-2022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Wednesday</a:t>
            </a:r>
            <a:br>
              <a:rPr lang="nl-NL" dirty="0"/>
            </a:br>
            <a:r>
              <a:rPr lang="nl-NL" dirty="0"/>
              <a:t>Patterns:</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Creational: Factory, Abstract factory, Builder, Prototype, Singleton.</a:t>
            </a:r>
          </a:p>
          <a:p>
            <a:r>
              <a:rPr lang="nl-NL" dirty="0"/>
              <a:t>Structural: Adapter, Bridge, Composite, Decorator, Facade, Proxy, FlyWeight.</a:t>
            </a:r>
          </a:p>
          <a:p>
            <a:r>
              <a:rPr lang="nl-NL" dirty="0"/>
              <a:t>Behavioral: Chain of Responsibility, Command, Iterator, Mediator, Memento, Observer, State, Strategy, Template, Visitor.</a:t>
            </a:r>
          </a:p>
          <a:p>
            <a:r>
              <a:rPr lang="nl-NL" dirty="0"/>
              <a:t>Advantages of using design patterns: Reusability, Transparency, </a:t>
            </a:r>
            <a:r>
              <a:rPr lang="nl-NL"/>
              <a:t>Established solutions</a:t>
            </a:r>
            <a:r>
              <a:rPr lang="nl-NL" dirty="0"/>
              <a:t>, </a:t>
            </a:r>
            <a:r>
              <a:rPr lang="nl-NL"/>
              <a:t>Established communication, Efficient development</a:t>
            </a:r>
            <a:endParaRPr lang="nl-NL" dirty="0"/>
          </a:p>
        </p:txBody>
      </p:sp>
    </p:spTree>
    <p:extLst>
      <p:ext uri="{BB962C8B-B14F-4D97-AF65-F5344CB8AC3E}">
        <p14:creationId xmlns:p14="http://schemas.microsoft.com/office/powerpoint/2010/main" val="282499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Concurrency: Making a computer do multiple things at once. (doing two or more things simultaneously on separate processor cores)</a:t>
            </a:r>
          </a:p>
          <a:p>
            <a:r>
              <a:rPr lang="nl-NL" dirty="0"/>
              <a:t>Threads: Can be used to use processing power on other tasks while waiting for another task to finish, for instance user I/O or multiple tasks which otherwise have to wait for eachother to finish for a calculation. ThreadName.join() waits until the thread is finished. Threads have shared memory.</a:t>
            </a:r>
          </a:p>
          <a:p>
            <a:r>
              <a:rPr lang="nl-NL" dirty="0"/>
              <a:t>Problems with threads: Race conditions. You need to synchronize access to any code that reads or writes to a variable, which is easy to forget. In Python it is impossible for two threads running on different cores to perform calculations at the same time, because of GIL (global interpreter lock). Threads also take up a certain amount of memory for their state and a small amount of CPU time is also used to switch between threads.</a:t>
            </a:r>
          </a:p>
          <a:p>
            <a:r>
              <a:rPr lang="nl-NL" dirty="0"/>
              <a:t>Multiprocessing: Designed for doing CPU-intensive jobs in parallel and with multiple cores. Has a separate version of the interpreter running for each process. Can’t run more processes simultaneously than the amount of processors (cpu_count()). Creating processes is expensive and they can’t communicate with one another. Make use of multiprocessing pools. Closing a pool finishes up the current tasks, but stops new tasks from being added. Queues can be used for control over communication between processes. </a:t>
            </a:r>
          </a:p>
          <a:p>
            <a:r>
              <a:rPr lang="nl-NL" dirty="0"/>
              <a:t>Problems with multiprocessing: All communication between processes requires pickling objects, which diminishes processing time. If there is no communication required, there is no point in using it, since you can just run 4 separate Python processes.</a:t>
            </a:r>
          </a:p>
          <a:p>
            <a:r>
              <a:rPr lang="nl-NL" dirty="0"/>
              <a:t>Futures: Wrap either multiprocessing or threading depending on what we need. Provide distinct boundaries between the different threads or processes. Usefull for ‘call and answer’ type interactions. Uses existing API under the hood, but with a more understandable interface and makes it easier to see the boundaries of functions currently running.</a:t>
            </a:r>
          </a:p>
        </p:txBody>
      </p:sp>
    </p:spTree>
    <p:extLst>
      <p:ext uri="{BB962C8B-B14F-4D97-AF65-F5344CB8AC3E}">
        <p14:creationId xmlns:p14="http://schemas.microsoft.com/office/powerpoint/2010/main" val="171273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AsyncIO: Designed for network I/O. Uses coroutines as a lightweight thread, because most of the time network applications are just waiting. Has own event loop -&gt; code must return immediately, blocking neither on I/O or long-running calculations -&gt; solved with async and await.</a:t>
            </a:r>
          </a:p>
          <a:p>
            <a:r>
              <a:rPr lang="nl-NL" dirty="0"/>
              <a:t>AsyncIO coroutine executes each line until it encounters an await statement. It then returns control to the event loop. The event loop then executes any other task that is ready to run, including the one the coroutine is waiting for. Whenever the child task completes, the event loop sends result to the coroutine so it can continue until it encounters another await.</a:t>
            </a:r>
          </a:p>
          <a:p>
            <a:r>
              <a:rPr lang="nl-NL" dirty="0"/>
              <a:t>Avoid trying to access shared states, to avoid a ton of difficult bugs.</a:t>
            </a:r>
          </a:p>
          <a:p>
            <a:r>
              <a:rPr lang="nl-NL" dirty="0"/>
              <a:t>Start_server instead of create_server for streams. Streams are streams of bytes that can be read from and written to. While reading is a potentially blocking call, writing just puts data in a queue.</a:t>
            </a:r>
          </a:p>
          <a:p>
            <a:r>
              <a:rPr lang="nl-NL"/>
              <a:t>Clients are simpler than servers, since you only have to use await when you make a potentially blocking call.</a:t>
            </a:r>
            <a:endParaRPr lang="nl-NL" dirty="0"/>
          </a:p>
        </p:txBody>
      </p:sp>
    </p:spTree>
    <p:extLst>
      <p:ext uri="{BB962C8B-B14F-4D97-AF65-F5344CB8AC3E}">
        <p14:creationId xmlns:p14="http://schemas.microsoft.com/office/powerpoint/2010/main" val="409931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5137</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lpstr>Week 2 – Wednesday Patterns:</vt:lpstr>
      <vt:lpstr>Week 2 – Thursday Chapter 13:</vt:lpstr>
      <vt:lpstr>Week 2 – Thursday Chapter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2</cp:revision>
  <dcterms:created xsi:type="dcterms:W3CDTF">2022-06-27T10:08:45Z</dcterms:created>
  <dcterms:modified xsi:type="dcterms:W3CDTF">2022-07-07T12:10:53Z</dcterms:modified>
</cp:coreProperties>
</file>