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man, Oscar" userId="41b59872-0ab7-45e4-95ca-e69a5b053a6e" providerId="ADAL" clId="{EDC78232-3FF4-4C06-88C9-A37AE1CC1FCE}"/>
    <pc:docChg chg="undo custSel addSld delSld modSld">
      <pc:chgData name="Bergman, Oscar" userId="41b59872-0ab7-45e4-95ca-e69a5b053a6e" providerId="ADAL" clId="{EDC78232-3FF4-4C06-88C9-A37AE1CC1FCE}" dt="2022-07-05T15:41:40.406" v="27157" actId="20577"/>
      <pc:docMkLst>
        <pc:docMk/>
      </pc:docMkLst>
      <pc:sldChg chg="modSp add mod">
        <pc:chgData name="Bergman, Oscar" userId="41b59872-0ab7-45e4-95ca-e69a5b053a6e" providerId="ADAL" clId="{EDC78232-3FF4-4C06-88C9-A37AE1CC1FCE}" dt="2022-06-27T12:45:47.231" v="1448" actId="20577"/>
        <pc:sldMkLst>
          <pc:docMk/>
          <pc:sldMk cId="3205886114" sldId="259"/>
        </pc:sldMkLst>
        <pc:spChg chg="mod">
          <ac:chgData name="Bergman, Oscar" userId="41b59872-0ab7-45e4-95ca-e69a5b053a6e" providerId="ADAL" clId="{EDC78232-3FF4-4C06-88C9-A37AE1CC1FCE}" dt="2022-06-27T10:51:16.920" v="2" actId="20577"/>
          <ac:spMkLst>
            <pc:docMk/>
            <pc:sldMk cId="3205886114" sldId="259"/>
            <ac:spMk id="2" creationId="{13CE420D-7138-404A-8162-CB96D6736982}"/>
          </ac:spMkLst>
        </pc:spChg>
        <pc:spChg chg="mod">
          <ac:chgData name="Bergman, Oscar" userId="41b59872-0ab7-45e4-95ca-e69a5b053a6e" providerId="ADAL" clId="{EDC78232-3FF4-4C06-88C9-A37AE1CC1FCE}" dt="2022-06-27T12:45:47.231" v="1448" actId="20577"/>
          <ac:spMkLst>
            <pc:docMk/>
            <pc:sldMk cId="3205886114" sldId="259"/>
            <ac:spMk id="3" creationId="{B99893A9-DEED-4B38-8A05-8B122F9CA1C7}"/>
          </ac:spMkLst>
        </pc:spChg>
      </pc:sldChg>
      <pc:sldChg chg="modSp add mod">
        <pc:chgData name="Bergman, Oscar" userId="41b59872-0ab7-45e4-95ca-e69a5b053a6e" providerId="ADAL" clId="{EDC78232-3FF4-4C06-88C9-A37AE1CC1FCE}" dt="2022-06-28T07:40:03.305" v="2777" actId="20577"/>
        <pc:sldMkLst>
          <pc:docMk/>
          <pc:sldMk cId="4072965295" sldId="260"/>
        </pc:sldMkLst>
        <pc:spChg chg="mod">
          <ac:chgData name="Bergman, Oscar" userId="41b59872-0ab7-45e4-95ca-e69a5b053a6e" providerId="ADAL" clId="{EDC78232-3FF4-4C06-88C9-A37AE1CC1FCE}" dt="2022-06-27T17:43:49.736" v="1450" actId="20577"/>
          <ac:spMkLst>
            <pc:docMk/>
            <pc:sldMk cId="4072965295" sldId="260"/>
            <ac:spMk id="2" creationId="{13CE420D-7138-404A-8162-CB96D6736982}"/>
          </ac:spMkLst>
        </pc:spChg>
        <pc:spChg chg="mod">
          <ac:chgData name="Bergman, Oscar" userId="41b59872-0ab7-45e4-95ca-e69a5b053a6e" providerId="ADAL" clId="{EDC78232-3FF4-4C06-88C9-A37AE1CC1FCE}" dt="2022-06-28T07:40:03.305" v="2777" actId="20577"/>
          <ac:spMkLst>
            <pc:docMk/>
            <pc:sldMk cId="4072965295" sldId="260"/>
            <ac:spMk id="3" creationId="{B99893A9-DEED-4B38-8A05-8B122F9CA1C7}"/>
          </ac:spMkLst>
        </pc:spChg>
      </pc:sldChg>
      <pc:sldChg chg="modSp add mod">
        <pc:chgData name="Bergman, Oscar" userId="41b59872-0ab7-45e4-95ca-e69a5b053a6e" providerId="ADAL" clId="{EDC78232-3FF4-4C06-88C9-A37AE1CC1FCE}" dt="2022-06-29T08:45:52.200" v="4728" actId="20577"/>
        <pc:sldMkLst>
          <pc:docMk/>
          <pc:sldMk cId="888707342" sldId="261"/>
        </pc:sldMkLst>
        <pc:spChg chg="mod">
          <ac:chgData name="Bergman, Oscar" userId="41b59872-0ab7-45e4-95ca-e69a5b053a6e" providerId="ADAL" clId="{EDC78232-3FF4-4C06-88C9-A37AE1CC1FCE}" dt="2022-06-28T08:37:46.052" v="2788" actId="20577"/>
          <ac:spMkLst>
            <pc:docMk/>
            <pc:sldMk cId="888707342" sldId="261"/>
            <ac:spMk id="2" creationId="{13CE420D-7138-404A-8162-CB96D6736982}"/>
          </ac:spMkLst>
        </pc:spChg>
        <pc:spChg chg="mod">
          <ac:chgData name="Bergman, Oscar" userId="41b59872-0ab7-45e4-95ca-e69a5b053a6e" providerId="ADAL" clId="{EDC78232-3FF4-4C06-88C9-A37AE1CC1FCE}" dt="2022-06-29T08:45:52.200" v="4728" actId="20577"/>
          <ac:spMkLst>
            <pc:docMk/>
            <pc:sldMk cId="888707342" sldId="261"/>
            <ac:spMk id="3" creationId="{B99893A9-DEED-4B38-8A05-8B122F9CA1C7}"/>
          </ac:spMkLst>
        </pc:spChg>
      </pc:sldChg>
      <pc:sldChg chg="modSp add mod">
        <pc:chgData name="Bergman, Oscar" userId="41b59872-0ab7-45e4-95ca-e69a5b053a6e" providerId="ADAL" clId="{EDC78232-3FF4-4C06-88C9-A37AE1CC1FCE}" dt="2022-06-28T09:38:37.786" v="4352" actId="20577"/>
        <pc:sldMkLst>
          <pc:docMk/>
          <pc:sldMk cId="1487553729" sldId="262"/>
        </pc:sldMkLst>
        <pc:spChg chg="mod">
          <ac:chgData name="Bergman, Oscar" userId="41b59872-0ab7-45e4-95ca-e69a5b053a6e" providerId="ADAL" clId="{EDC78232-3FF4-4C06-88C9-A37AE1CC1FCE}" dt="2022-06-28T09:38:37.786" v="4352" actId="20577"/>
          <ac:spMkLst>
            <pc:docMk/>
            <pc:sldMk cId="1487553729" sldId="262"/>
            <ac:spMk id="3" creationId="{B99893A9-DEED-4B38-8A05-8B122F9CA1C7}"/>
          </ac:spMkLst>
        </pc:spChg>
      </pc:sldChg>
      <pc:sldChg chg="modSp add mod">
        <pc:chgData name="Bergman, Oscar" userId="41b59872-0ab7-45e4-95ca-e69a5b053a6e" providerId="ADAL" clId="{EDC78232-3FF4-4C06-88C9-A37AE1CC1FCE}" dt="2022-06-28T11:10:20" v="4727" actId="20577"/>
        <pc:sldMkLst>
          <pc:docMk/>
          <pc:sldMk cId="2891371001" sldId="263"/>
        </pc:sldMkLst>
        <pc:spChg chg="mod">
          <ac:chgData name="Bergman, Oscar" userId="41b59872-0ab7-45e4-95ca-e69a5b053a6e" providerId="ADAL" clId="{EDC78232-3FF4-4C06-88C9-A37AE1CC1FCE}" dt="2022-06-28T10:24:05.959" v="4359" actId="20577"/>
          <ac:spMkLst>
            <pc:docMk/>
            <pc:sldMk cId="2891371001" sldId="263"/>
            <ac:spMk id="2" creationId="{13CE420D-7138-404A-8162-CB96D6736982}"/>
          </ac:spMkLst>
        </pc:spChg>
        <pc:spChg chg="mod">
          <ac:chgData name="Bergman, Oscar" userId="41b59872-0ab7-45e4-95ca-e69a5b053a6e" providerId="ADAL" clId="{EDC78232-3FF4-4C06-88C9-A37AE1CC1FCE}" dt="2022-06-28T11:10:20" v="4727" actId="20577"/>
          <ac:spMkLst>
            <pc:docMk/>
            <pc:sldMk cId="2891371001" sldId="263"/>
            <ac:spMk id="3" creationId="{B99893A9-DEED-4B38-8A05-8B122F9CA1C7}"/>
          </ac:spMkLst>
        </pc:spChg>
      </pc:sldChg>
      <pc:sldChg chg="modSp add mod">
        <pc:chgData name="Bergman, Oscar" userId="41b59872-0ab7-45e4-95ca-e69a5b053a6e" providerId="ADAL" clId="{EDC78232-3FF4-4C06-88C9-A37AE1CC1FCE}" dt="2022-06-29T14:11:29.873" v="8462" actId="27636"/>
        <pc:sldMkLst>
          <pc:docMk/>
          <pc:sldMk cId="3935623021" sldId="264"/>
        </pc:sldMkLst>
        <pc:spChg chg="mod">
          <ac:chgData name="Bergman, Oscar" userId="41b59872-0ab7-45e4-95ca-e69a5b053a6e" providerId="ADAL" clId="{EDC78232-3FF4-4C06-88C9-A37AE1CC1FCE}" dt="2022-06-29T09:45:51.417" v="4747" actId="20577"/>
          <ac:spMkLst>
            <pc:docMk/>
            <pc:sldMk cId="3935623021" sldId="264"/>
            <ac:spMk id="2" creationId="{13CE420D-7138-404A-8162-CB96D6736982}"/>
          </ac:spMkLst>
        </pc:spChg>
        <pc:spChg chg="mod">
          <ac:chgData name="Bergman, Oscar" userId="41b59872-0ab7-45e4-95ca-e69a5b053a6e" providerId="ADAL" clId="{EDC78232-3FF4-4C06-88C9-A37AE1CC1FCE}" dt="2022-06-29T14:11:29.873" v="8462" actId="27636"/>
          <ac:spMkLst>
            <pc:docMk/>
            <pc:sldMk cId="3935623021" sldId="264"/>
            <ac:spMk id="3" creationId="{B99893A9-DEED-4B38-8A05-8B122F9CA1C7}"/>
          </ac:spMkLst>
        </pc:spChg>
      </pc:sldChg>
      <pc:sldChg chg="modSp add del mod">
        <pc:chgData name="Bergman, Oscar" userId="41b59872-0ab7-45e4-95ca-e69a5b053a6e" providerId="ADAL" clId="{EDC78232-3FF4-4C06-88C9-A37AE1CC1FCE}" dt="2022-06-29T14:11:38.664" v="8463" actId="47"/>
        <pc:sldMkLst>
          <pc:docMk/>
          <pc:sldMk cId="1259603779" sldId="265"/>
        </pc:sldMkLst>
        <pc:spChg chg="mod">
          <ac:chgData name="Bergman, Oscar" userId="41b59872-0ab7-45e4-95ca-e69a5b053a6e" providerId="ADAL" clId="{EDC78232-3FF4-4C06-88C9-A37AE1CC1FCE}" dt="2022-06-29T14:11:25.884" v="8459" actId="27636"/>
          <ac:spMkLst>
            <pc:docMk/>
            <pc:sldMk cId="1259603779" sldId="265"/>
            <ac:spMk id="3" creationId="{B99893A9-DEED-4B38-8A05-8B122F9CA1C7}"/>
          </ac:spMkLst>
        </pc:spChg>
      </pc:sldChg>
      <pc:sldChg chg="modSp add mod">
        <pc:chgData name="Bergman, Oscar" userId="41b59872-0ab7-45e4-95ca-e69a5b053a6e" providerId="ADAL" clId="{EDC78232-3FF4-4C06-88C9-A37AE1CC1FCE}" dt="2022-06-29T14:10:44.964" v="8457" actId="20577"/>
        <pc:sldMkLst>
          <pc:docMk/>
          <pc:sldMk cId="1736071507" sldId="266"/>
        </pc:sldMkLst>
        <pc:spChg chg="mod">
          <ac:chgData name="Bergman, Oscar" userId="41b59872-0ab7-45e4-95ca-e69a5b053a6e" providerId="ADAL" clId="{EDC78232-3FF4-4C06-88C9-A37AE1CC1FCE}" dt="2022-06-29T13:20:28.036" v="6581" actId="20577"/>
          <ac:spMkLst>
            <pc:docMk/>
            <pc:sldMk cId="1736071507" sldId="266"/>
            <ac:spMk id="2" creationId="{13CE420D-7138-404A-8162-CB96D6736982}"/>
          </ac:spMkLst>
        </pc:spChg>
        <pc:spChg chg="mod">
          <ac:chgData name="Bergman, Oscar" userId="41b59872-0ab7-45e4-95ca-e69a5b053a6e" providerId="ADAL" clId="{EDC78232-3FF4-4C06-88C9-A37AE1CC1FCE}" dt="2022-06-29T14:10:44.964" v="8457" actId="20577"/>
          <ac:spMkLst>
            <pc:docMk/>
            <pc:sldMk cId="1736071507" sldId="266"/>
            <ac:spMk id="3" creationId="{B99893A9-DEED-4B38-8A05-8B122F9CA1C7}"/>
          </ac:spMkLst>
        </pc:spChg>
      </pc:sldChg>
      <pc:sldChg chg="modSp add mod">
        <pc:chgData name="Bergman, Oscar" userId="41b59872-0ab7-45e4-95ca-e69a5b053a6e" providerId="ADAL" clId="{EDC78232-3FF4-4C06-88C9-A37AE1CC1FCE}" dt="2022-06-29T14:34:49.585" v="10064" actId="20577"/>
        <pc:sldMkLst>
          <pc:docMk/>
          <pc:sldMk cId="1191177583" sldId="267"/>
        </pc:sldMkLst>
        <pc:spChg chg="mod">
          <ac:chgData name="Bergman, Oscar" userId="41b59872-0ab7-45e4-95ca-e69a5b053a6e" providerId="ADAL" clId="{EDC78232-3FF4-4C06-88C9-A37AE1CC1FCE}" dt="2022-06-29T14:34:49.585" v="10064" actId="20577"/>
          <ac:spMkLst>
            <pc:docMk/>
            <pc:sldMk cId="1191177583" sldId="267"/>
            <ac:spMk id="3" creationId="{B99893A9-DEED-4B38-8A05-8B122F9CA1C7}"/>
          </ac:spMkLst>
        </pc:spChg>
      </pc:sldChg>
      <pc:sldChg chg="modSp add mod">
        <pc:chgData name="Bergman, Oscar" userId="41b59872-0ab7-45e4-95ca-e69a5b053a6e" providerId="ADAL" clId="{EDC78232-3FF4-4C06-88C9-A37AE1CC1FCE}" dt="2022-06-30T10:28:09.706" v="12260" actId="20577"/>
        <pc:sldMkLst>
          <pc:docMk/>
          <pc:sldMk cId="2829973607" sldId="268"/>
        </pc:sldMkLst>
        <pc:spChg chg="mod">
          <ac:chgData name="Bergman, Oscar" userId="41b59872-0ab7-45e4-95ca-e69a5b053a6e" providerId="ADAL" clId="{EDC78232-3FF4-4C06-88C9-A37AE1CC1FCE}" dt="2022-06-30T07:08:33.657" v="10075" actId="20577"/>
          <ac:spMkLst>
            <pc:docMk/>
            <pc:sldMk cId="2829973607" sldId="268"/>
            <ac:spMk id="2" creationId="{13CE420D-7138-404A-8162-CB96D6736982}"/>
          </ac:spMkLst>
        </pc:spChg>
        <pc:spChg chg="mod">
          <ac:chgData name="Bergman, Oscar" userId="41b59872-0ab7-45e4-95ca-e69a5b053a6e" providerId="ADAL" clId="{EDC78232-3FF4-4C06-88C9-A37AE1CC1FCE}" dt="2022-06-30T10:28:09.706" v="12260" actId="20577"/>
          <ac:spMkLst>
            <pc:docMk/>
            <pc:sldMk cId="2829973607" sldId="268"/>
            <ac:spMk id="3" creationId="{B99893A9-DEED-4B38-8A05-8B122F9CA1C7}"/>
          </ac:spMkLst>
        </pc:spChg>
      </pc:sldChg>
      <pc:sldChg chg="modSp add mod">
        <pc:chgData name="Bergman, Oscar" userId="41b59872-0ab7-45e4-95ca-e69a5b053a6e" providerId="ADAL" clId="{EDC78232-3FF4-4C06-88C9-A37AE1CC1FCE}" dt="2022-06-30T12:36:37.759" v="14584" actId="20577"/>
        <pc:sldMkLst>
          <pc:docMk/>
          <pc:sldMk cId="3924609516" sldId="269"/>
        </pc:sldMkLst>
        <pc:spChg chg="mod">
          <ac:chgData name="Bergman, Oscar" userId="41b59872-0ab7-45e4-95ca-e69a5b053a6e" providerId="ADAL" clId="{EDC78232-3FF4-4C06-88C9-A37AE1CC1FCE}" dt="2022-06-30T11:17:41.668" v="12262" actId="20577"/>
          <ac:spMkLst>
            <pc:docMk/>
            <pc:sldMk cId="3924609516" sldId="269"/>
            <ac:spMk id="2" creationId="{13CE420D-7138-404A-8162-CB96D6736982}"/>
          </ac:spMkLst>
        </pc:spChg>
        <pc:spChg chg="mod">
          <ac:chgData name="Bergman, Oscar" userId="41b59872-0ab7-45e4-95ca-e69a5b053a6e" providerId="ADAL" clId="{EDC78232-3FF4-4C06-88C9-A37AE1CC1FCE}" dt="2022-06-30T12:36:37.759" v="14584" actId="20577"/>
          <ac:spMkLst>
            <pc:docMk/>
            <pc:sldMk cId="3924609516" sldId="269"/>
            <ac:spMk id="3" creationId="{B99893A9-DEED-4B38-8A05-8B122F9CA1C7}"/>
          </ac:spMkLst>
        </pc:spChg>
      </pc:sldChg>
      <pc:sldChg chg="modSp add mod">
        <pc:chgData name="Bergman, Oscar" userId="41b59872-0ab7-45e4-95ca-e69a5b053a6e" providerId="ADAL" clId="{EDC78232-3FF4-4C06-88C9-A37AE1CC1FCE}" dt="2022-06-30T14:18:31.092" v="16603" actId="20577"/>
        <pc:sldMkLst>
          <pc:docMk/>
          <pc:sldMk cId="117179750" sldId="270"/>
        </pc:sldMkLst>
        <pc:spChg chg="mod">
          <ac:chgData name="Bergman, Oscar" userId="41b59872-0ab7-45e4-95ca-e69a5b053a6e" providerId="ADAL" clId="{EDC78232-3FF4-4C06-88C9-A37AE1CC1FCE}" dt="2022-06-30T14:18:31.092" v="16603" actId="20577"/>
          <ac:spMkLst>
            <pc:docMk/>
            <pc:sldMk cId="117179750" sldId="270"/>
            <ac:spMk id="3" creationId="{B99893A9-DEED-4B38-8A05-8B122F9CA1C7}"/>
          </ac:spMkLst>
        </pc:spChg>
      </pc:sldChg>
      <pc:sldChg chg="modSp add mod">
        <pc:chgData name="Bergman, Oscar" userId="41b59872-0ab7-45e4-95ca-e69a5b053a6e" providerId="ADAL" clId="{EDC78232-3FF4-4C06-88C9-A37AE1CC1FCE}" dt="2022-07-01T13:40:13.195" v="17314" actId="20577"/>
        <pc:sldMkLst>
          <pc:docMk/>
          <pc:sldMk cId="1877567075" sldId="271"/>
        </pc:sldMkLst>
        <pc:spChg chg="mod">
          <ac:chgData name="Bergman, Oscar" userId="41b59872-0ab7-45e4-95ca-e69a5b053a6e" providerId="ADAL" clId="{EDC78232-3FF4-4C06-88C9-A37AE1CC1FCE}" dt="2022-07-01T13:33:11.754" v="16616" actId="20577"/>
          <ac:spMkLst>
            <pc:docMk/>
            <pc:sldMk cId="1877567075" sldId="271"/>
            <ac:spMk id="2" creationId="{13CE420D-7138-404A-8162-CB96D6736982}"/>
          </ac:spMkLst>
        </pc:spChg>
        <pc:spChg chg="mod">
          <ac:chgData name="Bergman, Oscar" userId="41b59872-0ab7-45e4-95ca-e69a5b053a6e" providerId="ADAL" clId="{EDC78232-3FF4-4C06-88C9-A37AE1CC1FCE}" dt="2022-07-01T13:40:13.195" v="17314" actId="20577"/>
          <ac:spMkLst>
            <pc:docMk/>
            <pc:sldMk cId="1877567075" sldId="271"/>
            <ac:spMk id="3" creationId="{B99893A9-DEED-4B38-8A05-8B122F9CA1C7}"/>
          </ac:spMkLst>
        </pc:spChg>
      </pc:sldChg>
      <pc:sldChg chg="modSp add mod">
        <pc:chgData name="Bergman, Oscar" userId="41b59872-0ab7-45e4-95ca-e69a5b053a6e" providerId="ADAL" clId="{EDC78232-3FF4-4C06-88C9-A37AE1CC1FCE}" dt="2022-07-01T14:02:51.869" v="18397" actId="20577"/>
        <pc:sldMkLst>
          <pc:docMk/>
          <pc:sldMk cId="1358570760" sldId="272"/>
        </pc:sldMkLst>
        <pc:spChg chg="mod">
          <ac:chgData name="Bergman, Oscar" userId="41b59872-0ab7-45e4-95ca-e69a5b053a6e" providerId="ADAL" clId="{EDC78232-3FF4-4C06-88C9-A37AE1CC1FCE}" dt="2022-07-01T13:44:32.122" v="17318" actId="20577"/>
          <ac:spMkLst>
            <pc:docMk/>
            <pc:sldMk cId="1358570760" sldId="272"/>
            <ac:spMk id="2" creationId="{13CE420D-7138-404A-8162-CB96D6736982}"/>
          </ac:spMkLst>
        </pc:spChg>
        <pc:spChg chg="mod">
          <ac:chgData name="Bergman, Oscar" userId="41b59872-0ab7-45e4-95ca-e69a5b053a6e" providerId="ADAL" clId="{EDC78232-3FF4-4C06-88C9-A37AE1CC1FCE}" dt="2022-07-01T14:02:51.869" v="18397" actId="20577"/>
          <ac:spMkLst>
            <pc:docMk/>
            <pc:sldMk cId="1358570760" sldId="272"/>
            <ac:spMk id="3" creationId="{B99893A9-DEED-4B38-8A05-8B122F9CA1C7}"/>
          </ac:spMkLst>
        </pc:spChg>
      </pc:sldChg>
      <pc:sldChg chg="modSp add mod">
        <pc:chgData name="Bergman, Oscar" userId="41b59872-0ab7-45e4-95ca-e69a5b053a6e" providerId="ADAL" clId="{EDC78232-3FF4-4C06-88C9-A37AE1CC1FCE}" dt="2022-07-04T12:35:17.211" v="22629" actId="27636"/>
        <pc:sldMkLst>
          <pc:docMk/>
          <pc:sldMk cId="144728229" sldId="273"/>
        </pc:sldMkLst>
        <pc:spChg chg="mod">
          <ac:chgData name="Bergman, Oscar" userId="41b59872-0ab7-45e4-95ca-e69a5b053a6e" providerId="ADAL" clId="{EDC78232-3FF4-4C06-88C9-A37AE1CC1FCE}" dt="2022-07-04T07:46:19.593" v="18415" actId="20577"/>
          <ac:spMkLst>
            <pc:docMk/>
            <pc:sldMk cId="144728229" sldId="273"/>
            <ac:spMk id="2" creationId="{13CE420D-7138-404A-8162-CB96D6736982}"/>
          </ac:spMkLst>
        </pc:spChg>
        <pc:spChg chg="mod">
          <ac:chgData name="Bergman, Oscar" userId="41b59872-0ab7-45e4-95ca-e69a5b053a6e" providerId="ADAL" clId="{EDC78232-3FF4-4C06-88C9-A37AE1CC1FCE}" dt="2022-07-04T12:35:17.211" v="22629" actId="27636"/>
          <ac:spMkLst>
            <pc:docMk/>
            <pc:sldMk cId="144728229" sldId="273"/>
            <ac:spMk id="3" creationId="{B99893A9-DEED-4B38-8A05-8B122F9CA1C7}"/>
          </ac:spMkLst>
        </pc:spChg>
      </pc:sldChg>
      <pc:sldChg chg="modSp add mod">
        <pc:chgData name="Bergman, Oscar" userId="41b59872-0ab7-45e4-95ca-e69a5b053a6e" providerId="ADAL" clId="{EDC78232-3FF4-4C06-88C9-A37AE1CC1FCE}" dt="2022-07-04T12:33:13.952" v="22627" actId="20577"/>
        <pc:sldMkLst>
          <pc:docMk/>
          <pc:sldMk cId="172187442" sldId="274"/>
        </pc:sldMkLst>
        <pc:spChg chg="mod">
          <ac:chgData name="Bergman, Oscar" userId="41b59872-0ab7-45e4-95ca-e69a5b053a6e" providerId="ADAL" clId="{EDC78232-3FF4-4C06-88C9-A37AE1CC1FCE}" dt="2022-07-04T10:15:07.361" v="20704" actId="20577"/>
          <ac:spMkLst>
            <pc:docMk/>
            <pc:sldMk cId="172187442" sldId="274"/>
            <ac:spMk id="2" creationId="{13CE420D-7138-404A-8162-CB96D6736982}"/>
          </ac:spMkLst>
        </pc:spChg>
        <pc:spChg chg="mod">
          <ac:chgData name="Bergman, Oscar" userId="41b59872-0ab7-45e4-95ca-e69a5b053a6e" providerId="ADAL" clId="{EDC78232-3FF4-4C06-88C9-A37AE1CC1FCE}" dt="2022-07-04T12:33:13.952" v="22627" actId="20577"/>
          <ac:spMkLst>
            <pc:docMk/>
            <pc:sldMk cId="172187442" sldId="274"/>
            <ac:spMk id="3" creationId="{B99893A9-DEED-4B38-8A05-8B122F9CA1C7}"/>
          </ac:spMkLst>
        </pc:spChg>
      </pc:sldChg>
      <pc:sldChg chg="modSp add mod">
        <pc:chgData name="Bergman, Oscar" userId="41b59872-0ab7-45e4-95ca-e69a5b053a6e" providerId="ADAL" clId="{EDC78232-3FF4-4C06-88C9-A37AE1CC1FCE}" dt="2022-07-04T12:35:22.028" v="22632" actId="27636"/>
        <pc:sldMkLst>
          <pc:docMk/>
          <pc:sldMk cId="543105172" sldId="275"/>
        </pc:sldMkLst>
        <pc:spChg chg="mod">
          <ac:chgData name="Bergman, Oscar" userId="41b59872-0ab7-45e4-95ca-e69a5b053a6e" providerId="ADAL" clId="{EDC78232-3FF4-4C06-88C9-A37AE1CC1FCE}" dt="2022-07-04T12:35:22.028" v="22632" actId="27636"/>
          <ac:spMkLst>
            <pc:docMk/>
            <pc:sldMk cId="543105172" sldId="275"/>
            <ac:spMk id="3" creationId="{B99893A9-DEED-4B38-8A05-8B122F9CA1C7}"/>
          </ac:spMkLst>
        </pc:spChg>
      </pc:sldChg>
      <pc:sldChg chg="modSp add mod">
        <pc:chgData name="Bergman, Oscar" userId="41b59872-0ab7-45e4-95ca-e69a5b053a6e" providerId="ADAL" clId="{EDC78232-3FF4-4C06-88C9-A37AE1CC1FCE}" dt="2022-07-05T10:00:51.976" v="24859" actId="20577"/>
        <pc:sldMkLst>
          <pc:docMk/>
          <pc:sldMk cId="2718998155" sldId="276"/>
        </pc:sldMkLst>
        <pc:spChg chg="mod">
          <ac:chgData name="Bergman, Oscar" userId="41b59872-0ab7-45e4-95ca-e69a5b053a6e" providerId="ADAL" clId="{EDC78232-3FF4-4C06-88C9-A37AE1CC1FCE}" dt="2022-07-05T08:18:37.796" v="22643" actId="20577"/>
          <ac:spMkLst>
            <pc:docMk/>
            <pc:sldMk cId="2718998155" sldId="276"/>
            <ac:spMk id="2" creationId="{13CE420D-7138-404A-8162-CB96D6736982}"/>
          </ac:spMkLst>
        </pc:spChg>
        <pc:spChg chg="mod">
          <ac:chgData name="Bergman, Oscar" userId="41b59872-0ab7-45e4-95ca-e69a5b053a6e" providerId="ADAL" clId="{EDC78232-3FF4-4C06-88C9-A37AE1CC1FCE}" dt="2022-07-05T10:00:51.976" v="24859" actId="20577"/>
          <ac:spMkLst>
            <pc:docMk/>
            <pc:sldMk cId="2718998155" sldId="276"/>
            <ac:spMk id="3" creationId="{B99893A9-DEED-4B38-8A05-8B122F9CA1C7}"/>
          </ac:spMkLst>
        </pc:spChg>
      </pc:sldChg>
      <pc:sldChg chg="modSp add mod">
        <pc:chgData name="Bergman, Oscar" userId="41b59872-0ab7-45e4-95ca-e69a5b053a6e" providerId="ADAL" clId="{EDC78232-3FF4-4C06-88C9-A37AE1CC1FCE}" dt="2022-07-05T14:50:56.497" v="25893" actId="20577"/>
        <pc:sldMkLst>
          <pc:docMk/>
          <pc:sldMk cId="2960375124" sldId="277"/>
        </pc:sldMkLst>
        <pc:spChg chg="mod">
          <ac:chgData name="Bergman, Oscar" userId="41b59872-0ab7-45e4-95ca-e69a5b053a6e" providerId="ADAL" clId="{EDC78232-3FF4-4C06-88C9-A37AE1CC1FCE}" dt="2022-07-05T13:54:09.772" v="24863" actId="20577"/>
          <ac:spMkLst>
            <pc:docMk/>
            <pc:sldMk cId="2960375124" sldId="277"/>
            <ac:spMk id="2" creationId="{13CE420D-7138-404A-8162-CB96D6736982}"/>
          </ac:spMkLst>
        </pc:spChg>
        <pc:spChg chg="mod">
          <ac:chgData name="Bergman, Oscar" userId="41b59872-0ab7-45e4-95ca-e69a5b053a6e" providerId="ADAL" clId="{EDC78232-3FF4-4C06-88C9-A37AE1CC1FCE}" dt="2022-07-05T14:50:56.497" v="25893" actId="20577"/>
          <ac:spMkLst>
            <pc:docMk/>
            <pc:sldMk cId="2960375124" sldId="277"/>
            <ac:spMk id="3" creationId="{B99893A9-DEED-4B38-8A05-8B122F9CA1C7}"/>
          </ac:spMkLst>
        </pc:spChg>
      </pc:sldChg>
      <pc:sldChg chg="modSp add mod">
        <pc:chgData name="Bergman, Oscar" userId="41b59872-0ab7-45e4-95ca-e69a5b053a6e" providerId="ADAL" clId="{EDC78232-3FF4-4C06-88C9-A37AE1CC1FCE}" dt="2022-07-05T15:41:40.406" v="27157" actId="20577"/>
        <pc:sldMkLst>
          <pc:docMk/>
          <pc:sldMk cId="3527139640" sldId="278"/>
        </pc:sldMkLst>
        <pc:spChg chg="mod">
          <ac:chgData name="Bergman, Oscar" userId="41b59872-0ab7-45e4-95ca-e69a5b053a6e" providerId="ADAL" clId="{EDC78232-3FF4-4C06-88C9-A37AE1CC1FCE}" dt="2022-07-05T15:41:40.406" v="27157" actId="20577"/>
          <ac:spMkLst>
            <pc:docMk/>
            <pc:sldMk cId="3527139640" sldId="278"/>
            <ac:spMk id="3" creationId="{B99893A9-DEED-4B38-8A05-8B122F9CA1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85F-7399-4286-A3A8-F5FAB3C94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CC44772-C884-45AD-8DAE-E8D405BB2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85C17B2-225E-458A-8BF8-90EB9503F62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07912117-DA10-4BEE-A2F3-9EC50308A4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8592418-FB74-41DE-A60B-6C488B33DD2D}"/>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6727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B2A1-8C67-44D5-A073-28F5821B86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3889EA-A5D9-47BC-9F25-7ECC41EFD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9AB4E5-296E-4109-97D7-FE88957A7708}"/>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97E014F8-9135-4C8A-A8EB-95CCB9D16F0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8FCF06-A43D-409C-83C2-8B82D3DAAAB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03762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A2319-AED1-4241-B4CF-A33C985A29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9EBC9B-2373-48EB-9E5F-59D523476B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A284101-C9CB-4319-B4B3-64B10A9B4BBB}"/>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49545C32-C772-4E48-891D-43701FABEF5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0890171-79CE-48BF-95BA-CC335A04D60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6096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82FC-5BD8-484C-AAFD-DA82C5579FA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1A1A2F9-67DA-40F1-97ED-77059247B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BB84555-B55B-4573-885B-0B8643082C1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F5D48849-7D4C-4646-8D3B-433E0ABC7F1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FFE3B9-0732-4CBB-B4FC-DFE44C9A12E7}"/>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71537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4C59-2349-4C96-B8AD-57C153EDB0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1B745A1-0783-497D-B9F6-3646F7132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E27C6-424E-47BA-9FFA-FBAB1DFB368F}"/>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8DCED923-C5A9-4C6A-AF36-6464CFDC983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D0F23BE-6BE6-44A9-914B-8D4406D00795}"/>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4814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AE1D-154E-4ED7-AE80-219943E25D5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3F052D8-0F3B-4AF3-B836-7D17B84342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A9DDA8-EBED-4F4D-B7F3-79E69B9BB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8E5047-E8FE-419E-A8ED-354606320D88}"/>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E509481F-2630-4E3D-A5AE-79E50E2E4CB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198A01-3B34-4A33-8246-91A8F4696DE2}"/>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207794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55F5-3F93-4387-BAAD-9EEFACBB502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0DBBAEF-502E-4DE2-8B58-AD5A3D7D8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DF9D1-BC27-4735-AF8F-46525E42E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C56C866-DEED-4314-85CE-EB5D7182D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AAC84-9C04-4AC1-BE41-D0587F0B8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C5F1C461-C23E-4C4F-B114-C0A94D391902}"/>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8" name="Footer Placeholder 7">
            <a:extLst>
              <a:ext uri="{FF2B5EF4-FFF2-40B4-BE49-F238E27FC236}">
                <a16:creationId xmlns:a16="http://schemas.microsoft.com/office/drawing/2014/main" id="{E93AB000-EC66-4CD6-B967-CC178DF99AA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DC286E5-7ECB-47CB-B23B-0D5C63FE71DB}"/>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7370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6539-E51D-4387-B49F-C9A052D25E1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82F6B6BE-1D8D-471E-B559-2DAF5239BBA3}"/>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4" name="Footer Placeholder 3">
            <a:extLst>
              <a:ext uri="{FF2B5EF4-FFF2-40B4-BE49-F238E27FC236}">
                <a16:creationId xmlns:a16="http://schemas.microsoft.com/office/drawing/2014/main" id="{7D2032AA-A56C-4324-AF99-D3D884D4FCB2}"/>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E2ADA-77D1-4817-97E1-73C0FBF263E3}"/>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80377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64C46-7EDA-4EE1-B988-C46BCC65F892}"/>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3" name="Footer Placeholder 2">
            <a:extLst>
              <a:ext uri="{FF2B5EF4-FFF2-40B4-BE49-F238E27FC236}">
                <a16:creationId xmlns:a16="http://schemas.microsoft.com/office/drawing/2014/main" id="{9120B56C-FF72-4CC8-8F72-D970FFCAF5D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B298C45-69A1-4F39-86E7-7A2C463BE0A9}"/>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602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F3B8-D29D-40C0-868F-810F013DD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D9E023E-0591-42B2-9D76-A590D4E6A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0960F3-4C4D-4CF0-8051-1F2EC55BF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F0B54-B267-4592-BE05-0ACA579ECCC7}"/>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4C78EC3A-0F8E-403A-9925-538E15AAE3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28BF6B5-9AB9-46DE-BA8D-3F669AA364EC}"/>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324279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FAF-663C-46A6-ABB3-E9DE53719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A182903-8CDA-4043-8C71-4D5B2931F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31B04CED-A298-4AAB-BDC4-05C240BF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1362E-A14D-4680-BFEE-B48C29BACDCB}"/>
              </a:ext>
            </a:extLst>
          </p:cNvPr>
          <p:cNvSpPr>
            <a:spLocks noGrp="1"/>
          </p:cNvSpPr>
          <p:nvPr>
            <p:ph type="dt" sz="half" idx="10"/>
          </p:nvPr>
        </p:nvSpPr>
        <p:spPr/>
        <p:txBody>
          <a:bodyPr/>
          <a:lstStyle/>
          <a:p>
            <a:fld id="{D246FD13-B6E4-48A0-AF26-0D81F4515FA5}" type="datetimeFigureOut">
              <a:rPr lang="nl-NL" smtClean="0"/>
              <a:t>4-7-2022</a:t>
            </a:fld>
            <a:endParaRPr lang="nl-NL"/>
          </a:p>
        </p:txBody>
      </p:sp>
      <p:sp>
        <p:nvSpPr>
          <p:cNvPr id="6" name="Footer Placeholder 5">
            <a:extLst>
              <a:ext uri="{FF2B5EF4-FFF2-40B4-BE49-F238E27FC236}">
                <a16:creationId xmlns:a16="http://schemas.microsoft.com/office/drawing/2014/main" id="{FF4A79D5-B8F7-4130-9DD5-B4C6CAA3C27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EB8140B-46BD-4065-9337-E667D7B95404}"/>
              </a:ext>
            </a:extLst>
          </p:cNvPr>
          <p:cNvSpPr>
            <a:spLocks noGrp="1"/>
          </p:cNvSpPr>
          <p:nvPr>
            <p:ph type="sldNum" sz="quarter" idx="12"/>
          </p:nvPr>
        </p:nvSpPr>
        <p:spPr/>
        <p:txBody>
          <a:bodyPr/>
          <a:lstStyle/>
          <a:p>
            <a:fld id="{F1B5E379-3975-4A2C-A25A-E3722A165368}" type="slidenum">
              <a:rPr lang="nl-NL" smtClean="0"/>
              <a:t>‹#›</a:t>
            </a:fld>
            <a:endParaRPr lang="nl-NL"/>
          </a:p>
        </p:txBody>
      </p:sp>
    </p:spTree>
    <p:extLst>
      <p:ext uri="{BB962C8B-B14F-4D97-AF65-F5344CB8AC3E}">
        <p14:creationId xmlns:p14="http://schemas.microsoft.com/office/powerpoint/2010/main" val="119971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02F5C-926D-401B-A53C-70F740406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40BA6E0-EAE3-4812-B175-B037E39F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9BBC1DF-AF9B-49A6-80ED-82D09E5F1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6FD13-B6E4-48A0-AF26-0D81F4515FA5}" type="datetimeFigureOut">
              <a:rPr lang="nl-NL" smtClean="0"/>
              <a:t>4-7-2022</a:t>
            </a:fld>
            <a:endParaRPr lang="nl-NL"/>
          </a:p>
        </p:txBody>
      </p:sp>
      <p:sp>
        <p:nvSpPr>
          <p:cNvPr id="5" name="Footer Placeholder 4">
            <a:extLst>
              <a:ext uri="{FF2B5EF4-FFF2-40B4-BE49-F238E27FC236}">
                <a16:creationId xmlns:a16="http://schemas.microsoft.com/office/drawing/2014/main" id="{5AEC6D63-00C4-4669-B54F-3F666E4C2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E59264A-E561-454E-94A8-6A133AEA4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5E379-3975-4A2C-A25A-E3722A165368}" type="slidenum">
              <a:rPr lang="nl-NL" smtClean="0"/>
              <a:t>‹#›</a:t>
            </a:fld>
            <a:endParaRPr lang="nl-NL"/>
          </a:p>
        </p:txBody>
      </p:sp>
    </p:spTree>
    <p:extLst>
      <p:ext uri="{BB962C8B-B14F-4D97-AF65-F5344CB8AC3E}">
        <p14:creationId xmlns:p14="http://schemas.microsoft.com/office/powerpoint/2010/main" val="390679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Information learned during Python training</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16163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Tuple: immutable. Pro: useful for data transfer to a function because of unpacking (group variables together for passing, then separate them again). Con: Readability, especially when accessing certain tuple members (so use that sparingly). Make sure to only use them when all values are useful and it will be unpacked when accessed.</a:t>
            </a:r>
          </a:p>
          <a:p>
            <a:r>
              <a:rPr lang="nl-NL" dirty="0"/>
              <a:t>Named tuple: Works like a normal tuple, but can use the strings given as the names of each item in the tuple to access them as you would access an object.</a:t>
            </a:r>
          </a:p>
          <a:p>
            <a:r>
              <a:rPr lang="nl-NL" dirty="0"/>
              <a:t>Dataclass: A bit similar to a regular class, but can be instantiated with a single line and prints out a more useful string representation. Also includes an equality comparison method.</a:t>
            </a:r>
          </a:p>
          <a:p>
            <a:r>
              <a:rPr lang="nl-NL" dirty="0"/>
              <a:t>Can use a dataclass decorator and type hints to define dataclass. Can also give default values on top of that. Adding (order=True) after decorator makes us able to compare and sort values (in order they are defined).</a:t>
            </a:r>
          </a:p>
          <a:p>
            <a:r>
              <a:rPr lang="nl-NL" dirty="0"/>
              <a:t>Dictionaries: Map objects to other objects. Values have keys to look them up. Have a .get(Key, defaultvalue) method that returns the value of the key or the defaultvalue if the key doesn’t exist. Can’t use list or dictionary as a key, since they cannot be hashed.</a:t>
            </a:r>
          </a:p>
          <a:p>
            <a:r>
              <a:rPr lang="nl-NL" dirty="0"/>
              <a:t>Dictionaries can iterate over .keys(), values() and items() (which is key/value pairs).</a:t>
            </a:r>
          </a:p>
          <a:p>
            <a:r>
              <a:rPr lang="nl-NL" dirty="0"/>
              <a:t>Defaultdict to create a dictionary with default values (int, list, can even be functions)</a:t>
            </a:r>
          </a:p>
          <a:p>
            <a:r>
              <a:rPr lang="nl-NL" dirty="0"/>
              <a:t>Counter is essentially a dictionary where the keys are the items being counted and the values the quantity. You can use most_common() to get it ordered or most_common(i) to get the top i highest quantities.</a:t>
            </a:r>
          </a:p>
          <a:p>
            <a:endParaRPr lang="nl-NL" dirty="0"/>
          </a:p>
          <a:p>
            <a:endParaRPr lang="nl-NL" dirty="0"/>
          </a:p>
        </p:txBody>
      </p:sp>
    </p:spTree>
    <p:extLst>
      <p:ext uri="{BB962C8B-B14F-4D97-AF65-F5344CB8AC3E}">
        <p14:creationId xmlns:p14="http://schemas.microsoft.com/office/powerpoint/2010/main" val="17360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6:</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Lists are the least object-oriented data structure in Python. Essentially the swiss army knife of computing functionality. Use when storing several instances of the same type of object. Always use if you care about the order in which the items are.</a:t>
            </a:r>
          </a:p>
          <a:p>
            <a:r>
              <a:rPr lang="nl-NL" dirty="0"/>
              <a:t>Can add a __lt__ method (less than) to a class to make them sortable in lists with list.sort(). This __lt__ outputs True if our class is less than the passed parameter.</a:t>
            </a:r>
          </a:p>
          <a:p>
            <a:r>
              <a:rPr lang="nl-NL" dirty="0"/>
              <a:t>Can sort list of tuples on 2nd item in tuple with an itemgetter.</a:t>
            </a:r>
          </a:p>
          <a:p>
            <a:r>
              <a:rPr lang="nl-NL" dirty="0"/>
              <a:t>Sets are unordered and every item in them is unique. If you insert the same item 5 times it will only appear once. They can hold all hashable objects (so no lists and dicts).</a:t>
            </a:r>
          </a:p>
          <a:p>
            <a:r>
              <a:rPr lang="nl-NL" dirty="0"/>
              <a:t>Union can be used to combine contents of sets, intersection to see what items are in both sets and symmetric_difference to see what items the sets don’t have in common.</a:t>
            </a:r>
          </a:p>
          <a:p>
            <a:r>
              <a:rPr lang="nl-NL" dirty="0"/>
              <a:t>Use issubset to see if all the items in the calling set are in the argument set. Issuperset works the other way around. Difference returns all elements in the calling set, that aren’t in the argument set.</a:t>
            </a:r>
          </a:p>
          <a:p>
            <a:r>
              <a:rPr lang="nl-NL" dirty="0"/>
              <a:t>Sets are more efficient than lists when using ‘in’ to check for membership.</a:t>
            </a:r>
          </a:p>
          <a:p>
            <a:endParaRPr lang="nl-NL" dirty="0"/>
          </a:p>
        </p:txBody>
      </p:sp>
    </p:spTree>
    <p:extLst>
      <p:ext uri="{BB962C8B-B14F-4D97-AF65-F5344CB8AC3E}">
        <p14:creationId xmlns:p14="http://schemas.microsoft.com/office/powerpoint/2010/main" val="119117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7:</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Len(): returns amount of items in container object.</a:t>
            </a:r>
          </a:p>
          <a:p>
            <a:r>
              <a:rPr lang="nl-NL" dirty="0"/>
              <a:t>Reversed(): returns reverse of inputted sequence.</a:t>
            </a:r>
          </a:p>
          <a:p>
            <a:r>
              <a:rPr lang="nl-NL" dirty="0"/>
              <a:t>Enumerate(): returns every element in sequence as a tuple with its own index.</a:t>
            </a:r>
          </a:p>
          <a:p>
            <a:r>
              <a:rPr lang="nl-NL" dirty="0"/>
              <a:t>File IO: open() (w = write, r = read, b = bytes, a = append), close(), read(), readline(), readlines(), write(), writeline(), writelines()</a:t>
            </a:r>
          </a:p>
          <a:p>
            <a:r>
              <a:rPr lang="nl-NL" dirty="0"/>
              <a:t>All, any to check if all or any of the items in an iterable object evaluate to true. Non-zero number, non-empty string/list etc.</a:t>
            </a:r>
          </a:p>
          <a:p>
            <a:r>
              <a:rPr lang="nl-NL" dirty="0"/>
              <a:t>Use ‘with open(filename) as file:’ to automatically close the file after use, even in case of an exception. Any class with a __enter__ and __exit__ method can use with.</a:t>
            </a:r>
          </a:p>
          <a:p>
            <a:r>
              <a:rPr lang="nl-NL" dirty="0"/>
              <a:t>To make an argument for a fuction optional, assign it a default value. Can’t use dynamically generated default values, locked in when first interpreted. So don’t assign an empty list, assign None and then use an argument in the method to assign the empty list.</a:t>
            </a:r>
          </a:p>
          <a:p>
            <a:r>
              <a:rPr lang="nl-NL" dirty="0"/>
              <a:t>Placing a *, before an argument, makes it so it can only be passed as a keyword argument (having to pass a=2 instead of just 2)</a:t>
            </a:r>
          </a:p>
          <a:p>
            <a:r>
              <a:rPr lang="nl-NL" dirty="0"/>
              <a:t>Variable arguments: def function(*lists) accepts any number of arguments and adds them into a list named lists. **kwargs can be used for keyword arguments only instead.</a:t>
            </a:r>
          </a:p>
          <a:p>
            <a:r>
              <a:rPr lang="nl-NL" dirty="0"/>
              <a:t>Can use variable arguments in the function calls instead of the function itself to unpack it.</a:t>
            </a:r>
          </a:p>
          <a:p>
            <a:r>
              <a:rPr lang="nl-NL" dirty="0"/>
              <a:t>Functions are objects too, so you can even add attributes to them or use them as an attribute of a class to change its functionality. You can also change methods (with self) to change the functionality for all instances of the class, but this is very dangerous and confusing to maintain, while it (monkey patching) has its uses in automated testing to replacing or adding methods during runtime.</a:t>
            </a:r>
          </a:p>
          <a:p>
            <a:r>
              <a:rPr lang="nl-NL" dirty="0"/>
              <a:t>Just like functions are objects, you can create an object that can be called like a function with __call__</a:t>
            </a:r>
          </a:p>
          <a:p>
            <a:endParaRPr lang="nl-NL" dirty="0"/>
          </a:p>
          <a:p>
            <a:endParaRPr lang="nl-NL" dirty="0"/>
          </a:p>
        </p:txBody>
      </p:sp>
    </p:spTree>
    <p:extLst>
      <p:ext uri="{BB962C8B-B14F-4D97-AF65-F5344CB8AC3E}">
        <p14:creationId xmlns:p14="http://schemas.microsoft.com/office/powerpoint/2010/main" val="282997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String checking methods: isalpha, isupper, islower, startswith, endswith, isspace(tab and newline also included, be careful), istitle (true if only first character of each word capitalized)</a:t>
            </a:r>
          </a:p>
          <a:p>
            <a:r>
              <a:rPr lang="nl-NL" dirty="0"/>
              <a:t>Isdigit, isdecimal and isnumeric are very nuanced. Many unicode characters are considered numbers beside the 10 we think of. Also a ‘.’ isn’t a decimal character in unicode, so isdecimal will return false for ’45.3’. Also it doesn’t check if they are valid numbers. So regex is better suited.</a:t>
            </a:r>
          </a:p>
          <a:p>
            <a:r>
              <a:rPr lang="nl-NL" dirty="0"/>
              <a:t>Compare substring to string: count (how many times substring in string), find, index, rfind, rindex give position of substring (r = reverse).</a:t>
            </a:r>
          </a:p>
          <a:p>
            <a:r>
              <a:rPr lang="nl-NL" dirty="0"/>
              <a:t>Methods to alter string: upper, lower, capitalize, title, translate, split, rsplit, partition, rpartition, join, replace</a:t>
            </a:r>
          </a:p>
          <a:p>
            <a:r>
              <a:rPr lang="nl-NL" dirty="0"/>
              <a:t>Add f before start of string to turn it into a format string and then use {} to format. You can pass anything that can be converted to a string with str() here, even if it’s methods or python code that return something like that. You can even add information into the braces like 0.2f to format how your variable looks in the string (0 = if number before decimal lower than 1, add a 0, . = add decimal point, 2 = 2 places after decimal, f = input is float). Can’t reuse f string with different variable.</a:t>
            </a:r>
          </a:p>
          <a:p>
            <a:r>
              <a:rPr lang="nl-NL" dirty="0"/>
              <a:t>More format info: d = int, ^ = center, a space at the start gives padding, &lt; &amp; &gt; = left and right aligned (follow with number to give total space for number). You can even override the __format__ method and make custom formatters.</a:t>
            </a:r>
          </a:p>
          <a:p>
            <a:r>
              <a:rPr lang="nl-NL" dirty="0"/>
              <a:t>Use decimals instead of floats for currency.</a:t>
            </a:r>
          </a:p>
          <a:p>
            <a:r>
              <a:rPr lang="nl-NL" dirty="0"/>
              <a:t>Byte strings: will print to an ascii representation if available, else hex code. You can turn an array of bytes into unicode by using .decode(‘character encoding’), where encoding can be things like ASCII, UTF-8 or latin-1. Encode can be used in the same way to convert text to bytes. Can also give encode an extra argument on how to handle errors. Strict, replace, ignore, xmlcharrefreplace.</a:t>
            </a:r>
          </a:p>
          <a:p>
            <a:r>
              <a:rPr lang="nl-NL" dirty="0"/>
              <a:t>Bytes are immutable, use a bytearray to have mutable byte strings.</a:t>
            </a:r>
          </a:p>
          <a:p>
            <a:endParaRPr lang="nl-NL" dirty="0"/>
          </a:p>
          <a:p>
            <a:endParaRPr lang="nl-NL" dirty="0"/>
          </a:p>
        </p:txBody>
      </p:sp>
    </p:spTree>
    <p:extLst>
      <p:ext uri="{BB962C8B-B14F-4D97-AF65-F5344CB8AC3E}">
        <p14:creationId xmlns:p14="http://schemas.microsoft.com/office/powerpoint/2010/main" val="392460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Thursday</a:t>
            </a:r>
            <a:br>
              <a:rPr lang="nl-NL" dirty="0"/>
            </a:br>
            <a:r>
              <a:rPr lang="nl-NL" dirty="0"/>
              <a:t>Chapter 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47500" lnSpcReduction="20000"/>
          </a:bodyPr>
          <a:lstStyle/>
          <a:p>
            <a:r>
              <a:rPr lang="nl-NL" dirty="0"/>
              <a:t>Regex, returns as soon as pattern matches. </a:t>
            </a:r>
          </a:p>
          <a:p>
            <a:r>
              <a:rPr lang="nl-NL" dirty="0"/>
              <a:t>‘.’ = any character. </a:t>
            </a:r>
          </a:p>
          <a:p>
            <a:r>
              <a:rPr lang="nl-NL" dirty="0"/>
              <a:t>Characters in [] indicate it matches as long as it is the same as one of the characters in the brackets. – indicates a range, like [a-z], [a-zA-z] or [a-zA-Z0-9]. </a:t>
            </a:r>
          </a:p>
          <a:p>
            <a:r>
              <a:rPr lang="nl-NL" dirty="0"/>
              <a:t>Use backslashes to escape a character. \n = newline, \t = tab, \s = whitespace, \w = letters, numbers and underscore, \d = digit. </a:t>
            </a:r>
          </a:p>
          <a:p>
            <a:r>
              <a:rPr lang="nl-NL" dirty="0"/>
              <a:t>* = last pattern can be appear 0-n times. + = last pattern appears 1-n times. ? = last pattern shows up 0 or 1 time. {number} for specific number of times.</a:t>
            </a:r>
          </a:p>
          <a:p>
            <a:r>
              <a:rPr lang="nl-NL" dirty="0"/>
              <a:t>Having characters in () means they’re treated as a single pattern.</a:t>
            </a:r>
          </a:p>
          <a:p>
            <a:r>
              <a:rPr lang="nl-NL" dirty="0"/>
              <a:t>.groups()[n] will return a group (within brackets) of a matched pattern as a tuple.</a:t>
            </a:r>
          </a:p>
          <a:p>
            <a:r>
              <a:rPr lang="nl-NL" dirty="0"/>
              <a:t>Search finds first instance of matching pattern, findall finds all non-overlapping instances of pattern. </a:t>
            </a:r>
          </a:p>
          <a:p>
            <a:r>
              <a:rPr lang="nl-NL" dirty="0"/>
              <a:t>Use re.compile if you are going to use a regex more than once.</a:t>
            </a:r>
          </a:p>
          <a:p>
            <a:r>
              <a:rPr lang="nl-NL" dirty="0"/>
              <a:t>Use pathlib instead of os.path. Absolute() for full path, .parent for path to parent dir, .exists() to see if file or dir exists, .mkdir() to create a dir at current path.</a:t>
            </a:r>
          </a:p>
          <a:p>
            <a:r>
              <a:rPr lang="nl-NL" dirty="0"/>
              <a:t>Pickle: store objects in an object-oriented way. Pickle.dump(data,opened_file) to write, and pickle.load(opened_file) to read. Pickles can be customised to accept time-sensitive data with __getstate__ in a class and then __setstate_ to customize unpickling.</a:t>
            </a:r>
          </a:p>
          <a:p>
            <a:r>
              <a:rPr lang="nl-NL" dirty="0"/>
              <a:t>Don’t load a pickled content from an untrusted source. Code injection can happen.</a:t>
            </a:r>
          </a:p>
          <a:p>
            <a:r>
              <a:rPr lang="nl-NL" dirty="0"/>
              <a:t>Pickled objects can only be loaded by other python programs, so some alternatives are XML, YAML, CSV and JSON. Do research on security concerns before using.</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1717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Pytest: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Use assert in test functions.</a:t>
            </a:r>
          </a:p>
          <a:p>
            <a:r>
              <a:rPr lang="nl-NL" dirty="0"/>
              <a:t>Starting test functions with test_ makes pytest detect them.</a:t>
            </a:r>
          </a:p>
          <a:p>
            <a:r>
              <a:rPr lang="nl-NL" dirty="0"/>
              <a:t>Fixtures: use @pytest.fixture to use an input in multiple tests by defining a function that returns a list of inputs. Then pass this as an argument for a test function.</a:t>
            </a:r>
          </a:p>
          <a:p>
            <a:r>
              <a:rPr lang="nl-NL" dirty="0"/>
              <a:t>Parametrization: use @pytest.mark.parametrize while defining a function to use multiple inputs on the same test. Then pass this as an argument to a test function to make it run for every input.</a:t>
            </a:r>
          </a:p>
          <a:p>
            <a:endParaRPr lang="nl-NL" dirty="0"/>
          </a:p>
          <a:p>
            <a:endParaRPr lang="nl-NL" dirty="0"/>
          </a:p>
          <a:p>
            <a:endParaRPr lang="nl-NL" dirty="0"/>
          </a:p>
          <a:p>
            <a:endParaRPr lang="nl-NL" dirty="0"/>
          </a:p>
        </p:txBody>
      </p:sp>
    </p:spTree>
    <p:extLst>
      <p:ext uri="{BB962C8B-B14F-4D97-AF65-F5344CB8AC3E}">
        <p14:creationId xmlns:p14="http://schemas.microsoft.com/office/powerpoint/2010/main" val="187756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Friday</a:t>
            </a:r>
            <a:br>
              <a:rPr lang="nl-NL" dirty="0"/>
            </a:br>
            <a:r>
              <a:rPr lang="nl-NL" dirty="0"/>
              <a:t>QT:</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Widgets: Buttons, Labels, Line edits, Combo boxes, Radio buttons.</a:t>
            </a:r>
          </a:p>
          <a:p>
            <a:r>
              <a:rPr lang="nl-NL" dirty="0"/>
              <a:t>Layout manager: HBox, VBox, Grid, Form. Automatically calculate position and size if window is resized or moved.</a:t>
            </a:r>
          </a:p>
          <a:p>
            <a:r>
              <a:rPr lang="nl-NL" dirty="0"/>
              <a:t>GUI types: Main window-style, Dialog-style</a:t>
            </a:r>
          </a:p>
          <a:p>
            <a:r>
              <a:rPr lang="nl-NL" dirty="0"/>
              <a:t>Dialog: always top level. If it has a parent, it is in the center of the parent object and shares taskbar entry. Has own taskbar entry if there is no parent.</a:t>
            </a:r>
          </a:p>
          <a:p>
            <a:r>
              <a:rPr lang="nl-NL" dirty="0"/>
              <a:t>Main menu: Has a menu bar, some toolbars, a status bar and a central widget as the main element.</a:t>
            </a:r>
          </a:p>
          <a:p>
            <a:r>
              <a:rPr lang="nl-NL" dirty="0"/>
              <a:t>Application: Handles initialization, finalization, event loop &amp; even handling, system-wide &amp; application-wide settings. Provides access to global info, parses command-line arguments.</a:t>
            </a:r>
          </a:p>
          <a:p>
            <a:r>
              <a:rPr lang="nl-NL" dirty="0"/>
              <a:t>Signals &amp; Slots: Widgets send signals when interacted with. Can connect to a slot to run code. Signals can be connected to other signals or multiple slots. Slots can be connected to multiple signals. </a:t>
            </a:r>
            <a:r>
              <a:rPr lang="nl-NL"/>
              <a:t>Can use functools.partial to also pass a variable to the slot.</a:t>
            </a:r>
            <a:endParaRPr lang="nl-NL" dirty="0"/>
          </a:p>
          <a:p>
            <a:endParaRPr lang="nl-NL" dirty="0"/>
          </a:p>
          <a:p>
            <a:endParaRPr lang="nl-NL" dirty="0"/>
          </a:p>
        </p:txBody>
      </p:sp>
    </p:spTree>
    <p:extLst>
      <p:ext uri="{BB962C8B-B14F-4D97-AF65-F5344CB8AC3E}">
        <p14:creationId xmlns:p14="http://schemas.microsoft.com/office/powerpoint/2010/main" val="135857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Iterator: next(iterator) returns next item in sequence, StopIteration raised when no more items in sequence.</a:t>
            </a:r>
          </a:p>
          <a:p>
            <a:r>
              <a:rPr lang="nl-NL" dirty="0"/>
              <a:t>A class is iterable if it has an __iter__ method that returns an Iterator that will cover all elements in the class.</a:t>
            </a:r>
          </a:p>
          <a:p>
            <a:r>
              <a:rPr lang="nl-NL" dirty="0"/>
              <a:t>Comprehensions allow you transform or filter an iterable object in as little as one line of code</a:t>
            </a:r>
          </a:p>
          <a:p>
            <a:r>
              <a:rPr lang="nl-NL" dirty="0"/>
              <a:t>List comprehensions allow you to drop the append method, by having the loop be in the list declaration itself. Can also add if statements in them. List comprehensions faster than for loops if there are a large number of items, but make sure to make whatever you pick readable.</a:t>
            </a:r>
          </a:p>
          <a:p>
            <a:r>
              <a:rPr lang="nl-NL" dirty="0"/>
              <a:t>Set comprehension, same as list comprehension, just in {} brackets.</a:t>
            </a:r>
          </a:p>
          <a:p>
            <a:r>
              <a:rPr lang="nl-NL" dirty="0"/>
              <a:t>Dict comprehension, same as set comprehension but add a variable ‘keyvalue:’ before the rest of the comprehension.</a:t>
            </a:r>
          </a:p>
          <a:p>
            <a:endParaRPr lang="nl-NL" dirty="0"/>
          </a:p>
        </p:txBody>
      </p:sp>
    </p:spTree>
    <p:extLst>
      <p:ext uri="{BB962C8B-B14F-4D97-AF65-F5344CB8AC3E}">
        <p14:creationId xmlns:p14="http://schemas.microsoft.com/office/powerpoint/2010/main" val="14472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9:</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Generator expressions: Instead of creating a container to process a new sequence (think gigantic log files that would ask too much from RAM), use generator expression. Same syntax as comprehension, but () brackets, so no new container object created (not even a tuple, because of the for expression).</a:t>
            </a:r>
          </a:p>
          <a:p>
            <a:r>
              <a:rPr lang="nl-NL" dirty="0"/>
              <a:t>Yield is a bit like return, because you exit the function. But if the function is called again with next(), you continue where you left off.</a:t>
            </a:r>
          </a:p>
          <a:p>
            <a:r>
              <a:rPr lang="nl-NL" dirty="0"/>
              <a:t>Coroutines are a bit like yields, but instead of using next(), you can send() a value along. Send() also returns the value from the next yield statement, just like when using next().</a:t>
            </a:r>
          </a:p>
          <a:p>
            <a:r>
              <a:rPr lang="nl-NL" dirty="0"/>
              <a:t>Coroutine using send() is in charge of close()-ing the other generator it passes info to. Make sure to wrap up yield statements in try...finally statements to be able to catch the GeneratorExit and perform cleanup.</a:t>
            </a:r>
          </a:p>
          <a:p>
            <a:r>
              <a:rPr lang="nl-NL" dirty="0"/>
              <a:t>Try to avoid bare coroutines. The package asyncio can manage it for you. Only use coroutines when coding for asyncio.</a:t>
            </a:r>
          </a:p>
          <a:p>
            <a:r>
              <a:rPr lang="nl-NL"/>
              <a:t>Generators are a type of coroutine, functions are types of coroutines and there are coroutines that are neither functions nor generators.</a:t>
            </a:r>
          </a:p>
          <a:p>
            <a:endParaRPr lang="nl-NL" dirty="0"/>
          </a:p>
        </p:txBody>
      </p:sp>
    </p:spTree>
    <p:extLst>
      <p:ext uri="{BB962C8B-B14F-4D97-AF65-F5344CB8AC3E}">
        <p14:creationId xmlns:p14="http://schemas.microsoft.com/office/powerpoint/2010/main" val="54310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Monday</a:t>
            </a:r>
            <a:br>
              <a:rPr lang="nl-NL" dirty="0"/>
            </a:br>
            <a:r>
              <a:rPr lang="nl-NL" dirty="0"/>
              <a:t>Chapter 10:</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Decorators: wrap an object to enhance response of component as it sends data to a second component, or to support multiple optional behaviours (alternative to multiple inheritance). Only use when object needs to be modified dynamically. </a:t>
            </a:r>
          </a:p>
          <a:p>
            <a:r>
              <a:rPr lang="nl-NL" dirty="0"/>
              <a:t>In python, decorators can also be used on functions by simple adding a @function_name on the line before the decorator.</a:t>
            </a:r>
          </a:p>
          <a:p>
            <a:r>
              <a:rPr lang="nl-NL" dirty="0"/>
              <a:t>Observer pattern: used for state monitoring and event handling. Allows a given object to be monitored by an unknown and dynamic group of observer objects. Observers need a __call__ function.</a:t>
            </a:r>
          </a:p>
          <a:p>
            <a:r>
              <a:rPr lang="nl-NL" dirty="0"/>
              <a:t>Strategy pattern: Different solutions to a single problem, each in a different object. The best solution can be chosen dynamically at runtime.</a:t>
            </a:r>
          </a:p>
          <a:p>
            <a:r>
              <a:rPr lang="nl-NL" dirty="0"/>
              <a:t>State pattern: similar to strategy pattern, but specifically for representing state-transition systems. Consists of a context class to manage current state, and which forwards actions to the state classes.</a:t>
            </a:r>
          </a:p>
          <a:p>
            <a:r>
              <a:rPr lang="nl-NL" dirty="0"/>
              <a:t>Strategy pattern chooses an algorithm at runtime, while state pattern chooses  them dynamically as a process evolves.</a:t>
            </a:r>
          </a:p>
          <a:p>
            <a:r>
              <a:rPr lang="nl-NL" dirty="0"/>
              <a:t>Singleton pattern: Avoid it in python. It is still a very famous design pattern. Here a only one instance of a certain object may exist. Then you don’t have to pass any references, since there is only one instance, making the code easier to read. In most languages it is achieved by making the constructor private and having a static method to retrieve the single instance. Python can mimic singletons with module variables.</a:t>
            </a:r>
          </a:p>
          <a:p>
            <a:r>
              <a:rPr lang="nl-NL" dirty="0"/>
              <a:t>Template pattern: useful for removing duplicate code. When several different tasks have some steps in common, the common steps can be implemented in a base class, and the distinct steps can be overridden in subclasses.</a:t>
            </a:r>
          </a:p>
        </p:txBody>
      </p:sp>
    </p:spTree>
    <p:extLst>
      <p:ext uri="{BB962C8B-B14F-4D97-AF65-F5344CB8AC3E}">
        <p14:creationId xmlns:p14="http://schemas.microsoft.com/office/powerpoint/2010/main" val="1721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E8F4-7998-4329-9C91-8AC9FA241240}"/>
              </a:ext>
            </a:extLst>
          </p:cNvPr>
          <p:cNvSpPr>
            <a:spLocks noGrp="1"/>
          </p:cNvSpPr>
          <p:nvPr>
            <p:ph type="ctrTitle"/>
          </p:nvPr>
        </p:nvSpPr>
        <p:spPr/>
        <p:txBody>
          <a:bodyPr/>
          <a:lstStyle/>
          <a:p>
            <a:r>
              <a:rPr lang="nl-NL" dirty="0"/>
              <a:t>Week 1</a:t>
            </a:r>
          </a:p>
        </p:txBody>
      </p:sp>
      <p:sp>
        <p:nvSpPr>
          <p:cNvPr id="3" name="Subtitle 2">
            <a:extLst>
              <a:ext uri="{FF2B5EF4-FFF2-40B4-BE49-F238E27FC236}">
                <a16:creationId xmlns:a16="http://schemas.microsoft.com/office/drawing/2014/main" id="{26345825-85E6-4650-842E-1B231566A224}"/>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200449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Adapter pattern: Allows two preexisting objects to work together, even if interfaces are not compatible. Desgined to interact with existing code, you wouldn’t design a set of objects to use this pattern.</a:t>
            </a:r>
          </a:p>
          <a:p>
            <a:r>
              <a:rPr lang="nl-NL" dirty="0"/>
              <a:t>Facade pattern: Provides a simple interface to a complex system. While direct interaction with these objects might be needed for complex tasks, a lot of the time, there is a ‘typical’ usage for the system. The facade pattern defines a new object to encapsulate this typical usage.</a:t>
            </a:r>
          </a:p>
          <a:p>
            <a:r>
              <a:rPr lang="nl-NL" dirty="0"/>
              <a:t>Flyweight pattern: Makes sure that objects that share a state can use the same memory for that state. For memory optimization, normally implemented after a program demonstrates memory problems. Make sure not to implemented this from the start, since premature optimization can easily lead to creating programs that are too complicated to maintain.</a:t>
            </a:r>
          </a:p>
          <a:p>
            <a:r>
              <a:rPr lang="nl-NL" dirty="0"/>
              <a:t>If you have a lot of objects in one program, the quickest ways to save memory is by using __slots__.</a:t>
            </a:r>
          </a:p>
          <a:p>
            <a:r>
              <a:rPr lang="nl-NL" dirty="0"/>
              <a:t>Command pattern: Adds a level of abstraction between actions that must be done and the object that invokes those actions. For example, a menu screen, where you click a button before an action happens.</a:t>
            </a:r>
          </a:p>
          <a:p>
            <a:r>
              <a:rPr lang="nl-NL" dirty="0"/>
              <a:t>Abstract factory pattern: Used when there are multiple possible implementations of a system that depend on some configuration or platform issue. The code requests an object from the abstract factory, not knowing what class of object will be returned. Think code for operating-system-independent toolkits, database backends etc.</a:t>
            </a:r>
          </a:p>
          <a:p>
            <a:r>
              <a:rPr lang="nl-NL" dirty="0"/>
              <a:t>Composite pattern: Allows complex tree-like structures to be built from simple components (composite objects). Composite objects act like a container object if they have child components. Else they act as a variable. Think file/folder-like trees or other hierarchies. </a:t>
            </a:r>
          </a:p>
        </p:txBody>
      </p:sp>
    </p:spTree>
    <p:extLst>
      <p:ext uri="{BB962C8B-B14F-4D97-AF65-F5344CB8AC3E}">
        <p14:creationId xmlns:p14="http://schemas.microsoft.com/office/powerpoint/2010/main" val="271899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7500" lnSpcReduction="20000"/>
          </a:bodyPr>
          <a:lstStyle/>
          <a:p>
            <a:r>
              <a:rPr lang="nl-NL" dirty="0"/>
              <a:t>Reasons to test: To ensure the code is working the way we think it should, to ensure it continues working when we change things, to ensure the developer understood the requirements and to ensure the code we write has a maintainable interface.</a:t>
            </a:r>
          </a:p>
          <a:p>
            <a:r>
              <a:rPr lang="nl-NL" dirty="0"/>
              <a:t>Test-driven development: write tests before you write the code it tests. Makes sure you know when the code works and makes you consider how the code exactly will work.</a:t>
            </a:r>
          </a:p>
          <a:p>
            <a:r>
              <a:rPr lang="nl-NL" dirty="0"/>
              <a:t>Unittest: test the least amount of code in any one test.</a:t>
            </a:r>
          </a:p>
          <a:p>
            <a:r>
              <a:rPr lang="nl-NL" dirty="0"/>
              <a:t>Make subclass of TestCase, start its name with test and add an assert in there. Then run unittest.main() to run the tests.</a:t>
            </a:r>
          </a:p>
          <a:p>
            <a:r>
              <a:rPr lang="nl-NL" dirty="0"/>
              <a:t>Assertion methods: assertEqual, assertNotEqual, assertTrue, assertFalse, assertRaises, and many more.</a:t>
            </a:r>
          </a:p>
          <a:p>
            <a:r>
              <a:rPr lang="nl-NL" dirty="0"/>
              <a:t>Use setUp to perform initialization for each test.</a:t>
            </a:r>
          </a:p>
          <a:p>
            <a:r>
              <a:rPr lang="nl-NL" dirty="0"/>
              <a:t>Divide test classes into modules and packages to keep them organized.</a:t>
            </a:r>
          </a:p>
          <a:p>
            <a:r>
              <a:rPr lang="nl-NL" dirty="0"/>
              <a:t>Decorators to show we know a test will fail: expectedFailure(), skip(reason), skipIf(condition, reason), skipUnless(condition, reason). </a:t>
            </a:r>
          </a:p>
        </p:txBody>
      </p:sp>
    </p:spTree>
    <p:extLst>
      <p:ext uri="{BB962C8B-B14F-4D97-AF65-F5344CB8AC3E}">
        <p14:creationId xmlns:p14="http://schemas.microsoft.com/office/powerpoint/2010/main" val="296037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2 – Tuesday</a:t>
            </a:r>
            <a:br>
              <a:rPr lang="nl-NL" dirty="0"/>
            </a:br>
            <a:r>
              <a:rPr lang="nl-NL" dirty="0"/>
              <a:t>Chapter 12: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62500" lnSpcReduction="20000"/>
          </a:bodyPr>
          <a:lstStyle/>
          <a:p>
            <a:r>
              <a:rPr lang="nl-NL" dirty="0"/>
              <a:t>Pytest for more elegant and simple tests.</a:t>
            </a:r>
          </a:p>
          <a:p>
            <a:r>
              <a:rPr lang="nl-NL" dirty="0"/>
              <a:t>Just uses assert statement to create tests.</a:t>
            </a:r>
          </a:p>
          <a:p>
            <a:r>
              <a:rPr lang="nl-NL" dirty="0"/>
              <a:t>When you run pytest, it checks current folder and looks for any modules or subpackages with test_ as the start of the name. Any functions in module starting with test also gets executed as an individual test.</a:t>
            </a:r>
          </a:p>
          <a:p>
            <a:r>
              <a:rPr lang="nl-NL" dirty="0"/>
              <a:t>Can also have class-based tests if they start with Test</a:t>
            </a:r>
          </a:p>
          <a:p>
            <a:r>
              <a:rPr lang="nl-NL" dirty="0"/>
              <a:t>Supresses print statements from tests only if tests are successful, which is useful for test debugging to get prints when test fails.</a:t>
            </a:r>
          </a:p>
          <a:p>
            <a:r>
              <a:rPr lang="nl-NL" dirty="0"/>
              <a:t>Setup_method and teardown_method for setup and cleanup in pytest. Setup_class and teardown_class as class methods for setup and cleanup for a class. Setup_module and teardown_module for setup and cleanup before and after all tests in the module.</a:t>
            </a:r>
          </a:p>
          <a:p>
            <a:r>
              <a:rPr lang="nl-NL" dirty="0"/>
              <a:t>Fixtures: variables to be used in multiple tests.</a:t>
            </a:r>
          </a:p>
          <a:p>
            <a:r>
              <a:rPr lang="nl-NL" dirty="0"/>
              <a:t>Pytest.skip to skip a test.</a:t>
            </a:r>
          </a:p>
          <a:p>
            <a:r>
              <a:rPr lang="nl-NL" dirty="0"/>
              <a:t>Use redis or memcache and set() to save the state of objects that are expensive or difficult to construct. Then use mock to use that state when testing.</a:t>
            </a:r>
          </a:p>
          <a:p>
            <a:r>
              <a:rPr lang="nl-NL"/>
              <a:t>Coverage.py for calculating test coverage of the code.</a:t>
            </a:r>
            <a:endParaRPr lang="nl-NL" dirty="0"/>
          </a:p>
        </p:txBody>
      </p:sp>
    </p:spTree>
    <p:extLst>
      <p:ext uri="{BB962C8B-B14F-4D97-AF65-F5344CB8AC3E}">
        <p14:creationId xmlns:p14="http://schemas.microsoft.com/office/powerpoint/2010/main" val="352713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1:</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lstStyle/>
          <a:p>
            <a:r>
              <a:rPr lang="nl-NL" dirty="0"/>
              <a:t>Object-oriented – Analysis(OOA), Design(OOD) &amp; Programming(OOP)</a:t>
            </a:r>
          </a:p>
          <a:p>
            <a:r>
              <a:rPr lang="nl-NL" dirty="0"/>
              <a:t>Difference between composition, aggregation and inheritance.</a:t>
            </a:r>
          </a:p>
          <a:p>
            <a:r>
              <a:rPr lang="nl-NL" dirty="0"/>
              <a:t>Importance of avoiding fixing every issue with inheritence.</a:t>
            </a:r>
          </a:p>
          <a:p>
            <a:r>
              <a:rPr lang="nl-NL" dirty="0"/>
              <a:t>Polymorphism &amp; Abstraction.</a:t>
            </a:r>
          </a:p>
          <a:p>
            <a:r>
              <a:rPr lang="nl-NL" dirty="0"/>
              <a:t>UML: Class diagrams &amp; Sequence diagrams.</a:t>
            </a:r>
          </a:p>
          <a:p>
            <a:r>
              <a:rPr lang="nl-NL" dirty="0"/>
              <a:t>Importance of recognizing where not to use Object-Oriented programming.</a:t>
            </a:r>
          </a:p>
        </p:txBody>
      </p:sp>
    </p:spTree>
    <p:extLst>
      <p:ext uri="{BB962C8B-B14F-4D97-AF65-F5344CB8AC3E}">
        <p14:creationId xmlns:p14="http://schemas.microsoft.com/office/powerpoint/2010/main" val="213915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2:</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70000" lnSpcReduction="20000"/>
          </a:bodyPr>
          <a:lstStyle/>
          <a:p>
            <a:r>
              <a:rPr lang="nl-NL" dirty="0"/>
              <a:t>Interactive interpreter (-i) and assert.</a:t>
            </a:r>
          </a:p>
          <a:p>
            <a:r>
              <a:rPr lang="nl-NL" dirty="0"/>
              <a:t>Calling own methods with self.</a:t>
            </a:r>
          </a:p>
          <a:p>
            <a:r>
              <a:rPr lang="nl-NL" dirty="0"/>
              <a:t>Python uses intializer (__init__) instead of constructor.</a:t>
            </a:r>
          </a:p>
          <a:p>
            <a:r>
              <a:rPr lang="nl-NL" dirty="0"/>
              <a:t>Add a docstring to every class, function and method to describe what it does. These will show with </a:t>
            </a:r>
            <a:r>
              <a:rPr lang="nl-NL" i="1" dirty="0"/>
              <a:t>help(ClassName)</a:t>
            </a:r>
            <a:r>
              <a:rPr lang="nl-NL" dirty="0"/>
              <a:t>.</a:t>
            </a:r>
          </a:p>
          <a:p>
            <a:r>
              <a:rPr lang="nl-NL" dirty="0"/>
              <a:t>Split program up into modules and import them, never use import *.</a:t>
            </a:r>
          </a:p>
          <a:p>
            <a:r>
              <a:rPr lang="nl-NL" dirty="0"/>
              <a:t>Empty __init__.py in folder designates folder as package from which you can import, but can also include more imports so that other modules can import from it as if they were importing from a module instead of a package. But don’t add too much code in it, since the file is not checked often by others.</a:t>
            </a:r>
          </a:p>
          <a:p>
            <a:r>
              <a:rPr lang="nl-NL" dirty="0"/>
              <a:t>Always add an if __name__ == “__main__”: main() to your scripts to avoid code execution while importing.</a:t>
            </a:r>
          </a:p>
          <a:p>
            <a:r>
              <a:rPr lang="nl-NL" dirty="0"/>
              <a:t>No private, public, protected in Python. Instead prefix with _ or __ to indicate it’s an internal/private value. </a:t>
            </a:r>
            <a:r>
              <a:rPr lang="nl-NL"/>
              <a:t>__ uses name mangling so a larger indicator, but a single _ is enough.</a:t>
            </a:r>
          </a:p>
          <a:p>
            <a:endParaRPr lang="nl-NL"/>
          </a:p>
          <a:p>
            <a:endParaRPr lang="nl-NL" dirty="0"/>
          </a:p>
          <a:p>
            <a:endParaRPr lang="nl-NL" dirty="0"/>
          </a:p>
        </p:txBody>
      </p:sp>
    </p:spTree>
    <p:extLst>
      <p:ext uri="{BB962C8B-B14F-4D97-AF65-F5344CB8AC3E}">
        <p14:creationId xmlns:p14="http://schemas.microsoft.com/office/powerpoint/2010/main" val="3205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Monday</a:t>
            </a:r>
            <a:br>
              <a:rPr lang="nl-NL" dirty="0"/>
            </a:br>
            <a:r>
              <a:rPr lang="nl-NL" dirty="0"/>
              <a:t>Chapter 3:</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Inheriting a class variable shares it with all instances of the class, and there is only one instance of the ParentClass.classvariable.</a:t>
            </a:r>
          </a:p>
          <a:p>
            <a:r>
              <a:rPr lang="nl-NL" dirty="0"/>
              <a:t>You  can extend any built-in class with inheritence, like list, set, dict, file, str, int, float.</a:t>
            </a:r>
          </a:p>
          <a:p>
            <a:r>
              <a:rPr lang="nl-NL" dirty="0"/>
              <a:t>Methods can be overwritten, even __init__</a:t>
            </a:r>
          </a:p>
          <a:p>
            <a:r>
              <a:rPr lang="nl-NL" dirty="0"/>
              <a:t>Use super() to get an instance of the parent object.</a:t>
            </a:r>
          </a:p>
          <a:p>
            <a:r>
              <a:rPr lang="nl-NL" dirty="0"/>
              <a:t>Avoid multiple inheritance, it’s more trouble than it’s worth.</a:t>
            </a:r>
          </a:p>
          <a:p>
            <a:r>
              <a:rPr lang="nl-NL" dirty="0"/>
              <a:t>Polymorphism -&gt; extend parent class with inheritence. Parent class can check functions from subclasses without knowing which subclass it is referring to.</a:t>
            </a:r>
          </a:p>
          <a:p>
            <a:r>
              <a:rPr lang="nl-NL" dirty="0"/>
              <a:t>Duck typing: a type or class of an object is less important than the method it defines -&gt; can create relationships without setting up code for inheritence.</a:t>
            </a:r>
          </a:p>
          <a:p>
            <a:r>
              <a:rPr lang="nl-NL" dirty="0"/>
              <a:t>Abstract base class: define set of methods and properties that a base class must implement.</a:t>
            </a:r>
          </a:p>
          <a:p>
            <a:endParaRPr lang="nl-NL" dirty="0"/>
          </a:p>
          <a:p>
            <a:endParaRPr lang="nl-NL" dirty="0"/>
          </a:p>
        </p:txBody>
      </p:sp>
    </p:spTree>
    <p:extLst>
      <p:ext uri="{BB962C8B-B14F-4D97-AF65-F5344CB8AC3E}">
        <p14:creationId xmlns:p14="http://schemas.microsoft.com/office/powerpoint/2010/main" val="40729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85000" lnSpcReduction="20000"/>
          </a:bodyPr>
          <a:lstStyle/>
          <a:p>
            <a:r>
              <a:rPr lang="nl-NL" dirty="0"/>
              <a:t>Exceptions raised will stop the function from continuing onwards unless handled (try, except).</a:t>
            </a:r>
          </a:p>
          <a:p>
            <a:r>
              <a:rPr lang="nl-NL" dirty="0"/>
              <a:t>Using ‘except ExceptionName:’ catches specific exceptions. Don’t use ‘except’ on its own, since it will als catch SystemExit and KeyboardInterrupt.</a:t>
            </a:r>
          </a:p>
          <a:p>
            <a:r>
              <a:rPr lang="nl-NL" dirty="0"/>
              <a:t>Can use ‘except(Error1, Error2, ...)’ to catch multiple exceptions with one statment.</a:t>
            </a:r>
          </a:p>
          <a:p>
            <a:r>
              <a:rPr lang="nl-NL" dirty="0"/>
              <a:t>Stacking exception clauses will only cause the first one to execute.</a:t>
            </a:r>
          </a:p>
          <a:p>
            <a:r>
              <a:rPr lang="nl-NL" dirty="0"/>
              <a:t>‘raise’ re-raises last exception.</a:t>
            </a:r>
          </a:p>
          <a:p>
            <a:r>
              <a:rPr lang="nl-NL" dirty="0"/>
              <a:t>Can use ‘as’ to capture exception as variable and use it after.</a:t>
            </a:r>
          </a:p>
          <a:p>
            <a:r>
              <a:rPr lang="nl-NL" dirty="0"/>
              <a:t>Use ‘else’ after ‘except’ in case no exception is called and use ‘finally’ after ‘except’ to run code no matter what exception is called (think: closing an open file).</a:t>
            </a:r>
          </a:p>
          <a:p>
            <a:r>
              <a:rPr lang="nl-NL" dirty="0"/>
              <a:t>‘finally’ will also occur before a return in a try clause.</a:t>
            </a:r>
          </a:p>
        </p:txBody>
      </p:sp>
    </p:spTree>
    <p:extLst>
      <p:ext uri="{BB962C8B-B14F-4D97-AF65-F5344CB8AC3E}">
        <p14:creationId xmlns:p14="http://schemas.microsoft.com/office/powerpoint/2010/main" val="88870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Chapter 4:</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SystemExit and KeyboardInterrupt inherit from BaseException instead of Exception so we can clean up before the program exits.</a:t>
            </a:r>
          </a:p>
          <a:p>
            <a:r>
              <a:rPr lang="nl-NL" dirty="0"/>
              <a:t>Can create new errors as a class, then use ‘except errorname as e’ to use ‘e.errorclassmethod’ in handler. (For example, to return a bank balance).</a:t>
            </a:r>
          </a:p>
          <a:p>
            <a:r>
              <a:rPr lang="nl-NL" dirty="0"/>
              <a:t>Python programmers tend to execute code and deal with what goes wrong with exceptions, instead of planning for every thing that might happen, but is not going to arise in the normal path through code.</a:t>
            </a:r>
          </a:p>
        </p:txBody>
      </p:sp>
    </p:spTree>
    <p:extLst>
      <p:ext uri="{BB962C8B-B14F-4D97-AF65-F5344CB8AC3E}">
        <p14:creationId xmlns:p14="http://schemas.microsoft.com/office/powerpoint/2010/main" val="14875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Tuesday</a:t>
            </a:r>
            <a:br>
              <a:rPr lang="nl-NL" dirty="0"/>
            </a:br>
            <a:r>
              <a:rPr lang="nl-NL" dirty="0"/>
              <a:t>PEP8:</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a:bodyPr>
          <a:lstStyle/>
          <a:p>
            <a:r>
              <a:rPr lang="nl-NL" dirty="0"/>
              <a:t>Know when to ignore the guideline (makes code less readable, breaks backwards compatibility, etc.).</a:t>
            </a:r>
          </a:p>
          <a:p>
            <a:r>
              <a:rPr lang="nl-NL" dirty="0"/>
              <a:t>Indent = 4 spaces.</a:t>
            </a:r>
          </a:p>
          <a:p>
            <a:r>
              <a:rPr lang="nl-NL" dirty="0"/>
              <a:t>Max line length = 79. 72 for comments and docstrings.</a:t>
            </a:r>
          </a:p>
          <a:p>
            <a:r>
              <a:rPr lang="nl-NL" dirty="0"/>
              <a:t>Top level functions + classes 2 blank lines, method 1 blank line.</a:t>
            </a:r>
          </a:p>
          <a:p>
            <a:r>
              <a:rPr lang="nl-NL" dirty="0"/>
              <a:t>UTF-8</a:t>
            </a:r>
          </a:p>
          <a:p>
            <a:r>
              <a:rPr lang="nl-NL" dirty="0"/>
              <a:t>Only use inline comments if they actually add value.</a:t>
            </a:r>
          </a:p>
          <a:p>
            <a:r>
              <a:rPr lang="nl-NL" dirty="0"/>
              <a:t>Use Pylint to easily follow PEP8 coding standards.</a:t>
            </a:r>
          </a:p>
        </p:txBody>
      </p:sp>
    </p:spTree>
    <p:extLst>
      <p:ext uri="{BB962C8B-B14F-4D97-AF65-F5344CB8AC3E}">
        <p14:creationId xmlns:p14="http://schemas.microsoft.com/office/powerpoint/2010/main" val="289137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420D-7138-404A-8162-CB96D6736982}"/>
              </a:ext>
            </a:extLst>
          </p:cNvPr>
          <p:cNvSpPr>
            <a:spLocks noGrp="1"/>
          </p:cNvSpPr>
          <p:nvPr>
            <p:ph type="title"/>
          </p:nvPr>
        </p:nvSpPr>
        <p:spPr/>
        <p:txBody>
          <a:bodyPr/>
          <a:lstStyle/>
          <a:p>
            <a:r>
              <a:rPr lang="nl-NL" dirty="0"/>
              <a:t>Week 1 – Wednesday</a:t>
            </a:r>
            <a:br>
              <a:rPr lang="nl-NL" dirty="0"/>
            </a:br>
            <a:r>
              <a:rPr lang="nl-NL" dirty="0"/>
              <a:t>Chapter 5:</a:t>
            </a:r>
          </a:p>
        </p:txBody>
      </p:sp>
      <p:sp>
        <p:nvSpPr>
          <p:cNvPr id="3" name="Content Placeholder 2">
            <a:extLst>
              <a:ext uri="{FF2B5EF4-FFF2-40B4-BE49-F238E27FC236}">
                <a16:creationId xmlns:a16="http://schemas.microsoft.com/office/drawing/2014/main" id="{B99893A9-DEED-4B38-8A05-8B122F9CA1C7}"/>
              </a:ext>
            </a:extLst>
          </p:cNvPr>
          <p:cNvSpPr>
            <a:spLocks noGrp="1"/>
          </p:cNvSpPr>
          <p:nvPr>
            <p:ph idx="1"/>
          </p:nvPr>
        </p:nvSpPr>
        <p:spPr/>
        <p:txBody>
          <a:bodyPr>
            <a:normAutofit fontScale="55000" lnSpcReduction="20000"/>
          </a:bodyPr>
          <a:lstStyle/>
          <a:p>
            <a:r>
              <a:rPr lang="nl-NL" dirty="0"/>
              <a:t>Objects in the problem you’re solving need to be classes in your code. They need to have both data and a behaviour. </a:t>
            </a:r>
          </a:p>
          <a:p>
            <a:r>
              <a:rPr lang="nl-NL" dirty="0"/>
              <a:t>Code length != Code complexity. Make your code readable.</a:t>
            </a:r>
          </a:p>
          <a:p>
            <a:r>
              <a:rPr lang="nl-NL" dirty="0"/>
              <a:t>In general: the more important the data, the more functions for that data, the more useful a class is.</a:t>
            </a:r>
          </a:p>
          <a:p>
            <a:r>
              <a:rPr lang="nl-NL" dirty="0"/>
              <a:t>Think of how a class will be used to see if it’s useful to have one compared to having a function.</a:t>
            </a:r>
          </a:p>
          <a:p>
            <a:r>
              <a:rPr lang="nl-NL" dirty="0"/>
              <a:t>Look for inheritence, association, composition, to get a clearer indication if you need a class (composition could be done without a class, but sometimes less complicated to use a class.)</a:t>
            </a:r>
          </a:p>
          <a:p>
            <a:r>
              <a:rPr lang="nl-NL" dirty="0"/>
              <a:t>Python doesn’t help us think outside the box, it makes us stop thinking about the box instead.</a:t>
            </a:r>
          </a:p>
          <a:p>
            <a:r>
              <a:rPr lang="nl-NL" dirty="0"/>
              <a:t>Make sure to avoid duplicate code. Time saved on copying parts of it is lost when we first have to maintain it. DRY: Don’t repeat yourself</a:t>
            </a:r>
          </a:p>
          <a:p>
            <a:r>
              <a:rPr lang="nl-NL" dirty="0"/>
              <a:t>Can use property(get_value_func, set_value_func) to create an attribute which calls functions in the background, so we can keep other variables private.</a:t>
            </a:r>
          </a:p>
          <a:p>
            <a:r>
              <a:rPr lang="nl-NL" dirty="0"/>
              <a:t>Can use decorators to make properties more easy to notice from a readability perspective.</a:t>
            </a:r>
          </a:p>
          <a:p>
            <a:r>
              <a:rPr lang="nl-NL" dirty="0"/>
              <a:t>Property: use it when it’s not an action (method) and you need to control access to it / change how the value is retrieved or changed / attributes that need to be changed on the fly, based on other attributes.</a:t>
            </a:r>
          </a:p>
          <a:p>
            <a:r>
              <a:rPr lang="nl-NL" dirty="0"/>
              <a:t>Make use of a manager method to dictate which order methods are called in in a class. That way you keep your code readible, you can easily extend methods and you partition your methods so they can still be used separately.</a:t>
            </a:r>
          </a:p>
          <a:p>
            <a:r>
              <a:rPr lang="nl-NL" dirty="0"/>
              <a:t>Reuse your existing code as much as possible.</a:t>
            </a:r>
          </a:p>
          <a:p>
            <a:endParaRPr lang="nl-NL" dirty="0"/>
          </a:p>
          <a:p>
            <a:endParaRPr lang="nl-NL" dirty="0"/>
          </a:p>
        </p:txBody>
      </p:sp>
    </p:spTree>
    <p:extLst>
      <p:ext uri="{BB962C8B-B14F-4D97-AF65-F5344CB8AC3E}">
        <p14:creationId xmlns:p14="http://schemas.microsoft.com/office/powerpoint/2010/main" val="3935623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7719</TotalTime>
  <Words>4492</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Information learned during Python training</vt:lpstr>
      <vt:lpstr>Week 1</vt:lpstr>
      <vt:lpstr>Week 1 – Monday Chapter 1:</vt:lpstr>
      <vt:lpstr>Week 1 – Monday Chapter 2:</vt:lpstr>
      <vt:lpstr>Week 1 – Monday Chapter 3:</vt:lpstr>
      <vt:lpstr>Week 1 – Tuesday Chapter 4:</vt:lpstr>
      <vt:lpstr>Week 1 – Tuesday Chapter 4:</vt:lpstr>
      <vt:lpstr>Week 1 – Tuesday PEP8:</vt:lpstr>
      <vt:lpstr>Week 1 – Wednesday Chapter 5:</vt:lpstr>
      <vt:lpstr>Week 1 – Wednesday Chapter 6:</vt:lpstr>
      <vt:lpstr>Week 1 – Wednesday Chapter 6:</vt:lpstr>
      <vt:lpstr>Week 1 – Thursday Chapter 7:</vt:lpstr>
      <vt:lpstr>Week 1 – Thursday Chapter 8:</vt:lpstr>
      <vt:lpstr>Week 1 – Thursday Chapter 8:</vt:lpstr>
      <vt:lpstr>Week 1 – Friday Pytest:</vt:lpstr>
      <vt:lpstr>Week 1 – Friday QT:</vt:lpstr>
      <vt:lpstr>Week 2 – Monday Chapter 9:</vt:lpstr>
      <vt:lpstr>Week 2 – Monday Chapter 9:</vt:lpstr>
      <vt:lpstr>Week 2 – Monday Chapter 10:</vt:lpstr>
      <vt:lpstr>Week 2 – Tuesday Chapter 11:</vt:lpstr>
      <vt:lpstr>Week 2 – Tuesday Chapter 12:</vt:lpstr>
      <vt:lpstr>Week 2 – Tuesday Chapter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learned during Python training</dc:title>
  <dc:creator>Bergman, Oscar</dc:creator>
  <cp:lastModifiedBy>Bergman, Oscar</cp:lastModifiedBy>
  <cp:revision>1</cp:revision>
  <dcterms:created xsi:type="dcterms:W3CDTF">2022-06-27T10:08:45Z</dcterms:created>
  <dcterms:modified xsi:type="dcterms:W3CDTF">2022-07-05T15:41:46Z</dcterms:modified>
</cp:coreProperties>
</file>