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1714500"/>
            <a:ext cx="0" cy="2540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4551" y="-1714500"/>
            <a:ext cx="0" cy="2540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539793" y="-825500"/>
            <a:ext cx="0" cy="2540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564344" y="-825500"/>
            <a:ext cx="0" cy="2540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825500"/>
            <a:ext cx="1539793" cy="889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1714500"/>
            <a:ext cx="1539793" cy="889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4551" y="825500"/>
            <a:ext cx="1539793" cy="889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4551" y="-1714500"/>
            <a:ext cx="1539793" cy="889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825500"/>
            <a:ext cx="2455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539793" y="1714500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1714500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539793" y="-825500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172" y="-18415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200x200x3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199344" y="-334327"/>
            <a:ext cx="0" cy="495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300944" y="-334327"/>
            <a:ext cx="0" cy="4952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2499604" y="-160972"/>
            <a:ext cx="0" cy="495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2601204" y="-160972"/>
            <a:ext cx="0" cy="495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199344" y="160972"/>
            <a:ext cx="300260" cy="1733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199344" y="-334327"/>
            <a:ext cx="300260" cy="1733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300944" y="160972"/>
            <a:ext cx="300260" cy="17335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300944" y="-334327"/>
            <a:ext cx="300260" cy="1733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199344" y="160972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2499604" y="33432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199344" y="-33432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2499604" y="-16097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00274" y="-4613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39x39x32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3236204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3337804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3336290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3437890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3236204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3236204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337804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337804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236204" y="53657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3336290" y="1114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3236204" y="-1114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3336290" y="-5365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3704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13x13x32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4072890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4174490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4172977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4274577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4072890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4072890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4174490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4174490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4072890" y="53657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4172977" y="1114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4072890" y="-1114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4172977" y="-5365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73734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13x13x32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4909577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5011177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4955771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5057371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4909577" y="2476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4909577" y="-514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5011177" y="2476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5011177" y="-514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4909577" y="2476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4955771" y="5143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4909577" y="-5143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4955771" y="-2476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83474" y="-1784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6x6x32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692371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5846367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5738564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5892561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5692371" y="24765"/>
            <a:ext cx="46193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5692371" y="-51435"/>
            <a:ext cx="46193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5846367" y="2476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5846367" y="-514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5692371" y="24765"/>
            <a:ext cx="153996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5738564" y="5143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5692371" y="-51435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5738564" y="-2476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92466" y="-1784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6x6x64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6527561" y="-1714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6681558" y="-17145"/>
            <a:ext cx="0" cy="25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6542959" y="-825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6696956" y="-825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6527561" y="8255"/>
            <a:ext cx="15398" cy="88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6527561" y="-17145"/>
            <a:ext cx="15398" cy="88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6681558" y="8255"/>
            <a:ext cx="15398" cy="889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6681558" y="-17145"/>
            <a:ext cx="15398" cy="88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6527561" y="8255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6542959" y="1714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6527561" y="-1714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6542959" y="-825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12259" y="-14414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2x2x64</a:t>
            </a:r>
          </a:p>
        </p:txBody>
      </p:sp>
      <p:cxnSp>
        <p:nvCxnSpPr>
          <p:cNvPr id="93" name="Connector 92"/>
          <p:cNvCxnSpPr/>
          <p:nvPr/>
        </p:nvCxnSpPr>
        <p:spPr>
          <a:xfrm>
            <a:off x="7331956" y="-176895"/>
            <a:ext cx="0" cy="3537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7331956" y="1768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7382756" y="-176895"/>
            <a:ext cx="0" cy="3537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H="1">
            <a:off x="7331956" y="-1768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57356" y="-3038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256</a:t>
            </a:r>
          </a:p>
        </p:txBody>
      </p:sp>
      <p:cxnSp>
        <p:nvCxnSpPr>
          <p:cNvPr id="98" name="Connector 97"/>
          <p:cNvCxnSpPr/>
          <p:nvPr/>
        </p:nvCxnSpPr>
        <p:spPr>
          <a:xfrm>
            <a:off x="8017756" y="-76998"/>
            <a:ext cx="0" cy="15399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8017756" y="76998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 flipV="1">
            <a:off x="8068556" y="-76998"/>
            <a:ext cx="0" cy="15399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 flipH="1">
            <a:off x="8017756" y="-76998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43156" y="-203998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64</a:t>
            </a:r>
          </a:p>
        </p:txBody>
      </p:sp>
      <p:cxnSp>
        <p:nvCxnSpPr>
          <p:cNvPr id="103" name="Connector 102"/>
          <p:cNvCxnSpPr/>
          <p:nvPr/>
        </p:nvCxnSpPr>
        <p:spPr>
          <a:xfrm flipV="1">
            <a:off x="769896" y="-8572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 flipV="1">
            <a:off x="794447" y="-85725"/>
            <a:ext cx="0" cy="1270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 flipV="1">
            <a:off x="846886" y="-4127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 flipV="1">
            <a:off x="871437" y="-4127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>
            <a:off x="769896" y="41275"/>
            <a:ext cx="76990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>
            <a:off x="769896" y="-85725"/>
            <a:ext cx="76990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>
            <a:off x="794447" y="41275"/>
            <a:ext cx="76990" cy="4445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794447" y="-85725"/>
            <a:ext cx="76990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769896" y="41275"/>
            <a:ext cx="2455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846886" y="85725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769896" y="-85725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846886" y="-41275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 flipV="1">
            <a:off x="794447" y="-167163"/>
            <a:ext cx="1479962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 flipV="1">
            <a:off x="871437" y="-167163"/>
            <a:ext cx="1402972" cy="25288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81844" y="20193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conv10x10, 32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881844" y="21971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(5, 5)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234947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245107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237257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247417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>
            <a:off x="234947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>
            <a:off x="234947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245107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245107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2349474" y="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2372571" y="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2349474" y="-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2372571" y="-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V="1">
            <a:off x="2451074" y="-55721"/>
            <a:ext cx="810151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V="1">
            <a:off x="2474171" y="-55721"/>
            <a:ext cx="787054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918704" y="6391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918704" y="8169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(3, 3)</a:t>
            </a:r>
          </a:p>
        </p:txBody>
      </p:sp>
      <p:cxnSp>
        <p:nvCxnSpPr>
          <p:cNvPr id="135" name="Connector 134"/>
          <p:cNvCxnSpPr/>
          <p:nvPr/>
        </p:nvCxnSpPr>
        <p:spPr>
          <a:xfrm flipV="1">
            <a:off x="3286247" y="-8572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 flipV="1">
            <a:off x="3387847" y="-85725"/>
            <a:ext cx="0" cy="1270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V="1">
            <a:off x="3363237" y="-4127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 flipV="1">
            <a:off x="3464837" y="-4127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>
            <a:off x="3286247" y="41275"/>
            <a:ext cx="76990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>
            <a:off x="3286247" y="-85725"/>
            <a:ext cx="76990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>
            <a:off x="3387847" y="41275"/>
            <a:ext cx="76990" cy="4445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>
            <a:off x="3387847" y="-85725"/>
            <a:ext cx="76990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3286247" y="4127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3363237" y="8572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3286247" y="-8572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3363237" y="-4127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>
            <a:off x="3387847" y="-85725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3464837" y="-55721"/>
            <a:ext cx="633075" cy="14144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55390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conv10x10, 32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55390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51" name="Connector 150"/>
          <p:cNvCxnSpPr/>
          <p:nvPr/>
        </p:nvCxnSpPr>
        <p:spPr>
          <a:xfrm flipV="1">
            <a:off x="4122934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 flipV="1">
            <a:off x="4224534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 152"/>
          <p:cNvCxnSpPr/>
          <p:nvPr/>
        </p:nvCxnSpPr>
        <p:spPr>
          <a:xfrm flipV="1">
            <a:off x="4138332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 flipV="1">
            <a:off x="4239932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 154"/>
          <p:cNvCxnSpPr/>
          <p:nvPr/>
        </p:nvCxnSpPr>
        <p:spPr>
          <a:xfrm>
            <a:off x="4122934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>
            <a:off x="4122934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>
            <a:off x="4224534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>
            <a:off x="4224534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>
            <a:off x="4122934" y="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>
            <a:off x="4138332" y="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>
            <a:off x="4122934" y="-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4138332" y="-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 flipV="1">
            <a:off x="4224534" y="-25717"/>
            <a:ext cx="696591" cy="857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 flipV="1">
            <a:off x="4239932" y="-25717"/>
            <a:ext cx="681193" cy="428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592077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592077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67" name="Connector 166"/>
          <p:cNvCxnSpPr/>
          <p:nvPr/>
        </p:nvCxnSpPr>
        <p:spPr>
          <a:xfrm flipV="1">
            <a:off x="4932674" y="-8572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 flipV="1">
            <a:off x="5034274" y="-85725"/>
            <a:ext cx="0" cy="1270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 flipV="1">
            <a:off x="5009663" y="-4127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 169"/>
          <p:cNvCxnSpPr/>
          <p:nvPr/>
        </p:nvCxnSpPr>
        <p:spPr>
          <a:xfrm flipV="1">
            <a:off x="5111263" y="-41275"/>
            <a:ext cx="0" cy="127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 170"/>
          <p:cNvCxnSpPr/>
          <p:nvPr/>
        </p:nvCxnSpPr>
        <p:spPr>
          <a:xfrm>
            <a:off x="4932674" y="41275"/>
            <a:ext cx="76989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>
            <a:off x="4932674" y="-85725"/>
            <a:ext cx="76989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>
            <a:off x="5034274" y="41275"/>
            <a:ext cx="76989" cy="4445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>
            <a:off x="5034274" y="-85725"/>
            <a:ext cx="76989" cy="44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>
            <a:off x="4932674" y="4127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5009663" y="8572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4932674" y="-8572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5009663" y="-4127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5034274" y="-85725"/>
            <a:ext cx="669645" cy="6000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 flipV="1">
            <a:off x="5111263" y="-25717"/>
            <a:ext cx="592656" cy="11144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374871" y="3562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conv10x10, 64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374871" y="5340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83" name="Connector 182"/>
          <p:cNvCxnSpPr/>
          <p:nvPr/>
        </p:nvCxnSpPr>
        <p:spPr>
          <a:xfrm flipV="1">
            <a:off x="5715468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 flipV="1">
            <a:off x="586946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 184"/>
          <p:cNvCxnSpPr/>
          <p:nvPr/>
        </p:nvCxnSpPr>
        <p:spPr>
          <a:xfrm flipV="1">
            <a:off x="5738564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 185"/>
          <p:cNvCxnSpPr/>
          <p:nvPr/>
        </p:nvCxnSpPr>
        <p:spPr>
          <a:xfrm flipV="1">
            <a:off x="589256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 186"/>
          <p:cNvCxnSpPr/>
          <p:nvPr/>
        </p:nvCxnSpPr>
        <p:spPr>
          <a:xfrm>
            <a:off x="5715468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>
            <a:off x="5715468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>
            <a:off x="586946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>
            <a:off x="586946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>
            <a:off x="5715468" y="12382"/>
            <a:ext cx="153996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5738564" y="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5715468" y="-25717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5738564" y="-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5869464" y="-25717"/>
            <a:ext cx="661947" cy="171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 flipV="1">
            <a:off x="5892561" y="-8572"/>
            <a:ext cx="638850" cy="3428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210061" y="3562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210061" y="5340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014456" y="4816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014456" y="4816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201" name="Connector 200"/>
          <p:cNvCxnSpPr/>
          <p:nvPr/>
        </p:nvCxnSpPr>
        <p:spPr>
          <a:xfrm>
            <a:off x="7382756" y="-176895"/>
            <a:ext cx="635000" cy="13839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 201"/>
          <p:cNvCxnSpPr/>
          <p:nvPr/>
        </p:nvCxnSpPr>
        <p:spPr>
          <a:xfrm flipV="1">
            <a:off x="7382756" y="-38499"/>
            <a:ext cx="635000" cy="21539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700256" y="4816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04" name="Connector 203"/>
          <p:cNvCxnSpPr/>
          <p:nvPr/>
        </p:nvCxnSpPr>
        <p:spPr>
          <a:xfrm>
            <a:off x="7382756" y="-176895"/>
            <a:ext cx="635000" cy="13839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 flipV="1">
            <a:off x="7382756" y="-38499"/>
            <a:ext cx="635000" cy="21539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700256" y="4816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