
<file path=[Content_Types].xml><?xml version="1.0" encoding="utf-8"?>
<Types xmlns="http://schemas.openxmlformats.org/package/2006/content-types">
  <Default Extension="5BAFE310" ContentType="image/jpeg"/>
  <Default Extension="70338120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648" r:id="rId2"/>
  </p:sldMasterIdLst>
  <p:sldIdLst>
    <p:sldId id="269" r:id="rId3"/>
    <p:sldId id="257" r:id="rId4"/>
    <p:sldId id="270" r:id="rId5"/>
    <p:sldId id="271" r:id="rId6"/>
    <p:sldId id="272" r:id="rId7"/>
    <p:sldId id="279" r:id="rId8"/>
    <p:sldId id="273" r:id="rId9"/>
    <p:sldId id="280" r:id="rId10"/>
    <p:sldId id="274" r:id="rId11"/>
    <p:sldId id="281" r:id="rId12"/>
    <p:sldId id="258" r:id="rId13"/>
    <p:sldId id="276" r:id="rId14"/>
    <p:sldId id="261" r:id="rId15"/>
    <p:sldId id="262" r:id="rId16"/>
    <p:sldId id="265" r:id="rId17"/>
    <p:sldId id="266" r:id="rId18"/>
    <p:sldId id="267" r:id="rId19"/>
    <p:sldId id="277" r:id="rId20"/>
    <p:sldId id="278" r:id="rId21"/>
    <p:sldId id="268" r:id="rId22"/>
    <p:sldId id="25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2F9B89-8264-4148-A5CE-64DD5B0040BE}" v="2448" dt="2021-03-02T23:01:46.502"/>
    <p1510:client id="{B72761C4-339E-4D8D-82F8-941C919E6FD3}" v="22" dt="2021-03-06T00:57:11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sha Fogaça" userId="67ba83cce37af188" providerId="Windows Live" clId="Web-{B72761C4-339E-4D8D-82F8-941C919E6FD3}"/>
    <pc:docChg chg="addSld modSld">
      <pc:chgData name="Natasha Fogaça" userId="67ba83cce37af188" providerId="Windows Live" clId="Web-{B72761C4-339E-4D8D-82F8-941C919E6FD3}" dt="2021-03-06T00:57:11.116" v="21" actId="14100"/>
      <pc:docMkLst>
        <pc:docMk/>
      </pc:docMkLst>
      <pc:sldChg chg="addSp modSp new">
        <pc:chgData name="Natasha Fogaça" userId="67ba83cce37af188" providerId="Windows Live" clId="Web-{B72761C4-339E-4D8D-82F8-941C919E6FD3}" dt="2021-03-06T00:55:35.161" v="7" actId="14100"/>
        <pc:sldMkLst>
          <pc:docMk/>
          <pc:sldMk cId="3572761690" sldId="279"/>
        </pc:sldMkLst>
        <pc:picChg chg="add mod">
          <ac:chgData name="Natasha Fogaça" userId="67ba83cce37af188" providerId="Windows Live" clId="Web-{B72761C4-339E-4D8D-82F8-941C919E6FD3}" dt="2021-03-06T00:55:35.161" v="7" actId="14100"/>
          <ac:picMkLst>
            <pc:docMk/>
            <pc:sldMk cId="3572761690" sldId="279"/>
            <ac:picMk id="3" creationId="{9276868E-0C63-4290-910C-DA743357B963}"/>
          </ac:picMkLst>
        </pc:picChg>
      </pc:sldChg>
      <pc:sldChg chg="addSp modSp new">
        <pc:chgData name="Natasha Fogaça" userId="67ba83cce37af188" providerId="Windows Live" clId="Web-{B72761C4-339E-4D8D-82F8-941C919E6FD3}" dt="2021-03-06T00:56:27.068" v="13" actId="14100"/>
        <pc:sldMkLst>
          <pc:docMk/>
          <pc:sldMk cId="1685607688" sldId="280"/>
        </pc:sldMkLst>
        <pc:picChg chg="add mod">
          <ac:chgData name="Natasha Fogaça" userId="67ba83cce37af188" providerId="Windows Live" clId="Web-{B72761C4-339E-4D8D-82F8-941C919E6FD3}" dt="2021-03-06T00:56:27.068" v="13" actId="14100"/>
          <ac:picMkLst>
            <pc:docMk/>
            <pc:sldMk cId="1685607688" sldId="280"/>
            <ac:picMk id="3" creationId="{215DE093-4A56-4355-B1DD-CB8AFA4938AD}"/>
          </ac:picMkLst>
        </pc:picChg>
      </pc:sldChg>
      <pc:sldChg chg="addSp modSp new">
        <pc:chgData name="Natasha Fogaça" userId="67ba83cce37af188" providerId="Windows Live" clId="Web-{B72761C4-339E-4D8D-82F8-941C919E6FD3}" dt="2021-03-06T00:57:11.116" v="21" actId="14100"/>
        <pc:sldMkLst>
          <pc:docMk/>
          <pc:sldMk cId="1083873132" sldId="281"/>
        </pc:sldMkLst>
        <pc:picChg chg="add mod">
          <ac:chgData name="Natasha Fogaça" userId="67ba83cce37af188" providerId="Windows Live" clId="Web-{B72761C4-339E-4D8D-82F8-941C919E6FD3}" dt="2021-03-06T00:57:11.116" v="21" actId="14100"/>
          <ac:picMkLst>
            <pc:docMk/>
            <pc:sldMk cId="1083873132" sldId="281"/>
            <ac:picMk id="3" creationId="{53EB23BD-79EB-45D3-AC44-006F16FD0C74}"/>
          </ac:picMkLst>
        </pc:picChg>
      </pc:sldChg>
    </pc:docChg>
  </pc:docChgLst>
  <pc:docChgLst>
    <pc:chgData name="Natasha Fogaça" userId="67ba83cce37af188" providerId="Windows Live" clId="Web-{722F9B89-8264-4148-A5CE-64DD5B0040BE}"/>
    <pc:docChg chg="addSld delSld modSld sldOrd addMainMaster modMainMaster">
      <pc:chgData name="Natasha Fogaça" userId="67ba83cce37af188" providerId="Windows Live" clId="Web-{722F9B89-8264-4148-A5CE-64DD5B0040BE}" dt="2021-03-02T23:01:46.502" v="1283"/>
      <pc:docMkLst>
        <pc:docMk/>
      </pc:docMkLst>
      <pc:sldChg chg="del">
        <pc:chgData name="Natasha Fogaça" userId="67ba83cce37af188" providerId="Windows Live" clId="Web-{722F9B89-8264-4148-A5CE-64DD5B0040BE}" dt="2021-03-02T21:20:30.514" v="52"/>
        <pc:sldMkLst>
          <pc:docMk/>
          <pc:sldMk cId="150924642" sldId="256"/>
        </pc:sldMkLst>
      </pc:sldChg>
      <pc:sldChg chg="modSp">
        <pc:chgData name="Natasha Fogaça" userId="67ba83cce37af188" providerId="Windows Live" clId="Web-{722F9B89-8264-4148-A5CE-64DD5B0040BE}" dt="2021-03-02T22:31:11.157" v="641" actId="20577"/>
        <pc:sldMkLst>
          <pc:docMk/>
          <pc:sldMk cId="2216133835" sldId="257"/>
        </pc:sldMkLst>
        <pc:spChg chg="mod">
          <ac:chgData name="Natasha Fogaça" userId="67ba83cce37af188" providerId="Windows Live" clId="Web-{722F9B89-8264-4148-A5CE-64DD5B0040BE}" dt="2021-03-02T22:31:11.157" v="641" actId="20577"/>
          <ac:spMkLst>
            <pc:docMk/>
            <pc:sldMk cId="2216133835" sldId="257"/>
            <ac:spMk id="3" creationId="{00000000-0000-0000-0000-000000000000}"/>
          </ac:spMkLst>
        </pc:spChg>
      </pc:sldChg>
      <pc:sldChg chg="modSp">
        <pc:chgData name="Natasha Fogaça" userId="67ba83cce37af188" providerId="Windows Live" clId="Web-{722F9B89-8264-4148-A5CE-64DD5B0040BE}" dt="2021-03-02T22:47:14.376" v="1081" actId="20577"/>
        <pc:sldMkLst>
          <pc:docMk/>
          <pc:sldMk cId="2848161794" sldId="259"/>
        </pc:sldMkLst>
        <pc:spChg chg="mod">
          <ac:chgData name="Natasha Fogaça" userId="67ba83cce37af188" providerId="Windows Live" clId="Web-{722F9B89-8264-4148-A5CE-64DD5B0040BE}" dt="2021-03-02T22:47:14.376" v="1081" actId="20577"/>
          <ac:spMkLst>
            <pc:docMk/>
            <pc:sldMk cId="2848161794" sldId="259"/>
            <ac:spMk id="3" creationId="{00000000-0000-0000-0000-000000000000}"/>
          </ac:spMkLst>
        </pc:spChg>
      </pc:sldChg>
      <pc:sldChg chg="modSp">
        <pc:chgData name="Natasha Fogaça" userId="67ba83cce37af188" providerId="Windows Live" clId="Web-{722F9B89-8264-4148-A5CE-64DD5B0040BE}" dt="2021-03-02T21:26:36.811" v="238" actId="20577"/>
        <pc:sldMkLst>
          <pc:docMk/>
          <pc:sldMk cId="2312470383" sldId="261"/>
        </pc:sldMkLst>
        <pc:spChg chg="mod">
          <ac:chgData name="Natasha Fogaça" userId="67ba83cce37af188" providerId="Windows Live" clId="Web-{722F9B89-8264-4148-A5CE-64DD5B0040BE}" dt="2021-03-02T21:26:36.811" v="238" actId="20577"/>
          <ac:spMkLst>
            <pc:docMk/>
            <pc:sldMk cId="2312470383" sldId="261"/>
            <ac:spMk id="3" creationId="{00000000-0000-0000-0000-000000000000}"/>
          </ac:spMkLst>
        </pc:spChg>
      </pc:sldChg>
      <pc:sldChg chg="addSp modSp add">
        <pc:chgData name="Natasha Fogaça" userId="67ba83cce37af188" providerId="Windows Live" clId="Web-{722F9B89-8264-4148-A5CE-64DD5B0040BE}" dt="2021-03-02T21:21:09.561" v="58"/>
        <pc:sldMkLst>
          <pc:docMk/>
          <pc:sldMk cId="2639735397" sldId="269"/>
        </pc:sldMkLst>
        <pc:spChg chg="add mod">
          <ac:chgData name="Natasha Fogaça" userId="67ba83cce37af188" providerId="Windows Live" clId="Web-{722F9B89-8264-4148-A5CE-64DD5B0040BE}" dt="2021-03-02T21:20:53.030" v="56" actId="1076"/>
          <ac:spMkLst>
            <pc:docMk/>
            <pc:sldMk cId="2639735397" sldId="269"/>
            <ac:spMk id="3" creationId="{5E74A9C4-390F-446D-8274-1977370467B8}"/>
          </ac:spMkLst>
        </pc:spChg>
        <pc:spChg chg="mod">
          <ac:chgData name="Natasha Fogaça" userId="67ba83cce37af188" providerId="Windows Live" clId="Web-{722F9B89-8264-4148-A5CE-64DD5B0040BE}" dt="2021-03-02T21:21:09.561" v="58"/>
          <ac:spMkLst>
            <pc:docMk/>
            <pc:sldMk cId="2639735397" sldId="269"/>
            <ac:spMk id="5" creationId="{00000000-0000-0000-0000-000000000000}"/>
          </ac:spMkLst>
        </pc:spChg>
        <pc:picChg chg="add mod">
          <ac:chgData name="Natasha Fogaça" userId="67ba83cce37af188" providerId="Windows Live" clId="Web-{722F9B89-8264-4148-A5CE-64DD5B0040BE}" dt="2021-03-02T21:20:24.827" v="51" actId="1076"/>
          <ac:picMkLst>
            <pc:docMk/>
            <pc:sldMk cId="2639735397" sldId="269"/>
            <ac:picMk id="8" creationId="{38788BB0-B0BE-4C8F-96FB-9B97C9017201}"/>
          </ac:picMkLst>
        </pc:picChg>
      </pc:sldChg>
      <pc:sldChg chg="addSp delSp modSp add replId">
        <pc:chgData name="Natasha Fogaça" userId="67ba83cce37af188" providerId="Windows Live" clId="Web-{722F9B89-8264-4148-A5CE-64DD5B0040BE}" dt="2021-03-02T21:40:50.234" v="329" actId="20577"/>
        <pc:sldMkLst>
          <pc:docMk/>
          <pc:sldMk cId="227082339" sldId="270"/>
        </pc:sldMkLst>
        <pc:spChg chg="del mod">
          <ac:chgData name="Natasha Fogaça" userId="67ba83cce37af188" providerId="Windows Live" clId="Web-{722F9B89-8264-4148-A5CE-64DD5B0040BE}" dt="2021-03-02T21:36:11.218" v="281"/>
          <ac:spMkLst>
            <pc:docMk/>
            <pc:sldMk cId="227082339" sldId="270"/>
            <ac:spMk id="3" creationId="{00000000-0000-0000-0000-000000000000}"/>
          </ac:spMkLst>
        </pc:spChg>
        <pc:spChg chg="add mod">
          <ac:chgData name="Natasha Fogaça" userId="67ba83cce37af188" providerId="Windows Live" clId="Web-{722F9B89-8264-4148-A5CE-64DD5B0040BE}" dt="2021-03-02T21:40:50.234" v="329" actId="20577"/>
          <ac:spMkLst>
            <pc:docMk/>
            <pc:sldMk cId="227082339" sldId="270"/>
            <ac:spMk id="5" creationId="{D7F938D0-7EB0-446D-A73E-B2A6981A7766}"/>
          </ac:spMkLst>
        </pc:spChg>
        <pc:graphicFrameChg chg="add mod modGraphic">
          <ac:chgData name="Natasha Fogaça" userId="67ba83cce37af188" providerId="Windows Live" clId="Web-{722F9B89-8264-4148-A5CE-64DD5B0040BE}" dt="2021-03-02T21:40:04.077" v="314" actId="14100"/>
          <ac:graphicFrameMkLst>
            <pc:docMk/>
            <pc:sldMk cId="227082339" sldId="270"/>
            <ac:graphicFrameMk id="6" creationId="{A79ABA95-E168-4935-822F-5EE1FF931F64}"/>
          </ac:graphicFrameMkLst>
        </pc:graphicFrameChg>
      </pc:sldChg>
      <pc:sldChg chg="new del">
        <pc:chgData name="Natasha Fogaça" userId="67ba83cce37af188" providerId="Windows Live" clId="Web-{722F9B89-8264-4148-A5CE-64DD5B0040BE}" dt="2021-03-02T21:31:59.421" v="271"/>
        <pc:sldMkLst>
          <pc:docMk/>
          <pc:sldMk cId="3002640198" sldId="271"/>
        </pc:sldMkLst>
      </pc:sldChg>
      <pc:sldChg chg="modSp add ord replId">
        <pc:chgData name="Natasha Fogaça" userId="67ba83cce37af188" providerId="Windows Live" clId="Web-{722F9B89-8264-4148-A5CE-64DD5B0040BE}" dt="2021-03-02T21:44:10.546" v="464" actId="20577"/>
        <pc:sldMkLst>
          <pc:docMk/>
          <pc:sldMk cId="4174190897" sldId="271"/>
        </pc:sldMkLst>
        <pc:spChg chg="mod">
          <ac:chgData name="Natasha Fogaça" userId="67ba83cce37af188" providerId="Windows Live" clId="Web-{722F9B89-8264-4148-A5CE-64DD5B0040BE}" dt="2021-03-02T21:44:10.546" v="464" actId="20577"/>
          <ac:spMkLst>
            <pc:docMk/>
            <pc:sldMk cId="4174190897" sldId="271"/>
            <ac:spMk id="3" creationId="{00000000-0000-0000-0000-000000000000}"/>
          </ac:spMkLst>
        </pc:spChg>
      </pc:sldChg>
      <pc:sldChg chg="addSp modSp add mod replId setBg">
        <pc:chgData name="Natasha Fogaça" userId="67ba83cce37af188" providerId="Windows Live" clId="Web-{722F9B89-8264-4148-A5CE-64DD5B0040BE}" dt="2021-03-02T21:50:21.984" v="524" actId="14100"/>
        <pc:sldMkLst>
          <pc:docMk/>
          <pc:sldMk cId="2746073395" sldId="272"/>
        </pc:sldMkLst>
        <pc:spChg chg="mod">
          <ac:chgData name="Natasha Fogaça" userId="67ba83cce37af188" providerId="Windows Live" clId="Web-{722F9B89-8264-4148-A5CE-64DD5B0040BE}" dt="2021-03-02T21:49:57.640" v="518"/>
          <ac:spMkLst>
            <pc:docMk/>
            <pc:sldMk cId="2746073395" sldId="272"/>
            <ac:spMk id="2" creationId="{00000000-0000-0000-0000-000000000000}"/>
          </ac:spMkLst>
        </pc:spChg>
        <pc:spChg chg="mod">
          <ac:chgData name="Natasha Fogaça" userId="67ba83cce37af188" providerId="Windows Live" clId="Web-{722F9B89-8264-4148-A5CE-64DD5B0040BE}" dt="2021-03-02T21:49:57.640" v="518"/>
          <ac:spMkLst>
            <pc:docMk/>
            <pc:sldMk cId="2746073395" sldId="272"/>
            <ac:spMk id="3" creationId="{00000000-0000-0000-0000-000000000000}"/>
          </ac:spMkLst>
        </pc:spChg>
        <pc:spChg chg="add">
          <ac:chgData name="Natasha Fogaça" userId="67ba83cce37af188" providerId="Windows Live" clId="Web-{722F9B89-8264-4148-A5CE-64DD5B0040BE}" dt="2021-03-02T21:49:57.640" v="518"/>
          <ac:spMkLst>
            <pc:docMk/>
            <pc:sldMk cId="2746073395" sldId="272"/>
            <ac:spMk id="9" creationId="{9F4444CE-BC8D-4D61-B303-4C05614E62AB}"/>
          </ac:spMkLst>
        </pc:spChg>
        <pc:spChg chg="add">
          <ac:chgData name="Natasha Fogaça" userId="67ba83cce37af188" providerId="Windows Live" clId="Web-{722F9B89-8264-4148-A5CE-64DD5B0040BE}" dt="2021-03-02T21:49:57.640" v="518"/>
          <ac:spMkLst>
            <pc:docMk/>
            <pc:sldMk cId="2746073395" sldId="272"/>
            <ac:spMk id="11" creationId="{62423CA5-E2E1-4789-B759-9906C1C94063}"/>
          </ac:spMkLst>
        </pc:spChg>
        <pc:spChg chg="add">
          <ac:chgData name="Natasha Fogaça" userId="67ba83cce37af188" providerId="Windows Live" clId="Web-{722F9B89-8264-4148-A5CE-64DD5B0040BE}" dt="2021-03-02T21:49:57.640" v="518"/>
          <ac:spMkLst>
            <pc:docMk/>
            <pc:sldMk cId="2746073395" sldId="272"/>
            <ac:spMk id="13" creationId="{73772B81-181F-48B7-8826-4D9686D15DF5}"/>
          </ac:spMkLst>
        </pc:spChg>
        <pc:spChg chg="add">
          <ac:chgData name="Natasha Fogaça" userId="67ba83cce37af188" providerId="Windows Live" clId="Web-{722F9B89-8264-4148-A5CE-64DD5B0040BE}" dt="2021-03-02T21:49:57.640" v="518"/>
          <ac:spMkLst>
            <pc:docMk/>
            <pc:sldMk cId="2746073395" sldId="272"/>
            <ac:spMk id="15" creationId="{B2205F6E-03C6-4E92-877C-E2482F6599AA}"/>
          </ac:spMkLst>
        </pc:spChg>
        <pc:picChg chg="add mod">
          <ac:chgData name="Natasha Fogaça" userId="67ba83cce37af188" providerId="Windows Live" clId="Web-{722F9B89-8264-4148-A5CE-64DD5B0040BE}" dt="2021-03-02T21:50:21.984" v="524" actId="14100"/>
          <ac:picMkLst>
            <pc:docMk/>
            <pc:sldMk cId="2746073395" sldId="272"/>
            <ac:picMk id="4" creationId="{49EE3D45-B282-44BB-A8F0-ECC3BD93C916}"/>
          </ac:picMkLst>
        </pc:picChg>
      </pc:sldChg>
      <pc:sldChg chg="addSp delSp modSp add del">
        <pc:chgData name="Natasha Fogaça" userId="67ba83cce37af188" providerId="Windows Live" clId="Web-{722F9B89-8264-4148-A5CE-64DD5B0040BE}" dt="2021-03-02T21:38:10.937" v="311"/>
        <pc:sldMkLst>
          <pc:docMk/>
          <pc:sldMk cId="3775180905" sldId="272"/>
        </pc:sldMkLst>
        <pc:spChg chg="del">
          <ac:chgData name="Natasha Fogaça" userId="67ba83cce37af188" providerId="Windows Live" clId="Web-{722F9B89-8264-4148-A5CE-64DD5B0040BE}" dt="2021-03-02T21:32:17.937" v="272"/>
          <ac:spMkLst>
            <pc:docMk/>
            <pc:sldMk cId="3775180905" sldId="272"/>
            <ac:spMk id="2" creationId="{00000000-0000-0000-0000-000000000000}"/>
          </ac:spMkLst>
        </pc:spChg>
        <pc:spChg chg="add mod">
          <ac:chgData name="Natasha Fogaça" userId="67ba83cce37af188" providerId="Windows Live" clId="Web-{722F9B89-8264-4148-A5CE-64DD5B0040BE}" dt="2021-03-02T21:33:33.921" v="279" actId="20577"/>
          <ac:spMkLst>
            <pc:docMk/>
            <pc:sldMk cId="3775180905" sldId="272"/>
            <ac:spMk id="11" creationId="{FC70E303-5228-4A69-B22E-42EA32022F23}"/>
          </ac:spMkLst>
        </pc:spChg>
        <pc:spChg chg="add del">
          <ac:chgData name="Natasha Fogaça" userId="67ba83cce37af188" providerId="Windows Live" clId="Web-{722F9B89-8264-4148-A5CE-64DD5B0040BE}" dt="2021-03-02T21:32:35.483" v="274"/>
          <ac:spMkLst>
            <pc:docMk/>
            <pc:sldMk cId="3775180905" sldId="272"/>
            <ac:spMk id="19" creationId="{D639240B-057D-4682-B923-DCACB7F71A96}"/>
          </ac:spMkLst>
        </pc:spChg>
      </pc:sldChg>
      <pc:sldChg chg="addSp delSp modSp add mod replId setBg">
        <pc:chgData name="Natasha Fogaça" userId="67ba83cce37af188" providerId="Windows Live" clId="Web-{722F9B89-8264-4148-A5CE-64DD5B0040BE}" dt="2021-03-02T22:08:07.391" v="600" actId="14100"/>
        <pc:sldMkLst>
          <pc:docMk/>
          <pc:sldMk cId="3482499782" sldId="273"/>
        </pc:sldMkLst>
        <pc:spChg chg="mod">
          <ac:chgData name="Natasha Fogaça" userId="67ba83cce37af188" providerId="Windows Live" clId="Web-{722F9B89-8264-4148-A5CE-64DD5B0040BE}" dt="2021-03-02T22:07:50.610" v="598"/>
          <ac:spMkLst>
            <pc:docMk/>
            <pc:sldMk cId="3482499782" sldId="273"/>
            <ac:spMk id="2" creationId="{00000000-0000-0000-0000-000000000000}"/>
          </ac:spMkLst>
        </pc:spChg>
        <pc:spChg chg="mod">
          <ac:chgData name="Natasha Fogaça" userId="67ba83cce37af188" providerId="Windows Live" clId="Web-{722F9B89-8264-4148-A5CE-64DD5B0040BE}" dt="2021-03-02T22:07:50.610" v="598"/>
          <ac:spMkLst>
            <pc:docMk/>
            <pc:sldMk cId="3482499782" sldId="273"/>
            <ac:spMk id="3" creationId="{00000000-0000-0000-0000-000000000000}"/>
          </ac:spMkLst>
        </pc:spChg>
        <pc:spChg chg="del">
          <ac:chgData name="Natasha Fogaça" userId="67ba83cce37af188" providerId="Windows Live" clId="Web-{722F9B89-8264-4148-A5CE-64DD5B0040BE}" dt="2021-03-02T22:07:50.610" v="598"/>
          <ac:spMkLst>
            <pc:docMk/>
            <pc:sldMk cId="3482499782" sldId="273"/>
            <ac:spMk id="9" creationId="{9F4444CE-BC8D-4D61-B303-4C05614E62AB}"/>
          </ac:spMkLst>
        </pc:spChg>
        <pc:spChg chg="del">
          <ac:chgData name="Natasha Fogaça" userId="67ba83cce37af188" providerId="Windows Live" clId="Web-{722F9B89-8264-4148-A5CE-64DD5B0040BE}" dt="2021-03-02T22:07:50.610" v="598"/>
          <ac:spMkLst>
            <pc:docMk/>
            <pc:sldMk cId="3482499782" sldId="273"/>
            <ac:spMk id="11" creationId="{62423CA5-E2E1-4789-B759-9906C1C94063}"/>
          </ac:spMkLst>
        </pc:spChg>
        <pc:spChg chg="del">
          <ac:chgData name="Natasha Fogaça" userId="67ba83cce37af188" providerId="Windows Live" clId="Web-{722F9B89-8264-4148-A5CE-64DD5B0040BE}" dt="2021-03-02T22:07:50.610" v="598"/>
          <ac:spMkLst>
            <pc:docMk/>
            <pc:sldMk cId="3482499782" sldId="273"/>
            <ac:spMk id="13" creationId="{73772B81-181F-48B7-8826-4D9686D15DF5}"/>
          </ac:spMkLst>
        </pc:spChg>
        <pc:spChg chg="del">
          <ac:chgData name="Natasha Fogaça" userId="67ba83cce37af188" providerId="Windows Live" clId="Web-{722F9B89-8264-4148-A5CE-64DD5B0040BE}" dt="2021-03-02T22:07:50.610" v="598"/>
          <ac:spMkLst>
            <pc:docMk/>
            <pc:sldMk cId="3482499782" sldId="273"/>
            <ac:spMk id="15" creationId="{B2205F6E-03C6-4E92-877C-E2482F6599AA}"/>
          </ac:spMkLst>
        </pc:spChg>
        <pc:spChg chg="add">
          <ac:chgData name="Natasha Fogaça" userId="67ba83cce37af188" providerId="Windows Live" clId="Web-{722F9B89-8264-4148-A5CE-64DD5B0040BE}" dt="2021-03-02T22:07:50.610" v="598"/>
          <ac:spMkLst>
            <pc:docMk/>
            <pc:sldMk cId="3482499782" sldId="273"/>
            <ac:spMk id="20" creationId="{9F4444CE-BC8D-4D61-B303-4C05614E62AB}"/>
          </ac:spMkLst>
        </pc:spChg>
        <pc:spChg chg="add">
          <ac:chgData name="Natasha Fogaça" userId="67ba83cce37af188" providerId="Windows Live" clId="Web-{722F9B89-8264-4148-A5CE-64DD5B0040BE}" dt="2021-03-02T22:07:50.610" v="598"/>
          <ac:spMkLst>
            <pc:docMk/>
            <pc:sldMk cId="3482499782" sldId="273"/>
            <ac:spMk id="22" creationId="{62423CA5-E2E1-4789-B759-9906C1C94063}"/>
          </ac:spMkLst>
        </pc:spChg>
        <pc:spChg chg="add">
          <ac:chgData name="Natasha Fogaça" userId="67ba83cce37af188" providerId="Windows Live" clId="Web-{722F9B89-8264-4148-A5CE-64DD5B0040BE}" dt="2021-03-02T22:07:50.610" v="598"/>
          <ac:spMkLst>
            <pc:docMk/>
            <pc:sldMk cId="3482499782" sldId="273"/>
            <ac:spMk id="24" creationId="{73772B81-181F-48B7-8826-4D9686D15DF5}"/>
          </ac:spMkLst>
        </pc:spChg>
        <pc:spChg chg="add">
          <ac:chgData name="Natasha Fogaça" userId="67ba83cce37af188" providerId="Windows Live" clId="Web-{722F9B89-8264-4148-A5CE-64DD5B0040BE}" dt="2021-03-02T22:07:50.610" v="598"/>
          <ac:spMkLst>
            <pc:docMk/>
            <pc:sldMk cId="3482499782" sldId="273"/>
            <ac:spMk id="26" creationId="{B2205F6E-03C6-4E92-877C-E2482F6599AA}"/>
          </ac:spMkLst>
        </pc:spChg>
        <pc:picChg chg="del">
          <ac:chgData name="Natasha Fogaça" userId="67ba83cce37af188" providerId="Windows Live" clId="Web-{722F9B89-8264-4148-A5CE-64DD5B0040BE}" dt="2021-03-02T22:07:41.234" v="596"/>
          <ac:picMkLst>
            <pc:docMk/>
            <pc:sldMk cId="3482499782" sldId="273"/>
            <ac:picMk id="4" creationId="{49EE3D45-B282-44BB-A8F0-ECC3BD93C916}"/>
          </ac:picMkLst>
        </pc:picChg>
        <pc:picChg chg="add mod">
          <ac:chgData name="Natasha Fogaça" userId="67ba83cce37af188" providerId="Windows Live" clId="Web-{722F9B89-8264-4148-A5CE-64DD5B0040BE}" dt="2021-03-02T22:08:07.391" v="600" actId="14100"/>
          <ac:picMkLst>
            <pc:docMk/>
            <pc:sldMk cId="3482499782" sldId="273"/>
            <ac:picMk id="5" creationId="{CAB23BD6-EE3C-4E70-A3E7-B6A62D338139}"/>
          </ac:picMkLst>
        </pc:picChg>
      </pc:sldChg>
      <pc:sldChg chg="addSp delSp modSp add mod replId setBg">
        <pc:chgData name="Natasha Fogaça" userId="67ba83cce37af188" providerId="Windows Live" clId="Web-{722F9B89-8264-4148-A5CE-64DD5B0040BE}" dt="2021-03-02T22:22:08.688" v="622" actId="14100"/>
        <pc:sldMkLst>
          <pc:docMk/>
          <pc:sldMk cId="379939477" sldId="274"/>
        </pc:sldMkLst>
        <pc:spChg chg="mod">
          <ac:chgData name="Natasha Fogaça" userId="67ba83cce37af188" providerId="Windows Live" clId="Web-{722F9B89-8264-4148-A5CE-64DD5B0040BE}" dt="2021-03-02T22:20:35.610" v="604"/>
          <ac:spMkLst>
            <pc:docMk/>
            <pc:sldMk cId="379939477" sldId="274"/>
            <ac:spMk id="2" creationId="{00000000-0000-0000-0000-000000000000}"/>
          </ac:spMkLst>
        </pc:spChg>
        <pc:spChg chg="mod">
          <ac:chgData name="Natasha Fogaça" userId="67ba83cce37af188" providerId="Windows Live" clId="Web-{722F9B89-8264-4148-A5CE-64DD5B0040BE}" dt="2021-03-02T22:20:35.610" v="604"/>
          <ac:spMkLst>
            <pc:docMk/>
            <pc:sldMk cId="379939477" sldId="274"/>
            <ac:spMk id="3" creationId="{00000000-0000-0000-0000-000000000000}"/>
          </ac:spMkLst>
        </pc:spChg>
        <pc:spChg chg="del">
          <ac:chgData name="Natasha Fogaça" userId="67ba83cce37af188" providerId="Windows Live" clId="Web-{722F9B89-8264-4148-A5CE-64DD5B0040BE}" dt="2021-03-02T22:20:35.610" v="604"/>
          <ac:spMkLst>
            <pc:docMk/>
            <pc:sldMk cId="379939477" sldId="274"/>
            <ac:spMk id="9" creationId="{9F4444CE-BC8D-4D61-B303-4C05614E62AB}"/>
          </ac:spMkLst>
        </pc:spChg>
        <pc:spChg chg="del">
          <ac:chgData name="Natasha Fogaça" userId="67ba83cce37af188" providerId="Windows Live" clId="Web-{722F9B89-8264-4148-A5CE-64DD5B0040BE}" dt="2021-03-02T22:20:35.610" v="604"/>
          <ac:spMkLst>
            <pc:docMk/>
            <pc:sldMk cId="379939477" sldId="274"/>
            <ac:spMk id="11" creationId="{62423CA5-E2E1-4789-B759-9906C1C94063}"/>
          </ac:spMkLst>
        </pc:spChg>
        <pc:spChg chg="del">
          <ac:chgData name="Natasha Fogaça" userId="67ba83cce37af188" providerId="Windows Live" clId="Web-{722F9B89-8264-4148-A5CE-64DD5B0040BE}" dt="2021-03-02T22:20:35.610" v="604"/>
          <ac:spMkLst>
            <pc:docMk/>
            <pc:sldMk cId="379939477" sldId="274"/>
            <ac:spMk id="13" creationId="{73772B81-181F-48B7-8826-4D9686D15DF5}"/>
          </ac:spMkLst>
        </pc:spChg>
        <pc:spChg chg="del">
          <ac:chgData name="Natasha Fogaça" userId="67ba83cce37af188" providerId="Windows Live" clId="Web-{722F9B89-8264-4148-A5CE-64DD5B0040BE}" dt="2021-03-02T22:20:35.610" v="604"/>
          <ac:spMkLst>
            <pc:docMk/>
            <pc:sldMk cId="379939477" sldId="274"/>
            <ac:spMk id="15" creationId="{B2205F6E-03C6-4E92-877C-E2482F6599AA}"/>
          </ac:spMkLst>
        </pc:spChg>
        <pc:spChg chg="add">
          <ac:chgData name="Natasha Fogaça" userId="67ba83cce37af188" providerId="Windows Live" clId="Web-{722F9B89-8264-4148-A5CE-64DD5B0040BE}" dt="2021-03-02T22:20:35.610" v="604"/>
          <ac:spMkLst>
            <pc:docMk/>
            <pc:sldMk cId="379939477" sldId="274"/>
            <ac:spMk id="20" creationId="{9F4444CE-BC8D-4D61-B303-4C05614E62AB}"/>
          </ac:spMkLst>
        </pc:spChg>
        <pc:spChg chg="add">
          <ac:chgData name="Natasha Fogaça" userId="67ba83cce37af188" providerId="Windows Live" clId="Web-{722F9B89-8264-4148-A5CE-64DD5B0040BE}" dt="2021-03-02T22:20:35.610" v="604"/>
          <ac:spMkLst>
            <pc:docMk/>
            <pc:sldMk cId="379939477" sldId="274"/>
            <ac:spMk id="22" creationId="{62423CA5-E2E1-4789-B759-9906C1C94063}"/>
          </ac:spMkLst>
        </pc:spChg>
        <pc:spChg chg="add">
          <ac:chgData name="Natasha Fogaça" userId="67ba83cce37af188" providerId="Windows Live" clId="Web-{722F9B89-8264-4148-A5CE-64DD5B0040BE}" dt="2021-03-02T22:20:35.610" v="604"/>
          <ac:spMkLst>
            <pc:docMk/>
            <pc:sldMk cId="379939477" sldId="274"/>
            <ac:spMk id="24" creationId="{73772B81-181F-48B7-8826-4D9686D15DF5}"/>
          </ac:spMkLst>
        </pc:spChg>
        <pc:spChg chg="add">
          <ac:chgData name="Natasha Fogaça" userId="67ba83cce37af188" providerId="Windows Live" clId="Web-{722F9B89-8264-4148-A5CE-64DD5B0040BE}" dt="2021-03-02T22:20:35.610" v="604"/>
          <ac:spMkLst>
            <pc:docMk/>
            <pc:sldMk cId="379939477" sldId="274"/>
            <ac:spMk id="26" creationId="{B2205F6E-03C6-4E92-877C-E2482F6599AA}"/>
          </ac:spMkLst>
        </pc:spChg>
        <pc:picChg chg="del">
          <ac:chgData name="Natasha Fogaça" userId="67ba83cce37af188" providerId="Windows Live" clId="Web-{722F9B89-8264-4148-A5CE-64DD5B0040BE}" dt="2021-03-02T22:20:27.360" v="601"/>
          <ac:picMkLst>
            <pc:docMk/>
            <pc:sldMk cId="379939477" sldId="274"/>
            <ac:picMk id="4" creationId="{49EE3D45-B282-44BB-A8F0-ECC3BD93C916}"/>
          </ac:picMkLst>
        </pc:picChg>
        <pc:picChg chg="add del mod">
          <ac:chgData name="Natasha Fogaça" userId="67ba83cce37af188" providerId="Windows Live" clId="Web-{722F9B89-8264-4148-A5CE-64DD5B0040BE}" dt="2021-03-02T22:21:08.094" v="607"/>
          <ac:picMkLst>
            <pc:docMk/>
            <pc:sldMk cId="379939477" sldId="274"/>
            <ac:picMk id="5" creationId="{5468EDA3-8DAA-4D78-B240-82D75213C562}"/>
          </ac:picMkLst>
        </pc:picChg>
        <pc:picChg chg="add mod">
          <ac:chgData name="Natasha Fogaça" userId="67ba83cce37af188" providerId="Windows Live" clId="Web-{722F9B89-8264-4148-A5CE-64DD5B0040BE}" dt="2021-03-02T22:22:08.688" v="622" actId="14100"/>
          <ac:picMkLst>
            <pc:docMk/>
            <pc:sldMk cId="379939477" sldId="274"/>
            <ac:picMk id="6" creationId="{C16B60E8-B67C-4A69-A1C6-49F207CB22A9}"/>
          </ac:picMkLst>
        </pc:picChg>
      </pc:sldChg>
      <pc:sldChg chg="addSp delSp modSp add del replId">
        <pc:chgData name="Natasha Fogaça" userId="67ba83cce37af188" providerId="Windows Live" clId="Web-{722F9B89-8264-4148-A5CE-64DD5B0040BE}" dt="2021-03-02T22:55:01.517" v="1085"/>
        <pc:sldMkLst>
          <pc:docMk/>
          <pc:sldMk cId="1865493905" sldId="275"/>
        </pc:sldMkLst>
        <pc:spChg chg="del">
          <ac:chgData name="Natasha Fogaça" userId="67ba83cce37af188" providerId="Windows Live" clId="Web-{722F9B89-8264-4148-A5CE-64DD5B0040BE}" dt="2021-03-02T22:52:06.345" v="1083"/>
          <ac:spMkLst>
            <pc:docMk/>
            <pc:sldMk cId="1865493905" sldId="275"/>
            <ac:spMk id="3" creationId="{00000000-0000-0000-0000-000000000000}"/>
          </ac:spMkLst>
        </pc:spChg>
        <pc:spChg chg="add mod">
          <ac:chgData name="Natasha Fogaça" userId="67ba83cce37af188" providerId="Windows Live" clId="Web-{722F9B89-8264-4148-A5CE-64DD5B0040BE}" dt="2021-03-02T22:52:06.345" v="1083"/>
          <ac:spMkLst>
            <pc:docMk/>
            <pc:sldMk cId="1865493905" sldId="275"/>
            <ac:spMk id="5" creationId="{8456872B-B46B-470D-AE61-1B1F5374E6BF}"/>
          </ac:spMkLst>
        </pc:spChg>
      </pc:sldChg>
      <pc:sldChg chg="addSp delSp modSp add addAnim">
        <pc:chgData name="Natasha Fogaça" userId="67ba83cce37af188" providerId="Windows Live" clId="Web-{722F9B89-8264-4148-A5CE-64DD5B0040BE}" dt="2021-03-02T23:01:46.502" v="1283"/>
        <pc:sldMkLst>
          <pc:docMk/>
          <pc:sldMk cId="3882313005" sldId="276"/>
        </pc:sldMkLst>
        <pc:spChg chg="add mod">
          <ac:chgData name="Natasha Fogaça" userId="67ba83cce37af188" providerId="Windows Live" clId="Web-{722F9B89-8264-4148-A5CE-64DD5B0040BE}" dt="2021-03-02T22:59:26.080" v="1260" actId="20577"/>
          <ac:spMkLst>
            <pc:docMk/>
            <pc:sldMk cId="3882313005" sldId="276"/>
            <ac:spMk id="3" creationId="{30F2C834-20DC-4CA7-BF80-6DCA7C0DF3A3}"/>
          </ac:spMkLst>
        </pc:spChg>
        <pc:spChg chg="mod">
          <ac:chgData name="Natasha Fogaça" userId="67ba83cce37af188" providerId="Windows Live" clId="Web-{722F9B89-8264-4148-A5CE-64DD5B0040BE}" dt="2021-03-02T22:57:41.377" v="1143" actId="20577"/>
          <ac:spMkLst>
            <pc:docMk/>
            <pc:sldMk cId="3882313005" sldId="276"/>
            <ac:spMk id="5" creationId="{00000000-0000-0000-0000-000000000000}"/>
          </ac:spMkLst>
        </pc:spChg>
        <pc:spChg chg="del">
          <ac:chgData name="Natasha Fogaça" userId="67ba83cce37af188" providerId="Windows Live" clId="Web-{722F9B89-8264-4148-A5CE-64DD5B0040BE}" dt="2021-03-02T22:55:12.720" v="1086"/>
          <ac:spMkLst>
            <pc:docMk/>
            <pc:sldMk cId="3882313005" sldId="276"/>
            <ac:spMk id="6" creationId="{00000000-0000-0000-0000-000000000000}"/>
          </ac:spMkLst>
        </pc:spChg>
        <pc:spChg chg="add del mod">
          <ac:chgData name="Natasha Fogaça" userId="67ba83cce37af188" providerId="Windows Live" clId="Web-{722F9B89-8264-4148-A5CE-64DD5B0040BE}" dt="2021-03-02T23:01:11.830" v="1278"/>
          <ac:spMkLst>
            <pc:docMk/>
            <pc:sldMk cId="3882313005" sldId="276"/>
            <ac:spMk id="8" creationId="{0D6BC3E1-1700-40CA-B3C1-8C153E8F1AE4}"/>
          </ac:spMkLst>
        </pc:spChg>
        <pc:spChg chg="add del mod">
          <ac:chgData name="Natasha Fogaça" userId="67ba83cce37af188" providerId="Windows Live" clId="Web-{722F9B89-8264-4148-A5CE-64DD5B0040BE}" dt="2021-03-02T23:01:00.488" v="1277"/>
          <ac:spMkLst>
            <pc:docMk/>
            <pc:sldMk cId="3882313005" sldId="276"/>
            <ac:spMk id="10" creationId="{0E9A1055-7B24-4CDF-897B-74FE2BE7BE65}"/>
          </ac:spMkLst>
        </pc:spChg>
        <pc:spChg chg="add mod">
          <ac:chgData name="Natasha Fogaça" userId="67ba83cce37af188" providerId="Windows Live" clId="Web-{722F9B89-8264-4148-A5CE-64DD5B0040BE}" dt="2021-03-02T23:01:46.502" v="1283"/>
          <ac:spMkLst>
            <pc:docMk/>
            <pc:sldMk cId="3882313005" sldId="276"/>
            <ac:spMk id="11" creationId="{092FC59A-5B5B-49B8-BC49-F0C5A2B256D8}"/>
          </ac:spMkLst>
        </pc:spChg>
        <pc:picChg chg="add del">
          <ac:chgData name="Natasha Fogaça" userId="67ba83cce37af188" providerId="Windows Live" clId="Web-{722F9B89-8264-4148-A5CE-64DD5B0040BE}" dt="2021-03-02T23:01:00.488" v="1277"/>
          <ac:picMkLst>
            <pc:docMk/>
            <pc:sldMk cId="3882313005" sldId="276"/>
            <ac:picMk id="4" creationId="{00000000-0000-0000-0000-000000000000}"/>
          </ac:picMkLst>
        </pc:picChg>
      </pc:sldChg>
      <pc:sldMasterChg chg="add addSldLayout">
        <pc:chgData name="Natasha Fogaça" userId="67ba83cce37af188" providerId="Windows Live" clId="Web-{722F9B89-8264-4148-A5CE-64DD5B0040BE}" dt="2021-03-02T21:17:42.295" v="0"/>
        <pc:sldMasterMkLst>
          <pc:docMk/>
          <pc:sldMasterMk cId="1943259863" sldId="2147483648"/>
        </pc:sldMasterMkLst>
        <pc:sldLayoutChg chg="add">
          <pc:chgData name="Natasha Fogaça" userId="67ba83cce37af188" providerId="Windows Live" clId="Web-{722F9B89-8264-4148-A5CE-64DD5B0040BE}" dt="2021-03-02T21:17:42.295" v="0"/>
          <pc:sldLayoutMkLst>
            <pc:docMk/>
            <pc:sldMasterMk cId="1943259863" sldId="2147483648"/>
            <pc:sldLayoutMk cId="798862757" sldId="2147483649"/>
          </pc:sldLayoutMkLst>
        </pc:sldLayoutChg>
        <pc:sldLayoutChg chg="add">
          <pc:chgData name="Natasha Fogaça" userId="67ba83cce37af188" providerId="Windows Live" clId="Web-{722F9B89-8264-4148-A5CE-64DD5B0040BE}" dt="2021-03-02T21:17:42.295" v="0"/>
          <pc:sldLayoutMkLst>
            <pc:docMk/>
            <pc:sldMasterMk cId="1943259863" sldId="2147483648"/>
            <pc:sldLayoutMk cId="3112444112" sldId="2147483650"/>
          </pc:sldLayoutMkLst>
        </pc:sldLayoutChg>
        <pc:sldLayoutChg chg="add">
          <pc:chgData name="Natasha Fogaça" userId="67ba83cce37af188" providerId="Windows Live" clId="Web-{722F9B89-8264-4148-A5CE-64DD5B0040BE}" dt="2021-03-02T21:17:42.295" v="0"/>
          <pc:sldLayoutMkLst>
            <pc:docMk/>
            <pc:sldMasterMk cId="1943259863" sldId="2147483648"/>
            <pc:sldLayoutMk cId="3506778040" sldId="2147483651"/>
          </pc:sldLayoutMkLst>
        </pc:sldLayoutChg>
        <pc:sldLayoutChg chg="add">
          <pc:chgData name="Natasha Fogaça" userId="67ba83cce37af188" providerId="Windows Live" clId="Web-{722F9B89-8264-4148-A5CE-64DD5B0040BE}" dt="2021-03-02T21:17:42.295" v="0"/>
          <pc:sldLayoutMkLst>
            <pc:docMk/>
            <pc:sldMasterMk cId="1943259863" sldId="2147483648"/>
            <pc:sldLayoutMk cId="4044567947" sldId="2147483652"/>
          </pc:sldLayoutMkLst>
        </pc:sldLayoutChg>
        <pc:sldLayoutChg chg="add">
          <pc:chgData name="Natasha Fogaça" userId="67ba83cce37af188" providerId="Windows Live" clId="Web-{722F9B89-8264-4148-A5CE-64DD5B0040BE}" dt="2021-03-02T21:17:42.295" v="0"/>
          <pc:sldLayoutMkLst>
            <pc:docMk/>
            <pc:sldMasterMk cId="1943259863" sldId="2147483648"/>
            <pc:sldLayoutMk cId="3397906568" sldId="2147483653"/>
          </pc:sldLayoutMkLst>
        </pc:sldLayoutChg>
        <pc:sldLayoutChg chg="add">
          <pc:chgData name="Natasha Fogaça" userId="67ba83cce37af188" providerId="Windows Live" clId="Web-{722F9B89-8264-4148-A5CE-64DD5B0040BE}" dt="2021-03-02T21:17:42.295" v="0"/>
          <pc:sldLayoutMkLst>
            <pc:docMk/>
            <pc:sldMasterMk cId="1943259863" sldId="2147483648"/>
            <pc:sldLayoutMk cId="3238976713" sldId="2147483654"/>
          </pc:sldLayoutMkLst>
        </pc:sldLayoutChg>
        <pc:sldLayoutChg chg="add">
          <pc:chgData name="Natasha Fogaça" userId="67ba83cce37af188" providerId="Windows Live" clId="Web-{722F9B89-8264-4148-A5CE-64DD5B0040BE}" dt="2021-03-02T21:17:42.295" v="0"/>
          <pc:sldLayoutMkLst>
            <pc:docMk/>
            <pc:sldMasterMk cId="1943259863" sldId="2147483648"/>
            <pc:sldLayoutMk cId="2146817227" sldId="2147483655"/>
          </pc:sldLayoutMkLst>
        </pc:sldLayoutChg>
        <pc:sldLayoutChg chg="add">
          <pc:chgData name="Natasha Fogaça" userId="67ba83cce37af188" providerId="Windows Live" clId="Web-{722F9B89-8264-4148-A5CE-64DD5B0040BE}" dt="2021-03-02T21:17:42.295" v="0"/>
          <pc:sldLayoutMkLst>
            <pc:docMk/>
            <pc:sldMasterMk cId="1943259863" sldId="2147483648"/>
            <pc:sldLayoutMk cId="1667374130" sldId="2147483656"/>
          </pc:sldLayoutMkLst>
        </pc:sldLayoutChg>
        <pc:sldLayoutChg chg="add">
          <pc:chgData name="Natasha Fogaça" userId="67ba83cce37af188" providerId="Windows Live" clId="Web-{722F9B89-8264-4148-A5CE-64DD5B0040BE}" dt="2021-03-02T21:17:42.295" v="0"/>
          <pc:sldLayoutMkLst>
            <pc:docMk/>
            <pc:sldMasterMk cId="1943259863" sldId="2147483648"/>
            <pc:sldLayoutMk cId="2977249753" sldId="2147483657"/>
          </pc:sldLayoutMkLst>
        </pc:sldLayoutChg>
        <pc:sldLayoutChg chg="add">
          <pc:chgData name="Natasha Fogaça" userId="67ba83cce37af188" providerId="Windows Live" clId="Web-{722F9B89-8264-4148-A5CE-64DD5B0040BE}" dt="2021-03-02T21:17:42.295" v="0"/>
          <pc:sldLayoutMkLst>
            <pc:docMk/>
            <pc:sldMasterMk cId="1943259863" sldId="2147483648"/>
            <pc:sldLayoutMk cId="2477154221" sldId="2147483658"/>
          </pc:sldLayoutMkLst>
        </pc:sldLayoutChg>
        <pc:sldLayoutChg chg="add">
          <pc:chgData name="Natasha Fogaça" userId="67ba83cce37af188" providerId="Windows Live" clId="Web-{722F9B89-8264-4148-A5CE-64DD5B0040BE}" dt="2021-03-02T21:17:42.295" v="0"/>
          <pc:sldLayoutMkLst>
            <pc:docMk/>
            <pc:sldMasterMk cId="1943259863" sldId="2147483648"/>
            <pc:sldLayoutMk cId="2524635021" sldId="2147483659"/>
          </pc:sldLayoutMkLst>
        </pc:sldLayoutChg>
        <pc:sldLayoutChg chg="add">
          <pc:chgData name="Natasha Fogaça" userId="67ba83cce37af188" providerId="Windows Live" clId="Web-{722F9B89-8264-4148-A5CE-64DD5B0040BE}" dt="2021-03-02T21:17:42.295" v="0"/>
          <pc:sldLayoutMkLst>
            <pc:docMk/>
            <pc:sldMasterMk cId="1943259863" sldId="2147483648"/>
            <pc:sldLayoutMk cId="2593711127" sldId="2147483660"/>
          </pc:sldLayoutMkLst>
        </pc:sldLayoutChg>
      </pc:sldMasterChg>
      <pc:sldMasterChg chg="replId modSldLayout">
        <pc:chgData name="Natasha Fogaça" userId="67ba83cce37af188" providerId="Windows Live" clId="Web-{722F9B89-8264-4148-A5CE-64DD5B0040BE}" dt="2021-03-02T21:17:42.295" v="0"/>
        <pc:sldMasterMkLst>
          <pc:docMk/>
          <pc:sldMasterMk cId="0" sldId="2147483669"/>
        </pc:sldMasterMkLst>
        <pc:sldLayoutChg chg="replId">
          <pc:chgData name="Natasha Fogaça" userId="67ba83cce37af188" providerId="Windows Live" clId="Web-{722F9B89-8264-4148-A5CE-64DD5B0040BE}" dt="2021-03-02T21:17:42.295" v="0"/>
          <pc:sldLayoutMkLst>
            <pc:docMk/>
            <pc:sldMasterMk cId="0" sldId="2147483669"/>
            <pc:sldLayoutMk cId="0" sldId="2147483670"/>
          </pc:sldLayoutMkLst>
        </pc:sldLayoutChg>
        <pc:sldLayoutChg chg="replId">
          <pc:chgData name="Natasha Fogaça" userId="67ba83cce37af188" providerId="Windows Live" clId="Web-{722F9B89-8264-4148-A5CE-64DD5B0040BE}" dt="2021-03-02T21:17:42.295" v="0"/>
          <pc:sldLayoutMkLst>
            <pc:docMk/>
            <pc:sldMasterMk cId="0" sldId="2147483669"/>
            <pc:sldLayoutMk cId="0" sldId="2147483671"/>
          </pc:sldLayoutMkLst>
        </pc:sldLayoutChg>
        <pc:sldLayoutChg chg="replId">
          <pc:chgData name="Natasha Fogaça" userId="67ba83cce37af188" providerId="Windows Live" clId="Web-{722F9B89-8264-4148-A5CE-64DD5B0040BE}" dt="2021-03-02T21:17:42.295" v="0"/>
          <pc:sldLayoutMkLst>
            <pc:docMk/>
            <pc:sldMasterMk cId="0" sldId="2147483669"/>
            <pc:sldLayoutMk cId="0" sldId="2147483672"/>
          </pc:sldLayoutMkLst>
        </pc:sldLayoutChg>
        <pc:sldLayoutChg chg="replId">
          <pc:chgData name="Natasha Fogaça" userId="67ba83cce37af188" providerId="Windows Live" clId="Web-{722F9B89-8264-4148-A5CE-64DD5B0040BE}" dt="2021-03-02T21:17:42.295" v="0"/>
          <pc:sldLayoutMkLst>
            <pc:docMk/>
            <pc:sldMasterMk cId="0" sldId="2147483669"/>
            <pc:sldLayoutMk cId="0" sldId="2147483673"/>
          </pc:sldLayoutMkLst>
        </pc:sldLayoutChg>
        <pc:sldLayoutChg chg="replId">
          <pc:chgData name="Natasha Fogaça" userId="67ba83cce37af188" providerId="Windows Live" clId="Web-{722F9B89-8264-4148-A5CE-64DD5B0040BE}" dt="2021-03-02T21:17:42.295" v="0"/>
          <pc:sldLayoutMkLst>
            <pc:docMk/>
            <pc:sldMasterMk cId="0" sldId="2147483669"/>
            <pc:sldLayoutMk cId="0" sldId="2147483674"/>
          </pc:sldLayoutMkLst>
        </pc:sldLayoutChg>
        <pc:sldLayoutChg chg="replId">
          <pc:chgData name="Natasha Fogaça" userId="67ba83cce37af188" providerId="Windows Live" clId="Web-{722F9B89-8264-4148-A5CE-64DD5B0040BE}" dt="2021-03-02T21:17:42.295" v="0"/>
          <pc:sldLayoutMkLst>
            <pc:docMk/>
            <pc:sldMasterMk cId="0" sldId="2147483669"/>
            <pc:sldLayoutMk cId="0" sldId="2147483675"/>
          </pc:sldLayoutMkLst>
        </pc:sldLayoutChg>
        <pc:sldLayoutChg chg="replId">
          <pc:chgData name="Natasha Fogaça" userId="67ba83cce37af188" providerId="Windows Live" clId="Web-{722F9B89-8264-4148-A5CE-64DD5B0040BE}" dt="2021-03-02T21:17:42.295" v="0"/>
          <pc:sldLayoutMkLst>
            <pc:docMk/>
            <pc:sldMasterMk cId="0" sldId="2147483669"/>
            <pc:sldLayoutMk cId="0" sldId="2147483676"/>
          </pc:sldLayoutMkLst>
        </pc:sldLayoutChg>
        <pc:sldLayoutChg chg="replId">
          <pc:chgData name="Natasha Fogaça" userId="67ba83cce37af188" providerId="Windows Live" clId="Web-{722F9B89-8264-4148-A5CE-64DD5B0040BE}" dt="2021-03-02T21:17:42.295" v="0"/>
          <pc:sldLayoutMkLst>
            <pc:docMk/>
            <pc:sldMasterMk cId="0" sldId="2147483669"/>
            <pc:sldLayoutMk cId="0" sldId="2147483677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342C15-1183-6743-B923-53B6A9014E1D}" type="doc">
      <dgm:prSet loTypeId="urn:microsoft.com/office/officeart/2005/8/layout/pyramid3" loCatId="" qsTypeId="urn:microsoft.com/office/officeart/2005/8/quickstyle/3D2" qsCatId="3D" csTypeId="urn:microsoft.com/office/officeart/2005/8/colors/accent4_5" csCatId="accent4" phldr="1"/>
      <dgm:spPr/>
    </dgm:pt>
    <dgm:pt modelId="{8A371509-BBE3-4944-AEFB-8E4FD8D55744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pt-BR" sz="2400" b="1" dirty="0">
              <a:latin typeface="Calibri"/>
              <a:cs typeface="Calibri"/>
            </a:rPr>
            <a:t>Estágio 1</a:t>
          </a:r>
          <a:endParaRPr lang="pt-BR" sz="2400" dirty="0">
            <a:latin typeface="Calibri"/>
            <a:cs typeface="Calibri"/>
          </a:endParaRPr>
        </a:p>
        <a:p>
          <a:r>
            <a:rPr lang="pt-BR" sz="2400" dirty="0">
              <a:latin typeface="Calibri" pitchFamily="34" charset="0"/>
              <a:cs typeface="Calibri" pitchFamily="34" charset="0"/>
            </a:rPr>
            <a:t>Identificar estudos relevantes: pesquisa de termos em bancos de dados</a:t>
          </a:r>
          <a:endParaRPr lang="en-US" sz="2400" dirty="0">
            <a:latin typeface="Calibri" pitchFamily="34" charset="0"/>
            <a:cs typeface="Calibri" pitchFamily="34" charset="0"/>
          </a:endParaRPr>
        </a:p>
      </dgm:t>
    </dgm:pt>
    <dgm:pt modelId="{5417FEE5-C218-854E-A385-92B61E40EECE}" type="parTrans" cxnId="{927A42E1-602C-424D-8227-C349D9E236C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853373B-4BAF-4B4D-B40A-4D3AF36C4E79}" type="sibTrans" cxnId="{927A42E1-602C-424D-8227-C349D9E236C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66D2E70-ABE0-9743-B6BE-182FB84E6092}">
      <dgm:prSet phldrT="[Text]" custT="1"/>
      <dgm:spPr>
        <a:solidFill>
          <a:srgbClr val="FF3399"/>
        </a:solidFill>
      </dgm:spPr>
      <dgm:t>
        <a:bodyPr/>
        <a:lstStyle/>
        <a:p>
          <a:r>
            <a:rPr lang="pt-BR" sz="2400" b="1" dirty="0">
              <a:latin typeface="Calibri"/>
              <a:cs typeface="Calibri"/>
            </a:rPr>
            <a:t>Estágio 2</a:t>
          </a:r>
          <a:endParaRPr lang="pt-BR" sz="2400" dirty="0">
            <a:latin typeface="Calibri"/>
            <a:cs typeface="Calibri"/>
          </a:endParaRPr>
        </a:p>
        <a:p>
          <a:r>
            <a:rPr lang="pt-BR" sz="2400" dirty="0">
              <a:latin typeface="Calibri" pitchFamily="34" charset="0"/>
              <a:cs typeface="Calibri" pitchFamily="34" charset="0"/>
            </a:rPr>
            <a:t>Excluir estudos com base nos títulos</a:t>
          </a:r>
          <a:endParaRPr lang="en-US" sz="2400" dirty="0">
            <a:latin typeface="Calibri" pitchFamily="34" charset="0"/>
            <a:cs typeface="Calibri" pitchFamily="34" charset="0"/>
          </a:endParaRPr>
        </a:p>
      </dgm:t>
    </dgm:pt>
    <dgm:pt modelId="{505E983D-8F47-584B-97F1-8DA0BC713777}" type="parTrans" cxnId="{980E8C49-CAB1-2049-84B8-3431B79CE75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DCF84B0-0DA0-C240-8B88-1096BE219584}" type="sibTrans" cxnId="{980E8C49-CAB1-2049-84B8-3431B79CE75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9500B6A-EBA7-194A-9E5D-9E1157718E46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t-BR" sz="2400" b="1" dirty="0">
              <a:latin typeface="Calibri"/>
              <a:cs typeface="Calibri"/>
            </a:rPr>
            <a:t>Estágio 3</a:t>
          </a:r>
          <a:endParaRPr lang="pt-BR" sz="2400" dirty="0">
            <a:latin typeface="Calibri"/>
            <a:cs typeface="Calibri"/>
          </a:endParaRPr>
        </a:p>
        <a:p>
          <a:r>
            <a:rPr lang="pt-BR" sz="2400" dirty="0">
              <a:latin typeface="Calibri" pitchFamily="34" charset="0"/>
              <a:cs typeface="Calibri" pitchFamily="34" charset="0"/>
            </a:rPr>
            <a:t>Excluir estudos com base nos resumos</a:t>
          </a:r>
          <a:endParaRPr lang="en-US" sz="2400" dirty="0">
            <a:latin typeface="Calibri" pitchFamily="34" charset="0"/>
            <a:cs typeface="Calibri" pitchFamily="34" charset="0"/>
          </a:endParaRPr>
        </a:p>
      </dgm:t>
    </dgm:pt>
    <dgm:pt modelId="{1CC30A81-A912-B24A-B05A-78733CB1164A}" type="parTrans" cxnId="{46064FD4-8924-CE4E-9F5A-4C49B89330A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C60A493-11B6-8346-9BE5-97F19BBD99CD}" type="sibTrans" cxnId="{46064FD4-8924-CE4E-9F5A-4C49B89330A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BBE49CB-C6B6-CC41-8F90-848906A0B09B}">
      <dgm:prSet custT="1"/>
      <dgm:spPr>
        <a:solidFill>
          <a:schemeClr val="accent5"/>
        </a:solidFill>
      </dgm:spPr>
      <dgm:t>
        <a:bodyPr/>
        <a:lstStyle/>
        <a:p>
          <a:r>
            <a:rPr lang="pt-BR" sz="2000" b="1" dirty="0">
              <a:latin typeface="Calibri"/>
              <a:cs typeface="Calibri"/>
            </a:rPr>
            <a:t>Estágio 4</a:t>
          </a:r>
        </a:p>
        <a:p>
          <a:r>
            <a:rPr lang="pt-BR" sz="2000" b="0" dirty="0">
              <a:latin typeface="Calibri" pitchFamily="34" charset="0"/>
              <a:cs typeface="Calibri" pitchFamily="34" charset="0"/>
            </a:rPr>
            <a:t>Obter estudos primários e avaliá-los criticamente</a:t>
          </a:r>
        </a:p>
      </dgm:t>
    </dgm:pt>
    <dgm:pt modelId="{FFF9E9E1-D343-6248-B427-16EECFD82A56}" type="parTrans" cxnId="{523EF1A4-6E99-DD47-84BE-91164A4E2CC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B525EE5-371A-9041-80A1-90F4FCBBE573}" type="sibTrans" cxnId="{523EF1A4-6E99-DD47-84BE-91164A4E2CC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705F470-4F50-CA48-9689-70D38F94A3EB}" type="pres">
      <dgm:prSet presAssocID="{8A342C15-1183-6743-B923-53B6A9014E1D}" presName="Name0" presStyleCnt="0">
        <dgm:presLayoutVars>
          <dgm:dir/>
          <dgm:animLvl val="lvl"/>
          <dgm:resizeHandles val="exact"/>
        </dgm:presLayoutVars>
      </dgm:prSet>
      <dgm:spPr/>
    </dgm:pt>
    <dgm:pt modelId="{C9B455B5-DF0E-174D-8907-CA71C58232C5}" type="pres">
      <dgm:prSet presAssocID="{8A371509-BBE3-4944-AEFB-8E4FD8D55744}" presName="Name8" presStyleCnt="0"/>
      <dgm:spPr/>
    </dgm:pt>
    <dgm:pt modelId="{D270CF04-A538-AB4A-B023-ACF783D056AD}" type="pres">
      <dgm:prSet presAssocID="{8A371509-BBE3-4944-AEFB-8E4FD8D55744}" presName="level" presStyleLbl="node1" presStyleIdx="0" presStyleCnt="4" custLinFactNeighborX="11667" custLinFactNeighborY="-2451">
        <dgm:presLayoutVars>
          <dgm:chMax val="1"/>
          <dgm:bulletEnabled val="1"/>
        </dgm:presLayoutVars>
      </dgm:prSet>
      <dgm:spPr/>
    </dgm:pt>
    <dgm:pt modelId="{805AD2F8-588B-1B42-8767-73EA03D15F24}" type="pres">
      <dgm:prSet presAssocID="{8A371509-BBE3-4944-AEFB-8E4FD8D5574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A319BED-7275-A34A-AD7A-4BB7F8E27D73}" type="pres">
      <dgm:prSet presAssocID="{466D2E70-ABE0-9743-B6BE-182FB84E6092}" presName="Name8" presStyleCnt="0"/>
      <dgm:spPr/>
    </dgm:pt>
    <dgm:pt modelId="{57F1654D-9A3E-AF4F-A6C9-14C4DCBE5BF1}" type="pres">
      <dgm:prSet presAssocID="{466D2E70-ABE0-9743-B6BE-182FB84E6092}" presName="level" presStyleLbl="node1" presStyleIdx="1" presStyleCnt="4" custScaleX="100000">
        <dgm:presLayoutVars>
          <dgm:chMax val="1"/>
          <dgm:bulletEnabled val="1"/>
        </dgm:presLayoutVars>
      </dgm:prSet>
      <dgm:spPr/>
    </dgm:pt>
    <dgm:pt modelId="{1A29936E-82A3-1C49-B252-565C5EE95267}" type="pres">
      <dgm:prSet presAssocID="{466D2E70-ABE0-9743-B6BE-182FB84E609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1085520-62AC-D24E-AA46-4836EC976208}" type="pres">
      <dgm:prSet presAssocID="{49500B6A-EBA7-194A-9E5D-9E1157718E46}" presName="Name8" presStyleCnt="0"/>
      <dgm:spPr/>
    </dgm:pt>
    <dgm:pt modelId="{86921579-3C38-614E-A9FD-85C99BDA6E29}" type="pres">
      <dgm:prSet presAssocID="{49500B6A-EBA7-194A-9E5D-9E1157718E46}" presName="level" presStyleLbl="node1" presStyleIdx="2" presStyleCnt="4" custScaleX="100880" custLinFactNeighborX="-417" custLinFactNeighborY="-5550">
        <dgm:presLayoutVars>
          <dgm:chMax val="1"/>
          <dgm:bulletEnabled val="1"/>
        </dgm:presLayoutVars>
      </dgm:prSet>
      <dgm:spPr/>
    </dgm:pt>
    <dgm:pt modelId="{AFC34329-B3BC-8C4F-A217-6A0E6705EDF1}" type="pres">
      <dgm:prSet presAssocID="{49500B6A-EBA7-194A-9E5D-9E1157718E4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B89325F-787B-6745-9909-C3A09FA69280}" type="pres">
      <dgm:prSet presAssocID="{2BBE49CB-C6B6-CC41-8F90-848906A0B09B}" presName="Name8" presStyleCnt="0"/>
      <dgm:spPr/>
    </dgm:pt>
    <dgm:pt modelId="{FE3C1E79-AA09-A54B-B488-6FA862A4B1AD}" type="pres">
      <dgm:prSet presAssocID="{2BBE49CB-C6B6-CC41-8F90-848906A0B09B}" presName="level" presStyleLbl="node1" presStyleIdx="3" presStyleCnt="4" custScaleX="110732" custScaleY="73393" custLinFactNeighborX="1250" custLinFactNeighborY="-8139">
        <dgm:presLayoutVars>
          <dgm:chMax val="1"/>
          <dgm:bulletEnabled val="1"/>
        </dgm:presLayoutVars>
      </dgm:prSet>
      <dgm:spPr/>
    </dgm:pt>
    <dgm:pt modelId="{B4357AA0-5137-2D4F-B95D-BF6077099227}" type="pres">
      <dgm:prSet presAssocID="{2BBE49CB-C6B6-CC41-8F90-848906A0B09B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C109B0A-7875-48DC-BB67-E3E14CF63D35}" type="presOf" srcId="{49500B6A-EBA7-194A-9E5D-9E1157718E46}" destId="{86921579-3C38-614E-A9FD-85C99BDA6E29}" srcOrd="0" destOrd="0" presId="urn:microsoft.com/office/officeart/2005/8/layout/pyramid3"/>
    <dgm:cxn modelId="{8C598E13-838C-4C9C-909A-7BDF76D8C3E6}" type="presOf" srcId="{2BBE49CB-C6B6-CC41-8F90-848906A0B09B}" destId="{B4357AA0-5137-2D4F-B95D-BF6077099227}" srcOrd="1" destOrd="0" presId="urn:microsoft.com/office/officeart/2005/8/layout/pyramid3"/>
    <dgm:cxn modelId="{4617DE1D-0497-4AAD-B35C-A11B7FA2F136}" type="presOf" srcId="{466D2E70-ABE0-9743-B6BE-182FB84E6092}" destId="{57F1654D-9A3E-AF4F-A6C9-14C4DCBE5BF1}" srcOrd="0" destOrd="0" presId="urn:microsoft.com/office/officeart/2005/8/layout/pyramid3"/>
    <dgm:cxn modelId="{E690EE1F-9D15-46FD-A241-AE1438FDE453}" type="presOf" srcId="{8A371509-BBE3-4944-AEFB-8E4FD8D55744}" destId="{D270CF04-A538-AB4A-B023-ACF783D056AD}" srcOrd="0" destOrd="0" presId="urn:microsoft.com/office/officeart/2005/8/layout/pyramid3"/>
    <dgm:cxn modelId="{980E8C49-CAB1-2049-84B8-3431B79CE758}" srcId="{8A342C15-1183-6743-B923-53B6A9014E1D}" destId="{466D2E70-ABE0-9743-B6BE-182FB84E6092}" srcOrd="1" destOrd="0" parTransId="{505E983D-8F47-584B-97F1-8DA0BC713777}" sibTransId="{6DCF84B0-0DA0-C240-8B88-1096BE219584}"/>
    <dgm:cxn modelId="{1FD4E74F-3D6F-4570-9793-B17166E5A59F}" type="presOf" srcId="{8A371509-BBE3-4944-AEFB-8E4FD8D55744}" destId="{805AD2F8-588B-1B42-8767-73EA03D15F24}" srcOrd="1" destOrd="0" presId="urn:microsoft.com/office/officeart/2005/8/layout/pyramid3"/>
    <dgm:cxn modelId="{8730AB54-8F6C-471D-BC8F-FE9F22C7B97E}" type="presOf" srcId="{2BBE49CB-C6B6-CC41-8F90-848906A0B09B}" destId="{FE3C1E79-AA09-A54B-B488-6FA862A4B1AD}" srcOrd="0" destOrd="0" presId="urn:microsoft.com/office/officeart/2005/8/layout/pyramid3"/>
    <dgm:cxn modelId="{523EF1A4-6E99-DD47-84BE-91164A4E2CC2}" srcId="{8A342C15-1183-6743-B923-53B6A9014E1D}" destId="{2BBE49CB-C6B6-CC41-8F90-848906A0B09B}" srcOrd="3" destOrd="0" parTransId="{FFF9E9E1-D343-6248-B427-16EECFD82A56}" sibTransId="{6B525EE5-371A-9041-80A1-90F4FCBBE573}"/>
    <dgm:cxn modelId="{AA589CAE-CCEE-4893-AE32-84BEC011DD27}" type="presOf" srcId="{466D2E70-ABE0-9743-B6BE-182FB84E6092}" destId="{1A29936E-82A3-1C49-B252-565C5EE95267}" srcOrd="1" destOrd="0" presId="urn:microsoft.com/office/officeart/2005/8/layout/pyramid3"/>
    <dgm:cxn modelId="{ECA56AB1-F635-4CC3-8B01-1CC82DCC4F8D}" type="presOf" srcId="{8A342C15-1183-6743-B923-53B6A9014E1D}" destId="{6705F470-4F50-CA48-9689-70D38F94A3EB}" srcOrd="0" destOrd="0" presId="urn:microsoft.com/office/officeart/2005/8/layout/pyramid3"/>
    <dgm:cxn modelId="{350876B9-ABFF-4B7F-8856-8FFF7CBE3B0E}" type="presOf" srcId="{49500B6A-EBA7-194A-9E5D-9E1157718E46}" destId="{AFC34329-B3BC-8C4F-A217-6A0E6705EDF1}" srcOrd="1" destOrd="0" presId="urn:microsoft.com/office/officeart/2005/8/layout/pyramid3"/>
    <dgm:cxn modelId="{46064FD4-8924-CE4E-9F5A-4C49B89330A6}" srcId="{8A342C15-1183-6743-B923-53B6A9014E1D}" destId="{49500B6A-EBA7-194A-9E5D-9E1157718E46}" srcOrd="2" destOrd="0" parTransId="{1CC30A81-A912-B24A-B05A-78733CB1164A}" sibTransId="{6C60A493-11B6-8346-9BE5-97F19BBD99CD}"/>
    <dgm:cxn modelId="{927A42E1-602C-424D-8227-C349D9E236CE}" srcId="{8A342C15-1183-6743-B923-53B6A9014E1D}" destId="{8A371509-BBE3-4944-AEFB-8E4FD8D55744}" srcOrd="0" destOrd="0" parTransId="{5417FEE5-C218-854E-A385-92B61E40EECE}" sibTransId="{6853373B-4BAF-4B4D-B40A-4D3AF36C4E79}"/>
    <dgm:cxn modelId="{B6EBDC0A-4903-4D29-8DE4-E09064E7A510}" type="presParOf" srcId="{6705F470-4F50-CA48-9689-70D38F94A3EB}" destId="{C9B455B5-DF0E-174D-8907-CA71C58232C5}" srcOrd="0" destOrd="0" presId="urn:microsoft.com/office/officeart/2005/8/layout/pyramid3"/>
    <dgm:cxn modelId="{D2668F5A-2C02-4559-8105-32B06D901D66}" type="presParOf" srcId="{C9B455B5-DF0E-174D-8907-CA71C58232C5}" destId="{D270CF04-A538-AB4A-B023-ACF783D056AD}" srcOrd="0" destOrd="0" presId="urn:microsoft.com/office/officeart/2005/8/layout/pyramid3"/>
    <dgm:cxn modelId="{A969E05D-AA4D-4BD2-9E1A-1C5CBAFDCE12}" type="presParOf" srcId="{C9B455B5-DF0E-174D-8907-CA71C58232C5}" destId="{805AD2F8-588B-1B42-8767-73EA03D15F24}" srcOrd="1" destOrd="0" presId="urn:microsoft.com/office/officeart/2005/8/layout/pyramid3"/>
    <dgm:cxn modelId="{84A143D5-9BDC-4EF1-BA40-1A88EB801F5C}" type="presParOf" srcId="{6705F470-4F50-CA48-9689-70D38F94A3EB}" destId="{3A319BED-7275-A34A-AD7A-4BB7F8E27D73}" srcOrd="1" destOrd="0" presId="urn:microsoft.com/office/officeart/2005/8/layout/pyramid3"/>
    <dgm:cxn modelId="{7DE096DD-3845-4212-9DAF-E8068B20C37B}" type="presParOf" srcId="{3A319BED-7275-A34A-AD7A-4BB7F8E27D73}" destId="{57F1654D-9A3E-AF4F-A6C9-14C4DCBE5BF1}" srcOrd="0" destOrd="0" presId="urn:microsoft.com/office/officeart/2005/8/layout/pyramid3"/>
    <dgm:cxn modelId="{3BC02099-76F3-41D3-91F6-9B8E65364671}" type="presParOf" srcId="{3A319BED-7275-A34A-AD7A-4BB7F8E27D73}" destId="{1A29936E-82A3-1C49-B252-565C5EE95267}" srcOrd="1" destOrd="0" presId="urn:microsoft.com/office/officeart/2005/8/layout/pyramid3"/>
    <dgm:cxn modelId="{D7A38367-0DDD-434D-B0A7-1455E4C450E7}" type="presParOf" srcId="{6705F470-4F50-CA48-9689-70D38F94A3EB}" destId="{91085520-62AC-D24E-AA46-4836EC976208}" srcOrd="2" destOrd="0" presId="urn:microsoft.com/office/officeart/2005/8/layout/pyramid3"/>
    <dgm:cxn modelId="{88ADD418-07F0-462F-B33E-DA0AD08F0185}" type="presParOf" srcId="{91085520-62AC-D24E-AA46-4836EC976208}" destId="{86921579-3C38-614E-A9FD-85C99BDA6E29}" srcOrd="0" destOrd="0" presId="urn:microsoft.com/office/officeart/2005/8/layout/pyramid3"/>
    <dgm:cxn modelId="{358A04F7-675F-4C34-B23B-383B98518ECD}" type="presParOf" srcId="{91085520-62AC-D24E-AA46-4836EC976208}" destId="{AFC34329-B3BC-8C4F-A217-6A0E6705EDF1}" srcOrd="1" destOrd="0" presId="urn:microsoft.com/office/officeart/2005/8/layout/pyramid3"/>
    <dgm:cxn modelId="{FAA262A3-C8A3-4098-B662-07170D40DB92}" type="presParOf" srcId="{6705F470-4F50-CA48-9689-70D38F94A3EB}" destId="{EB89325F-787B-6745-9909-C3A09FA69280}" srcOrd="3" destOrd="0" presId="urn:microsoft.com/office/officeart/2005/8/layout/pyramid3"/>
    <dgm:cxn modelId="{55901A00-BE90-430F-A809-0125646E4062}" type="presParOf" srcId="{EB89325F-787B-6745-9909-C3A09FA69280}" destId="{FE3C1E79-AA09-A54B-B488-6FA862A4B1AD}" srcOrd="0" destOrd="0" presId="urn:microsoft.com/office/officeart/2005/8/layout/pyramid3"/>
    <dgm:cxn modelId="{C5416EBC-B244-4BDD-92A6-0075AB2F1FBC}" type="presParOf" srcId="{EB89325F-787B-6745-9909-C3A09FA69280}" destId="{B4357AA0-5137-2D4F-B95D-BF6077099227}" srcOrd="1" destOrd="0" presId="urn:microsoft.com/office/officeart/2005/8/layout/pyramid3"/>
  </dgm:cxnLst>
  <dgm:bg>
    <a:solidFill>
      <a:srgbClr val="FED2F8"/>
    </a:solidFill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70CF04-A538-AB4A-B023-ACF783D056AD}">
      <dsp:nvSpPr>
        <dsp:cNvPr id="0" name=""/>
        <dsp:cNvSpPr/>
      </dsp:nvSpPr>
      <dsp:spPr>
        <a:xfrm rot="10800000">
          <a:off x="0" y="0"/>
          <a:ext cx="12191999" cy="1225769"/>
        </a:xfrm>
        <a:prstGeom prst="trapezoid">
          <a:avLst>
            <a:gd name="adj" fmla="val 133190"/>
          </a:avLst>
        </a:prstGeom>
        <a:solidFill>
          <a:schemeClr val="accent1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latin typeface="Calibri"/>
              <a:cs typeface="Calibri"/>
            </a:rPr>
            <a:t>Estágio 1</a:t>
          </a:r>
          <a:endParaRPr lang="pt-BR" sz="2400" kern="1200" dirty="0">
            <a:latin typeface="Calibri"/>
            <a:cs typeface="Calibri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Calibri" pitchFamily="34" charset="0"/>
              <a:cs typeface="Calibri" pitchFamily="34" charset="0"/>
            </a:rPr>
            <a:t>Identificar estudos relevantes: pesquisa de termos em bancos de dados</a:t>
          </a:r>
          <a:endParaRPr lang="en-US" sz="2400" kern="1200" dirty="0">
            <a:latin typeface="Calibri" pitchFamily="34" charset="0"/>
            <a:cs typeface="Calibri" pitchFamily="34" charset="0"/>
          </a:endParaRPr>
        </a:p>
      </dsp:txBody>
      <dsp:txXfrm rot="-10800000">
        <a:off x="2133600" y="0"/>
        <a:ext cx="7924800" cy="1225769"/>
      </dsp:txXfrm>
    </dsp:sp>
    <dsp:sp modelId="{57F1654D-9A3E-AF4F-A6C9-14C4DCBE5BF1}">
      <dsp:nvSpPr>
        <dsp:cNvPr id="0" name=""/>
        <dsp:cNvSpPr/>
      </dsp:nvSpPr>
      <dsp:spPr>
        <a:xfrm rot="10800000">
          <a:off x="1632596" y="1225769"/>
          <a:ext cx="8926807" cy="1225769"/>
        </a:xfrm>
        <a:prstGeom prst="trapezoid">
          <a:avLst>
            <a:gd name="adj" fmla="val 133190"/>
          </a:avLst>
        </a:prstGeom>
        <a:solidFill>
          <a:srgbClr val="FF3399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latin typeface="Calibri"/>
              <a:cs typeface="Calibri"/>
            </a:rPr>
            <a:t>Estágio 2</a:t>
          </a:r>
          <a:endParaRPr lang="pt-BR" sz="2400" kern="1200" dirty="0">
            <a:latin typeface="Calibri"/>
            <a:cs typeface="Calibri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Calibri" pitchFamily="34" charset="0"/>
              <a:cs typeface="Calibri" pitchFamily="34" charset="0"/>
            </a:rPr>
            <a:t>Excluir estudos com base nos títulos</a:t>
          </a:r>
          <a:endParaRPr lang="en-US" sz="2400" kern="1200" dirty="0">
            <a:latin typeface="Calibri" pitchFamily="34" charset="0"/>
            <a:cs typeface="Calibri" pitchFamily="34" charset="0"/>
          </a:endParaRPr>
        </a:p>
      </dsp:txBody>
      <dsp:txXfrm rot="-10800000">
        <a:off x="3194787" y="1225769"/>
        <a:ext cx="5802424" cy="1225769"/>
      </dsp:txXfrm>
    </dsp:sp>
    <dsp:sp modelId="{86921579-3C38-614E-A9FD-85C99BDA6E29}">
      <dsp:nvSpPr>
        <dsp:cNvPr id="0" name=""/>
        <dsp:cNvSpPr/>
      </dsp:nvSpPr>
      <dsp:spPr>
        <a:xfrm rot="10800000">
          <a:off x="3216672" y="2383508"/>
          <a:ext cx="5711437" cy="1225769"/>
        </a:xfrm>
        <a:prstGeom prst="trapezoid">
          <a:avLst>
            <a:gd name="adj" fmla="val 13319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latin typeface="Calibri"/>
              <a:cs typeface="Calibri"/>
            </a:rPr>
            <a:t>Estágio 3</a:t>
          </a:r>
          <a:endParaRPr lang="pt-BR" sz="2400" kern="1200" dirty="0">
            <a:latin typeface="Calibri"/>
            <a:cs typeface="Calibri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Calibri" pitchFamily="34" charset="0"/>
              <a:cs typeface="Calibri" pitchFamily="34" charset="0"/>
            </a:rPr>
            <a:t>Excluir estudos com base nos resumos</a:t>
          </a:r>
          <a:endParaRPr lang="en-US" sz="2400" kern="1200" dirty="0">
            <a:latin typeface="Calibri" pitchFamily="34" charset="0"/>
            <a:cs typeface="Calibri" pitchFamily="34" charset="0"/>
          </a:endParaRPr>
        </a:p>
      </dsp:txBody>
      <dsp:txXfrm rot="-10800000">
        <a:off x="4216173" y="2383508"/>
        <a:ext cx="3712434" cy="1225769"/>
      </dsp:txXfrm>
    </dsp:sp>
    <dsp:sp modelId="{FE3C1E79-AA09-A54B-B488-6FA862A4B1AD}">
      <dsp:nvSpPr>
        <dsp:cNvPr id="0" name=""/>
        <dsp:cNvSpPr/>
      </dsp:nvSpPr>
      <dsp:spPr>
        <a:xfrm rot="10800000">
          <a:off x="4799151" y="3577541"/>
          <a:ext cx="2653606" cy="899628"/>
        </a:xfrm>
        <a:prstGeom prst="trapezoid">
          <a:avLst>
            <a:gd name="adj" fmla="val 133190"/>
          </a:avLst>
        </a:prstGeom>
        <a:solidFill>
          <a:schemeClr val="accent5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>
              <a:latin typeface="Calibri"/>
              <a:cs typeface="Calibri"/>
            </a:rPr>
            <a:t>Estágio 4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kern="1200" dirty="0">
              <a:latin typeface="Calibri" pitchFamily="34" charset="0"/>
              <a:cs typeface="Calibri" pitchFamily="34" charset="0"/>
            </a:rPr>
            <a:t>Obter estudos primários e avaliá-los criticamente</a:t>
          </a:r>
        </a:p>
      </dsp:txBody>
      <dsp:txXfrm rot="-10800000">
        <a:off x="4799151" y="3577541"/>
        <a:ext cx="2653606" cy="899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4245434"/>
            <a:ext cx="8686800" cy="1464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731795"/>
            <a:ext cx="8686800" cy="44040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18872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300" y="2057400"/>
            <a:ext cx="10058400" cy="4267200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242816"/>
            <a:ext cx="8686800" cy="1463040"/>
          </a:xfrm>
        </p:spPr>
        <p:txBody>
          <a:bodyPr anchor="b">
            <a:normAutofit/>
          </a:bodyPr>
          <a:lstStyle>
            <a:lvl1pPr>
              <a:defRPr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799" y="5733288"/>
            <a:ext cx="8686800" cy="43891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46881"/>
            <a:ext cx="10058400" cy="118872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7900" y="1912937"/>
            <a:ext cx="4800600" cy="4271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0" y="1912937"/>
            <a:ext cx="4800600" cy="4271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72815"/>
            <a:ext cx="4800600" cy="73712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9937"/>
            <a:ext cx="4800600" cy="3662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772815"/>
            <a:ext cx="4800600" cy="73712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9937"/>
            <a:ext cx="4800600" cy="3662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760" y="3090672"/>
            <a:ext cx="4663440" cy="18288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457200"/>
            <a:ext cx="5410201" cy="5715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760" y="4983480"/>
            <a:ext cx="4663440" cy="11887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760" y="3093099"/>
            <a:ext cx="4663440" cy="18288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760" y="4983480"/>
            <a:ext cx="4663440" cy="11887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457200"/>
            <a:ext cx="1828800" cy="57197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457200"/>
            <a:ext cx="7955280" cy="5719762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1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5" r:id="rId2"/>
    <p:sldLayoutId id="2147483671" r:id="rId3"/>
    <p:sldLayoutId id="2147483666" r:id="rId4"/>
    <p:sldLayoutId id="2147483672" r:id="rId5"/>
    <p:sldLayoutId id="2147483673" r:id="rId6"/>
    <p:sldLayoutId id="2147483674" r:id="rId7"/>
    <p:sldLayoutId id="2147483667" r:id="rId8"/>
    <p:sldLayoutId id="2147483675" r:id="rId9"/>
    <p:sldLayoutId id="2147483677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  <a:alpha val="7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457518"/>
            <a:ext cx="10058400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1"/>
            <a:ext cx="100584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6800" y="6400800"/>
            <a:ext cx="109728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2849" y="6400800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0" y="6400800"/>
            <a:ext cx="109728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5"/>
        </a:buClr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5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5BAFE310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70338120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metafor/metafor.pdf" TargetMode="External"/><Relationship Id="rId2" Type="http://schemas.openxmlformats.org/officeDocument/2006/relationships/hyperlink" Target="https://www.metafor-project.org/doku.php/analys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ptipbio.com/funnel-plo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CaixaDeTexto 4"/>
          <p:cNvSpPr txBox="1"/>
          <p:nvPr/>
        </p:nvSpPr>
        <p:spPr>
          <a:xfrm rot="21060224">
            <a:off x="1544454" y="2659340"/>
            <a:ext cx="9022990" cy="20928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6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/>
                <a:cs typeface="Calibri"/>
              </a:rPr>
              <a:t>Bibliometria &amp; Meta-análise</a:t>
            </a:r>
            <a:endParaRPr lang="pt-BR" sz="6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itchFamily="34" charset="0"/>
              <a:cs typeface="Calibri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74A9C4-390F-446D-8274-1977370467B8}"/>
              </a:ext>
            </a:extLst>
          </p:cNvPr>
          <p:cNvSpPr txBox="1">
            <a:spLocks/>
          </p:cNvSpPr>
          <p:nvPr/>
        </p:nvSpPr>
        <p:spPr>
          <a:xfrm>
            <a:off x="6697294" y="5546077"/>
            <a:ext cx="4431389" cy="137006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SzPct val="9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5"/>
              </a:buClr>
              <a:buSzPct val="9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5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0972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5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258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9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9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9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9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9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solidFill>
                  <a:srgbClr val="FFFFFF"/>
                </a:solidFill>
                <a:latin typeface="Calibri"/>
                <a:cs typeface="Calibri"/>
              </a:rPr>
              <a:t>Alfredo Rossi</a:t>
            </a:r>
            <a:endParaRPr lang="pt-BR" sz="2000"/>
          </a:p>
          <a:p>
            <a:pPr marL="0" indent="0">
              <a:buNone/>
            </a:pPr>
            <a:r>
              <a:rPr lang="pt-BR" sz="2000" dirty="0">
                <a:solidFill>
                  <a:srgbClr val="FFFFFF"/>
                </a:solidFill>
              </a:rPr>
              <a:t>Natasha Fogaça</a:t>
            </a:r>
          </a:p>
          <a:p>
            <a:r>
              <a:rPr lang="pt-BR" sz="2000" dirty="0">
                <a:solidFill>
                  <a:srgbClr val="FFFFFF"/>
                </a:solidFill>
              </a:rPr>
              <a:t>Oficina - LAMFO</a:t>
            </a:r>
          </a:p>
        </p:txBody>
      </p:sp>
      <p:pic>
        <p:nvPicPr>
          <p:cNvPr id="8" name="Imagem 7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38788BB0-B0BE-4C8F-96FB-9B97C9017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84" y="833451"/>
            <a:ext cx="3645068" cy="260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3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6" descr="Mapa com linhas coloridas&#10;&#10;Descrição gerada automaticamente">
            <a:extLst>
              <a:ext uri="{FF2B5EF4-FFF2-40B4-BE49-F238E27FC236}">
                <a16:creationId xmlns:a16="http://schemas.microsoft.com/office/drawing/2014/main" id="{53EB23BD-79EB-45D3-AC44-006F16FD0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73" y="126960"/>
            <a:ext cx="11542142" cy="669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7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Meta-analise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/>
              <a:t>O que é?</a:t>
            </a:r>
          </a:p>
          <a:p>
            <a:endParaRPr lang="pt-BR" dirty="0"/>
          </a:p>
          <a:p>
            <a:r>
              <a:rPr lang="pt-BR" sz="2000" dirty="0"/>
              <a:t>Revisão da literatura de forma quantitativa </a:t>
            </a:r>
          </a:p>
          <a:p>
            <a:r>
              <a:rPr lang="pt-BR" sz="2000" dirty="0"/>
              <a:t>Sintetiza resultados de estudos prévios</a:t>
            </a:r>
          </a:p>
          <a:p>
            <a:r>
              <a:rPr lang="pt-BR" sz="2000" dirty="0"/>
              <a:t>Analise de uma amostra de </a:t>
            </a:r>
            <a:r>
              <a:rPr lang="pt-BR" sz="2000" dirty="0">
                <a:solidFill>
                  <a:srgbClr val="FF0000"/>
                </a:solidFill>
              </a:rPr>
              <a:t>Estudos </a:t>
            </a:r>
            <a:r>
              <a:rPr lang="pt-BR" sz="2000" dirty="0"/>
              <a:t>e não de apenas </a:t>
            </a:r>
            <a:r>
              <a:rPr lang="pt-BR" sz="2000" dirty="0">
                <a:solidFill>
                  <a:srgbClr val="FF0000"/>
                </a:solidFill>
              </a:rPr>
              <a:t>Participantes</a:t>
            </a:r>
          </a:p>
          <a:p>
            <a:r>
              <a:rPr lang="pt-BR" sz="2000" dirty="0"/>
              <a:t>Vários anos de análise</a:t>
            </a:r>
          </a:p>
          <a:p>
            <a:r>
              <a:rPr lang="pt-BR" sz="2000" dirty="0"/>
              <a:t>Estimativas e Gráficos</a:t>
            </a:r>
          </a:p>
          <a:p>
            <a:r>
              <a:rPr lang="pt-BR" sz="2000" dirty="0"/>
              <a:t>Artigos com muita citação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950871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Retângulo 4"/>
          <p:cNvSpPr/>
          <p:nvPr/>
        </p:nvSpPr>
        <p:spPr>
          <a:xfrm>
            <a:off x="1806755" y="793297"/>
            <a:ext cx="8763000" cy="14465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pt-BR" sz="4000" b="1" dirty="0">
                <a:solidFill>
                  <a:schemeClr val="bg1"/>
                </a:solidFill>
                <a:latin typeface="Calibri"/>
                <a:cs typeface="Calibri"/>
              </a:rPr>
              <a:t>Bibliometria</a:t>
            </a:r>
            <a:r>
              <a:rPr lang="pt-BR" sz="2400" dirty="0">
                <a:solidFill>
                  <a:schemeClr val="bg1"/>
                </a:solidFill>
                <a:latin typeface="Calibri"/>
                <a:cs typeface="Calibri"/>
              </a:rPr>
              <a:t> 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2400" b="1" dirty="0">
                <a:solidFill>
                  <a:schemeClr val="accent5"/>
                </a:solidFill>
                <a:latin typeface="Calibri"/>
                <a:cs typeface="Calibri"/>
              </a:rPr>
              <a:t>análise da produção científica</a:t>
            </a:r>
            <a:r>
              <a:rPr lang="pt-BR" sz="2400" dirty="0">
                <a:solidFill>
                  <a:schemeClr val="bg1"/>
                </a:solidFill>
                <a:latin typeface="Calibri"/>
                <a:cs typeface="Calibri"/>
              </a:rPr>
              <a:t>, quantificando as características existentes nos estudos  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0F2C834-20DC-4CA7-BF80-6DCA7C0DF3A3}"/>
              </a:ext>
            </a:extLst>
          </p:cNvPr>
          <p:cNvSpPr/>
          <p:nvPr/>
        </p:nvSpPr>
        <p:spPr>
          <a:xfrm>
            <a:off x="2275455" y="4698187"/>
            <a:ext cx="7828474" cy="181588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pt-BR" sz="4000" b="1" dirty="0">
                <a:solidFill>
                  <a:schemeClr val="bg1"/>
                </a:solidFill>
                <a:latin typeface="Calibri"/>
                <a:cs typeface="Calibri"/>
              </a:rPr>
              <a:t>Meta-análise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2400" dirty="0">
                <a:solidFill>
                  <a:schemeClr val="bg1"/>
                </a:solidFill>
                <a:latin typeface="Calibri"/>
                <a:cs typeface="Calibri"/>
              </a:rPr>
              <a:t> </a:t>
            </a:r>
            <a:r>
              <a:rPr lang="pt-BR" sz="2400" b="1" dirty="0">
                <a:solidFill>
                  <a:schemeClr val="accent5"/>
                </a:solidFill>
                <a:latin typeface="Calibri"/>
                <a:cs typeface="Calibri"/>
              </a:rPr>
              <a:t>análise dos resultados numéricos dos estudos em conjunto</a:t>
            </a:r>
            <a:r>
              <a:rPr lang="pt-BR" sz="2400" dirty="0">
                <a:solidFill>
                  <a:schemeClr val="bg1"/>
                </a:solidFill>
                <a:latin typeface="Calibri"/>
                <a:cs typeface="Calibri"/>
              </a:rPr>
              <a:t>, como se fosse um único estudo com enorme amostra de participantes</a:t>
            </a:r>
            <a:endParaRPr lang="pt-BR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Sinal de Multiplicação 10">
            <a:extLst>
              <a:ext uri="{FF2B5EF4-FFF2-40B4-BE49-F238E27FC236}">
                <a16:creationId xmlns:a16="http://schemas.microsoft.com/office/drawing/2014/main" id="{092FC59A-5B5B-49B8-BC49-F0C5A2B256D8}"/>
              </a:ext>
            </a:extLst>
          </p:cNvPr>
          <p:cNvSpPr/>
          <p:nvPr/>
        </p:nvSpPr>
        <p:spPr>
          <a:xfrm>
            <a:off x="5379110" y="2381431"/>
            <a:ext cx="1639017" cy="156713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31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Meta-analise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000" dirty="0"/>
              <a:t>Passo a Passo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Revisão de Literatura</a:t>
            </a:r>
          </a:p>
          <a:p>
            <a:r>
              <a:rPr lang="pt-BR" sz="2000" dirty="0"/>
              <a:t>Decidir critérios objetivos para inclusão (tipo de analise feita, modelo, amostra,...)</a:t>
            </a:r>
          </a:p>
          <a:p>
            <a:r>
              <a:rPr lang="pt-BR" sz="2000" dirty="0"/>
              <a:t>Calcular o tamanho dos efeitos</a:t>
            </a:r>
          </a:p>
          <a:p>
            <a:r>
              <a:rPr lang="pt-BR" sz="2000" dirty="0"/>
              <a:t>Padronizar resultados de estudos (OR, RR, B,...)</a:t>
            </a:r>
          </a:p>
          <a:p>
            <a:r>
              <a:rPr lang="pt-BR" sz="2000" dirty="0"/>
              <a:t>Fazer a meta-análise!</a:t>
            </a:r>
          </a:p>
          <a:p>
            <a:r>
              <a:rPr lang="pt-BR" sz="2000" dirty="0"/>
              <a:t>Escrever e reportar resultados</a:t>
            </a:r>
          </a:p>
        </p:txBody>
      </p:sp>
    </p:spTree>
    <p:extLst>
      <p:ext uri="{BB962C8B-B14F-4D97-AF65-F5344CB8AC3E}">
        <p14:creationId xmlns:p14="http://schemas.microsoft.com/office/powerpoint/2010/main" val="2312470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Meta-analise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/>
              <a:t>Tipos de modelo</a:t>
            </a:r>
          </a:p>
          <a:p>
            <a:r>
              <a:rPr lang="pt-BR" dirty="0"/>
              <a:t>Efeitos fixos, aleatórios, mistos (</a:t>
            </a:r>
            <a:r>
              <a:rPr lang="pt-BR" dirty="0" err="1"/>
              <a:t>sample</a:t>
            </a:r>
            <a:r>
              <a:rPr lang="pt-BR" dirty="0"/>
              <a:t>)</a:t>
            </a:r>
          </a:p>
          <a:p>
            <a:r>
              <a:rPr lang="pt-BR" dirty="0"/>
              <a:t>Proporção</a:t>
            </a:r>
          </a:p>
          <a:p>
            <a:r>
              <a:rPr lang="en-US" dirty="0"/>
              <a:t>Incidence Rates and Rate Ratios</a:t>
            </a:r>
          </a:p>
          <a:p>
            <a:r>
              <a:rPr lang="pt-BR" dirty="0" err="1"/>
              <a:t>Heterogeneity</a:t>
            </a:r>
            <a:r>
              <a:rPr lang="pt-BR" dirty="0"/>
              <a:t> </a:t>
            </a:r>
            <a:r>
              <a:rPr lang="pt-BR" dirty="0" err="1"/>
              <a:t>Estimation</a:t>
            </a:r>
            <a:endParaRPr lang="pt-BR" dirty="0"/>
          </a:p>
          <a:p>
            <a:r>
              <a:rPr lang="pt-BR" dirty="0" err="1"/>
              <a:t>Mixture</a:t>
            </a:r>
            <a:r>
              <a:rPr lang="pt-BR" dirty="0"/>
              <a:t> </a:t>
            </a:r>
            <a:r>
              <a:rPr lang="pt-BR" dirty="0" err="1"/>
              <a:t>Models</a:t>
            </a:r>
            <a:endParaRPr lang="pt-BR" dirty="0"/>
          </a:p>
          <a:p>
            <a:endParaRPr lang="pt-BR" dirty="0"/>
          </a:p>
          <a:p>
            <a:endParaRPr lang="pt-BR" dirty="0" err="1"/>
          </a:p>
        </p:txBody>
      </p:sp>
    </p:spTree>
    <p:extLst>
      <p:ext uri="{BB962C8B-B14F-4D97-AF65-F5344CB8AC3E}">
        <p14:creationId xmlns:p14="http://schemas.microsoft.com/office/powerpoint/2010/main" val="725474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Meta-analise</a:t>
            </a:r>
            <a:br>
              <a:rPr lang="pt-BR" dirty="0"/>
            </a:br>
            <a:r>
              <a:rPr lang="pt-BR" sz="3200" dirty="0"/>
              <a:t>Forest </a:t>
            </a:r>
            <a:r>
              <a:rPr lang="pt-BR" sz="3200" dirty="0" err="1"/>
              <a:t>Plot</a:t>
            </a:r>
            <a:endParaRPr lang="pt-BR" dirty="0"/>
          </a:p>
        </p:txBody>
      </p:sp>
      <p:pic>
        <p:nvPicPr>
          <p:cNvPr id="1026" name="Picture 2" descr="Forest plot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156" y="1987747"/>
            <a:ext cx="6206589" cy="401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328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Meta-analise</a:t>
            </a:r>
            <a:br>
              <a:rPr lang="pt-BR" dirty="0"/>
            </a:br>
            <a:r>
              <a:rPr lang="pt-BR" sz="3200" dirty="0" err="1"/>
              <a:t>Funnel</a:t>
            </a:r>
            <a:r>
              <a:rPr lang="pt-BR" sz="3200" dirty="0"/>
              <a:t> </a:t>
            </a:r>
            <a:r>
              <a:rPr lang="pt-BR" sz="3200" dirty="0" err="1"/>
              <a:t>Plot</a:t>
            </a:r>
            <a:endParaRPr lang="pt-BR" dirty="0"/>
          </a:p>
        </p:txBody>
      </p:sp>
      <p:pic>
        <p:nvPicPr>
          <p:cNvPr id="4" name="Picture 4" descr="What Is A Funnel Plot And How To Read Them?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91" y="1777285"/>
            <a:ext cx="6850957" cy="45954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1524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What Is A Funnel Plot And How To Read Them?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37" y="1992804"/>
            <a:ext cx="5692461" cy="48651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/>
              <a:t>Meta-analise</a:t>
            </a:r>
            <a:br>
              <a:rPr lang="pt-BR"/>
            </a:br>
            <a:r>
              <a:rPr lang="pt-BR" sz="3200"/>
              <a:t>Funnel Plot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462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29734" y="68472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Meta-analise</a:t>
            </a:r>
            <a:br>
              <a:rPr lang="pt-BR" dirty="0"/>
            </a:br>
            <a:r>
              <a:rPr lang="pt-BR" sz="3200" dirty="0"/>
              <a:t>P-</a:t>
            </a:r>
            <a:r>
              <a:rPr lang="pt-BR" sz="3200" dirty="0" err="1"/>
              <a:t>Hacking</a:t>
            </a:r>
            <a:endParaRPr lang="pt-BR" dirty="0"/>
          </a:p>
        </p:txBody>
      </p:sp>
      <p:pic>
        <p:nvPicPr>
          <p:cNvPr id="2050" name="Picture 2" descr="What is p-hacking?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1535"/>
            <a:ext cx="9050583" cy="507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LOS Biology: The Extent and Consequences of P-Hacking in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775" y="1781535"/>
            <a:ext cx="3330052" cy="507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640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Meta-analise</a:t>
            </a:r>
            <a:br>
              <a:rPr lang="pt-BR" dirty="0"/>
            </a:br>
            <a:r>
              <a:rPr lang="pt-BR" sz="3200" dirty="0"/>
              <a:t>P-</a:t>
            </a:r>
            <a:r>
              <a:rPr lang="pt-BR" sz="3200" dirty="0" err="1"/>
              <a:t>Hacking</a:t>
            </a:r>
            <a:endParaRPr lang="pt-BR" dirty="0"/>
          </a:p>
        </p:txBody>
      </p:sp>
      <p:pic>
        <p:nvPicPr>
          <p:cNvPr id="1026" name="Picture 2" descr="Fig 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454533"/>
            <a:ext cx="10573555" cy="440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18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Bibliometria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pt-BR" sz="2000" dirty="0"/>
              <a:t>O que é?</a:t>
            </a:r>
          </a:p>
          <a:p>
            <a:endParaRPr lang="pt-BR" sz="2000" dirty="0"/>
          </a:p>
          <a:p>
            <a:r>
              <a:rPr lang="pt-BR" sz="2000" dirty="0">
                <a:ea typeface="+mn-lt"/>
                <a:cs typeface="+mn-lt"/>
              </a:rPr>
              <a:t>Área de estudo da Ciência da Informação</a:t>
            </a:r>
            <a:endParaRPr lang="pt-BR" sz="2000" dirty="0"/>
          </a:p>
          <a:p>
            <a:r>
              <a:rPr lang="pt-BR" sz="2000" dirty="0"/>
              <a:t>Técnica quantitativa estatística</a:t>
            </a:r>
            <a:endParaRPr lang="pt-BR" dirty="0"/>
          </a:p>
          <a:p>
            <a:r>
              <a:rPr lang="pt-BR" sz="2000" dirty="0"/>
              <a:t>Medir índices de produção ou padrões de pesquisa</a:t>
            </a:r>
          </a:p>
          <a:p>
            <a:r>
              <a:rPr lang="pt-BR" sz="2000" dirty="0"/>
              <a:t>Acompanhar o desenvolvimento e a disseminação do conhecimento científico de algum tema (Ramos-Rodríguez &amp; Ruíz-Navarro, 2004)</a:t>
            </a:r>
          </a:p>
          <a:p>
            <a:r>
              <a:rPr lang="pt-BR" sz="2000" dirty="0"/>
              <a:t>Aponta o desenvolvimento de uma área do conhecimento </a:t>
            </a:r>
          </a:p>
          <a:p>
            <a:r>
              <a:rPr lang="pt-BR" sz="2000" dirty="0"/>
              <a:t>Identifica </a:t>
            </a:r>
            <a:r>
              <a:rPr lang="pt-BR" sz="2000" dirty="0">
                <a:solidFill>
                  <a:srgbClr val="FF0000"/>
                </a:solidFill>
              </a:rPr>
              <a:t>lacunas teóricas e empíricas</a:t>
            </a:r>
            <a:r>
              <a:rPr lang="pt-BR" sz="2000" dirty="0"/>
              <a:t> da produção científica (Araújo &amp; Alvarenga, 2011)</a:t>
            </a:r>
          </a:p>
        </p:txBody>
      </p:sp>
    </p:spTree>
    <p:extLst>
      <p:ext uri="{BB962C8B-B14F-4D97-AF65-F5344CB8AC3E}">
        <p14:creationId xmlns:p14="http://schemas.microsoft.com/office/powerpoint/2010/main" val="2216133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Aplicação em R!</a:t>
            </a:r>
          </a:p>
        </p:txBody>
      </p:sp>
      <p:pic>
        <p:nvPicPr>
          <p:cNvPr id="2056" name="Picture 8" descr="RStudio | Open source &amp; professional software for data science teams -  R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95" y="2669570"/>
            <a:ext cx="5347805" cy="18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084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sz="1600" dirty="0"/>
              <a:t>Araújo, R. F., &amp; Alvarenga, L. (2011). A bibliometria na pesquisa científica da pós-graduação brasileira de 1987 a 2007. </a:t>
            </a:r>
            <a:r>
              <a:rPr lang="pt-BR" sz="1600" i="1" dirty="0"/>
              <a:t>Encontros </a:t>
            </a:r>
            <a:r>
              <a:rPr lang="pt-BR" sz="1600" i="1" dirty="0" err="1"/>
              <a:t>Bibli</a:t>
            </a:r>
            <a:r>
              <a:rPr lang="pt-BR" sz="1600" i="1" dirty="0"/>
              <a:t>: Revista Eletrônica de Biblioteconomia e Ciência da Informação, 16</a:t>
            </a:r>
            <a:r>
              <a:rPr lang="pt-BR" sz="1600" dirty="0"/>
              <a:t>(31), 51-70.</a:t>
            </a:r>
            <a:endParaRPr lang="pt-BR" sz="1600" i="1" dirty="0"/>
          </a:p>
          <a:p>
            <a:r>
              <a:rPr lang="pt-BR" sz="1600" dirty="0"/>
              <a:t>Cronin, P., Ryan, F., &amp; </a:t>
            </a:r>
            <a:r>
              <a:rPr lang="pt-BR" sz="1600" dirty="0" err="1"/>
              <a:t>Coughlan</a:t>
            </a:r>
            <a:r>
              <a:rPr lang="pt-BR" sz="1600" dirty="0"/>
              <a:t>, M. (2008). </a:t>
            </a:r>
            <a:r>
              <a:rPr lang="pt-BR" sz="1600" dirty="0" err="1"/>
              <a:t>Undertaking</a:t>
            </a:r>
            <a:r>
              <a:rPr lang="pt-BR" sz="1600" dirty="0"/>
              <a:t> a </a:t>
            </a:r>
            <a:r>
              <a:rPr lang="pt-BR" sz="1600" dirty="0" err="1"/>
              <a:t>literature</a:t>
            </a:r>
            <a:r>
              <a:rPr lang="pt-BR" sz="1600" dirty="0"/>
              <a:t> review: a </a:t>
            </a:r>
            <a:r>
              <a:rPr lang="pt-BR" sz="1600" dirty="0" err="1"/>
              <a:t>step-by-step</a:t>
            </a:r>
            <a:r>
              <a:rPr lang="pt-BR" sz="1600" dirty="0"/>
              <a:t> approach. </a:t>
            </a:r>
            <a:r>
              <a:rPr lang="pt-BR" sz="1600" i="1" dirty="0"/>
              <a:t>British </a:t>
            </a:r>
            <a:r>
              <a:rPr lang="pt-BR" sz="1600" i="1" dirty="0" err="1"/>
              <a:t>journal</a:t>
            </a:r>
            <a:r>
              <a:rPr lang="pt-BR" sz="1600" i="1" dirty="0"/>
              <a:t> </a:t>
            </a:r>
            <a:r>
              <a:rPr lang="pt-BR" sz="1600" i="1" dirty="0" err="1"/>
              <a:t>of</a:t>
            </a:r>
            <a:r>
              <a:rPr lang="pt-BR" sz="1600" i="1" dirty="0"/>
              <a:t> </a:t>
            </a:r>
            <a:r>
              <a:rPr lang="pt-BR" sz="1600" i="1" dirty="0" err="1"/>
              <a:t>nursing</a:t>
            </a:r>
            <a:r>
              <a:rPr lang="pt-BR" sz="1600" i="1" dirty="0"/>
              <a:t>, 17</a:t>
            </a:r>
            <a:r>
              <a:rPr lang="pt-BR" sz="1600" dirty="0"/>
              <a:t>(1), 38-43.</a:t>
            </a:r>
            <a:endParaRPr lang="pt-BR"/>
          </a:p>
          <a:p>
            <a:r>
              <a:rPr lang="en-US" sz="1600" dirty="0" err="1">
                <a:ea typeface="+mn-lt"/>
                <a:cs typeface="+mn-lt"/>
              </a:rPr>
              <a:t>Dybå</a:t>
            </a:r>
            <a:r>
              <a:rPr lang="en-US" sz="1600" dirty="0">
                <a:ea typeface="+mn-lt"/>
                <a:cs typeface="+mn-lt"/>
              </a:rPr>
              <a:t>, T.; </a:t>
            </a:r>
            <a:r>
              <a:rPr lang="en-US" sz="1600" dirty="0" err="1">
                <a:ea typeface="+mn-lt"/>
                <a:cs typeface="+mn-lt"/>
              </a:rPr>
              <a:t>Dingsøyr</a:t>
            </a:r>
            <a:r>
              <a:rPr lang="en-US" sz="1600" dirty="0">
                <a:ea typeface="+mn-lt"/>
                <a:cs typeface="+mn-lt"/>
              </a:rPr>
              <a:t>, T. (2008). </a:t>
            </a:r>
            <a:r>
              <a:rPr lang="en-US" sz="1600" dirty="0" err="1">
                <a:ea typeface="+mn-lt"/>
                <a:cs typeface="+mn-lt"/>
              </a:rPr>
              <a:t>Streingth</a:t>
            </a:r>
            <a:r>
              <a:rPr lang="en-US" sz="1600" dirty="0">
                <a:ea typeface="+mn-lt"/>
                <a:cs typeface="+mn-lt"/>
              </a:rPr>
              <a:t> of evidence in Systematic Reviews in software engineering. </a:t>
            </a:r>
            <a:r>
              <a:rPr lang="pt-BR" sz="1600" i="1" dirty="0" err="1">
                <a:ea typeface="+mn-lt"/>
                <a:cs typeface="+mn-lt"/>
              </a:rPr>
              <a:t>Empirical</a:t>
            </a:r>
            <a:r>
              <a:rPr lang="pt-BR" sz="1600" i="1" dirty="0">
                <a:ea typeface="+mn-lt"/>
                <a:cs typeface="+mn-lt"/>
              </a:rPr>
              <a:t> Software </a:t>
            </a:r>
            <a:r>
              <a:rPr lang="pt-BR" sz="1600" i="1" dirty="0" err="1">
                <a:ea typeface="+mn-lt"/>
                <a:cs typeface="+mn-lt"/>
              </a:rPr>
              <a:t>Engineering</a:t>
            </a:r>
            <a:r>
              <a:rPr lang="pt-BR" sz="1600" i="1" dirty="0">
                <a:ea typeface="+mn-lt"/>
                <a:cs typeface="+mn-lt"/>
              </a:rPr>
              <a:t> </a:t>
            </a:r>
            <a:r>
              <a:rPr lang="pt-BR" sz="1600" i="1" dirty="0" err="1">
                <a:ea typeface="+mn-lt"/>
                <a:cs typeface="+mn-lt"/>
              </a:rPr>
              <a:t>and</a:t>
            </a:r>
            <a:r>
              <a:rPr lang="pt-BR" sz="1600" i="1" dirty="0">
                <a:ea typeface="+mn-lt"/>
                <a:cs typeface="+mn-lt"/>
              </a:rPr>
              <a:t> </a:t>
            </a:r>
            <a:r>
              <a:rPr lang="pt-BR" sz="1600" i="1" dirty="0" err="1">
                <a:ea typeface="+mn-lt"/>
                <a:cs typeface="+mn-lt"/>
              </a:rPr>
              <a:t>Measurement</a:t>
            </a:r>
            <a:r>
              <a:rPr lang="pt-BR" sz="1600" i="1" dirty="0">
                <a:ea typeface="+mn-lt"/>
                <a:cs typeface="+mn-lt"/>
              </a:rPr>
              <a:t> (ESEM)</a:t>
            </a:r>
            <a:r>
              <a:rPr lang="pt-BR" sz="1600" dirty="0">
                <a:ea typeface="+mn-lt"/>
                <a:cs typeface="+mn-lt"/>
              </a:rPr>
              <a:t>, 8.</a:t>
            </a:r>
          </a:p>
          <a:p>
            <a:r>
              <a:rPr lang="pt-BR" sz="1600" dirty="0"/>
              <a:t>Ramos-Rodríguez, A. R., &amp; Ruíz-Navarro, J. (2004). </a:t>
            </a:r>
            <a:r>
              <a:rPr lang="pt-BR" sz="1600" dirty="0" err="1"/>
              <a:t>Changes</a:t>
            </a:r>
            <a:r>
              <a:rPr lang="pt-BR" sz="1600" dirty="0"/>
              <a:t> in </a:t>
            </a:r>
            <a:r>
              <a:rPr lang="pt-BR" sz="1600" dirty="0" err="1"/>
              <a:t>the</a:t>
            </a:r>
            <a:r>
              <a:rPr lang="pt-BR" sz="1600" dirty="0"/>
              <a:t> </a:t>
            </a:r>
            <a:r>
              <a:rPr lang="pt-BR" sz="1600" dirty="0" err="1"/>
              <a:t>intellectual</a:t>
            </a:r>
            <a:r>
              <a:rPr lang="pt-BR" sz="1600" dirty="0"/>
              <a:t> </a:t>
            </a:r>
            <a:r>
              <a:rPr lang="pt-BR" sz="1600" dirty="0" err="1"/>
              <a:t>structure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</a:t>
            </a:r>
            <a:r>
              <a:rPr lang="pt-BR" sz="1600" dirty="0" err="1"/>
              <a:t>strategic</a:t>
            </a:r>
            <a:r>
              <a:rPr lang="pt-BR" sz="1600" dirty="0"/>
              <a:t> management </a:t>
            </a:r>
            <a:r>
              <a:rPr lang="pt-BR" sz="1600" dirty="0" err="1"/>
              <a:t>research</a:t>
            </a:r>
            <a:r>
              <a:rPr lang="pt-BR" sz="1600" dirty="0"/>
              <a:t>: A </a:t>
            </a:r>
            <a:r>
              <a:rPr lang="pt-BR" sz="1600" dirty="0" err="1"/>
              <a:t>bibliometric</a:t>
            </a:r>
            <a:r>
              <a:rPr lang="pt-BR" sz="1600" dirty="0"/>
              <a:t> </a:t>
            </a:r>
            <a:r>
              <a:rPr lang="pt-BR" sz="1600" dirty="0" err="1"/>
              <a:t>study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</a:t>
            </a:r>
            <a:r>
              <a:rPr lang="pt-BR" sz="1600" dirty="0" err="1"/>
              <a:t>the</a:t>
            </a:r>
            <a:r>
              <a:rPr lang="pt-BR" sz="1600" dirty="0"/>
              <a:t> </a:t>
            </a:r>
            <a:r>
              <a:rPr lang="pt-BR" sz="1600" dirty="0" err="1"/>
              <a:t>Strategic</a:t>
            </a:r>
            <a:r>
              <a:rPr lang="pt-BR" sz="1600" dirty="0"/>
              <a:t> Management </a:t>
            </a:r>
            <a:r>
              <a:rPr lang="pt-BR" sz="1600" dirty="0" err="1"/>
              <a:t>Journal</a:t>
            </a:r>
            <a:r>
              <a:rPr lang="pt-BR" sz="1600" dirty="0"/>
              <a:t>, 1980-2000. </a:t>
            </a:r>
            <a:r>
              <a:rPr lang="pt-BR" sz="1600" i="1" dirty="0" err="1"/>
              <a:t>Strategic</a:t>
            </a:r>
            <a:r>
              <a:rPr lang="pt-BR" sz="1600" i="1" dirty="0"/>
              <a:t> Management </a:t>
            </a:r>
            <a:r>
              <a:rPr lang="pt-BR" sz="1600" i="1" dirty="0" err="1"/>
              <a:t>Journal</a:t>
            </a:r>
            <a:r>
              <a:rPr lang="pt-BR" sz="1600" i="1" dirty="0"/>
              <a:t>, 25</a:t>
            </a:r>
            <a:r>
              <a:rPr lang="pt-BR" sz="1600" dirty="0"/>
              <a:t>(10), 981-1004.</a:t>
            </a:r>
            <a:endParaRPr lang="pt-BR" sz="1600" i="1" dirty="0"/>
          </a:p>
          <a:p>
            <a:r>
              <a:rPr lang="pt-BR" dirty="0">
                <a:hlinkClick r:id="rId2"/>
              </a:rPr>
              <a:t>Projetos de meta-analise</a:t>
            </a:r>
            <a:r>
              <a:rPr lang="pt-BR" dirty="0"/>
              <a:t> </a:t>
            </a:r>
            <a:r>
              <a:rPr lang="pt-BR" sz="1600" dirty="0"/>
              <a:t>(https://www.metafor-project.org/</a:t>
            </a:r>
            <a:r>
              <a:rPr lang="pt-BR" sz="1600" dirty="0" err="1"/>
              <a:t>doku.php</a:t>
            </a:r>
            <a:r>
              <a:rPr lang="pt-BR" sz="1600" dirty="0"/>
              <a:t>/</a:t>
            </a:r>
            <a:r>
              <a:rPr lang="pt-BR" sz="1600" dirty="0" err="1"/>
              <a:t>analyses</a:t>
            </a:r>
            <a:r>
              <a:rPr lang="pt-BR" sz="1600" dirty="0"/>
              <a:t>)</a:t>
            </a:r>
            <a:endParaRPr lang="pt-BR" dirty="0"/>
          </a:p>
          <a:p>
            <a:r>
              <a:rPr lang="pt-BR" dirty="0">
                <a:hlinkClick r:id="rId3"/>
              </a:rPr>
              <a:t>Pacote R Metafor</a:t>
            </a:r>
            <a:r>
              <a:rPr lang="pt-BR" dirty="0"/>
              <a:t> </a:t>
            </a:r>
            <a:r>
              <a:rPr lang="pt-BR" sz="1600" dirty="0"/>
              <a:t>(https://cran.r-project.org/web/packages/metafor/metafor.pdf)</a:t>
            </a:r>
          </a:p>
          <a:p>
            <a:r>
              <a:rPr lang="pt-BR" dirty="0">
                <a:hlinkClick r:id="rId4"/>
              </a:rPr>
              <a:t>Funnel Plot</a:t>
            </a:r>
            <a:r>
              <a:rPr lang="pt-BR" dirty="0"/>
              <a:t> </a:t>
            </a:r>
            <a:r>
              <a:rPr lang="pt-BR" sz="1600" dirty="0"/>
              <a:t>(https://toptipbio.com/funnel-plot/)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816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Bibliometria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7F938D0-7EB0-446D-A73E-B2A6981A7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9872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Metodologia </a:t>
            </a:r>
            <a:r>
              <a:rPr lang="pt-BR" dirty="0" err="1">
                <a:ea typeface="+mn-lt"/>
                <a:cs typeface="+mn-lt"/>
              </a:rPr>
              <a:t>Systematic</a:t>
            </a:r>
            <a:r>
              <a:rPr lang="pt-BR" dirty="0">
                <a:ea typeface="+mn-lt"/>
                <a:cs typeface="+mn-lt"/>
              </a:rPr>
              <a:t> Review (</a:t>
            </a:r>
            <a:r>
              <a:rPr lang="pt-BR" dirty="0" err="1">
                <a:ea typeface="+mn-lt"/>
                <a:cs typeface="+mn-lt"/>
              </a:rPr>
              <a:t>Dybå</a:t>
            </a:r>
            <a:r>
              <a:rPr lang="pt-BR" dirty="0">
                <a:ea typeface="+mn-lt"/>
                <a:cs typeface="+mn-lt"/>
              </a:rPr>
              <a:t> &amp; </a:t>
            </a:r>
            <a:r>
              <a:rPr lang="pt-BR" dirty="0" err="1">
                <a:ea typeface="+mn-lt"/>
                <a:cs typeface="+mn-lt"/>
              </a:rPr>
              <a:t>Dingsøyr</a:t>
            </a:r>
            <a:r>
              <a:rPr lang="pt-BR" dirty="0">
                <a:ea typeface="+mn-lt"/>
                <a:cs typeface="+mn-lt"/>
              </a:rPr>
              <a:t>, 2008)</a:t>
            </a:r>
            <a:endParaRPr lang="pt-BR" dirty="0"/>
          </a:p>
        </p:txBody>
      </p:sp>
      <p:graphicFrame>
        <p:nvGraphicFramePr>
          <p:cNvPr id="6" name="Diagram 6">
            <a:extLst>
              <a:ext uri="{FF2B5EF4-FFF2-40B4-BE49-F238E27FC236}">
                <a16:creationId xmlns:a16="http://schemas.microsoft.com/office/drawing/2014/main" id="{A79ABA95-E168-4935-822F-5EE1FF931F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7609935"/>
              </p:ext>
            </p:extLst>
          </p:nvPr>
        </p:nvGraphicFramePr>
        <p:xfrm>
          <a:off x="1" y="2284179"/>
          <a:ext cx="12192000" cy="4576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08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Bibliometria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000" dirty="0">
                <a:ea typeface="+mn-lt"/>
                <a:cs typeface="+mn-lt"/>
              </a:rPr>
              <a:t>Protocolo de Cronin, Ryan e </a:t>
            </a:r>
            <a:r>
              <a:rPr lang="pt-BR" sz="2000" dirty="0" err="1">
                <a:ea typeface="+mn-lt"/>
                <a:cs typeface="+mn-lt"/>
              </a:rPr>
              <a:t>Coughlan</a:t>
            </a:r>
            <a:r>
              <a:rPr lang="pt-BR" sz="2000" dirty="0">
                <a:ea typeface="+mn-lt"/>
                <a:cs typeface="+mn-lt"/>
              </a:rPr>
              <a:t> (2008):</a:t>
            </a:r>
            <a:endParaRPr lang="pt-BR" dirty="0"/>
          </a:p>
          <a:p>
            <a:endParaRPr lang="pt-BR" sz="2000" dirty="0"/>
          </a:p>
          <a:p>
            <a:r>
              <a:rPr lang="pt-BR" sz="2000" dirty="0"/>
              <a:t>Formulação da questão de pesquisa</a:t>
            </a:r>
            <a:endParaRPr lang="pt-BR" dirty="0"/>
          </a:p>
          <a:p>
            <a:r>
              <a:rPr lang="pt-BR" sz="2000" dirty="0"/>
              <a:t>Conjunto de critérios de inclusão e exclusão</a:t>
            </a:r>
          </a:p>
          <a:p>
            <a:r>
              <a:rPr lang="pt-BR" sz="2000" dirty="0"/>
              <a:t>Qualidade da literatura</a:t>
            </a:r>
          </a:p>
          <a:p>
            <a:r>
              <a:rPr lang="pt-BR" sz="2000" dirty="0"/>
              <a:t>Avaliação da pertinência </a:t>
            </a:r>
          </a:p>
          <a:p>
            <a:r>
              <a:rPr lang="pt-BR" sz="2000" dirty="0"/>
              <a:t>Avaliação da elegibilidade</a:t>
            </a:r>
          </a:p>
        </p:txBody>
      </p:sp>
    </p:spTree>
    <p:extLst>
      <p:ext uri="{BB962C8B-B14F-4D97-AF65-F5344CB8AC3E}">
        <p14:creationId xmlns:p14="http://schemas.microsoft.com/office/powerpoint/2010/main" val="417419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/>
          <a:lstStyle/>
          <a:p>
            <a:r>
              <a:rPr lang="pt-BR">
                <a:solidFill>
                  <a:schemeClr val="bg1"/>
                </a:solidFill>
              </a:rPr>
              <a:t>Bibliometria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Software UCINET:</a:t>
            </a:r>
          </a:p>
          <a:p>
            <a:r>
              <a:rPr lang="pt-BR" dirty="0">
                <a:solidFill>
                  <a:schemeClr val="bg1"/>
                </a:solidFill>
              </a:rPr>
              <a:t>Interligação entre instituições acadêmicas</a:t>
            </a:r>
          </a:p>
        </p:txBody>
      </p:sp>
      <p:pic>
        <p:nvPicPr>
          <p:cNvPr id="4" name="Imagem 4" descr="Gráfico&#10;&#10;Descrição gerada automaticamente">
            <a:extLst>
              <a:ext uri="{FF2B5EF4-FFF2-40B4-BE49-F238E27FC236}">
                <a16:creationId xmlns:a16="http://schemas.microsoft.com/office/drawing/2014/main" id="{49EE3D45-B282-44BB-A8F0-ECC3BD93C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775" y="1614273"/>
            <a:ext cx="6437462" cy="4192032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73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4" descr="Gráfico&#10;&#10;Descrição gerada automaticamente">
            <a:extLst>
              <a:ext uri="{FF2B5EF4-FFF2-40B4-BE49-F238E27FC236}">
                <a16:creationId xmlns:a16="http://schemas.microsoft.com/office/drawing/2014/main" id="{9276868E-0C63-4290-910C-DA743357B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4" y="320310"/>
            <a:ext cx="12073384" cy="639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6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Bibliometria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Software </a:t>
            </a:r>
            <a:r>
              <a:rPr lang="pt-BR">
                <a:solidFill>
                  <a:schemeClr val="bg1"/>
                </a:solidFill>
              </a:rPr>
              <a:t>VOSviewer</a:t>
            </a:r>
            <a:r>
              <a:rPr lang="pt-BR" dirty="0">
                <a:solidFill>
                  <a:schemeClr val="bg1"/>
                </a:solidFill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</a:rPr>
              <a:t>Agrupar artigos em clusters</a:t>
            </a:r>
          </a:p>
          <a:p>
            <a:r>
              <a:rPr lang="pt-BR" dirty="0">
                <a:solidFill>
                  <a:schemeClr val="bg1"/>
                </a:solidFill>
              </a:rPr>
              <a:t>Acoplamento bibliográfico</a:t>
            </a:r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CAB23BD6-EE3C-4E70-A3E7-B6A62D338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907" y="1594019"/>
            <a:ext cx="6509348" cy="3786842"/>
          </a:xfrm>
          <a:prstGeom prst="rect">
            <a:avLst/>
          </a:prstGeom>
        </p:spPr>
      </p:pic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499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5" descr="Diagrama&#10;&#10;Descrição gerada automaticamente">
            <a:extLst>
              <a:ext uri="{FF2B5EF4-FFF2-40B4-BE49-F238E27FC236}">
                <a16:creationId xmlns:a16="http://schemas.microsoft.com/office/drawing/2014/main" id="{215DE093-4A56-4355-B1DD-CB8AFA493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14" y="185038"/>
            <a:ext cx="11196366" cy="650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0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Bibliometria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Software </a:t>
            </a:r>
            <a:r>
              <a:rPr lang="pt-BR">
                <a:solidFill>
                  <a:schemeClr val="bg1"/>
                </a:solidFill>
              </a:rPr>
              <a:t>VOSviewer</a:t>
            </a:r>
            <a:r>
              <a:rPr lang="pt-BR" dirty="0">
                <a:solidFill>
                  <a:schemeClr val="bg1"/>
                </a:solidFill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</a:rPr>
              <a:t>Agrupar artigos em clusters</a:t>
            </a:r>
          </a:p>
          <a:p>
            <a:r>
              <a:rPr lang="pt-BR" dirty="0">
                <a:solidFill>
                  <a:schemeClr val="bg1"/>
                </a:solidFill>
              </a:rPr>
              <a:t>Análise de cocitação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" name="Imagem 6" descr="Mapa com linhas coloridas&#10;&#10;Descrição gerada automaticamente">
            <a:extLst>
              <a:ext uri="{FF2B5EF4-FFF2-40B4-BE49-F238E27FC236}">
                <a16:creationId xmlns:a16="http://schemas.microsoft.com/office/drawing/2014/main" id="{C16B60E8-B67C-4A69-A1C6-49F207CB2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286" y="1507185"/>
            <a:ext cx="6438181" cy="392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94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Projeto Dissertação Natasha (Final)">
  <a:themeElements>
    <a:clrScheme name="Personalizada 11">
      <a:dk1>
        <a:sysClr val="windowText" lastClr="000000"/>
      </a:dk1>
      <a:lt1>
        <a:sysClr val="window" lastClr="FFFFFF"/>
      </a:lt1>
      <a:dk2>
        <a:srgbClr val="212745"/>
      </a:dk2>
      <a:lt2>
        <a:srgbClr val="FFFFFF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</TotalTime>
  <Words>278</Words>
  <Application>Microsoft Office PowerPoint</Application>
  <PresentationFormat>Widescreen</PresentationFormat>
  <Paragraphs>85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21</vt:i4>
      </vt:variant>
    </vt:vector>
  </HeadingPairs>
  <TitlesOfParts>
    <vt:vector size="23" baseType="lpstr">
      <vt:lpstr>Facetado</vt:lpstr>
      <vt:lpstr>Projeto Dissertação Natasha (Final)</vt:lpstr>
      <vt:lpstr>Apresentação do PowerPoint</vt:lpstr>
      <vt:lpstr>Bibliometria</vt:lpstr>
      <vt:lpstr>Bibliometria</vt:lpstr>
      <vt:lpstr>Bibliometria</vt:lpstr>
      <vt:lpstr>Bibliometria</vt:lpstr>
      <vt:lpstr>Apresentação do PowerPoint</vt:lpstr>
      <vt:lpstr>Bibliometria</vt:lpstr>
      <vt:lpstr>Apresentação do PowerPoint</vt:lpstr>
      <vt:lpstr>Bibliometria</vt:lpstr>
      <vt:lpstr>Apresentação do PowerPoint</vt:lpstr>
      <vt:lpstr>Meta-analise</vt:lpstr>
      <vt:lpstr>Apresentação do PowerPoint</vt:lpstr>
      <vt:lpstr>Meta-analise</vt:lpstr>
      <vt:lpstr>Meta-analise</vt:lpstr>
      <vt:lpstr>Meta-analise Forest Plot</vt:lpstr>
      <vt:lpstr>Meta-analise Funnel Plot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Bibliometria e Meta-analise</dc:title>
  <dc:creator>Alfredo Rossi</dc:creator>
  <cp:lastModifiedBy>Alfredo Rossi</cp:lastModifiedBy>
  <cp:revision>334</cp:revision>
  <dcterms:created xsi:type="dcterms:W3CDTF">2021-03-01T19:10:08Z</dcterms:created>
  <dcterms:modified xsi:type="dcterms:W3CDTF">2021-03-06T00:57:16Z</dcterms:modified>
</cp:coreProperties>
</file>