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25897" y="2813882"/>
            <a:ext cx="538102" cy="251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12661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1226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116300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1290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1162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D4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116299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12265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D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15440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CCD4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1163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14678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12028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116300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A9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139700"/>
          </a:xfrm>
          <a:custGeom>
            <a:avLst/>
            <a:gdLst/>
            <a:ahLst/>
            <a:cxnLst/>
            <a:rect l="l" t="t" r="r" b="b"/>
            <a:pathLst>
              <a:path w="4608195" h="139700">
                <a:moveTo>
                  <a:pt x="4608004" y="0"/>
                </a:moveTo>
                <a:lnTo>
                  <a:pt x="0" y="0"/>
                </a:lnTo>
                <a:lnTo>
                  <a:pt x="0" y="139179"/>
                </a:lnTo>
                <a:lnTo>
                  <a:pt x="4608004" y="13917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2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139179"/>
            <a:ext cx="4608195" cy="122555"/>
          </a:xfrm>
          <a:custGeom>
            <a:avLst/>
            <a:gdLst/>
            <a:ahLst/>
            <a:cxnLst/>
            <a:rect l="l" t="t" r="r" b="b"/>
            <a:pathLst>
              <a:path w="4608195" h="122554">
                <a:moveTo>
                  <a:pt x="4608004" y="0"/>
                </a:moveTo>
                <a:lnTo>
                  <a:pt x="0" y="0"/>
                </a:lnTo>
                <a:lnTo>
                  <a:pt x="0" y="122300"/>
                </a:lnTo>
                <a:lnTo>
                  <a:pt x="4608004" y="1223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D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56952" y="3195432"/>
            <a:ext cx="85597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053325"/>
            <a:ext cx="3888104" cy="329565"/>
          </a:xfrm>
          <a:prstGeom prst="rect">
            <a:avLst/>
          </a:prstGeom>
          <a:solidFill>
            <a:srgbClr val="00275F"/>
          </a:solidFill>
        </p:spPr>
        <p:txBody>
          <a:bodyPr wrap="square" lIns="0" tIns="49530" rIns="0" bIns="0" rtlCol="0" vert="horz">
            <a:spAutoFit/>
          </a:bodyPr>
          <a:lstStyle/>
          <a:p>
            <a:pPr marL="941705">
              <a:lnSpc>
                <a:spcPct val="100000"/>
              </a:lnSpc>
              <a:spcBef>
                <a:spcPts val="390"/>
              </a:spcBef>
            </a:pPr>
            <a:r>
              <a:rPr dirty="0" sz="1400" spc="15">
                <a:solidFill>
                  <a:srgbClr val="FFFFFF"/>
                </a:solidFill>
                <a:latin typeface="Yu Gothic"/>
                <a:cs typeface="Yu Gothic"/>
              </a:rPr>
              <a:t>AAAAAAAAAAAAAAAAA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741" y="1579662"/>
            <a:ext cx="1132840" cy="469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Microsoft Sans Serif"/>
                <a:cs typeface="Microsoft Sans Serif"/>
              </a:rPr>
              <a:t>BBBBBBBBBBB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800" spc="25">
                <a:latin typeface="Lucida Sans Unicode"/>
                <a:cs typeface="Lucida Sans Unicode"/>
              </a:rPr>
              <a:t>UUUUUUUUUUUUUUU</a:t>
            </a:r>
            <a:endParaRPr sz="8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11398"/>
            <a:ext cx="4608195" cy="245110"/>
            <a:chOff x="0" y="3211398"/>
            <a:chExt cx="4608195" cy="245110"/>
          </a:xfrm>
        </p:grpSpPr>
        <p:sp>
          <p:nvSpPr>
            <p:cNvPr id="5" name="object 5"/>
            <p:cNvSpPr/>
            <p:nvPr/>
          </p:nvSpPr>
          <p:spPr>
            <a:xfrm>
              <a:off x="0" y="321139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7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33369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27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5300" y="3195432"/>
            <a:ext cx="841375" cy="2597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dirty="0" sz="600" spc="5">
                <a:solidFill>
                  <a:srgbClr val="FFFFFF"/>
                </a:solidFill>
                <a:latin typeface="Lucida Sans Unicode"/>
                <a:cs typeface="Lucida Sans Unicode"/>
              </a:rPr>
              <a:t>DDDDDDDDDDDDDD 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CCCCCCCCCC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61467"/>
            <a:ext cx="4608195" cy="350520"/>
          </a:xfrm>
          <a:prstGeom prst="rect">
            <a:avLst/>
          </a:prstGeom>
          <a:solidFill>
            <a:srgbClr val="00275F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z="1400" spc="20">
                <a:solidFill>
                  <a:srgbClr val="FFFFFF"/>
                </a:solidFill>
                <a:latin typeface="Yu Gothic"/>
                <a:cs typeface="Yu Gothic"/>
              </a:rPr>
              <a:t>XXXXXXXX</a:t>
            </a:r>
            <a:endParaRPr sz="1400">
              <a:latin typeface="Yu Gothic"/>
              <a:cs typeface="Yu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247" y="1636522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82" y="0"/>
                </a:moveTo>
                <a:lnTo>
                  <a:pt x="0" y="0"/>
                </a:lnTo>
                <a:lnTo>
                  <a:pt x="0" y="61582"/>
                </a:lnTo>
                <a:lnTo>
                  <a:pt x="61582" y="61582"/>
                </a:lnTo>
                <a:lnTo>
                  <a:pt x="61582" y="0"/>
                </a:lnTo>
                <a:close/>
              </a:path>
            </a:pathLst>
          </a:custGeom>
          <a:solidFill>
            <a:srgbClr val="002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6247" y="184655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82" y="0"/>
                </a:moveTo>
                <a:lnTo>
                  <a:pt x="0" y="0"/>
                </a:lnTo>
                <a:lnTo>
                  <a:pt x="0" y="61582"/>
                </a:lnTo>
                <a:lnTo>
                  <a:pt x="61582" y="61582"/>
                </a:lnTo>
                <a:lnTo>
                  <a:pt x="61582" y="0"/>
                </a:lnTo>
                <a:close/>
              </a:path>
            </a:pathLst>
          </a:custGeom>
          <a:solidFill>
            <a:srgbClr val="002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6247" y="2056587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61582" y="0"/>
                </a:moveTo>
                <a:lnTo>
                  <a:pt x="0" y="0"/>
                </a:lnTo>
                <a:lnTo>
                  <a:pt x="0" y="61582"/>
                </a:lnTo>
                <a:lnTo>
                  <a:pt x="61582" y="61582"/>
                </a:lnTo>
                <a:lnTo>
                  <a:pt x="61582" y="0"/>
                </a:lnTo>
                <a:close/>
              </a:path>
            </a:pathLst>
          </a:custGeom>
          <a:solidFill>
            <a:srgbClr val="0027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1293048"/>
            <a:ext cx="1410970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15">
                <a:latin typeface="Microsoft Sans Serif"/>
                <a:cs typeface="Microsoft Sans Serif"/>
              </a:rPr>
              <a:t>YYYYYYYYYYYYYYY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ZZZZZZZ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ZZZZZZZ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ZZZZZZZ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11398"/>
            <a:ext cx="4608195" cy="245110"/>
            <a:chOff x="0" y="3211398"/>
            <a:chExt cx="4608195" cy="245110"/>
          </a:xfrm>
        </p:grpSpPr>
        <p:sp>
          <p:nvSpPr>
            <p:cNvPr id="8" name="object 8"/>
            <p:cNvSpPr/>
            <p:nvPr/>
          </p:nvSpPr>
          <p:spPr>
            <a:xfrm>
              <a:off x="0" y="321139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7D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33369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27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5300" y="3195432"/>
            <a:ext cx="841375" cy="25971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dirty="0" sz="600" spc="5">
                <a:solidFill>
                  <a:srgbClr val="FFFFFF"/>
                </a:solidFill>
                <a:latin typeface="Lucida Sans Unicode"/>
                <a:cs typeface="Lucida Sans Unicode"/>
              </a:rPr>
              <a:t>DDDDDDDDDDDDDD  </a:t>
            </a:r>
            <a:r>
              <a:rPr dirty="0" sz="600" spc="-15">
                <a:solidFill>
                  <a:srgbClr val="FFFFFF"/>
                </a:solidFill>
                <a:latin typeface="Lucida Sans Unicode"/>
                <a:cs typeface="Lucida Sans Unicode"/>
                <a:hlinkClick r:id="rId2" action="ppaction://hlinksldjump"/>
              </a:rPr>
              <a:t>CCCCCCCCCC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20"/>
              <a:t>UUUUUUUUUUUUUUU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BBBBBBBBBBB</dc:creator>
  <dc:title>AAAAAAAAAAAAAAAAA</dc:title>
  <dcterms:created xsi:type="dcterms:W3CDTF">2022-09-02T22:11:22Z</dcterms:created>
  <dcterms:modified xsi:type="dcterms:W3CDTF">2022-09-02T22:11:22Z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2022-09-02T00:00:00Z</vt:filetime>
  </property>
</Properties>
</file>