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C7DAF1-DFBC-4BCD-B675-0F20CEFFC96F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23F1B-672A-490A-9507-E6BF0B0233A6}" type="pres">
      <dgm:prSet presAssocID="{F2C7DAF1-DFBC-4BCD-B675-0F20CEFFC96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88BEB219-202C-43DF-94F8-93DE18460C99}" type="presOf" srcId="{F2C7DAF1-DFBC-4BCD-B675-0F20CEFFC96F}" destId="{29423F1B-672A-490A-9507-E6BF0B0233A6}" srcOrd="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53DC7-74A7-44BF-9A54-18C3F96C901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B2028-CD8D-4033-BE96-EF0EF22BC6BC}">
      <dgm:prSet phldrT="[Text]"/>
      <dgm:spPr/>
      <dgm:t>
        <a:bodyPr/>
        <a:lstStyle/>
        <a:p>
          <a:r>
            <a:rPr lang="en-US" dirty="0" err="1"/>
            <a:t>MALAYSYA</a:t>
          </a:r>
          <a:endParaRPr lang="en-US" dirty="0"/>
        </a:p>
      </dgm:t>
    </dgm:pt>
    <dgm:pt modelId="{D61DACA3-DF03-40BA-893B-B67F8F53E19A}" type="parTrans" cxnId="{E6CE5A9A-D2A6-453A-B814-6C7A03E59C47}">
      <dgm:prSet/>
      <dgm:spPr/>
      <dgm:t>
        <a:bodyPr/>
        <a:lstStyle/>
        <a:p>
          <a:endParaRPr lang="en-US"/>
        </a:p>
      </dgm:t>
    </dgm:pt>
    <dgm:pt modelId="{8E55B092-3EE6-445D-ADA9-FDD11633DA9E}" type="sibTrans" cxnId="{E6CE5A9A-D2A6-453A-B814-6C7A03E59C47}">
      <dgm:prSet/>
      <dgm:spPr/>
      <dgm:t>
        <a:bodyPr/>
        <a:lstStyle/>
        <a:p>
          <a:endParaRPr lang="en-US"/>
        </a:p>
      </dgm:t>
    </dgm:pt>
    <dgm:pt modelId="{9087E489-5B43-43BD-9FEC-D31CF4E33BA5}">
      <dgm:prSet phldrT="[Text]"/>
      <dgm:spPr/>
      <dgm:t>
        <a:bodyPr/>
        <a:lstStyle/>
        <a:p>
          <a:r>
            <a:rPr lang="en-US" dirty="0" err="1"/>
            <a:t>THÁI</a:t>
          </a:r>
          <a:r>
            <a:rPr lang="en-US" dirty="0"/>
            <a:t> LAN</a:t>
          </a:r>
        </a:p>
      </dgm:t>
    </dgm:pt>
    <dgm:pt modelId="{BC3D6D75-4F9B-4272-A2AF-B3FAA608A0EC}" type="parTrans" cxnId="{81045F3F-03E8-49FC-A6D4-236940459515}">
      <dgm:prSet/>
      <dgm:spPr/>
      <dgm:t>
        <a:bodyPr/>
        <a:lstStyle/>
        <a:p>
          <a:endParaRPr lang="en-US"/>
        </a:p>
      </dgm:t>
    </dgm:pt>
    <dgm:pt modelId="{F6DB1213-9AA3-4EE2-BBA0-1987059F39C5}" type="sibTrans" cxnId="{81045F3F-03E8-49FC-A6D4-236940459515}">
      <dgm:prSet/>
      <dgm:spPr/>
      <dgm:t>
        <a:bodyPr/>
        <a:lstStyle/>
        <a:p>
          <a:endParaRPr lang="en-US"/>
        </a:p>
      </dgm:t>
    </dgm:pt>
    <dgm:pt modelId="{62384602-2161-429D-970B-C6FD9F300418}">
      <dgm:prSet phldrT="[Text]"/>
      <dgm:spPr/>
      <dgm:t>
        <a:bodyPr/>
        <a:lstStyle/>
        <a:p>
          <a:r>
            <a:rPr lang="en-US" dirty="0" err="1"/>
            <a:t>SINGIAPORE</a:t>
          </a:r>
          <a:endParaRPr lang="en-US" dirty="0"/>
        </a:p>
      </dgm:t>
    </dgm:pt>
    <dgm:pt modelId="{B488FC4D-2BF9-4BF3-81A2-C72BF5FA6662}" type="parTrans" cxnId="{6CF15A0E-EEBC-45A3-BF04-827CC934190D}">
      <dgm:prSet/>
      <dgm:spPr/>
      <dgm:t>
        <a:bodyPr/>
        <a:lstStyle/>
        <a:p>
          <a:endParaRPr lang="en-US"/>
        </a:p>
      </dgm:t>
    </dgm:pt>
    <dgm:pt modelId="{F23E155D-13AE-4607-8F9B-CAFB4C41AAA0}" type="sibTrans" cxnId="{6CF15A0E-EEBC-45A3-BF04-827CC934190D}">
      <dgm:prSet/>
      <dgm:spPr/>
      <dgm:t>
        <a:bodyPr/>
        <a:lstStyle/>
        <a:p>
          <a:endParaRPr lang="en-US"/>
        </a:p>
      </dgm:t>
    </dgm:pt>
    <dgm:pt modelId="{EF077B00-A1FB-4238-8ECC-2CE12E8FDF19}">
      <dgm:prSet phldrT="[Text]"/>
      <dgm:spPr/>
      <dgm:t>
        <a:bodyPr/>
        <a:lstStyle/>
        <a:p>
          <a:r>
            <a:rPr lang="en-US" dirty="0" err="1"/>
            <a:t>PHYLYPPINE</a:t>
          </a:r>
          <a:endParaRPr lang="en-US" dirty="0"/>
        </a:p>
      </dgm:t>
    </dgm:pt>
    <dgm:pt modelId="{95D9AF95-3944-4786-8FC1-D6630DB536ED}" type="parTrans" cxnId="{5CBF3212-8CEE-4794-ABCB-E6A515E775C2}">
      <dgm:prSet/>
      <dgm:spPr/>
      <dgm:t>
        <a:bodyPr/>
        <a:lstStyle/>
        <a:p>
          <a:endParaRPr lang="en-US"/>
        </a:p>
      </dgm:t>
    </dgm:pt>
    <dgm:pt modelId="{6094F248-36F4-47D4-8925-94E369549F44}" type="sibTrans" cxnId="{5CBF3212-8CEE-4794-ABCB-E6A515E775C2}">
      <dgm:prSet/>
      <dgm:spPr/>
      <dgm:t>
        <a:bodyPr/>
        <a:lstStyle/>
        <a:p>
          <a:endParaRPr lang="en-US"/>
        </a:p>
      </dgm:t>
    </dgm:pt>
    <dgm:pt modelId="{DFF90808-1073-4BD2-BA0E-F2243B793A91}">
      <dgm:prSet phldrT="[Text]"/>
      <dgm:spPr/>
      <dgm:t>
        <a:bodyPr/>
        <a:lstStyle/>
        <a:p>
          <a:r>
            <a:rPr lang="en-US" dirty="0" err="1"/>
            <a:t>VIỆT</a:t>
          </a:r>
          <a:r>
            <a:rPr lang="en-US" dirty="0"/>
            <a:t> NAM</a:t>
          </a:r>
        </a:p>
      </dgm:t>
    </dgm:pt>
    <dgm:pt modelId="{617B2A31-16A9-4F38-97BA-031FDABD4904}" type="parTrans" cxnId="{82174CC0-3924-4744-87D7-DECC0B740486}">
      <dgm:prSet/>
      <dgm:spPr/>
      <dgm:t>
        <a:bodyPr/>
        <a:lstStyle/>
        <a:p>
          <a:endParaRPr lang="en-US"/>
        </a:p>
      </dgm:t>
    </dgm:pt>
    <dgm:pt modelId="{1AFBBAA1-D15F-420D-B9CB-34F8C1CF4F7A}" type="sibTrans" cxnId="{82174CC0-3924-4744-87D7-DECC0B740486}">
      <dgm:prSet/>
      <dgm:spPr/>
      <dgm:t>
        <a:bodyPr/>
        <a:lstStyle/>
        <a:p>
          <a:endParaRPr lang="en-US"/>
        </a:p>
      </dgm:t>
    </dgm:pt>
    <dgm:pt modelId="{EE3637EC-E540-4069-873E-C3A872F2B24D}">
      <dgm:prSet phldrT="[Text]"/>
      <dgm:spPr/>
      <dgm:t>
        <a:bodyPr/>
        <a:lstStyle/>
        <a:p>
          <a:r>
            <a:rPr lang="en-US" dirty="0"/>
            <a:t>INDONESIA</a:t>
          </a:r>
        </a:p>
      </dgm:t>
    </dgm:pt>
    <dgm:pt modelId="{C20EA1DD-1CF0-4724-8C34-4288BAD75A3B}" type="parTrans" cxnId="{BD0627D6-133D-4F40-B0A3-264B70A0C514}">
      <dgm:prSet/>
      <dgm:spPr/>
      <dgm:t>
        <a:bodyPr/>
        <a:lstStyle/>
        <a:p>
          <a:endParaRPr lang="en-US"/>
        </a:p>
      </dgm:t>
    </dgm:pt>
    <dgm:pt modelId="{4DA7C093-6F9B-40AC-8521-A44AF01CA712}" type="sibTrans" cxnId="{BD0627D6-133D-4F40-B0A3-264B70A0C514}">
      <dgm:prSet/>
      <dgm:spPr/>
      <dgm:t>
        <a:bodyPr/>
        <a:lstStyle/>
        <a:p>
          <a:endParaRPr lang="en-US"/>
        </a:p>
      </dgm:t>
    </dgm:pt>
    <dgm:pt modelId="{482ECCAA-6594-4A77-91BB-F1AD530A22BC}">
      <dgm:prSet phldrT="[Text]"/>
      <dgm:spPr/>
      <dgm:t>
        <a:bodyPr/>
        <a:lstStyle/>
        <a:p>
          <a:r>
            <a:rPr lang="en-US" dirty="0"/>
            <a:t>BRUNET</a:t>
          </a:r>
        </a:p>
      </dgm:t>
    </dgm:pt>
    <dgm:pt modelId="{3DB99CD4-9A1E-410B-88C0-5548375E03E9}" type="parTrans" cxnId="{CC19B389-7034-4450-B1C8-585D1B79E407}">
      <dgm:prSet/>
      <dgm:spPr/>
      <dgm:t>
        <a:bodyPr/>
        <a:lstStyle/>
        <a:p>
          <a:endParaRPr lang="en-US"/>
        </a:p>
      </dgm:t>
    </dgm:pt>
    <dgm:pt modelId="{19212F53-5004-4E53-8C21-F55001389036}" type="sibTrans" cxnId="{CC19B389-7034-4450-B1C8-585D1B79E407}">
      <dgm:prSet/>
      <dgm:spPr/>
      <dgm:t>
        <a:bodyPr/>
        <a:lstStyle/>
        <a:p>
          <a:endParaRPr lang="en-US"/>
        </a:p>
      </dgm:t>
    </dgm:pt>
    <dgm:pt modelId="{8125C3B3-FA35-4BD4-B01A-AC61D518DA50}">
      <dgm:prSet phldrT="[Text]"/>
      <dgm:spPr/>
      <dgm:t>
        <a:bodyPr/>
        <a:lstStyle/>
        <a:p>
          <a:r>
            <a:rPr lang="en-US" dirty="0"/>
            <a:t>MYANMAR</a:t>
          </a:r>
        </a:p>
      </dgm:t>
    </dgm:pt>
    <dgm:pt modelId="{E1AA8379-95FF-4F1F-B29C-65F467207596}" type="parTrans" cxnId="{EDA39963-62A0-4435-8646-0B3260B040C5}">
      <dgm:prSet/>
      <dgm:spPr/>
      <dgm:t>
        <a:bodyPr/>
        <a:lstStyle/>
        <a:p>
          <a:endParaRPr lang="en-US"/>
        </a:p>
      </dgm:t>
    </dgm:pt>
    <dgm:pt modelId="{ABE3784F-C37C-402D-A296-D16B4F7ADD71}" type="sibTrans" cxnId="{EDA39963-62A0-4435-8646-0B3260B040C5}">
      <dgm:prSet/>
      <dgm:spPr/>
      <dgm:t>
        <a:bodyPr/>
        <a:lstStyle/>
        <a:p>
          <a:endParaRPr lang="en-US"/>
        </a:p>
      </dgm:t>
    </dgm:pt>
    <dgm:pt modelId="{ED74B1BF-AA6D-4B27-9E62-E80CE5B437F7}">
      <dgm:prSet phldrT="[Text]"/>
      <dgm:spPr/>
      <dgm:t>
        <a:bodyPr/>
        <a:lstStyle/>
        <a:p>
          <a:r>
            <a:rPr lang="en-US" dirty="0" err="1"/>
            <a:t>CAMPUCHIA</a:t>
          </a:r>
          <a:endParaRPr lang="en-US" dirty="0"/>
        </a:p>
      </dgm:t>
    </dgm:pt>
    <dgm:pt modelId="{08E617B5-729E-4C99-B77A-B4E1DD0D2754}" type="parTrans" cxnId="{44A45704-9725-4DA5-AEE9-5E1E57902281}">
      <dgm:prSet/>
      <dgm:spPr/>
      <dgm:t>
        <a:bodyPr/>
        <a:lstStyle/>
        <a:p>
          <a:endParaRPr lang="en-US"/>
        </a:p>
      </dgm:t>
    </dgm:pt>
    <dgm:pt modelId="{FC5D0A7E-C44B-4C03-9CFD-CF9BCA5137DD}" type="sibTrans" cxnId="{44A45704-9725-4DA5-AEE9-5E1E57902281}">
      <dgm:prSet/>
      <dgm:spPr/>
      <dgm:t>
        <a:bodyPr/>
        <a:lstStyle/>
        <a:p>
          <a:endParaRPr lang="en-US"/>
        </a:p>
      </dgm:t>
    </dgm:pt>
    <dgm:pt modelId="{76A92EEA-1930-48B2-A483-B0B9EEBA3550}">
      <dgm:prSet phldrT="[Text]"/>
      <dgm:spPr/>
      <dgm:t>
        <a:bodyPr/>
        <a:lstStyle/>
        <a:p>
          <a:r>
            <a:rPr lang="en-US" dirty="0" err="1"/>
            <a:t>LÀO</a:t>
          </a:r>
          <a:endParaRPr lang="en-US" dirty="0"/>
        </a:p>
      </dgm:t>
    </dgm:pt>
    <dgm:pt modelId="{7F565366-FEA6-482A-BC35-F06189693145}" type="parTrans" cxnId="{3B609F44-3106-4F87-B2FC-684A6317E32F}">
      <dgm:prSet/>
      <dgm:spPr/>
      <dgm:t>
        <a:bodyPr/>
        <a:lstStyle/>
        <a:p>
          <a:endParaRPr lang="en-US"/>
        </a:p>
      </dgm:t>
    </dgm:pt>
    <dgm:pt modelId="{FF2444C0-C6A9-4DB0-9190-5F9A69F64260}" type="sibTrans" cxnId="{3B609F44-3106-4F87-B2FC-684A6317E32F}">
      <dgm:prSet/>
      <dgm:spPr/>
      <dgm:t>
        <a:bodyPr/>
        <a:lstStyle/>
        <a:p>
          <a:endParaRPr lang="en-US"/>
        </a:p>
      </dgm:t>
    </dgm:pt>
    <dgm:pt modelId="{339E8FB6-E27B-4C6D-B3F8-55809D687730}" type="pres">
      <dgm:prSet presAssocID="{59B53DC7-74A7-44BF-9A54-18C3F96C9010}" presName="cycle" presStyleCnt="0">
        <dgm:presLayoutVars>
          <dgm:dir/>
          <dgm:resizeHandles val="exact"/>
        </dgm:presLayoutVars>
      </dgm:prSet>
      <dgm:spPr/>
    </dgm:pt>
    <dgm:pt modelId="{2A403001-7673-4205-A6B3-353E94815817}" type="pres">
      <dgm:prSet presAssocID="{453B2028-CD8D-4033-BE96-EF0EF22BC6BC}" presName="node" presStyleLbl="node1" presStyleIdx="0" presStyleCnt="10" custScaleX="108803" custRadScaleRad="93353" custRadScaleInc="76624">
        <dgm:presLayoutVars>
          <dgm:bulletEnabled val="1"/>
        </dgm:presLayoutVars>
      </dgm:prSet>
      <dgm:spPr/>
    </dgm:pt>
    <dgm:pt modelId="{DF85DB60-A1DB-4BB9-B6BA-8D2F6031621F}" type="pres">
      <dgm:prSet presAssocID="{453B2028-CD8D-4033-BE96-EF0EF22BC6BC}" presName="spNode" presStyleCnt="0"/>
      <dgm:spPr/>
    </dgm:pt>
    <dgm:pt modelId="{F24BFCB0-2446-4A5C-8A39-25DB12021EB7}" type="pres">
      <dgm:prSet presAssocID="{8E55B092-3EE6-445D-ADA9-FDD11633DA9E}" presName="sibTrans" presStyleLbl="sibTrans1D1" presStyleIdx="0" presStyleCnt="10"/>
      <dgm:spPr/>
    </dgm:pt>
    <dgm:pt modelId="{A7FF5D8E-2AC6-491C-BA5A-16C6141A5F4C}" type="pres">
      <dgm:prSet presAssocID="{9087E489-5B43-43BD-9FEC-D31CF4E33BA5}" presName="node" presStyleLbl="node1" presStyleIdx="1" presStyleCnt="10" custScaleX="116678" custRadScaleRad="107010" custRadScaleInc="116455">
        <dgm:presLayoutVars>
          <dgm:bulletEnabled val="1"/>
        </dgm:presLayoutVars>
      </dgm:prSet>
      <dgm:spPr/>
    </dgm:pt>
    <dgm:pt modelId="{93107F44-2B38-4715-9BB9-B01F1738E766}" type="pres">
      <dgm:prSet presAssocID="{9087E489-5B43-43BD-9FEC-D31CF4E33BA5}" presName="spNode" presStyleCnt="0"/>
      <dgm:spPr/>
    </dgm:pt>
    <dgm:pt modelId="{4B06B8D0-FDB2-4998-B7FE-757F6CC1FE26}" type="pres">
      <dgm:prSet presAssocID="{F6DB1213-9AA3-4EE2-BBA0-1987059F39C5}" presName="sibTrans" presStyleLbl="sibTrans1D1" presStyleIdx="1" presStyleCnt="10"/>
      <dgm:spPr/>
    </dgm:pt>
    <dgm:pt modelId="{1112184A-6344-4F67-9AA2-EA7E4624B2C5}" type="pres">
      <dgm:prSet presAssocID="{62384602-2161-429D-970B-C6FD9F300418}" presName="node" presStyleLbl="node1" presStyleIdx="2" presStyleCnt="10" custScaleX="86802" custScaleY="101573" custRadScaleRad="116580" custRadScaleInc="-1569">
        <dgm:presLayoutVars>
          <dgm:bulletEnabled val="1"/>
        </dgm:presLayoutVars>
      </dgm:prSet>
      <dgm:spPr/>
    </dgm:pt>
    <dgm:pt modelId="{EDA666AC-5726-4688-980C-C9DFF2E3CE65}" type="pres">
      <dgm:prSet presAssocID="{62384602-2161-429D-970B-C6FD9F300418}" presName="spNode" presStyleCnt="0"/>
      <dgm:spPr/>
    </dgm:pt>
    <dgm:pt modelId="{648226F6-1E5A-444E-8129-BB848A96EDD3}" type="pres">
      <dgm:prSet presAssocID="{F23E155D-13AE-4607-8F9B-CAFB4C41AAA0}" presName="sibTrans" presStyleLbl="sibTrans1D1" presStyleIdx="2" presStyleCnt="10"/>
      <dgm:spPr/>
    </dgm:pt>
    <dgm:pt modelId="{8B55782E-61A1-4A5B-8843-E78568160211}" type="pres">
      <dgm:prSet presAssocID="{EF077B00-A1FB-4238-8ECC-2CE12E8FDF19}" presName="node" presStyleLbl="node1" presStyleIdx="3" presStyleCnt="10" custScaleX="109655" custRadScaleRad="112056" custRadScaleInc="-115135">
        <dgm:presLayoutVars>
          <dgm:bulletEnabled val="1"/>
        </dgm:presLayoutVars>
      </dgm:prSet>
      <dgm:spPr/>
    </dgm:pt>
    <dgm:pt modelId="{29436F44-9316-47D6-8F78-B6259300A197}" type="pres">
      <dgm:prSet presAssocID="{EF077B00-A1FB-4238-8ECC-2CE12E8FDF19}" presName="spNode" presStyleCnt="0"/>
      <dgm:spPr/>
    </dgm:pt>
    <dgm:pt modelId="{3DC2AAC9-10F4-4E56-A6BF-40204631BCF2}" type="pres">
      <dgm:prSet presAssocID="{6094F248-36F4-47D4-8925-94E369549F44}" presName="sibTrans" presStyleLbl="sibTrans1D1" presStyleIdx="3" presStyleCnt="10"/>
      <dgm:spPr/>
    </dgm:pt>
    <dgm:pt modelId="{5FB9A40A-AD73-4164-8B4E-629C229DCA3D}" type="pres">
      <dgm:prSet presAssocID="{EE3637EC-E540-4069-873E-C3A872F2B24D}" presName="node" presStyleLbl="node1" presStyleIdx="4" presStyleCnt="10" custScaleX="136651" custRadScaleRad="103385" custRadScaleInc="-156037">
        <dgm:presLayoutVars>
          <dgm:bulletEnabled val="1"/>
        </dgm:presLayoutVars>
      </dgm:prSet>
      <dgm:spPr/>
    </dgm:pt>
    <dgm:pt modelId="{A36985AB-A2EE-4E8E-A8C5-5DE23B83669C}" type="pres">
      <dgm:prSet presAssocID="{EE3637EC-E540-4069-873E-C3A872F2B24D}" presName="spNode" presStyleCnt="0"/>
      <dgm:spPr/>
    </dgm:pt>
    <dgm:pt modelId="{A7707104-7E31-4951-B436-47607DFFF872}" type="pres">
      <dgm:prSet presAssocID="{4DA7C093-6F9B-40AC-8521-A44AF01CA712}" presName="sibTrans" presStyleLbl="sibTrans1D1" presStyleIdx="4" presStyleCnt="10"/>
      <dgm:spPr/>
    </dgm:pt>
    <dgm:pt modelId="{0CF7E892-510D-4F39-85F7-045D61BD8639}" type="pres">
      <dgm:prSet presAssocID="{DFF90808-1073-4BD2-BA0E-F2243B793A91}" presName="node" presStyleLbl="node1" presStyleIdx="5" presStyleCnt="10" custScaleX="129013" custRadScaleRad="79654" custRadScaleInc="-72627">
        <dgm:presLayoutVars>
          <dgm:bulletEnabled val="1"/>
        </dgm:presLayoutVars>
      </dgm:prSet>
      <dgm:spPr/>
    </dgm:pt>
    <dgm:pt modelId="{BB3EF5DA-9226-4E94-B103-B7352A7102B4}" type="pres">
      <dgm:prSet presAssocID="{DFF90808-1073-4BD2-BA0E-F2243B793A91}" presName="spNode" presStyleCnt="0"/>
      <dgm:spPr/>
    </dgm:pt>
    <dgm:pt modelId="{6030BE21-5BEB-4FEC-8CB7-03CDD020A9F9}" type="pres">
      <dgm:prSet presAssocID="{1AFBBAA1-D15F-420D-B9CB-34F8C1CF4F7A}" presName="sibTrans" presStyleLbl="sibTrans1D1" presStyleIdx="5" presStyleCnt="10"/>
      <dgm:spPr/>
    </dgm:pt>
    <dgm:pt modelId="{F520F8AB-25AB-48F3-9C20-AA066374210E}" type="pres">
      <dgm:prSet presAssocID="{482ECCAA-6594-4A77-91BB-F1AD530A22BC}" presName="node" presStyleLbl="node1" presStyleIdx="6" presStyleCnt="10" custScaleX="142715" custRadScaleRad="92422" custRadScaleInc="109555">
        <dgm:presLayoutVars>
          <dgm:bulletEnabled val="1"/>
        </dgm:presLayoutVars>
      </dgm:prSet>
      <dgm:spPr/>
    </dgm:pt>
    <dgm:pt modelId="{027594B1-785A-4661-9034-08F05980A550}" type="pres">
      <dgm:prSet presAssocID="{482ECCAA-6594-4A77-91BB-F1AD530A22BC}" presName="spNode" presStyleCnt="0"/>
      <dgm:spPr/>
    </dgm:pt>
    <dgm:pt modelId="{F77EB327-3082-453B-A07E-52C1CAADE224}" type="pres">
      <dgm:prSet presAssocID="{19212F53-5004-4E53-8C21-F55001389036}" presName="sibTrans" presStyleLbl="sibTrans1D1" presStyleIdx="6" presStyleCnt="10"/>
      <dgm:spPr/>
    </dgm:pt>
    <dgm:pt modelId="{2B5A0F1D-468B-4325-9AAE-CC77B7303C00}" type="pres">
      <dgm:prSet presAssocID="{8125C3B3-FA35-4BD4-B01A-AC61D518DA50}" presName="node" presStyleLbl="node1" presStyleIdx="7" presStyleCnt="10" custScaleX="135967" custRadScaleRad="106613" custRadScaleInc="119496">
        <dgm:presLayoutVars>
          <dgm:bulletEnabled val="1"/>
        </dgm:presLayoutVars>
      </dgm:prSet>
      <dgm:spPr/>
    </dgm:pt>
    <dgm:pt modelId="{7B723FE2-3E07-49A7-B4EC-885D41E79B24}" type="pres">
      <dgm:prSet presAssocID="{8125C3B3-FA35-4BD4-B01A-AC61D518DA50}" presName="spNode" presStyleCnt="0"/>
      <dgm:spPr/>
    </dgm:pt>
    <dgm:pt modelId="{AB1AC745-5B60-40C5-99B2-A2FF661B16E7}" type="pres">
      <dgm:prSet presAssocID="{ABE3784F-C37C-402D-A296-D16B4F7ADD71}" presName="sibTrans" presStyleLbl="sibTrans1D1" presStyleIdx="7" presStyleCnt="10"/>
      <dgm:spPr/>
    </dgm:pt>
    <dgm:pt modelId="{BF220EB3-CF96-47FC-B7F5-7947F329FE74}" type="pres">
      <dgm:prSet presAssocID="{ED74B1BF-AA6D-4B27-9E62-E80CE5B437F7}" presName="node" presStyleLbl="node1" presStyleIdx="8" presStyleCnt="10" custScaleX="153680" custRadScaleRad="109772" custRadScaleInc="51404">
        <dgm:presLayoutVars>
          <dgm:bulletEnabled val="1"/>
        </dgm:presLayoutVars>
      </dgm:prSet>
      <dgm:spPr/>
    </dgm:pt>
    <dgm:pt modelId="{ADFC5ADB-856A-4576-A5E7-9D8AB8D662DD}" type="pres">
      <dgm:prSet presAssocID="{ED74B1BF-AA6D-4B27-9E62-E80CE5B437F7}" presName="spNode" presStyleCnt="0"/>
      <dgm:spPr/>
    </dgm:pt>
    <dgm:pt modelId="{BC97E5BA-C587-4FEB-8D82-D79FD72D35A5}" type="pres">
      <dgm:prSet presAssocID="{FC5D0A7E-C44B-4C03-9CFD-CF9BCA5137DD}" presName="sibTrans" presStyleLbl="sibTrans1D1" presStyleIdx="8" presStyleCnt="10"/>
      <dgm:spPr/>
    </dgm:pt>
    <dgm:pt modelId="{8AF7B250-6EA6-479A-B673-93ADB28CDD84}" type="pres">
      <dgm:prSet presAssocID="{76A92EEA-1930-48B2-A483-B0B9EEBA3550}" presName="node" presStyleLbl="node1" presStyleIdx="9" presStyleCnt="10" custScaleX="103135" custRadScaleRad="101778" custRadScaleInc="32985">
        <dgm:presLayoutVars>
          <dgm:bulletEnabled val="1"/>
        </dgm:presLayoutVars>
      </dgm:prSet>
      <dgm:spPr/>
    </dgm:pt>
    <dgm:pt modelId="{63CA6A57-697F-49DF-BDC1-0D05D746C2DC}" type="pres">
      <dgm:prSet presAssocID="{76A92EEA-1930-48B2-A483-B0B9EEBA3550}" presName="spNode" presStyleCnt="0"/>
      <dgm:spPr/>
    </dgm:pt>
    <dgm:pt modelId="{1F923B66-D70E-410F-8957-7EF780A829B9}" type="pres">
      <dgm:prSet presAssocID="{FF2444C0-C6A9-4DB0-9190-5F9A69F64260}" presName="sibTrans" presStyleLbl="sibTrans1D1" presStyleIdx="9" presStyleCnt="10"/>
      <dgm:spPr/>
    </dgm:pt>
  </dgm:ptLst>
  <dgm:cxnLst>
    <dgm:cxn modelId="{44A45704-9725-4DA5-AEE9-5E1E57902281}" srcId="{59B53DC7-74A7-44BF-9A54-18C3F96C9010}" destId="{ED74B1BF-AA6D-4B27-9E62-E80CE5B437F7}" srcOrd="8" destOrd="0" parTransId="{08E617B5-729E-4C99-B77A-B4E1DD0D2754}" sibTransId="{FC5D0A7E-C44B-4C03-9CFD-CF9BCA5137DD}"/>
    <dgm:cxn modelId="{D02DA50D-7E53-42E1-BC10-01C8BE20D9D7}" type="presOf" srcId="{EE3637EC-E540-4069-873E-C3A872F2B24D}" destId="{5FB9A40A-AD73-4164-8B4E-629C229DCA3D}" srcOrd="0" destOrd="0" presId="urn:microsoft.com/office/officeart/2005/8/layout/cycle5"/>
    <dgm:cxn modelId="{6CF15A0E-EEBC-45A3-BF04-827CC934190D}" srcId="{59B53DC7-74A7-44BF-9A54-18C3F96C9010}" destId="{62384602-2161-429D-970B-C6FD9F300418}" srcOrd="2" destOrd="0" parTransId="{B488FC4D-2BF9-4BF3-81A2-C72BF5FA6662}" sibTransId="{F23E155D-13AE-4607-8F9B-CAFB4C41AAA0}"/>
    <dgm:cxn modelId="{5CBF3212-8CEE-4794-ABCB-E6A515E775C2}" srcId="{59B53DC7-74A7-44BF-9A54-18C3F96C9010}" destId="{EF077B00-A1FB-4238-8ECC-2CE12E8FDF19}" srcOrd="3" destOrd="0" parTransId="{95D9AF95-3944-4786-8FC1-D6630DB536ED}" sibTransId="{6094F248-36F4-47D4-8925-94E369549F44}"/>
    <dgm:cxn modelId="{EE905224-9FC5-40F0-9292-C0D68F2BA9C4}" type="presOf" srcId="{EF077B00-A1FB-4238-8ECC-2CE12E8FDF19}" destId="{8B55782E-61A1-4A5B-8843-E78568160211}" srcOrd="0" destOrd="0" presId="urn:microsoft.com/office/officeart/2005/8/layout/cycle5"/>
    <dgm:cxn modelId="{B887D828-2AEF-4725-8E00-B2A33B04688E}" type="presOf" srcId="{F23E155D-13AE-4607-8F9B-CAFB4C41AAA0}" destId="{648226F6-1E5A-444E-8129-BB848A96EDD3}" srcOrd="0" destOrd="0" presId="urn:microsoft.com/office/officeart/2005/8/layout/cycle5"/>
    <dgm:cxn modelId="{B41D012D-0D3D-4B78-93CC-45CF137DB790}" type="presOf" srcId="{6094F248-36F4-47D4-8925-94E369549F44}" destId="{3DC2AAC9-10F4-4E56-A6BF-40204631BCF2}" srcOrd="0" destOrd="0" presId="urn:microsoft.com/office/officeart/2005/8/layout/cycle5"/>
    <dgm:cxn modelId="{43659D2E-54CC-4418-A7D5-2CD0FBA79FF0}" type="presOf" srcId="{ED74B1BF-AA6D-4B27-9E62-E80CE5B437F7}" destId="{BF220EB3-CF96-47FC-B7F5-7947F329FE74}" srcOrd="0" destOrd="0" presId="urn:microsoft.com/office/officeart/2005/8/layout/cycle5"/>
    <dgm:cxn modelId="{03813435-9B3F-435B-8BC7-22DBA63EA480}" type="presOf" srcId="{59B53DC7-74A7-44BF-9A54-18C3F96C9010}" destId="{339E8FB6-E27B-4C6D-B3F8-55809D687730}" srcOrd="0" destOrd="0" presId="urn:microsoft.com/office/officeart/2005/8/layout/cycle5"/>
    <dgm:cxn modelId="{728A6F37-44C5-4EE5-B4D4-EFAAE8F9E268}" type="presOf" srcId="{62384602-2161-429D-970B-C6FD9F300418}" destId="{1112184A-6344-4F67-9AA2-EA7E4624B2C5}" srcOrd="0" destOrd="0" presId="urn:microsoft.com/office/officeart/2005/8/layout/cycle5"/>
    <dgm:cxn modelId="{81045F3F-03E8-49FC-A6D4-236940459515}" srcId="{59B53DC7-74A7-44BF-9A54-18C3F96C9010}" destId="{9087E489-5B43-43BD-9FEC-D31CF4E33BA5}" srcOrd="1" destOrd="0" parTransId="{BC3D6D75-4F9B-4272-A2AF-B3FAA608A0EC}" sibTransId="{F6DB1213-9AA3-4EE2-BBA0-1987059F39C5}"/>
    <dgm:cxn modelId="{EDA39963-62A0-4435-8646-0B3260B040C5}" srcId="{59B53DC7-74A7-44BF-9A54-18C3F96C9010}" destId="{8125C3B3-FA35-4BD4-B01A-AC61D518DA50}" srcOrd="7" destOrd="0" parTransId="{E1AA8379-95FF-4F1F-B29C-65F467207596}" sibTransId="{ABE3784F-C37C-402D-A296-D16B4F7ADD71}"/>
    <dgm:cxn modelId="{D078C663-B187-4C13-B661-11EF3B47FED0}" type="presOf" srcId="{76A92EEA-1930-48B2-A483-B0B9EEBA3550}" destId="{8AF7B250-6EA6-479A-B673-93ADB28CDD84}" srcOrd="0" destOrd="0" presId="urn:microsoft.com/office/officeart/2005/8/layout/cycle5"/>
    <dgm:cxn modelId="{3B609F44-3106-4F87-B2FC-684A6317E32F}" srcId="{59B53DC7-74A7-44BF-9A54-18C3F96C9010}" destId="{76A92EEA-1930-48B2-A483-B0B9EEBA3550}" srcOrd="9" destOrd="0" parTransId="{7F565366-FEA6-482A-BC35-F06189693145}" sibTransId="{FF2444C0-C6A9-4DB0-9190-5F9A69F64260}"/>
    <dgm:cxn modelId="{4CF71651-7675-4A66-9558-C692C83E1478}" type="presOf" srcId="{F6DB1213-9AA3-4EE2-BBA0-1987059F39C5}" destId="{4B06B8D0-FDB2-4998-B7FE-757F6CC1FE26}" srcOrd="0" destOrd="0" presId="urn:microsoft.com/office/officeart/2005/8/layout/cycle5"/>
    <dgm:cxn modelId="{FA378874-3E9A-48F5-93C4-3978DADD4CED}" type="presOf" srcId="{FF2444C0-C6A9-4DB0-9190-5F9A69F64260}" destId="{1F923B66-D70E-410F-8957-7EF780A829B9}" srcOrd="0" destOrd="0" presId="urn:microsoft.com/office/officeart/2005/8/layout/cycle5"/>
    <dgm:cxn modelId="{75F2D574-BBE2-4296-81A7-2270D3808A3D}" type="presOf" srcId="{4DA7C093-6F9B-40AC-8521-A44AF01CA712}" destId="{A7707104-7E31-4951-B436-47607DFFF872}" srcOrd="0" destOrd="0" presId="urn:microsoft.com/office/officeart/2005/8/layout/cycle5"/>
    <dgm:cxn modelId="{CEA98259-2313-4906-8769-BD2AF0C061EC}" type="presOf" srcId="{DFF90808-1073-4BD2-BA0E-F2243B793A91}" destId="{0CF7E892-510D-4F39-85F7-045D61BD8639}" srcOrd="0" destOrd="0" presId="urn:microsoft.com/office/officeart/2005/8/layout/cycle5"/>
    <dgm:cxn modelId="{CC19B389-7034-4450-B1C8-585D1B79E407}" srcId="{59B53DC7-74A7-44BF-9A54-18C3F96C9010}" destId="{482ECCAA-6594-4A77-91BB-F1AD530A22BC}" srcOrd="6" destOrd="0" parTransId="{3DB99CD4-9A1E-410B-88C0-5548375E03E9}" sibTransId="{19212F53-5004-4E53-8C21-F55001389036}"/>
    <dgm:cxn modelId="{E2CAF28A-C988-4002-B838-C8885900AD99}" type="presOf" srcId="{1AFBBAA1-D15F-420D-B9CB-34F8C1CF4F7A}" destId="{6030BE21-5BEB-4FEC-8CB7-03CDD020A9F9}" srcOrd="0" destOrd="0" presId="urn:microsoft.com/office/officeart/2005/8/layout/cycle5"/>
    <dgm:cxn modelId="{E6CE5A9A-D2A6-453A-B814-6C7A03E59C47}" srcId="{59B53DC7-74A7-44BF-9A54-18C3F96C9010}" destId="{453B2028-CD8D-4033-BE96-EF0EF22BC6BC}" srcOrd="0" destOrd="0" parTransId="{D61DACA3-DF03-40BA-893B-B67F8F53E19A}" sibTransId="{8E55B092-3EE6-445D-ADA9-FDD11633DA9E}"/>
    <dgm:cxn modelId="{3EEC269B-81FF-4B9E-AEE3-8A37DED80F7E}" type="presOf" srcId="{453B2028-CD8D-4033-BE96-EF0EF22BC6BC}" destId="{2A403001-7673-4205-A6B3-353E94815817}" srcOrd="0" destOrd="0" presId="urn:microsoft.com/office/officeart/2005/8/layout/cycle5"/>
    <dgm:cxn modelId="{463A759F-DF0C-44F8-AA74-F5B372E7562A}" type="presOf" srcId="{8125C3B3-FA35-4BD4-B01A-AC61D518DA50}" destId="{2B5A0F1D-468B-4325-9AAE-CC77B7303C00}" srcOrd="0" destOrd="0" presId="urn:microsoft.com/office/officeart/2005/8/layout/cycle5"/>
    <dgm:cxn modelId="{96AD40A8-241D-4361-B00D-3D2502295372}" type="presOf" srcId="{19212F53-5004-4E53-8C21-F55001389036}" destId="{F77EB327-3082-453B-A07E-52C1CAADE224}" srcOrd="0" destOrd="0" presId="urn:microsoft.com/office/officeart/2005/8/layout/cycle5"/>
    <dgm:cxn modelId="{5FF917AF-A364-43A7-8FBD-4A23502EFA32}" type="presOf" srcId="{FC5D0A7E-C44B-4C03-9CFD-CF9BCA5137DD}" destId="{BC97E5BA-C587-4FEB-8D82-D79FD72D35A5}" srcOrd="0" destOrd="0" presId="urn:microsoft.com/office/officeart/2005/8/layout/cycle5"/>
    <dgm:cxn modelId="{82174CC0-3924-4744-87D7-DECC0B740486}" srcId="{59B53DC7-74A7-44BF-9A54-18C3F96C9010}" destId="{DFF90808-1073-4BD2-BA0E-F2243B793A91}" srcOrd="5" destOrd="0" parTransId="{617B2A31-16A9-4F38-97BA-031FDABD4904}" sibTransId="{1AFBBAA1-D15F-420D-B9CB-34F8C1CF4F7A}"/>
    <dgm:cxn modelId="{04EA63D1-1B7A-4455-B3E5-20C3465E448C}" type="presOf" srcId="{ABE3784F-C37C-402D-A296-D16B4F7ADD71}" destId="{AB1AC745-5B60-40C5-99B2-A2FF661B16E7}" srcOrd="0" destOrd="0" presId="urn:microsoft.com/office/officeart/2005/8/layout/cycle5"/>
    <dgm:cxn modelId="{BD0627D6-133D-4F40-B0A3-264B70A0C514}" srcId="{59B53DC7-74A7-44BF-9A54-18C3F96C9010}" destId="{EE3637EC-E540-4069-873E-C3A872F2B24D}" srcOrd="4" destOrd="0" parTransId="{C20EA1DD-1CF0-4724-8C34-4288BAD75A3B}" sibTransId="{4DA7C093-6F9B-40AC-8521-A44AF01CA712}"/>
    <dgm:cxn modelId="{12D6DADD-1BB7-48CE-9E21-FCE4289F475E}" type="presOf" srcId="{9087E489-5B43-43BD-9FEC-D31CF4E33BA5}" destId="{A7FF5D8E-2AC6-491C-BA5A-16C6141A5F4C}" srcOrd="0" destOrd="0" presId="urn:microsoft.com/office/officeart/2005/8/layout/cycle5"/>
    <dgm:cxn modelId="{29E336E8-8A92-4BF0-9A33-829B09B79F31}" type="presOf" srcId="{8E55B092-3EE6-445D-ADA9-FDD11633DA9E}" destId="{F24BFCB0-2446-4A5C-8A39-25DB12021EB7}" srcOrd="0" destOrd="0" presId="urn:microsoft.com/office/officeart/2005/8/layout/cycle5"/>
    <dgm:cxn modelId="{D61CFAF2-209D-486D-93D2-F932D273B63F}" type="presOf" srcId="{482ECCAA-6594-4A77-91BB-F1AD530A22BC}" destId="{F520F8AB-25AB-48F3-9C20-AA066374210E}" srcOrd="0" destOrd="0" presId="urn:microsoft.com/office/officeart/2005/8/layout/cycle5"/>
    <dgm:cxn modelId="{11E9620C-5682-4282-9738-384802CE2B46}" type="presParOf" srcId="{339E8FB6-E27B-4C6D-B3F8-55809D687730}" destId="{2A403001-7673-4205-A6B3-353E94815817}" srcOrd="0" destOrd="0" presId="urn:microsoft.com/office/officeart/2005/8/layout/cycle5"/>
    <dgm:cxn modelId="{0998130D-B33C-4D69-A74F-4AF915356435}" type="presParOf" srcId="{339E8FB6-E27B-4C6D-B3F8-55809D687730}" destId="{DF85DB60-A1DB-4BB9-B6BA-8D2F6031621F}" srcOrd="1" destOrd="0" presId="urn:microsoft.com/office/officeart/2005/8/layout/cycle5"/>
    <dgm:cxn modelId="{3618BE09-6264-482B-861E-3CBBE114F50A}" type="presParOf" srcId="{339E8FB6-E27B-4C6D-B3F8-55809D687730}" destId="{F24BFCB0-2446-4A5C-8A39-25DB12021EB7}" srcOrd="2" destOrd="0" presId="urn:microsoft.com/office/officeart/2005/8/layout/cycle5"/>
    <dgm:cxn modelId="{A282D7C4-6D42-4EB7-A512-C21F1A0C4EE9}" type="presParOf" srcId="{339E8FB6-E27B-4C6D-B3F8-55809D687730}" destId="{A7FF5D8E-2AC6-491C-BA5A-16C6141A5F4C}" srcOrd="3" destOrd="0" presId="urn:microsoft.com/office/officeart/2005/8/layout/cycle5"/>
    <dgm:cxn modelId="{6F2E2BB9-64ED-4D25-A29F-C3F3D8668500}" type="presParOf" srcId="{339E8FB6-E27B-4C6D-B3F8-55809D687730}" destId="{93107F44-2B38-4715-9BB9-B01F1738E766}" srcOrd="4" destOrd="0" presId="urn:microsoft.com/office/officeart/2005/8/layout/cycle5"/>
    <dgm:cxn modelId="{6D248935-4FED-4F9C-B22E-3C96721E979F}" type="presParOf" srcId="{339E8FB6-E27B-4C6D-B3F8-55809D687730}" destId="{4B06B8D0-FDB2-4998-B7FE-757F6CC1FE26}" srcOrd="5" destOrd="0" presId="urn:microsoft.com/office/officeart/2005/8/layout/cycle5"/>
    <dgm:cxn modelId="{D0DFFA73-3B45-4DB8-9328-1985F742C3E5}" type="presParOf" srcId="{339E8FB6-E27B-4C6D-B3F8-55809D687730}" destId="{1112184A-6344-4F67-9AA2-EA7E4624B2C5}" srcOrd="6" destOrd="0" presId="urn:microsoft.com/office/officeart/2005/8/layout/cycle5"/>
    <dgm:cxn modelId="{5C72F81E-1A26-42A9-ACEA-A64E56587C1E}" type="presParOf" srcId="{339E8FB6-E27B-4C6D-B3F8-55809D687730}" destId="{EDA666AC-5726-4688-980C-C9DFF2E3CE65}" srcOrd="7" destOrd="0" presId="urn:microsoft.com/office/officeart/2005/8/layout/cycle5"/>
    <dgm:cxn modelId="{61ABC69E-3C47-4B44-8AA4-FF680ED18BBA}" type="presParOf" srcId="{339E8FB6-E27B-4C6D-B3F8-55809D687730}" destId="{648226F6-1E5A-444E-8129-BB848A96EDD3}" srcOrd="8" destOrd="0" presId="urn:microsoft.com/office/officeart/2005/8/layout/cycle5"/>
    <dgm:cxn modelId="{B0C90CB3-9342-4608-9E5A-DF49448B89D1}" type="presParOf" srcId="{339E8FB6-E27B-4C6D-B3F8-55809D687730}" destId="{8B55782E-61A1-4A5B-8843-E78568160211}" srcOrd="9" destOrd="0" presId="urn:microsoft.com/office/officeart/2005/8/layout/cycle5"/>
    <dgm:cxn modelId="{39F16FD3-F6A9-49A8-938E-9F73F8ED5F44}" type="presParOf" srcId="{339E8FB6-E27B-4C6D-B3F8-55809D687730}" destId="{29436F44-9316-47D6-8F78-B6259300A197}" srcOrd="10" destOrd="0" presId="urn:microsoft.com/office/officeart/2005/8/layout/cycle5"/>
    <dgm:cxn modelId="{9273A818-6AE7-4CA1-A8B6-6F5BDE7D1369}" type="presParOf" srcId="{339E8FB6-E27B-4C6D-B3F8-55809D687730}" destId="{3DC2AAC9-10F4-4E56-A6BF-40204631BCF2}" srcOrd="11" destOrd="0" presId="urn:microsoft.com/office/officeart/2005/8/layout/cycle5"/>
    <dgm:cxn modelId="{763DF017-DBE8-4555-B559-83E1D724D5BB}" type="presParOf" srcId="{339E8FB6-E27B-4C6D-B3F8-55809D687730}" destId="{5FB9A40A-AD73-4164-8B4E-629C229DCA3D}" srcOrd="12" destOrd="0" presId="urn:microsoft.com/office/officeart/2005/8/layout/cycle5"/>
    <dgm:cxn modelId="{9E402FB5-1856-4149-95CE-962087A641BE}" type="presParOf" srcId="{339E8FB6-E27B-4C6D-B3F8-55809D687730}" destId="{A36985AB-A2EE-4E8E-A8C5-5DE23B83669C}" srcOrd="13" destOrd="0" presId="urn:microsoft.com/office/officeart/2005/8/layout/cycle5"/>
    <dgm:cxn modelId="{0CEC33F8-EC05-4E84-AE35-BA7FBE6317A9}" type="presParOf" srcId="{339E8FB6-E27B-4C6D-B3F8-55809D687730}" destId="{A7707104-7E31-4951-B436-47607DFFF872}" srcOrd="14" destOrd="0" presId="urn:microsoft.com/office/officeart/2005/8/layout/cycle5"/>
    <dgm:cxn modelId="{48D1228C-F70A-4758-B522-B6B4C12E2A32}" type="presParOf" srcId="{339E8FB6-E27B-4C6D-B3F8-55809D687730}" destId="{0CF7E892-510D-4F39-85F7-045D61BD8639}" srcOrd="15" destOrd="0" presId="urn:microsoft.com/office/officeart/2005/8/layout/cycle5"/>
    <dgm:cxn modelId="{E0A174E9-C264-4D03-839D-66B7A79F44F1}" type="presParOf" srcId="{339E8FB6-E27B-4C6D-B3F8-55809D687730}" destId="{BB3EF5DA-9226-4E94-B103-B7352A7102B4}" srcOrd="16" destOrd="0" presId="urn:microsoft.com/office/officeart/2005/8/layout/cycle5"/>
    <dgm:cxn modelId="{16F2CC38-F4A6-49CA-86E1-7CF71DDC3144}" type="presParOf" srcId="{339E8FB6-E27B-4C6D-B3F8-55809D687730}" destId="{6030BE21-5BEB-4FEC-8CB7-03CDD020A9F9}" srcOrd="17" destOrd="0" presId="urn:microsoft.com/office/officeart/2005/8/layout/cycle5"/>
    <dgm:cxn modelId="{D2202222-81D9-4C5B-B3CF-31529CEE6EBD}" type="presParOf" srcId="{339E8FB6-E27B-4C6D-B3F8-55809D687730}" destId="{F520F8AB-25AB-48F3-9C20-AA066374210E}" srcOrd="18" destOrd="0" presId="urn:microsoft.com/office/officeart/2005/8/layout/cycle5"/>
    <dgm:cxn modelId="{99BF7E00-7B4B-4197-ACD8-A16E85840F5C}" type="presParOf" srcId="{339E8FB6-E27B-4C6D-B3F8-55809D687730}" destId="{027594B1-785A-4661-9034-08F05980A550}" srcOrd="19" destOrd="0" presId="urn:microsoft.com/office/officeart/2005/8/layout/cycle5"/>
    <dgm:cxn modelId="{D37FBC0A-9E4A-4A3C-81E2-8F6D2E007606}" type="presParOf" srcId="{339E8FB6-E27B-4C6D-B3F8-55809D687730}" destId="{F77EB327-3082-453B-A07E-52C1CAADE224}" srcOrd="20" destOrd="0" presId="urn:microsoft.com/office/officeart/2005/8/layout/cycle5"/>
    <dgm:cxn modelId="{18031887-E60E-411E-BBCA-15D3C07141E0}" type="presParOf" srcId="{339E8FB6-E27B-4C6D-B3F8-55809D687730}" destId="{2B5A0F1D-468B-4325-9AAE-CC77B7303C00}" srcOrd="21" destOrd="0" presId="urn:microsoft.com/office/officeart/2005/8/layout/cycle5"/>
    <dgm:cxn modelId="{E511F179-53C6-4AB7-87AB-7F5F4B62B719}" type="presParOf" srcId="{339E8FB6-E27B-4C6D-B3F8-55809D687730}" destId="{7B723FE2-3E07-49A7-B4EC-885D41E79B24}" srcOrd="22" destOrd="0" presId="urn:microsoft.com/office/officeart/2005/8/layout/cycle5"/>
    <dgm:cxn modelId="{4E9676D6-E8A6-4334-8D48-D02DC22A9DFA}" type="presParOf" srcId="{339E8FB6-E27B-4C6D-B3F8-55809D687730}" destId="{AB1AC745-5B60-40C5-99B2-A2FF661B16E7}" srcOrd="23" destOrd="0" presId="urn:microsoft.com/office/officeart/2005/8/layout/cycle5"/>
    <dgm:cxn modelId="{E4CB792D-9D15-48AE-8F8F-62F36840C4AE}" type="presParOf" srcId="{339E8FB6-E27B-4C6D-B3F8-55809D687730}" destId="{BF220EB3-CF96-47FC-B7F5-7947F329FE74}" srcOrd="24" destOrd="0" presId="urn:microsoft.com/office/officeart/2005/8/layout/cycle5"/>
    <dgm:cxn modelId="{A8B7BFBD-0ECB-4603-8691-3661A5114ECA}" type="presParOf" srcId="{339E8FB6-E27B-4C6D-B3F8-55809D687730}" destId="{ADFC5ADB-856A-4576-A5E7-9D8AB8D662DD}" srcOrd="25" destOrd="0" presId="urn:microsoft.com/office/officeart/2005/8/layout/cycle5"/>
    <dgm:cxn modelId="{70C9DEDE-C79C-4B32-AFFD-229EF9C39490}" type="presParOf" srcId="{339E8FB6-E27B-4C6D-B3F8-55809D687730}" destId="{BC97E5BA-C587-4FEB-8D82-D79FD72D35A5}" srcOrd="26" destOrd="0" presId="urn:microsoft.com/office/officeart/2005/8/layout/cycle5"/>
    <dgm:cxn modelId="{C19F35CB-4F50-4038-96D3-B526C629351D}" type="presParOf" srcId="{339E8FB6-E27B-4C6D-B3F8-55809D687730}" destId="{8AF7B250-6EA6-479A-B673-93ADB28CDD84}" srcOrd="27" destOrd="0" presId="urn:microsoft.com/office/officeart/2005/8/layout/cycle5"/>
    <dgm:cxn modelId="{2DB9D6C6-623E-4CB9-845C-2FCB463E2105}" type="presParOf" srcId="{339E8FB6-E27B-4C6D-B3F8-55809D687730}" destId="{63CA6A57-697F-49DF-BDC1-0D05D746C2DC}" srcOrd="28" destOrd="0" presId="urn:microsoft.com/office/officeart/2005/8/layout/cycle5"/>
    <dgm:cxn modelId="{24FA2B93-33A9-4084-8C29-2FEBFF4C5413}" type="presParOf" srcId="{339E8FB6-E27B-4C6D-B3F8-55809D687730}" destId="{1F923B66-D70E-410F-8957-7EF780A829B9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03001-7673-4205-A6B3-353E94815817}">
      <dsp:nvSpPr>
        <dsp:cNvPr id="0" name=""/>
        <dsp:cNvSpPr/>
      </dsp:nvSpPr>
      <dsp:spPr>
        <a:xfrm>
          <a:off x="4036216" y="196167"/>
          <a:ext cx="986690" cy="589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MALAYSYA</a:t>
          </a:r>
          <a:endParaRPr lang="en-US" sz="900" kern="1200" dirty="0"/>
        </a:p>
      </dsp:txBody>
      <dsp:txXfrm>
        <a:off x="4064991" y="224942"/>
        <a:ext cx="929140" cy="531908"/>
      </dsp:txXfrm>
    </dsp:sp>
    <dsp:sp modelId="{F24BFCB0-2446-4A5C-8A39-25DB12021EB7}">
      <dsp:nvSpPr>
        <dsp:cNvPr id="0" name=""/>
        <dsp:cNvSpPr/>
      </dsp:nvSpPr>
      <dsp:spPr>
        <a:xfrm>
          <a:off x="2614874" y="628433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2582209" y="3466"/>
              </a:moveTo>
              <a:arcTo wR="2451875" hR="2451875" stAng="16382826" swAng="73942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F5D8E-2AC6-491C-BA5A-16C6141A5F4C}">
      <dsp:nvSpPr>
        <dsp:cNvPr id="0" name=""/>
        <dsp:cNvSpPr/>
      </dsp:nvSpPr>
      <dsp:spPr>
        <a:xfrm>
          <a:off x="5643921" y="768249"/>
          <a:ext cx="1058105" cy="589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THÁI</a:t>
          </a:r>
          <a:r>
            <a:rPr lang="en-US" sz="900" kern="1200" dirty="0"/>
            <a:t> LAN</a:t>
          </a:r>
        </a:p>
      </dsp:txBody>
      <dsp:txXfrm>
        <a:off x="5672696" y="797024"/>
        <a:ext cx="1000555" cy="531908"/>
      </dsp:txXfrm>
    </dsp:sp>
    <dsp:sp modelId="{4B06B8D0-FDB2-4998-B7FE-757F6CC1FE26}">
      <dsp:nvSpPr>
        <dsp:cNvPr id="0" name=""/>
        <dsp:cNvSpPr/>
      </dsp:nvSpPr>
      <dsp:spPr>
        <a:xfrm>
          <a:off x="2967424" y="1158475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3497533" y="234152"/>
              </a:moveTo>
              <a:arcTo wR="2451875" hR="2451875" stAng="17714634" swAng="35838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2184A-6344-4F67-9AA2-EA7E4624B2C5}">
      <dsp:nvSpPr>
        <dsp:cNvPr id="0" name=""/>
        <dsp:cNvSpPr/>
      </dsp:nvSpPr>
      <dsp:spPr>
        <a:xfrm>
          <a:off x="6485804" y="1558798"/>
          <a:ext cx="787172" cy="598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SINGIAPORE</a:t>
          </a:r>
          <a:endParaRPr lang="en-US" sz="900" kern="1200" dirty="0"/>
        </a:p>
      </dsp:txBody>
      <dsp:txXfrm>
        <a:off x="6515032" y="1588026"/>
        <a:ext cx="728716" cy="540274"/>
      </dsp:txXfrm>
    </dsp:sp>
    <dsp:sp modelId="{648226F6-1E5A-444E-8129-BB848A96EDD3}">
      <dsp:nvSpPr>
        <dsp:cNvPr id="0" name=""/>
        <dsp:cNvSpPr/>
      </dsp:nvSpPr>
      <dsp:spPr>
        <a:xfrm>
          <a:off x="2056302" y="-290290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4901865" y="2548016"/>
              </a:moveTo>
              <a:arcTo wR="2451875" hR="2451875" stAng="21734833" swAng="422790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5782E-61A1-4A5B-8843-E78568160211}">
      <dsp:nvSpPr>
        <dsp:cNvPr id="0" name=""/>
        <dsp:cNvSpPr/>
      </dsp:nvSpPr>
      <dsp:spPr>
        <a:xfrm>
          <a:off x="6406755" y="2656100"/>
          <a:ext cx="994416" cy="589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PHYLYPPINE</a:t>
          </a:r>
          <a:endParaRPr lang="en-US" sz="900" kern="1200" dirty="0"/>
        </a:p>
      </dsp:txBody>
      <dsp:txXfrm>
        <a:off x="6435530" y="2684875"/>
        <a:ext cx="936866" cy="531908"/>
      </dsp:txXfrm>
    </dsp:sp>
    <dsp:sp modelId="{3DC2AAC9-10F4-4E56-A6BF-40204631BCF2}">
      <dsp:nvSpPr>
        <dsp:cNvPr id="0" name=""/>
        <dsp:cNvSpPr/>
      </dsp:nvSpPr>
      <dsp:spPr>
        <a:xfrm>
          <a:off x="2181373" y="-218839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4612981" y="3610028"/>
              </a:moveTo>
              <a:arcTo wR="2451875" hR="2451875" stAng="1691231" swAng="688616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9A40A-AD73-4164-8B4E-629C229DCA3D}">
      <dsp:nvSpPr>
        <dsp:cNvPr id="0" name=""/>
        <dsp:cNvSpPr/>
      </dsp:nvSpPr>
      <dsp:spPr>
        <a:xfrm>
          <a:off x="5613623" y="3919567"/>
          <a:ext cx="1239232" cy="589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INDONESIA</a:t>
          </a:r>
        </a:p>
      </dsp:txBody>
      <dsp:txXfrm>
        <a:off x="5642398" y="3948342"/>
        <a:ext cx="1181682" cy="531908"/>
      </dsp:txXfrm>
    </dsp:sp>
    <dsp:sp modelId="{A7707104-7E31-4951-B436-47607DFFF872}">
      <dsp:nvSpPr>
        <dsp:cNvPr id="0" name=""/>
        <dsp:cNvSpPr/>
      </dsp:nvSpPr>
      <dsp:spPr>
        <a:xfrm>
          <a:off x="3104852" y="-356247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2697446" y="4891422"/>
              </a:moveTo>
              <a:arcTo wR="2451875" hR="2451875" stAng="5055110" swAng="80315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7E892-510D-4F39-85F7-045D61BD8639}">
      <dsp:nvSpPr>
        <dsp:cNvPr id="0" name=""/>
        <dsp:cNvSpPr/>
      </dsp:nvSpPr>
      <dsp:spPr>
        <a:xfrm>
          <a:off x="3874756" y="4386122"/>
          <a:ext cx="1169966" cy="589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VIỆT</a:t>
          </a:r>
          <a:r>
            <a:rPr lang="en-US" sz="900" kern="1200" dirty="0"/>
            <a:t> NAM</a:t>
          </a:r>
        </a:p>
      </dsp:txBody>
      <dsp:txXfrm>
        <a:off x="3903531" y="4414897"/>
        <a:ext cx="1112416" cy="531908"/>
      </dsp:txXfrm>
    </dsp:sp>
    <dsp:sp modelId="{6030BE21-5BEB-4FEC-8CB7-03CDD020A9F9}">
      <dsp:nvSpPr>
        <dsp:cNvPr id="0" name=""/>
        <dsp:cNvSpPr/>
      </dsp:nvSpPr>
      <dsp:spPr>
        <a:xfrm>
          <a:off x="1191200" y="-210887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2458356" y="4903742"/>
              </a:moveTo>
              <a:arcTo wR="2451875" hR="2451875" stAng="5390913" swAng="96298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F8AB-25AB-48F3-9C20-AA066374210E}">
      <dsp:nvSpPr>
        <dsp:cNvPr id="0" name=""/>
        <dsp:cNvSpPr/>
      </dsp:nvSpPr>
      <dsp:spPr>
        <a:xfrm>
          <a:off x="1802674" y="3937952"/>
          <a:ext cx="1294224" cy="589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BRUNET</a:t>
          </a:r>
        </a:p>
      </dsp:txBody>
      <dsp:txXfrm>
        <a:off x="1831449" y="3966727"/>
        <a:ext cx="1236674" cy="531908"/>
      </dsp:txXfrm>
    </dsp:sp>
    <dsp:sp modelId="{F77EB327-3082-453B-A07E-52C1CAADE224}">
      <dsp:nvSpPr>
        <dsp:cNvPr id="0" name=""/>
        <dsp:cNvSpPr/>
      </dsp:nvSpPr>
      <dsp:spPr>
        <a:xfrm>
          <a:off x="1259698" y="-470454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824162" y="4285518"/>
              </a:moveTo>
              <a:arcTo wR="2451875" hR="2451875" stAng="7895716" swAng="824826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A0F1D-468B-4325-9AAE-CC77B7303C00}">
      <dsp:nvSpPr>
        <dsp:cNvPr id="0" name=""/>
        <dsp:cNvSpPr/>
      </dsp:nvSpPr>
      <dsp:spPr>
        <a:xfrm>
          <a:off x="938611" y="2622545"/>
          <a:ext cx="1233029" cy="589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MYANMAR</a:t>
          </a:r>
        </a:p>
      </dsp:txBody>
      <dsp:txXfrm>
        <a:off x="967386" y="2651320"/>
        <a:ext cx="1175479" cy="531908"/>
      </dsp:txXfrm>
    </dsp:sp>
    <dsp:sp modelId="{AB1AC745-5B60-40C5-99B2-A2FF661B16E7}">
      <dsp:nvSpPr>
        <dsp:cNvPr id="0" name=""/>
        <dsp:cNvSpPr/>
      </dsp:nvSpPr>
      <dsp:spPr>
        <a:xfrm>
          <a:off x="1545917" y="-14511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493" y="2501078"/>
              </a:moveTo>
              <a:arcTo wR="2451875" hR="2451875" stAng="10731008" swAng="57578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20EB3-CF96-47FC-B7F5-7947F329FE74}">
      <dsp:nvSpPr>
        <dsp:cNvPr id="0" name=""/>
        <dsp:cNvSpPr/>
      </dsp:nvSpPr>
      <dsp:spPr>
        <a:xfrm>
          <a:off x="1011427" y="1353709"/>
          <a:ext cx="1393661" cy="589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CAMPUCHIA</a:t>
          </a:r>
          <a:endParaRPr lang="en-US" sz="900" kern="1200" dirty="0"/>
        </a:p>
      </dsp:txBody>
      <dsp:txXfrm>
        <a:off x="1040202" y="1382484"/>
        <a:ext cx="1336111" cy="531908"/>
      </dsp:txXfrm>
    </dsp:sp>
    <dsp:sp modelId="{BC97E5BA-C587-4FEB-8D82-D79FD72D35A5}">
      <dsp:nvSpPr>
        <dsp:cNvPr id="0" name=""/>
        <dsp:cNvSpPr/>
      </dsp:nvSpPr>
      <dsp:spPr>
        <a:xfrm>
          <a:off x="1116619" y="663447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854291" y="591924"/>
              </a:moveTo>
              <a:arcTo wR="2451875" hR="2451875" stAng="13760366" swAng="61773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7B250-6EA6-479A-B673-93ADB28CDD84}">
      <dsp:nvSpPr>
        <dsp:cNvPr id="0" name=""/>
        <dsp:cNvSpPr/>
      </dsp:nvSpPr>
      <dsp:spPr>
        <a:xfrm>
          <a:off x="2372225" y="340342"/>
          <a:ext cx="935289" cy="589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LÀO</a:t>
          </a:r>
          <a:endParaRPr lang="en-US" sz="900" kern="1200" dirty="0"/>
        </a:p>
      </dsp:txBody>
      <dsp:txXfrm>
        <a:off x="2401000" y="369117"/>
        <a:ext cx="877739" cy="531908"/>
      </dsp:txXfrm>
    </dsp:sp>
    <dsp:sp modelId="{1F923B66-D70E-410F-8957-7EF780A829B9}">
      <dsp:nvSpPr>
        <dsp:cNvPr id="0" name=""/>
        <dsp:cNvSpPr/>
      </dsp:nvSpPr>
      <dsp:spPr>
        <a:xfrm>
          <a:off x="1025598" y="400531"/>
          <a:ext cx="4903751" cy="4903751"/>
        </a:xfrm>
        <a:custGeom>
          <a:avLst/>
          <a:gdLst/>
          <a:ahLst/>
          <a:cxnLst/>
          <a:rect l="0" t="0" r="0" b="0"/>
          <a:pathLst>
            <a:path>
              <a:moveTo>
                <a:pt x="2427991" y="116"/>
              </a:moveTo>
              <a:arcTo wR="2451875" hR="2451875" stAng="16166512" swAng="6188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1964-74A4-4B8F-8392-91E8A192C4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E1146-7671-48A0-AD69-7164558B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37650-649A-437A-B51C-C045E1C99BFF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5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87CF-B95C-4D9F-ADAA-F79019E2E724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4353-05E9-41DA-9416-DD904C2D5C81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F7CD-3F54-427B-BECD-CE4E9916C4D1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296295-696D-4A27-BEE3-23516B82347C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407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C9A9-7E37-46C1-96E7-AD75C78663D1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1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F692-6BCF-4F1C-B20D-38920FF800B6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73C2-0101-4233-8286-CA14A579652A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0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0F18-41D3-4682-90BA-168BABA34EB9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39AAB1-E765-45FC-8879-717C005CB5C5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5440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9222C40-2FDB-4822-8D3D-0DDFB320446E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3FEE70-6F08-415F-9C3B-2D645321AB62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EA6A2A-C77C-4CFE-AA2A-32AD4D201D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08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6796-02CA-4EEA-83B6-3176AAB56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WordArt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Vì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một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thế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giới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ngày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mai</a:t>
            </a:r>
            <a:r>
              <a:rPr lang="en-US" dirty="0"/>
              <a:t>”.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0A2F4-C0D7-4C5C-A0EA-62B1C847A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2661F-15AD-46C2-AECA-D13768A8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39C5-A8D5-450D-9BF6-E0B3E702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/>
              <a:t>hiệp hội các nước </a:t>
            </a:r>
            <a:r>
              <a:rPr lang="en-US" dirty="0"/>
              <a:t>                        </a:t>
            </a:r>
            <a:r>
              <a:rPr lang="vi-VN" dirty="0"/>
              <a:t>đông nam 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2B9A-FC7E-4083-BF2C-72A13558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989" y="1874517"/>
            <a:ext cx="10178322" cy="359359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9400" i="1" dirty="0"/>
              <a:t>              ASEAN</a:t>
            </a:r>
            <a:endParaRPr lang="en-US" sz="9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62A8F-EE2E-4AA7-8EB5-8597A6DF02D1}"/>
              </a:ext>
            </a:extLst>
          </p:cNvPr>
          <p:cNvSpPr/>
          <p:nvPr/>
        </p:nvSpPr>
        <p:spPr>
          <a:xfrm>
            <a:off x="5234224" y="2967335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   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95447EB-78D6-4D3A-B33E-29D977EE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2122" y="6375679"/>
            <a:ext cx="1627464" cy="3457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596B-7BBA-4F08-943D-478B6727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/>
              <a:t>                        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6E16-DBA4-4D41-9AF3-504E7CBA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902" y="1389893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1/</a:t>
            </a:r>
            <a:r>
              <a:rPr lang="en-US" dirty="0" err="1">
                <a:latin typeface="Arial Black" panose="020B0A04020102020204" pitchFamily="34" charset="0"/>
              </a:rPr>
              <a:t>Thành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lập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năm</a:t>
            </a:r>
            <a:r>
              <a:rPr lang="en-US" dirty="0">
                <a:latin typeface="Arial Black" panose="020B0A04020102020204" pitchFamily="34" charset="0"/>
              </a:rPr>
              <a:t> 1967.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2/</a:t>
            </a:r>
            <a:r>
              <a:rPr lang="en-US" dirty="0" err="1">
                <a:latin typeface="Arial Black" panose="020B0A04020102020204" pitchFamily="34" charset="0"/>
              </a:rPr>
              <a:t>Gồm</a:t>
            </a:r>
            <a:r>
              <a:rPr lang="en-US" dirty="0">
                <a:latin typeface="Arial Black" panose="020B0A04020102020204" pitchFamily="34" charset="0"/>
              </a:rPr>
              <a:t> 10 </a:t>
            </a:r>
            <a:r>
              <a:rPr lang="en-US" dirty="0" err="1">
                <a:latin typeface="Arial Black" panose="020B0A04020102020204" pitchFamily="34" charset="0"/>
              </a:rPr>
              <a:t>thành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viên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3/</a:t>
            </a:r>
            <a:r>
              <a:rPr lang="en-US" dirty="0" err="1">
                <a:latin typeface="Arial Black" panose="020B0A04020102020204" pitchFamily="34" charset="0"/>
              </a:rPr>
              <a:t>Tổng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dân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số</a:t>
            </a:r>
            <a:r>
              <a:rPr lang="en-US" dirty="0">
                <a:latin typeface="Arial Black" panose="020B0A04020102020204" pitchFamily="34" charset="0"/>
              </a:rPr>
              <a:t> : 577 </a:t>
            </a:r>
            <a:r>
              <a:rPr lang="en-US" dirty="0" err="1">
                <a:latin typeface="Arial Black" panose="020B0A04020102020204" pitchFamily="34" charset="0"/>
              </a:rPr>
              <a:t>triệu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4/GDP (PPP):	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     </a:t>
            </a:r>
            <a:r>
              <a:rPr lang="en-US" dirty="0" err="1">
                <a:latin typeface="Arial Black" panose="020B0A04020102020204" pitchFamily="34" charset="0"/>
              </a:rPr>
              <a:t>Tổng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số</a:t>
            </a:r>
            <a:r>
              <a:rPr lang="en-US" dirty="0">
                <a:latin typeface="Arial Black" panose="020B0A04020102020204" pitchFamily="34" charset="0"/>
              </a:rPr>
              <a:t> : 14,6 </a:t>
            </a:r>
            <a:r>
              <a:rPr lang="en-US" dirty="0" err="1">
                <a:latin typeface="Arial Black" panose="020B0A04020102020204" pitchFamily="34" charset="0"/>
              </a:rPr>
              <a:t>tỷ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usd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     </a:t>
            </a:r>
            <a:r>
              <a:rPr lang="vi-VN" dirty="0">
                <a:latin typeface="Arial Black" panose="020B0A04020102020204" pitchFamily="34" charset="0"/>
              </a:rPr>
              <a:t>Theo đầu người : 5,962 USD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BD5A2-29A4-4B6A-896F-ACA084CE976F}"/>
              </a:ext>
            </a:extLst>
          </p:cNvPr>
          <p:cNvSpPr/>
          <p:nvPr/>
        </p:nvSpPr>
        <p:spPr>
          <a:xfrm>
            <a:off x="1696296" y="3254928"/>
            <a:ext cx="132504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6726AA-80D6-44AA-92FB-DC369709EECA}"/>
              </a:ext>
            </a:extLst>
          </p:cNvPr>
          <p:cNvSpPr/>
          <p:nvPr/>
        </p:nvSpPr>
        <p:spPr>
          <a:xfrm>
            <a:off x="1696296" y="3686963"/>
            <a:ext cx="132504" cy="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154602-A344-431F-AFF5-0BDE08D9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341" y="6441373"/>
            <a:ext cx="1879134" cy="345796"/>
          </a:xfrm>
        </p:spPr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6D4-7DD3-4D58-9658-30D7C892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729B55-F9BA-43FD-AAC4-D52658B93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56997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1315317-9A93-431F-910A-96C649B71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472610"/>
              </p:ext>
            </p:extLst>
          </p:nvPr>
        </p:nvGraphicFramePr>
        <p:xfrm>
          <a:off x="2032000" y="637564"/>
          <a:ext cx="8128000" cy="5500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BA12-3708-4A3B-9DCD-F0028E10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6346" y="6375679"/>
            <a:ext cx="1661020" cy="345796"/>
          </a:xfrm>
        </p:spPr>
        <p:txBody>
          <a:bodyPr/>
          <a:lstStyle/>
          <a:p>
            <a:r>
              <a:rPr lang="en-US" dirty="0"/>
              <a:t>Nguyễn Gia </a:t>
            </a:r>
            <a:r>
              <a:rPr lang="en-US" dirty="0" err="1"/>
              <a:t>Lâm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41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64</TotalTime>
  <Words>69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Gill Sans MT</vt:lpstr>
      <vt:lpstr>Impact</vt:lpstr>
      <vt:lpstr>Badge</vt:lpstr>
      <vt:lpstr>WordArt “Vì một thế giới ngày mai”. </vt:lpstr>
      <vt:lpstr>hiệp hội các nước                         đông nam á</vt:lpstr>
      <vt:lpstr>                 CÁC SỐ LIệU                                                    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VTCA</dc:creator>
  <cp:lastModifiedBy>VTCA</cp:lastModifiedBy>
  <cp:revision>7</cp:revision>
  <dcterms:created xsi:type="dcterms:W3CDTF">2019-10-22T11:30:46Z</dcterms:created>
  <dcterms:modified xsi:type="dcterms:W3CDTF">2019-10-22T12:35:35Z</dcterms:modified>
</cp:coreProperties>
</file>