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17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notesSlides/notesSlide20.xml" ContentType="application/vnd.openxmlformats-officedocument.presentationml.notesSlide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840136-3A4D-4B77-9261-89DB7486F226}">
  <a:tblStyle styleId="{A7840136-3A4D-4B77-9261-89DB7486F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7.xml"/><Relationship Id="rId41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5:2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4624 175 24575,'-4'-5'0,"0"0"0,0-1 0,0 1 0,-1 1 0,0-1 0,0 1 0,0 0 0,0 0 0,-1 0 0,1 1 0,-1-1 0,0 2 0,0-1 0,0 0 0,-1 1 0,1 1 0,-1-1 0,-9-1 0,-14-1 0,0 1 0,-50 1 0,74 2 0,-900 2 0,893-1 0,0 0 0,0 1 0,0 1 0,0 0 0,-13 6 0,11-4 0,0-1 0,-1 0 0,-19 2 0,-249 15-1717,213-13 1717,-24 2 0,-111 9 0,190-18 0,0 1 0,1 1 0,-1 0 0,-15 6 0,-39 7 0,-133 8 0,37-5 0,22-1 0,120-16 0,0 2 0,-1 1 0,-38 13 0,38-10 0,-1-1 0,-51 6 0,7-5 561,-98 22 1,82-4-585,-17 3 640,93-27-617,-31 6 0,2 0 0,-1 3 0,-69 28 0,-5 7 0,-11 4 0,78-26 0,23-14 0,1 2 0,1 0 0,0 1 0,-29 24 0,8-5 0,33-26 0,0 1 0,1 0 0,0 1 0,-14 15 0,-83 84 0,-72 104 0,138-153 0,-37 67 0,75-122 0,-12 21 0,5-10 0,1 1 0,0 0 0,0 0 0,2 1 0,-9 30 0,6 4 0,3-1 0,2 2 0,2 62 0,3-104 0,0-1 0,0 1 0,1-1 0,0 1 0,1-1 0,-1 0 0,2 0 0,-1 0 0,1 0 0,0 0 0,9 10 0,-3-5 0,0 0 0,1-1 0,0 0 0,1-1 0,17 13 0,-13-12 0,14 11 0,1-2 0,48 25 0,-32-18 0,-33-20 0,-1 0 0,29 12 0,53 15 0,21 18 0,8-17 0,15 7 0,-92-29 0,1-1 0,1-3 0,81 7 0,-95-13 0,-18-2 0,0 1 0,-1 1 0,0 0 0,26 10 0,-25-8 0,1-2 0,0 0 0,0-1 0,33 2 0,6 0 0,143 13-564,-61-10 440,-85-7 130,54 9-1,-73-6-5,68-3 0,-65-2 0,47 6 0,-65-2 0,37 12 0,-41-10 0,0 0 0,0-2 0,29 4 0,324-6-527,-177-3 330,-90 1 197,113 3 0,-111 6 0,60 3 0,4299-12-76,-4332-9 365,-3 0-11,-58 11-278,-29 1 0,1-3 0,-1-1 0,43-8 0,-40 4 217,0 2 1,0 2-1,58 4 1,-13 0-178,41-12-40,2 0 0,-103 9 0,1 0 0,39-8 0,-43 6 0,-1 1 0,37 1 0,-32 2 0,34-5 0,-49 1 0,1 0 0,20-8 0,-22 6 0,1 1 0,0 0 0,16-2 0,232-15 0,-198 13 0,13-2 0,-2 1 0,-7-1 0,-54 8 0,0 0 0,0-1 0,26-9 0,-25 7 0,0 0 0,32-3 0,118-13 0,-51 3 0,-78 11 0,74-6 0,-94 12 0,0-2 0,0 0 0,0-1 0,17-6 0,32-7 0,14 3 0,82-26 0,-39-15 0,-104 49 0,-4 1 0,1-1 0,-1 0 0,29-16 0,-41 19 0,1 1 0,0-1 0,-1 0 0,0 0 0,0 0 0,0 0 0,0-1 0,0 1 0,0-1 0,-1 1 0,0-1 0,0 0 0,0 0 0,0 0 0,0-1 0,-1 1 0,0 0 0,0-1 0,1-5 0,-2 1 0,1 1 0,-1-1 0,0 1 0,-1 0 0,0-1 0,-1 1 0,1-1 0,-2 1 0,1 0 0,-1 0 0,0 0 0,-1 1 0,1-1 0,-2 1 0,1-1 0,-1 2 0,0-1 0,-1 0 0,1 1 0,-1 0 0,-9-7 0,-55-60 0,45 45 0,0 2 0,-49-39 0,46 46 0,17 13 0,0-2 0,1 1 0,-11-11 0,13 11 0,-1 0 0,0 0 0,0 1 0,-13-6 0,-24-17 0,24 13 0,0 2 0,-43-21 0,25 14 0,-8-5 0,19 9 0,-1 1 0,-53-19 0,71 30 0,0-1 0,0 0 0,-17-12 0,16 10 0,1 1 0,-24-11 0,-11 1 0,6 2 0,-40-20 0,51 22 0,-53-18 0,-20-7 0,67 23 0,-1 2 0,-66-14 0,14 3 0,31 5 0,29 8 0,-34-7 0,-189-31 0,112 8 0,91 29 0,-95-9 0,0 0 0,0-21 0,-44 10 0,42 10 0,53-3 0,64 16 0,0 1 0,-60-7 0,-42-4 0,2 1 0,110 15 0,0 0 0,1-1 0,-19-7 0,-38-8 0,-165-23 0,209 37 0,8 2 0,0-2 0,-42-13 0,22 5 0,-2 1 0,-86-11 0,15 3 0,82 14 0,14 2 0,1 0 0,-27-10 0,-2-1 0,0 2 0,-89-13 0,10 3 0,70 5 0,43 13 0,1 1 0,-1 0 0,1 0 0,-17-1 0,-39-4 0,39 4 0,-38-1 0,32 3 0,-68-13 0,-14-1 0,96 14 0,0-1 0,0-1 0,-25-9 0,-12-2 0,-6 3 0,-77-3 0,106 13 0,-45-7 0,-73-4 0,140 13 0,1-1 0,-1 0 0,0-1 0,-19-7 0,17 5 0,0 0 0,-30-3 0,-10 4 0,-40-5 0,46 3 0,0 2 0,-64 4 0,61 1 0,-101-11 0,84 3 0,-1 3 0,-81 6 0,39 0 0,-221-2-1365,314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19 24575,'-3'-2'0,"0"0"0,0 0 0,0 0 0,0 1 0,0-1 0,-1 1 0,1-1 0,-1 1 0,1 0 0,-1 1 0,1-1 0,-1 0 0,0 1 0,1 0 0,-1 0 0,0 0 0,-4 1 0,0 0 0,1 0 0,-1 1 0,1 0 0,-1 0 0,1 0 0,0 1 0,-8 5 0,10-6 0,1 0 0,1 1 0,-1 0 0,0-1 0,1 2 0,-1-1 0,1 0 0,0 1 0,0-1 0,0 1 0,0 0 0,1 0 0,0 0 0,-3 6 0,2-1 0,1-1 0,0 1 0,1 0 0,0 1 0,0-1 0,1 13 0,0-15 0,0-1 0,0 1 0,1 0 0,0-1 0,0 1 0,1-1 0,4 12 0,-5-15 0,0-1 0,1 0 0,-1 0 0,1 0 0,-1 0 0,1 0 0,0 0 0,0 0 0,0-1 0,0 1 0,0-1 0,0 1 0,0-1 0,0 0 0,1 0 0,-1 0 0,0 0 0,1 0 0,-1 0 0,1-1 0,-1 1 0,1-1 0,3 0 0,25 3 0,0-2 0,0-2 0,42-5 0,-69 5 0,1 0 0,0 0 0,-1 0 0,1-1 0,-1 0 0,0 0 0,0 0 0,0 0 0,0-1 0,0 1 0,0-1 0,0 0 0,-1 0 0,1 0 0,-1-1 0,0 1 0,0-1 0,0 0 0,-1 0 0,4-6 0,0-4 0,-1 0 0,0-1 0,-1 0 0,4-26 0,0 1 0,-9 52 0,0-1 0,0 1 0,3 22 0,-1-1 0,-2-11-116,0-14 20,1-1 0,-1 1 0,1-1 0,1 1-1,-1-1 1,1 1 0,0-1 0,1 0 0,0 0 0,0 1 0,1-1 0,6 13 0,3-7-6730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290 537 24575,'-55'-6'0,"49"4"0,0 1 0,0 0 0,0 0 0,0 0 0,0 1 0,0 0 0,0 0 0,0 0 0,0 1 0,0 0 0,0 0 0,0 1 0,0 0 0,0 0 0,1 0 0,-10 5 0,5 2 0,-1-1 0,1 2 0,1 0 0,0 0 0,0 1 0,1 0 0,0 0 0,1 0 0,1 1 0,0 1 0,0-1 0,1 1 0,1 0 0,0 0 0,-4 22 0,8-33 0,-1 4 0,-1-1 0,2 0 0,-1 0 0,1 0 0,0 0 0,0 1 0,0-1 0,0 0 0,1 0 0,0 0 0,0 0 0,4 10 0,-4-15 0,-1 1 0,0-1 0,1 0 0,-1 1 0,1-1 0,-1 0 0,1 1 0,-1-1 0,1 0 0,-1 0 0,1 1 0,-1-1 0,1 0 0,-1 0 0,1 0 0,-1 0 0,1 0 0,-1 1 0,1-1 0,0 0 0,-1-1 0,1 1 0,-1 0 0,1 0 0,-1 0 0,1 0 0,-1 0 0,1 0 0,-1-1 0,1 1 0,-1 0 0,1 0 0,-1-1 0,1 1 0,-1 0 0,1-1 0,-1 1 0,1-1 0,-1 1 0,0 0 0,1-1 0,-1 0 0,22-25 0,-14 15 0,2-1 0,-2 0 0,1 0 0,-2-1 0,0-1 0,0 1 0,7-23 0,15-30 0,-3 19 0,-14 26 0,0-1 0,-1 0 0,-1 0 0,7-28 0,-11 33 0,0 1 0,13-25 0,-12 29 0,-1-1 0,0 0 0,-1-1 0,0 1 0,3-19 0,-4 0 0,4-16 0,1-82 0,-9 92 0,0 35 0,0 25 0,0 295 0,-1-307 0,0-1 0,-1 0 0,0 1 0,0-1 0,-1 0 0,-5 11 0,4-9 0,0-1 0,1 1 0,0 0 0,-1 13 0,-1 57 0,-3 29 0,5-91 0,1 0 0,1 33 0,2-47 0,-1 1 0,1-1 0,-1 1 0,2-1 0,-1 1 0,1-1 0,-1 0 0,1 0 0,1 1 0,-1-1 0,1-1 0,0 1 0,7 9 0,-8-13-114,0 1 1,-1-1-1,2 1 0,-1-1 0,0 0 1,0 1-1,0-1 0,0 0 0,1-1 1,-1 1-1,5 1 0,11 1-6712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24575,'1'-9'0,"1"0"0,0 1 0,1-1 0,-1 0 0,2 1 0,-1 0 0,1 0 0,8-13 0,7-16 0,-10 15 0,1 2 0,0-1 0,-2-1 0,-1 0 0,-1 0 0,0 0 0,3-34 0,-10 62 0,2 1 0,-1 0 0,1 0 0,0 0 0,0-1 0,1 1 0,0 0 0,0-1 0,1 1 0,3 6 0,4 4 0,1 0 0,14 17 0,-14-20 0,-1 0 0,0 0 0,13 28 0,-20-34 25,-1 0 0,0 1 0,0-1-1,1 15 1,-2-15-323,0 1 1,0-1-1,1 0 0,4 12 0,2-4-6528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24575,'-5'0'0,"0"0"0,0 1 0,1-1 0,-1 1 0,0 1 0,1-1 0,-1 0 0,0 1 0,1 0 0,0 0 0,-1 0 0,1 1 0,0 0 0,0-1 0,1 1 0,-5 4 0,-2 5 0,-1 0 0,2 0 0,-14 22 0,12-16 0,6-11 0,1 1 0,0 0 0,1-1 0,0 1 0,0 1 0,0-1 0,1 0 0,1 1 0,-1-1 0,1 13 0,0-18 0,1-1 0,0 1 0,0 0 0,1-1 0,-1 1 0,0 0 0,1-1 0,0 1 0,0-1 0,-1 1 0,1-1 0,1 1 0,-1-1 0,0 1 0,1-1 0,-1 0 0,1 0 0,0 0 0,-1 0 0,1 0 0,0 0 0,0 0 0,1-1 0,-1 1 0,0-1 0,0 1 0,1-1 0,-1 0 0,1 0 0,-1 0 0,1 0 0,-1 0 0,1-1 0,0 1 0,5-1 0,8 2 0,1-1 0,-1-1 0,1-1 0,21-3 0,-31 3 0,-1-1 0,1 0 0,-1 1 0,0-2 0,0 1 0,0-1 0,0 0 0,0 0 0,-1-1 0,1 0 0,-1 0 0,0 0 0,8-9 0,-7 7 0,0 0 0,-1-1 0,0 0 0,-1 0 0,1 0 0,-1 0 0,0-1 0,-1 0 0,0 1 0,0-1 0,-1-1 0,0 1 0,0 0 0,-1 0 0,0-1 0,-1 1 0,1 0 0,-2-1 0,1 1 0,-4-16 0,-8-12-1365,4 23-5461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3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24575,'-2'94'0,"-1"-31"0,8 69 0,-5-132 2,0 1 0,0-1 0,0 1 0,0-1 0,0 1 0,0-1 0,0 1 0,0 0 0,0-1 0,0 1 0,1-1 0,-1 1 0,0-1 0,0 1 0,0-1 0,1 1 0,-1-1 0,0 1 0,1-1 0,-1 0 0,0 1-1,1-1 1,-1 1 0,1-1 0,-1 0 0,0 1 0,1-1 0,-1 0 0,1 0 0,-1 1 0,1-1 0,-1 0 0,1 0 0,0 0 0,-1 1 0,1-1 0,-1 0 0,1 0 0,-1 0 0,1 0 0,-1 0 0,2 0 0,21-12-687,-18 9-80,8-5-6061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3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212 537 24575,'0'-1'0,"-1"0"0,1 0 0,0 0 0,-1 0 0,1 0 0,-1 1 0,0-1 0,1 0 0,-1 0 0,0 1 0,1-1 0,-1 0 0,0 1 0,0-1 0,1 1 0,-1-1 0,0 1 0,0-1 0,0 1 0,0 0 0,0-1 0,0 1 0,0 0 0,0 0 0,0 0 0,0-1 0,-1 1 0,-34-3 0,31 3 0,-1 0 0,1 0 0,-1 0 0,0 1 0,0 0 0,1 0 0,-1 0 0,0 1 0,1 0 0,-1 0 0,1 0 0,0 1 0,0-1 0,0 1 0,0 1 0,0-1 0,1 1 0,-1-1 0,1 1 0,-6 8 0,5-6 0,1 0 0,0 0 0,0 0 0,1 1 0,-1-1 0,1 1 0,1 0 0,0 0 0,0 0 0,0 1 0,1-1 0,-1 0 0,2 1 0,-1-1 0,2 9 0,-1-14 0,0 0 0,1 0 0,-1 1 0,1-1 0,0 0 0,0 0 0,0 0 0,0 0 0,0 0 0,0 0 0,0 0 0,1 0 0,-1 0 0,1 0 0,0-1 0,-1 1 0,1-1 0,0 1 0,0-1 0,0 0 0,0 0 0,0 1 0,0-1 0,0-1 0,0 1 0,0 0 0,1 0 0,-1-1 0,0 0 0,1 1 0,-1-1 0,3 0 0,11 1 0,-1 0 0,1-2 0,25-2 0,-29 1 0,-7 2 0,0-1 0,-1 0 0,1 0 0,0 0 0,-1-1 0,1 0 0,-1 0 0,1 0 0,-1 0 0,0-1 0,0 1 0,0-1 0,0 0 0,-1-1 0,1 1 0,2-4 0,14-11 0,14-5 0,-28 21 0,-1-1 0,0-1 0,1 1 0,-1-1 0,0 0 0,-1 0 0,8-8 0,26-34 0,-26 32 0,-1 0 0,1 0 0,-2-1 0,10-19 0,-6 7 0,-2 0 0,0-2 0,-2 1 0,-1-1 0,-1-1 0,-2 0 0,-1 0 0,-1 0 0,0-35 0,-4 28 0,1 18 0,-1 1 0,-1-1 0,-4-27 0,1 36 0,1 9 0,-2 17 0,1 27 0,5 117 0,-2 70 0,-9-159 0,6-44 0,-2 41 0,6-58 17,0 0 0,1-1 1,0 1-1,0 0 0,1 0 0,4 12 0,-4-18-100,-1 0 1,1 0-1,1 0 1,-1 0-1,0-1 1,1 1-1,0-1 1,-1 0-1,2 0 1,-1 0-1,0 0 1,0 0-1,1-1 1,0 1-1,-1-1 1,1 0-1,4 2 1,9 2-6744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3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24575,'-2'1'0,"-1"-1"0,1 1 0,-1 0 0,1 0 0,0 1 0,0-1 0,-1 0 0,1 1 0,0-1 0,0 1 0,1 0 0,-1-1 0,0 1 0,0 0 0,1 0 0,-1 0 0,1 0 0,0 1 0,-2 2 0,-22 48 0,21-41 0,-1-2 0,0 1 0,-1 0 0,0-1 0,-1 0 0,0-1 0,-10 12 0,-19 22 0,22-24 0,-33 31 0,22-22 68,20-21-426,-1 0 0,0-1-1,-13 10 1,4-5-6468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4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368 114 24575,'0'-4'0,"0"0"0,0 1 0,-1-1 0,1 1 0,-1-1 0,0 1 0,0-1 0,0 1 0,-1-1 0,1 1 0,-1 0 0,0 0 0,0 0 0,0 0 0,0 0 0,0 0 0,-1 0 0,1 1 0,-1-1 0,0 1 0,0 0 0,0 0 0,0 0 0,0 0 0,-6-2 0,-7-2 0,1 1 0,-1 0 0,0 1 0,-25-3 0,20 4 0,13 1 0,0 1 0,0 0 0,0 0 0,0 1 0,0 0 0,1 1 0,-1 0 0,0 0 0,-12 3 0,16-2 0,0 0 0,0 0 0,0 0 0,0 1 0,0-1 0,0 1 0,1 0 0,-1 0 0,1 0 0,0 0 0,0 1 0,0 0 0,0-1 0,1 1 0,-1 0 0,1 0 0,-3 9 0,-3 6 0,1 1 0,1 1 0,1-1 0,1 1 0,1 0 0,-1 34 0,3-45 0,1 0 0,0-1 0,1 1 0,0 0 0,1-1 0,0 1 0,0-1 0,1 0 0,0 0 0,1 0 0,0 0 0,0 0 0,1-1 0,0 0 0,1 0 0,11 13 0,-10-16 0,-1 0 0,1-1 0,1 1 0,-1-1 0,0-1 0,1 0 0,0 0 0,0 0 0,0-1 0,0 0 0,16 1 0,0-1 0,1-1 0,42-3 0,-57 1 0,1-1 0,-1 0 0,1 0 0,-1-1 0,0 0 0,0-1 0,0 0 0,-1-1 0,1 0 0,-1 0 0,0-1 0,-1 0 0,1-1 0,-1 0 0,0 0 0,9-11 0,-9 8 0,0-1 0,-1 1 0,0-1 0,0 0 0,-1-1 0,-1 0 0,0 0 0,0 0 0,-1 0 0,-1-1 0,0 1 0,1-18 0,-3 25 0,0-16 0,0 0 0,-1 0 0,-1 0 0,-4-26 0,-1 34 0,1 21 0,-3 31 0,7-29 0,-5 24 0,2 1 0,0 59 0,1-9 0,-6-13 0,5-43 0,-2 38 0,6-37 0,-1-1 0,-8 41 0,3-2 0,6-56 0,0-1 0,-1 1 0,0-1 0,-1 1 0,0-1 0,-1 0 0,-5 14 0,1-8 0,1 1 0,-7 34 0,9-33 0,-1-1 0,-9 26 0,12-42 0,1 0 0,0 0 0,0 0 0,-1 0 0,1 0 0,-1 0 0,1 0 0,-1 0 0,0-1 0,0 1 0,0-1 0,0 1 0,0-1 0,0 0 0,0 0 0,-1 0 0,1 0 0,0 0 0,0 0 0,-1-1 0,1 1 0,-1-1 0,1 1 0,-1-1 0,1 0 0,0 0 0,-1 0 0,1 0 0,-1-1 0,1 1 0,-1-1 0,1 1 0,0-1 0,-1 0 0,1 0 0,0 0 0,0 0 0,0 0 0,0-1 0,0 1 0,0-1 0,0 1 0,0-1 0,0 0 0,1 1 0,-1-1 0,1 0 0,-1 0 0,1 0 0,0-1 0,0 1 0,-2-4 0,-2-37-1365,4 23-5461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4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24575,'0'251'0,"0"-245"0,0-1 0,1 0 0,0 1 0,0-1 0,0 0 0,1 0 0,0 0 0,0 0 0,0 0 0,1 0 0,-1-1 0,1 1 0,0-1 0,0 0 0,1 1 0,-1-1 0,1-1 0,0 1 0,0-1 0,9 7 0,-10-9 0,0 1 0,1 0 0,-1-1 0,0 1 0,0-1 0,1 0 0,-1 0 0,1-1 0,-1 1 0,1-1 0,-1 0 0,1 1 0,-1-2 0,1 1 0,-1 0 0,1-1 0,-1 1 0,1-1 0,-1 0 0,1 0 0,-1-1 0,0 1 0,0-1 0,1 1 0,-1-1 0,0 0 0,-1 0 0,1 0 0,0-1 0,-1 1 0,1-1 0,2-3 0,4-2 0,-2-1 0,1 0 0,-1 0 0,0-1 0,-1 0 0,0 0 0,-1-1 0,0 1 0,0-1 0,-1 0 0,-1-1 0,0 1 0,-1 0 0,2-15 0,-3-27 0,0 61 0,4 24 0,1-1 0,13 43 0,-18-71-47,0 1 0,1-1 0,-1 1 0,1-1 0,0 1 0,0-1 0,0 0 0,0 0 0,0 0-1,1 0 1,-1 0 0,1 0 0,0-1 0,0 1 0,0-1 0,0 0 0,0 0 0,1 0 0,-1 0 0,1-1 0,-1 0 0,1 1-1,-1-1 1,1 0 0,0 0 0,0-1 0,-1 1 0,6-1 0,11-3-6779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4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24575,'3'0'0,"1"3"0,3 1 0,4 0 0,3 3 0,-1-1-8191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23 24575,'-5'0'0,"0"0"0,0 0 0,0 1 0,1-1 0,-1 1 0,0 0 0,0 1 0,0-1 0,0 1 0,1 0 0,-1 0 0,1 0 0,-1 1 0,1-1 0,0 1 0,-4 4 0,4-3 0,1 0 0,0 0 0,0 1 0,0-1 0,1 1 0,-1 0 0,1 0 0,0 0 0,0 0 0,1 0 0,0 0 0,0 1 0,0-1 0,0 0 0,1 6 0,0-7 0,-1-1 0,2 0 0,-1 0 0,0 1 0,1-1 0,-1 0 0,1 0 0,0 1 0,0-1 0,0 0 0,1 0 0,-1 0 0,1 0 0,-1-1 0,1 1 0,0 0 0,0-1 0,0 1 0,1-1 0,-1 1 0,1-1 0,-1 0 0,5 2 0,-5-3 0,0 0 0,1 0 0,-1 0 0,0 0 0,1 0 0,-1-1 0,1 1 0,-1-1 0,1 0 0,-1 0 0,1 0 0,0 0 0,-1 0 0,1-1 0,-1 1 0,1-1 0,-1 0 0,0 1 0,1-1 0,-1 0 0,0 0 0,1-1 0,-1 1 0,0 0 0,0-1 0,0 1 0,0-1 0,0 0 0,0 0 0,-1 1 0,3-5 0,0 1 9,-1 0 1,0 0-1,0 0 0,-1-1 0,1 0 1,-1 1-1,0-1 0,-1 0 0,1 0 0,-1 0 1,0 0-1,-1-10 0,1 4-257,-1 0 1,-1 0-1,0-1 1,-1 1-1,-4-15 1,1 11-6579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4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24575,'0'10'0,"-1"23"0,3-1 0,7 55 0,-7-79 0,0 1 0,0-1 0,1 1 0,-1-1 0,2 0 0,0 0 0,0 0 0,0-1 0,1 1 0,0-1 0,0 0 0,1-1 0,-1 1 0,2-1 0,7 6 0,-7-7 14,0-1-1,1 0 0,-1 0 0,1-1 1,0 0-1,0 0 0,0-1 1,14 2-1,1-1-756,42 0 1,-43-3-6084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4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 24575,'1'34'0,"-3"0"0,-9 57 0,1-22 0,-4 98 0,11 55 0,4-173 0,-1-648 0,-1 595 0,1 1 0,0-1 0,1 0 0,-1 0 0,1 0 0,-1 1 0,1-1 0,0 0 0,1 1 0,-1-1 0,4-6 0,-3 8 0,-1 0 0,1 1 0,0-1 0,0 0 0,0 1 0,0 0 0,0-1 0,0 1 0,0 0 0,1 0 0,-1 0 0,0 0 0,1 1 0,-1-1 0,1 1 0,-1-1 0,0 1 0,1 0 0,3 0 0,27-1 0,-1 1 0,48 6 0,-78-6 0,1 1 0,0 0 0,-1-1 0,1 1 0,-1 0 0,1 1 0,-1-1 0,0 0 0,1 1 0,-1-1 0,0 1 0,0 0 0,0-1 0,0 1 0,0 0 0,-1 0 0,1 1 0,-1-1 0,1 0 0,-1 0 0,0 1 0,0-1 0,0 1 0,0-1 0,0 1 0,0-1 0,-1 1 0,1 0 0,-1-1 0,0 1 0,1 0 0,-2-1 0,1 1 0,0 0 0,-1 3 0,1-1 0,-1 0 0,0 0 0,0 0 0,-1 0 0,1-1 0,-1 1 0,0 0 0,0-1 0,0 1 0,-1-1 0,0 0 0,0 0 0,0 0 0,0 0 0,0 0 0,-1-1 0,0 1 0,-5 3 0,-1-3-22,0-1-1,0 0 1,0-1 0,0 0-1,0-1 1,0 0-1,-1 0 1,1-1-1,0-1 1,-14-1 0,-5 0-1097,7 2-5707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4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24575,'-3'0'0,"-8"0"0,-5 0 0,-3 0 0,-2 0 0,3 3 0,-2 1 0,3 4 0,0 0 0,0 2 0,0-1 0,3 5 0,-3-1 0,1 2 0,1-3 0,2-2-8191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5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344 555 24575,'-1'-7'0,"-1"1"0,0 0 0,0 0 0,-1 0 0,0 0 0,0 0 0,0 1 0,0-1 0,-1 1 0,0 0 0,-1 0 0,-8-8 0,6 7 0,-1 0 0,0 1 0,-1 0 0,1 0 0,-1 1 0,0 0 0,0 1 0,0 0 0,0 0 0,0 1 0,-1 0 0,1 1 0,-19-1 0,23 2 0,0 0 0,1 1 0,-1-1 0,0 1 0,0 0 0,1 0 0,-1 0 0,1 1 0,-1 0 0,1 0 0,0 0 0,-1 0 0,1 1 0,0-1 0,1 1 0,-1 0 0,0 0 0,1 1 0,0-1 0,-1 1 0,1-1 0,1 1 0,-1 0 0,1 0 0,-1 0 0,1 1 0,0-1 0,1 1 0,-3 7 0,-8 28 0,2 1 0,2 0 0,2 1 0,1-1 0,2 82 0,3-121 0,0-1 0,1 1 0,-1 0 0,0 0 0,0-1 0,1 1 0,-1 0 0,1-1 0,0 1 0,-1 0 0,1-1 0,0 1 0,0-1 0,0 1 0,0-1 0,0 1 0,2 0 0,-2-1 0,-1-1 0,1 1 0,0-1 0,0 0 0,0 1 0,0-1 0,0 0 0,0 0 0,0 1 0,0-1 0,0 0 0,0 0 0,0 0 0,0 0 0,0-1 0,0 1 0,0 0 0,0 0 0,0 0 0,0-1 0,1 0 0,3-1 0,-1-1 0,1 0 0,-1 0 0,0 0 0,0-1 0,0 1 0,0-1 0,-1 0 0,6-7 0,41-79 0,-41 72 0,-1 0 0,0-1 0,-2 0 0,0 0 0,-1-1 0,4-29 0,4-15 0,-4 24 0,-3 12 0,1 1 0,11-29 0,-13 43 0,-1 1 0,-1-1 0,-1 0 0,1 1 0,0-26 0,-6-69 0,1 39 0,2 51 0,0 12 0,1-1 0,-1 0 0,0 0 0,-1 0 0,0 1 0,0-1 0,0 0 0,0 1 0,-3-7 0,4 12 0,0-1 0,0 1 0,0 0 0,0 0 0,0 0 0,0 0 0,0 0 0,-1 0 0,1 0 0,0 0 0,0 0 0,0 0 0,0-1 0,0 1 0,0 0 0,0 0 0,0 0 0,0 0 0,0 0 0,0 0 0,0 0 0,0 0 0,-1 0 0,1 0 0,0 0 0,0 0 0,0 0 0,0 0 0,0 0 0,0 0 0,0 0 0,0 0 0,0 0 0,-1 0 0,1 0 0,0 0 0,0 0 0,0 0 0,0 0 0,0 0 0,0 0 0,0 0 0,0 0 0,0 0 0,-1 0 0,1 0 0,0 0 0,0 0 0,0 0 0,0 0 0,0 0 0,0 1 0,0-1 0,0 0 0,0 0 0,0 0 0,0 0 0,0 0 0,0 0 0,0 0 0,0 0 0,0 0 0,0 0 0,-1 1 0,1-1 0,-3 12 0,-1 13 0,2 268 0,4-149 0,-1-112 0,2 1 0,2-1 0,14 54 0,-16-71 0,1 0 0,1 0 0,0-1 0,1 0 0,1 0 0,0 0 0,1 0 0,0-1 0,1-1 0,1 0 0,18 19 0,-25-29 7,-1 0 0,1 0 0,0 0 0,0 0 0,0-1 1,1 0-1,-1 1 0,0-1 0,0 0 0,1-1 0,-1 1 0,1-1 0,-1 1 0,0-1 0,1 0 0,3 0 0,-5-1-62,0 1 0,0 0 0,0-1 0,0 1 0,0-1 0,0 0 0,0 0 0,0 1 0,0-1 0,0 0 0,-1-1 0,1 1 0,0 0 0,-1-1 0,1 1 0,-1-1 0,1 1 0,-1-1 0,0 1 0,1-1 0,-1 0 0,0 0 0,0 0 0,0 0 0,-1 0 0,2-2 0,1-11-6771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24575,'0'379'0,"0"-396"-1365,0-2-5461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5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5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5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101 603 24575,'0'-1'0,"0"-1"0,-1 1 0,1-1 0,-1 1 0,1 0 0,-1-1 0,0 1 0,1 0 0,-1-1 0,0 1 0,0 0 0,0 0 0,0 0 0,0-1 0,0 1 0,0 0 0,0 1 0,-1-1 0,1 0 0,0 0 0,0 0 0,-1 1 0,1-1 0,-1 1 0,1-1 0,0 1 0,-1-1 0,1 1 0,-1 0 0,-2 0 0,2-1 0,-1 1 0,1 0 0,0-1 0,-1 1 0,1 0 0,-1 0 0,1 1 0,0-1 0,-1 0 0,1 1 0,0-1 0,-1 1 0,1 0 0,0 0 0,0 0 0,0 0 0,-1 0 0,-1 3 0,1-1 0,1 1 0,-1 0 0,1-1 0,0 1 0,1 0 0,-1 0 0,1 1 0,0-1 0,0 0 0,0 0 0,0 1 0,0 5 0,3 59 0,-1-42 0,0-1 0,-2-13 0,1 0 0,1 0 0,0-1 0,1 1 0,5 18 0,-6-28 0,0 0 0,1 0 0,-1 0 0,1 0 0,-1 0 0,1 0 0,0-1 0,0 1 0,1-1 0,-1 1 0,0-1 0,1 0 0,-1 0 0,1 0 0,0 0 0,0 0 0,-1-1 0,1 1 0,0-1 0,0 0 0,1 0 0,-1 0 0,0 0 0,0 0 0,1-1 0,3 1 0,11 0 0,0 0 0,0-1 0,0-1 0,0-1 0,0 0 0,0-2 0,-1 0 0,1 0 0,21-10 0,-14 2 0,-1 0 0,-1-1 0,0-2 0,0 0 0,30-28 0,218-224 0,-250 241 0,33-49 0,-34 45 0,-14 20 0,-1 0 0,1-1 0,-2 1 0,1-1 0,-2 0 0,1-1 0,-1 1 0,2-23 0,-2-7 0,-2-48 0,-1 73 0,0 9 0,0 0 0,0 1 0,-1-1 0,0 0 0,-1 1 0,-3-14 0,4 18 0,-1-1 0,1 0 0,-1 1 0,0-1 0,0 1 0,0 0 0,0-1 0,0 1 0,0 0 0,0 0 0,-1 0 0,1 1 0,-1-1 0,0 1 0,1-1 0,-1 1 0,-4-2 0,2 1 0,0 0 0,0 1 0,-1-1 0,1 1 0,0 0 0,0 0 0,-1 1 0,1 0 0,0-1 0,-7 2 0,10 0 0,-1 0 0,0 0 0,1 0 0,-1 0 0,1 0 0,0 1 0,-1-1 0,1 1 0,0-1 0,0 1 0,0 0 0,0 0 0,0 0 0,0 0 0,1 0 0,-1 1 0,1-1 0,-1 0 0,1 1 0,0-1 0,-2 5 0,-2 10 0,0 0 0,1 0 0,-4 35 0,4-24 0,-21 179 0,8-158 0,13-41 0,0 1 0,1 0 0,-3 15 0,3-7 0,-18 128 0,13-78 0,3-37 0,0 41 0,4-48 0,0 35 0,2-55 0,-1-1 0,0 1 0,1-1 0,-1 1 0,1 0 0,0-1 0,-1 1 0,1-1 0,1 1 0,-1-1 0,0 0 0,1 0 0,-1 1 0,1-1 0,-1 0 0,5 3 0,-6-4 0,1-1 0,0 1 0,-1-1 0,1 0 0,0 1 0,0-1 0,-1 0 0,1 0 0,0 1 0,0-1 0,0 0 0,-1 0 0,1 0 0,0 0 0,0 0 0,0 0 0,-1 0 0,1 0 0,0 0 0,0 0 0,-1-1 0,1 1 0,0 0 0,0-1 0,-1 1 0,1 0 0,1-1 0,17-21 0,6-32 0,-19 40 0,1 1 0,0 0 0,1 1 0,0-1 0,1 1 0,0 1 0,1 0 0,0 0 0,1 1 0,0 0 0,0 1 0,1 1 0,22-13 0,-31 19 0,-1 1 0,1-1 0,-1 1 0,1 0 0,0 0 0,0 0 0,-1 0 0,1 0 0,0 0 0,0 1 0,0 0 0,0-1 0,0 1 0,0 0 0,0 0 0,0 1 0,0-1 0,0 1 0,-1-1 0,1 1 0,0 0 0,0 0 0,0 0 0,-1 0 0,1 1 0,-1-1 0,1 1 0,-1 0 0,1 0 0,-1-1 0,0 1 0,0 1 0,0-1 0,0 0 0,0 0 0,-1 1 0,1-1 0,-1 1 0,1 0 0,-1-1 0,2 6 0,2 6 0,-1 0 0,0 0 0,-1 0 0,-1 1 0,0-1 0,-1 1 0,0 15 0,-1-13-341,0 0 0,1 0-1,4 16 1,-1-15-6485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6:5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24575,'0'0'0,"0"-1"0,0 0 0,0 1 0,0-1 0,0 0 0,0 1 0,0-1 0,0 0 0,0 1 0,0-1 0,0 0 0,1 1 0,-1-1 0,0 0 0,0 1 0,1-1 0,-1 1 0,0-1 0,1 1 0,-1-1 0,0 0 0,1 1 0,-1-1 0,1 1 0,-1 0 0,1-1 0,-1 1 0,1-1 0,-1 1 0,1 0 0,0-1 0,-1 1 0,1 0 0,-1 0 0,1 0 0,0-1 0,-1 1 0,1 0 0,1 0 0,-1 0 0,0 0 0,1 1 0,-1-1 0,0 1 0,1-1 0,-1 1 0,0-1 0,1 1 0,-1 0 0,0-1 0,0 1 0,0 0 0,0 0 0,0 0 0,0 0 0,0 0 0,1 2 0,3 4 0,-1 0 0,0 1 0,-1 0 0,5 12 0,5 14 0,-7-18 0,-1 0 0,-1-1 0,0 2 0,-1-1 0,-1 0 0,-1 1 0,0-1 0,-1 1 0,-3 19 0,3-24 0,1-7 0,0-6 0,5-13 0,5-19 0,-8 23 0,0 0 0,1 0 0,0 0 0,0 1 0,1 0 0,1 0 0,-1 0 0,1 1 0,1-1 0,9-9 0,-8 10 0,1 0 0,0 1 0,1-1 0,-1 2 0,1 0 0,1 0 0,-1 0 0,1 2 0,0-1 0,0 1 0,0 1 0,1 0 0,-1 0 0,1 1 0,-1 1 0,20 0 0,-29 1 0,0 0 0,0 1 0,0-1 0,0 1 0,1-1 0,-1 1 0,0 0 0,0 0 0,0 0 0,0 0 0,-1 0 0,1 0 0,0 1 0,0-1 0,-1 1 0,1-1 0,-1 1 0,1-1 0,-1 1 0,0 0 0,1 0 0,-1 0 0,0 0 0,0 0 0,-1 0 0,1 0 0,0 0 0,-1 0 0,1 0 0,-1 0 0,1 3 0,1 9 0,-1-1 0,-1 1 0,-1 26 0,0-23 0,-2 69 0,3-97 0,0 0 0,1 0 0,0 0 0,1 0 0,0 0 0,0 0 0,7-15 0,-7 22 0,0 0 0,1-1 0,-1 1 0,1 0 0,0 0 0,0 0 0,0 0 0,1 1 0,-1 0 0,1-1 0,0 1 0,0 0 0,0 1 0,1-1 0,-1 1 0,0 0 0,1 0 0,0 0 0,6-1 0,-4 1 0,-1 1 0,0 0 0,1 0 0,-1 1 0,1 0 0,-1 0 0,1 0 0,-1 1 0,0 0 0,1 0 0,-1 1 0,0-1 0,0 1 0,1 1 0,-2-1 0,1 1 0,0 0 0,-1 1 0,1-1 0,-1 1 0,0 0 0,0 0 0,0 1 0,-1-1 0,0 1 0,1 0 0,-2 1 0,1-1 0,-1 0 0,0 1 0,0 0 0,0 0 0,2 6 0,10 35 0,-12-36 0,0 0 0,0-1 0,1 1 0,1-1 0,-1 0 0,2 0 0,-1 0 0,1-1 0,1 0 0,8 10 0,-10-16-68,0-1 0,0 1-1,0-1 1,0 0 0,0 0 0,1-1-1,-1 1 1,1-1 0,-1 0 0,1-1-1,-1 1 1,1-1 0,-1 0 0,1-1-1,-1 1 1,1-1 0,-1 0-1,1-1 1,7-2 0,1-1-6758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37 24575,'0'-1'0,"0"0"0,-1 0 0,1-1 0,0 1 0,0 0 0,-1 0 0,1-1 0,-1 1 0,1 0 0,-1 0 0,1 0 0,-1 0 0,0 0 0,1 0 0,-1 0 0,0 0 0,0 0 0,0 0 0,0 0 0,0 0 0,-2-1 0,0 0 0,0 1 0,0-1 0,-1 1 0,1 0 0,0 0 0,-1 0 0,1 0 0,-5 0 0,3 1 0,0-1 0,0 1 0,0 0 0,1 1 0,-1-1 0,0 1 0,0 0 0,1 0 0,-1 0 0,1 0 0,-1 1 0,-6 3 0,3 3 0,0-1 0,1 1 0,0 1 0,0-1 0,1 1 0,0 0 0,1 1 0,0-1 0,0 1 0,1 0 0,0 1 0,1-1 0,0 0 0,-2 19 0,-1 12 0,2 0 0,3 59 0,0-93 0,1 0 0,1 0 0,-1 0 0,1-1 0,0 1 0,4 10 0,-4-14 0,0-1 0,0 0 0,0-1 0,1 1 0,-1 0 0,1 0 0,-1 0 0,1-1 0,0 1 0,-1-1 0,1 1 0,0-1 0,0 0 0,0 0 0,0 0 0,0 0 0,0 0 0,1 0 0,-1 0 0,0-1 0,0 1 0,1-1 0,2 0 0,-1 1 0,0-1 0,0 0 0,0 0 0,0 0 0,0-1 0,0 1 0,0-1 0,-1 0 0,1 0 0,0-1 0,0 1 0,-1-1 0,1 0 0,-1 1 0,0-2 0,1 1 0,-1 0 0,0-1 0,0 1 0,0-1 0,-1 0 0,1 0 0,-1 0 0,1 0 0,-1 0 0,0-1 0,-1 1 0,4-7 0,3-10 0,-1 1 0,0-1 0,-2-1 0,4-22 0,-9 43 0,4-39 0,-2 21 0,-2 42 0,1-11 0,1 1 0,0-1 0,1 0 0,0 0 0,5 14 0,-2-11 0,-2 1 0,5 29 0,-8-33 0,1 0 0,0 1 0,1-1 0,0 0 0,9 21 0,-11-31 0,0-1 0,0 1 0,0-1 0,0 0 0,1 0 0,-1 0 0,1 1 0,-1-1 0,1-1 0,0 1 0,0 0 0,0 0 0,0-1 0,0 1 0,0-1 0,1 1 0,-1-1 0,0 0 0,1 0 0,-1 0 0,1 0 0,-1-1 0,1 1 0,-1-1 0,1 1 0,-1-1 0,1 0 0,0 0 0,-1 0 0,1 0 0,-1-1 0,1 1 0,0-1 0,-1 1 0,1-1 0,-1 0 0,3-1 0,0-1 0,0 1 0,0-1 0,-1 0 0,0-1 0,1 1 0,-1-1 0,-1 0 0,1 1 0,0-2 0,-1 1 0,6-9 0,-1-2 0,0 1 0,9-25 0,-5 2-1365,-8 21-5461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24575,'5'0'0,"-1"0"0,1 0 0,0 1 0,-1-1 0,1 1 0,-1 0 0,1 1 0,-1-1 0,0 1 0,0 0 0,6 3 0,-9-4 0,0 0 0,1 0 0,-1 0 0,0 1 0,1-1 0,-1 0 0,0 1 0,0-1 0,0 1 0,0 0 0,-1-1 0,1 1 0,0 0 0,-1-1 0,1 1 0,-1 0 0,1 0 0,-1 0 0,0-1 0,0 1 0,0 0 0,0 0 0,0 0 0,0 0 0,0-1 0,-1 1 0,1 0 0,-1 0 0,1 0 0,-1-1 0,-1 3 0,-2 4 0,0 1 0,-1-1 0,0 0 0,0 0 0,-1-1 0,0 1 0,-1-1 0,1-1 0,-1 1 0,-1-1 0,1-1 0,-1 1 0,-15 7 0,-11 10 0,8 2-1365,15-14-5461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24575,'107'2'0,"114"-4"0,-217 2 0,-1 0 0,0-1 0,1 1 0,-1-1 0,0 1 0,0-1 0,0 0 0,0 0 0,1-1 0,-1 1 0,-1-1 0,1 1 0,0-1 0,0 0 0,-1 0 0,1 0 0,-1 0 0,5-5 0,-5 2 0,1 1 0,-1-1 0,0 1 0,0-1 0,-1 0 0,0 0 0,1 0 0,-2 0 0,1 0 0,0 0 0,-1-9 0,0-10-1365,-1 2-5461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24575,'0'249'0,"0"-260"0,1-1 0,0 1 0,0 0 0,1-1 0,1 1 0,0 0 0,0 0 0,1 0 0,0 1 0,1-1 0,0 1 0,14-19 0,-12 19 0,1 0 0,1 0 0,0 1 0,0 0 0,0 1 0,1 0 0,21-13 0,-10 10 0,0 0 0,1 2 0,31-10 0,-50 18 0,0 0 0,-1 0 0,1 0 0,0 0 0,0 1 0,0 0 0,-1-1 0,1 1 0,0 0 0,0 0 0,0 0 0,0 1 0,0-1 0,-1 1 0,1 0 0,0 0 0,0-1 0,-1 2 0,1-1 0,-1 0 0,1 0 0,-1 1 0,1 0 0,-1-1 0,0 1 0,0 0 0,0 0 0,0 0 0,0 0 0,0 1 0,1 2 0,1 2 0,-1 0 0,0 0 0,0 1 0,-1 0 0,0-1 0,0 1 0,0 0 0,-1 0 0,-1 0 0,1 9 0,-4 71 0,0-59 0,2 0 0,1 1 0,2-1 0,8 47 0,-9-71 0,0-1 0,1 1 0,0-1 0,-1 0 0,2 1 0,-1-1 0,0 0 0,1 0 0,0 0 0,0-1 0,0 1 0,0-1 0,1 1 0,-1-1 0,1 0 0,0 0 0,0-1 0,0 1 0,0-1 0,0 0 0,8 3 0,-6-4 0,-1 1 0,1-1 0,0 0 0,-1-1 0,1 0 0,0 1 0,-1-2 0,1 1 0,0-1 0,-1 0 0,1 0 0,-1 0 0,1-1 0,-1 0 0,0 0 0,1 0 0,8-6 0,7-7 0,0 0 0,-1-2 0,23-24 0,-30 29 0,-1-1 0,0-1 0,-1 0 0,-1 0 0,0-1 0,-1 0 0,0-1 0,7-20 0,-4 9 0,-5 14 0,-2 1 0,8-24 0,-12 33 0,0 0 0,-1 0 0,1 0 0,-1 0 0,0 0 0,1 0 0,-2 0 0,1 0 0,0 0 0,0 0 0,-1 0 0,0 0 0,1 0 0,-1 0 0,0 0 0,-1 0 0,1 1 0,-2-4 0,2 5 0,0-1 0,0 1 0,-1-1 0,1 1 0,0 0 0,-1-1 0,1 1 0,-1 0 0,0 0 0,1 0 0,-1 0 0,0 0 0,1 0 0,-1 1 0,0-1 0,0 1 0,0-1 0,0 1 0,0-1 0,1 1 0,-1 0 0,0 0 0,0 0 0,0 0 0,0 1 0,0-1 0,0 0 0,0 1 0,0-1 0,1 1 0,-1 0 0,0-1 0,-2 3 0,0-1 0,0 0 0,0 1 0,0 0 0,0-1 0,1 1 0,0 1 0,-1-1 0,1 0 0,0 1 0,1 0 0,-1 0 0,1-1 0,-3 6 0,-1 10 0,0-1 0,-4 24 0,6-24 0,0 0 0,-13 32 0,12-39 0,1 0 0,0 1 0,1-1 0,0 1 0,-1 17 0,3-25 0,1-1 0,0 1 0,0-1 0,1 0 0,-1 1 0,1-1 0,-1 0 0,1 1 0,0-1 0,2 6 0,-2-8 0,0 0 0,0 1 0,0-1 0,0 0 0,0 0 0,0 0 0,1 0 0,-1 0 0,0 0 0,0 0 0,1 0 0,-1 0 0,1 0 0,-1-1 0,1 1 0,-1-1 0,1 1 0,-1-1 0,1 0 0,-1 1 0,1-1 0,-1 0 0,4 0 0,-2 0 0,0-1 0,0 1 0,1-1 0,-1 1 0,0-1 0,0 0 0,0 0 0,0-1 0,0 1 0,0-1 0,0 1 0,0-1 0,-1 0 0,1 0 0,0 0 0,-1-1 0,0 1 0,0 0 0,1-1 0,-2 0 0,3-3 0,4-7 0,0-1 0,-1 0 0,6-18 0,-2 6 0,10-15 0,-15 29 0,0 0 0,0 0 0,-1 0 0,0-1 0,4-22 0,-8 30 0,0 7 0,0 21 0,-1 54 0,-1-42 0,3 95 0,-4 125 0,-7-182 0,-1 21 0,9-65 0,-1-1 0,-1 1 0,-2-1 0,0 1 0,-16 43 0,19-67 0,0-2 0,0 1 0,-1 0 0,1 0 0,-1-1 0,0 1 0,0-1 0,0 0 0,0 0 0,0 0 0,-1 0 0,-5 3 0,7-5 0,0 0 0,0 0 0,0 0 0,0 0 0,0 0 0,0-1 0,0 1 0,0-1 0,0 1 0,0-1 0,0 0 0,0 0 0,0 1 0,-1-2 0,1 1 0,0 0 0,0 0 0,0-1 0,0 1 0,0-1 0,0 0 0,0 1 0,0-1 0,0 0 0,0 0 0,0 0 0,-1-2 0,-3-2 0,1 0 0,1 0 0,-1 0 0,1 0 0,0-1 0,0 0 0,1 0 0,-1 0 0,1 0 0,1-1 0,-1 1 0,1-1 0,0 1 0,1-1 0,-2-9 0,1-5 0,1-1 0,1 0 0,5-34 0,-5 50 0,1 0 0,0 0 0,1 1 0,-1-1 0,1 0 0,0 1 0,0 0 0,1-1 0,0 1 0,0 0 0,4-5 0,2-1 0,1 1 0,0 0 0,12-9 0,8-7 0,101-82-1365,-113 94-5461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24575,'0'352'0,"0"-346"0,0-1 0,1 0 0,0 0 0,0 0 0,1 1 0,-1-1 0,1-1 0,0 1 0,1 0 0,-1 0 0,1-1 0,0 1 0,0-1 0,0 0 0,1 0 0,-1 0 0,1-1 0,0 1 0,0-1 0,0 0 0,1 0 0,7 4 0,-10-5 0,0-1 0,0 0 0,0 0 0,1 0 0,-1-1 0,0 1 0,0 0 0,1-1 0,-1 1 0,1-1 0,-1 0 0,0 0 0,1 0 0,-1 0 0,1 0 0,-1-1 0,0 1 0,1-1 0,-1 1 0,0-1 0,1 0 0,-1 0 0,0 0 0,0 0 0,0 0 0,0-1 0,0 1 0,0-1 0,0 1 0,0-1 0,-1 0 0,1 1 0,-1-1 0,3-4 0,2-1 0,0-1 0,-1 0 0,-1-1 0,1 1 0,-1-1 0,-1 1 0,5-16 0,39-110 0,-34 65 0,-10 53 0,-3 13 0,1 5 0,-2 37 0,-1 2 0,3 0 0,1 0 0,8 47 0,-5-62 0,-4-17 0,0 0 0,1 0 0,0 0 0,1-1 0,6 14 0,-8-19 0,1 0 0,0-1 0,0 1 0,0-1 0,0 1 0,1-1 0,-1 0 0,0 0 0,1 0 0,0 0 0,-1 0 0,1-1 0,0 1 0,0-1 0,0 0 0,0 0 0,0 0 0,0 0 0,0 0 0,4 0 0,-2-1 6,1 1 0,-1-1 0,0 0 0,1 0 0,-1 0 0,0-1 0,0 1 0,0-1 0,1-1 0,-1 1 0,0-1 0,5-2 0,2-3-152,0 0-1,-1 0 1,14-12-1,-6 4-710,-2 2-5969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 24575,'-18'-5'0,"17"4"0,0 1 0,1-1 0,-1 1 0,0 0 0,0-1 0,1 1 0,-1 0 0,0 0 0,0-1 0,0 1 0,0 0 0,1 0 0,-1 0 0,0 0 0,0 0 0,0 0 0,0 0 0,1 1 0,-1-1 0,0 0 0,0 0 0,0 1 0,1-1 0,-1 0 0,0 1 0,0-1 0,1 1 0,-1-1 0,0 1 0,1-1 0,-1 1 0,1-1 0,-1 1 0,0 0 0,0 1 0,-5 4 0,0 1 0,0 0 0,1 1 0,0-1 0,1 1 0,-1 0 0,1 1 0,1-1 0,0 0 0,0 1 0,-2 10 0,0 7 0,1 0 0,-1 44 0,4-44 0,0-9 0,0-1 0,1 1 0,1-1 0,0 1 0,1-1 0,5 19 0,-6-34 0,-1 1 0,0-1 0,1 1 0,-1-1 0,1 1 0,0-1 0,-1 1 0,1-1 0,0 0 0,0 1 0,0-1 0,0 0 0,0 0 0,0 0 0,0 1 0,0-1 0,0-1 0,1 1 0,-1 0 0,0 0 0,1 0 0,-1-1 0,1 1 0,-1 0 0,1-1 0,-1 1 0,1-1 0,-1 0 0,1 0 0,-1 1 0,1-1 0,-1 0 0,1 0 0,0-1 0,-1 1 0,1 0 0,-1 0 0,1-1 0,-1 1 0,1-1 0,-1 1 0,3-2 0,0 0 0,0 0 0,-1-1 0,0 1 0,1-1 0,-1 1 0,0-1 0,0 0 0,-1 0 0,1 0 0,-1-1 0,1 1 0,-1-1 0,0 1 0,0-1 0,2-6 0,-1-6-174,0 0 0,-1 0 0,-1 0 0,-2-30 0,1 38-321,0-14-6331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24575,'2'-3'0,"0"-1"0,1 1 0,-1-1 0,1 1 0,0 0 0,0 0 0,1 0 0,5-4 0,0 2 0,0-1 0,0 1 0,0 1 0,1-1 0,-1 2 0,1-1 0,0 1 0,0 1 0,13-2 0,-1 1 0,-1 2 0,1 0 0,30 3 0,-50-2 8,1 0-1,-1 1 1,0-1-1,1 0 1,-1 1-1,0 0 1,0 0-1,1 0 1,-1 0-1,0 0 1,0 0-1,0 0 1,0 0-1,0 1 0,2 2 1,-1 0-220,0 0 0,0 0 0,-1 0-1,1 0 1,-1 0 0,2 8 0,1 0-6614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24575,'1'10'0,"0"-1"0,0 0 0,1 1 0,0-1 0,0 0 0,1 0 0,0 0 0,1 0 0,0-1 0,1 1 0,0-1 0,0 0 0,7 8 0,0 5 0,0 1 0,-2 1 0,9 25 0,-2-3 0,-12-28-17,0 1 0,-2 0 1,0 0-1,-1 0 0,-1 0 0,-1 1 0,-3 31 0,1 2-1213,2-30-5596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24575,'23'26'0,"-20"-17"0,1 0 0,-1 0 0,-1 0 0,0 1 0,0-1 0,-1 0 0,0 1 0,0-1 0,-1 1 0,-1-1 0,-1 16 0,0-12 0,2 0 0,-1 0 0,2-1 0,0 1 0,3 14 0,-4-27 0,0 0 0,0 0 0,0 1 0,0-1 0,0 0 0,0 0 0,0 0 0,0 0 0,0 1 0,0-1 0,0 0 0,0 0 0,0 0 0,0 0 0,0 1 0,0-1 0,0 0 0,0 0 0,1 0 0,-1 0 0,0 0 0,0 1 0,0-1 0,0 0 0,0 0 0,1 0 0,-1 0 0,0 0 0,0 0 0,0 0 0,0 0 0,0 0 0,1 0 0,-1 0 0,0 0 0,0 0 0,0 1 0,1-1 0,-1 0 0,0-1 0,0 1 0,0 0 0,1 0 0,6-8 0,11-25 0,-9 14 0,0 7 0,0 0 0,1 0 0,1 1 0,0 0 0,0 1 0,1 0 0,0 1 0,1 0 0,-1 1 0,29-13 0,-34 17 0,14-6 0,41-14 0,-56 22 0,1 0 0,-1 0 0,1 1 0,0 0 0,-1 1 0,1-1 0,0 1 0,0 1 0,-1-1 0,1 1 0,8 2 0,-13-2 0,0 0 0,1 1 0,-1-1 0,0 0 0,0 1 0,0-1 0,0 1 0,-1 0 0,1 0 0,0-1 0,-1 1 0,1 0 0,-1 0 0,0 1 0,1-1 0,-1 0 0,0 0 0,-1 1 0,1-1 0,0 0 0,0 1 0,-1-1 0,0 1 0,1-1 0,-1 4 0,1 10 0,-1 1 0,-3 29 0,1-22 0,1 4 0,-1-17 0,2 1 0,-1 0 0,1-1 0,1 1 0,4 20 0,-4-30-40,-1 0 0,1-1 0,0 1 0,0 0-1,0-1 1,0 1 0,0-1 0,1 0 0,-1 1 0,0-1 0,1 0-1,-1 0 1,1 0 0,-1 0 0,1 0 0,0 0 0,-1 0-1,1 0 1,0 0 0,-1-1 0,1 1 0,0-1 0,0 0 0,0 1-1,0-1 1,-1 0 0,1 0 0,0 0 0,0 0 0,0 0-1,0-1 1,-1 1 0,5-2 0,9-1-6786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24575,'7'0'0,"4"0"0,5 0 0,3 0 0,4 0 0,1 0 0,1 0 0,-2 0 0,3 0 0,-1 0 0,0 0 0,-3 0 0,3 0 0,0 0 0,-1 0 0,-2-7 0,-4-1-8191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24575,'1'5'0,"1"-1"0,0 1 0,0 0 0,0-1 0,0 0 0,1 1 0,-1-1 0,1 0 0,7 7 0,4 8 0,-9-9 0,0 0 0,0 1 0,-1-1 0,0 1 0,0 0 0,-2 0 0,1 0 0,1 18 0,4 23 0,-3-30 0,-2 1 0,1 32 0,-4-49 0,0 1 0,-1-1 0,0 0 0,0 0 0,0 0 0,-1 0 0,0 0 0,0 0 0,0 0 0,-1-1 0,0 1 0,0-1 0,-6 8 0,0-3 0,-1 0 0,0 0 0,0-1 0,-1-1 0,-1 1 0,1-2 0,-24 12 0,3-2 0,23-11-227,0 1-1,0 0 1,0 0-1,1 1 1,-11 13-1,8-8-6598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24575,'2'2'0,"1"0"0,-1-1 0,0 1 0,0 0 0,0 1 0,0-1 0,0 0 0,-1 0 0,1 1 0,-1-1 0,1 1 0,-1-1 0,1 5 0,1-1 0,3 8 0,-1 0 0,0 0 0,-1 1 0,0 0 0,-2 0 0,0 0 0,0 0 0,-1 0 0,-1 1 0,-2 15 0,2-29 0,1 8 0,0-1 0,0 1 0,1-1 0,0 0 0,1 0 0,5 13 0,-5-15 0,0 1 0,0 0 0,-1 0 0,0 0 0,0 1 0,-1-1 0,0 0 0,-1 1 0,0 8 0,-1-8 0,0 0 0,-1-1 0,0 1 0,0-1 0,-1 0 0,0 1 0,0-1 0,-1 0 0,0-1 0,-9 14 0,12-20 0,1-1 0,0 0 0,0 0 0,-1 1 0,1-1 0,0 0 0,-1 0 0,1 0 0,0 0 0,-1 1 0,1-1 0,0 0 0,-1 0 0,1 0 0,0 0 0,-1 0 0,1 0 0,0 0 0,-1 0 0,1 0 0,-1 0 0,1 0 0,0 0 0,-1 0 0,1 0 0,0 0 0,-1 0 0,1 0 0,0-1 0,-1 1 0,1 0 0,0 0 0,-1 0 0,1-1 0,0 1 0,0 0 0,-1 0 0,1-1 0,0 1 0,0 0 0,-1 0 0,1-1 0,0 1 0,0 0 0,0-1 0,-1 1 0,1 0 0,0-1 0,0 1 0,0 0 0,0-1 0,0 1 0,0 0 0,0-1 0,0 1 0,0-1 0,0 1 0,0 0 0,0-1 0,0 1 0,-3-28 0,3 27 0,-2-27 0,1 1 0,6-49 0,-4 68 0,1 0 0,0 0 0,0 0 0,1 0 0,0 0 0,0 0 0,1 0 0,0 1 0,0 0 0,1 0 0,0 0 0,0 0 0,9-7 0,-1 1 0,5-5 0,1 1 0,30-21 0,-41 33 0,0 0 0,0 1 0,0 0 0,0 1 0,0 0 0,1 0 0,0 1 0,-1 0 0,1 0 0,16 0 0,-18 2 0,0-1 0,-1 1 0,1 1 0,0 0 0,0 0 0,0 0 0,7 3 0,-11-3 0,-1 0 0,0 0 0,1 1 0,-1-1 0,0 1 0,0-1 0,0 1 0,0 0 0,0-1 0,-1 1 0,1 0 0,-1 0 0,1 1 0,-1-1 0,1 0 0,-1 0 0,0 1 0,0-1 0,0 1 0,-1-1 0,1 1 0,0 3 0,2 24 0,-1 0 0,-1 0 0,-7 56 0,4-68 0,1 3 0,-1 1 0,-2-1 0,0 0 0,-1 0 0,-1-1 0,-16 37 0,22-57 0,0 0 0,0 1 0,0-1 0,0 0 0,0 0 0,0 0 0,0 0 0,0 1 0,0-1 0,0 0 0,0 0 0,0 0 0,0 0 0,0 1 0,0-1 0,-1 0 0,1 0 0,0 0 0,0 0 0,0 0 0,0 0 0,0 1 0,0-1 0,-1 0 0,1 0 0,0 0 0,0 0 0,0 0 0,0 0 0,0 0 0,-1 0 0,1 0 0,0 0 0,0 0 0,0 0 0,0 0 0,-1 0 0,1 0 0,0 0 0,0 0 0,0 0 0,0 0 0,-1 0 0,1 0 0,0 0 0,0 0 0,0 0 0,0 0 0,-1 0 0,1 0 0,0 0 0,0 0 0,0-1 0,0 1 0,0 0 0,-1 0 0,-3-14 0,2-19 0,2 24 0,1 0 0,0 0 0,1 0 0,0 0 0,1 1 0,0-1 0,6-13 0,33-57 0,-40 75 0,8-9 0,0-1 0,1 1 0,0 1 0,19-16 0,-2 1 0,-24 23 0,1 0 0,0 1 0,-1-1 0,2 1 0,-1 0 0,0 0 0,1 1 0,-1-1 0,1 1 0,0 1 0,-1-1 0,1 1 0,0 0 0,9-1 0,-12 2 0,0 0 0,0 0 0,-1 0 0,1 0 0,0 1 0,0-1 0,0 1 0,-1-1 0,1 1 0,0 0 0,-1 0 0,1 1 0,0-1 0,-1 0 0,0 1 0,1 0 0,-1-1 0,0 1 0,0 0 0,0 0 0,0 0 0,0 0 0,0 1 0,-1-1 0,1 0 0,-1 1 0,1-1 0,-1 1 0,0 0 0,0-1 0,1 5 0,4 24 0,-2-1 0,2 33 0,-5-41 0,0 1 0,2-1 0,1 0 0,0 0 0,12 32 0,-14-51-80,-1 0 0,1 0-1,0 0 1,0 0 0,0-1-1,0 1 1,0-1 0,1 1-1,-1-1 1,1 0 0,-1 0 0,1 0-1,0 0 1,0 0 0,0-1-1,5 3 1,9 1-6746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24575,'-2'9'0,"1"-1"0,-1 0 0,-1 0 0,0 0 0,0-1 0,0 1 0,-1-1 0,0 1 0,0-1 0,-8 9 0,-7 16 0,-29 41 0,21-32 0,25-39-97,0 1-1,1 0 1,-1-1-1,1 1 1,0 0-1,-1 0 1,1 0-1,1 0 1,-1 0-1,0 1 1,1-1-1,0 0 0,-1 4 1,4 4-6729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24575,'-4'2'0,"0"0"0,-1 0 0,1 1 0,0-1 0,0 1 0,1 0 0,-1 0 0,1 1 0,-1-1 0,1 1 0,-4 5 0,-2 3 0,1 0 0,0 0 0,1 1 0,0 0 0,1 0 0,1 0 0,-6 23 0,4-8 0,1 1 0,-4 52 0,10-79 0,0 0 0,0 1 0,0-1 0,0 1 0,0-1 0,0 0 0,0 1 0,1-1 0,-1 0 0,1 1 0,0-1 0,0 0 0,0 0 0,0 0 0,0 0 0,0 0 0,0 0 0,1 0 0,-1 0 0,1 0 0,-1 0 0,1-1 0,0 1 0,0-1 0,0 1 0,-1-1 0,1 0 0,1 1 0,-1-1 0,0 0 0,0-1 0,0 1 0,1 0 0,-1-1 0,0 1 0,1-1 0,-1 1 0,0-1 0,1 0 0,-1 0 0,0 0 0,1-1 0,-1 1 0,0 0 0,1-1 0,-1 0 0,0 1 0,0-1 0,1 0 0,2-2 0,0 0 0,1-1 0,-1 1 0,0-1 0,0 0 0,-1 0 0,1-1 0,-1 1 0,0-1 0,0 0 0,0-1 0,-1 1 0,0 0 0,0-1 0,4-10 0,1-7 0,-1 0 0,6-35 0,-9 39 0,2-27 0,-3 28 0,-2 50 0,-3 22 0,0-34 0,1-1 0,0 1 0,2 0 0,1-1 0,0 1 0,1-1 0,7 22 0,-9-38 0,0 1 0,1 0 0,0-1 0,0 1 0,0-1 0,0 0 0,0 1 0,1-1 0,-1 0 0,1-1 0,0 1 0,0 0 0,0-1 0,0 1 0,0-1 0,1 0 0,-1 0 0,1 0 0,-1-1 0,1 1 0,0-1 0,-1 0 0,1 0 0,0 0 0,0-1 0,0 1 0,0-1 0,0 0 0,4 0 0,-2-1 0,-1 0 0,0 0 0,1 0 0,-1-1 0,0 0 0,0 0 0,0 0 0,0-1 0,0 1 0,0-1 0,-1 0 0,0-1 0,1 1 0,-1-1 0,0 0 0,-1 0 0,1 0 0,-1 0 0,0-1 0,5-7 0,21-37-1365,-22 34-5461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24575,'0'1'0,"0"0"0,1-1 0,-1 1 0,0 0 0,1 0 0,-1 0 0,1 0 0,0-1 0,-1 1 0,1 0 0,0 0 0,-1-1 0,1 1 0,0-1 0,0 1 0,-1-1 0,1 1 0,0-1 0,0 1 0,0-1 0,0 1 0,0-1 0,0 0 0,0 0 0,0 0 0,0 1 0,0-1 0,1 0 0,33 3 0,-30-3 0,88 1 0,-67-2 0,0 0 0,-1 2 0,1 1 0,-1 1 0,0 2 0,38 10 0,-13 1 0,-31-11 0,0 1 0,30 15 0,-43-18 0,0 0 0,0 0 0,1-1 0,-1 1 0,1-2 0,0 1 0,0-1 0,0 0 0,9 1 0,-13-3 0,0 1 0,1 0 0,-1-1 0,0 1 0,0-1 0,0 0 0,0 0 0,0 0 0,0 0 0,-1 0 0,1-1 0,0 0 0,-1 1 0,1-1 0,-1 0 0,1 0 0,-1 0 0,0 0 0,0-1 0,0 1 0,0-1 0,3-4 0,5-15-227,0 0-1,-1 0 1,-1-1-1,-1 0 1,6-39-1,-11 46-6598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0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24575,'0'360'0,"2"-341"0,4-26 0,3-31 0,-4 17 0,1 0 0,1 0 0,0 0 0,2 1 0,0 0 0,1 0 0,1 1 0,18-23 0,-23 36 0,0-1 0,0 1 0,1 0 0,-1 1 0,1 0 0,1 0 0,-1 0 0,16-7 0,-20 11 0,0 0 0,0 0 0,0 0 0,0 0 0,0 1 0,1-1 0,-1 1 0,0 0 0,0 0 0,0 0 0,0 0 0,4 1 0,-5-1 0,0 1 0,0 0 0,0 0 0,0 0 0,-1 0 0,1 0 0,0 0 0,-1 0 0,1 0 0,-1 1 0,0-1 0,1 0 0,-1 1 0,0 0 0,0-1 0,1 1 0,-2 0 0,1-1 0,0 1 0,0 0 0,0 2 0,6 20 0,-1-1 0,-1 1 0,-1 0 0,-1 0 0,-1 0 0,-2 1 0,-2 23 0,4-55 0,-1 0 0,1 0 0,1 0 0,5-13 0,1-2 0,1 0 0,2 0 0,0 1 0,1 0 0,1 1 0,19-20 0,-31 37 0,2-2 0,1 0 0,0 1 0,-1-1 0,2 1 0,-1 0 0,1 1 0,-1-1 0,1 1 0,0 0 0,0 0 0,0 1 0,0 0 0,1 0 0,8-1 0,-13 2 0,1 1 0,0 0 0,-1 0 0,1-1 0,0 2 0,-1-1 0,1 0 0,-1 0 0,1 1 0,0 0 0,-1-1 0,1 1 0,-1 0 0,1 0 0,-1 1 0,0-1 0,1 0 0,-1 1 0,0-1 0,0 1 0,0 0 0,0 0 0,0 0 0,-1 0 0,1 0 0,-1 0 0,1 0 0,-1 0 0,1 1 0,-1-1 0,0 0 0,0 1 0,-1-1 0,1 1 0,0 0 0,-1-1 0,1 5 0,9 61 0,16 78 0,-25-142-85,0 0 0,1 0-1,0 1 1,-1-1 0,1-1-1,0 1 1,1 0 0,-1 0-1,1-1 1,0 1 0,-1-1-1,2 0 1,-1 0 0,0 0-1,7 5 1,4-2-6741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24575,'-3'1'0,"-1"-1"0,0 1 0,0 0 0,0 0 0,1 0 0,-1 1 0,1 0 0,-1-1 0,1 1 0,-1 0 0,1 1 0,0-1 0,0 0 0,0 1 0,0 0 0,1 0 0,-1 0 0,1 0 0,-4 5 0,0 2 0,0-1 0,1 1 0,0 1 0,0-1 0,-4 18 0,1-3 0,2 1 0,0-1 0,2 1 0,1 1 0,1-1 0,2 35 0,0-59 0,0-1 0,0 1 0,0-1 0,0 1 0,0-1 0,1 1 0,-1-1 0,1 1 0,-1-1 0,1 1 0,-1-1 0,1 0 0,0 1 0,-1-1 0,1 0 0,0 1 0,0-1 0,0 0 0,0 0 0,0 0 0,0 0 0,1 0 0,-1 0 0,0 0 0,0 0 0,1-1 0,-1 1 0,1 0 0,-1-1 0,1 1 0,-1-1 0,0 1 0,1-1 0,-1 0 0,1 0 0,2 0 0,-1 0 0,0-1 0,0 0 0,-1 0 0,1 0 0,-1 0 0,1 0 0,-1-1 0,1 1 0,-1-1 0,0 1 0,1-1 0,-1 0 0,0 0 0,0 0 0,-1 0 0,1-1 0,0 1 0,-1 0 0,3-4 0,13-25 0,-9 19 0,-1 0 0,-1 0 0,0-1 0,-1 1 0,0-1 0,0 0 0,-2-1 0,0 1 0,3-24 0,-8-47 0,5 164 0,13 80 0,-15-156 0,0 0 0,0 0 0,0 0 0,0 0 0,1 0 0,-1 0 0,1 0 0,0 0 0,0 0 0,1-1 0,-1 1 0,6 5 0,-6-8 0,-1 0 0,0 0 0,0 0 0,0 0 0,1 0 0,-1 0 0,0 0 0,1-1 0,-1 1 0,1-1 0,-1 1 0,1-1 0,-1 0 0,1 1 0,-1-1 0,1 0 0,0 0 0,-1 0 0,1 0 0,-1 0 0,1 0 0,-1-1 0,1 1 0,-1 0 0,1-1 0,-1 1 0,1-1 0,-1 0 0,1 1 0,-1-1 0,0 0 0,0 0 0,1 0 0,-1 0 0,0 0 0,0 0 0,2-2 0,1-2 0,0 0 0,-1 0 0,1-1 0,-1 1 0,0-1 0,0 0 0,-1 0 0,1 0 0,-1 0 0,-1 0 0,2-10 0,13-33 0,-3 11-1365,-8 19-5461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1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24575,'1'17'0,"-1"0"0,-1 0 0,-1 0 0,0 0 0,-1 0 0,-1 0 0,-8 20 0,9-27 0,0-1 0,1 1 0,-1 0 0,2 0 0,0 0 0,0 0 0,1 0 0,1 16 0,0-19 0,0 0 0,0 0 0,0 0 0,1 0 0,1 0 0,-1 0 0,1 0 0,0-1 0,0 0 0,1 1 0,0-1 0,9 10 0,-10-13 0,0 0 0,0-1 0,0 1 0,0-1 0,0 0 0,1 0 0,-1 0 0,1-1 0,0 1 0,-1-1 0,1 0 0,0 0 0,0 0 0,0 0 0,0-1 0,0 1 0,0-1 0,0 0 0,0 0 0,0-1 0,0 1 0,0-1 0,-1 0 0,1 0 0,5-2 0,-5 2 0,0-1 0,0 0 0,0 0 0,0 0 0,-1-1 0,1 1 0,0-1 0,-1 0 0,0 0 0,0 0 0,0 0 0,0-1 0,0 1 0,-1-1 0,1 0 0,-1 1 0,0-1 0,0 0 0,0-1 0,-1 1 0,0 0 0,2-6 0,-1-24 0,-2-39 0,-1 29 0,0 34 0,0 12 0,2 54 0,0-7 0,-2 0 0,-11 73 0,-2-40 0,3-14 0,-26 87 0,-4-65 0,25-48 0,10-26 0,0-1 0,-12 23 0,17-36 0,0 0 0,-1 1 0,1-1 0,-1-1 0,1 1 0,-1 0 0,0 0 0,0 0 0,0-1 0,0 1 0,0-1 0,0 0 0,0 0 0,0 1 0,0-1 0,-1 0 0,1-1 0,0 1 0,-1 0 0,1-1 0,-1 1 0,1-1 0,-1 0 0,1 0 0,0 0 0,-1 0 0,1 0 0,-1-1 0,1 1 0,-1-1 0,1 1 0,0-1 0,-1 0 0,1 0 0,0 0 0,0 0 0,-1 0 0,1-1 0,0 1 0,0-1 0,1 1 0,-1-1 0,0 0 0,0 0 0,1 0 0,-1 0 0,1 0 0,0 0 0,-1 0 0,1 0 0,0 0 0,0-1 0,1 1 0,-1 0 0,0-1 0,1 1 0,-1-4 0,-2-24 0,1-2 0,2 1 0,5-47 0,-2 66 0,-1 1 0,1 0 0,1 0 0,0 0 0,1 1 0,-1-1 0,2 1 0,0 0 0,0 0 0,1 1 0,8-9 0,12-20 0,52-54 0,-64 72 63,33-32 0,-30 34-809,23-31 1,-33 39-6081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1387 0 24575,'-4'1'0,"0"-1"0,-1 1 0,1 0 0,0 1 0,-1-1 0,1 1 0,0 0 0,0 0 0,0 0 0,1 0 0,-1 1 0,-6 5 0,-43 44 0,37-36 0,-97 97 0,62-64 0,-72 54 0,35-28 0,43-38-139,31-25 57,0 0 0,0-1 0,-1-1 0,-26 14 1,14-10 81,0 2 0,-31 25 0,-3 1 0,-255 144-2224,89-60 959,224-124 1187,-19 10-3998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1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24575,'-3'-1'0,"-1"1"0,1 1 0,0-1 0,0 0 0,0 1 0,0 0 0,0-1 0,0 1 0,0 1 0,0-1 0,1 0 0,-1 1 0,0-1 0,1 1 0,-1 0 0,1 0 0,-1 0 0,1 0 0,0 0 0,0 0 0,0 1 0,0-1 0,0 1 0,0-1 0,1 1 0,-1 0 0,1 0 0,0-1 0,0 1 0,0 0 0,-1 5 0,-1 9 0,1-1 0,1 1 0,0 0 0,3 29 0,-1-19 0,1-4 0,1 0 0,1-1 0,1 1 0,1-1 0,1 0 0,20 42 0,-23-57 0,0 0 0,0 0 0,1-1 0,0 1 0,11 9 0,-9-10 0,-1 1 0,-1-1 0,1 1 0,7 13 0,-11-16 0,0 0 0,1 0 0,-1-1 0,1 1 0,0-1 0,0 0 0,1 0 0,-1 0 0,0 0 0,1 0 0,7 4 0,-9-6 0,0 0 0,0 0 0,1 0 0,-1-1 0,0 1 0,1 0 0,-1-1 0,1 0 0,-1 1 0,0-1 0,1 0 0,-1 0 0,1 0 0,-1-1 0,0 1 0,1-1 0,-1 1 0,0-1 0,1 0 0,-1 1 0,0-1 0,4-3 0,5-5 0,0 0 0,-1-1 0,0-1 0,0 0 0,-1 0 0,-1-1 0,0 0 0,-1 0 0,8-18 0,-2 7 0,23-33 0,-3 6 0,-26 37 0,1 0 0,0 1 0,15-16 0,-4 5 0,0-1 0,23-39 0,-14 19 0,-3 8-1365,-15 23-5461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1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69 24575,'-14'-1'0,"1"2"0,-1-1 0,1 2 0,0 0 0,-17 4 0,25-4 0,1 0 0,-1 0 0,0 0 0,1 1 0,-1 0 0,1 0 0,0 0 0,-1 0 0,2 1 0,-1-1 0,0 1 0,1 0 0,0 0 0,0 1 0,0-1 0,-3 7 0,-5 9 0,3-8 0,1 1 0,1 0 0,0 1 0,0 0 0,1 0 0,1 0 0,0 0 0,-1 20 0,4-25 0,0-1 0,1 0 0,0 0 0,1 0 0,0 0 0,0 0 0,3 8 0,-3-13 0,0-1 0,0 0 0,0 0 0,0 1 0,0-1 0,1 0 0,-1 0 0,1 0 0,0-1 0,-1 1 0,1 0 0,0-1 0,0 1 0,0-1 0,0 1 0,1-1 0,-1 0 0,0 0 0,0 0 0,1 0 0,-1 0 0,1-1 0,-1 1 0,0-1 0,1 1 0,4-1 0,14 2 0,0-1 0,0-1 0,32-5 0,-44 4 0,1-1 0,-1-1 0,0 1 0,-1-1 0,1-1 0,0 0 0,-1 0 0,0 0 0,0-1 0,10-9 0,-11 8 0,0 0 0,-1-1 0,1-1 0,-2 1 0,1-1 0,-1 1 0,0-2 0,-1 1 0,0 0 0,0-1 0,-1 0 0,0 0 0,2-10 0,0-5 0,-2 0 0,-1 0 0,-1-44 0,-1 68 0,0 0 0,0 0 0,0 0 0,0 0 0,0 0 0,0 0 0,-1-1 0,1 1 0,0 0 0,0 0 0,0 0 0,0 0 0,0-1 0,0 1 0,0 0 0,0 0 0,0 0 0,0 0 0,0-1 0,0 1 0,0 0 0,0 0 0,0 0 0,0 0 0,0-1 0,0 1 0,0 0 0,0 0 0,0 0 0,0 0 0,0 0 0,0-1 0,0 1 0,1 0 0,-1 0 0,0 0 0,0 0 0,0 0 0,0-1 0,0 1 0,0 0 0,1 0 0,-1 0 0,0 0 0,0 0 0,0 0 0,0 0 0,0 0 0,1 0 0,-1 0 0,0 0 0,0 0 0,0 0 0,0 0 0,1 0 0,-1 0 0,0 0 0,0 0 0,0 0 0,0 0 0,1 0 0,-1 0 0,0 0 0,0 0 0,10 13 0,6 22 0,-5-1 0,-4-12 0,0 0 0,2-1 0,21 38 0,-27-54 0,0 0 0,1 0 0,0 0 0,0-1 0,0 1 0,0-1 0,1 0 0,0 0 0,0-1 0,0 1 0,0-1 0,1 0 0,-1 0 0,1-1 0,-1 0 0,1 0 0,0 0 0,0-1 0,8 2 0,2-1 0,0-1 0,0-1 0,26-2 0,-35 1 0,0-1 0,0 1 0,0-1 0,0 0 0,-1-1 0,1 0 0,-1 0 0,0 0 0,0-1 0,10-7 0,-10 6 0,0-1 0,0 0 0,0 0 0,-1-1 0,0 0 0,0 0 0,-1 0 0,0 0 0,0-1 0,-1 0 0,0 1 0,0-1 0,-1-1 0,3-15 0,-2-1 0,-2 0 0,0 1 0,-5-46 0,-8 13-1365,9 39-5461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1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24575,'3'1'0,"1"0"0,-1 1 0,0-1 0,0 1 0,1 0 0,-1 0 0,-1 0 0,1 1 0,0-1 0,-1 0 0,5 6 0,8 5 0,34 28 0,-36-29 0,1-1 0,0 0 0,1-1 0,18 10 0,-5-7 0,42 28 0,-54-31 31,1-1-1,31 13 0,-33-17-321,-1 2 0,1 0-1,-1 1 1,25 17 0,-25-12-6535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2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24575,'-1'0'0,"0"0"0,1 1 0,-1 0 0,0-1 0,0 1 0,0-1 0,1 1 0,-1 0 0,0 0 0,1-1 0,-1 1 0,1 0 0,-1 0 0,1 0 0,-1 0 0,1 0 0,0 0 0,-1 0 0,1 0 0,0-1 0,0 1 0,0 0 0,-1 2 0,-3 28 0,4-29 0,-4 65 0,7 108 0,-2-168 0,0 1 0,0-1 0,1 0 0,0 0 0,1 0 0,0 0 0,0 0 0,0-1 0,1 1 0,0-1 0,0 0 0,1 0 0,-1 0 0,1 0 0,11 8 0,-3-3 0,1-1 0,0 0 0,0-1 0,1-1 0,27 12 0,-17-10 0,-10-3 0,1 0 0,27 6 0,-37-12 0,0 0 0,0 0 0,1-1 0,-1 0 0,0 0 0,1 0 0,-1-1 0,0 0 0,0 0 0,11-4 0,-9 3 12,0-1 0,0 0 0,-1-1 0,1 1 0,-1-1 0,0-1 0,0 0 0,0 0 0,5-6 0,-8 7-105,-1 0 0,0 0 1,0 0-1,0-1 0,-1 0 0,0 1 0,0-1 0,0 0 1,0 0-1,-1 0 0,0 0 0,0 0 0,0 0 1,0-1-1,-1-6 0,0-10-6733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24575,'2'0'0,"-1"0"0,1 1 0,0-1 0,-1 1 0,1-1 0,-1 1 0,1 0 0,-1 0 0,1 0 0,-1 0 0,0 0 0,1 0 0,-1 0 0,0 0 0,0 0 0,0 0 0,0 1 0,0-1 0,0 0 0,0 1 0,0-1 0,0 1 0,-1-1 0,1 1 0,-1 0 0,1-1 0,-1 1 0,0-1 0,1 3 0,6 52 0,-7-53 0,5 63-682,20 95-1,-22-144-6143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2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24575,'290'0'0,"-284"0"-105,0 1 0,-1-1 0,1 1 0,0 0 0,-1 1 0,1-1 0,-1 1 0,1 0 0,-1 0 0,0 1 0,0 0 0,9 6 0,0 2-6721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0 744 24575,'21'0'0,"4"0"0,37-4 0,-53 3 0,1-1 0,-1 0 0,0-1 0,1 0 0,-1-1 0,-1 0 0,11-5 0,112-61 0,-58 18 0,-35 23 0,-27 22 0,-1 0 0,0-1 0,-1 0 0,0-1 0,0 0 0,-1 0 0,0-1 0,-1 0 0,0 0 0,-1-1 0,1 1 0,-2-2 0,0 1 0,4-15 0,-1-12 0,-1-1 0,-3-1 0,-1 1 0,-1-1 0,-6-48 0,2 82 0,1-1 0,-1 0 0,-1 1 0,1 0 0,-1-1 0,0 1 0,0 0 0,-1 0 0,0 1 0,0-1 0,-1 1 0,1 0 0,-1 0 0,0 1 0,0-1 0,-11-6 0,13 9 0,-1 0 0,1 0 0,0 0 0,-1 0 0,1 1 0,-1 0 0,0 0 0,1 0 0,-1 0 0,0 0 0,0 1 0,0 0 0,-6 0 0,7 0 0,0 1 0,1 0 0,-1-1 0,0 1 0,1 1 0,-1-1 0,1 0 0,-1 0 0,1 1 0,-1 0 0,1-1 0,0 1 0,0 0 0,0 0 0,0 0 0,0 0 0,1 1 0,-1-1 0,1 0 0,-3 5 0,-9 21 0,-15 47 0,12-28 0,7-17 0,1 1 0,2 0 0,1 1 0,2 0 0,0-1 0,3 35 0,0 22 0,2 86 0,-2-172 0,0 0 0,0 0 0,1 0 0,-1 0 0,0 0 0,1 0 0,0 0 0,-1 0 0,1-1 0,0 1 0,0 0 0,0 0 0,0-1 0,0 1 0,0-1 0,1 1 0,-1-1 0,0 1 0,1-1 0,0 0 0,-1 0 0,1 1 0,-1-1 0,1 0 0,0-1 0,0 1 0,0 0 0,-1 0 0,1-1 0,0 1 0,0-1 0,0 0 0,0 1 0,0-1 0,0 0 0,0 0 0,0 0 0,2-1 0,2 0 0,-1 1 0,0-1 0,0 0 0,0-1 0,0 0 0,0 1 0,0-1 0,-1-1 0,1 1 0,0-1 0,-1 0 0,0 0 0,7-6 0,60-64 0,6-11 0,-66 73 0,14-14 0,-24 24 0,-1 0 0,1 1 0,0-1 0,0 0 0,1 0 0,-1 1 0,0-1 0,0 0 0,0 1 0,0-1 0,0 1 0,1 0 0,-1-1 0,0 1 0,0 0 0,1 0 0,-1 0 0,0 0 0,2 0 0,-2 1 0,0-1 0,0 1 0,0 0 0,-1 0 0,1 0 0,0-1 0,0 1 0,-1 0 0,1 0 0,-1 0 0,1 0 0,-1 0 0,1 1 0,-1-1 0,1 0 0,-1 0 0,0 0 0,0 0 0,0 0 0,0 0 0,0 3 0,1 30 0,-2-27 0,-2 60 0,1-47 0,0 0 0,2 0 0,0 0 0,1 0 0,1 0 0,1-1 0,7 30 0,-9-47 0,0 0 0,-1-1 0,1 1 0,0 0 0,0 0 0,0 0 0,0-1 0,0 1 0,1-1 0,-1 1 0,0-1 0,1 1 0,-1-1 0,1 0 0,0 1 0,-1-1 0,1 0 0,0 0 0,0 0 0,-1 0 0,1-1 0,2 2 0,-2-2 0,0 0 0,-1-1 0,1 1 0,-1 0 0,1 0 0,-1-1 0,1 1 0,0-1 0,-1 1 0,1-1 0,-1 0 0,0 1 0,1-1 0,-1 0 0,0 0 0,1 0 0,-1 0 0,0 0 0,0 0 0,0-1 0,0 1 0,0 0 0,0-1 0,0 1 0,0 0 0,-1-1 0,2-2 0,26-56 0,-16 31 0,31-50 0,-33 58 0,-1-1 0,-1 1 0,-1-1 0,4-25 0,-11 46 0,-1 40 0,0-26 0,0 1 0,1-1 0,0 0 0,1 0 0,1 1 0,0-1 0,0 0 0,9 22 0,-4-18 0,-5-11 0,1 1 0,0 0 0,0 0 0,1-1 0,0 0 0,6 8 0,-9-12 0,0-1 0,1 0 0,-1 0 0,0 0 0,1 0 0,-1 0 0,1-1 0,-1 1 0,1 0 0,-1-1 0,1 1 0,0-1 0,-1 1 0,1-1 0,0 0 0,-1 0 0,1 0 0,0 0 0,-1 0 0,1 0 0,0 0 0,-1 0 0,1-1 0,0 1 0,-1-1 0,1 1 0,-1-1 0,1 0 0,-1 1 0,1-1 0,-1 0 0,1 0 0,1-2 0,3-2 0,-1 0 0,-1 0 0,1 0 0,-1-1 0,1 0 0,-1 0 0,-1 0 0,0 0 0,1-1 0,-2 1 0,1-1 0,2-10 0,-1 2 0,0 0 0,3-25 0,-9 92 0,0-27 0,2 0 0,1 0 0,4 32 0,-4-53 0,-1 0 0,1-1 0,0 1 0,0 0 0,0-1 0,1 1 0,-1-1 0,1 0 0,0 1 0,0-1 0,0 0 0,0 0 0,1 0 0,-1 0 0,1-1 0,-1 1 0,1-1 0,0 1 0,0-1 0,1 0 0,-1 0 0,0-1 0,0 1 0,1-1 0,-1 1 0,1-1 0,0 0 0,-1 0 0,1-1 0,6 1 0,3 0 0,0-2 0,0 0 0,0 0 0,0-1 0,0-1 0,0 0 0,17-7 0,61-18-1365,-73 24-5461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2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24575,'-7'1'0,"-1"-1"0,1 1 0,0 0 0,-1 1 0,1 0 0,0 0 0,0 1 0,0-1 0,1 2 0,-1-1 0,1 1 0,-1 0 0,1 0 0,0 0 0,1 1 0,-1 0 0,1 0 0,0 1 0,0-1 0,1 1 0,-1 0 0,-5 11 0,-1 2 0,6-9 0,-1-1 0,1 1 0,1 0 0,-7 21 0,8-20 0,-1 5 0,0 0 0,1 0 0,1 1 0,-1 29 0,3-42 0,0 0 0,1 0 0,0 0 0,-1 0 0,1 0 0,0 0 0,1 0 0,-1-1 0,1 1 0,0 0 0,0-1 0,0 0 0,0 1 0,0-1 0,1 0 0,0 0 0,-1 0 0,1 0 0,0 0 0,0-1 0,1 0 0,-1 1 0,1-1 0,-1 0 0,6 1 0,2 2 0,1-2 0,-1 0 0,1 0 0,0-1 0,0-1 0,20 1 0,75-7 0,-100 4 0,10-1 0,-1-1 0,0-1 0,0 0 0,-1-1 0,1-1 0,-1 0 0,0-1 0,-1 0 0,1-2 0,-2 1 0,1-2 0,-1 0 0,-1-1 0,17-16 0,-27 24-105,0 0 0,1 1 0,-1-1 0,-1 0 0,1 0 0,0 0 0,-1-1 0,1 1 0,-1 0 0,0 0 0,0-1 0,0-4 0,2-9-6721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2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24575,'3'0'0,"1"0"0,0 1 0,0-1 0,-1 1 0,1 0 0,-1 0 0,1 0 0,-1 1 0,1-1 0,-1 1 0,0 0 0,1 0 0,-1 0 0,0 0 0,4 4 0,-2-1 0,0 0 0,-1 1 0,0-1 0,0 1 0,0 0 0,-1 0 0,0 1 0,3 6 0,-2-1 0,0 0 0,-1 0 0,0 1 0,-1-1 0,0 1 0,-1 0 0,-1-1 0,0 1 0,-2 14 0,1-20 0,-1-1 0,0 0 0,-1 1 0,1-1 0,-1 0 0,0-1 0,-1 1 0,1-1 0,-1 1 0,0-1 0,-1 0 0,-7 6 0,0 1 0,0-2 0,-1 0 0,-26 15 0,30-19 0,0 0 0,0 1 0,-14 14 0,15-13 0,0-1 0,-1 0 0,-15 11 0,3-5 0,0 2 0,-23 21 0,-14 10 0,50-39 0,0 0 0,0 0 0,-13 15 0,19-20 0,0 1 0,-1 0 0,2-1 0,-1 1 0,0 0 0,0 0 0,1 0 0,0 0 0,0 0 0,0 0 0,0 0 0,0 0 0,0 0 0,1 1 0,-1-1 0,1 6 0,5 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24575,'-9'173'0,"-1"7"0,10-161 0,-1-5 0,1 0 0,1 0 0,1 0 0,3 18 0,-4-29 0,0 0 0,-1 0 0,1 0 0,1 0 0,-1-1 0,0 1 0,1 0 0,-1-1 0,1 1 0,0-1 0,0 0 0,0 1 0,0-1 0,0 0 0,0 0 0,1 0 0,-1-1 0,1 1 0,-1-1 0,1 1 0,0-1 0,0 0 0,-1 0 0,1 0 0,6 1 0,-2-1 12,1 0 0,-1 0 0,1-1 0,0 0 0,-1-1 0,1 0 0,-1 0 0,0 0 0,8-3 0,0-2-383,0 0-1,0-1 1,15-10 0,-17 10-6455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24575,'123'-2'0,"130"4"0,-188 7 0,13 1 0,-61-9-455,0 1 0,29 7 0,-32-5-6371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24575,'9'-1'0,"-1"-1"0,0 0 0,0 0 0,0 0 0,0-1 0,-1-1 0,1 1 0,-1-1 0,12-9 0,28-12 0,-31 17 0,0-1 0,0 0 0,14-12 0,-12 9 0,34-19 0,-33 21 0,-1-1 0,22-17 0,26-16 0,-47 32 0,31-25 0,13-9 0,-54 40 0,0-1 0,0 0 0,0-1 0,-1 0 0,7-9 0,30-27 0,-36 37 0,0-2 0,-1 1 0,0-1 0,0 0 0,-1-1 0,0 1 0,9-18 0,-7 9 0,-1 1 0,-1-1 0,10-37 0,-15 46 0,0 0 0,-1 0 0,0-1 0,0 1 0,-1 0 0,0-1 0,-1 1 0,-3-16 0,3 21 0,0 0 0,0 1 0,0-1 0,-1 1 0,0-1 0,1 1 0,-1 0 0,-1 0 0,1 0 0,0 0 0,-1 0 0,1 0 0,-1 0 0,0 1 0,0-1 0,0 1 0,0 0 0,0 0 0,-1 0 0,1 1 0,-1-1 0,1 1 0,-8-3 0,7 3 0,-1 0 0,0 0 0,1 0 0,-1 1 0,0-1 0,0 1 0,0 0 0,1 0 0,-1 1 0,0-1 0,0 1 0,1 0 0,-1 1 0,0-1 0,1 1 0,0 0 0,-1 0 0,1 0 0,-6 5 0,4-2 0,1 0 0,-1 0 0,1 1 0,1 0 0,-1 0 0,1 1 0,0-1 0,0 1 0,1 0 0,0-1 0,-3 12 0,-19 51 0,10-30 0,1 0 0,-15 81 0,10 0 0,12-68 0,2-19 0,-2 48 0,6-30 0,3 90 0,-2-139 0,1 0 0,-1 0 0,0 0 0,1 0 0,-1 0 0,1 1 0,-1-1 0,1 0 0,0 0 0,0 0 0,2 2 0,-3-4 0,1 1 0,-1 0 0,1-1 0,0 1 0,-1-1 0,1 1 0,0-1 0,-1 1 0,1-1 0,0 1 0,0-1 0,-1 0 0,1 1 0,0-1 0,0 0 0,0 0 0,-1 0 0,1 0 0,0 0 0,1 0 0,2 0 0,-1-1 0,0 0 0,1 0 0,-1-1 0,0 1 0,0 0 0,0-1 0,0 0 0,0 0 0,0 0 0,0 0 0,3-4 0,102-106 0,-86 90 0,44-37 0,-60 54 0,-1 1 0,1 1 0,0-1 0,0 1 0,1 0 0,-1 0 0,1 0 0,-1 1 0,1 0 0,7 0 0,-12 2 0,-1 0 0,1 0 0,0 0 0,-1 0 0,1 0 0,0 1 0,-1-1 0,1 1 0,-1-1 0,1 1 0,-1 0 0,1-1 0,-1 1 0,1 0 0,-1 0 0,0 0 0,1 0 0,-1 0 0,0 0 0,0 1 0,0-1 0,0 0 0,0 1 0,0-1 0,0 1 0,0-1 0,-1 1 0,1-1 0,0 1 0,-1-1 0,1 1 0,-1-1 0,0 1 0,0 0 0,1 1 0,0 10 0,1-1 0,-1 1 0,-2 19 0,1-23 0,-3 30 0,1-28 0,1-1 0,0 0 0,1 1 0,0-1 0,1 1 0,0-1 0,5 21 0,-5-29 4,0 0 0,1 0 0,-1 0 0,1-1 0,-1 1 1,1 0-1,-1-1 0,1 1 0,0-1 0,0 1 0,0-1 0,0 0 0,0 0 0,0 0 0,0 0 0,0 0 0,1 0 0,-1 0 0,0-1 0,0 1 0,5-1 0,5 2-255,0-2 0,23-1 0,-24 1-450,11-1-6125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24575,'-1'57'0,"-1"-34"0,1 0 0,2 1 0,0-1 0,2 0 0,8 38 0,-11-59 3,1-1 1,-1 1-1,1 0 0,-1 0 0,1-1 0,0 1 0,0-1 0,0 1 1,0-1-1,0 1 0,0-1 0,0 1 0,0-1 0,0 0 1,1 0-1,-1 1 0,1-1 0,-1 0 0,1 0 0,-1 0 0,1-1 1,-1 1-1,1 0 0,0-1 0,-1 1 0,1-1 0,0 1 0,0-1 1,0 0-1,-1 0 0,1 0 0,0 0 0,0 0 0,-1 0 1,1 0-1,0 0 0,2-2 0,0 1-109,1-1 0,-1 1 0,0-1 0,0 0 0,-1-1 0,1 1-1,0-1 1,-1 1 0,1-1 0,-1 0 0,0 0 0,0-1 0,5-6 0,0-4-6720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24575,'0'3'0,"3"2"0,2 5 0,2 2 0,1-1-8191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24575,'0'-6'0,"3"-3"0,4 1 0,5 1 0,3 3 0,6 1 0,2 1 0,0 2 0,-3 0-8191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157 391 24575,'-6'0'0,"0"1"0,0-1 0,1 1 0,-1 0 0,0 0 0,1 0 0,-1 1 0,0 0 0,1 0 0,0 1 0,-1-1 0,1 1 0,0 0 0,1 1 0,-1-1 0,0 1 0,1 0 0,0 0 0,0 0 0,0 0 0,0 1 0,1 0 0,0 0 0,-3 5 0,0 2 0,1 1 0,1-1 0,-1 1 0,2 0 0,0 0 0,1 1 0,0-1 0,1 1 0,0 18 0,1-14 0,0-9 0,-1 1 0,2-1 0,0 1 0,0-1 0,4 16 0,-4-23 0,-1 0 0,1 0 0,0 0 0,0 0 0,1 0 0,-1 0 0,0 0 0,0-1 0,1 1 0,-1 0 0,1-1 0,0 1 0,-1-1 0,1 0 0,0 0 0,0 1 0,0-1 0,0 0 0,0 0 0,0-1 0,0 1 0,0 0 0,0-1 0,0 1 0,1-1 0,-1 0 0,0 0 0,0 0 0,4 0 0,3-1 0,0 0 0,-1 0 0,1-1 0,-1 0 0,1-1 0,-1 0 0,0 0 0,0-1 0,0 0 0,11-8 0,9-8 0,36-31 0,-22 15 0,-22 19 0,25-27 0,-2 1 0,-28 27 0,27-35 0,-17 19 0,-16 19 0,0-1 0,-2 0 0,0-1 0,0 1 0,-1-1 0,-1-1 0,5-25 0,15-39 0,-21 70 0,1-1 0,-2 0 0,1 0 0,-2-1 0,1 1 0,-2-1 0,1 1 0,-2-1 0,0 1 0,0-1 0,-3-21 0,3 32 0,-1 0 0,1 1 0,0-1 0,0 0 0,0 1 0,0-1 0,-1 0 0,1 1 0,0-1 0,-1 0 0,1 1 0,-1-1 0,1 1 0,0-1 0,-1 1 0,1-1 0,-1 1 0,1-1 0,-1 1 0,0-1 0,1 1 0,-2-1 0,-8 8 0,-3 23 0,4 15 0,2 0 0,-1 61 0,7-96 0,0 0 0,-1 0 0,0 0 0,-1-1 0,-6 17 0,4-15 0,2 0 0,-1 1 0,-3 22 0,-2 33 0,4-38 0,-1 41 0,5-53 0,-1 1 0,-5 18 0,4-23 0,1 0 0,0 0 0,1 0 0,0 0 0,2 19 0,-1-31 0,0 1 0,0 0 0,0 0 0,1 0 0,-1-1 0,1 1 0,-1 0 0,1-1 0,0 1 0,-1 0 0,1-1 0,0 1 0,0-1 0,0 1 0,1-1 0,1 3 0,-2-4 0,0 0 0,0 1 0,0-1 0,0 1 0,0-1 0,-1 0 0,1 0 0,0 0 0,0 1 0,0-1 0,0 0 0,0 0 0,0 0 0,0-1 0,0 1 0,0 0 0,0 0 0,0 0 0,0-1 0,0 1 0,1-1 0,4-2 0,-2 0 0,1 0 0,0-1 0,-1 1 0,1-1 0,-1 0 0,0 0 0,4-7 0,90-128 0,-97 137 0,1 1 0,-1-1 0,0 0 0,1 0 0,0 1 0,-1-1 0,1 1 0,0-1 0,0 1 0,0 0 0,0-1 0,0 1 0,0 0 0,0 1 0,0-1 0,0 0 0,1 0 0,-1 1 0,0-1 0,0 1 0,3 0 0,-3 0 0,0 1 0,0-1 0,0 1 0,-1 0 0,1 0 0,0 0 0,0 0 0,-1 0 0,1 0 0,-1 0 0,1 0 0,-1 1 0,1-1 0,-1 0 0,0 1 0,1 0 0,-1-1 0,0 1 0,0 0 0,0-1 0,-1 1 0,1 0 0,0 0 0,-1 0 0,1 2 0,14 56 0,-13-47 0,1 0 0,0 1 0,1-2 0,1 1 0,6 13 0,5 11 0,-14-29 0,1-1 0,0 0 0,0 0 0,1 0 0,5 8 0,-8-15 0,-1 1 0,0-1 0,0 0 0,0 1 0,1-1 0,-1 0 0,0 1 0,1-1 0,-1 0 0,0 1 0,1-1 0,-1 0 0,0 0 0,1 0 0,-1 1 0,1-1 0,-1 0 0,0 0 0,1 0 0,-1 0 0,1 0 0,-1 0 0,0 0 0,1 0 0,-1 0 0,1 0 0,-1 0 0,1 0 0,-1 0 0,0 0 0,1 0 0,-1 0 0,1 0 0,0-1 0,9-14 0,4-31 0,-12 38 0,54-141 0,-54 144 0,6-22 0,-8 26 0,0 0 0,1 0 0,-1 0 0,0 1 0,1-1 0,-1 0 0,1 0 0,-1 0 0,1 0 0,-1 0 0,1 1 0,-1-1 0,1 0 0,0 1 0,0-1 0,-1 0 0,1 1 0,0-1 0,1 0 0,0 3 0,0 0 0,0 0 0,-1 0 0,1 0 0,-1 0 0,1 0 0,-1 1 0,0-1 0,0 0 0,0 1 0,0-1 0,0 1 0,0 0 0,0 4 0,4 8 0,3 3 0,0 2 0,7 29 0,0 1 0,-14-48 0,-1 0 0,1 0 0,0 0 0,0 0 0,1 0 0,-1 0 0,0-1 0,0 1 0,1 0 0,-1-1 0,1 1 0,0-1 0,-1 0 0,1 1 0,0-1 0,0 0 0,0 0 0,0 0 0,0 0 0,0 0 0,0-1 0,0 1 0,0-1 0,0 1 0,0-1 0,0 0 0,1 0 0,-1 0 0,4 0 0,-3 0 0,0-1 0,1 1 0,-1-1 0,0 0 0,0 0 0,1 0 0,-1-1 0,0 1 0,0-1 0,0 1 0,-1-1 0,1 0 0,0 0 0,-1 0 0,1 0 0,-1-1 0,0 1 0,4-5 0,12-25 0,16-41 0,-13 28 0,-21 45 0,0 0 0,0 0 0,0 0 0,1 0 0,-1 0 0,0 1 0,0-1 0,0 0 0,0 0 0,0 0 0,0 0 0,0 0 0,1 0 0,-1 0 0,0 0 0,0 1 0,0-1 0,0 0 0,0 0 0,1 0 0,-1 0 0,0 0 0,0 0 0,0 0 0,0 0 0,1 0 0,-1 0 0,0 0 0,0 0 0,0 0 0,0 0 0,0 0 0,1 0 0,-1 0 0,0 0 0,0 0 0,0 0 0,0 0 0,1-1 0,-1 1 0,0 0 0,0 0 0,0 0 0,0 0 0,0 0 0,0 0 0,1 0 0,-1-1 0,0 1 0,0 0 0,0 0 0,0 0 0,0 0 0,0 0 0,0-1 0,0 1 0,0 0 0,0 0 0,0 0 0,0 0 0,0 0 0,0-1 0,0 1 0,0 0 0,0 0 0,0 0 0,0 0 0,0-1 0,4 21 0,-2 25 0,-3-31 0,2 1 0,0-1 0,0-1 0,1 1 0,1 0 0,0 0 0,7 15 0,-8-24 0,0-1 0,0 0 0,0 0 0,0 0 0,1 0 0,0 0 0,0 0 0,0-1 0,0 0 0,1 1 0,-1-1 0,1 0 0,0-1 0,0 1 0,0-1 0,0 1 0,0-1 0,1 0 0,-1-1 0,0 1 0,1-1 0,0 0 0,-1 0 0,9 0 0,-5 0 7,0-1-1,-1-1 0,1 0 1,0 0-1,0 0 0,-1-1 1,1 0-1,8-4 1,56-30-358,-40 19-721,-21 11-5754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24575,'-7'0'0,"0"-1"0,0 2 0,0-1 0,1 1 0,-1 0 0,0 0 0,0 1 0,1 0 0,-1 0 0,1 1 0,0 0 0,-1 0 0,1 0 0,1 1 0,-1-1 0,0 1 0,1 1 0,0-1 0,0 1 0,0 0 0,1 0 0,-1 1 0,1-1 0,0 1 0,1 0 0,0 0 0,0 0 0,0 0 0,0 1 0,1-1 0,0 1 0,1 0 0,-1-1 0,1 1 0,0 10 0,1-11 0,-6 86 0,6-85 0,0 0 0,1 0 0,0 0 0,0-1 0,0 1 0,1 0 0,0 0 0,0-1 0,1 1 0,5 9 0,-6-13 0,1 0 0,0 0 0,0-1 0,0 1 0,0-1 0,0 1 0,0-1 0,1 0 0,-1 0 0,1-1 0,-1 1 0,1-1 0,0 0 0,-1 0 0,1 0 0,0 0 0,0 0 0,0-1 0,0 0 0,0 0 0,0 0 0,7-1 0,-4 0 0,0 0 0,0-1 0,0 1 0,0-1 0,0-1 0,0 1 0,-1-1 0,1 0 0,-1-1 0,0 0 0,9-6 0,-8 3 0,0 0 0,0-1 0,0 0 0,-1 0 0,-1 0 0,1-1 0,-1 0 0,-1 0 0,1 0 0,-2-1 0,1 1 0,-1-1 0,-1 0 0,0 0 0,0 0 0,-1 0 0,0 0 0,-1-17 0,1 6-113,0 11-43,-1 0-1,0 0 1,0 0-1,-1 0 1,0 0-1,0 0 1,-6-16-1,-1 11-6669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24575,'34'-6'0,"-31"5"0,0 0 0,-1 0 0,1 1 0,0-1 0,0 1 0,0 0 0,-1-1 0,1 1 0,0 0 0,0 1 0,0-1 0,0 0 0,-1 1 0,1 0 0,0-1 0,0 1 0,-1 0 0,4 2 0,-2 0 0,1 0 0,-1 1 0,1-1 0,-1 1 0,0 0 0,-1 0 0,1 1 0,-1-1 0,0 1 0,0 0 0,0 0 0,0 0 0,-1 0 0,0 0 0,0 0 0,0 1 0,-1-1 0,0 0 0,1 8 0,1 11 0,-1 0 0,-2-1 0,-1 26 0,6-63 0,0 1 0,2 0 0,13-21 0,-16 27 0,1 0 0,1 1 0,-1 0 0,1 0 0,0 0 0,0 1 0,1 0 0,0 0 0,0 1 0,0-1 0,0 2 0,1-1 0,-1 1 0,1 0 0,0 0 0,0 1 0,10-1 0,-16 3 0,0-1 0,0 2 0,-1-1 0,1 0 0,0 0 0,0 0 0,-1 1 0,1-1 0,0 1 0,0 0 0,-1-1 0,1 1 0,-1 0 0,1 0 0,-1 0 0,1 0 0,-1 0 0,0 0 0,1 0 0,1 3 0,-1-1 0,1 1 0,-1 0 0,0 0 0,0 0 0,0 0 0,0 0 0,-1 0 0,1 5 0,2 8 0,-2 0 0,0 0 0,-1 20 0,-1-32 0,0-1 0,0 0 0,1 1 0,-1-1 0,1 1 0,0-1 0,0 0 0,0 0 0,1 0 0,-1 0 0,1 0 0,0 0 0,1 0 0,-1 0 0,0-1 0,1 1 0,0-1 0,0 0 0,0 1 0,0-1 0,1-1 0,5 5 0,-5-5 0,0 0 0,1-1 0,-1 1 0,1-1 0,-1 0 0,1 0 0,0 0 0,0-1 0,-1 0 0,1 0 0,0 0 0,-1 0 0,1-1 0,0 0 0,0 0 0,-1 0 0,1 0 0,-1-1 0,1 0 0,6-3 0,14-11 0,0 0 0,-2-1 0,0-1 0,30-31 0,-48 44 0,-1-1 0,1 0 0,-1 0 0,0-1 0,0 1 0,-1-1 0,1 0 0,-2 0 0,5-12 0,-6 15 0,0 0 0,0 0 0,0 0 0,0 0 0,-1-1 0,0 1 0,1 0 0,-2 0 0,1-1 0,0 1 0,-1 0 0,0 0 0,0 0 0,0 0 0,0-1 0,-1 2 0,0-1 0,-2-5 0,4 9 0,-1-1 0,1 1 0,0-1 0,-1 1 0,1-1 0,-1 1 0,1-1 0,0 1 0,-1 0 0,1-1 0,-1 1 0,1 0 0,-1-1 0,0 1 0,1 0 0,-1 0 0,1-1 0,-1 1 0,0 0 0,1 0 0,-1 0 0,1 0 0,-1 0 0,0 0 0,1 0 0,-1 0 0,1 0 0,-1 0 0,0 0 0,0 1 0,-16 14 0,-4 27 0,14-20 0,-15 34 0,18-47 0,1-1 0,-1 1 0,2 0 0,-1 0 0,1 1 0,1-1 0,0 0 0,0 1 0,1-1 0,0 10 0,0-16 0,1-1 0,-1 1 0,1 0 0,-1-1 0,1 1 0,0-1 0,0 1 0,0-1 0,0 1 0,0-1 0,1 0 0,-1 0 0,1 1 0,0-1 0,-1 0 0,4 2 0,-3-3 0,1 1 0,-1-1 0,0 0 0,1 0 0,0 0 0,-1-1 0,1 1 0,-1-1 0,1 1 0,0-1 0,-1 0 0,1 0 0,0 0 0,-1 0 0,1-1 0,0 1 0,-1-1 0,1 1 0,4-3 0,0 1 0,0-1 0,0-1 0,-1 0 0,1 1 0,-1-2 0,0 1 0,0-1 0,0 0 0,7-9 0,1-2 0,0 0 0,12-21 0,-22 29 0,0 1 0,0-1 0,-1 1 0,0-1 0,2-10 0,-3 10 0,-2 7 0,0 1 0,0-1 0,1 1 0,-1-1 0,0 1 0,0-1 0,0 1 0,0-1 0,0 1 0,0-1 0,1 1 0,-1-1 0,0 1 0,0 0 0,1-1 0,-1 1 0,0-1 0,1 1 0,-1 0 0,0-1 0,1 1 0,-1 0 0,1-1 0,-1 1 0,1 0 0,0-1 0,5 11 0,0 22 0,-1 62 0,-10 106 0,2-181 0,-1 1 0,-1-1 0,-1 0 0,0 0 0,-2-1 0,0 0 0,-16 25 0,-7 21 0,22-47 0,0-1 0,-1 1 0,-1-2 0,0 1 0,-1-1 0,-1-1 0,-14 13 0,21-24 0,0 1 0,0-1 0,-1 0 0,0-1 0,1 1 0,-1-1 0,0-1 0,0 1 0,0-1 0,-1 0 0,1-1 0,0 0 0,0 0 0,0 0 0,0-1 0,0 0 0,-12-4 0,17 4 0,-1-1 0,0 0 0,1 0 0,-1 0 0,1-1 0,0 1 0,-1-1 0,1 1 0,0-1 0,1 0 0,-1 0 0,0 0 0,1 0 0,0 0 0,-1 0 0,1 0 0,1 0 0,-1 0 0,0 0 0,1-1 0,-1 1 0,1 0 0,0-4 0,0-13 0,0 0 0,4-30 0,-3 44 0,0-5 0,1 1 0,0 1 0,1-1 0,0 0 0,0 0 0,1 1 0,0 0 0,1 0 0,0 0 0,10-13 0,2 2 0,1 1 0,38-33 0,-47 44 0,3-4 0,1 1 0,0 1 0,0 0 0,1 0 0,1 2 0,-1 0 0,23-9 0,-14 8 65,38-22 0,-3 2-1560,-41 22-5331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24575,'0'19'0,"0"-8"0,0 1 0,0 0 0,-1 0 0,-1 0 0,-2 13 0,2-22 0,1 1 0,-1 0 0,0 0 0,0-1 0,0 1 0,0-1 0,0 0 0,-1 0 0,1 0 0,-1 0 0,0 0 0,0 0 0,0-1 0,-1 1 0,1-1 0,0 0 0,-1 0 0,0 0 0,-3 1 0,-71 24 0,48-17 0,-37 16 0,31-10-1365,22-11-5461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24575,'4'1'0,"-1"-1"0,1 1 0,-1-1 0,0 1 0,0 0 0,1 0 0,-1 0 0,0 0 0,0 1 0,0 0 0,0-1 0,0 1 0,-1 0 0,1 0 0,0 0 0,-1 1 0,0-1 0,1 1 0,-1-1 0,0 1 0,0 0 0,-1 0 0,1 0 0,0 0 0,-1 0 0,0 0 0,0 0 0,0 0 0,0 0 0,0 1 0,0 6 0,0-6 0,-1 1 0,1-1 0,-1 1 0,0-1 0,0 1 0,-1-1 0,1 1 0,-1-1 0,0 0 0,0 1 0,-1-1 0,1 0 0,-1 1 0,0-1 0,0 0 0,0 0 0,-1-1 0,1 1 0,-1 0 0,0-1 0,0 0 0,0 1 0,0-1 0,-5 3 0,-10 4-112,15-9 50,-1 1-1,1 0 0,0-1 1,0 1-1,0 0 0,0 1 1,0-1-1,0 0 0,1 1 1,-1-1-1,1 1 0,0 0 1,-1 0-1,1 0 0,1 0 1,-1 0-1,0 1 0,1-1 1,-2 7-1,-1 6-6763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24575,'-2'73'0,"0"-32"0,7 77 0,-5-114 0,1 1 0,0-1 0,0 0 0,1 0 0,-1 0 0,1 0 0,0 0 0,0 0 0,1 0 0,-1 0 0,1-1 0,-1 1 0,1-1 0,0 0 0,1 0 0,-1 0 0,0 0 0,1 0 0,0-1 0,-1 1 0,1-1 0,7 2 0,-3-1 0,0 0 0,1 0 0,0-1 0,-1-1 0,1 0 0,0 0 0,0 0 0,-1-1 0,1 0 0,12-3 0,-17 3-114,-1-1 1,0 0-1,0 0 0,0 0 0,0 0 1,0 0-1,-1-1 0,1 1 0,0-1 1,-1 0-1,4-3 0,7-7-6712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24575,'606'0'0,"-566"3"-1365,-26 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24575,'9'0'0,"1"0"0,0-1 0,0-1 0,0 1 0,-1-1 0,1-1 0,-1 0 0,0 0 0,1-1 0,-2 0 0,1-1 0,0 0 0,-1 0 0,0-1 0,0 0 0,0 0 0,-1-1 0,11-13 0,10-9 0,-21 23 0,-1 0 0,1-1 0,-1 0 0,-1-1 0,1 1 0,-1-1 0,7-15 0,12-45 0,-24 68 0,0-1 0,0 1 0,0-1 0,0 1 0,0 0 0,0-1 0,0 1 0,0 0 0,0-1 0,0 1 0,1 0 0,-1-1 0,0 1 0,0 0 0,0 0 0,1-1 0,-1 1 0,0 0 0,0 0 0,1-1 0,-1 1 0,0 0 0,0 0 0,1-1 0,-1 1 0,0 0 0,1 0 0,-1 0 0,0 0 0,1 0 0,-1 0 0,1 0 0,-1-1 0,0 1 0,1 0 0,11 9 0,8 19 0,-20-28 0,3 7 0,1-1 0,0 0 0,0 0 0,0 0 0,1 0 0,-1-1 0,1 0 0,1 0 0,-1 0 0,1 0 0,0-1 0,0 0 0,0 0 0,7 2 0,-7-3 0,0 1 0,0-1 0,0 1 0,-1 0 0,0 0 0,0 1 0,0-1 0,0 1 0,-1 0 0,0 1 0,0-1 0,0 1 0,0 0 0,-1 0 0,0 0 0,2 6 0,22 37 0,-25-48 0,-1 1 0,0-1 0,0 1 0,1-1 0,-1 0 0,0 1 0,1-1 0,-1 0 0,1 0 0,0 0 0,-1 0 0,1 0 0,0-1 0,0 1 0,-1 0 0,1-1 0,0 0 0,4 1 0,-2-1 0,0 0 0,0 0 0,0-1 0,0 1 0,0-1 0,0 0 0,0 0 0,5-3 0,6-3 0,-1 0 0,1-1 0,17-15 0,-31 23 0,14-13 0,-1 0 0,-1-1 0,0 0 0,0-1 0,-2-1 0,15-25 0,2-1 0,-9-4 0,-14 32 0,-4 13 0,-1 4 0,-1 35 0,-1-5 0,3 33 0,0-57 0,0 0 0,0 0 0,1 0 0,0 0 0,1 0 0,-1-1 0,2 1 0,6 12 0,-8-18 5,0-1 0,0 1 0,0 0-1,1-1 1,-1 1 0,1-1 0,-1 0 0,1 0-1,0 0 1,0 0 0,0 0 0,0-1 0,0 1-1,0-1 1,1 0 0,-1 0 0,0 0-1,1 0 1,-1 0 0,0-1 0,1 0 0,-1 0-1,1 0 1,5-1 0,-5 1-76,1-1 1,-1 0-1,0 0 0,0 0 0,0 0 1,0-1-1,-1 0 0,1 1 1,0-2-1,-1 1 0,1 0 0,-1-1 1,0 1-1,0-1 0,0 0 1,0 0-1,0 0 0,-1-1 0,1 1 1,1-4-1,4-9-6755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24575,'0'3'0,"6"2"0,6-1 0,1 3 0,1 0 0,-2 1 0,1 1 0,-2-2-8191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3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24575,'3'4'0,"5"0"0,0 4 0,3 0 0,5-2 0,1 2 0,0 0 0,-3 1 0,0-1 0,-3 5 0,1 0 0,-3 2 0,4-3 0,4 1 0,-2 1 0,0-2 0,-3-3-8191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24575,'7'0'0,"1"7"0,0 5 0,-1 3 0,-2 3 0,-3 5 0,0-4 0,-1-10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4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24575,'6'56'0,"-6"-52"0,1-1 0,0 1 0,0-1 0,1 1 0,-1-1 0,1 1 0,-1-1 0,1 0 0,0 0 0,1 1 0,-1-1 0,5 4 0,-7-6 0,1-1 0,-1 0 0,0 0 0,1 1 0,-1-1 0,1 0 0,-1 0 0,0 0 0,1 0 0,-1 0 0,0 0 0,1 1 0,-1-1 0,1 0 0,-1 0 0,0 0 0,1 0 0,-1 0 0,1 0 0,-1-1 0,0 1 0,1 0 0,-1 0 0,1 0 0,-1 0 0,0 0 0,1-1 0,-1 1 0,0 0 0,1-1 0,11-13 0,6-22 0,-17 32 0,2-2 0,0 0 0,1 1 0,-1-1 0,1 1 0,0 0 0,1 0 0,-1 0 0,1 0 0,8-5 0,-12 9 0,0 0 0,0 0 0,1 0 0,-1 0 0,1 0 0,-1 0 0,0 1 0,1-1 0,0 0 0,-1 1 0,1-1 0,-1 1 0,1-1 0,0 1 0,-1 0 0,1 0 0,0 0 0,-1 0 0,1 0 0,0 0 0,0 0 0,-1 1 0,1-1 0,-1 0 0,1 1 0,0 0 0,-1-1 0,1 1 0,-1 0 0,1 0 0,-1 0 0,0 0 0,1 0 0,-1 0 0,0 0 0,0 0 0,1 0 0,-1 1 0,0-1 0,0 0 0,-1 1 0,2 1 0,1 3 0,-1 0 0,0 0 0,0 0 0,0 1 0,-1-1 0,0 0 0,0 1 0,0 7 0,-1-6 0,1 1 0,0-1 0,0 0 0,6 16 0,1 8 0,-7-27 0,0 0 0,0 0 0,0 0 0,0-1 0,1 1 0,0 0 0,0-1 0,0 1 0,1-1 0,-1 0 0,5 5 0,-7-9 0,1 1 0,0-1 0,0 0 0,0 0 0,0 1 0,0-1 0,0 0 0,0 0 0,0 0 0,0 0 0,-1 0 0,1 0 0,0 0 0,0 0 0,0-1 0,0 1 0,0 0 0,0 0 0,0-1 0,0 1 0,-1-1 0,1 1 0,0 0 0,0-1 0,-1 0 0,1 1 0,1-1 0,23-22 0,-18 17 0,2-2 0,-1-1 0,-1 0 0,0 0 0,12-18 0,-13 17 0,0 0 0,1 1 0,0 0 0,14-13 0,11-9 0,-2-1 0,-2-2 0,42-63 0,-12 16 0,-47 65 0,0-1 0,12-29 0,3-4 0,-20 38 12,0-1-1,0-1 0,-1 1 1,-1-1-1,0 0 0,-1 0 1,2-22-1,-1-101-791,-5 108 104,1 8-6150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7:4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24575,'0'25'0,"1"-14"0,-1 1 0,0-1 0,0 0 0,-1 0 0,-1 1 0,0-1 0,-1 0 0,-5 14 0,1-6 0,1 0 0,1 1 0,0 0 0,-2 26 0,-7 33 0,2-29 0,2 1 0,-5 87 0,14-128 0,0 0 0,-1 1 0,-1-1 0,0 0 0,-5 12 0,3-11 0,2 1 0,-1-1 0,-3 24 0,6-26 0,0-1 0,1 0 0,-1 1 0,2-1 0,-1 1 0,1-1 0,1 0 0,-1 1 0,1-1 0,1 0 0,0 0 0,4 9 0,-7-17 0,0 0 0,0 1 0,1-1 0,-1 0 0,0 0 0,0 1 0,0-1 0,0 0 0,1 0 0,-1 0 0,0 0 0,0 1 0,0-1 0,1 0 0,-1 0 0,0 0 0,0 0 0,1 0 0,-1 0 0,0 0 0,0 0 0,1 0 0,-1 1 0,0-1 0,0 0 0,1 0 0,-1 0 0,0-1 0,0 1 0,1 0 0,-1 0 0,0 0 0,0 0 0,1 0 0,-1 0 0,10-10 0,7-22 0,-13 22 0,12-19 0,26-36 0,-36 57 0,1 0 0,0 0 0,0 0 0,1 1 0,0 0 0,0 0 0,0 1 0,14-8 0,-21 14 0,1-1 0,-1 0 0,0 1 0,1-1 0,-1 1 0,1 0 0,-1-1 0,1 1 0,-1 0 0,1 0 0,0 0 0,-1 0 0,1 0 0,-1 1 0,1-1 0,-1 0 0,1 1 0,-1-1 0,1 1 0,-1-1 0,0 1 0,1-1 0,-1 1 0,0 0 0,1 0 0,-1 0 0,0 0 0,0 0 0,0 0 0,0 0 0,0 0 0,0 1 0,0-1 0,1 2 0,3 5 0,0 1 0,-1 0 0,0 0 0,4 12 0,-4-10 0,6 33-39,-9-35 71,1 0 1,0-1-1,6 18 0,-7-24-113,0 0 0,1 1 1,-1-1-1,0 0 0,1 0 0,0 0 0,-1 0 0,1 0 1,0 0-1,0-1 0,0 1 0,0-1 0,0 1 0,0-1 0,1 1 1,-1-1-1,5 1 0,9 3-6745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24575,'43'-16'0,"16"11"0,1 1 0,71 7 0,-25-1 0,943-2-1365,-1030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24575,'1'0'0,"25"-1"0,0 2 0,0 0 0,0 2 0,45 10 0,-65-11 0,0 0 0,0 0 0,0 0 0,-1 1 0,1 0 0,-1 0 0,1 1 0,-1-1 0,0 1 0,0 0 0,-1 0 0,1 1 0,-1-1 0,0 1 0,0 0 0,0 0 0,-1 1 0,0-1 0,0 1 0,0-1 0,-1 1 0,0 0 0,0 0 0,0 0 0,1 11 0,-2-7 14,0 1-1,0-1 0,-1 0 0,0 0 1,-1 1-1,0-1 0,-1 0 1,-2 10-1,2-15-87,1-1-1,-1 1 1,0-1 0,0 0 0,-1 0-1,1 1 1,-1-1 0,0-1 0,0 1-1,0 0 1,0-1 0,-1 0 0,1 1-1,-1-1 1,0-1 0,0 1 0,0-1-1,0 1 1,-6 1 0,-5 2-6752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24575,'0'0'0,"-1"1"0,0-1 0,0 0 0,1 1 0,-1-1 0,0 1 0,0-1 0,1 1 0,-1-1 0,0 1 0,1-1 0,-1 1 0,1 0 0,-1-1 0,1 1 0,-1 0 0,1-1 0,-1 1 0,1 0 0,0 0 0,-1-1 0,1 1 0,0 0 0,0 0 0,-1 0 0,1-1 0,0 3 0,-4 28 0,3-22 0,-18 113 0,16-103 0,-2 0 0,0 0 0,-1 0 0,-12 25 0,10-26 0,1 1 0,0 0 0,2 1 0,-5 21 0,2 14 0,2-23 0,-2 50 0,-1 22 0,-1 6 0,10-97-119,2 33 372,-2-45-316,1 1 1,-1 0-1,0-1 1,1 1-1,0-1 1,-1 1 0,1-1-1,0 1 1,0-1-1,-1 0 1,1 1-1,0-1 1,0 0-1,1 1 1,-1-1 0,0 0-1,0 0 1,1 0-1,-1 0 1,0 0-1,1-1 1,-1 1-1,4 1 1,7 0-6764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 24575,'31'0'0,"5"-1"0,1 2 0,52 8 0,-80-8 0,0 1 0,-1 0 0,1 0 0,-1 1 0,1 0 0,-1 0 0,0 1 0,-1 0 0,1 1 0,-1 0 0,0 0 0,0 0 0,0 1 0,0 0 0,9 12 0,-13-13 0,0 0 0,-1 0 0,1 0 0,-1 0 0,0 0 0,-1 1 0,1-1 0,-1 1 0,0-1 0,0 1 0,-1-1 0,0 1 0,0-1 0,0 1 0,0 0 0,-1-1 0,0 1 0,0-1 0,-1 1 0,1-1 0,-1 0 0,0 0 0,-1 0 0,1 0 0,-1 0 0,0 0 0,-6 6 0,3-2 0,-2 0 0,1 0 0,-1-1 0,0-1 0,0 1 0,-1-1 0,0-1 0,-1 1 0,1-2 0,-1 1 0,0-1 0,-20 6 0,-51 19 0,62-21 0,0-2 0,0 0 0,-35 7 0,-64 6 0,-1-1 0,53-2 0,48-11 0,0-1 0,-1-1 0,-19 2 0,30-5 20,12-1-260,3-1-905,7 1-5681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24575,'-2'23'0,"-1"0"0,-2 0 0,0 0 0,-1 0 0,-1-1 0,-10 23 0,-18 62 0,26-54 0,3-1 0,2 1 0,5 96 0,1-49 0,-2-94 0,-1-1 0,2 0 0,-1 1 0,0-1 0,1 0 0,0 0 0,0 1 0,1-1 0,-1 0 0,1 0 0,0 0 0,3 4 0,-5-8 0,0-1 0,1 0 0,-1 1 0,0-1 0,0 0 0,1 1 0,-1-1 0,0 0 0,1 0 0,-1 0 0,0 1 0,1-1 0,-1 0 0,0 0 0,1 0 0,-1 0 0,0 1 0,1-1 0,-1 0 0,1 0 0,-1 0 0,0 0 0,1 0 0,-1 0 0,1 0 0,-1 0 0,0 0 0,1 0 0,-1 0 0,0-1 0,1 1 0,11-11 0,5-25 0,-15 31 0,7-11 0,-1 2 0,2-1 0,0 1 0,1 0 0,1 1 0,-1 1 0,15-12 0,-17 17 0,0 0 0,0 0 0,0 1 0,1 0 0,0 1 0,0 0 0,1 0 0,-1 1 0,1 1 0,14-3 0,-23 5 0,1 1 0,-1 0 0,1 0 0,-1 0 0,1 0 0,-1 0 0,1 1 0,-1-1 0,1 1 0,-1-1 0,1 1 0,-1 0 0,0 0 0,1 0 0,-1 0 0,0 1 0,0-1 0,0 0 0,0 1 0,0 0 0,0-1 0,0 1 0,0 0 0,-1 0 0,1 0 0,-1 0 0,0 0 0,1 1 0,-1-1 0,0 0 0,0 1 0,0-1 0,-1 0 0,2 5 0,0 8 0,0-1 0,-1 1 0,-1-1 0,0 1 0,-3 15 0,1 1 0,1 0 0,1 106 0,1-134-29,-1-1 0,1 1 0,0-1 0,-1 0 0,1 1 0,0-1 0,1 1 0,-1-1 0,0 0 0,1 0 0,-1 0 0,1 0 0,0 0 0,-1 0 0,1 0-1,0-1 1,0 1 0,0 0 0,1-1 0,-1 0 0,0 1 0,0-1 0,1 0 0,-1 0 0,1-1 0,-1 1 0,1 0 0,-1-1 0,1 1 0,-1-1 0,1 0 0,0 0 0,-1 0 0,1 0 0,-1-1 0,1 1-1,-1 0 1,1-1 0,-1 0 0,1 0 0,-1 0 0,1 0 0,-1 0 0,0 0 0,0-1 0,4-1 0,4-6-6797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24575,'-11'-1'0,"0"2"0,-1-1 0,1 1 0,0 1 0,-1 0 0,1 1 0,0 0 0,1 0 0,-13 6 0,6 0 0,1 1 0,1 1 0,0 0 0,0 1 0,1 1 0,-22 24 0,-4 5 0,26-30 0,2 2 0,0-1 0,1 2 0,0 0 0,-14 26 0,20-32 0,1-1 0,1 1 0,-1 0 0,1 1 0,1-1 0,0 0 0,0 1 0,1 0 0,0-1 0,1 1 0,0 0 0,1 12 0,0-19 0,-1-1 0,1 1 0,0-1 0,0 0 0,0 1 0,0-1 0,0 0 0,0 0 0,1 0 0,-1 0 0,1 0 0,-1 0 0,1 0 0,0 0 0,0-1 0,0 1 0,0-1 0,0 1 0,0-1 0,0 0 0,0 1 0,1-1 0,-1-1 0,0 1 0,1 0 0,-1 0 0,6 0 0,5 1 0,1-1 0,-1 0 0,1-1 0,13-2 0,-10 1 0,-2-1 0,0-1 0,0-1 0,0 0 0,0-1 0,-1 0 0,26-15 0,17-5 0,-21 9 0,-1-2 0,0-1 0,40-31 0,-33 12 0,-14 10 0,-16 18 0,-1-1 0,0 0 0,9-12 0,-17 18 0,1 0 0,-1 0 0,0 0 0,0 0 0,0 0 0,-1 0 0,0-1 0,0 1 0,0-1 0,1-10 0,-29 49 0,11-16 0,8-7 0,1 1 0,0-1 0,0 1 0,1 0 0,1 1 0,0-1 0,-4 17 0,2 8 0,-3 41 0,1-8 0,7-57 0,-1 0 0,2-1 0,-1 1 0,3 23 0,-1-33 0,-1 0 0,0-1 0,1 1 0,-1 0 0,1-1 0,-1 1 0,1-1 0,0 1 0,0-1 0,0 1 0,0-1 0,0 1 0,0-1 0,0 0 0,0 0 0,0 1 0,3 1 0,-2-3 0,0 1 0,0-1 0,0 1 0,-1-1 0,1 0 0,0 0 0,0 0 0,0 0 0,0 0 0,0 0 0,0 0 0,-1-1 0,1 1 0,0-1 0,0 1 0,0-1 0,-1 0 0,1 0 0,0 1 0,2-3 0,9-6 0,0 0 0,-1 0 0,0-1 0,0-1 0,-1 0 0,-1-1 0,0 0 0,0 0 0,-1-1 0,10-20 0,-8 16 0,1 1 0,0 1 0,1 0 0,1 1 0,22-18 0,18-20 0,-52 50 0,-1 0 0,1 0 0,0 0 0,0 0 0,0 1 0,1-1 0,-1 1 0,0-1 0,1 1 0,-1 0 0,1 0 0,-1 0 0,3 0 0,-3 1 0,-1 0 0,0 0 0,0 0 0,0 0 0,0 0 0,0 1 0,0-1 0,-1 1 0,1-1 0,0 0 0,0 1 0,0-1 0,0 1 0,0 0 0,0-1 0,-1 1 0,1 0 0,0-1 0,-1 1 0,1 0 0,0 0 0,-1 0 0,1 0 0,-1 0 0,1-1 0,-1 1 0,0 0 0,1 0 0,-1 0 0,0 0 0,0 0 0,0 0 0,1 0 0,-1 0 0,0 0 0,-1 2 0,5 38 0,-2-1 0,-5 57 0,0-10 0,3-73 0,-2 0 0,1 0 0,-2 0 0,-6 22 0,35-79 0,138-126 0,-134 141 0,-20 17 0,1 2 0,0-1 0,0 1 0,1 1 0,0 0 0,1 1 0,-1 0 0,25-8 0,7-6 0,-34 16 0,-1 0 0,1 0 0,0 1 0,17-4 0,-24 7 0,1 1 0,-1-1 0,1 1 0,-1 0 0,1 0 0,-1 1 0,1-1 0,-1 1 0,1-1 0,-1 1 0,0 0 0,1 0 0,-1 1 0,0-1 0,0 1 0,0-1 0,0 1 0,5 4 0,-6-4 0,1 1 0,-1 0 0,1 0 0,-1 0 0,0 0 0,0 0 0,-1 1 0,1-1 0,0 1 0,-1-1 0,0 1 0,0-1 0,0 1 0,0 0 0,-1 0 0,1 4 0,0 12 0,-3 38 0,0-32 0,1 19 0,1 125 0,0-168 0,0 0 0,1 0 0,-1 0 0,0 0 0,1-1 0,-1 1 0,1 0 0,0 0 0,0-1 0,0 1 0,0 0 0,0-1 0,0 1 0,0-1 0,0 1 0,1-1 0,-1 1 0,1-1 0,-1 0 0,1 0 0,1 1 0,0 0 0,1 0 0,0-1 0,0 0 0,-1 1 0,1-1 0,0-1 0,0 1 0,0-1 0,8 1 0,-3-1 0,-1-1 0,1 0 0,0 0 0,0-1 0,-1 0 0,1-1 0,-1 0 0,15-7 0,68-52-59,-60 40-1247,-20 15-5520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24575,'0'-3'0,"1"0"0,-1 0 0,1 0 0,-1 0 0,1 0 0,0 0 0,0 0 0,0 0 0,0 0 0,1 1 0,-1-1 0,1 1 0,0-1 0,0 1 0,0-1 0,0 1 0,0 0 0,0 0 0,0 0 0,4-2 0,6-4 0,0 1 0,1 1 0,17-8 0,11-5 0,-22 9 0,-1 1 0,2 1 0,-1 0 0,1 2 0,0 0 0,0 1 0,1 1 0,22-1 0,-39 4 0,0 1 0,0 0 0,0 0 0,0 0 0,0 1 0,0 0 0,0-1 0,0 1 0,0 1 0,0-1 0,-1 0 0,1 1 0,0 0 0,-1 0 0,0 0 0,1 0 0,-1 0 0,0 1 0,0 0 0,0 0 0,0-1 0,-1 1 0,1 1 0,-1-1 0,4 7 0,1 6 0,0 0 0,-1 1 0,0 0 0,5 32 0,-8-33 0,0-1 0,1 1 0,1-1 0,11 23 0,23 32-1365,-32-57-5461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24575,'2'3'0,"0"0"0,0-1 0,0 1 0,0-1 0,0 0 0,1 1 0,-1-1 0,1 0 0,-1-1 0,1 1 0,0 0 0,0-1 0,6 3 0,0 1 0,105 79 0,-92-70 0,0-1 0,1-2 0,30 12 0,5 1 0,-31-12-682,48 12-1,-59-20-6143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24575,'0'-5'0,"1"0"0,-1 1 0,1-1 0,0 0 0,0 0 0,0 1 0,1-1 0,0 1 0,0-1 0,0 1 0,0 0 0,1-1 0,0 1 0,0 0 0,0 1 0,0-1 0,0 1 0,1-1 0,-1 1 0,1 0 0,0 0 0,0 1 0,0-1 0,1 1 0,-1 0 0,1 0 0,-1 0 0,1 0 0,6 0 0,-9 1 0,0 1 0,0 0 0,0 0 0,1 1 0,-1-1 0,0 0 0,0 1 0,0-1 0,0 1 0,0 0 0,0-1 0,0 1 0,0 0 0,-1 0 0,1 0 0,0 1 0,0-1 0,-1 0 0,1 1 0,-1-1 0,1 1 0,-1-1 0,0 1 0,1 0 0,-1 0 0,0-1 0,0 1 0,0 0 0,0 0 0,-1 0 0,1 0 0,0 4 0,2 4 0,0 1 0,-1 0 0,0 0 0,0 21 0,-3 14-1365,1-27-5461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20 24575,'-43'-8'0,"7"-1"0,13 7 0,0 1 0,-32 3 0,46-1 0,1 0 0,-1 1 0,1 0 0,-1 0 0,1 1 0,0 0 0,0 1 0,0-1 0,-12 9 0,4-1 0,1 1 0,0 1 0,1 0 0,0 1 0,1 1 0,-15 21 0,21-26 0,1 1 0,0 0 0,0 0 0,1 0 0,1 1 0,0-1 0,0 1 0,1 0 0,1 0 0,0 1 0,-1 13 0,3-7 0,-2-1 0,2 0 0,1 0 0,0 1 0,6 30 0,-6-45 0,0 0 0,1 0 0,-1 0 0,1-1 0,-1 1 0,1 0 0,0-1 0,1 1 0,-1-1 0,0 0 0,1 0 0,0 0 0,0 0 0,0 0 0,0-1 0,0 1 0,0-1 0,1 0 0,-1 0 0,1 0 0,0 0 0,-1-1 0,1 1 0,0-1 0,0 0 0,8 1 0,0 0 0,0-1 0,1 0 0,-1 0 0,1-2 0,-1 1 0,0-2 0,1 0 0,-1 0 0,0-1 0,0 0 0,0-1 0,-1-1 0,1 0 0,-1 0 0,0-1 0,0 0 0,-1-1 0,0-1 0,15-13 0,-2-1 0,-1-1 0,-1 0 0,31-47 0,-50 68 0,6-10 0,-1 1 0,0-1 0,0 0 0,-1 0 0,-1 0 0,0-1 0,0 0 0,-2 0 0,1-1 0,1-17 0,-4-18 0,-1 45 0,-1 6 0,0 28 0,0 32 0,0 67 0,2-109 0,1-1 0,1 0 0,1 0 0,9 29 0,-11-43 0,0 1 0,0-1 0,1 0 0,0 0 0,0 0 0,0 0 0,0-1 0,1 1 0,0-1 0,0 0 0,0 0 0,1 0 0,-1-1 0,1 1 0,9 4 0,-5-4 0,0 0 0,0-1 0,0-1 0,0 1 0,1-1 0,-1-1 0,0 0 0,19 0 0,-18-1 0,-1-1 0,0 0 0,0 0 0,1-1 0,-1 0 0,0-1 0,0 0 0,-1-1 0,1 1 0,-1-1 0,0-1 0,0 0 0,0 0 0,0-1 0,-1 1 0,0-2 0,0 1 0,8-12 0,0 2 0,-2-2 0,-1 0 0,0 0 0,-1-1 0,-1-1 0,-1 0 0,0 0 0,-2 0 0,0-1 0,-2 0 0,0-1 0,-1 1 0,1-37 0,-5 56 0,0 0 0,0 0 0,0 0 0,0 0 0,-1 0 0,1 0 0,0 1 0,-1-1 0,0 0 0,-1-3 0,-3 4 0,0 15 0,0 25 0,2-1 0,2 1 0,3 47 0,1-2 0,-3-70 0,0 0 0,2 0 0,-1 0 0,2 0 0,0-1 0,1 1 0,5 13 0,-8-24 0,0 0 0,0 0 0,1 0 0,-1-1 0,1 1 0,0 0 0,-1-1 0,1 1 0,0-1 0,1 0 0,-1 1 0,0-1 0,1 0 0,-1 0 0,1-1 0,0 1 0,-1 0 0,1-1 0,0 0 0,0 0 0,0 1 0,0-2 0,0 1 0,0 0 0,0-1 0,1 1 0,-1-1 0,0 0 0,0 0 0,0 0 0,0-1 0,1 1 0,-1-1 0,0 1 0,0-1 0,0 0 0,3-2 0,1 1 0,-1-1 0,0-1 0,1 1 0,-1-1 0,0 0 0,0 0 0,-1-1 0,0 0 0,1 0 0,-1 0 0,5-8 0,3-5 0,-1-2 0,12-24 0,13-22 0,-30 54 0,-1-1 0,0 0 0,8-22 0,-12 25 0,1 1 0,0 0 0,1 1 0,0-1 0,1 0 0,0 1 0,0 0 0,0 0 0,13-13 0,-17 20 0,-1 0 0,1 1 0,0-1 0,-1 0 0,1 1 0,0-1 0,-1 0 0,1 1 0,0-1 0,0 1 0,0-1 0,-1 1 0,1-1 0,0 1 0,0 0 0,0-1 0,0 1 0,0 0 0,0 0 0,0-1 0,0 1 0,0 0 0,0 0 0,0 0 0,0 0 0,0 1 0,0-1 0,0 0 0,-1 0 0,1 0 0,0 1 0,0-1 0,0 1 0,0-1 0,0 1 0,0-1 0,-1 1 0,1-1 0,0 1 0,0-1 0,-1 1 0,1 0 0,0 0 0,-1-1 0,1 1 0,-1 0 0,1 0 0,-1 0 0,1-1 0,-1 1 0,1 2 0,2 6 0,-1 0 0,0 0 0,0 0 0,1 14 0,-1-7 0,2 14 0,2 41 0,0 3 0,-4-65 0,0 0 0,0-1 0,8 17 0,6 23 0,-15-44 0,-1 2 0,1-1 0,1 0 0,-1 0 0,0 0 0,5 10 0,-5-14 0,-1-1 0,0 1 0,1-1 0,-1 1 0,1-1 0,-1 1 0,1-1 0,-1 1 0,1-1 0,-1 0 0,1 1 0,-1-1 0,1 1 0,-1-1 0,1 0 0,0 0 0,-1 1 0,1-1 0,-1 0 0,1 0 0,0 0 0,0 0 0,0 0 0,1 0 0,-1 0 0,0-1 0,1 1 0,-1-1 0,0 1 0,0-1 0,1 0 0,-1 1 0,0-1 0,0 0 0,0 0 0,0 0 0,0 0 0,1-1 0,15-17 0,-1 0 0,-1-1 0,0-1 0,11-23 0,-20 33 0,2 0 0,-1 1 0,1 1 0,0-1 0,1 1 0,0 0 0,1 1 0,18-12 0,-24 17 0,0 0 0,1 1 0,-1-1 0,1 1 0,-1 0 0,1 1 0,0-1 0,0 1 0,0 0 0,0 0 0,0 1 0,0-1 0,0 1 0,0 0 0,0 0 0,0 1 0,0-1 0,0 1 0,0 1 0,0-1 0,0 0 0,-1 1 0,10 5 0,-5-1 0,0 1 0,0 0 0,-1 0 0,1 1 0,-2 0 0,12 15 0,34 59 0,-44-69 0,-4-3 0,1-1 0,1 0 0,-1 0 0,1 0 0,1-1 0,0 0 0,10 7 0,-12-11 0,0 0 0,1 0 0,0-1 0,0 0 0,0 0 0,0 0 0,0-1 0,1-1 0,-1 1 0,1-1 0,10 1 0,17 0 0,1-1 0,-1-1 0,46-7 0,-76 6 0,-1-1 0,1 1 0,-1-1 0,0 0 0,0 0 0,0-1 0,0 1 0,0-1 0,0 0 0,0 0 0,-1 0 0,0 0 0,0-1 0,0 1 0,0-1 0,0 0 0,-1 0 0,1 0 0,-1 0 0,0 0 0,0-1 0,-1 1 0,1 0 0,1-9 0,1-7 0,-1-1 0,0 1 0,-2 0 0,-1-26 0,0 30 0,1 4 0,-2 0 0,1 0 0,-2 0 0,1 1 0,-6-18 0,6 26 0,0-1 0,-1 1 0,0 0 0,0-1 0,0 1 0,0 0 0,0 0 0,0 0 0,-1 1 0,0-1 0,1 1 0,-1-1 0,0 1 0,0 0 0,0 0 0,-1 0 0,1 0 0,0 1 0,-1-1 0,1 1 0,-8-2 0,7 1 0,0 1 0,-1 0 0,1 0 0,-1 0 0,0 0 0,1 0 0,-1 1 0,0 0 0,1 0 0,-1 0 0,0 1 0,1 0 0,-1 0 0,1 0 0,-1 0 0,1 0 0,-1 1 0,1 0 0,0 0 0,0 0 0,0 1 0,0-1 0,0 1 0,0 0 0,1 0 0,0 0 0,-1 1 0,1-1 0,-3 6 0,-4 3 0,0 1 0,1 0 0,1 0 0,0 1 0,1 0 0,1 1 0,0-1 0,1 1 0,0 0 0,1 1 0,1-1 0,0 1 0,2-1 0,-1 1 0,2 18 0,0-27 0,0 0 0,0-1 0,1 1 0,0 0 0,0 0 0,4 11 0,-4-16 0,0 0 0,0 0 0,1 0 0,-1 0 0,0 0 0,1 0 0,0 0 0,-1-1 0,1 1 0,0-1 0,0 1 0,0-1 0,0 0 0,0 0 0,0 0 0,0 0 0,0 0 0,1 0 0,-1 0 0,0-1 0,1 1 0,-1-1 0,3 1 0,3-1 0,-1 1 0,1-1 0,-1 0 0,0-1 0,1 1 0,-1-1 0,1-1 0,-1 0 0,0 0 0,0 0 0,0-1 0,0 0 0,-1 0 0,1-1 0,-1 0 0,1 0 0,9-9 0,-2 0 0,-1-1 0,0 0 0,-1 0 0,-1-1 0,19-33 0,17-35 0,-47 82 0,0 1 0,0-1 0,0 1 0,1-1 0,-1 1 0,0 0 0,0-1 0,0 1 0,0-1 0,1 1 0,-1 0 0,0-1 0,0 1 0,1-1 0,-1 1 0,0 0 0,0-1 0,1 1 0,-1 0 0,0 0 0,1-1 0,-1 1 0,1 0 0,-1 0 0,0-1 0,1 1 0,-1 0 0,1 0 0,-1 0 0,1 0 0,0 0 0,3 13 0,-3 32 0,-1-42 0,-2 530 0,1-504 0,-7 40 0,-2 24 0,8-62 0,-1 1 0,-1 0 0,-2-1 0,-16 51 0,20-77 0,0 0 0,-1 0 0,1-1 0,-1 1 0,0 0 0,0-1 0,0 0 0,-1 0 0,1 0 0,-1 0 0,0 0 0,-7 4 0,10-7 0,-1 0 0,1-1 0,0 1 0,-1 0 0,1-1 0,0 1 0,-1-1 0,1 0 0,-1 1 0,1-1 0,-1 0 0,1 0 0,-1 0 0,1 0 0,-1 0 0,1 0 0,-1 0 0,1-1 0,-3 0 0,2 0 0,0 0 0,0 0 0,0-1 0,1 1 0,-1-1 0,0 0 0,1 1 0,-1-1 0,1 0 0,-1 0 0,1 0 0,0 0 0,-1 0 0,1 0 0,0 0 0,0-3 0,-26-70 0,21 61 0,2 1 0,-1-2 0,2 1 0,0 0 0,1-1 0,0 1 0,1-1 0,0 0 0,2 1 0,0-1 0,0 0 0,1 1 0,1-1 0,1 1 0,0 0 0,10-25 0,-4 22 0,1 0 0,1 0 0,0 1 0,25-24 0,-25 27 0,5-4 0,0 2 0,1 0 0,31-19 0,83-36-1365,-112 59-5461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4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24575,'12'1'0,"0"0"0,0 1 0,-1 0 0,1 0 0,-1 2 0,0-1 0,0 1 0,0 1 0,0 0 0,-1 1 0,0 0 0,18 13 0,-25-16 0,0 1 0,0-1 0,1 1 0,-2-1 0,1 1 0,0 0 0,-1 0 0,0 0 0,0 0 0,0 1 0,0-1 0,-1 1 0,0-1 0,0 1 0,0-1 0,0 1 0,-1 0 0,0-1 0,0 1 0,0 0 0,0-1 0,-2 6 0,2-6 0,-1 0 0,1 0 0,-1 0 0,0 0 0,0 0 0,-1 0 0,1 0 0,-1 0 0,0 0 0,0 0 0,0-1 0,0 1 0,-1-1 0,1 0 0,-1 0 0,0 0 0,0 0 0,0 0 0,0 0 0,-1-1 0,1 0 0,-1 1 0,0-1 0,-6 2 0,0-1-151,0-2-1,0 1 0,0-2 0,0 1 1,0-1-1,0-1 0,1 0 1,-21-4-1,16 0-6674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4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 24575,'-11'1'0,"-1"1"0,1 0 0,0 0 0,1 1 0,-1 1 0,0 0 0,1 1 0,0-1 0,-18 13 0,-25 10 0,37-19 0,0 1 0,1 1 0,-18 14 0,16-11 0,-1-1 0,-19 10 0,13-7-195,1 1 0,0 0 0,1 2 0,1 1 0,0 0 0,-31 40 0,41-44-6631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5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24575,'-2'32'0,"-6"38"0,4-43 0,1 0 0,1 35 0,3-56 6,0 0 0,0 1 0,1-1 0,0-1 0,0 1 0,1 0 0,-1 0 0,1-1 0,1 0 0,-1 1 0,1-1 0,0 0 0,0-1 0,0 1 0,0-1 0,1 0 0,0 0 0,0 0 0,7 3 0,-9-4-59,1-1 0,0 1 0,0-1 0,-1-1 0,1 1 0,1 0 0,-1-1 0,0 0 0,0 0 0,1 0 0,-1 0 0,0-1 0,1 0-1,-1 0 1,0 0 0,1 0 0,-1-1 0,0 1 0,1-1 0,-1 0 0,0-1 0,0 1 0,0-1 0,0 0 0,0 0 0,0 0 0,5-4 0,4-6-6773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5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24575,'3'0'0,"5"0"0,4 0 0,3 0 0,6 0 0,2 0 0,1 0 0,-1 0 0,2 0 0,1 0 0,-2 0 0,-1 0 0,2 0 0,-3 0-8191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8:5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24575,'48'1'0,"-19"0"0,0-1 0,-1-2 0,35-5 0,-53 5 0,-2 0 0,1-1 0,0 0 0,0 0 0,-1-1 0,0 0 0,1-1 0,-2 0 0,1 0 0,0-1 0,-1 1 0,0-2 0,-1 1 0,8-9 0,-11 10 0,-1 0 0,1 0 0,-1 0 0,0-1 0,0 1 0,0 0 0,-1-1 0,0 1 0,0-1 0,0-6 0,0-28 0,-3 72 0,1-9 0,2 39 0,0-56 0,-1 0 0,2 1 0,-1-1 0,1 0 0,0 0 0,0 0 0,0 0 0,1 0 0,0-1 0,7 11 0,-3-6 0,1-1 0,1 1 0,-1-2 0,1 1 0,12 8 0,-14-13 0,-1-1 0,0 1 0,1-1 0,0-1 0,-1 1 0,1-1 0,0 0 0,0-1 0,0 1 0,10-1 0,23 2 0,1-2 0,71-6 0,-101 2 0,-1 0 0,0-1 0,0 0 0,0 0 0,-1-1 0,0 0 0,0-1 0,10-7 0,29-17 0,-41 25 0,0 0 0,0-1 0,0 0 0,-1 0 0,0 0 0,0-1 0,-1 0 0,1 0 0,4-10 0,-1 4 0,-6 8 0,0-1 0,0 1 0,0-1 0,0 0 0,-1 0 0,0 0 0,-1 0 0,1 0 0,-1 0 0,0 0 0,0 0 0,-1-1 0,0 1 0,-1-8 0,1 11 0,-1 0 0,1 0 0,-1 0 0,0 0 0,0 0 0,0 0 0,0 0 0,-1 0 0,1 0 0,-1 1 0,1-1 0,-1 0 0,0 1 0,0 0 0,0-1 0,-1 1 0,1 0 0,-1 0 0,1 0 0,-1 0 0,1 1 0,-1-1 0,0 1 0,0-1 0,0 1 0,0 0 0,0 0 0,0 1 0,-4-2 0,0 1 0,0 0 0,1 1 0,-1-1 0,0 1 0,0 1 0,1-1 0,-1 1 0,0 0 0,1 1 0,-1 0 0,1 0 0,-1 0 0,-9 5 0,12-4 0,-1 0 0,1 0 0,0 1 0,-1-1 0,2 1 0,-1 0 0,0 0 0,1 0 0,0 1 0,0-1 0,0 1 0,0 0 0,1-1 0,0 1 0,0 1 0,0-1 0,-1 8 0,0-1 0,-17 93 0,18-92 0,1 1 0,1 0 0,0 0 0,1 0 0,4 23 0,-4-34 0,0 1 0,0-1 0,1 1 0,-1-1 0,1 0 0,0 0 0,0 0 0,0 0 0,0 0 0,0 0 0,1 0 0,0-1 0,-1 1 0,1-1 0,0 0 0,0 0 0,0 0 0,0 0 0,1 0 0,-1-1 0,0 1 0,1-1 0,-1 0 0,1 0 0,0 0 0,-1-1 0,5 1 0,11 1 0,0-1 0,-1-1 0,37-4 0,-53 4 0,7-2 0,0 1 0,0-1 0,0-1 0,0 1 0,-1-1 0,1-1 0,-1 0 0,1 0 0,-1-1 0,10-7 0,3-5 0,-1-1 0,21-24 0,-7 7 0,-33 34 0,0 1 0,-1-1 0,1 0 0,0 0 0,0 1 0,0-1 0,-1 1 0,1-1 0,0 1 0,0-1 0,0 1 0,0-1 0,0 1 0,0 0 0,0 0 0,1-1 0,-1 1 0,-1 0 0,1 0 0,-1 1 0,1-1 0,-1 0 0,1 0 0,-1 0 0,1 1 0,-1-1 0,0 0 0,1 1 0,-1-1 0,1 0 0,-1 1 0,0-1 0,1 0 0,-1 1 0,0-1 0,0 1 0,1-1 0,-1 1 0,0-1 0,1 1 0,6 40 0,-5-21 0,-2-17 0,1 1 0,0-1 0,0 1 0,0-1 0,0 0 0,0 1 0,1-1 0,0 0 0,-1 0 0,4 3 0,-5-6 0,0 1 0,1-1 0,0 1 0,-1-1 0,1 0 0,-1 1 0,1-1 0,-1 0 0,1 1 0,0-1 0,-1 0 0,1 0 0,-1 0 0,1 1 0,0-1 0,-1 0 0,1 0 0,0 0 0,-1 0 0,1 0 0,1-1 0,-1 1 0,1-1 0,0 1 0,-1-1 0,1 0 0,-1 0 0,1 0 0,-1 0 0,1 0 0,-1 0 0,0 0 0,2-3 0,5-4 0,0-1 0,0 1 0,0 0 0,0 1 0,1 0 0,17-11 0,-23 17 0,-1 0 0,0 0 0,1 0 0,-1 0 0,1 1 0,0-1 0,-1 1 0,1-1 0,-1 1 0,1 0 0,0 0 0,-1 0 0,1 0 0,-1 1 0,1-1 0,0 1 0,-1 0 0,1-1 0,-1 1 0,0 0 0,1 0 0,-1 1 0,0-1 0,1 0 0,-1 1 0,0 0 0,0-1 0,0 1 0,-1 0 0,1 0 0,2 2 0,7 10 0,-1 0 0,10 19 0,-15-23 0,1-1 0,0 0 0,0 0 0,1 0 0,0-1 0,0 1 0,1-2 0,14 12 0,-18-17 7,1 1 0,0 0-1,0-1 1,0 0 0,1 0-1,-1-1 1,0 1-1,1-1 1,-1 0 0,1-1-1,-1 1 1,1-1 0,0 0-1,-1 0 1,1-1 0,-1 0-1,8-2 1,-9 2-69,0 0 0,-1-1 0,1 1 0,0-1 1,-1 0-1,1 0 0,-1-1 0,1 1 0,-1-1 0,0 1 0,0-1 0,0 0 1,-1 0-1,1-1 0,-1 1 0,0 0 0,0-1 0,0 1 0,0-1 0,0 0 1,-1 0-1,1 0 0,0-7 0,1-5-6764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24575,'0'-3'0,"1"0"0,-1 0 0,1 0 0,-1 0 0,1 1 0,0-1 0,0 0 0,0 1 0,0-1 0,0 1 0,1-1 0,-1 1 0,1-1 0,0 1 0,0 0 0,0 0 0,0 0 0,0 0 0,0 0 0,0 0 0,1 1 0,-1-1 0,3-1 0,8-3 0,1 0 0,-1 1 0,22-6 0,12-6 0,-29 8 0,0 1 0,0 1 0,1 0 0,0 1 0,0 1 0,1 1 0,-1 1 0,1 1 0,0 0 0,0 1 0,-1 2 0,38 4 0,-54-5 0,-1 1 0,1-1 0,-1 1 0,1 0 0,-1 0 0,1 0 0,-1 0 0,0 0 0,1 0 0,-1 1 0,0-1 0,0 1 0,0-1 0,0 1 0,0 0 0,-1 0 0,1 0 0,0 0 0,-1 0 0,1 0 0,0 3 0,0 2 0,0-1 0,0 1 0,-1 0 0,0 0 0,0-1 0,-1 11 0,1-5 0,-1-7-151,0 0-1,1 0 0,0 0 0,-1 0 1,2 0-1,-1 0 0,1 0 1,3 7-1,2-2-6674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135 461 24575,'-3'1'0,"0"1"0,0-1 0,0 1 0,0 0 0,0 0 0,1 0 0,-1 1 0,1-1 0,-1 0 0,1 1 0,0 0 0,0 0 0,0-1 0,-3 7 0,-3 3 0,-3 3 0,0 0 0,1 0 0,1 1 0,1 1 0,-11 27 0,15-33 0,1-1 0,0 1 0,1 0 0,0 1 0,0-1 0,1 0 0,1 0 0,0 1 0,0-1 0,3 14 0,-3-24 0,0-1 0,0 1 0,0 0 0,0-1 0,0 1 0,0 0 0,1-1 0,-1 1 0,0 0 0,0-1 0,1 1 0,-1 0 0,0-1 0,1 1 0,-1-1 0,0 1 0,1-1 0,-1 1 0,1-1 0,-1 1 0,1-1 0,0 1 0,-1-1 0,1 1 0,-1-1 0,1 0 0,0 1 0,-1-1 0,1 0 0,-1 0 0,1 0 0,0 1 0,0-1 0,0 0 0,1-1 0,0 1 0,0-1 0,0 0 0,0 1 0,0-1 0,-1 0 0,1 0 0,0-1 0,-1 1 0,1 0 0,2-3 0,3-3 0,0-1 0,0 0 0,10-17 0,6-20 0,-9 16 0,19-27 0,-25 40 0,-1 0 0,0 0 0,-1 0 0,-1-1 0,-1 0 0,0 0 0,2-24 0,1-1 0,-2 8 0,-2 16 0,1 0 0,6-22 0,-2 13 0,-2 0 0,-1-1 0,-1 1 0,-1-1 0,-2 1 0,0-1 0,-6-43 0,-1 49 0,1 20 0,1 13 0,-1 29 0,2-1 0,2 1 0,4 44 0,-1 0 0,-3 26 0,3 113 0,-2-214 0,1-1 0,0 0 0,0 1 0,1-1 0,0 0 0,1 0 0,6 13 0,-8-18 0,1 0 0,0-1 0,0 1 0,0 0 0,0-1 0,0 0 0,1 1 0,-1-1 0,1 0 0,-1 0 0,1 0 0,0-1 0,0 1 0,0-1 0,0 1 0,0-1 0,0 0 0,0 0 0,1 0 0,-1-1 0,0 1 0,4-1 0,9 2 30,-1-1 0,1-1 0,25-3 0,-37 2-104,0 1-1,0-1 1,0 0 0,0 0 0,-1-1-1,1 1 1,0-1 0,0 0 0,-1 0-1,1 0 1,-1 0 0,0 0 0,0-1-1,1 0 1,-2 1 0,1-1 0,0-1-1,-1 1 1,3-3 0,2-8-6752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24575,'16'-1'0,"-1"-2"0,1 0 0,20-6 0,-29 7 0,41-15 0,-38 12 0,0 1 0,0 1 0,1 0 0,-1 0 0,14-1 0,89 2 0,-81 4 0,0-3 0,54-6 0,-40 0 0,0 3 0,1 1 0,77 6 0,-88 4-1365,-22-3-5461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24575,'-2'97'0,"4"105"0,-2-200 0,0 1 0,1-1 0,-1 0 0,0 0 0,1 0 0,-1 0 0,1 0 0,0 0 0,-1 0 0,1 0 0,0 0 0,0 0 0,0 0 0,1-1 0,-1 1 0,0 0 0,3 1 0,-3-2 0,1 0 0,-1 0 0,1 0 0,-1-1 0,1 1 0,-1-1 0,1 1 0,0-1 0,-1 1 0,1-1 0,0 0 0,-1 0 0,1 0 0,0 0 0,-1 0 0,1 0 0,2-1 0,2-1 0,1 0 0,0 0 0,-1-1 0,0 0 0,1 0 0,-1 0 0,0-1 0,9-8 0,27-24-1365,-33 26-5461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153 320 24575,'0'-1'0,"-1"-1"0,1 0 0,-1 1 0,1-1 0,-1 1 0,0-1 0,0 1 0,1-1 0,-1 1 0,0 0 0,0-1 0,0 1 0,0 0 0,-1 0 0,1 0 0,0 0 0,0 0 0,-1 0 0,1 0 0,-1 0 0,1 0 0,-1 0 0,1 1 0,-1-1 0,1 1 0,-1-1 0,-2 1 0,-2-2 0,0 1 0,0 0 0,0 0 0,-1 0 0,-10 1 0,13 1 0,1 0 0,0 0 0,0 0 0,-1 1 0,1-1 0,0 1 0,1 0 0,-1-1 0,0 2 0,0-1 0,1 0 0,-1 0 0,1 1 0,0-1 0,0 1 0,0 0 0,0 0 0,0 0 0,1 0 0,-1 0 0,1 0 0,0 0 0,-2 6 0,0 0 0,0 0 0,1 1 0,0-1 0,1 0 0,0 1 0,0-1 0,2 16 0,-1-23 0,0 0 0,1 0 0,-1 0 0,1 0 0,-1 0 0,1 0 0,-1-1 0,1 1 0,0 0 0,0 0 0,0-1 0,0 1 0,0 0 0,1-1 0,-1 1 0,0-1 0,1 0 0,-1 1 0,1-1 0,-1 0 0,1 0 0,0 0 0,-1 0 0,1 0 0,0 0 0,0-1 0,0 1 0,0 0 0,0-1 0,0 0 0,0 1 0,-1-1 0,1 0 0,0 0 0,0 0 0,0 0 0,0 0 0,0-1 0,0 1 0,3-2 0,1 1 0,0 0 0,-1-1 0,0 0 0,1 0 0,-1 0 0,0-1 0,0 1 0,0-1 0,-1-1 0,1 1 0,-1-1 0,1 1 0,3-6 0,2-7 0,0-1 0,-2 1 0,0-1 0,7-21 0,5-12 0,-11 28 0,-1 0 0,-1 0 0,-1-1 0,-1 0 0,-1 0 0,1-30 0,-2 32 0,0 0 0,7-25 0,-8 112 0,-3 349 0,5-373-1365,0-27-5461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24575,'301'0'0,"-292"-1"0,1 0 0,-1 0 0,0-1 0,0-1 0,0 1 0,12-6 0,-11 3 0,1 2 0,0-1 0,0 1 0,13-1 0,169 2 61,-101 3-1487,-70-1-5400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0 857 24575,'11'-1'0,"0"0"0,0 0 0,0-1 0,-1-1 0,1 0 0,-1 0 0,0-1 0,0 0 0,0 0 0,0-1 0,-1-1 0,11-7 0,-1-1 0,-1 0 0,0-1 0,24-27 0,17-15 0,-24 27 0,98-92 0,-126 115 0,26-29 0,38-50 0,-51 59 0,-13 19 0,0-1 0,-1 1 0,0-1 0,-1 0 0,0 0 0,-1-1 0,6-14 0,-4 1 0,0-1 0,-2 0 0,0 0 0,-2-1 0,-1 1 0,0-1 0,-6-39 0,5 62 0,0 0 0,-1 1 0,1-1 0,-1 0 0,0 0 0,1 0 0,-1 0 0,0 1 0,0-1 0,0 0 0,0 1 0,0-1 0,-1 1 0,1-1 0,0 1 0,-1 0 0,1-1 0,-1 1 0,0 0 0,1 0 0,-1 0 0,0 0 0,-3-1 0,4 2 0,-1-1 0,1 1 0,-1 0 0,1 0 0,-1 0 0,1 0 0,-1 0 0,1 1 0,-1-1 0,1 0 0,0 1 0,-1-1 0,1 0 0,-1 1 0,1 0 0,0-1 0,0 1 0,-1 0 0,1 0 0,0 0 0,0 0 0,0 0 0,0 0 0,0 0 0,0 0 0,0 0 0,0 0 0,0 1 0,1-1 0,-1 0 0,0 3 0,-4 8 0,0 0 0,2 0 0,-1 1 0,-1 18 0,3-17 0,-1 0 0,0 0 0,-9 21 0,5-16 0,2 0 0,0 0 0,1 0 0,1 1 0,0 36 0,-4 19 0,-1 27 0,7-67 0,-9 54 0,6-59 0,1 0 0,2 49 0,1-64 0,0-13 0,0 0 0,0-1 0,0 1 0,0 0 0,0 0 0,1 0 0,-1-1 0,1 1 0,-1 0 0,1 0 0,1 2 0,-2-3 0,1-1 0,-1 0 0,0 0 0,1 1 0,-1-1 0,0 0 0,1 0 0,-1 1 0,0-1 0,1 0 0,-1 0 0,0 0 0,1 0 0,-1 0 0,0 1 0,1-1 0,-1 0 0,1 0 0,-1 0 0,0 0 0,1 0 0,-1 0 0,1 0 0,-1 0 0,0-1 0,1 1 0,-1 0 0,1 0 0,-1 0 0,0 0 0,1-1 0,2 0 0,-1-1 0,1 0 0,-1-1 0,0 1 0,1 0 0,-1 0 0,0-1 0,-1 0 0,1 1 0,0-1 0,1-3 0,9-24 0,10-19 0,-21 47 0,1-1 0,0 1 0,-1-1 0,1 1 0,0 0 0,0 0 0,0 0 0,0 0 0,1 0 0,-1 0 0,0 1 0,1-1 0,-1 1 0,4-2 0,-4 2 0,0 1 0,-1 0 0,1 0 0,0 0 0,-1 0 0,1 0 0,0 0 0,-1 0 0,1 1 0,0-1 0,-1 0 0,1 1 0,-1-1 0,1 1 0,-1 0 0,1 0 0,-1-1 0,1 1 0,-1 0 0,0 0 0,1 0 0,-1 0 0,0 1 0,0-1 0,0 0 0,0 0 0,0 1 0,0-1 0,0 1 0,-1-1 0,1 1 0,0-1 0,-1 1 0,2 2 0,1 6 0,1 0 0,-1 1 0,3 19 0,-3-3 0,0-4 0,9 38 0,-10-56 0,-1 0 0,1 0 0,0 0 0,0 0 0,1 0 0,-1 0 0,1 0 0,0-1 0,0 1 0,1-1 0,-1 0 0,8 6 0,-8-8-54,0 0-1,1 0 0,-1-1 1,1 1-1,0-1 1,-1 0-1,1 0 0,0 0 1,0 0-1,-1-1 1,1 1-1,0-1 0,0 0 1,0 0-1,0-1 0,0 1 1,0-1-1,-1 0 1,1 0-1,0 0 0,0 0 1,-1-1-1,1 1 1,5-4-1,6-5-6771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 24575,'-5'-1'0,"-1"1"0,0 1 0,0-1 0,0 1 0,1 0 0,-1 0 0,0 1 0,1-1 0,-1 1 0,-9 6 0,11-5 0,0 0 0,0 0 0,0 1 0,1-1 0,-1 1 0,1 0 0,0 0 0,0 1 0,1-1 0,-1 0 0,1 1 0,0 0 0,-2 5 0,-4 13 0,0 1 0,2 0 0,1 1 0,1-1 0,0 1 0,2 0 0,2 42 0,0-65 0,0 0 0,1 0 0,-1 0 0,0 0 0,1 1 0,0-1 0,-1 0 0,1 0 0,0 0 0,0-1 0,0 1 0,0 0 0,0 0 0,3 2 0,-3-3 0,0 0 0,0 0 0,0 0 0,0-1 0,0 1 0,0-1 0,0 1 0,1 0 0,-1-1 0,0 0 0,0 1 0,1-1 0,-1 0 0,0 0 0,1 0 0,-1 0 0,0 0 0,2 0 0,1-1 0,0 0 0,0 0 0,0 0 0,0-1 0,0 1 0,0-1 0,0 0 0,0-1 0,-1 1 0,1 0 0,-1-1 0,6-6 0,16-14 0,-16 15 0,0 0 0,-1 0 0,0-1 0,0 0 0,-1-1 0,0 1 0,0-1 0,-1-1 0,0 1 0,-1-1 0,4-12 0,7-19 0,-12 33 0,0-1 0,0 0 0,0 0 0,-2 0 0,4-18 0,-6 26 0,0 0 0,0 0 0,0 0 0,0 0 0,0 0 0,-1 0 0,1 0 0,-1 0 0,0 0 0,1 0 0,-1 0 0,0 0 0,0 0 0,0 0 0,0 0 0,-1 1 0,1-1 0,0 0 0,-1 1 0,1-1 0,-1 1 0,1 0 0,-1-1 0,0 1 0,0 0 0,1 0 0,-1 0 0,0 0 0,0 0 0,0 1 0,0-1 0,0 0 0,-3 1 0,-15-4-1365,2 2-5461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 24575,'-80'-2'0,"-86"4"0,160-1 0,-1 0 0,1 1 0,-1 0 0,1 0 0,0 0 0,0 1 0,0 0 0,0 0 0,1 0 0,-1 1 0,1 0 0,0 0 0,0 0 0,0 1 0,-7 9 0,0 0 0,1 1 0,1 0 0,0 1 0,-10 24 0,17-32 0,0 1 0,0 0 0,1 0 0,0 0 0,-1 15 0,3-20 0,0 0 0,0 0 0,0 0 0,1 1 0,0-1 0,1 7 0,-1-10 0,-1 1 0,1-1 0,-1 0 0,1 0 0,0 0 0,-1 1 0,1-1 0,0 0 0,0 0 0,0 0 0,0 0 0,0 0 0,0 0 0,0-1 0,0 1 0,0 0 0,0 0 0,1-1 0,-1 1 0,2 0 0,-1-1 0,0 0 0,1 0 0,-1 0 0,0 0 0,1 0 0,-1-1 0,1 1 0,-1-1 0,0 0 0,0 1 0,1-1 0,-1 0 0,0 0 0,0-1 0,0 1 0,0 0 0,3-3 0,34-31 0,-34 30 0,67-74 0,-72 79 0,0-1 0,1 1 0,-1-1 0,1 1 0,-1-1 0,1 1 0,-1-1 0,1 1 0,-1 0 0,1-1 0,0 1 0,-1 0 0,1-1 0,-1 1 0,1 0 0,0 0 0,-1 0 0,1-1 0,0 1 0,-1 0 0,1 0 0,0 0 0,-1 0 0,1 0 0,0 0 0,0 0 0,-1 1 0,1-1 0,-1 0 0,1 0 0,0 0 0,-1 1 0,1-1 0,0 0 0,-1 1 0,1-1 0,-1 1 0,1-1 0,-1 0 0,1 1 0,-1-1 0,1 1 0,-1-1 0,1 1 0,-1 0 0,0-1 0,1 1 0,-1-1 0,0 1 0,0 0 0,1-1 0,-1 1 0,0 0 0,0-1 0,0 1 0,0 0 0,0-1 0,0 1 0,0 1 0,4 46 0,-4-44 0,0-3 0,0 11 0,0 0 0,0-1 0,1 1 0,1-1 0,6 22 0,-8-30 0,1-1 0,1 1 0,-1-1 0,0 0 0,1 1 0,-1-1 0,1 0 0,-1 0 0,1 0 0,0 0 0,0-1 0,0 1 0,0 0 0,0-1 0,0 1 0,1-1 0,-1 0 0,0 0 0,1 0 0,-1 0 0,1 0 0,-1 0 0,1-1 0,-1 1 0,1-1 0,0 0 0,-1 0 0,1 0 0,0 0 0,-1 0 0,1 0 0,3-2 0,-1 1 0,0-1 0,-1 1 0,1-1 0,-1-1 0,1 1 0,-1-1 0,0 1 0,0-1 0,0 0 0,-1-1 0,1 1 0,-1-1 0,1 1 0,-1-1 0,0 0 0,-1 0 0,5-7 0,2-6 0,0-1 0,-1 0 0,7-20 0,3-12-1365,-13 37-5461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24575,'1'2'0,"-1"-1"0,1 1 0,-1-1 0,1 1 0,-1-1 0,1 1 0,0-1 0,0 0 0,0 1 0,0-1 0,0 0 0,0 0 0,0 0 0,0 0 0,1 0 0,-1 0 0,2 1 0,29 18 0,-18-11 0,-9-6 8,1 0-1,-1 0 1,1 0-1,0-1 1,0 0-1,0 0 1,0-1-1,0 1 1,0-1-1,0 0 1,1-1-1,-1 0 1,0 0-1,0 0 0,8-2 1,-10 2-70,0-1 0,0 0 0,0 0 0,-1 0 1,1-1-1,0 0 0,0 1 0,-1-1 0,1 0 0,-1-1 0,0 1 0,1-1 1,-1 1-1,0-1 0,-1 0 0,1 0 0,0 0 0,-1-1 0,0 1 0,0-1 1,0 1-1,0-1 0,2-6 0,1-8-6764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24575,'0'4'0,"0"3"0,0 5 0,0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24575,'-1'1'0,"1"-1"0,-1 0 0,0 1 0,0-1 0,1 0 0,-1 1 0,0-1 0,1 1 0,-1-1 0,1 1 0,-1-1 0,0 1 0,1 0 0,0-1 0,-1 1 0,1 0 0,-1-1 0,1 1 0,0 0 0,-1 0 0,1-1 0,0 1 0,0 0 0,-1 0 0,1 0 0,0 1 0,-4 26 0,4-24 0,-1 8 0,0 1 0,1 0 0,0-1 0,1 1 0,0-1 0,1 1 0,7 23 0,-8-32 0,1 1 0,0-1 0,0 0 0,1 0 0,-1 0 0,1 0 0,0 0 0,0 0 0,0-1 0,0 1 0,1-1 0,-1 0 0,1 0 0,0 0 0,0-1 0,0 1 0,0-1 0,0 0 0,1 0 0,-1 0 0,1-1 0,-1 0 0,1 1 0,5-1 0,-1 1-91,0-1 0,0 0 0,0-1 0,0 0 0,0 0 0,0-1 0,0 0 0,0-1 0,-1 0 0,1 0 0,0-1 0,-1 0 0,1 0 0,7-5 0,-4 1-6735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9:0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24575,'3'0'0,"5"0"0,1-4 0,1 0 0,0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1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24575,'1'-1'0,"-1"0"0,0 0 0,1 0 0,-1 0 0,1 0 0,-1 1 0,1-1 0,-1 0 0,1 0 0,0 1 0,-1-1 0,1 0 0,0 1 0,0-1 0,-1 1 0,1-1 0,0 1 0,0-1 0,0 1 0,0 0 0,0-1 0,0 1 0,-1 0 0,1 0 0,0 0 0,0-1 0,2 1 0,30-3 0,-29 3 0,415-3 0,-214 6 0,8-3-1365,-194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3 216 24575,'-2'-54'0,"1"22"0,5-55 0,-4 85 0,0 0 0,0 0 0,1 0 0,-1 0 0,1 0 0,-1 0 0,1 0 0,0 0 0,-1 1 0,1-1 0,0 0 0,0 0 0,1 1 0,-1-1 0,0 1 0,0-1 0,1 1 0,-1-1 0,1 1 0,-1 0 0,4-2 0,-3 2 0,1 0 0,-1 1 0,1-1 0,-1 1 0,1-1 0,0 1 0,-1 0 0,1 0 0,-1 0 0,1 0 0,0 1 0,-1-1 0,1 1 0,3 1 0,2 1 0,0 0 0,0 1 0,0 0 0,-1 0 0,1 1 0,-1 0 0,0 0 0,-1 1 0,8 7 0,-9-7 0,0 0 0,-1 0 0,1 0 0,-1 1 0,-1 0 0,1 0 0,-1 0 0,0 0 0,-1 1 0,0-1 0,0 1 0,0-1 0,-1 1 0,0 0 0,-1 0 0,0-1 0,0 1 0,0 0 0,-1 0 0,0-1 0,-1 1 0,-2 7 0,-1 5-1365,2-2-5461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1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24575,'7'1'0,"0"0"0,0 0 0,0 0 0,0 1 0,0-1 0,0 2 0,-1-1 0,1 1 0,-1 0 0,0 0 0,0 1 0,7 5 0,0 1 0,0 1 0,0 1 0,20 23 0,-30-30 6,0-1-1,0 1 1,0 0-1,0-1 0,-1 1 1,0 0-1,0 1 1,0-1-1,-1 0 1,1 1-1,-1-1 1,0 0-1,-1 1 0,0-1 1,0 1-1,0-1 1,0 1-1,-1-1 1,0 1-1,0-1 1,-3 10-1,-2 1-253,-1 0 1,0-1-1,-1 0 1,0-1-1,-20 25 1,17-23-6579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0 508 24575,'4'-14'0,"5"14"0,-7 2 0,-1-1 0,1 0 0,0 1 0,-1-1 0,1 0 0,-1 1 0,0 0 0,1-1 0,-1 1 0,2 3 0,2 7 0,-1 0 0,0 1 0,-1 0 0,0-1 0,1 17 0,9 34 0,-13-63 0,0 0 0,0 1 0,0-1 0,0 0 0,0 1 0,1-1 0,-1 1 0,0-1 0,0 0 0,0 1 0,1-1 0,-1 0 0,0 1 0,0-1 0,1 0 0,-1 0 0,0 1 0,1-1 0,-1 0 0,0 0 0,1 0 0,-1 1 0,0-1 0,1 0 0,-1 0 0,1 0 0,-1 0 0,0 0 0,1 0 0,-1 0 0,1 0 0,-1 0 0,0 0 0,1 0 0,-1 0 0,1 0 0,-1 0 0,0 0 0,1 0 0,-1 0 0,1 0 0,-1 0 0,0-1 0,1 1 0,-1 0 0,0 0 0,1-1 0,-1 1 0,0 0 0,0 0 0,1-1 0,-1 1 0,0 0 0,0-1 0,1 1 0,-1 0 0,0-1 0,0 1 0,1-1 0,19-26 0,-15 20 0,21-33 0,-22 32 0,1 0 0,0 0 0,0 0 0,1 1 0,0-1 0,0 1 0,1 1 0,0-1 0,13-8 0,-3 5 0,-1 0 0,1 2 0,1 0 0,0 1 0,21-5 0,-36 11 0,0 0 0,1 0 0,-1 0 0,0 1 0,1-1 0,-1 1 0,1 0 0,-1 0 0,0 1 0,1-1 0,-1 1 0,1-1 0,-1 1 0,0 0 0,0 0 0,0 1 0,1-1 0,-1 1 0,0-1 0,-1 1 0,1 0 0,0 0 0,0 0 0,-1 0 0,1 1 0,-1-1 0,0 1 0,0 0 0,0-1 0,0 1 0,0 0 0,-1 0 0,1 0 0,-1 0 0,0 1 0,0-1 0,1 5 0,3 13 0,3 37 0,-3-16 0,2 17 0,-5-37 0,0 0 0,7 24 0,-7-39 0,0 1 0,1-1 0,0 0 0,1 0 0,-1 0 0,1 0 0,0-1 0,1 1 0,9 10 0,-10-13 0,0 0 0,0 0 0,0-1 0,1 1 0,0-1 0,-1 0 0,1 0 0,0-1 0,0 1 0,0-1 0,1 0 0,-1-1 0,0 1 0,1-1 0,-1 0 0,1 0 0,-1-1 0,1 0 0,0 1 0,-1-2 0,1 1 0,-1-1 0,1 0 0,-1 0 0,1-1 0,-1 1 0,0-1 0,0 0 0,1-1 0,-2 1 0,1-1 0,0 0 0,0 0 0,-1-1 0,0 1 0,1-1 0,3-5 0,71-70 0,54-61 0,-31-11 0,-88 128 0,12-16 0,-18 29 0,-1-1 0,1 0 0,-2 0 0,0-1 0,0 0 0,-1 0 0,0-1 0,5-24 0,-2-14 0,-2 14 0,2-61 0,-8 81 0,1 6 0,-1-1 0,0 1 0,-4-22 0,4 31 0,0 1 0,0-1 0,-1 1 0,1-1 0,0 1 0,-1-1 0,0 1 0,1-1 0,-1 1 0,0-1 0,0 1 0,1 0 0,-1-1 0,0 1 0,-1 0 0,1 0 0,0 0 0,0 0 0,0 0 0,-1 0 0,1 0 0,0 0 0,-1 0 0,1 0 0,-1 1 0,1-1 0,-1 1 0,1-1 0,-1 1 0,1 0 0,-1-1 0,0 1 0,1 0 0,-3 0 0,2 1 0,1-1 0,-1 0 0,1 1 0,-1 0 0,1-1 0,-1 1 0,1 0 0,-1-1 0,1 1 0,0 0 0,-1 0 0,1 0 0,0 1 0,0-1 0,0 0 0,0 0 0,0 1 0,0-1 0,0 0 0,0 1 0,0-1 0,1 1 0,-2 2 0,-10 44 0,9-31 0,-2 6 0,2 1 0,1-1 0,1 33 0,1-26 0,-6 43 0,-1-18 0,2 105 0,4-147 0,0 0 0,-1 0 0,-1-1 0,0 1 0,-6 14 0,4-12 0,1 0 0,-5 31 0,9-43 0,-2 13 0,0 1 0,1-1 0,1 0 0,1 1 0,0-1 0,1 0 0,6 25 0,-7-39 0,-1 0 0,1-1 0,-1 1 0,1 0 0,0-1 0,0 1 0,0 0 0,0-1 0,0 1 0,0-1 0,0 0 0,1 1 0,-1-1 0,0 0 0,1 0 0,-1 0 0,1 0 0,-1 0 0,1 0 0,-1 0 0,1 0 0,0-1 0,0 1 0,-1-1 0,1 1 0,0-1 0,0 0 0,-1 0 0,1 1 0,0-1 0,0 0 0,0-1 0,0 1 0,-1 0 0,1 0 0,0-1 0,3-1 0,0 0 0,0 0 0,0 0 0,0-1 0,0 0 0,-1 0 0,1-1 0,-1 1 0,0-1 0,0 0 0,7-8 0,4-11 0,-1 0 0,-1 0 0,10-29 0,16-29 0,-32 66 0,10-18 0,-17 32 0,0 0 0,1 0 0,0 0 0,-1 0 0,1 0 0,-1 1 0,1-1 0,0 0 0,0 0 0,-1 1 0,1-1 0,0 1 0,0-1 0,0 0 0,0 1 0,0 0 0,-1-1 0,1 1 0,0-1 0,0 1 0,0 0 0,0 0 0,0 0 0,0-1 0,0 1 0,2 0 0,-2 1 0,0 0 0,0-1 0,-1 1 0,1-1 0,0 1 0,0 0 0,-1 0 0,1-1 0,0 1 0,-1 0 0,1 0 0,0 0 0,-1 0 0,0 0 0,1 0 0,-1 0 0,1 0 0,-1 0 0,0 0 0,0 0 0,0 0 0,1 1 0,1 31 0,-1-22 0,6 47 0,4 83 0,-11-127 0,1 0 0,0 0 0,1 0 0,1 0 0,0-1 0,1 1 0,0-1 0,9 17 0,-11-24 0,1-1 0,-1 0 0,1-1 0,1 1 0,-1 0 0,1-1 0,0 0 0,0 0 0,0 0 0,0 0 0,1-1 0,-1 0 0,1 0 0,0 0 0,0 0 0,0-1 0,0 0 0,1 0 0,-1 0 0,1 0 0,-1-1 0,11 1 0,-8-2 9,0 0 1,0 0-1,0-1 0,1 0 0,-1 0 1,0-1-1,0 0 0,-1 0 0,1-1 0,0 0 1,-1 0-1,12-8 0,-9 4-195,0-1 1,0 0-1,-1 0 0,0-1 1,-1 0-1,0 0 1,11-17-1,-8 9-6640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 24575,'-5'0'0,"-14"-1"0,-1 1 0,0 1 0,0 1 0,-36 9 0,51-10 0,-1 1 0,1 0 0,0 1 0,0-1 0,0 1 0,0 0 0,1 0 0,-1 0 0,1 1 0,0 0 0,0 0 0,0 0 0,0 0 0,1 0 0,0 1 0,0 0 0,0-1 0,0 1 0,1 0 0,0 0 0,0 1 0,-2 5 0,-2 10 0,1 1 0,1-1 0,1 1 0,1 0 0,0 0 0,2 0 0,1 0 0,5 37 0,-6-57 0,1 0 0,0 1 0,-1-1 0,1 1 0,0-1 0,0 0 0,1 0 0,-1 0 0,0 0 0,1 0 0,-1 0 0,1 0 0,-1 0 0,1 0 0,0-1 0,0 1 0,0-1 0,0 1 0,0-1 0,0 0 0,0 0 0,1 0 0,-1 0 0,0 0 0,1 0 0,-1-1 0,0 1 0,1-1 0,-1 1 0,1-1 0,-1 0 0,1 0 0,-1 0 0,1-1 0,2 1 0,0-1 0,1 0 0,0-1 0,-1 1 0,0-1 0,1 0 0,-1 0 0,0 0 0,0-1 0,0 0 0,0 0 0,-1 0 0,1-1 0,-1 0 0,6-5 0,-3-1 0,-1-1 0,0 1 0,0-1 0,-1-1 0,-1 1 0,0-1 0,0 1 0,-1-1 0,0 0 0,0-16 0,4-9 0,12-18 0,-16 48 0,0 1 0,0-1 0,-1 1 0,0-1 0,0 0 0,0 0 0,-1 0 0,0 0 0,-1 0 0,1 0 0,-1 0 0,-1 0 0,-1-9 0,2 16 0,1 0 0,-1 0 0,0-1 0,0 1 0,0 0 0,0 0 0,0 0 0,0-1 0,0 1 0,0 0 0,0 0 0,0 0 0,0-1 0,0 1 0,0 0 0,0 0 0,0 0 0,0-1 0,0 1 0,-1 0 0,1 0 0,0 0 0,0-1 0,0 1 0,0 0 0,0 0 0,0 0 0,0 0 0,-1 0 0,1-1 0,0 1 0,0 0 0,0 0 0,0 0 0,-1 0 0,1 0 0,0 0 0,0 0 0,0 0 0,-1 0 0,1-1 0,0 1 0,0 0 0,0 0 0,-1 0 0,1 0 0,0 0 0,0 0 0,0 0 0,-1 0 0,1 0 0,0 1 0,-5 12 0,-1 22 0,4 182 0,3-114 0,-1-96 0,1 0 0,-1 0 0,1 0 0,1-1 0,-1 1 0,1 0 0,0 0 0,1-1 0,-1 1 0,8 10 0,-9-14 0,1-1 0,-1 0 0,1 0 0,0 0 0,0 0 0,0 0 0,0 0 0,0-1 0,0 1 0,0-1 0,1 1 0,-1-1 0,1 0 0,-1 0 0,1 0 0,-1 0 0,1 0 0,-1-1 0,1 1 0,0-1 0,-1 0 0,1 0 0,0 0 0,-1 0 0,1 0 0,0 0 0,-1-1 0,1 1 0,0-1 0,-1 0 0,5-1 0,0-3 0,1 0 0,-1-1 0,0 0 0,-1 0 0,1 0 0,-1-1 0,0 0 0,-1 0 0,8-12 0,-2 4 0,6-11 0,-1-1 0,-2 0 0,13-32 0,15-28 0,-36 75 0,-1-1 0,-1 1 0,7-27 0,8-21 0,-19 60 0,0-1 0,0 1 0,0 0 0,0 0 0,1 0 0,-1 0 0,0 0 0,0-1 0,0 1 0,0 0 0,1 0 0,-1 0 0,0 0 0,0 0 0,0 0 0,0 0 0,1 0 0,-1 0 0,0 0 0,0 0 0,0 0 0,1 0 0,-1 0 0,0 0 0,0 0 0,0 0 0,1 0 0,-1 0 0,0 0 0,0 0 0,0 0 0,1 0 0,-1 0 0,0 0 0,0 0 0,0 0 0,1 1 0,-1-1 0,0 0 0,0 0 0,0 0 0,0 0 0,0 0 0,0 1 0,1-1 0,-1 0 0,0 0 0,0 0 0,0 1 0,12 16 0,8 20 0,-7 5 0,13 74 0,4 15 0,-29-128 0,-1-1 0,1 0 0,-1 0 0,1 0 0,0 0 0,0 0 0,0 0 0,0 0 0,1 0 0,-1 0 0,0-1 0,1 1 0,0 0 0,-1-1 0,1 1 0,0-1 0,-1 0 0,1 1 0,0-1 0,0 0 0,0 0 0,0 0 0,0 0 0,0-1 0,4 2 0,-3-2 0,0 0 0,0-1 0,0 1 0,0 0 0,0-1 0,0 0 0,0 0 0,0 0 0,0 0 0,0 0 0,-1 0 0,1-1 0,0 1 0,-1-1 0,1 0 0,-1 0 0,5-4 0,10-13 0,0 0 0,23-36 0,-25 34 0,0 0 0,30-30 0,-41 48 0,-1 0 0,1 0 0,0 0 0,0 0 0,0 1 0,0 0 0,0 0 0,0 0 0,1 0 0,5-1 0,-8 2 0,0 1 0,-1 0 0,1 0 0,-1 0 0,1 0 0,0 0 0,-1 0 0,1 0 0,0 0 0,-1 1 0,1-1 0,-1 1 0,1-1 0,-1 1 0,1 0 0,-1-1 0,1 1 0,-1 0 0,0 0 0,1 0 0,-1 0 0,0 0 0,0 0 0,0 0 0,0 1 0,0-1 0,0 0 0,0 1 0,0-1 0,0 1 0,-1-1 0,2 3 0,3 12 0,0 0 0,-1 1 0,-1-1 0,0 1 0,-1 0 0,-1 19 0,0-11 0,8 44 0,-7-63 7,0 0 0,0-1 0,1 1 0,-1 0 0,1-1 1,1 0-1,-1 1 0,1-1 0,0-1 0,0 1 0,0-1 0,0 1 0,1-1 0,0 0 0,0-1 0,7 5 0,-9-6-55,0 0 0,0-1 0,0 1 0,0-1 0,1 0 1,-1 0-1,0 0 0,0 0 0,1 0 0,-1-1 0,1 0 0,-1 0 0,1 0 0,-1 0 0,0 0 1,1 0-1,-1-1 0,1 0 0,-1 0 0,0 0 0,1 0 0,-1 0 0,0-1 0,0 1 0,0-1 0,0 0 1,0 0-1,-1 0 0,1 0 0,2-3 0,4-5-6778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24575,'0'-3'0,"1"1"0,0-1 0,0 1 0,0 0 0,0-1 0,1 1 0,-1 0 0,1 0 0,-1 0 0,1 0 0,-1 0 0,1 1 0,2-3 0,27-21 0,-16 16 0,0 1 0,0 1 0,1 0 0,0 1 0,0 0 0,1 1 0,0 1 0,0 1 0,0 1 0,0 0 0,0 1 0,0 0 0,22 3 0,-35 0 0,1-1 0,0 0 0,-1 1 0,1 0 0,-1 0 0,0 1 0,0-1 0,0 1 0,0 0 0,0 0 0,0 0 0,-1 0 0,1 1 0,-1-1 0,5 8 0,4 6 0,0 1 0,10 20 0,-14-25 0,1-1 0,0 0 0,0-1 0,2 0 0,10 9 0,17 18 0,-32-32-161,0-1 0,1 0-1,-1-1 1,1 1 0,0-1-1,11 4 1,-16-7-75,11 5-6590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24575,'-2'1'0,"1"1"0,-1-1 0,1 0 0,0 0 0,0 1 0,-1-1 0,1 1 0,0-1 0,0 1 0,1-1 0,-1 1 0,-1 2 0,-4 7 0,0-3 0,0 1 0,1 1 0,0-1 0,0 1 0,1 0 0,-6 19 0,-9 67 0,11-53 0,3-15 0,3-11 0,-1 0 0,-1 0 0,-1 0 0,0 0 0,-11 22 0,7-19 0,1 1 0,1 0 0,0 1 0,2 0 0,-5 43 0,1-6 0,4-29 0,2 0 0,1 0 0,1 0 0,6 56 0,-4-83 0,0 0 0,0 0 0,0 0 0,0 0 0,0 0 0,1 0 0,0-1 0,-1 1 0,1 0 0,0-1 0,0 1 0,0-1 0,1 0 0,-1 1 0,1-1 0,-1 0 0,1 0 0,-1-1 0,1 1 0,0-1 0,0 1 0,0-1 0,0 0 0,0 0 0,0 0 0,0 0 0,1-1 0,-1 1 0,5-1 0,12 1 0,-1 0 0,1-1 0,32-5 0,-38 4 0,168-30 0,-76 11 0,-89 15-109,0 0 0,0-1 1,0 0-1,19-12 0,-23 12-712,1-1-6005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24575,'-2'117'0,"4"126"0,-1-236 0,0 1 0,0-1 0,0 0 0,1 0 0,0 0 0,0-1 0,1 1 0,4 8 0,-6-13 0,1 0 0,-1 0 0,0-1 0,0 1 0,1 0 0,-1-1 0,1 1 0,0-1 0,-1 0 0,1 1 0,0-1 0,0 0 0,0 0 0,0 0 0,0-1 0,0 1 0,0 0 0,0-1 0,0 1 0,0-1 0,0 0 0,0 1 0,1-1 0,-1 0 0,0 0 0,0-1 0,0 1 0,0 0 0,0-1 0,0 1 0,3-2 0,-3 1 7,1 0 0,-1 0-1,0 0 1,0-1 0,0 1-1,0-1 1,0 0-1,0 1 1,0-1 0,0 0-1,-1 0 1,1 0 0,-1 0-1,1 0 1,-1-1 0,0 1-1,1-4 1,13-42-1492,-12 30-5341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24575,'0'4'0,"0"3"0,0 5 0,0 6 0,0 4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24575,'-2'62'0,"1"-19"0,4 44 0,2-72 0,1-24 0,4-32 0,-9 35 0,2-4 0,18-57 0,-21 65 0,1-1 0,1 0 0,-1 1 0,0-1 0,1 1 0,-1 0 0,1-1 0,-1 1 0,1 0 0,0 0 0,0 0 0,0 0 0,0 0 0,1 0 0,-1 1 0,0-1 0,1 1 0,-1-1 0,1 1 0,3-1 0,-5 2 0,1 0 0,-1 1 0,1-1 0,0 0 0,-1 1 0,1-1 0,-1 1 0,1-1 0,-1 1 0,1 0 0,-1-1 0,1 1 0,-1 0 0,0 0 0,1 0 0,-1 0 0,0 0 0,0 1 0,0-1 0,0 0 0,0 1 0,0-1 0,0 0 0,0 1 0,0-1 0,-1 1 0,1-1 0,-1 1 0,1-1 0,-1 1 0,1 3 0,2 6 0,-1 0 0,0 0 0,1 13 0,-3 9 0,0-22 0,0 0 0,0-1 0,1 1 0,1-1 0,3 16 0,-4-24 0,0 0 0,0 0 0,0 0 0,0 0 0,0 0 0,0 0 0,0 0 0,1 0 0,-1-1 0,1 1 0,-1-1 0,1 1 0,0-1 0,-1 1 0,1-1 0,0 0 0,0 0 0,0 0 0,0 0 0,0 0 0,0-1 0,0 1 0,0 0 0,1-1 0,-1 1 0,0-1 0,0 0 0,0 0 0,0 0 0,1 0 0,2-1 0,13-4-1365,-3-3-5461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24575,'3'1'0,"-1"1"0,0-1 0,1 0 0,-1 1 0,0 0 0,0-1 0,0 1 0,-1 0 0,4 3 0,2 3 0,17 14 0,1-1 0,1-2 0,54 32 0,-26-34-1365,-40-11-5461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24575,'0'8'0,"-1"-1"0,-1 0 0,1 0 0,-1 1 0,-1-1 0,1-1 0,-1 1 0,0 0 0,-1-1 0,-7 12 0,-1-1 0,-1-1 0,-22 24 0,1-8-47,15-15-392,2 1-1,-25 31 1,29-30-6387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5:2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24575,'-2'25'0,"-1"0"0,-1 0 0,-2 0 0,0-1 0,-1 0 0,-1 0 0,-14 27 0,17-40 0,-82 182 0,21-50 0,52-118-273,2 1 0,1 0 0,1 1 0,-8 35 0,14-45-6553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24575,'-9'0'0,"0"1"0,0-1 0,0 2 0,0-1 0,0 1 0,0 0 0,0 1 0,-8 4 0,13-5 0,0 0 0,0 0 0,0 1 0,0 0 0,0-1 0,1 1 0,-1 1 0,1-1 0,0 0 0,0 1 0,0 0 0,1 0 0,-1-1 0,1 2 0,0-1 0,0 0 0,-3 9 0,3-6 0,1-1 0,-1 1 0,1 0 0,0 0 0,1 0 0,-1 0 0,2 8 0,-1-13 0,1 0 0,-1 0 0,0 0 0,1 0 0,-1 0 0,1 0 0,0 0 0,0 0 0,0 0 0,0-1 0,0 1 0,0 0 0,0-1 0,0 1 0,1-1 0,-1 1 0,1-1 0,-1 0 0,1 1 0,-1-1 0,1 0 0,0 0 0,0 0 0,-1 0 0,1 0 0,0-1 0,0 1 0,0-1 0,3 1 0,2 1 0,1-1 0,0-1 0,0 1 0,-1-1 0,1-1 0,0 1 0,0-1 0,-1-1 0,1 1 0,0-2 0,-1 1 0,10-5 0,-13 5 0,1 0 0,-1-1 0,0 0 0,0 1 0,-1-2 0,1 1 0,0 0 0,-1-1 0,0 1 0,0-1 0,0 0 0,0 0 0,-1 0 0,1-1 0,-1 1 0,0-1 0,-1 1 0,1-1 0,-1 0 0,2-9 0,-1-8-1365,-1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24575,'-1'36'0,"-1"-26"0,2 0 0,-1 0 0,1 0 0,1 0 0,0 0 0,0-1 0,1 1 0,6 17 0,-7-25 0,0 0 0,1 0 0,-1 0 0,1 0 0,-1 0 0,1-1 0,0 1 0,0-1 0,0 1 0,0-1 0,0 1 0,0-1 0,0 0 0,0 0 0,1 0 0,-1 0 0,0 0 0,1-1 0,-1 1 0,0-1 0,1 0 0,-1 1 0,1-1 0,-1 0 0,1 0 0,-1-1 0,1 1 0,-1 0 0,0-1 0,1 0 0,-1 1 0,0-1 0,1 0 0,-1 0 0,0 0 0,0-1 0,0 1 0,0 0 0,0-1 0,0 1 0,0-1 0,0 0 0,-1 0 0,1 0 0,-1 0 0,1 0 0,1-3 0,4-6 0,-1 0 0,0-1 0,-1 0 0,0 0 0,-1 0 0,0-1 0,-1 0 0,0 0 0,-1 0 0,1-15 0,10 71 0,-9 29 0,-4-54 0,0 0 0,2-1 0,0 1 0,1-1 0,0 0 0,2 1 0,7 18 0,-11-33 6,1 0-1,0-1 1,0 1-1,0 0 1,0-1-1,0 1 1,1-1-1,-1 0 1,1 0-1,-1 0 1,1 0-1,0 0 1,0-1-1,0 1 1,0-1-1,0 0 1,0 1-1,0-2 1,7 2-1,3 0-301,0 0-1,1-1 1,19-2-1,-28 1 8,16-1-6537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24575,'0'4'0,"0"0"0,1 1 0,-1-1 0,1 0 0,0 0 0,1 0 0,-1 0 0,1 0 0,0 0 0,0 0 0,0 0 0,3 4 0,37 39 0,-12-16 0,-15-15 0,1-1 0,18 14 0,-10-9 0,39 25-158,-44-33-1049,-9-5-5619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40:2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24575,'-4'0'0,"0"1"0,0 0 0,0 0 0,0 0 0,0 0 0,0 1 0,0 0 0,0 0 0,1 0 0,-1 0 0,0 0 0,-4 5 0,-42 39 0,32-28 0,7-7 0,-1-2 0,-1 0 0,1 0 0,-2-1 0,-24 12 0,27-14 0,0 0 0,-20 16 0,21-13 0,-2-2 0,-18 12 0,21-15 0,-5 2 0,1 0 0,0 1 0,0 1 0,1 0 0,0 0 0,-15 15 0,18-15 0,0-1 0,-1 1 0,-13 7 0,14-10 0,0 1 0,1 0 0,0 0 0,0 0 0,-7 10 0,-4 4-38,14-16-110,1 0 1,0 1 0,0-1-1,0 1 1,1 0-1,0 0 1,0 0-1,-4 8 1,2 5-6679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1796 1 24575,'-35'0'0,"-28"-1"0,-105 13 0,-22 11 0,97-15 0,-54 8 0,28 18 0,-24-11 0,-41 11 0,168-32 0,0 2 0,-1 0 0,-18 8 0,-32 7 0,18-10 0,-92 30 0,97-22 0,2 3 0,-57 35 0,85-44 0,1 0 0,1 1 0,0 1 0,-17 21 0,26-29 0,-3 1 0,2 1 0,-1 0 0,1 1 0,0-1 0,0 1 0,1 0 0,0 0 0,0 0 0,1 0 0,0 0 0,0 1 0,1-1 0,0 0 0,1 1 0,0-1 0,1 11 0,1-4 0,1 0 0,0 0 0,1-1 0,1 1 0,0-1 0,1 0 0,0-1 0,11 18 0,10 15 0,-14-22 0,2 0 0,0-1 0,22 27 0,28 7 0,-47-42 0,0 0 0,1-2 0,0 0 0,2-1 0,23 10 0,6 5 0,-30-18 0,0 0 0,33 9 0,-33-12 0,-1 1 0,36 18 0,-26-11 0,1-2 0,-1-1 0,2-1 0,-1-2 0,58 8 0,-69-12 0,57 17 0,-61-15 0,1-1 0,0-1 0,1 0 0,26 2 0,70 3 0,37 1 0,1235-11 0,-1350 0 0,38-8 0,34-1 0,-72 10 0,1-1 0,45-9 0,-48 5 0,67 0 0,-65 5 0,59-9 0,-63 5 0,0 1 0,35 2 0,-34 1 0,62-7 0,-37 0 0,0 3 0,68 3 0,-78 1 0,-33-1 0,-1-1 0,0 0 0,0-1 0,0-1 0,0 0 0,12-6 0,13-4 0,-32 11 0,0 0 0,0 0 0,0 0 0,0-1 0,-1 0 0,0 0 0,0 0 0,0-1 0,0 0 0,-1 0 0,6-7 0,-4 4 0,1 0 0,0 0 0,1 1 0,8-6 0,-10 8 0,0 0 0,0 0 0,-1 0 0,0-1 0,0 1 0,0-1 0,0 0 0,-1-1 0,0 1 0,-1-1 0,1 0 0,-1 0 0,-1 0 0,1 0 0,-1 0 0,0-1 0,-1 1 0,0-1 0,0 1 0,-1-1 0,0-11 0,1-1 0,0-5 0,-2-1 0,-3-31 0,3 49 0,0 1 0,-1-1 0,0 1 0,-1 0 0,0 0 0,0 0 0,0 0 0,-1 0 0,1 1 0,-2-1 0,-9-11 0,-25-33 0,32 41 0,0-1 0,-1 1 0,0 1 0,-18-17 0,-25-25 0,41 40 0,0 0 0,-1 1 0,0 0 0,-17-12 0,0 5 0,8 3 0,-2 1 0,1 1 0,-42-16 0,-23-10 0,64 27 0,0 1 0,-37-11 0,-192-58 0,222 69 0,-1 2 0,0 2 0,0 0 0,-32-1 0,-36-6 0,69 8 0,19 4 0,0 0 0,1-1 0,-1-1 0,0 1 0,-11-7 0,5 4 0,0-1 0,0 2 0,0 0 0,0 1 0,-1 1 0,-23 0 0,-34-6 0,41 3 0,-51 1 0,53 4 0,0-2 0,-31-6 0,29 3 0,-1 2 0,-53 1 0,53 3 0,0-2 0,-53-8 0,46 4-24,-1 1 0,-81 4 1,54 2-1271,50-2-5532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24575,'2'-2'0,"-1"0"0,0 0 0,1 0 0,-1 0 0,1 0 0,-1 1 0,1-1 0,0 0 0,0 1 0,0 0 0,0-1 0,0 1 0,0 0 0,0 0 0,0 0 0,3-1 0,6-3 0,25-17 0,0 1 0,69-27 0,-42 13-1365,-47 27-5461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24575,'97'-2'0,"105"4"0,-177 1 0,48 12 0,-71-14 0,1-1 0,-1 1 0,0 0 0,1-1 0,-1 1 0,0 1 0,0-1 0,0 0 0,0 0 0,0 1 0,0-1 0,0 1 0,0 0 0,0 0 0,-1-1 0,1 1 0,-1 0 0,1 0 0,-1 0 0,0 1 0,0-1 0,0 0 0,0 0 0,0 1 0,-1-1 0,1 0 0,0 1 0,-1-1 0,0 1 0,0-1 0,0 1 0,0-1 0,0 1 0,0-1 0,-1 0 0,1 1 0,-2 4 0,0 0 0,-1 1 0,0-1 0,0 1 0,0-1 0,-1 0 0,0 0 0,0-1 0,-1 1 0,0-1 0,-8 9 0,-73 68-1365,76-72-5461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24575,'-1'1'0,"-1"1"0,1-1 0,-1 0 0,1 1 0,0-1 0,0 1 0,0 0 0,-1-1 0,1 1 0,1 0 0,-1-1 0,0 1 0,0 0 0,1 0 0,-1 0 0,0 4 0,-5 8 0,0-2 0,1 0 0,0 0 0,1 1 0,0-1 0,0 1 0,2 0 0,-1 0 0,0 18 0,2 8 0,6 59 0,-5-95 0,0 1 0,0-1 0,0 0 0,1 0 0,0 0 0,0 0 0,-1 0 0,2 0 0,-1 0 0,0 0 0,1 0 0,-1 0 0,1 0 0,0-1 0,0 1 0,0-1 0,0 1 0,3 1 0,-2-2 0,1 1 0,1-2 0,-1 1 0,0 0 0,0-1 0,0 0 0,1 0 0,-1 0 0,1 0 0,-1-1 0,1 0 0,5 0 0,22 0 0,12 1 0,74-7 0,-112 4-4,0 0-1,0 0 1,1-1-1,-2 0 1,1 0-1,0 0 1,-1-1-1,1 1 1,-1-1-1,7-8 1,10-5-1312,-10 8-5510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24575,'424'0'-1365,"-403"0"-5461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24575,'-16'0'0,"0"0"0,1 1 0,-32 7 0,42-7 0,0 0 0,0 1 0,1 0 0,-1 0 0,0 1 0,1-1 0,0 1 0,-1 0 0,1 0 0,0 1 0,1-1 0,-1 1 0,0 0 0,1 0 0,0 0 0,-4 6 0,-1 4 0,0 0 0,1 1 0,-6 18 0,11-27 0,0-1 0,1 1 0,-1-1 0,1 1 0,1 0 0,-1 0 0,1-1 0,0 1 0,0 0 0,1 0 0,0-1 0,2 10 0,-2-13 0,1 0 0,0 1 0,-1-1 0,1 0 0,0 0 0,0 0 0,1 0 0,-1 0 0,0 0 0,1 0 0,-1-1 0,1 0 0,-1 1 0,1-1 0,0 0 0,-1 0 0,1 0 0,0-1 0,0 1 0,0-1 0,0 1 0,0-1 0,-1 0 0,6 0 0,1 0 0,0 0 0,0-1 0,0 0 0,0 0 0,0-1 0,-1 0 0,10-3 0,-8 0 0,0-1 0,0 1 0,0-2 0,-1 1 0,0-1 0,0-1 0,8-8 0,49-65 0,-52 63 0,-14 17 0,0 1 0,0 0 0,0 0 0,0 0 0,0-1 0,0 1 0,1 0 0,-1 0 0,0-1 0,0 1 0,0 0 0,0 0 0,0 0 0,1 0 0,-1-1 0,0 1 0,0 0 0,0 0 0,0 0 0,1 0 0,-1 0 0,0 0 0,0-1 0,1 1 0,-1 0 0,0 0 0,0 0 0,0 0 0,1 0 0,-1 0 0,0 0 0,0 0 0,1 0 0,-1 0 0,0 0 0,0 0 0,1 0 0,-1 0 0,0 0 0,0 1 0,0-1 0,1 0 0,-1 0 0,0 0 0,0 0 0,0 0 0,1 0 0,-1 1 0,0-1 0,0 0 0,0 0 0,1 1 0,3 17 0,-2 28 0,-2-44 0,8 124 0,1-6 0,-8-83 0,0-14 0,-1-1 0,-2 0 0,-3 27 0,3-42 0,0 0 0,0 0 0,0 0 0,-1-1 0,1 0 0,-2 1 0,1-1 0,-1 0 0,0 0 0,0-1 0,0 1 0,-1-1 0,0 0 0,-8 7 0,6-7 0,-1 0 0,0 0 0,0-1 0,0 1 0,0-2 0,0 1 0,-1-1 0,0-1 0,-16 3 0,6-2 0,0-2 0,1 0 0,-34-4 0,48 3 0,1-1 0,0 1 0,-1-1 0,1 0 0,0 0 0,0 0 0,-1 0 0,1-1 0,0 1 0,0-1 0,0 0 0,0 0 0,1 0 0,-1 0 0,1 0 0,-1 0 0,-3-5 0,4 3 0,-1-1 0,0 1 0,1-1 0,0 0 0,0 0 0,0 0 0,0 0 0,1 0 0,0 0 0,-1-8 0,1 0 0,1 0 0,0 0 0,1 0 0,1 0 0,0 0 0,0 0 0,1 1 0,8-21 0,-7 24 0,0 1 0,0 0 0,1 0 0,0 0 0,1 0 0,-1 1 0,2 0 0,-1 0 0,1 0 0,0 1 0,0 0 0,0 0 0,1 1 0,14-8 0,64-49 0,56-4 0,-72 37-1365,-51 21-5461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24575,'-1'13'0,"0"1"0,-1-1 0,-1 1 0,0-1 0,-6 14 0,4-12 0,0 1 0,-4 32 0,6 4 0,6 89 0,-3-138 0,0 0 0,1 1 0,-1-1 0,1 0 0,0 0 0,0 0 0,0 0 0,0 1 0,0-1 0,1-1 0,-1 1 0,1 0 0,0 0 0,0-1 0,0 1 0,0-1 0,1 1 0,-1-1 0,0 0 0,1 0 0,0 0 0,-1 0 0,1-1 0,0 1 0,0-1 0,0 1 0,0-1 0,0 0 0,5 1 0,8 0 0,0 0 0,-1-1 0,1 0 0,32-4 0,-13 1 0,-26 2-54,1 0-1,-1-1 0,1 0 1,-1-1-1,0 1 1,0-2-1,0 0 0,0 0 1,0 0-1,0-1 1,-1-1-1,0 1 0,0-1 1,0-1-1,0 1 0,-1-1 1,0-1-1,0 1 1,-1-1-1,0-1 0,0 1 1,0-1-1,-1 0 1,6-12-1,-5 6-6771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24575,'0'3'0,"0"5"0,6 0 0,3 3 0,-1 5 0,-2 4 0,-1 2 0,-2-1 0,-2 4 0,0 1 0,2-5 0,1-9 0,0-9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24575,'462'0'0,"-418"4"-1365,-28 0-5461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24575,'-2'1'0,"0"-1"0,0 0 0,1 1 0,-1 0 0,0-1 0,0 1 0,1 0 0,-1 0 0,1 0 0,-1 0 0,1 0 0,-1 1 0,1-1 0,-1 0 0,1 1 0,0-1 0,0 1 0,0-1 0,0 1 0,0-1 0,0 1 0,0 0 0,1 0 0,-1-1 0,0 1 0,1 0 0,0 0 0,-1 0 0,1 0 0,0 2 0,-2 11 0,0 1 0,1 24 0,2-30 0,-1-6 0,0 0 0,0-1 0,1 1 0,0 0 0,0-1 0,0 1 0,0 0 0,0-1 0,1 1 0,0-1 0,-1 0 0,1 0 0,3 4 0,-4-5 0,1-1 0,-1 0 0,0 1 0,0-1 0,1 0 0,-1 0 0,1 0 0,-1 0 0,1 0 0,0 0 0,-1 0 0,1-1 0,0 1 0,0 0 0,-1-1 0,1 0 0,0 1 0,0-1 0,0 0 0,-1 0 0,1 0 0,0 0 0,0 0 0,0 0 0,0-1 0,-1 1 0,1-1 0,0 1 0,2-2 0,-2 1 0,0 0 0,0-1 0,0 1 0,0-1 0,-1 0 0,1 1 0,0-1 0,-1 0 0,1 0 0,-1 0 0,0 0 0,1-1 0,-1 1 0,0 0 0,0 0 0,-1-1 0,1 1 0,0-1 0,-1 1 0,1-1 0,-1-2 0,2-54 0,-2 55 0,0 3 0,0 1 0,0 0 0,0 0 0,-1 0 0,1 0 0,0-1 0,0 1 0,0 0 0,0 0 0,0 0 0,0-1 0,0 1 0,0 0 0,0 0 0,0-1 0,0 1 0,0 0 0,0 0 0,0 0 0,0-1 0,0 1 0,0 0 0,0 0 0,0-1 0,0 1 0,0 0 0,0 0 0,0 0 0,0-1 0,0 1 0,0 0 0,1 0 0,-1 0 0,0 0 0,0-1 0,0 1 0,0 0 0,0 0 0,1 0 0,-1 0 0,0 0 0,0-1 0,0 1 0,1 0 0,-1 0 0,0 0 0,0 0 0,0 0 0,1 0 0,-1 0 0,1 0 0,7 13 0,7 21 0,-9-16 0,-2-5 0,0 0 0,1-1 0,0 0 0,1 0 0,7 12 0,-10-21 0,0 1 0,1 0 0,-1-1 0,0 0 0,1 0 0,0 0 0,0 0 0,0 0 0,0-1 0,0 0 0,1 0 0,-1 0 0,1 0 0,-1-1 0,1 1 0,0-1 0,8 1 0,-8-2-62,0 0 0,0-1 0,0 1 0,0-1 0,0 0 0,0 0 0,0 0 0,0-1 0,-1 0 0,1 0 0,-1 0 0,1 0-1,-1-1 1,0 1 0,0-1 0,0 0 0,0-1 0,0 1 0,-1-1 0,0 1 0,4-6 0,1-2-6764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6:5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19 24575,'0'-1'0,"0"1"0,0-1 0,-1 0 0,1 1 0,0-1 0,-1 0 0,1 1 0,0-1 0,-1 0 0,1 1 0,-1-1 0,1 1 0,-1-1 0,1 1 0,-1-1 0,0 1 0,1-1 0,-1 1 0,1-1 0,-1 1 0,0 0 0,1 0 0,-1-1 0,0 1 0,0 0 0,1 0 0,-2-1 0,-24-2 0,22 2 0,-1 1 0,1 0 0,0 0 0,0 0 0,0 0 0,0 0 0,0 1 0,0 0 0,0 0 0,0 0 0,0 0 0,0 1 0,1-1 0,-1 1 0,0 0 0,1 0 0,-1 1 0,1-1 0,0 1 0,0-1 0,-6 7 0,2 0 0,1 1 0,0 0 0,0 0 0,1 0 0,0 0 0,-5 16 0,7-16 0,-1 1 0,2-1 0,-1 0 0,1 1 0,1-1 0,0 1 0,1 14 0,0-20 0,0 0 0,1-1 0,0 1 0,0 0 0,0-1 0,1 1 0,-1-1 0,1 1 0,0-1 0,1 0 0,-1 0 0,1 0 0,-1 0 0,1 0 0,0-1 0,1 1 0,-1-1 0,7 5 0,0-1 0,0-1 0,1-1 0,-1 0 0,1 0 0,1-1 0,-1-1 0,0 1 0,1-2 0,-1 0 0,1 0 0,0-1 0,0 0 0,14-2 0,-9 0 0,0-1 0,0-1 0,0 0 0,0-1 0,-1-1 0,1 0 0,-1-1 0,25-14 0,-20 6 0,-1 0 0,22-21 0,-16 14 0,-15 10-170,-1 0-1,0 0 0,-1-1 1,0 0-1,-1-1 0,0 1 1,7-16-1,-8 11-6655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0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0 24575,'-7'0'0,"0"1"0,0 0 0,1 0 0,-1 0 0,0 1 0,0 0 0,1 0 0,-1 1 0,1 0 0,0 0 0,0 1 0,-8 5 0,-4 5 0,1 0 0,-22 26 0,10-10 0,-56 55 0,76-75 0,0 1 0,1 0 0,-13 21 0,0-1 0,9-11-273,1 0 0,1 0 0,0 1 0,-7 25 0,12-31-6553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37 24575,'0'-1'0,"0"0"0,0-1 0,-1 1 0,1 0 0,0-1 0,0 1 0,-1 0 0,1 0 0,-1-1 0,1 1 0,-1 0 0,1 0 0,-1 0 0,0 0 0,0 0 0,0 0 0,1 0 0,-1 0 0,0 0 0,0 0 0,0 0 0,-2 0 0,1-1 0,-1 1 0,0 0 0,0-1 0,1 1 0,-1 1 0,0-1 0,0 0 0,0 1 0,-5-1 0,2 1 0,-1 0 0,1 0 0,0 1 0,-1-1 0,1 2 0,0-1 0,0 1 0,-12 4 0,15-4 0,0 0 0,0 0 0,1 1 0,-1-1 0,0 1 0,1-1 0,-1 1 0,1 0 0,0 0 0,0 0 0,0 1 0,0-1 0,1 0 0,0 1 0,-1-1 0,1 1 0,0-1 0,0 1 0,1 0 0,-1 4 0,-1 11 0,2 0 0,2 35 0,0-20 0,-2-30 0,0 0 0,0 0 0,1 0 0,0 0 0,-1 0 0,1 0 0,1 0 0,-1 0 0,1 0 0,-1 0 0,1 0 0,0-1 0,0 1 0,6 6 0,-6-8 0,0 0 0,1-1 0,-1 1 0,1 0 0,-1-1 0,1 1 0,0-1 0,0 0 0,-1 0 0,1 0 0,0 0 0,0-1 0,0 1 0,0-1 0,0 0 0,0 0 0,0 0 0,0 0 0,0 0 0,0-1 0,6 0 0,-5 0 0,0 0 0,0 0 0,0-1 0,0 1 0,0-1 0,0 0 0,-1 0 0,1 0 0,-1-1 0,1 1 0,-1-1 0,0 1 0,0-1 0,0 0 0,0-1 0,0 1 0,-1 0 0,1-1 0,-1 0 0,0 1 0,0-1 0,-1 0 0,1 0 0,-1 0 0,2-6 0,0-5 0,-1-1 0,0 0 0,-1 0 0,-2-31 0,0 16 0,0 47 0,0 17 0,2 0 0,5 44 0,-4-67 0,0 0 0,0 0 0,1 0 0,0 0 0,1 0 0,0-1 0,1 0 0,0 0 0,0 0 0,1 0 0,13 14 0,-5-9-1365,0-1-5461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24575,'12996'0'0,"-12974"-1"0,41-8 0,18 0 0,-48 8-682,62-10-1,-77 8-6143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2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24575,'4420'0'-1136,"-4407"-1"1281,0-1 0,0 0 0,0 0 0,-1-2 0,14-4 0,-11 3-134,0 1 0,0 0 0,17-2 0,225 4 208,-132 4-216,-118-2-3,28 0 0,0-1 0,64-10 0,-64 6 0,0 1 0,1 2 0,39 3 0,-39 0 0,-1-1 0,1-2 0,36-7 0,-44 5 59,39-1 0,-41 4-801,43-8 1,-53 6-6085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24575,'734'0'0,"-614"-10"-227,-2 0-338,576 10-1276,-568-9 1668,-5-1 14,-5 10-320,185-11 530,-176 2-358,151 8 0,-116 4 187,33-1-16,208-5-242,-283-6 415,76-1-3,726 11 142,-890-3-164,-1-1 1,51-12-1,-49 8 0,-1 2 0,48-3 0,1068 8 3056,-513 2-1815,-467-2-2618,-144 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2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24575,'13'1'0,"0"0"0,25 6 0,19 3 0,393-8 0,-230-4 0,329 2 0,-536 1 0,0 1 0,0 0 0,0 0 0,-1 1 0,14 6 0,-11-4 0,1-1 0,30 5 0,211-6 0,-132-5 0,1140 2 0,-1229 2 0,37 6 0,34 2 0,-76-10 0,6-1 0,0 3 0,57 8 0,-63-6-282,1-1-1,51-1 0,-72-3-234,11 1-6309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3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2160 63 24575,'-1'-2'0,"0"0"0,0 0 0,0 0 0,0 0 0,0 0 0,0 1 0,0-1 0,-1 0 0,1 0 0,-1 1 0,1-1 0,-1 1 0,0 0 0,1-1 0,-1 1 0,0 0 0,0 0 0,0 0 0,0 0 0,-3-1 0,-45-15 0,17 12 0,0 1 0,0 2 0,-1 1 0,-36 4 0,-9-1 0,-41-3 0,-118 3 0,70 17 0,-151 35 0,304-51 0,-104 32 0,17-13 0,-57 13 0,137-27 0,-40 18 0,-3 1 0,36-16 0,1 0 0,0 2 0,0 1 0,2 1 0,0 1 0,1 2 0,0 0 0,-26 27 0,43-36 0,0 0 0,0 1 0,1 0 0,0 0 0,0 1 0,2 0 0,-1 0 0,1 0 0,1 1 0,0-1 0,0 1 0,2 0 0,-1 1 0,1-1 0,1 0 0,0 1 0,2 16 0,-2-15 0,-1 0 0,0 1 0,-1-1 0,-7 20 0,5-17 0,0 1 0,-3 25 0,0 30 0,-4 92 0,11-87 0,3 83 0,0-148 0,0 1 0,1-1 0,1 0 0,0 0 0,1 0 0,0 0 0,1-1 0,0 0 0,1 0 0,0 0 0,1-1 0,0 0 0,1-1 0,1 1 0,-1-2 0,1 0 0,1 0 0,0 0 0,0-2 0,20 12 0,-13-9 0,0-1 0,0 0 0,1-1 0,0-1 0,1-1 0,0-1 0,0 0 0,0-2 0,0 0 0,36 0 0,78 6 0,-4 0 0,252-9 0,-369-1 0,0-1 0,0 0 0,0-1 0,-1 0 0,15-6 0,-12 4 0,0 1 0,31-5 0,216-12 0,-193 12 0,-40 4 0,39 0 0,-5 3 0,90-16 0,-142 16 0,-1-1 0,1 0 0,11-6 0,23-7 0,34-2 0,81-23 0,-142 34 0,0-1 0,23-14 0,-22 11 0,33-13 0,-38 17 0,-1 0 0,0-1 0,0 0 0,0 0 0,11-12 0,16-10 0,-28 20 0,-1-1 0,0-1 0,0 0 0,-1 0 0,-1-1 0,0 0 0,10-22 0,-6 9 0,-2 0 0,-1-1 0,-1 0 0,-1 0 0,-2-1 0,5-35 0,-6 31 0,12-34 0,-12 49 0,0-1 0,-1 0 0,3-32 0,-7 34 11,0-1 0,-1 0 0,-1 1 0,0-1 0,-2 1 0,0 0-1,0 0 1,-2 0 0,0 0 0,-13-23 0,6 16-259,-2 2 1,0-1-1,-2 2 1,0 0-1,-39-34 1,43 43-6579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4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24575,'0'12'0,"1"26"0,-2 0 0,-1 0 0,-2 0 0,-11 42 0,7-48 0,-44 136 0,41-130-1365,8-18-5461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4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24575,'1'-8'0,"0"1"0,0 0 0,0 0 0,1-1 0,0 1 0,1 1 0,-1-1 0,1 0 0,1 0 0,-1 1 0,1 0 0,0 0 0,0 0 0,1 0 0,0 1 0,0-1 0,0 1 0,1 0 0,0 1 0,0 0 0,12-7 0,21-23 0,-35 29 0,1 0 0,-1 1 0,1 0 0,-1 0 0,1 0 0,0 0 0,1 1 0,-1 0 0,1 0 0,-1 0 0,1 1 0,0-1 0,11-1 0,-15 4 0,1 1 0,0-1 0,-1 1 0,0 0 0,1 0 0,-1 0 0,0 0 0,1 0 0,-1 1 0,0-1 0,0 1 0,0-1 0,0 1 0,0 0 0,0 0 0,-1 0 0,3 3 0,26 38 0,-30-42 0,30 68-1365,-25-55-5461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212 327 24575,'-6'0'0,"0"-1"0,0 0 0,0 0 0,0-1 0,-7-2 0,10 3 0,0 0 0,0-1 0,0 1 0,0 0 0,0 1 0,0-1 0,0 1 0,0-1 0,0 1 0,-1 0 0,1 0 0,0 0 0,0 0 0,0 1 0,0 0 0,0-1 0,0 1 0,0 0 0,0 0 0,0 1 0,0-1 0,-4 3 0,-1 4 0,0 0 0,0 1 0,1 0 0,0 1 0,1-1 0,0 1 0,0 0 0,1 1 0,1-1 0,-6 17 0,-4 7 0,14-33 0,-1 0 0,0 0 0,1 0 0,-1 0 0,1 0 0,-1 0 0,1 0 0,-1 0 0,1 0 0,0 0 0,0 0 0,0 0 0,-1 0 0,1 0 0,0 0 0,0 0 0,0 0 0,0 0 0,1 0 0,-1 0 0,0 0 0,0 1 0,1-1 0,-1 0 0,1 0 0,-1 0 0,1-1 0,-1 1 0,1 0 0,-1 0 0,1 0 0,0 0 0,-1 0 0,1-1 0,0 1 0,0 0 0,0-1 0,0 1 0,0 0 0,0-1 0,-1 1 0,1-1 0,0 0 0,0 1 0,1-1 0,-1 0 0,1 1 0,1-1 0,0 0 0,-1 0 0,1 0 0,0 0 0,0 0 0,0 0 0,-1-1 0,1 0 0,0 1 0,-1-1 0,1 0 0,-1 0 0,1 0 0,-1-1 0,1 1 0,-1-1 0,5-3 0,-2-1 0,0 0 0,0 0 0,0-1 0,-1 1 0,0-1 0,0 0 0,0 0 0,-1-1 0,0 1 0,-1-1 0,3-11 0,-1-8 0,-1 1 0,0-30 0,2-14 0,-2 53 0,1 0 0,6-19 0,-5 21 0,0-1 0,3-28 0,-7-39 0,-2 153 0,2 194 0,0-258 0,0 0 0,0-1 0,0 1 0,0 0 0,1-1 0,0 0 0,0 1 0,0-1 0,1 0 0,0 0 0,0 0 0,0 0 0,0-1 0,1 1 0,0-1 0,0 0 0,0 0 0,0 0 0,1-1 0,-1 0 0,1 1 0,0-2 0,0 1 0,0 0 0,1-1 0,-1 0 0,0 0 0,1-1 0,0 0 0,-1 0 0,1 0 0,0 0 0,5-1 0,0 0 0,0-1 0,0 0 0,0-1 0,-1 0 0,1-1 0,-1 0 0,1 0 0,-1-1 0,0-1 0,0 0 0,15-10 0,-22 12-38,1 0 0,-1 0 0,0 0-1,0-1 1,0 1 0,-1-1 0,5-7-1,-2 3-1020,3-4-5767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24575,'102'-1'0,"110"3"0,-205-2-72,0 1 1,0 0-1,0 0 0,0 0 0,-1 1 0,1 0 0,-1 1 0,1-1 1,-1 1-1,0 0 0,0 1 0,0 0 0,-1 0 0,1 0 0,-1 0 1,0 1-1,0 0 0,7 9 0,-2 0-6754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24575,'-8'-1'0,"1"1"0,-1 1 0,0-1 0,0 2 0,1-1 0,-1 1 0,1 0 0,-1 0 0,-12 6 0,17-5 0,0-1 0,0 0 0,0 1 0,0-1 0,0 1 0,0 0 0,1 0 0,-1 0 0,1 1 0,0-1 0,0 0 0,0 1 0,1 0 0,-1-1 0,1 1 0,0 0 0,0-1 0,0 1 0,0 0 0,1 0 0,-1 5 0,1-7 0,0 0 0,-1-1 0,1 1 0,0 0 0,0 0 0,1 0 0,-1 0 0,0 0 0,0-1 0,1 1 0,-1 0 0,1 0 0,0 0 0,-1-1 0,1 1 0,0 0 0,0-1 0,0 1 0,0-1 0,1 1 0,-1-1 0,0 0 0,0 1 0,1-1 0,-1 0 0,1 0 0,-1 0 0,1 0 0,0 0 0,-1 0 0,1 0 0,0-1 0,0 1 0,3 0 0,-2-1 0,0 1 0,0-1 0,0 0 0,1 0 0,-1-1 0,0 1 0,0-1 0,0 1 0,1-1 0,-1 0 0,0 0 0,0-1 0,-1 1 0,1 0 0,0-1 0,0 0 0,-1 0 0,1 0 0,-1 0 0,3-3 0,3-3 0,-2-1 0,0-1 0,0 1 0,0-1 0,-1 0 0,6-19 0,-8 22 0,0 66 0,-4-37 0,0-13 0,0 1 0,1-1 0,0 0 0,3 17 0,-3-24 0,1 0 0,-1-1 0,1 1 0,0 0 0,-1 0 0,1 0 0,0 0 0,0-1 0,0 1 0,0 0 0,1-1 0,-1 1 0,0-1 0,1 0 0,-1 1 0,1-1 0,-1 0 0,1 0 0,0 0 0,-1 0 0,1 0 0,0 0 0,0 0 0,-1 0 0,1-1 0,0 1 0,3 0 0,39 1-1365,-24-3-5461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24575,'-5'0'0,"0"0"0,0 0 0,0 1 0,1-1 0,-1 1 0,0 0 0,0 1 0,1-1 0,-1 1 0,1 0 0,-1 0 0,1 0 0,0 1 0,0 0 0,0 0 0,0 0 0,0 0 0,1 0 0,0 1 0,-1-1 0,-3 7 0,2-1 0,-1 1 0,2 0 0,-1 1 0,1-1 0,1 1 0,0 0 0,0-1 0,0 16 0,-3 5 0,4-22 0,0 1 0,0-1 0,1 0 0,0 1 0,1-1 0,1 13 0,0-19 0,0 0 0,-1-1 0,1 1 0,1 0 0,-1 0 0,0-1 0,1 1 0,-1 0 0,1-1 0,0 0 0,0 1 0,0-1 0,0 0 0,0 0 0,0 0 0,1 0 0,-1 0 0,0-1 0,1 1 0,0-1 0,-1 1 0,1-1 0,0 0 0,4 1 0,-1-1 0,0 0 0,-1 0 0,1-1 0,0 1 0,-1-1 0,1-1 0,0 1 0,-1-1 0,1 0 0,-1 0 0,1-1 0,-1 1 0,7-4 0,-8 4 0,0-1 0,0 0 0,0 0 0,0 0 0,0-1 0,0 1 0,0-1 0,-1 0 0,0 0 0,1 0 0,-1 0 0,0-1 0,-1 1 0,1-1 0,0 0 0,-1 0 0,2-4 0,27-61-1365,-25 54-5461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24575,'0'3'0,"0"8"0,0 5 0,3 0 0,2 0 0,2-2 0,1-1 0,1-2 0,7-3 0,3-3 0,2-2 0,1-2 0,2-1 0,1 0 0,0-1 0,-5-3 0,-2-1 0,-5 1-8191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24575,'2'47'0,"-1"-32"0,0-1 0,-1 1 0,0 0 0,-1 0 0,-1-1 0,0 1 0,-1-1 0,-8 22 0,7-26 0,0-1 0,1 1 0,0 0 0,0 1 0,1-1 0,0 0 0,1 1 0,0 16 0,1-23 0,0-1 0,1 0 0,-1 0 0,0 0 0,1 0 0,0 0 0,0 1 0,0-1 0,0-1 0,0 1 0,1 0 0,-1 0 0,1 0 0,0-1 0,0 1 0,0-1 0,0 1 0,0-1 0,1 0 0,-1 0 0,1 0 0,-1 0 0,1 0 0,0-1 0,-1 1 0,1-1 0,0 0 0,0 1 0,0-1 0,0-1 0,6 2 0,-3-1-62,1-1 0,-1 0 0,0-1 0,1 1 0,-1-1 0,0 0 0,0-1 0,1 1 0,-1-1 0,0-1 0,-1 1 0,1-1 0,0 0-1,-1 0 1,1 0 0,-1-1 0,0 0 0,0 0 0,-1-1 0,1 1 0,4-7 0,0-3-6764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24575,'1'-1'0,"-1"0"0,1 0 0,-1 0 0,1 0 0,-1 1 0,1-1 0,0 0 0,0 1 0,-1-1 0,1 0 0,0 1 0,0-1 0,-1 1 0,1-1 0,0 1 0,0-1 0,0 1 0,0 0 0,0 0 0,0-1 0,0 1 0,0 0 0,0 0 0,1 0 0,28-4 0,-28 3 0,279-2 0,-153 5 0,-123-3-91,0 1 0,0 0 0,-1 0 0,1 0 0,0 1 0,0 0 0,0-1 0,-1 2 0,1-1 0,0 1 0,-1-1 0,1 1 0,-1 1 0,7 3 0,-1 5-6735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193 381 24575,'-1'-2'0,"1"1"0,-1 0 0,1-1 0,-1 1 0,0 0 0,1-1 0,-1 1 0,0 0 0,0 0 0,0 0 0,0 0 0,0 0 0,0 0 0,0 0 0,0 0 0,0 0 0,-1 1 0,1-1 0,0 0 0,0 1 0,-1-1 0,1 1 0,-3-1 0,-32-8 0,33 9 0,0 0 0,0 0 0,0 1 0,0-1 0,0 0 0,0 1 0,0 0 0,0 0 0,0 0 0,1 0 0,-1 0 0,0 0 0,1 1 0,-1-1 0,1 1 0,-1 0 0,1 0 0,0 0 0,-1 0 0,1 0 0,-2 4 0,-2 3 0,1 0 0,0 0 0,1 1 0,-6 18 0,-7 14 0,13-34 0,0 0 0,1 1 0,0 0 0,1-1 0,0 1 0,0 0 0,1 0 0,0 0 0,0 0 0,2 13 0,-1-19 0,0 0 0,0 1 0,1-1 0,-1 0 0,1 0 0,0 1 0,0-1 0,0 0 0,1 0 0,-1 0 0,1 0 0,0 0 0,0-1 0,-1 1 0,2 0 0,-1-1 0,0 1 0,1-1 0,-1 0 0,1 0 0,-1 0 0,1 0 0,0 0 0,0-1 0,0 1 0,0-1 0,0 0 0,0 0 0,0 0 0,6 1 0,1 0 0,1-1 0,-1 0 0,1-1 0,-1 0 0,1-1 0,-1 0 0,1-1 0,-1 0 0,0 0 0,19-8 0,-22 7 0,0 0 0,0-1 0,0 0 0,0-1 0,-1 1 0,1-1 0,-1-1 0,0 1 0,-1-1 0,0 0 0,1 0 0,-2-1 0,1 1 0,6-14 0,-2-1 0,0-1 0,-2 1 0,0-1 0,-1-1 0,-2 1 0,0-1 0,-1 0 0,-1-24 0,-1 33 0,1 1 0,0-1 0,1 1 0,8-23 0,-6 20 0,0 0 0,3-30 0,-5 13 0,-1 0 0,-6-61 0,-1 83 0,-1 21 0,-4 29 0,9-35 0,-5 25 0,2 0 0,-2 50 0,4-40 0,-7 34 0,5-45 0,-2 38 0,6-54 0,0-1 0,0 0 0,0 0 0,3 14 0,-2-23 0,-1 0 0,0 0 0,1 0 0,0 0 0,-1 0 0,1 0 0,0 0 0,0 0 0,0 0 0,0 0 0,0-1 0,0 1 0,1 0 0,-1-1 0,1 1 0,-1-1 0,1 0 0,-1 1 0,1-1 0,0 0 0,-1 0 0,1 0 0,4 1 0,-5-1 0,1-1 0,-1 0 0,1 0 0,0 0 0,-1 0 0,1 0 0,-1-1 0,1 1 0,0 0 0,-1-1 0,1 1 0,-1-1 0,1 1 0,-1-1 0,1 0 0,-1 0 0,0 1 0,1-1 0,-1 0 0,0 0 0,0-1 0,0 1 0,0 0 0,1 0 0,-2 0 0,1-1 0,1-1 0,24-46 0,-19 34 0,-3 7 0,0-1 0,1 1 0,0 0 0,7-8 0,-11 15 0,0 1 0,-1-1 0,1 0 0,-1 0 0,1 0 0,0 0 0,0 1 0,-1-1 0,1 0 0,0 1 0,0-1 0,0 0 0,0 1 0,0-1 0,0 1 0,0 0 0,0-1 0,0 1 0,0 0 0,0-1 0,0 1 0,0 0 0,0 0 0,0 0 0,0 0 0,0 0 0,0 0 0,0 0 0,0 0 0,0 1 0,0-1 0,0 0 0,0 1 0,0-1 0,0 0 0,0 1 0,0-1 0,0 1 0,0 0 0,0-1 0,-1 1 0,1 0 0,0-1 0,0 1 0,-1 0 0,1 0 0,0 0 0,-1 0 0,1 1 0,3 6 15,0 0 0,0 0 0,-1 1-1,-1-1 1,1 1 0,-2 0 0,1 0-1,0 15 1,-1-12-314,0-1-1,1 0 0,1 0 1,4 13-1,1-6-6526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24575,'-4'0'0,"-1"1"0,1-1 0,0 1 0,-1 0 0,1 1 0,0-1 0,0 1 0,0-1 0,0 1 0,0 1 0,0-1 0,1 0 0,-1 1 0,1 0 0,0 0 0,-1 0 0,-2 4 0,1-1 0,-1 1 0,2-1 0,-1 1 0,1 0 0,0 0 0,1 1 0,0-1 0,-3 11 0,3-8 0,-1 1 0,1 0 0,0 1 0,1 0 0,1-1 0,-1 13 0,2-22 0,0 0 0,0 0 0,0 0 0,0 0 0,1 0 0,-1 0 0,1-1 0,-1 1 0,1 0 0,0 0 0,-1 0 0,1-1 0,0 1 0,0 0 0,0-1 0,0 1 0,1-1 0,-1 1 0,0-1 0,1 0 0,-1 1 0,1-1 0,-1 0 0,1 0 0,-1 0 0,1 0 0,0 0 0,0-1 0,-1 1 0,1 0 0,0-1 0,0 1 0,0-1 0,0 0 0,0 0 0,0 0 0,0 0 0,2 0 0,1 0 0,-1-1 0,1 0 0,0 0 0,0 0 0,-1-1 0,1 0 0,-1 0 0,1 0 0,-1 0 0,0-1 0,0 1 0,0-1 0,4-4 0,3-3 0,1 0 0,17-22 0,-20 19 0,0-1 0,-1 1 0,0-1 0,-1 0 0,10-29 0,-15 137 0,-2-76 0,0 0 0,1 0 0,1 0 0,7 31 0,-8-45 0,0-1 0,0 0 0,0 1 0,1-1 0,-1 0 0,1 0 0,0 0 0,0 0 0,0 0 0,1 0 0,-1-1 0,1 1 0,4 3 0,-5-5 0,1 0 0,-1 0 0,1 0 0,0 0 0,-1 0 0,1 0 0,0-1 0,0 1 0,-1-1 0,1 0 0,0 0 0,0 0 0,0 0 0,0 0 0,0-1 0,-1 1 0,1-1 0,0 0 0,4-1 0,-2-1 9,1 0 1,-1 0-1,0 0 0,0 0 0,0-1 1,-1 0-1,1 0 0,-1 0 0,0 0 0,0-1 1,0 0-1,4-7 0,0-1-380,0-1-1,-1 0 1,8-22 0,-10 21-6455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24575,'5'-1'0,"-1"1"0,0 1 0,0-1 0,1 1 0,-1-1 0,0 1 0,0 1 0,0-1 0,0 0 0,0 1 0,0 0 0,0 0 0,-1 0 0,1 0 0,-1 1 0,1 0 0,-1-1 0,0 1 0,0 0 0,4 5 0,-6-5 0,1 0 0,-1 0 0,0 0 0,0 0 0,0 0 0,0 0 0,0 0 0,-1 1 0,1-1 0,-1 0 0,0 0 0,0 1 0,0-1 0,0 0 0,-1 1 0,1-1 0,-1 0 0,0 0 0,0 0 0,0 0 0,0 0 0,-1 0 0,1 0 0,-1 0 0,0 0 0,1-1 0,-4 4 0,0 0 0,-1-1 0,0 1 0,0-1 0,0 0 0,-1-1 0,-14 8 0,-3 3 0,7-5 44,0 0 0,-23 8 0,-14 8-1541,44-20-5329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12 120 24575,'-6'-25'0,"5"22"0,0 1 0,0 0 0,0-1 0,1 1 0,-1-1 0,1 1 0,0-1 0,-1 1 0,1-1 0,0 0 0,1 1 0,-1-1 0,1-3 0,0 3 0,0 0 0,1 0 0,-1 0 0,1 0 0,0 0 0,0 0 0,0 1 0,0-1 0,1 0 0,-1 1 0,0 0 0,1-1 0,0 1 0,0 0 0,-1 1 0,1-1 0,0 0 0,0 1 0,1-1 0,-1 1 0,0 0 0,0 0 0,1 1 0,-1-1 0,5 0 0,4 0 0,0 0 0,0 1 0,0 0 0,0 1 0,23 4 0,-29-3 0,0 1 0,0-1 0,0 1 0,0 0 0,-1 0 0,1 1 0,-1 0 0,0 0 0,0 0 0,-1 0 0,1 1 0,-1 0 0,0 0 0,6 9 0,5 9 0,23 49 0,-34-61 0,-1 1 0,-1-1 0,1 1 0,-2 0 0,0 0 0,-1 20 0,0-24 0,0-16 0,1 0 0,-1 0 0,1 0 0,1 0 0,-1 0 0,2 0 0,-1 0 0,1 0 0,0 1 0,0-1 0,8-11 0,-3 7 0,1-1 0,1 1 0,0 1 0,1 0 0,14-12 0,-24 21 0,1 1 0,-1 0 0,1 0 0,-1 0 0,1 0 0,-1 0 0,1 0 0,-1 0 0,1 0 0,0 0 0,-1 1 0,1-1 0,0 1 0,0-1 0,0 1 0,-1 0 0,1 0 0,0 0 0,3 0 0,-4 0 0,1 1 0,-1 0 0,1-1 0,-1 1 0,0 0 0,1 0 0,-1 0 0,0 0 0,0 0 0,0 0 0,0 0 0,0 0 0,0 0 0,0 1 0,0-1 0,0 0 0,-1 1 0,2 1 0,1 5 0,-1 0 0,1 1 0,-1-1 0,-1 1 0,0-1 0,1 16 0,-4 13 0,1 30 0,1-63 0,0 0 0,1 0 0,-1 0 0,1-1 0,0 1 0,0 0 0,0-1 0,1 1 0,-1 0 0,1-1 0,0 0 0,0 1 0,3 3 0,-4-7-52,-1 1-1,1 0 1,0-1-1,-1 1 1,1-1-1,-1 1 1,1-1-1,0 0 1,0 1-1,-1-1 1,1 0-1,0 1 1,0-1-1,-1 0 1,1 0-1,0 0 1,0 0-1,-1 0 1,1 1-1,0-2 1,0 1-1,0 0 0,-1 0 1,1 0-1,1 0 1,6-5-6774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24575,'-2'1'0,"0"-1"0,0 1 0,0 0 0,0 0 0,0 0 0,0 0 0,0 0 0,0 1 0,0-1 0,0 0 0,1 1 0,-1-1 0,1 1 0,-1 0 0,1 0 0,0-1 0,-1 1 0,1 0 0,0 0 0,-1 3 0,-2 2 0,1 0 0,0 1 0,0-1 0,-2 13 0,3-11 0,1-1 0,0 1 0,0 0 0,1 0 0,0 0 0,1 0 0,0 0 0,0 0 0,4 11 0,-4-17 0,0 0 0,0 0 0,0 0 0,1 0 0,-1-1 0,1 1 0,0-1 0,0 1 0,0-1 0,0 1 0,0-1 0,1 0 0,-1 0 0,1 0 0,-1 0 0,1-1 0,0 1 0,0-1 0,0 0 0,-1 1 0,1-1 0,0 0 0,0-1 0,1 1 0,-1-1 0,0 1 0,0-1 0,0 0 0,4 0 0,-2 0 0,0-1 0,0 0 0,0 0 0,0 0 0,0 0 0,0-1 0,0 1 0,0-1 0,-1 0 0,1-1 0,-1 1 0,1-1 0,-1 0 0,4-4 0,0 0 0,-1-1 0,0 1 0,0-1 0,-1-1 0,0 1 0,5-11 0,-4 6 0,0-1 0,-1 0 0,0 0 0,-1-1 0,4-22 0,-10 100 0,2 140 0,8-139 0,-5-43 0,3 36 0,-8 279 0,1-331 0,0 0 0,0 0 0,0 0 0,-1 1 0,0-1 0,0 0 0,0 0 0,-1 0 0,0-1 0,0 1 0,0 0 0,0-1 0,-1 1 0,0-1 0,0 0 0,0 1 0,0-2 0,-1 1 0,1 0 0,-1-1 0,0 1 0,0-1 0,0 0 0,-1 0 0,1-1 0,-1 0 0,0 1 0,1-1 0,-1-1 0,0 1 0,0-1 0,0 0 0,0 0 0,0 0 0,-1-1 0,-4 0 0,7 0 0,0 0 0,1 0 0,-1 0 0,0-1 0,0 1 0,1-1 0,-1 0 0,0 0 0,1 0 0,-1 0 0,1 0 0,-1 0 0,1-1 0,0 1 0,-1-1 0,1 0 0,-3-3 0,2 1 0,0 0 0,1 0 0,-1 1 0,1-2 0,0 1 0,0 0 0,1 0 0,-1-1 0,1 1 0,-1-5 0,0-5 0,1-1 0,0 1 0,1 0 0,0-1 0,6-27 0,-2 26 0,1 1 0,1 0 0,1 0 0,0 0 0,1 1 0,19-26 0,-9 12 0,69-83 0,-78 100 0,-1 0 0,2 1 0,-1 0 0,17-13 0,7-8 0,69-50 0,-89 70 27,-1 2 0,1 0-1,0 0 1,22-10 0,-17 10-777,31-22 1,-34 19-6077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7:5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24575,'-1'0'0,"0"1"0,0-1 0,0 1 0,0-1 0,1 1 0,-1-1 0,0 1 0,0-1 0,1 1 0,-1 0 0,0-1 0,1 1 0,-1 0 0,0 0 0,1-1 0,-1 1 0,1 0 0,0 0 0,-1 0 0,1 0 0,0 0 0,-1 0 0,1 0 0,0 0 0,0-1 0,0 1 0,0 2 0,-4 32 0,4-29 0,-2 20 0,1-14 0,0 0 0,0 1 0,1-1 0,1 0 0,0 0 0,0 1 0,5 15 0,-4-25 0,-1-1 0,1 0 0,-1 1 0,1-1 0,0 0 0,0 0 0,0 0 0,1 0 0,-1-1 0,0 1 0,1-1 0,-1 1 0,0-1 0,1 0 0,0 0 0,-1 0 0,1 0 0,0 0 0,0-1 0,-1 1 0,1-1 0,0 0 0,0 1 0,0-1 0,-1-1 0,1 1 0,4-1 0,-1 0 0,0 1 0,-1-1 0,1 0 0,0-1 0,-1 0 0,1 0 0,-1 0 0,0 0 0,0-1 0,0 0 0,0 0 0,7-6 0,-9 5 0,0-1 0,0 0 0,0 0 0,0 0 0,-1 0 0,0-1 0,0 1 0,-1 0 0,0-1 0,0 0 0,0 1 0,0-1 0,-1 1 0,0-1 0,0-6 0,0 9 0,0 0 0,0 0 0,0-1 0,-1 1 0,1 0 0,-1 0 0,0 0 0,1 0 0,-1 0 0,-1 0 0,1 0 0,0 0 0,-1 0 0,0 0 0,1 1 0,-1-1 0,0 0 0,0 1 0,-1 0 0,1-1 0,0 1 0,-1 0 0,1 0 0,-1 1 0,0-1 0,0 0 0,-4-1 0,-3 1 24,-1 0 0,1 1 0,-1 1 0,-21 0 0,26 0-159,0 1 0,1 0 0,-1 0 0,0 0 0,1 1 0,-1 0 0,1 0 0,-1 0 0,1 1 0,-8 5 0,-1 4-6691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24575,'2'-2'0,"0"-1"0,0 1 0,0-1 0,0 1 0,0 0 0,1 0 0,-1 0 0,1 0 0,-1 0 0,1 0 0,5-2 0,0-1 0,4-3 0,0 0 0,0 1 0,1 0 0,0 1 0,0 1 0,1 0 0,0 0 0,-1 2 0,1 0 0,21-2 0,-30 5 0,0 0 0,0 0 0,0 1 0,0 0 0,0 0 0,0 0 0,0 1 0,0-1 0,0 1 0,-1 1 0,1-1 0,-1 0 0,1 1 0,-1 0 0,0 0 0,5 6 0,2 2 0,0 2 0,-1-1 0,14 26 0,-11-19 0,-9-9-124,0-1 0,0 1 0,-1-1 0,0 1 0,-1 0 0,0 0-1,-1 1 1,0-1 0,0 0 0,-2 19 0,1-8-6702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24575,'2'4'0,"0"-1"0,1 0 0,-1 0 0,1 0 0,0 0 0,5 4 0,2 4 0,-3 1 0,0 0 0,-1 0 0,-1 1 0,0 0 0,-1 0 0,0 0 0,-1 1 0,1 15 0,-3-36 0,0 1 0,1 0 0,-1 0 0,1-1 0,0 1 0,1 0 0,-1 1 0,1-1 0,0 0 0,1 1 0,0 0 0,-1-1 0,10-8 0,-10 12 0,0-1 0,-1 1 0,1 0 0,0-1 0,1 1 0,-1 0 0,0 1 0,1-1 0,-1 1 0,1-1 0,-1 1 0,1 0 0,-1 1 0,1-1 0,0 0 0,-1 1 0,1 0 0,0 0 0,0 0 0,-1 0 0,1 1 0,0 0 0,-1-1 0,1 1 0,6 3 0,-7-3 5,0 1-1,0 0 1,1 0-1,-1 0 1,0 1-1,-1-1 1,1 1-1,0-1 1,-1 1-1,0 0 1,1 0-1,-1 0 1,0 0-1,-1 1 1,1-1-1,0 0 1,-1 1-1,0-1 1,0 1-1,0 0 1,0 3-1,2 9-238,-2 0 0,0 0 0,-2 25 0,1-29-294,-1 7-6298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24575,'0'-4'0,"0"0"0,1 0 0,0 1 0,-1-1 0,1 0 0,1 0 0,-1 1 0,0-1 0,1 1 0,0-1 0,0 1 0,0 0 0,0 0 0,0 0 0,5-5 0,-5 7 0,-1-1 0,1 1 0,0-1 0,-1 1 0,1 0 0,0 0 0,0 0 0,0 0 0,0 0 0,0 0 0,0 0 0,0 1 0,0-1 0,1 1 0,-1-1 0,0 1 0,0 0 0,0 0 0,1 0 0,-1 0 0,0 1 0,0-1 0,0 0 0,0 1 0,1 0 0,-1-1 0,0 1 0,3 1 0,-1 2 0,-1 0 0,1 0 0,-1 0 0,1 0 0,-1 0 0,0 1 0,-1-1 0,1 1 0,-1 0 0,0-1 0,0 1 0,2 8 0,2 4 0,0-1 0,-2 0 0,0 0 0,0 0 0,-2 1 0,2 30 0,1-61 0,6-13 0,22-42 0,-29 62 0,1 0 0,-1 0 0,1 1 0,1-1 0,-1 1 0,1 1 0,0-1 0,0 1 0,0 0 0,14-8 0,-18 12 0,0 0 0,-1 0 0,1 0 0,0 0 0,0 1 0,0-1 0,0 0 0,0 1 0,0 0 0,0-1 0,0 1 0,0 0 0,0 0 0,0 0 0,0 0 0,0 1 0,0-1 0,0 0 0,0 1 0,0-1 0,0 1 0,0 0 0,1 1 0,0 0 0,-1 0 0,0 0 0,1 0 0,-1 0 0,-1 1 0,1-1 0,0 1 0,0 0 0,-1-1 0,0 1 0,1 0 0,-1 0 0,1 4 0,2 9 0,-1 0 0,-1 0 0,0 0 0,-2 25 0,-1 0 0,-1-27 0,1-1 0,1 1 0,1 0 0,0-1 0,4 20 0,-5-31 4,1 0-1,0-1 1,-1 1-1,1 0 0,0 0 1,0-1-1,0 1 1,0-1-1,1 1 0,-1-1 1,0 0-1,1 1 1,-1-1-1,1 0 1,-1 0-1,1 0 0,-1 0 1,1 0-1,0 0 1,0 0-1,-1-1 1,1 1-1,0-1 0,0 1 1,0-1-1,0 0 1,0 1-1,-1-1 0,1 0 1,0 0-1,0-1 1,0 1-1,0 0 1,2-1-1,1 0-117,0 0 0,0 0-1,-1-1 1,1 0 0,-1 0 0,1 0-1,-1 0 1,0-1 0,1 1 0,-1-1-1,0 0 1,4-5 0,0-2-6712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24575,'-2'1'0,"0"-1"0,0 1 0,0 0 0,0-1 0,0 1 0,1 0 0,-1 0 0,0 1 0,1-1 0,-1 0 0,1 0 0,-1 1 0,1-1 0,-1 1 0,1 0 0,0-1 0,0 1 0,0 0 0,-1 1 0,-16 37 0,-2 10 0,14-38 0,0 1 0,1 0 0,-3 13 0,7-22 0,1-1 0,-1 1 0,1-1 0,-1 1 0,1-1 0,0 1 0,1-1 0,-1 1 0,1-1 0,-1 1 0,1-1 0,0 1 0,0-1 0,1 0 0,-1 1 0,3 3 0,-3-5 0,0 0 0,0-1 0,0 1 0,0-1 0,0 1 0,0-1 0,1 1 0,-1-1 0,1 0 0,-1 0 0,1 0 0,-1 1 0,1-1 0,0-1 0,-1 1 0,1 0 0,0 0 0,0-1 0,0 1 0,-1-1 0,1 1 0,0-1 0,0 0 0,0 0 0,0 0 0,0 0 0,0 0 0,0 0 0,0 0 0,-1-1 0,1 1 0,0-1 0,0 1 0,0-1 0,-1 0 0,1 0 0,2-1 0,1-1 0,-1 0 0,0 0 0,1-1 0,-1 1 0,0-1 0,-1 0 0,1 0 0,-1-1 0,0 1 0,0-1 0,5-9 0,46-126 0,-49 126 0,3-4 0,-6 40 0,-4 486 0,2-491 0,-1 1 0,-7 31 0,7-42 0,-1 0 0,0-1 0,0 1 0,0 0 0,-1-1 0,0 1 0,-1-1 0,1 0 0,-9 10 0,11-14 0,0-1 0,-1 1 0,0-1 0,1 1 0,-1-1 0,0 0 0,0 0 0,1 0 0,-1 0 0,0 0 0,0 0 0,0 0 0,-4 0 0,5 0 0,0-1 0,-1 0 0,1 0 0,0-1 0,0 1 0,0 0 0,0 0 0,-1 0 0,1-1 0,0 1 0,0-1 0,0 1 0,0-1 0,0 1 0,0-1 0,0 0 0,0 1 0,-1-2 0,-1-1 0,1 0 0,-1 0 0,1-1 0,0 1 0,1 0 0,-1-1 0,0 1 0,1-1 0,0 0 0,0 1 0,0-1 0,0 0 0,0-7 0,0-5 0,0 0 0,1 0 0,1 0 0,0 0 0,2 1 0,0-1 0,9-28 0,-9 33 0,2 2 0,-1-1 0,1 0 0,1 1 0,0 0 0,0 0 0,1 1 0,0-1 0,0 2 0,1-1 0,0 1 0,14-10 0,41-28 0,-27 18 0,52-28 0,-64 41 0,0-1 0,0-1 0,-1-1 0,-1-1 0,-1-1 0,-1-1 0,21-26 0,-38 42 0,0 0 0,-1-1 0,1 1 0,-1-1 0,0 1 0,-1-1 0,1 1 0,-1-1 0,0 0 0,0 0 0,0 0 0,0 0 0,-1 0 0,0 0 0,-1-5 0,1 10 0,0 0 0,0 0 0,0 0 0,0 0 0,-1-1 0,1 1 0,0 0 0,0 0 0,0 0 0,0 0 0,-1 0 0,1 0 0,0 0 0,0 0 0,0 0 0,0 0 0,-1 0 0,1 0 0,0 0 0,0 0 0,0 0 0,0 0 0,-1 0 0,1 0 0,0 0 0,0 0 0,0 0 0,-1 0 0,1 0 0,0 0 0,0 1 0,0-1 0,0 0 0,0 0 0,-1 0 0,1 0 0,0 0 0,0 0 0,0 0 0,0 1 0,0-1 0,0 0 0,0 0 0,0 0 0,-1 0 0,1 1 0,0-1 0,0 0 0,0 0 0,0 0 0,0 0 0,0 1 0,0-1 0,0 0 0,-6 12 0,1 7 0,1 2 0,-2 31 0,0 2 0,5-49 0,-8 77 0,8-77 0,1 0 0,0 0 0,0 0 0,1 0 0,0 0 0,-1-1 0,2 1 0,-1 0 0,0 0 0,1-1 0,0 1 0,0-1 0,5 8 0,-4-9 0,0-1 0,0 0 0,0 0 0,0 0 0,1-1 0,-1 1 0,0-1 0,1 1 0,-1-1 0,1 0 0,-1-1 0,1 1 0,0-1 0,-1 1 0,1-1 0,4 0 0,-2 0 0,1 0 0,0-1 0,-1 0 0,1 0 0,-1 0 0,1-1 0,-1 0 0,8-3 0,-10 2 0,0 0 0,0 0 0,0 0 0,0-1 0,-1 0 0,1 1 0,-1-1 0,0-1 0,0 1 0,0 0 0,2-7 0,3-4 0,-2-1 0,6-19 0,-12 33 0,10-25 0,-5 24 0,-3 20 0,-2 32 0,-1-27 0,1 0 0,2-1 0,4 30 0,-5-45 0,0-1 0,1 1 0,0-1 0,0 0 0,0 1 0,0-1 0,1 0 0,0 0 0,0-1 0,0 1 0,1-1 0,0 1 0,-1-1 0,1 0 0,1 0 0,-1-1 0,9 6 0,-12-8-3,1 0 0,-1-1-1,0 1 1,1 0-1,-1-1 1,1 1 0,0-1-1,-1 0 1,1 1 0,-1-1-1,1 0 1,0 0 0,-1 0-1,1 0 1,0 0 0,-1 0-1,1 0 1,-1-1 0,1 1-1,-1-1 1,1 1 0,-1-1-1,2 0 1,0-1 21,0 0 0,0-1 0,0 1 1,-1-1-1,1 1 0,-1-1 0,1 0 0,-1 0 1,0 0-1,2-3 0,2-7-315,0 1 0,-1-1 0,-1-1 0,5-19 0,-4 10-6529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24575,'0'4'0,"0"3"0,0 5 0,0 6 0,0 4 0,0 1 0,-3-4 0,-2-1 0,-6-4 0,-4-4 0,-3-4 0,-2-3 0,-3-2 0,-2-2 0,3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24575,'-2'0'0,"0"1"0,0-1 0,1 0 0,-1 1 0,0 0 0,1-1 0,-1 1 0,1 0 0,-1 0 0,1 0 0,-1 0 0,1 0 0,-1 0 0,1 0 0,0 1 0,0-1 0,-2 2 0,-19 30 0,13-19 0,3-5 0,1 0 0,0 0 0,0 1 0,1 0 0,1-1 0,-1 1 0,2 1 0,-1-1 0,-1 21 0,3-23 0,1-1 0,0 1 0,0 0 0,1 0 0,-1 0 0,2-1 0,-1 1 0,1 0 0,0-1 0,1 1 0,0-1 0,0 0 0,1 0 0,4 7 0,-5-10 0,1-1 0,0 1 0,0-1 0,0 0 0,1 0 0,-1 0 0,1-1 0,-1 1 0,1-1 0,0 0 0,0-1 0,0 1 0,0-1 0,8 1 0,1 1 0,1-2 0,0 0 0,27-1 0,-40-1 0,0 1 0,0 0 0,0-1 0,0 1 0,0-1 0,0 0 0,0 0 0,0 0 0,0 0 0,0 0 0,0 0 0,-1 0 0,1 0 0,0-1 0,-1 1 0,1-1 0,-1 1 0,2-3 0,0-1 0,0 1 0,-1-1 0,1 1 0,-1-1 0,0 0 0,-1 0 0,2-7 0,1-8 0,-1-1 0,0-38 0,-3 54 0,1-18 0,0 9 0,-1 1 0,0 0 0,-1-1 0,-4-21 0,5 35 0,0 0 0,0 0 0,0 0 0,0-1 0,0 1 0,0 0 0,0 0 0,0 0 0,0-1 0,0 1 0,0 0 0,0 0 0,0 0 0,0-1 0,0 1 0,0 0 0,0 0 0,0 0 0,0-1 0,0 1 0,0 0 0,0 0 0,0 0 0,0 0 0,-1-1 0,1 1 0,0 0 0,0 0 0,0 0 0,0 0 0,-1 0 0,1-1 0,0 1 0,0 0 0,0 0 0,0 0 0,-1 0 0,1 0 0,0 0 0,0 0 0,0 0 0,-1 0 0,1 0 0,0 0 0,0 0 0,0 0 0,-1 0 0,1 0 0,0 0 0,-1 0 0,-3 13 0,-2 22 0,5-18-119,0 35 370,1-49-358,0 0 0,1 0 0,-1 0 0,1 0 0,0 0 1,0 0-1,0 0 0,0-1 0,0 1 0,0 0 0,1-1 0,-1 1 0,4 3 0,8 5-6719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24575,'3'0'0,"5"0"0,4 0 0,3 0 0,5 0 0,4 0 0,-1 0 0,1 3 0,1 2 0,-3 2 0,-1 1 0,-3-1 0,1-2 0,-4-9 0,-4-6 0,2-2 0,-1-2 0,-2 2-8191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24575,'0'6'0,"0"6"0,-3 1 0,-1 1 0,0 2 0,-6-3 0,-1 5 0,-2-3 0,1 1 0,0-3 0,1 0 0,0-3 0,1 1 0,-3-2 0,0 4 0,-1 0 0,1-3-8191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134 470 24575,'-9'1'0,"1"-1"0,0 1 0,-1 0 0,1 1 0,0 0 0,0 0 0,0 1 0,0 0 0,-12 7 0,17-9 0,0 1 0,1-1 0,-1 1 0,1 0 0,-1 0 0,1 0 0,0 0 0,0 1 0,0-1 0,0 0 0,0 1 0,0 0 0,1-1 0,-1 1 0,1 0 0,0 0 0,0 0 0,0 0 0,0 0 0,1 0 0,-1 0 0,1 0 0,-1 0 0,1 0 0,0 0 0,0 0 0,1 0 0,-1 1 0,1 2 0,-1-5 0,0-1 0,1 1 0,-1 0 0,0-1 0,0 1 0,0 0 0,0-1 0,1 1 0,-1-1 0,0 1 0,1 0 0,-1-1 0,0 1 0,1-1 0,-1 1 0,1-1 0,-1 1 0,1-1 0,-1 1 0,1-1 0,-1 0 0,1 1 0,0-1 0,-1 0 0,1 1 0,0-1 0,-1 0 0,1 0 0,0 1 0,-1-1 0,2 0 0,0 0 0,0-1 0,-1 1 0,1 0 0,0-1 0,0 0 0,0 1 0,0-1 0,-1 0 0,1 0 0,0 0 0,1-2 0,5-3 0,1-1 0,-2 0 0,9-10 0,-10 9 0,-1 1 0,1-1 0,-2-1 0,1 1 0,-1-1 0,-1 0 0,4-10 0,14-71 0,-16 62 0,3-39 0,-7 52 0,0 0 0,1 1 0,0-1 0,6-18 0,-2 12 0,-1-2 0,-1 1 0,0 0 0,-1-45 0,-2 33 0,-2 236 0,2-107 0,-1-74 0,1 0 0,2 0 0,0 1 0,1-1 0,1-1 0,1 1 0,10 24 0,-13-39 0,1 0 0,-1 0 0,1-1 0,0 0 0,0 0 0,0 0 0,1 0 0,0-1 0,0 1 0,0-1 0,11 6 0,-6-5 0,-1 0 0,1-1 0,1 0 0,-1-1 0,0 0 0,19 3 0,-7-4 0,0-1 0,0-1 0,0 0 0,-1-2 0,1-1 0,34-8 0,-47 8-36,0 0 1,0-1-1,15-8 0,-10 4-1186,0 1-5604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24575,'0'-1'0,"0"1"0,1-1 0,-1 0 0,1 0 0,-1 0 0,1 0 0,-1 0 0,1 1 0,-1-1 0,1 0 0,0 1 0,-1-1 0,1 0 0,0 1 0,0-1 0,0 1 0,-1-1 0,1 1 0,0-1 0,0 1 0,0 0 0,0-1 0,0 1 0,0 0 0,0 0 0,0 0 0,0-1 0,1 1 0,33-3 0,-30 3 0,366-2 0,-190 4 0,-147-1 0,41 8 0,-40-4 0,37 0 0,-61-5-117,-2 0-39,0 0 0,0 0 0,0 1 0,0 0 0,0 1 0,0-1 0,8 5 0,0 2-6670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24575,'-5'0'0,"0"0"0,1 0 0,-1 0 0,1 0 0,-1 1 0,0 0 0,1-1 0,0 2 0,-1-1 0,1 1 0,0-1 0,-1 1 0,1 0 0,0 1 0,0-1 0,1 1 0,-1 0 0,0 0 0,1 0 0,0 0 0,0 0 0,0 1 0,0 0 0,0-1 0,1 1 0,-1 0 0,1 0 0,0 1 0,0-1 0,1 0 0,-1 1 0,1-1 0,0 0 0,0 1 0,1 0 0,-1-1 0,1 9 0,0-2 0,-1 0 0,2 1 0,0-1 0,2 12 0,-3-20 0,1 0 0,0 0 0,0-1 0,0 1 0,0 0 0,0 0 0,1-1 0,-1 1 0,1-1 0,0 1 0,-1-1 0,1 0 0,0 0 0,0 1 0,1-2 0,-1 1 0,0 0 0,1 0 0,-1-1 0,5 3 0,3 0 0,0 0 0,0-1 0,0 0 0,0-1 0,1 0 0,-1-1 0,1 0 0,-1 0 0,15-2 0,-22 1 0,0 0 0,1-1 0,-1 1 0,0-1 0,1 0 0,-1 0 0,0 0 0,0-1 0,0 1 0,0-1 0,0 1 0,0-1 0,0 0 0,-1 0 0,1 0 0,-1-1 0,1 1 0,-1 0 0,0-1 0,0 0 0,0 0 0,0 1 0,0-1 0,-1 0 0,1 0 0,-1-1 0,0 1 0,0 0 0,0 0 0,-1 0 0,1-1 0,0-3 0,-3-120 0,1 118 0,0 65 0,-1-24 0,2 0 0,7 61 0,-7-90 5,1 0 0,-1-1 0,1 1-1,0-1 1,0 0 0,0 1 0,0-1 0,0 0-1,0 1 1,1-1 0,-1 0 0,1 0 0,-1 0-1,1 0 1,0 0 0,0-1 0,0 1-1,0 0 1,0-1 0,0 0 0,0 1 0,1-1-1,-1 0 1,4 1 0,3 0-253,0 0 1,0-1-1,0 0 1,1 0-1,13-2 1,0 0-6579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24575,'-1'4'0,"0"-1"0,0 1 0,0-1 0,0 0 0,-1 1 0,1-1 0,-1 0 0,-2 4 0,-7 12 0,-18 76 0,25-85 0,0-1 0,1 1 0,0 0 0,1 0 0,0 0 0,0 0 0,1 0 0,0 18 0,1-25 0,0 0 0,1 0 0,-1 0 0,1 0 0,-1 0 0,1 0 0,0 0 0,0 0 0,1 0 0,-1 0 0,1-1 0,-1 1 0,1 0 0,0-1 0,0 0 0,0 1 0,0-1 0,0 0 0,0 0 0,1 0 0,-1 0 0,1 0 0,-1-1 0,1 1 0,0-1 0,0 0 0,0 0 0,0 0 0,-1 0 0,1 0 0,0-1 0,5 1 0,24 3 0,1-3 0,-1 0 0,61-8 0,-85 5-59,-1 0 0,0-1-1,0 0 1,0 0-1,-1-1 1,1 0 0,-1 0-1,0 0 1,0-1 0,0 0-1,-1 0 1,1-1 0,-1 1-1,-1-1 1,1 0-1,-1 0 1,0-1 0,0 1-1,-1-1 1,0 0 0,0 0-1,3-12 1,-4 1-6767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24575,'1'4'0,"-1"0"0,0-1 0,1 1 0,0 0 0,0-1 0,0 1 0,0-1 0,1 1 0,-1-1 0,1 1 0,0-1 0,0 0 0,0 0 0,0 0 0,1 0 0,-1 0 0,1-1 0,0 1 0,0-1 0,0 0 0,0 1 0,0-1 0,0-1 0,0 1 0,1 0 0,-1-1 0,6 2 0,4 1 0,0 0 0,1-1 0,-1-1 0,1 0 0,-1 0 0,17-2 0,211-2 0,-234 1-105,0 0 0,0 0 0,-1-1 0,1 1 0,-1-1 0,1-1 0,-1 1 0,0-1 0,1 0 0,-2-1 0,1 1 0,9-8 0,-2 2-6721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24575,'0'-7'0,"3"-1"0,2-4 0,2 1 0,4 3 0,7 1 0,-1 0 0,1 1 0,0 0 0,-2 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24575,'-4'7'0,"-1"1"0,2 0 0,-1 0 0,1 0 0,0 0 0,1 1 0,-2 9 0,2-12 0,-19 50 0,16-46 0,1 1 0,0 0 0,0-1 0,1 1 0,-3 19 0,5-18 0,0 2 0,0 0 0,0 0 0,3 24 0,-2-35 0,1-1 0,-1 1 0,1-1 0,-1 1 0,1-1 0,0 0 0,-1 1 0,1-1 0,0 0 0,1 0 0,-1 0 0,0 0 0,1 0 0,-1 0 0,1 0 0,0 0 0,-1 0 0,1-1 0,0 1 0,0-1 0,0 1 0,0-1 0,0 0 0,1 0 0,-1 0 0,0 0 0,5 1 0,0 0-65,0-1 0,0 0 0,0-1 0,1 1 0,-1-1 0,0-1 0,0 1 0,0-1 0,0-1 0,0 1 0,0-1 0,0 0 0,0-1 0,0 0 0,-1 0 0,1 0 0,-1-1 0,0 1 0,0-2 0,6-4 0,-3-1-6761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0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24575,'0'-2'0,"1"1"0,-1-1 0,0 0 0,1 1 0,-1-1 0,1 0 0,0 1 0,0-1 0,-1 1 0,1-1 0,0 1 0,0 0 0,0-1 0,1 1 0,-1 0 0,0 0 0,0-1 0,1 1 0,-1 0 0,0 0 0,1 1 0,-1-1 0,1 0 0,0 0 0,-1 1 0,1-1 0,-1 1 0,1-1 0,0 1 0,2 0 0,8-2 0,0 0 0,0 1 0,15 1 0,-18 0 0,306 1 0,-301 0-136,1-1-1,-1 2 1,1 0-1,-1 1 1,0 1-1,0 0 1,0 0-1,0 2 0,21 11 1,-24-10-6690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24575,'0'55'0,"1"63"0,-1-116 0,0 1 0,1 0 0,-1-1 0,1 1 0,-1-1 0,1 1 0,0-1 0,0 1 0,0-1 0,0 1 0,1-1 0,-1 0 0,1 1 0,-1-1 0,1 0 0,0 0 0,0 0 0,-1-1 0,2 1 0,-1 0 0,0-1 0,0 1 0,0-1 0,1 0 0,-1 1 0,1-1 0,-1 0 0,1-1 0,-1 1 0,1 0 0,-1-1 0,1 1 0,0-1 0,-1 0 0,1 0 0,0 0 0,-1 0 0,1-1 0,3 0 0,0 1 0,0-1 0,0-1 0,0 1 0,0-1 0,0 0 0,0 0 0,0-1 0,-1 0 0,1 0 0,-1 0 0,0 0 0,0-1 0,0 0 0,0 0 0,-1 0 0,6-7 0,-3-3 0,0 0 0,-1 0 0,-1-1 0,5-20 0,-8 28 0,-1 150 0,-4 70 0,2-205 0,0 0 0,-1 0 0,0 0 0,0 0 0,0 0 0,-8 13 0,9-19 0,1-1 0,-1 1 0,1-1 0,-1 0 0,0 1 0,0-1 0,0 0 0,0 0 0,0 0 0,0 1 0,0-1 0,0 0 0,0 0 0,0 0 0,-1-1 0,1 1 0,0 0 0,-1 0 0,1-1 0,-1 1 0,1-1 0,0 1 0,-1-1 0,1 0 0,-1 1 0,0-1 0,1 0 0,-1 0 0,1 0 0,-1 0 0,1 0 0,-1-1 0,1 1 0,-1 0 0,1-1 0,-1 1 0,1-1 0,0 1 0,-1-1 0,1 0 0,-1 0 0,-1-1 0,-7-8-1365,4-1-5461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24575,'-5'0'0,"0"0"0,0 1 0,0-1 0,1 1 0,-1 0 0,0 0 0,0 1 0,1-1 0,-1 1 0,1 0 0,0 0 0,-1 1 0,1-1 0,0 1 0,0 0 0,1 0 0,-1 0 0,1 0 0,-1 1 0,1 0 0,0-1 0,0 1 0,-2 5 0,2-3 0,0-1 0,1 1 0,0 0 0,0 0 0,1 1 0,-1-1 0,1 0 0,1 0 0,-1 1 0,1-1 0,0 0 0,0 1 0,1-1 0,0 0 0,0 0 0,1 1 0,2 7 0,-3-12 0,0 1 0,0-1 0,0 0 0,0 0 0,0 0 0,0 0 0,1 0 0,-1 0 0,1 0 0,0 0 0,-1-1 0,1 1 0,0-1 0,0 1 0,0-1 0,0 0 0,0 1 0,0-1 0,1 0 0,-1 0 0,0-1 0,0 1 0,1 0 0,-1-1 0,0 1 0,1-1 0,-1 0 0,1 0 0,-1 0 0,1 0 0,-1 0 0,0-1 0,1 1 0,-1-1 0,0 1 0,4-2 0,-1 0 0,1 0 0,-1 0 0,0-1 0,0 1 0,0-1 0,0 0 0,0-1 0,-1 1 0,0-1 0,1 1 0,-1-2 0,0 1 0,-1 0 0,6-9 0,0-8 0,-9 17 0,1 1 0,0 0 0,0 0 0,0 0 0,0 0 0,0 0 0,1 0 0,-1 1 0,1-1 0,0 0 0,0 1 0,0-1 0,0 1 0,0 0 0,1 0 0,-1-1 0,4-1 0,-6 4 0,1 1 0,0-1 0,-1 0 0,1 0 0,-1 0 0,1 1 0,0-1 0,-1 0 0,1 0 0,-1 1 0,1-1 0,-1 1 0,1-1 0,-1 0 0,1 1 0,-1-1 0,1 1 0,-1-1 0,0 1 0,1-1 0,-1 1 0,0 0 0,1-1 0,-1 1 0,0-1 0,0 1 0,0 0 0,0-1 0,1 1 0,-1-1 0,0 1 0,0 0 0,0-1 0,0 2 0,2 27 0,-2-26 0,0 26 0,-1-17 0,1-1 0,1 0 0,0 0 0,0 1 0,4 12 0,-4-22 0,0 1 0,0 0 0,0-1 0,0 1 0,1-1 0,-1 1 0,1-1 0,-1 0 0,1 1 0,0-1 0,0 0 0,0 0 0,0 0 0,0-1 0,1 1 0,-1-1 0,1 1 0,-1-1 0,1 1 0,-1-1 0,1 0 0,0 0 0,-1-1 0,1 1 0,4 0 0,-2 0 7,0-1 0,0 1-1,1-1 1,-1-1 0,0 1-1,0-1 1,0 0-1,1 0 1,-1 0 0,0-1-1,0 1 1,-1-1 0,1 0-1,0-1 1,-1 1 0,1-1-1,4-4 1,-2 1-156,0 0 1,-1 0-1,0-1 1,0 0-1,-1 0 1,0 0-1,0-1 1,0 0-1,3-9 1,-2 3-6678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24575,'27'0'0,"1"2"0,0 1 0,0 1 0,-1 1 0,35 12 0,-60-16 0,1 0 0,-1 0 0,1 0 0,-1 0 0,1 0 0,-1 1 0,1-1 0,-1 1 0,0-1 0,0 1 0,0 0 0,0 0 0,0 0 0,0 0 0,-1 1 0,1-1 0,-1 0 0,1 1 0,-1-1 0,0 1 0,0-1 0,0 1 0,0 0 0,0-1 0,-1 1 0,1 0 0,-1-1 0,0 1 0,0 0 0,0 0 0,0 0 0,0-1 0,-1 1 0,1 0 0,-1-1 0,0 1 0,1 0 0,-1-1 0,-1 1 0,1-1 0,0 1 0,0-1 0,-1 1 0,0-1 0,-3 4 0,-7 6-151,-2 0-1,1-1 0,-2 0 0,1-1 1,-1 0-1,-1-2 0,0 0 1,-19 7-1,19-8-6674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42 24575,'0'-1'0,"0"-1"0,0 1 0,-1 0 0,1-1 0,0 1 0,-1 0 0,1-1 0,-1 1 0,1 0 0,-1 0 0,1-1 0,-1 1 0,0 0 0,0 0 0,0 0 0,0 0 0,0 0 0,0 0 0,0 0 0,0 0 0,-1 0 0,-1-1 0,-1 0 0,1 0 0,-1 0 0,1 1 0,-1 0 0,0 0 0,-7-1 0,5 1 0,-1 0 0,0 0 0,0 1 0,1 0 0,-1 1 0,0 0 0,0 0 0,-12 3 0,16-2 0,0 0 0,0 0 0,0 0 0,0 1 0,1-1 0,-1 1 0,1 0 0,-1-1 0,1 1 0,0 0 0,0 0 0,0 1 0,1-1 0,-1 0 0,1 1 0,0-1 0,0 1 0,0-1 0,-1 6 0,-1 8 0,1-1 0,0 31 0,1-29 0,1-7 0,0 0 0,0 0 0,1-1 0,4 21 0,-4-28 0,0 0 0,0-1 0,0 1 0,0 0 0,1 0 0,-1-1 0,1 1 0,0-1 0,0 1 0,0-1 0,0 0 0,0 0 0,0 0 0,1 0 0,-1 0 0,0 0 0,1-1 0,0 1 0,-1-1 0,1 0 0,5 2 0,18 4-52,1-2 0,0-1-1,0-1 1,0-1-1,55-3 1,-36 0-999,-24 1-5775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24575,'-15'0'0,"0"0"0,0 1 0,-20 4 0,29-3 0,-1 0 0,1 0 0,0 1 0,0-1 0,0 1 0,0 1 0,1-1 0,-1 1 0,-8 8 0,9-8 0,1 0 0,0 1 0,0-1 0,1 1 0,-1-1 0,1 1 0,0 0 0,0 1 0,1-1 0,0 0 0,0 1 0,0-1 0,0 1 0,1 0 0,0-1 0,0 1 0,0 0 0,1 0 0,0 0 0,0 0 0,1 0 0,-1-1 0,1 1 0,3 9 0,-3-13 0,0 0 0,1 1 0,-1-1 0,1 0 0,-1 0 0,1 0 0,0 0 0,0-1 0,0 1 0,0 0 0,0-1 0,0 0 0,0 1 0,1-1 0,-1 0 0,1 0 0,-1 0 0,0 0 0,1 0 0,0-1 0,-1 1 0,1-1 0,-1 0 0,1 0 0,-1 0 0,1 0 0,0 0 0,-1 0 0,1-1 0,3 0 0,0 0 0,-1 0 0,1-1 0,0 1 0,0-1 0,-1 0 0,1 0 0,-1-1 0,0 0 0,0 0 0,0 0 0,0-1 0,6-5 0,23-24 0,-27 28 0,-1-1 0,0 1 0,-1-1 0,1 0 0,-1 0 0,0-1 0,-1 1 0,1-1 0,-1 0 0,-1-1 0,4-8 0,-7 26 0,0 1 0,1-1 0,0 1 0,0-1 0,1 0 0,1 0 0,5 15 0,-7-18 0,1 0 0,1 0 0,0 0 0,0-1 0,0 0 0,0 1 0,1-1 0,0 0 0,0-1 0,1 1 0,0-1 0,0 0 0,0 0 0,1 0 0,9 6 0,2-6-1365,1-1-5461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24575,'-10'0'0,"0"0"0,-1 0 0,1 2 0,0-1 0,0 1 0,0 0 0,-19 8 0,25-8 0,0 0 0,1 0 0,0 0 0,-1 1 0,1-1 0,0 1 0,0 0 0,0 0 0,1 0 0,-1 0 0,1 0 0,-1 1 0,1-1 0,0 1 0,1 0 0,-1-1 0,0 1 0,1 0 0,0 0 0,0 0 0,0 0 0,1 0 0,-1 4 0,-1 7 0,1 1 0,1-1 0,0 0 0,4 26 0,-4-38 0,1 1 0,0-1 0,-1 0 0,1 0 0,0 0 0,1 0 0,-1 0 0,0 0 0,1 0 0,0 0 0,0 0 0,0-1 0,0 1 0,0-1 0,0 1 0,1-1 0,-1 0 0,1 0 0,-1 0 0,1 0 0,0 0 0,0-1 0,0 1 0,0-1 0,0 0 0,0 0 0,0 0 0,4 1 0,8-1 0,0 0 0,0 0 0,0-1 0,0-1 0,0-1 0,0 0 0,0 0 0,-1-2 0,1 0 0,-1-1 0,0 0 0,0-1 0,-1 0 0,1-1 0,20-15 0,-31 18-76,0 0 1,0 1-1,0-2 0,0 1 0,0 0 0,-1-1 0,0 1 0,0-1 1,0 1-1,0-1 0,-1 0 0,0 0 0,0 0 0,0 0 1,0 0-1,-1 0 0,-1-9 0,2-8-6750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1 24575,'-5'0'0,"0"0"0,1 1 0,-1 0 0,1 0 0,-1 1 0,0-1 0,1 1 0,0 0 0,-1 0 0,-6 5 0,-41 34 0,26-20 0,-3 2 0,-72 51 0,47-37 0,-36 21 0,24-15 0,46-28 0,-34 18 0,25-17 0,-29 22 0,1-1 0,-10 9-1365,48-32-5461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24575,'-1'1'0,"1"-1"0,-1 0 0,0 0 0,0 1 0,1-1 0,-1 1 0,0-1 0,0 1 0,1-1 0,-1 1 0,1-1 0,-1 1 0,0 0 0,1-1 0,-1 1 0,1 0 0,-1-1 0,1 1 0,0 0 0,-1 0 0,1-1 0,0 1 0,-1 0 0,1 0 0,0 1 0,-6 29 0,3-19 0,-7 42 0,9-41 0,-2 0 0,1 0 0,-2-1 0,-7 23 0,5-23 0,2 1 0,-1 0 0,2 1 0,0-1 0,-2 20 0,4-26 0,0 0 0,1 0 0,0 1 0,0-1 0,1 0 0,0 0 0,0 1 0,1-1 0,-1 0 0,2 0 0,4 11 0,-4-14 0,0-1 0,0 1 0,1-1 0,-1 1 0,1-1 0,0 0 0,0-1 0,0 1 0,0-1 0,0 0 0,1 0 0,-1 0 0,1 0 0,-1-1 0,1 0 0,-1 0 0,8 1 0,4 0 0,1 0 0,-1-2 0,29-1 0,-38-1 0,0 0 0,0 0 0,0-1 0,0 0 0,-1 0 0,1 0 0,-1-1 0,0 0 0,0 0 0,0 0 0,0-1 0,-1 0 0,0 0 0,0-1 0,4-6 0,7-4 0,-14 13-114,1 0 1,-1 0-1,0 0 0,0 0 0,0 0 1,-1 0-1,1-1 0,-1 1 0,0-1 1,0 1-1,2-8 0,-1-6-6712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24575,'729'0'-1365,"-707"0"-5461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24575,'0'12'0,"-2"0"0,1 0 0,-2 0 0,1-1 0,-1 1 0,-1-1 0,-9 19 0,-1 6 0,-5 11 0,-2 1 0,-2-2 0,-31 45 0,7-2 0,41-79-105,1-1 0,0 2 0,0-1 0,1 0 0,1 1 0,0 0 0,0-1 0,1 1 0,0 0 0,1 1 0,0-1 0,2 14 0,2-10-6721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24575,'0'456'-1365,"0"-437"-5461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24575,'-72'-1'0,"-79"3"0,142-1 0,-1 1 0,1 1 0,0 0 0,0 0 0,0 1 0,0 0 0,1 0 0,-1 1 0,1 0 0,1 1 0,-1 0 0,1 0 0,0 0 0,0 1 0,0 0 0,-8 13 0,12-15 0,1 1 0,-1 0 0,1 0 0,0 0 0,0 0 0,1 0 0,0 0 0,0 1 0,0-1 0,1 0 0,0 1 0,0-1 0,0 1 0,2 7 0,-1-9 0,0-1 0,0 1 0,0-1 0,1 1 0,0-1 0,0 1 0,0-1 0,0 0 0,0 0 0,1 0 0,0 0 0,0 0 0,0-1 0,0 1 0,1-1 0,-1 0 0,1 0 0,0 0 0,5 3 0,6 0 0,0-1 0,0 0 0,0-1 0,1-1 0,30 3 0,-1-1 0,11 12 0,-46-13 0,0 0 0,0-1 0,1 0 0,13 1 0,169-1 0,-100-5 0,-82 1-341,1 0 0,-1 0-1,14-4 1,-8 1-6485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24575,'42'-8'-499,"-6"-1"709,-29 9-190,0 0 0,0 0-1,0 0 1,0 1 0,0 0 0,0 0-1,0 1 1,-1 0 0,1 0 0,-1 0-1,1 1 1,7 5 0,-10-6-18,0 1-1,0 0 1,0 0 0,0 0-1,-1 1 1,0-1 0,1 1 0,-1 0-1,0 0 1,-1 0 0,1 0-1,-1 0 1,0 1 0,0-1-1,0 1 1,0-1 0,-1 1 0,1 7-1,0-2-1,-1 1 0,0-1 0,0 0 0,-1 1 0,-2 11 0,2-19 0,-1-1 0,1 1 0,-1-1 0,1 0 0,-1 1 0,0-1 0,0 0 0,0 1 0,0-1 0,-1 0 0,1 0 0,0 0 0,-1 0 0,0 0 0,1 0 0,-1 0 0,0 0 0,0-1 0,0 1 0,0-1 0,0 0 0,0 1 0,-1-1 0,1 0 0,0 0 0,-4 1 0,-5 0-341,-1-1 0,1 0-1,-22-1 1,13-1-6485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2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24575,'29'0'0,"-8"1"0,1-1 0,-1-1 0,1 0 0,-1-2 0,1-1 0,-1 0 0,25-9 0,-29 5 0,0-1 0,-1-1 0,29-21 0,22-13 0,-56 36 0,0-1 0,-1 0 0,1 0 0,-2-1 0,1 0 0,-1-1 0,-1 0 0,0 0 0,-1-1 0,9-18 0,-12 20 0,0 0 0,0-1 0,-1 1 0,-1-1 0,0 0 0,0 1 0,-1-13 0,-3-81 0,0 41 0,2 61 0,1-1 0,-1 0 0,0 0 0,-1 0 0,1 0 0,0 0 0,-1 1 0,1-1 0,-1 0 0,0 0 0,0 1 0,0-1 0,0 0 0,-1 1 0,1-1 0,-1 1 0,0 0 0,1 0 0,-1-1 0,0 1 0,0 0 0,0 0 0,-1 1 0,1-1 0,0 0 0,-1 1 0,1-1 0,-1 1 0,1 0 0,-1 0 0,0 0 0,1 0 0,-1 0 0,0 1 0,0-1 0,0 1 0,1 0 0,-1 0 0,0 0 0,0 0 0,0 0 0,0 1 0,1-1 0,-1 1 0,0-1 0,0 1 0,1 0 0,-6 3 0,4-2 0,-1 0 0,0 0 0,1 0 0,-1 1 0,1 0 0,0 0 0,0 0 0,0 1 0,0-1 0,-6 8 0,4-1 0,-1 0 0,2 0 0,-7 16 0,4-9 0,-22 37 0,23-43 0,1-1 0,-1 1 0,2 0 0,0 1 0,0-1 0,1 1 0,-4 18 0,0 21 0,3-24 0,1 1 0,1-1 0,2 50 0,1-75 0,0 0 0,0 0 0,0 1 0,1-1 0,-1 0 0,1 0 0,-1 0 0,1 0 0,0 0 0,0 0 0,0 0 0,0 0 0,0 0 0,0 0 0,1-1 0,2 4 0,-3-4 0,1 0 0,-1 0 0,1-1 0,-1 1 0,1 0 0,-1-1 0,1 1 0,0-1 0,-1 1 0,1-1 0,0 0 0,-1 0 0,1 0 0,0 0 0,-1 0 0,1 0 0,2-1 0,3-1 0,1 0 0,-1-1 0,0 0 0,1 0 0,-2-1 0,1 0 0,10-8 0,-11 8 0,3-2 0,0-1 0,0 1 0,0 0 0,1 1 0,0 0 0,13-4 0,-21 8 0,0 1 0,0 0 0,0-1 0,0 1 0,0 0 0,0 0 0,0 0 0,0 0 0,1 0 0,-1 1 0,0-1 0,0 1 0,0-1 0,0 1 0,0 0 0,2 1 0,-2 0 0,0 0 0,1 0 0,-1 0 0,0 0 0,0 0 0,0 0 0,-1 1 0,1-1 0,0 1 0,-1 0 0,0-1 0,1 1 0,-1 0 0,1 4 0,1 4 0,-1 1 0,0-1 0,0 22 0,-2-23 0,1 0 0,0 0 0,1 0 0,-1-1 0,6 14 0,-6-19 0,1-1 0,-1 0 0,1 0 0,0 0 0,0 0 0,0-1 0,1 1 0,-1 0 0,1-1 0,-1 0 0,1 1 0,0-1 0,0 0 0,0 0 0,0-1 0,0 1 0,0-1 0,1 1 0,4 0 0,-2 0-80,-1-1 0,0 1-1,1-1 1,-1-1 0,1 1-1,-1-1 1,1 0 0,-1 0-1,1-1 1,-1 1 0,1-1 0,-1-1-1,1 1 1,-1-1 0,0 0-1,9-4 1,-2-2-6746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2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24575,'-1'0'0,"0"0"0,-1 1 0,1-1 0,0 0 0,0 1 0,-1 0 0,1-1 0,0 1 0,0 0 0,0-1 0,0 1 0,0 0 0,0 0 0,0 0 0,0 0 0,0 0 0,0 2 0,-18 25 0,6-8 0,6-12 0,0 1 0,1-1 0,0 1 0,1 0 0,0 0 0,0 1 0,1-1 0,0 1 0,1 0 0,0 0 0,1 0 0,0 1 0,0-1 0,1 1 0,0-1 0,2 16 0,-1-24 0,0 0 0,0-1 0,0 1 0,1 0 0,-1 0 0,1 0 0,-1 0 0,1-1 0,0 1 0,-1 0 0,1-1 0,0 1 0,0 0 0,0-1 0,1 1 0,-1-1 0,0 1 0,0-1 0,1 0 0,-1 0 0,1 0 0,-1 1 0,1-1 0,0-1 0,-1 1 0,1 0 0,0 0 0,0-1 0,-1 1 0,1-1 0,0 1 0,0-1 0,0 0 0,0 0 0,0 1 0,0-2 0,-1 1 0,1 0 0,2 0 0,1-1 0,1-1 0,-1 1 0,0-1 0,0 0 0,0 0 0,0 0 0,0-1 0,-1 1 0,1-1 0,-1 0 0,1-1 0,5-6 0,-4 4 0,-1 0 0,0 0 0,0-1 0,-1 0 0,0 0 0,0 0 0,0 0 0,-1-1 0,0 1 0,-1-1 0,0 0 0,0 0 0,1-11 0,-1 9 0,0 8 0,4 18 0,1 29 0,-7-37 0,2-1 0,-1 1 0,1-1 0,1 1 0,-1-1 0,1 0 0,0 0 0,1 0 0,0 0 0,0-1 0,0 1 0,1-1 0,0 0 0,0 0 0,0-1 0,1 0 0,0 0 0,0 0 0,0 0 0,8 3 0,-9-5 0,-1-1 0,1 1 0,0-1 0,0 0 0,0-1 0,0 1 0,0-1 0,0 0 0,0 0 0,1 0 0,-1-1 0,0 0 0,0 0 0,1 0 0,-1-1 0,0 0 0,0 0 0,0 0 0,1 0 0,-1-1 0,-1 0 0,1 0 0,0 0 0,0-1 0,-1 0 0,1 0 0,-1 0 0,0 0 0,0-1 0,4-4 0,-2 0 0,0 0 0,0-1 0,-1 0 0,0-1 0,5-14 0,9-17 0,24-37 0,-43 78 0,1 0 0,-1-1 0,0 1 0,0 0 0,0 0 0,0 0 0,0-1 0,1 1 0,-1 0 0,0 0 0,0 0 0,0-1 0,1 1 0,-1 0 0,0 0 0,0 0 0,0 0 0,1 0 0,-1 0 0,0 0 0,0-1 0,1 1 0,-1 0 0,0 0 0,0 0 0,1 0 0,-1 0 0,0 0 0,0 0 0,1 0 0,-1 0 0,0 0 0,0 0 0,1 1 0,-1-1 0,0 0 0,0 0 0,1 0 0,-1 0 0,0 0 0,8 13 0,1 22 0,-8-32 0,4 43 0,-4-30 0,1 0 0,5 20 0,-6-32 0,0-1 0,0 1 0,0-1 0,0 0 0,1 0 0,-1 0 0,1 0 0,0 0 0,0 0 0,0 0 0,0-1 0,1 1 0,-1-1 0,1 1 0,5 3 0,-7-5 0,0-1 0,0 0 0,0 1 0,0-1 0,0 0 0,0 0 0,0 1 0,0-1 0,0 0 0,0 0 0,0 0 0,1 0 0,-1 0 0,0-1 0,0 1 0,0 0 0,0 0 0,0-1 0,0 1 0,0-1 0,0 1 0,0-1 0,0 1 0,0-1 0,-1 1 0,1-1 0,0 0 0,0 0 0,0 1 0,0-3 0,25-33 0,-12 16 0,-1 4 0,1 2 0,1 0 0,24-18 0,-35 28 0,1 1 0,0-1 0,0 1 0,0 0 0,1 1 0,-1-1 0,1 1 0,0 0 0,-1 0 0,1 1 0,0 0 0,0 0 0,0 0 0,0 1 0,0 0 0,6 0 0,-9 1 0,0-1 0,-1 1 0,1 0-1,-1 0 1,1 0 0,-1 1 0,1-1 0,-1 1-1,0-1 1,1 1 0,-1 0 0,0-1-1,0 1 1,0 0 0,-1 0 0,1 1 0,0-1-1,-1 0 1,1 1 0,-1-1 0,0 1-1,2 4 1,0 4 12,0 1 0,-1 0 0,0 1 0,0 12 0,-1-14-296,0 0 0,1-1 0,0 1 0,3 11 0,1-8-6542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2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24575,'5'0'0,"1"-1"0,-1 0 0,0 0 0,0-1 0,0 1 0,0-1 0,0 0 0,-1-1 0,8-3 0,43-32 0,-35 23 0,-15 12 0,0-1 0,0 2 0,1-1 0,-1 0 0,1 1 0,0 0 0,0 1 0,-1-1 0,1 1 0,0 0 0,0 0 0,0 1 0,0 0 0,0 0 0,0 0 0,10 2 0,-12-1 0,0 0 0,0 1 0,1-1 0,-1 1 0,0 0 0,0 0 0,-1 0 0,1 0 0,0 1 0,-1-1 0,1 1 0,-1 0 0,0 0 0,0 0 0,0 1 0,0-1 0,-1 1 0,0-1 0,1 1 0,-1 0 0,0 0 0,-1 0 0,2 4 0,9 28-1365,-7-22-5461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2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24575,'3'0'0,"4"3"0,8 1 0,1 7 0,1 1 0,1-1 0,-2 0 0,-1-1 0,-4 0 0,4 0 0,2-3 0,2-3 0,-3 2 0,0 0 0,-4 4 0,-3 2-8191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2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4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24575,'-3'0'0,"-1"3"0,0 8 0,-3 2 0,1 2 0,-6-2 0,-1 1 0,-1-3 0,1 1 0,0-3 0,-1 5 0,-4-1 0,-3 1 0,-1-2 0,3-3-8191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56 24575,'0'-2'0,"0"-1"0,-1 1 0,1-1 0,-1 1 0,0-1 0,1 1 0,-1-1 0,-1 1 0,1 0 0,0-1 0,0 1 0,-1 0 0,1 0 0,-1 0 0,0 0 0,0 0 0,0 0 0,0 1 0,0-1 0,0 1 0,0-1 0,0 1 0,-1 0 0,1 0 0,0 0 0,-1 0 0,1 0 0,-1 0 0,1 1 0,-1-1 0,1 1 0,-1 0 0,0-1 0,-4 2 0,3-2 0,-1 1 0,1 0 0,-1 0 0,1 1 0,-1-1 0,1 1 0,-1 0 0,1 0 0,0 0 0,-1 1 0,1 0 0,0 0 0,0 0 0,0 0 0,0 0 0,1 1 0,-1 0 0,1 0 0,-1 0 0,-2 3 0,0 5 0,1 0 0,0 0 0,1 0 0,0 1 0,1 0 0,0-1 0,0 1 0,2 0 0,-1 0 0,2 22 0,0-32 0,0 0 0,1 0 0,-1 0 0,1 0 0,-1 0 0,1 1 0,0-1 0,0 0 0,0 0 0,0-1 0,0 1 0,0 0 0,1 0 0,-1 0 0,0-1 0,1 1 0,0-1 0,-1 1 0,1-1 0,0 0 0,0 0 0,0 1 0,0-1 0,-1-1 0,2 1 0,-1 0 0,0 0 0,0-1 0,0 1 0,0-1 0,3 1 0,8 0 0,1 1 0,-1-2 0,27-1 0,-23 0 0,-11 0 0,1 1 0,0-2 0,-1 1 0,0 0 0,1-1 0,-1 0 0,0-1 0,0 1 0,0-1 0,0-1 0,0 1 0,-1-1 0,1 0 0,-1 0 0,0 0 0,-1-1 0,1 0 0,-1 0 0,1 0 0,-2 0 0,1-1 0,0 1 0,-1-1 0,0 0 0,-1 0 0,1 0 0,-1-1 0,0 1 0,1-12 0,-2-10 0,-1 25 0,-1 19 0,0 226 0,-1-228 0,0 1 0,-1-1 0,-1 0 0,0 0 0,-1-1 0,-1 1 0,-13 24 0,18-37 0,1 1 0,-1 0 0,0-1 0,0 1 0,0-1 0,0 1 0,0-1 0,0 0 0,0 1 0,-1-1 0,1 0 0,0 0 0,-1 0 0,1 0 0,-1 0 0,1 0 0,-1 0 0,1-1 0,-4 2 0,4-2 0,-1 0 0,1 0 0,-1 0 0,1 0 0,-1-1 0,1 1 0,0 0 0,-1-1 0,1 1 0,-1-1 0,1 1 0,0-1 0,0 0 0,-1 0 0,1 1 0,0-1 0,0 0 0,-2-2 0,-1-1 0,1-1 0,-1 1 0,1-1 0,0 0 0,0 1 0,1-1 0,-1 0 0,1-1 0,0 1 0,1 0 0,-2-6 0,1 2 0,1 0 0,0 1 0,1-1 0,0 0 0,0 0 0,1 1 0,0-1 0,1 0 0,2-9 0,-2 13 0,0 1 0,0-1 0,0 1 0,1-1 0,0 1 0,0 0 0,0 0 0,0 0 0,1 0 0,-1 1 0,1-1 0,0 1 0,0 0 0,1 0 0,-1 0 0,9-3 0,52-28-1365,-43 23-5461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4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0,0 0 0,0 1 0,-1-1 0,1 1 0,0-1 0,0 1 0,-1 0 0,1-1 0,0 1 0,-1 0 0,1-1 0,0 1 0,-1 0 0,1 0 0,-1 0 0,0 0 0,1-1 0,-1 1 0,0 0 0,1 0 0,-1 0 0,0 0 0,0 0 0,0 0 0,0 1 0,4 31 0,-4-29 0,0 48 0,-1-38 0,0-1 0,1 0 0,1 1 0,1-1 0,-1 0 0,6 15 0,-7-26 0,1 0 0,0 0 0,-1 0 0,1-1 0,0 1 0,0 0 0,1 0 0,-1-1 0,0 1 0,0-1 0,1 1 0,-1-1 0,1 0 0,-1 1 0,1-1 0,0 0 0,0 0 0,-1 0 0,1 0 0,0 0 0,0-1 0,0 1 0,0-1 0,0 1 0,0-1 0,0 1 0,0-1 0,0 0 0,0 0 0,0 0 0,0 0 0,0-1 0,0 1 0,0 0 0,0-1 0,0 0 0,0 1 0,0-1 0,2-1 0,4-2 0,0 1 0,0-1 0,0-1 0,-1 0 0,0 0 0,0 0 0,11-11 0,-12 10-273,-1 0 0,0-1 0,0 1 0,6-12 0,-4 3-6553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24575,'0'4'0,"0"3"0,0 5 0,0-1-8191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30 24575,'-1'-2'0,"-1"0"0,1 0 0,-1 0 0,0 0 0,0 0 0,0 0 0,0 0 0,0 1 0,0-1 0,0 1 0,0-1 0,-1 1 0,1 0 0,0 0 0,-1 0 0,1 0 0,-1 0 0,0 1 0,1-1 0,-1 1 0,0-1 0,1 1 0,-1 0 0,0 0 0,1 0 0,-1 1 0,1-1 0,-1 1 0,0-1 0,1 1 0,-1 0 0,1 0 0,-1 0 0,1 0 0,0 1 0,-1-1 0,1 0 0,0 1 0,0 0 0,0-1 0,0 1 0,0 0 0,1 0 0,-1 0 0,0 1 0,1-1 0,0 0 0,-3 4 0,0 14 0,1-1 0,0 1 0,2 0 0,0-1 0,1 1 0,1 0 0,5 29 0,-6-46 0,1-1 0,0 1 0,-1 0 0,1 0 0,0-1 0,0 1 0,0-1 0,1 1 0,-1-1 0,1 1 0,-1-1 0,1 0 0,0 1 0,0-1 0,0 0 0,0-1 0,0 1 0,0 0 0,1 0 0,-1-1 0,1 1 0,-1-1 0,1 0 0,-1 0 0,1 0 0,0 0 0,-1 0 0,1-1 0,0 1 0,0-1 0,0 0 0,-1 0 0,1 0 0,4 0 0,-3 0 0,1-1 0,-1 0 0,1 1 0,-1-2 0,1 1 0,-1 0 0,0-1 0,0 0 0,1 0 0,-1 0 0,0 0 0,-1-1 0,1 0 0,0 1 0,-1-1 0,0-1 0,1 1 0,-1 0 0,-1-1 0,6-7 0,-2 0 0,-1-1 0,-1 1 0,0-1 0,0-1 0,-1 1 0,0 0 0,0-17 0,3 7 0,-6 21 0,0 1 0,1 0 0,-1 0 0,0-1 0,0 1 0,1 0 0,-1 0 0,0 0 0,0-1 0,1 1 0,-1 0 0,0 0 0,0 0 0,1 0 0,-1 0 0,0 0 0,1 0 0,-1 0 0,0-1 0,1 1 0,-1 0 0,0 0 0,0 0 0,1 1 0,-1-1 0,0 0 0,1 0 0,-1 0 0,0 0 0,1 0 0,-1 0 0,0 0 0,0 0 0,1 1 0,1 0 0,0 1 0,-1 0 0,1 0 0,0 0 0,-1 0 0,0 0 0,1 0 0,-1 0 0,0 0 0,0 0 0,0 1 0,0-1 0,0 3 0,1 4 0,1 0 0,0-1 0,0 1 0,1-1 0,0 1 0,0-1 0,10 13 0,-11-18 0,0 0 0,0 1 0,1-1 0,0 0 0,-1-1 0,1 1 0,0-1 0,0 1 0,0-1 0,1 0 0,-1-1 0,1 1 0,-1-1 0,1 0 0,-1 0 0,1 0 0,5 0 0,37 0-1365,-25-2-5461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4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24 24575,'0'-1'0,"0"0"0,0 0 0,0 0 0,0-1 0,0 1 0,0 0 0,-1 0 0,1 0 0,0 0 0,-1-1 0,1 1 0,-1 0 0,1 0 0,-1 0 0,1 0 0,-2-1 0,1 2 0,1-1 0,-1 1 0,1 0 0,-1-1 0,1 1 0,-1 0 0,1 0 0,-1-1 0,1 1 0,-1 0 0,0 0 0,1 0 0,-1 0 0,1 0 0,-1 0 0,0 0 0,1 0 0,-1 0 0,1 0 0,-1 0 0,0 0 0,0 1 0,-1-1 0,0 1 0,0 0 0,0 0 0,0 0 0,0 1 0,0-1 0,0 0 0,1 1 0,-1-1 0,1 1 0,-1 0 0,1-1 0,-1 1 0,1 0 0,-1 2 0,-5 10 0,1-1 0,-6 24 0,11-33 0,0 0 0,0 0 0,0 0 0,1 0 0,-1 0 0,1 0 0,0 0 0,0 0 0,1 0 0,-1 0 0,1 0 0,0 0 0,0 0 0,2 5 0,-3-9 0,1 1 0,-1-1 0,0 1 0,1-1 0,-1 0 0,0 1 0,1-1 0,-1 0 0,1 0 0,-1 1 0,1-1 0,-1 0 0,1 0 0,-1 0 0,1 1 0,-1-1 0,1 0 0,-1 0 0,1 0 0,-1 0 0,1 0 0,-1 0 0,1 0 0,-1 0 0,1 0 0,-1 0 0,1 0 0,-1 0 0,0-1 0,1 1 0,-1 0 0,1 0 0,-1 0 0,1-1 0,-1 1 0,1 0 0,-1-1 0,0 1 0,1 0 0,-1-1 0,0 1 0,1 0 0,-1-1 0,0 1 0,1-1 0,15-19 0,-5-7 0,10-38 0,-17 51 0,-4 27-89,-1 2 133,1 1 0,1 0 0,0 0 0,6 25 1,-6-38-86,-1-1 1,1 1-1,-1-1 1,1 1-1,0-1 1,0 0-1,0 1 1,1-1 0,-1 0-1,1 0 1,-1 0-1,1 0 1,-1 0-1,1 0 1,0-1-1,0 1 1,0 0-1,0-1 1,0 1 0,0-1-1,1 0 1,-1 0-1,0 0 1,1 0-1,-1 0 1,1-1-1,-1 1 1,1 0 0,-1-1-1,1 0 1,-1 0-1,1 0 1,-1 0-1,1 0 1,-1 0-1,4-2 1,9-1-6786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24575,'-4'-1'0,"0"1"0,0 0 0,0 0 0,0 1 0,0-1 0,0 1 0,0 0 0,1 0 0,-1 0 0,0 1 0,0-1 0,1 1 0,-1 0 0,1 0 0,0 0 0,-1 0 0,1 0 0,0 1 0,0 0 0,0-1 0,1 1 0,-1 0 0,1 1 0,0-1 0,0 0 0,0 1 0,-3 6 0,-2 2 0,1 1 0,0 0 0,1 0 0,1 0 0,0 0 0,-3 22 0,7-32 0,-1 0 0,1 0 0,0 0 0,0 0 0,0 0 0,1 0 0,-1 0 0,1-1 0,-1 1 0,1 0 0,0 0 0,0 0 0,0-1 0,1 1 0,-1 0 0,1-1 0,-1 1 0,1-1 0,0 0 0,0 1 0,0-1 0,0 0 0,0 0 0,0 0 0,1-1 0,-1 1 0,1 0 0,-1-1 0,1 0 0,0 0 0,-1 1 0,1-1 0,0-1 0,0 1 0,0 0 0,0-1 0,4 1 0,0 0 0,0-1 0,0 0 0,0 0 0,0 0 0,0-1 0,0 0 0,0 0 0,0-1 0,0 0 0,-1 0 0,1 0 0,-1-1 0,1 0 0,-1-1 0,0 1 0,0-1 0,0 0 0,-1-1 0,1 1 0,-1-1 0,0 0 0,-1 0 0,1-1 0,-1 1 0,7-13 0,-7 10-273,-1-1 0,-1 1 0,1 0 0,1-10 0,-2 2-6553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138 285 24575,'0'-1'0,"0"1"0,-1-1 0,1 0 0,0 1 0,0-1 0,-1 0 0,1 1 0,-1-1 0,1 0 0,0 1 0,-1-1 0,1 1 0,-1-1 0,1 1 0,-1-1 0,0 1 0,1-1 0,-1 1 0,1 0 0,-1-1 0,0 1 0,1 0 0,-1-1 0,0 1 0,0 0 0,1 0 0,-2-1 0,-24-2 0,22 2 0,0 1 0,1-1 0,-1 1 0,1 0 0,-1 0 0,1 1 0,-1-1 0,1 1 0,0-1 0,-1 1 0,1 0 0,0 0 0,0 0 0,-1 1 0,1-1 0,0 1 0,0 0 0,0 0 0,-2 2 0,2-1 0,0 1 0,1-1 0,0 0 0,0 1 0,0-1 0,0 1 0,0-1 0,1 1 0,-1 0 0,1 0 0,0 0 0,0 0 0,1 0 0,-1 0 0,1 5 0,-1 5 0,-1 50 0,2-60 0,0-1 0,0 1 0,1-1 0,-1 0 0,1 1 0,0-1 0,0 0 0,0 1 0,1-1 0,-1 0 0,1 0 0,-1 0 0,1 0 0,3 4 0,-4-6 0,0-1 0,0 1 0,0 0 0,0 0 0,-1-1 0,1 1 0,0-1 0,0 1 0,1-1 0,-1 1 0,0-1 0,0 1 0,0-1 0,0 0 0,0 0 0,0 0 0,0 0 0,1 0 0,-1 0 0,0 0 0,0 0 0,0 0 0,0 0 0,0 0 0,0-1 0,1 1 0,-1-1 0,0 1 0,0 0 0,0-1 0,0 0 0,0 1 0,0-1 0,-1 0 0,1 1 0,0-1 0,0 0 0,0 0 0,-1 0 0,1 0 0,0 0 0,-1 0 0,1 0 0,-1 0 0,2-1 0,2-7 0,0 1 0,0-1 0,0 0 0,2-9 0,-6 17 0,9-36 0,9-65 0,-10 43 0,10-9 0,-13 52 0,-1-1 0,0 1 0,3-34 0,-7 2 0,0 44 0,0 7 0,-1 26 0,0 48 0,3 116 0,-2-185 0,1-1 0,0 1 0,0 0 0,1 0 0,0-1 0,1 1 0,-1-1 0,7 12 0,-7-16 0,0 0 0,0-1 0,0 1 0,1 0 0,-1-1 0,1 1 0,0-1 0,0 0 0,-1 0 0,1 0 0,1 0 0,-1-1 0,0 1 0,0-1 0,1 0 0,-1 0 0,0 0 0,1 0 0,-1 0 0,6 0 0,86-1-1365,-74-1-5461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24575,'-1'53'0,"-1"-26"0,2 0 0,4 34 0,-3-57 4,-1 0 0,1-1-1,0 1 1,0 0 0,0-1 0,1 1-1,0-1 1,-1 1 0,1-1 0,0 0-1,0 0 1,1 1 0,-1-2 0,1 1-1,-1 0 1,1 0 0,0-1 0,0 1-1,0-1 1,1 0 0,-1 0 0,0 0-1,1-1 1,-1 1 0,1-1 0,-1 0-1,1 0 1,0 0 0,0 0 0,-1-1-1,7 1 1,-5-1-57,-1 0 0,0-1 0,1 1 0,-1-1 0,0 0 0,0 0 0,1 0 0,-1-1 0,0 1 0,0-1 0,-1 0 0,1 0 0,0-1-1,-1 1 1,1-1 0,-1 0 0,0 1 0,1-2 0,-2 1 0,1 0 0,0-1 0,-1 1 0,1-1 0,-1 1 0,0-1 0,0 0 0,2-7 0,0-5-6773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24575,'3'0'0,"5"0"0,3 0 0,1 3 0,-2 8 0,-3 2-8191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3 201 24575,'3'-7'0,"-1"1"0,1 0 0,1-1 0,-1 1 0,1 1 0,9-12 0,7-12 0,-16 21 0,0 1 0,0-1 0,-1 1 0,-1-1 0,3-9 0,-4 14 0,-1 0 0,1 0 0,-1 0 0,0 0 0,0 0 0,0 0 0,0 0 0,0 0 0,0 0 0,-1 0 0,0 0 0,1 0 0,-1 0 0,0 1 0,-1-1 0,-1-4 0,3 7 0,-1-1 0,1 1 0,0-1 0,-1 0 0,1 1 0,0-1 0,-1 1 0,1-1 0,-1 1 0,1 0 0,-1-1 0,1 1 0,-1 0 0,1-1 0,-1 1 0,1 0 0,-1-1 0,1 1 0,-1 0 0,0 0 0,1 0 0,-1-1 0,0 1 0,1 0 0,-1 0 0,1 0 0,-1 0 0,0 0 0,0 0 0,0 1 0,-1 0 0,1-1 0,0 1 0,0 0 0,0 0 0,0 0 0,0-1 0,1 1 0,-1 0 0,0 0 0,0 1 0,0-1 0,0 1 0,-14 37 0,12-28 0,-3 9 0,1 1 0,1 0 0,-3 36 0,7-52 0,0 0 0,1 1 0,-1-1 0,1 0 0,0 0 0,0 0 0,1 0 0,0 0 0,2 4 0,-3-6 0,1-1 0,-1 1 0,1-1 0,0 0 0,0 0 0,0 0 0,0 0 0,0 0 0,0 0 0,0 0 0,1-1 0,-1 1 0,1-1 0,-1 1 0,1-1 0,0 0 0,3 1 0,-3-2 0,0 1 0,0-1 0,0 1 0,1-1 0,-1 0 0,0 0 0,0 0 0,1-1 0,-1 1 0,0-1 0,0 0 0,0 1 0,0-2 0,0 1 0,0 0 0,0 0 0,0-1 0,-1 0 0,1 1 0,0-1 0,-1 0 0,1-1 0,-1 1 0,0 0 0,4-6 0,4-5 0,-1-1 0,0 0 0,13-30 0,-6 11 0,-15 32 0,0 0 0,-1 0 0,1-1 0,0 1 0,0 0 0,0 0 0,0 0 0,0 0 0,0 0 0,0 0 0,0 0 0,0 0 0,0 0 0,3 0 0,-4 1 0,1-1 0,0 1 0,-1 0 0,1 0 0,0 0 0,-1 0 0,1 0 0,0 0 0,-1 0 0,1 0 0,0 0 0,-1 1 0,1-1 0,0 0 0,-1 0 0,1 1 0,-1-1 0,1 0 0,0 1 0,-1-1 0,2 1 0,0 1 0,-1 0 0,1 0 0,0 1 0,-1-1 0,1 0 0,-1 1 0,0-1 0,1 1 0,-1-1 0,0 1 0,-1 0 0,2 4 0,1 37 0,-3-36 0,0 0 0,1 0 0,-1 0 0,2 0 0,3 15 0,-5-23 0,0 0 0,0 0 0,1 1 0,-1-1 0,0 0 0,0 0 0,0 1 0,0-1 0,1 0 0,-1 0 0,0 1 0,0-1 0,1 0 0,-1 0 0,0 0 0,0 1 0,1-1 0,-1 0 0,0 0 0,0 0 0,1 0 0,-1 0 0,0 0 0,1 1 0,-1-1 0,0 0 0,1 0 0,-1 0 0,0 0 0,0 0 0,1 0 0,-1 0 0,0 0 0,1-1 0,-1 1 0,0 0 0,1 0 0,-1 0 0,0 0 0,0 0 0,1 0 0,-1-1 0,0 1 0,0 0 0,1 0 0,-1 0 0,0-1 0,0 1 0,1 0 0,-1 0 0,0-1 0,0 1 0,0 0 0,0 0 0,1-1 0,-1 1 0,0 0 0,0 0 0,0-1 0,11-17 0,-6 6 0,1 1 0,1 0 0,0 1 0,1 0 0,16-18 0,-22 25 0,1 0 0,-1 1 0,1-1 0,0 1 0,0 0 0,0 0 0,0 0 0,0 0 0,0 0 0,1 1 0,-1-1 0,1 1 0,-1 0 0,1 0 0,-1 1 0,1-1 0,-1 1 0,1-1 0,0 1 0,-1 0 0,1 0 0,0 1 0,-1-1 0,1 1 0,3 1 0,-4-1-14,-1 1-1,1 0 0,-1 0 1,0 0-1,0 0 1,0 0-1,0 0 0,0 1 1,0-1-1,-1 1 1,1-1-1,-1 1 0,0 0 1,1-1-1,-1 1 1,-1 0-1,1 0 0,1 5 1,2 5-1074,1 2-5738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24575,'0'-4'0,"1"0"0,0 0 0,0 0 0,1 0 0,-1 1 0,1-1 0,0 0 0,0 1 0,0-1 0,0 1 0,1 0 0,-1 0 0,5-4 0,0-1 0,0 1 0,1 0 0,0 0 0,10-6 0,-14 10 0,1 1 0,-1-1 0,1 1 0,0 0 0,0 0 0,0 0 0,0 1 0,6-2 0,-10 3 0,0 0 0,1 0 0,-1 0 0,0 0 0,0 1 0,0-1 0,1 0 0,-1 0 0,0 1 0,0-1 0,0 1 0,0-1 0,0 1 0,0-1 0,0 1 0,0 0 0,0 0 0,0-1 0,0 1 0,0 0 0,0 0 0,-1 0 0,1 0 0,0 0 0,-1 0 0,1 0 0,-1 0 0,1 0 0,-1 0 0,1 0 0,-1 1 0,0-1 0,1 0 0,-1 0 0,0 0 0,0 1 0,0-1 0,0 0 0,0 2 0,1 29 18,-3 35 0,1-24-1419,0-20-5425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24575,'3'0'0,"8"0"0,5 0 0,-1-3 0,2-2 0,-4 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24575,'1'0'0,"0"1"0,0-1 0,0 0 0,0 1 0,-1-1 0,1 1 0,0-1 0,0 1 0,-1 0 0,1-1 0,0 1 0,-1 0 0,1-1 0,0 1 0,-1 0 0,1 0 0,-1 0 0,0-1 0,1 1 0,-1 0 0,1 0 0,-1 0 0,0 0 0,0 0 0,0 0 0,0 0 0,1 1 0,2 32 0,-3-30 0,1 16 0,1-2 0,-2 1 0,0-1 0,-3 26 0,2-39 0,0 0 0,-1 1 0,1-1 0,-1 0 0,0 0 0,-1 0 0,1 0 0,-1-1 0,0 1 0,0-1 0,0 1 0,0-1 0,-1 0 0,0 0 0,-8 6 0,-2 1-170,0 0-1,-2-1 0,1-1 1,-1-1-1,0 0 0,-1-1 1,-28 8-1,28-11-6655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 24575,'0'-1'0,"-1"1"0,1-1 0,0 0 0,0 0 0,-1 1 0,1-1 0,0 1 0,-1-1 0,1 0 0,-1 1 0,1-1 0,-1 1 0,1-1 0,-1 1 0,1-1 0,-1 1 0,0-1 0,1 1 0,-1 0 0,1-1 0,-1 1 0,0 0 0,0 0 0,1-1 0,-1 1 0,0 0 0,-1 0 0,-23-4 0,20 4 0,2-1 0,0 1 0,0 0 0,0 0 0,0 0 0,0 1 0,0-1 0,0 0 0,0 1 0,0 0 0,0 0 0,0 0 0,0 0 0,1 0 0,-1 1 0,0-1 0,1 1 0,-1 0 0,-2 2 0,2 0 0,0-1 0,0 1 0,0-1 0,1 1 0,0 0 0,-1 0 0,1 0 0,1 1 0,-1-1 0,1 0 0,-1 5 0,-1 9 0,0-1 0,2 1 0,0-1 0,1 1 0,3 21 0,-3-36 0,1 0 0,-1 0 0,0 0 0,1 0 0,0 0 0,0 0 0,0 0 0,0 0 0,0 0 0,0 0 0,1-1 0,-1 1 0,1-1 0,0 1 0,0-1 0,0 1 0,0-1 0,0 0 0,1 0 0,3 3 0,1-2 0,1 1 0,0-1 0,0-1 0,0 0 0,0 0 0,10 1 0,-5 0 0,28 2 0,0 0 0,1-3 0,0-2 0,43-5 0,-72 3 0,0-1 0,-1-1 0,1 0 0,-1-1 0,0 0 0,0-1 0,0 0 0,-1-1 0,0 0 0,13-12 0,-5 6 0,-16 10 0,0 1 0,0-1 0,0 0 0,-1 0 0,0 0 0,1-1 0,-1 1 0,0-1 0,0 1 0,-1-1 0,1 1 0,-1-1 0,0 0 0,0 0 0,0 0 0,0 0 0,-1 0 0,1 0 0,-1 1 0,0-1 0,-1-8 0,0 2 0,-1 1 0,0-1 0,0 0 0,0 1 0,-1 0 0,-1-1 0,-8-15 0,11 23 0,0 1 0,1-1 0,-2 0 0,1 1 0,0-1 0,0 1 0,0-1 0,-1 1 0,1-1 0,-1 1 0,1 0 0,-1 0 0,1 0 0,-1 0 0,0 0 0,0 0 0,1 0 0,-1 1 0,0-1 0,0 0 0,0 1 0,0 0 0,0-1 0,0 1 0,0 0 0,1 0 0,-1 0 0,0 0 0,0 0 0,0 1 0,0-1 0,0 1 0,0-1 0,0 1 0,0 0 0,1-1 0,-1 1 0,0 0 0,1 0 0,-1 0 0,-2 3 0,-1-1 0,0 1 0,0 0 0,1 1 0,0-1 0,0 1 0,0 0 0,0 0 0,1 0 0,0 0 0,0 1 0,0-1 0,-2 9 0,2-1 0,0-1 0,1 1 0,1-1 0,0 1 0,2 22 0,-1-31 0,1 1 0,0-1 0,0 0 0,0 0 0,0 0 0,0 0 0,1 0 0,0 0 0,3 5 0,-4-8 0,0 1 0,0-1 0,1 1 0,-1-1 0,1 1 0,-1-1 0,1 0 0,-1 0 0,1 0 0,0 0 0,0 0 0,-1 0 0,1 0 0,0-1 0,0 1 0,0-1 0,0 1 0,0-1 0,0 0 0,3 0 0,-1 0 0,0 0 0,0-1 0,-1 1 0,1-1 0,0 0 0,-1-1 0,1 1 0,-1 0 0,1-1 0,-1 0 0,0 0 0,0 0 0,1 0 0,-1 0 0,-1-1 0,1 1 0,0-1 0,-1 0 0,3-3 0,0-1 0,0 0 0,0-1 0,-1 1 0,0-1 0,-1 0 0,1 0 0,1-10 0,4-2 0,-9 20 0,0 0 0,1 0 0,-1 0 0,0 0 0,0 0 0,1 0 0,-1 0 0,0 0 0,0 0 0,0 0 0,1 0 0,-1 0 0,0 0 0,0 0 0,1 0 0,-1 1 0,0-1 0,0 0 0,0 0 0,1 0 0,-1 0 0,0 0 0,0 1 0,0-1 0,0 0 0,1 0 0,-1 0 0,0 1 0,0-1 0,0 0 0,0 0 0,0 0 0,0 1 0,1-1 0,-1 0 0,0 0 0,0 1 0,0-1 0,0 0 0,0 0 0,0 1 0,10 44 0,-6-23 0,-3-17 0,1-1 0,0 1 0,0-1 0,1 0 0,-1 1 0,1-1 0,0 0 0,0-1 0,0 1 0,1 0 0,-1-1 0,1 0 0,0 0 0,0 0 0,0 0 0,0-1 0,0 1 0,1-1 0,-1 0 0,1 0 0,-1-1 0,1 1 0,0-1 0,0 0 0,-1-1 0,10 1 0,-10-1 0,0 0 0,0 0 0,0 0 0,0-1 0,0 1 0,-1-1 0,1 0 0,0-1 0,0 1 0,-1-1 0,1 1 0,-1-1 0,1 0 0,-1 0 0,0-1 0,0 1 0,0-1 0,0 1 0,0-1 0,-1 0 0,1 0 0,-1 0 0,0 0 0,0-1 0,0 1 0,0-1 0,0 1 0,-1-1 0,1 0 0,-1 1 0,0-1 0,-1 0 0,2-6 0,-2 2 0,1 0 0,1 0 0,-1 1 0,1-1 0,0 1 0,1 0 0,0-1 0,7-12 0,-9 20 0,-1-1 0,0 1 0,0 0 0,0 0 0,1 0 0,-1 0 0,0 0 0,0-1 0,1 1 0,-1 0 0,0 0 0,0 0 0,0 0 0,1 0 0,-1 0 0,0 0 0,1 0 0,-1 0 0,0 0 0,0 0 0,1 0 0,-1 0 0,0 0 0,0 0 0,1 0 0,-1 0 0,0 0 0,0 1 0,0-1 0,1 0 0,-1 0 0,0 0 0,0 0 0,1 0 0,-1 1 0,0-1 0,0 0 0,0 0 0,0 0 0,1 1 0,-1-1 0,0 0 0,0 0 0,0 1 0,0-1 0,0 0 0,0 0 0,0 1 0,0-1 0,0 0 0,0 0 0,1 1 0,-1-1 0,0 0 0,0 0 0,-1 1 0,1-1 0,7 23 0,-6-18 0,6 26 0,-6-24 0,0 0 0,1-1 0,0 1 0,0-1 0,1 0 0,5 11 0,-6-14 0,-1-1 0,1 0 0,0-1 0,0 1 0,0 0 0,0 0 0,0-1 0,1 1 0,-1-1 0,0 0 0,1 0 0,-1 0 0,1 0 0,-1 0 0,1 0 0,0-1 0,-1 1 0,1-1 0,-1 0 0,1 0 0,4 0 0,-1 0 0,1-1 0,-1 0 0,0 0 0,0-1 0,0 0 0,-1 0 0,1 0 0,0 0 0,-1-1 0,1 0 0,-1 0 0,0-1 0,7-5 0,-2 0 0,0 0 0,-1-1 0,0 1 0,-1-2 0,8-11 0,-16 22 0,0-1 0,0 1 0,0 0 0,0 0 0,1-1 0,-1 1 0,0 0 0,0 0 0,0-1 0,0 1 0,0 0 0,0 0 0,0-1 0,1 1 0,-1 0 0,0 0 0,0 0 0,0-1 0,1 1 0,-1 0 0,0 0 0,0 0 0,1 0 0,-1 0 0,0-1 0,0 1 0,0 0 0,1 0 0,-1 0 0,0 0 0,1 0 0,-1 0 0,0 0 0,0 0 0,1 0 0,-1 0 0,0 0 0,0 0 0,1 0 0,-1 0 0,0 0 0,0 0 0,1 0 0,-1 0 0,0 1 0,0-1 0,1 0 0,-1 0 0,5 18 0,-5 34 0,0-46 0,0-2 0,0 0 0,0 0 0,0 0 0,0 0 0,1 1 0,0-1 0,0 0 0,0-1 0,0 1 0,1 0 0,-1 0 0,1 0 0,0-1 0,0 1 0,1-1 0,-1 0 0,1 1 0,0-1 0,-1 0 0,1-1 0,0 1 0,1 0 0,-1-1 0,0 0 0,1 1 0,0-1 0,6 2 0,-5-2 0,0-1 0,0 0 0,1 0 0,-1 0 0,1-1 0,-1 0 0,1 0 0,-1 0 0,0 0 0,1-1 0,-1 0 0,1 0 0,-1-1 0,0 1 0,0-1 0,0 0 0,0-1 0,0 1 0,0-1 0,6-5 0,-2 1-273,0 0 0,-1 0 0,0-1 0,11-14 0,-10 9-6553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24575,'-6'0'0,"0"0"0,1 1 0,-1-1 0,1 1 0,0 0 0,-1 0 0,1 0 0,0 1 0,-1 0 0,1 0 0,0 1 0,-7 4 0,8-4 0,1 0 0,0 0 0,0 0 0,1 0 0,-1 1 0,0-1 0,1 1 0,0 0 0,0-1 0,0 1 0,1 0 0,-1 0 0,1 1 0,0-1 0,0 0 0,-1 7 0,0 4 0,0-1 0,1 0 0,1 0 0,2 23 0,-2-34 0,0 0 0,1 0 0,-1 0 0,1 0 0,0 0 0,0 0 0,0 0 0,0 0 0,1-1 0,-1 1 0,1 0 0,-1-1 0,1 0 0,0 1 0,0-1 0,0 0 0,0 0 0,1 0 0,-1 0 0,1 0 0,-1 0 0,1-1 0,-1 1 0,1-1 0,0 0 0,0 0 0,5 2 0,14 0 6,1-1-1,-1-2 0,45-2 1,-11-1-1393,-35 3-5439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24575,'28'0'0,"44"-6"0,-63 4 0,0 1 0,0-2 0,0 1 0,0-1 0,-1 0 0,1-1 0,-1 0 0,0 0 0,7-6 0,-13 8 0,0 0 0,0 1 0,0-1 0,0 1 0,0 0 0,0-1 0,1 1 0,-1 0 0,0 0 0,1 1 0,-1-1 0,0 0 0,1 1 0,-1-1 0,1 1 0,-1 0 0,1 0 0,4 1 0,-5 0 0,1 0 0,-1 0 0,0 1 0,0-1 0,-1 1 0,1-1 0,0 1 0,0 0 0,-1 0 0,1 0 0,-1 0 0,0 0 0,1 0 0,-1 0 0,0 0 0,0 0 0,0 1 0,-1-1 0,2 3 0,4 17-104,-5-19 41,-1 1 0,1 0 0,0 0 0,0-1-1,1 1 1,-1 0 0,1-1 0,0 1 0,0-1 0,0 0 0,0 0 0,0 0 0,1 0 0,0 0 0,-1 0 0,1 0 0,0-1 0,0 0 0,4 3 0,8 1-6763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24575,'-2'3'0,"0"-1"0,0 1 0,0-1 0,0 0 0,0 1 0,-1-1 0,1 0 0,-1 0 0,1-1 0,-4 3 0,-4 2 0,-10 14 0,0 1 0,2 1 0,-26 38 0,37-50 0,-1 2 0,1 1 0,1 0 0,-10 25 0,-8 16 0,21-46 23,-1 1 0,1-1 0,-4 17 0,-1 2-1480,3-11-5369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8:5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0 627 24575,'6'-2'0,"1"0"0,-1 0 0,0 0 0,0-1 0,0 0 0,-1-1 0,1 1 0,-1-1 0,7-6 0,7-4 0,56-38 0,27-16 0,-90 59 0,0 0 0,0 0 0,17-19 0,-2 2 0,4-4 0,28-37 0,-49 54 0,-4 6 0,-1 0 0,0 0 0,-1-1 0,0 1 0,0-1 0,-1 0 0,0 0 0,0-1 0,-1 1 0,0-1 0,1-10 0,-1-3 0,-1-1 0,-1 0 0,-3-24 0,2 44 0,1 1 0,0-1 0,-1 0 0,0 1 0,0-1 0,1 1 0,-1-1 0,-1 1 0,1-1 0,0 1 0,-1 0 0,1-1 0,-1 1 0,0 0 0,-2-3 0,3 5 0,0-1 0,0 1 0,0-1 0,0 1 0,0-1 0,0 1 0,0-1 0,0 1 0,0 0 0,-1 0 0,1 0 0,0-1 0,0 1 0,0 0 0,0 0 0,0 0 0,0 1 0,0-1 0,0 0 0,-1 0 0,1 1 0,0-1 0,0 0 0,0 1 0,0-1 0,0 1 0,0 0 0,0-1 0,1 1 0,-1 0 0,0-1 0,0 1 0,0 0 0,1 0 0,-1 0 0,0 0 0,1-1 0,-1 1 0,0 2 0,-7 8 0,0 1 0,1 1 0,0 0 0,1 0 0,1 0 0,0 0 0,0 1 0,2 0 0,0 0 0,-2 17 0,-1 13 0,0 48 0,3-37 0,-6-3 0,-1 5 0,10-54 0,-1 1 0,1 0 0,0 0 0,1 0 0,-1 0 0,1 0 0,-1-1 0,1 1 0,0 0 0,1 0 0,1 3 0,-3-6 0,0 0 0,1 0 0,-1-1 0,1 1 0,-1 0 0,1 0 0,-1-1 0,1 1 0,-1 0 0,1-1 0,-1 1 0,1-1 0,0 1 0,-1-1 0,1 1 0,0-1 0,0 1 0,-1-1 0,1 0 0,0 1 0,0-1 0,-1 0 0,1 0 0,0 0 0,0 0 0,1 1 0,0-2 0,-1 1 0,0-1 0,1 1 0,-1-1 0,0 0 0,1 1 0,-1-1 0,0 0 0,0 0 0,0 0 0,1 0 0,-1 0 0,1-2 0,4-4 0,-1-1 0,0 1 0,7-15 0,-8 10 0,2 1 0,-1 0 0,2 0 0,-1 1 0,2-1 0,-1 1 0,1 1 0,17-16 0,-24 24 0,-1 1 0,1-1 0,0 0 0,0 1 0,-1-1 0,1 1 0,0-1 0,0 1 0,0-1 0,0 1 0,0 0 0,0 0 0,-1-1 0,1 1 0,0 0 0,0 0 0,0 0 0,0 0 0,0 0 0,0 0 0,0 0 0,0 0 0,0 0 0,0 1 0,0-1 0,0 0 0,-1 0 0,2 1 0,0 1 0,-1-1 0,0 0 0,0 1 0,0-1 0,0 1 0,0-1 0,0 1 0,0-1 0,0 1 0,0 0 0,-1 0 0,1-1 0,0 4 0,1 7 0,0 0 0,-1 1 0,0 14 0,-1-26 0,-2 30 0,0 26 0,2-54 0,0 0 0,1 0 0,-1 0 0,1 0 0,-1-1 0,1 1 0,0 0 0,0 0 0,0-1 0,0 1 0,1-1 0,-1 1 0,1-1 0,-1 0 0,3 3 0,-3-4 0,0 0 0,0 0 0,0-1 0,0 1 0,0-1 0,0 1 0,1-1 0,-1 1 0,0-1 0,0 0 0,0 1 0,0-1 0,1 0 0,-1 0 0,0 0 0,0 0 0,1 0 0,-1 0 0,0 0 0,0-1 0,0 1 0,1 0 0,-1-1 0,0 1 0,0-1 0,0 1 0,0-1 0,0 1 0,0-1 0,0 0 0,0 1 0,0-1 0,0 0 0,0 0 0,0 0 0,-1 0 0,1 0 0,0 0 0,-1 0 0,1 0 0,0-2 0,5-6 0,0-1 0,-1 0 0,6-15 0,-8 19 0,2-5 0,1 2 0,0-1 0,11-13 0,-10 14 0,0 0 0,-1-1 0,10-19 0,12-45 0,-25 146 0,-4-29 0,-1-16 0,5 54 0,-3-79 0,0 0 0,0 0 0,1 0 0,-1 0 0,0 0 0,1 0 0,-1 0 0,1-1 0,-1 1 0,1 0 0,0 0 0,0 0 0,0-1 0,0 1 0,0-1 0,0 1 0,1-1 0,-1 1 0,0-1 0,1 1 0,-1-1 0,1 0 0,-1 0 0,1 0 0,0 0 0,-1 0 0,1 0 0,0-1 0,0 1 0,0 0 0,0-1 0,-1 1 0,1-1 0,0 0 0,0 0 0,0 0 0,0 0 0,0 0 0,0 0 0,0 0 0,0 0 0,0-1 0,0 1 0,-1-1 0,1 0 0,3-1 0,4-2 0,0 0 0,-1 0 0,1-1 0,-1 0 0,0-1 0,0 0 0,-1 0 0,8-8 0,53-66 0,-59 65 0,-7 12 0,-1 0 0,1 0 0,0 0 0,0 0 0,1 0 0,-1 1 0,6-6 0,-7 11 0,0 0 0,-1 0 0,1 0 0,-1 0 0,1 0 0,-1-1 0,0 1 0,0 0 0,0 5 0,0-7 0,-2 98 0,20-150 0,-16 46 0,1 0 0,-1 0 0,1 1 0,0-1 0,1 1 0,-1 0 0,1 0 0,0 0 0,0 0 0,0 0 0,0 1 0,1 0 0,-1 0 0,1 0 0,7-3 0,-10 5 0,1 0 0,-1 0 0,0 0 0,1 0 0,0 1 0,-1-1 0,1 1 0,-1 0 0,1-1 0,0 1 0,-1 0 0,1 1 0,0-1 0,-1 0 0,1 1 0,-1-1 0,1 1 0,0 0 0,-1 0 0,0 0 0,1 0 0,-1 0 0,0 1 0,1-1 0,-1 1 0,0-1 0,0 1 0,0 0 0,0 0 0,-1 0 0,1 0 0,2 4 0,0 2 0,0-1 0,0 1 0,-1 1 0,0-1 0,-1 0 0,0 1 0,0-1 0,-1 1 0,1 9 0,0 1 0,-1-19 0,-1 1 0,0-1 0,0 1 0,0-1 0,0 1 0,1-1 0,-1 1 0,0-1 0,0 1 0,1-1 0,-1 1 0,0-1 0,1 0 0,-1 1 0,0-1 0,1 0 0,-1 1 0,1-1 0,-1 0 0,1 1 0,-1-1 0,1 0 0,-1 0 0,1 1 0,-1-1 0,1 0 0,-1 0 0,1 0 0,-1 0 0,1 0 0,-1 0 0,1 0 0,-1 0 0,1 0 0,-1 0 0,1 0 0,-1 0 0,1 0 0,-1-1 0,1 1 0,-1 0 0,1 0 0,-1 0 0,1-1 0,-1 1 0,1 0 0,0-1 0,32-19 0,-21 12 0,-1 0 0,1 0 0,-1-1 0,-1 0 0,13-14 0,16-15 0,29-37 0,-60 67 0,-1-1 0,0 0 0,0-1 0,-1 1 0,0-1 0,-1 0 0,0-1 0,-1 1 0,0-1 0,3-16 0,-1 2 0,-1-1 0,-2 1 0,1-42 0,-4 57 0,-1-1 0,1 1 0,-2-1 0,-3-14 0,5 23 0,-1 0 0,1-1 0,-1 1 0,0 0 0,0 0 0,0-1 0,0 1 0,0 0 0,-1 0 0,1 0 0,-1 0 0,1 0 0,-1 1 0,0-1 0,1 0 0,-1 1 0,0-1 0,0 1 0,0 0 0,0-1 0,-1 1 0,1 0 0,0 0 0,-4-1 0,4 2 0,1 1 0,0-1 0,-1 0 0,1 0 0,-1 0 0,1 1 0,0-1 0,0 1 0,-1-1 0,1 1 0,0 0 0,0-1 0,-1 1 0,1 0 0,0 0 0,0 0 0,0 0 0,0 0 0,0 0 0,0 0 0,1 0 0,-1 0 0,0 0 0,0 1 0,1-1 0,-1 0 0,1 0 0,-1 1 0,0 1 0,-10 41 0,11-44 0,-4 30 0,0 54 0,4-56 0,-1 0 0,-7 35 0,1-6 0,6-43 0,0 0 0,-1 0 0,-1-1 0,-5 18 0,7-28 0,-5 17 0,10-16 0,8-8 0,1-2 0,-1-1 0,0 0 0,0-1 0,14-13 0,-22 18 0,1 0 0,-1 0 0,1 0 0,-1 1 0,1-1 0,0 1 0,0 0 0,0 1 0,0-1 0,1 1 0,-1 0 0,7-1 0,-10 2 0,0 0 0,0 0 0,0 0 0,0 0 0,0 0 0,0 1 0,0-1 0,0 1 0,0-1 0,0 1 0,0-1 0,0 1 0,0 0 0,0 0 0,-1 0 0,1 0 0,0 0 0,-1 1 0,1-1 0,-1 0 0,1 1 0,-1-1 0,0 1 0,0-1 0,1 1 0,-1 0 0,0 0 0,0-1 0,-1 1 0,1 0 0,0 0 0,-1 0 0,1 0 0,0 3 0,1 29 0,-2-27 0,1-1 0,-1 1 0,1-1 0,0 0 0,0 1 0,1-1 0,2 8 0,-3-12 0,0-1 0,1 1 0,-1 0 0,0-1 0,0 0 0,1 1 0,-1-1 0,1 0 0,-1 0 0,1 1 0,0-1 0,-1-1 0,1 1 0,0 0 0,0 0 0,-1-1 0,1 1 0,0 0 0,0-1 0,0 0 0,0 0 0,0 1 0,0-1 0,0 0 0,0-1 0,0 1 0,0 0 0,0 0 0,2-2 0,2 1-114,-1-1 1,-1 0-1,1-1 0,0 1 0,0-1 1,-1 0-1,1 0 0,-1-1 0,0 1 1,0-1-1,6-8 0,3-1-6712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9:0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59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24575,'3'0'0,"4"0"0,2 6 0,1 3 0,0 3 0,2-1 0,4-3 0,0 2 0,1-2 0,0-2 0,-2 2 0,-1-2 0,4 0 0,-2 4 0,1 1 0,-3-2-8191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24575,'744'0'0,"-709"-2"0,38-6 0,34-2 0,1592 9 88,-796 3-1541,-881-2-5373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2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24575,'2057'0'-1365,"-2037"0"-5461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24575,'794'0'0,"-759"-1"0,39-8 0,34 0 0,-44 10 0,-36 1 0,0-1 0,41-6 0,-57 3 0,-1-1 0,0 0 0,12-6 0,-14 5 0,1 0 0,0 1 0,0 0 0,15-2 0,233 2 0,-134 5 0,5-12 0,4 0 0,-38 10-1365,-77 1-5461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24575,'949'0'0,"-915"-1"0,40-7 0,33-2 0,323 10-1365,-409 0-5461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3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24575,'31'2'0,"40"6"0,-39-3 0,37 0 0,934-6 0,-958-2-1365,-29-1-5461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24575,'-7'0'0,"1"1"0,-1 1 0,1-1 0,-1 1 0,1 0 0,0 0 0,0 1 0,0 0 0,-8 5 0,-50 36 0,59-40 0,-27 19-117,19-15 4,1 1-1,0 0 1,0 0-1,1 1 1,1 0-1,0 1 1,0 1-1,1-1 1,0 1-1,-7 14 1,11-15-6713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3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24575,'82'-2'0,"-36"0"0,83 7 0,-113-2 0,0 1 0,19 7 0,-21-6 0,1-1 0,-1 0 0,18 1 0,49 0 0,30 3 0,-49-2-165,0-3-1,64-5 1,49 2-124,-84 10 50,30 0-135,841-11 374,-839 11 0,-3 0 0,1070-11-78,-1182 2 141,1 0 0,-1 0 1,1 1-1,-1 0 0,0 1 1,13 5-1,-11-4 15,0 0 1,1-1-1,14 3 1,41 0 291,128-6 0,-80-2-391,29 2-1344,-122 0-5461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3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24575,'2204'0'-751,"-2169"-2"751,39-6 0,32-2 0,-91 10 7,23 0 199,1-1 1,44-8-1,-30 2-172,0 3-1,94 5 1,-51 1-1375,-74-2-5485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3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24575,'2810'0'-1365,"-2788"0"-5461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3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24575,'1548'0'-1352,"-1419"-10"647,4-1 1058,629 12-14,-741-1-7165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4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24575,'1022'0'-615,"-899"-10"615,-2 0 0,78 1-627,13-1 75,37-4-1209,-10 7 1753,-155 8 9,93-11-1,-68 1 0,147 8 0,-113 3 0,-141-2 0,30 1 0,0-2 0,0-1 0,53-11 0,-42 4 464,0 2 0,74-3 0,89 11-44,-75 2-411,1721-3 367,-1830 0-7202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4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24575,'2728'0'-1365,"-2709"0"-5461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4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24575,'2035'0'-1433,"-2006"-1"1433,42-8 0,22-1 0,502 9 1046,-287 2-659,-263-4-1752,-28-1-5461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4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0,1-1 0,-1 1 0,1 0 0,0 0 0,-1-1 0,1 1 0,0 0 0,0-1 0,-1 1 0,1-1 0,0 1 0,0-1 0,0 1 0,0-1 0,0 0 0,-1 1 0,1-1 0,0 0 0,0 0 0,0 0 0,0 1 0,1-1 0,29 4 0,-29-4 0,215 3 35,-121-4-1435,-75 1-5426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01:4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24575,'3'0'0,"-1"0"0,0 1 0,0-1 0,1 1 0,-1 0 0,0 0 0,0 0 0,0 0 0,0 0 0,0 0 0,0 0 0,0 1 0,2 1 0,27 28 0,-4-5 0,-22-21 0,1-1 0,-1 1 0,0 1 0,-1-1 0,1 1 0,-1-1 0,0 1 0,0 0 0,-1 1 0,0-1 0,0 1 0,0-1 0,2 13 0,-4-15 0,0 0 0,0-1 0,-1 1 0,0 0 0,1 0 0,-1 0 0,-1 0 0,1-1 0,-1 1 0,1 0 0,-1 0 0,0-1 0,0 1 0,-1 0 0,1-1 0,-1 1 0,0-1 0,1 0 0,-2 0 0,1 1 0,0-1 0,-1 0 0,1-1 0,-1 1 0,0 0 0,-5 3 0,-72 35-1365,65-31-5461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5:2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24575,'0'-6'0,"0"1"0,1-1 0,-1 0 0,1 0 0,1 1 0,-1-1 0,1 1 0,0-1 0,0 1 0,1 0 0,0 0 0,0 0 0,0 0 0,0 0 0,1 1 0,-1-1 0,1 1 0,8-7 0,3-2 0,0 0 0,28-17 0,8-6 0,173-136 0,-180 139 0,-33 23 0,2 0 0,-1 1 0,1 1 0,25-12 0,-37 20 0,-1-1 0,1 1 0,0 0 0,0-1 0,0 1 0,0 0 0,-1 0 0,1 0 0,0 0 0,0 0 0,0 0 0,0 0 0,0 0 0,-1 0 0,1 0 0,0 1 0,0-1 0,0 0 0,0 0 0,-1 1 0,1-1 0,0 1 0,0-1 0,-1 1 0,1-1 0,0 1 0,-1-1 0,2 2 0,0 0 0,-1 1 0,1-1 0,-1 1 0,1-1 0,-1 1 0,0 0 0,0 0 0,1 4 0,1 8 0,-1-1 0,1 22 0,-3-34 0,0 99 0,0 18 0,3-100-1365,1-5-5461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24575,'9'46'0,"3"48"0,-11-105 0,1 0 0,1 1 0,5-14 0,-7 21 0,0-1 0,1 1 0,-1 0 0,1-1 0,0 1 0,0 0 0,0 0 0,1 0 0,-1 1 0,1-1 0,-1 0 0,1 1 0,4-3 0,-7 5 0,1-1 0,0 1 0,-1 0 0,1 0 0,0 0 0,-1-1 0,1 1 0,0 0 0,-1 0 0,1 0 0,0 0 0,-1 0 0,1 0 0,0 0 0,-1 0 0,1 0 0,0 1 0,-1-1 0,1 0 0,-1 0 0,1 0 0,0 1 0,-1-1 0,1 0 0,-1 1 0,1-1 0,-1 1 0,1-1 0,-1 1 0,1-1 0,-1 1 0,1-1 0,-1 1 0,1-1 0,-1 1 0,0-1 0,0 1 0,1 0 0,-1-1 0,0 1 0,1 1 0,9 36 0,-5-18 0,-5-20 0,1 1 0,-1-1 0,1 0 0,-1 0 0,1 1 0,-1-1 0,0 0 0,1 0 0,-1 0 0,1 0 0,-1 0 0,1 0 0,-1 0 0,1 0 0,-1 0 0,1 0 0,-1 0 0,1 0 0,-1 0 0,1 0 0,-1 0 0,1 0 0,-1 0 0,1-1 0,-1 1 0,1 0 0,-1 0 0,0-1 0,1 1 0,-1 0 0,1-1 0,-1 1 0,0 0 0,1-1 0,-1 1 0,0 0 0,1-1 0,-1 1 0,0-1 0,22-22 0,-16 17 0,3-3 0,0 1 0,1 0 0,0 0 0,15-9 0,-22 16 0,-1-1 0,1 1 0,-1 0 0,1 0 0,0 0 0,-1 0 0,1 0 0,0 1 0,0-1 0,0 1 0,0 0 0,-1-1 0,1 1 0,0 1 0,0-1 0,0 0 0,0 1 0,0-1 0,-1 1 0,1 0 0,0 0 0,-1 0 0,1 0 0,0 1 0,4 2 0,-5-1 0,1-1 0,-1 1 0,0 0 0,0 0 0,0 0 0,0 0 0,-1 0 0,1 0 0,-1 0 0,0 1 0,0-1 0,1 6 0,7 48 0,-7-34 0,-1-18-124,-1 0 0,1 0 0,0 0 0,1 0 0,-1-1 0,1 1-1,0 0 1,0-1 0,0 1 0,4 5 0,6 2-6702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24575,'-10'-1'0,"0"1"0,1 1 0,-1 0 0,1 0 0,-1 1 0,-8 2 0,14-2 0,0 0 0,0 0 0,0 0 0,1 0 0,-1 1 0,1-1 0,0 1 0,0 0 0,0 0 0,0 0 0,0 1 0,1-1 0,-1 1 0,1-1 0,-4 8 0,1 3 0,0 0 0,0 1 0,2-1 0,0 1 0,0 0 0,2 0 0,-1 0 0,2 0 0,0 0 0,4 22 0,-4-35 0,0 0 0,0 1 0,0-1 0,1 0 0,-1 0 0,1 0 0,0-1 0,-1 1 0,1 0 0,0 0 0,0 0 0,0 0 0,0-1 0,1 1 0,-1 0 0,0-1 0,1 1 0,-1-1 0,1 0 0,0 1 0,2 0 0,-1 0 0,0-1 0,0 0 0,0 0 0,0 0 0,0-1 0,0 1 0,0-1 0,0 0 0,1 0 0,-1 0 0,0 0 0,6-1 0,-3 0 0,1-1 0,-1 0 0,0 0 0,0 0 0,0 0 0,0-1 0,0 0 0,-1 0 0,1-1 0,-1 0 0,0 0 0,0 0 0,6-7 0,-6 3 0,0 0 0,-1-1 0,0 1 0,0-1 0,-1 0 0,0 0 0,-1 0 0,1 0 0,-2-1 0,0 1 0,0-1 0,0 1 0,-2-14 0,2-12 0,-1 43 0,-3 26 0,2 1 0,1 0 0,7 48 0,-6-79 0,0-1 0,0 0 0,0 1 0,1-1 0,0 0 0,-1 1 0,1-1 0,1 0 0,-1 0 0,0-1 0,1 1 0,-1 0 0,1-1 0,0 0 0,0 1 0,0-1 0,0 0 0,0 0 0,0-1 0,0 1 0,1-1 0,-1 0 0,1 1 0,-1-2 0,1 1 0,-1 0 0,1-1 0,0 1 0,4-1 0,-3 0 0,-1 0 0,1 0 0,-1 0 0,1-1 0,-1 1 0,0-1 0,1 0 0,-1 0 0,0-1 0,0 1 0,0-1 0,0 0 0,0 0 0,0 0 0,0-1 0,-1 1 0,1-1 0,-1 0 0,1 0 0,-1 0 0,0-1 0,-1 1 0,1-1 0,2-4 0,2-5 44,1 0-1,13-16 0,11-19-1538,-25 33-5331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2 211 24575,'0'-22'0,"-1"11"0,1 1 0,0-1 0,1 0 0,0 1 0,1-1 0,3-12 0,-4 20 0,0 0 0,1 0 0,-1 1 0,1-1 0,0 0 0,0 1 0,0-1 0,0 1 0,0 0 0,0 0 0,1 0 0,-1 0 0,1 0 0,0 0 0,-1 1 0,1-1 0,0 1 0,0-1 0,0 1 0,0 0 0,0 1 0,0-1 0,0 0 0,0 1 0,6-1 0,8 1 0,1 0 0,-1 1 0,1 1 0,-1 0 0,0 1 0,28 10 0,10 1 0,-53-14 5,0 1 0,0-1 0,0 0-1,0 1 1,0-1 0,0 0 0,0 0 0,0 0-1,0 0 1,0-1 0,0 1 0,0-1 0,0 1-1,0-1 1,0 0 0,0 1 0,-1-1-1,1 0 1,0 0 0,0 0 0,-1-1 0,1 1-1,0 0 1,2-4 0,-2 2-129,0 0 0,0-1 1,0 0-1,0 0 0,-1 1 0,0-1 1,1 0-1,-1 0 0,-1 0 0,1 0 1,0-7-1,0-11-6702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24575,'0'1'0,"0"0"0,0 0 0,0-1 0,0 1 0,0 0 0,0 0 0,0-1 0,1 1 0,-1 0 0,0 0 0,0 0 0,0-1 0,1 1 0,-1 0 0,0-1 0,1 1 0,-1 0 0,1-1 0,-1 1 0,1-1 0,-1 1 0,1 0 0,-1-1 0,1 1 0,0-1 0,-1 1 0,1-1 0,0 0 0,0 1 0,1-1 0,0 1 0,-1-1 0,1 0 0,0 0 0,0 0 0,-1-1 0,1 1 0,0 0 0,0 0 0,-1-1 0,1 1 0,2-2 0,4-2 0,-1 1 0,0-1 0,0-1 0,12-8 0,5-12 0,0 0 0,-1-1 0,28-45 0,-41 55 0,-1 0 0,7-20 0,8-15 0,-19 39 0,0-1 0,-1-1 0,0 1 0,-1 0 0,-1-1 0,0 0 0,-1 1 0,0-1 0,-1 0 0,-1 0 0,-2-15 0,3 27 0,0 0 0,0 0 0,0 0 0,-1 1 0,1-1 0,-1 0 0,1 0 0,-1 0 0,0 0 0,0 0 0,0 1 0,0-1 0,0 0 0,0 1 0,0-1 0,-3-2 0,3 3 0,0 1 0,0-1 0,-1 0 0,1 1 0,0 0 0,0-1 0,-1 1 0,1-1 0,0 1 0,0 0 0,-1 0 0,1 0 0,0 0 0,-1 0 0,1 0 0,0 0 0,0 0 0,-1 1 0,-1-1 0,-1 2 0,0 0 0,0 0 0,0 0 0,0 0 0,0 0 0,1 1 0,-1 0 0,1 0 0,-1 0 0,1 0 0,0 0 0,0 1 0,-2 3 0,-4 9 0,1 1 0,1-1 0,0 1 0,1 0 0,-6 30 0,6-20 0,-15 36 0,13-36 0,0 0 0,2 0 0,2 0 0,-4 55 0,4-32 0,3-39 0,0-1 0,1 1 0,0 0 0,1-1 0,0 1 0,3 10 0,-4-18 0,1 1 0,0-1 0,0 0 0,0-1 0,1 1 0,-1 0 0,1 0 0,-1 0 0,1-1 0,0 1 0,0-1 0,0 0 0,0 1 0,1-1 0,-1 0 0,1 0 0,-1 0 0,1-1 0,0 1 0,-1 0 0,1-1 0,0 0 0,0 0 0,5 2 0,6-1 0,0 0 0,0 0 0,0-1 0,0-1 0,25-3 0,-34 3 0,1-1 0,0 0 0,0 0 0,-1-1 0,1 0 0,-1 0 0,1 0 0,-1-1 0,0 0 0,0 0 0,0 0 0,0 0 0,-1-1 0,1 0 0,-1 0 0,5-6 0,-5 6-85,0-1 0,0 0-1,0 0 1,-1-1 0,0 1-1,0-1 1,0 0 0,-1 0-1,0 0 1,0 0 0,0 0-1,-1 0 1,0-1 0,0 1-1,-1-11 1,-2 4-6741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24575,'-2'48'0,"1"-20"0,5 49 0,-4-74 0,0-1 0,0 0 0,1 0 0,-1 0 0,1 1 0,-1-1 0,1 0 0,0 0 0,0 0 0,0 0 0,0 0 0,1 0 0,-1 0 0,0 0 0,1-1 0,-1 1 0,1 0 0,1 1 0,-1-3 0,0 1 0,-1 0 0,1-1 0,0 1 0,-1 0 0,1-1 0,0 0 0,0 1 0,-1-1 0,1 0 0,0 0 0,0 0 0,0 0 0,-1-1 0,1 1 0,0 0 0,0-1 0,1 0 0,2-1 0,0 0 0,-1 0 0,1-1 0,-1 1 0,1-1 0,-1 0 0,0 0 0,0-1 0,0 1 0,-1-1 0,1 0 0,-1 0 0,0 0 0,4-8 0,0-2 0,-2-1 0,9-30 0,2-9 0,-16 54 0,0-1 0,0 1 0,0 0 0,0 0 0,0 0 0,0 0 0,0 0 0,0-1 0,0 1 0,0 0 0,0 0 0,0 0 0,0 0 0,0 0 0,0-1 0,0 1 0,0 0 0,0 0 0,0 0 0,0 0 0,0 0 0,0-1 0,1 1 0,-1 0 0,0 0 0,0 0 0,0 0 0,0 0 0,0 0 0,0 0 0,0 0 0,1-1 0,-1 1 0,0 0 0,0 0 0,0 0 0,0 0 0,0 0 0,0 0 0,1 0 0,-1 0 0,0 0 0,0 0 0,0 0 0,0 0 0,0 0 0,1 0 0,-1 0 0,0 0 0,0 0 0,0 0 0,0 0 0,0 0 0,1 0 0,-1 0 0,0 0 0,0 0 0,0 1 0,0-1 0,0 0 0,1 0 0,2 13 0,0 19 0,-4 215 0,0-236 0,-1-1 0,1 0 0,-2 0 0,0 0 0,0-1 0,0 1 0,-7 11 0,-10 31 0,18-45 0,-2 11 0,-2 0 0,-15 34 0,20-49 0,-1 0 0,1 0 0,-1 0 0,1 0 0,-1 0 0,0-1 0,0 1 0,0-1 0,0 1 0,-1-1 0,1 0 0,-1 0 0,1 0 0,-1 0 0,0 0 0,0-1 0,0 1 0,0-1 0,0 0 0,0 0 0,0 0 0,0 0 0,0 0 0,0-1 0,-4 1 0,5-2 5,0 0-1,0 1 1,0-1-1,0 0 0,0 0 1,0 0-1,0 0 1,1-1-1,-1 1 1,0 0-1,1-1 0,-1 1 1,1-1-1,-1 0 1,1 1-1,0-1 1,-1 0-1,1 0 1,0 0-1,1 0 0,-1 0 1,0 0-1,0 0 1,1 0-1,-1 0 1,1-3-1,-3-7-499,0-1 0,0-24 0,2 19-6331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24575,'-1'118'0,"3"130"0,-2-245-97,0 0-1,0-1 1,1 1-1,-1-1 1,1 1-1,0-1 1,0 1-1,0-1 1,0 0-1,0 1 1,0-1-1,1 0 0,2 4 1,8 5-6729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24575,'0'-4'0,"0"-3"0,3-1 0,8 0 0,5 2 0,3 3 0,-2-6 0,0-1 0,4 2 0,0 1 0,1 3 0,0 2 0,2 0 0,1 2 0,-1 0 0,-4 4 0,-6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2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24575,'76'1'0,"-32"1"0,0-2 0,50-7 0,-80 3 0,-1-1 0,1 0 0,-1-2 0,0 1 0,0-1 0,0-1 0,-1-1 0,0 1 0,10-12 0,-19 17 0,0-1 0,0 1 0,-1-1 0,1 0 0,-1 0 0,0 0 0,0 0 0,0 0 0,-1-1 0,1 1 0,-1-1 0,0 1 0,0-1 0,-1 1 0,0-1 0,1 1 0,-2-9 0,1 8 0,0-1 0,-1 1 0,1 0 0,-1 0 0,0 0 0,-1 0 0,1 0 0,-1 0 0,0 0 0,0 1 0,-1-1 0,1 0 0,-1 1 0,0 0 0,-5-6 0,8 10 0,-1-1 0,0 0 0,0 0 0,0 0 0,0 1 0,0-1 0,0 0 0,0 1 0,0-1 0,0 1 0,0-1 0,0 1 0,0 0 0,0-1 0,-1 1 0,1 0 0,0 0 0,0 0 0,0 0 0,-1 0 0,1 0 0,0 0 0,0 0 0,0 1 0,0-1 0,-2 1 0,1 0 0,0 0 0,0 1 0,1-1 0,-1 1 0,0-1 0,1 1 0,-1 0 0,1-1 0,0 1 0,-1 0 0,1 0 0,-2 4 0,0 3 0,-1 0 0,1 0 0,1 0 0,0 1 0,-2 13 0,2 19 0,5 61 0,-3-100 0,1 0 0,-1-1 0,1 1 0,0 0 0,0-1 0,0 1 0,0-1 0,0 1 0,0-1 0,1 1 0,-1-1 0,1 0 0,0 0 0,-1 0 0,1 0 0,0 0 0,0 0 0,1 0 0,-1-1 0,0 1 0,0-1 0,1 1 0,-1-1 0,1 0 0,-1 0 0,1 0 0,0 0 0,-1-1 0,1 1 0,4 0 0,10 1 0,0-1 0,0-1 0,0 0 0,18-3 0,-4 1 0,-14 1-120,3 1-295,0-1 0,32-6 0,-35 3-6411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24575,'-1'0'0,"-1"0"0,1 1 0,-1-1 0,1 1 0,0 0 0,-1-1 0,1 1 0,0 0 0,-1 0 0,1 0 0,0 0 0,0 0 0,0 0 0,-1 0 0,1 0 0,1 0 0,-1 1 0,0-1 0,0 0 0,0 1 0,1-1 0,-1 1 0,0-1 0,1 1 0,0-1 0,-1 3 0,-8 42 0,9-39 0,-4 70 0,4-71 0,0-1 0,1 1 0,-1 0 0,1-1 0,1 1 0,-1 0 0,1-1 0,0 0 0,0 1 0,6 8 0,-6-11 0,1-1 0,0 0 0,0 1 0,0-1 0,0 0 0,0-1 0,0 1 0,1-1 0,-1 1 0,1-1 0,-1 0 0,1 0 0,-1-1 0,1 1 0,0-1 0,-1 0 0,8 0 0,3 0 0,0-1 0,1 0 0,16-4 0,-28 4 6,0 0 0,0 1 0,0-1 0,0 0 0,-1 0 0,1-1 0,0 1 0,-1-1 0,1 1 0,-1-1 0,1 0 0,-1 0 0,0 0 0,0 0 0,0 0 0,0-1 0,0 1 0,0-1 0,2-3 0,-3 2-112,1 0 0,-1 0 0,0 0 0,0 0 0,-1 0 0,1 0-1,-1 0 1,0 0 0,0 0 0,0 0 0,0-1 0,-1 1 0,-2-6 0,-1-7-6720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10 24575,'-15'-5'0,"14"4"0,0 0 0,0 1 0,0 0 0,1-1 0,-1 1 0,0-1 0,0 1 0,0 0 0,0 0 0,0-1 0,0 1 0,0 0 0,0 0 0,0 0 0,0 0 0,0 0 0,0 0 0,0 0 0,1 1 0,-1-1 0,0 0 0,-2 1 0,-1 1 0,1 0 0,-1 0 0,0 0 0,1 1 0,-1-1 0,1 1 0,-1 0 0,1 0 0,0 0 0,1 1 0,-1-1 0,0 1 0,1-1 0,0 1 0,0 0 0,0 0 0,-2 6 0,3-7 0,-1 1 0,1 0 0,1-1 0,-1 1 0,0 0 0,1-1 0,0 1 0,0 0 0,0 0 0,0 0 0,1-1 0,-1 1 0,1 0 0,0-1 0,0 1 0,0-1 0,1 1 0,-1-1 0,1 1 0,0-1 0,2 3 0,-4-5 4,1 0-1,-1-1 1,1 1 0,-1 0-1,1-1 1,-1 1-1,1-1 1,-1 1 0,1-1-1,-1 1 1,1-1-1,0 0 1,-1 1 0,1-1-1,0 0 1,-1 1-1,1-1 1,0 0-1,0 0 1,-1 0 0,1 1-1,0-1 1,0 0-1,-1 0 1,1 0 0,0 0-1,0 0 1,-1-1-1,1 1 1,0 0 0,0 0-1,0-1 1,1 0-103,-1 0 0,0 0 0,1 0 0,-1 0 0,0 0 0,0 0 0,0-1 0,0 1 1,0 0-1,0-1 0,0 1 0,0-1 0,-1 1 0,2-3 0,2-11-6727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6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24575,'80'2'0,"-37"0"0,85-7 0,-117 3 0,0 0 0,-1-2 0,16-5 0,-17 5 0,1 0 0,0 1 0,0 0 0,15-2 0,235-16 0,-138 3 0,-68 11 0,-19 1 0,41 0 0,-62 5 0,-1-1 0,1 0 0,-1-1 0,22-8 0,-20 6 0,1 1 0,31-5 0,9 5 0,40-5 0,95-10 0,-150 14 0,73 0 0,-70 5 0,59-8 0,-72 4 0,0 2 0,31 3 0,-30-1 0,50-4 0,-72 2 0,1-1 0,-1 0 0,17-7 0,-18 6 0,1 0 0,-1 1 0,1 0 0,15-2 0,69 3-1365,-73 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24575,'0'6'0,"0"6"0,0 4 0,3-1 0,1 1 0,0 3 0,3-1 0,-1 0 0,0-1 0,-2 1 0,-1 4 0,-2 1 0,-7-4 0,-5-4 0,-5-5 0,-3-5 0,3-6 0,3-2-8191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62 150 24575,'-2'0'0,"1"0"0,-1 1 0,1 0 0,0-1 0,-1 1 0,1 0 0,-1-1 0,1 1 0,0 0 0,0 0 0,0 0 0,-1 0 0,1 0 0,0 0 0,0 1 0,0-1 0,1 0 0,-1 0 0,0 1 0,0 1 0,-16 33 0,14-29 0,-1 3 0,1 0 0,0 1 0,1-1 0,0 1 0,1 0 0,0-1 0,0 1 0,1 0 0,1 0 0,-1-1 0,2 1 0,2 12 0,-3-21 0,0 0 0,0 0 0,0 0 0,1 0 0,-1 0 0,0-1 0,1 1 0,-1 0 0,1 0 0,0-1 0,-1 1 0,1-1 0,0 0 0,0 0 0,0 1 0,0-1 0,0 0 0,0 0 0,1-1 0,-1 1 0,0 0 0,0-1 0,0 0 0,1 1 0,-1-1 0,0 0 0,1 0 0,-1 0 0,0 0 0,0-1 0,1 1 0,-1 0 0,0-1 0,0 0 0,1 0 0,-1 1 0,0-1 0,0 0 0,0-1 0,0 1 0,0 0 0,-1-1 0,1 1 0,0-1 0,0 1 0,-1-1 0,1 0 0,-1 1 0,0-1 0,0 0 0,1 0 0,-1 0 0,0 0 0,1-4 0,12-33 0,16-68 0,-26 80 0,3-42 0,1-12 0,-6 62-1365,1 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24575,'0'266'0,"0"-256"0,-2-1 0,1 1 0,-1 0 0,-1-1 0,0 1 0,-4 9 0,2-7 0,1-1 0,1 1 0,-4 21 0,5 90-72,3-81-1221,-1-20-5533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24575,'11'-1'0,"1"0"0,-1-1 0,0 0 0,0-1 0,0 0 0,0-1 0,0 0 0,-1-1 0,20-11 0,-14 6 0,-1 0 0,0-1 0,0-1 0,-1-1 0,16-19 0,-21 24 0,-2-2 0,1 1 0,-1-1 0,-1 0 0,0 0 0,0-1 0,-1 1 0,-1-2 0,1 1 0,1-12 0,-5 21 0,-1 1 0,0-1 0,0 0 0,0 0 0,0 1 0,0-1 0,0 0 0,0 0 0,0 1 0,-1-1 0,1 0 0,-1 1 0,0-1 0,1 0 0,-1 1 0,0-1 0,0 1 0,0-1 0,-1-1 0,1 2 0,0 1 0,0-1 0,0 1 0,0 0 0,-1 0 0,1-1 0,0 1 0,0 0 0,0 0 0,0 0 0,0 0 0,0 0 0,0 0 0,0 0 0,0 0 0,0 1 0,0-1 0,0 0 0,0 1 0,0-1 0,0 1 0,0-1 0,0 1 0,0-1 0,0 1 0,0 0 0,0-1 0,0 1 0,1 0 0,-1 0 0,-1 1 0,-13 13 0,1 0 0,0 2 0,2-1 0,-1 2 0,2 0 0,-13 27 0,11-24 0,11-18 0,-1 0 0,1 0 0,0 1 0,1-1 0,-1 1 0,1 0 0,-1-1 0,-1 8 0,4-10 0,-1 1 0,0 0 0,0-1 0,1 1 0,-1 0 0,1-1 0,-1 1 0,1-1 0,-1 1 0,1-1 0,0 1 0,0-1 0,0 1 0,0-1 0,0 0 0,0 0 0,0 1 0,1-1 0,-1 0 0,0 0 0,1 0 0,-1 0 0,1 0 0,-1-1 0,3 2 0,7 3 0,0 0 0,0-1 0,1 0 0,-1-1 0,1 0 0,0-1 0,0-1 0,0 1 0,0-2 0,0 0 0,23-3 0,11-3 0,75-22 0,-114 27 0,5-2-136,1 0-1,-1 0 1,0-2-1,0 1 1,0-1-1,-1-1 1,0 0-1,0-1 0,20-15 1,-21 12-6690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24575,'111'-2'0,"119"4"0,-192 5-1365,-21-3-5461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24575,'2'76'0,"0"-36"0,-2 0 0,-5 46 0,3-76 0,-1 1 0,0-1 0,-7 15 0,6-16 0,1 0 0,0 1 0,0-1 0,-2 17 0,3-13 0,1-1 0,0 0 0,0 1 0,1 0 0,2 13 0,-2-24 0,0 1 0,0-1 0,1 0 0,-1 0 0,1 0 0,0 0 0,0 1 0,0-1 0,0 0 0,0 0 0,0-1 0,0 1 0,0 0 0,1 0 0,-1 0 0,1-1 0,-1 1 0,1-1 0,0 1 0,0-1 0,-1 0 0,1 0 0,0 0 0,0 0 0,0 0 0,1 0 0,-1 0 0,0-1 0,3 2 0,29 0 0,0 0 0,55-6 0,-6 1 0,130 3-1365,-194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24575,'-2'0'0,"-6"0"0,0 0 0,0 0 0,0 1 0,-9 2 0,15-2 0,0-1 0,0 1 0,-1 0 0,1 0 0,0 0 0,0 0 0,0 1 0,1-1 0,-1 0 0,0 1 0,0-1 0,1 1 0,-1 0 0,1-1 0,-1 1 0,1 0 0,0 0 0,-2 4 0,-10 18 0,6-11 0,0 1 0,1 0 0,-4 15 0,9-26 0,0 0 0,0 0 0,1 0 0,-1 0 0,1 0 0,0 0 0,-1 0 0,2 1 0,-1-1 0,0 0 0,1 0 0,-1 0 0,1 0 0,0 0 0,0 0 0,0 0 0,0 0 0,1 0 0,-1-1 0,3 5 0,-1-5 0,0 0 0,0 0 0,0 0 0,0 0 0,0 0 0,1-1 0,-1 1 0,0-1 0,1 0 0,-1 0 0,1 0 0,-1-1 0,1 1 0,5-1 0,-4 1 0,1-1 0,-1 0 0,1 0 0,0-1 0,-1 1 0,1-1 0,-1-1 0,9-2 0,-12 3-68,0-1 0,0 1-1,0-1 1,0 0 0,0 0 0,0 0-1,0 0 1,-1 0 0,1 0 0,-1 0-1,0-1 1,0 1 0,1 0 0,-1-1-1,-1 1 1,1-1 0,0 1 0,-1-1-1,1-3 1,2-12-6758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24575,'1'119'0,"-3"133"0,-17-132 0,16-106 0,2-12 0,0 1 0,0-1 0,0 0 0,1 1 0,-1-1 0,1 1 0,0-1 0,-1 0 0,1 1 0,0-1 0,0 1 0,1-1 0,-1 1 0,1 2 0,0-5 0,-1 0 0,1 0 0,-1 0 0,1 0 0,-1 0 0,0 0 0,1 0 0,-1 0 0,1 0 0,-1-1 0,1 1 0,-1 0 0,0 0 0,1 0 0,-1-1 0,1 1 0,-1 0 0,0-1 0,1 1 0,-1 0 0,0-1 0,1 1 0,-1 0 0,0-1 0,0 1 0,1-1 0,-1 1 0,0 0 0,0-1 0,0 1 0,0-1 0,0 1 0,1-1 0,10-21 0,-9 18 0,5-12-1365,-1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24575,'14'0'0,"-2"-1"0,1 1 0,-1 0 0,1 1 0,-1 1 0,21 5 0,-29-5 0,0-1 0,-1 1 0,1 0 0,-1 0 0,0 0 0,1 0 0,-1 1 0,0-1 0,0 1 0,-1 0 0,1 0 0,0 0 0,-1 0 0,0 0 0,0 0 0,0 1 0,0-1 0,0 1 0,-1 0 0,0-1 0,1 1 0,0 6 0,0 1 0,0 0 0,0 0 0,-1 0 0,-1 0 0,0 0 0,0 0 0,-1 0 0,0 0 0,-4 12 0,4-18 0,0-1 0,-1 1 0,0 0 0,0-1 0,0 0 0,0 1 0,-1-1 0,1 0 0,-1 0 0,0 0 0,0-1 0,-1 1 0,1-1 0,-1 0 0,1 0 0,-1 0 0,0 0 0,0 0 0,-1-1 0,1 0 0,0 0 0,-10 3 0,-58 12-1365,56-16-5461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3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24575,'62'-8'0,"-53"6"0,1 0 0,-1 1 0,1 0 0,0 0 0,12 2 0,-18-1 0,0 1 0,0 0 0,0 0 0,-1 1 0,1-1 0,0 1 0,-1 0 0,1 0 0,-1 0 0,1 0 0,-1 1 0,0-1 0,0 1 0,0 0 0,0 0 0,-1 0 0,3 3 0,-2-2 0,-1-1 0,0 1 0,0 0 0,0 0 0,-1 0 0,1 0 0,-1 0 0,0 0 0,0 0 0,-1 0 0,1 0 0,-1 1 0,0-1 0,0 6 0,0-8 0,0 1 0,-1 0 0,1 0 0,-1-1 0,0 1 0,1-1 0,-1 1 0,0 0 0,-1-1 0,1 1 0,0-1 0,-1 0 0,1 0 0,-1 1 0,0-1 0,0 0 0,0 0 0,0-1 0,0 1 0,0 0 0,0-1 0,-5 3 0,-6 2-195,0-2 0,0 1 0,-1-2 0,0 0 0,0 0 0,-19 0 0,14-2-6631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7:5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24575,'662'0'-1365,"-642"0"-5461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24575,'-3'0'0,"-4"0"0,-5 0 0,0 3 0,-1 5 0,2 3 0,-4 1 0,0 1 0,3 5 0,1-1 0,1 1 0,3 0 0,3 0 0,2 3 0,4-1 0,2-1 0,4-4 0,0-5-8191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24575,'3'-1'0,"1"0"0,-1 1 0,0-1 0,1 0 0,-1-1 0,0 1 0,0-1 0,0 1 0,0-1 0,0 0 0,2-2 0,32-27 0,-34 28 0,9-7 0,-1 0 0,0-1 0,-1 0 0,0-1 0,0 0 0,-2 0 0,1-1 0,-2 0 0,0-1 0,0 1 0,-1-2 0,-1 1 0,6-25 0,-9 28 0,0 0 0,0-1 0,1 1 0,0 0 0,8-18 0,-6 16 0,-1 1 0,1-1 0,-2 0 0,0 0 0,2-16 0,-5 24 0,1-1 0,0 1 0,-1-1 0,0 1 0,-1-1 0,1 1 0,-1 0 0,0-1 0,0 1 0,-1-1 0,0 1 0,0 0 0,0 0 0,0 0 0,-4-5 0,5 8 0,0 1 0,0 0 0,0-1 0,0 1 0,-1 0 0,1 0 0,0 0 0,0 0 0,-1 0 0,1 1 0,-1-1 0,1 0 0,-1 1 0,1-1 0,-1 1 0,1-1 0,-1 1 0,1 0 0,-1-1 0,0 1 0,1 0 0,-1 0 0,1 0 0,-1 0 0,0 1 0,1-1 0,-1 0 0,1 1 0,-1-1 0,1 1 0,-1-1 0,1 1 0,-1 0 0,1 0 0,-1 0 0,1-1 0,0 1 0,0 0 0,-1 1 0,1-1 0,0 0 0,-2 2 0,-1 3 0,-1-1 0,1 0 0,0 1 0,0 0 0,1 0 0,-1 0 0,2 0 0,-5 12 0,-11 44 0,-27 67 0,37-111 0,2 0 0,0 1 0,1 0 0,1 0 0,0 0 0,2 0 0,0 1 0,1-1 0,1 0 0,1 1 0,5 30 0,-5-48 0,-1 0 0,0 0 0,1 0 0,-1 0 0,1 0 0,0 0 0,-1-1 0,1 1 0,0 0 0,0 0 0,0-1 0,0 1 0,1 0 0,-1-1 0,0 1 0,1-1 0,-1 0 0,1 1 0,-1-1 0,1 0 0,0 0 0,-1 0 0,1 0 0,2 0 0,-2 0 0,0-1 0,1 0 0,-1 0 0,0-1 0,0 1 0,0 0 0,0-1 0,0 1 0,0-1 0,1 0 0,-1 0 0,-1 0 0,1 0 0,0 0 0,0 0 0,0 0 0,0-1 0,-1 1 0,1 0 0,-1-1 0,3-2 0,6-7 0,9-9 0,1 0 0,34-25 0,-40 35 0,-8 5 0,0 0 0,1 0 0,-1 1 0,1 0 0,0 0 0,10-3 0,-16 7 0,1-1 0,0 1 0,-1 0 0,1 0 0,0 0 0,-1 0 0,1 0 0,0 0 0,-1 0 0,1 0 0,0 1 0,-1-1 0,1 1 0,-1-1 0,1 1 0,-1-1 0,1 1 0,-1 0 0,1 0 0,-1 0 0,0 0 0,1 0 0,-1 0 0,0 0 0,0 0 0,0 1 0,0-1 0,0 0 0,0 1 0,0-1 0,0 1 0,0-1 0,-1 1 0,1-1 0,-1 1 0,1 2 0,3 10 0,0 0 0,-1 0 0,2 27 0,-4-26 0,1 0 0,1 0 0,6 20 0,-9-34 0,1 1 0,-1 0 0,1 0 0,0-1 0,0 1 0,0-1 0,0 1 0,0-1 0,0 1 0,0-1 0,0 0 0,1 1 0,-1-1 0,0 0 0,1 0 0,-1 0 0,1 0 0,-1 0 0,1 0 0,0 0 0,-1-1 0,1 1 0,0-1 0,0 1 0,-1-1 0,1 1 0,0-1 0,0 0 0,0 0 0,0 0 0,-1 0 0,1 0 0,0-1 0,3 0 0,5-2 0,0 0 0,0-1 0,0 0 0,17-11 0,-4 3 0,35-12 0,-23 9 0,48-26 0,-79 39 0,1-1 0,-1 0 0,0 0 0,0 0 0,0-1 0,0 1 0,0-1 0,-1 0 0,0 0 0,0 0 0,0-1 0,0 1 0,-1-1 0,1 0 0,-1 1 0,0-1 0,-1 0 0,1 0 0,-1 0 0,0 0 0,0 0 0,-1-1 0,1 1 0,-1 0 0,-1 0 0,1-1 0,-2-5 0,3 8 0,-1 1 0,0 0 0,-1 0 0,1 0 0,0-1 0,-1 1 0,1 0 0,-1 0 0,1 0 0,-1 0 0,0 0 0,0 0 0,0 0 0,0 0 0,-1 0 0,1 0 0,0 1 0,-1-1 0,1 0 0,-1 1 0,1-1 0,-1 1 0,0 0 0,0-1 0,0 1 0,0 0 0,0 0 0,0 0 0,0 1 0,0-1 0,0 0 0,0 1 0,0-1 0,0 1 0,-3 0 0,1 0 0,0 0 0,1 1 0,-1-1 0,0 1 0,0 0 0,1 1 0,-1-1 0,0 0 0,1 1 0,0 0 0,-1 0 0,1 0 0,0 0 0,0 1 0,0-1 0,0 1 0,0 0 0,1 0 0,-4 4 0,-1 3 0,0 1 0,0 0 0,1 0 0,1 1 0,0-1 0,1 1 0,0 0 0,0 0 0,1 1 0,1-1 0,0 1 0,1-1 0,0 1 0,2 12 0,-1-22 0,0-1 0,0 1 0,1-1 0,-1 1 0,1-1 0,0 0 0,0 1 0,0-1 0,0 0 0,0 1 0,0-1 0,0 0 0,1 0 0,-1 0 0,1 0 0,0 0 0,-1-1 0,1 1 0,0 0 0,0-1 0,4 3 0,-2-2 0,1 0 0,-1-1 0,0 1 0,1-1 0,-1 0 0,1 0 0,-1-1 0,1 1 0,-1-1 0,1 0 0,7-1 0,-6 0 0,1 0 0,-1 0 0,1 0 0,-1-1 0,0 0 0,0 0 0,0 0 0,0-1 0,0 0 0,0 0 0,-1-1 0,0 1 0,1-1 0,-1-1 0,0 1 0,-1 0 0,7-10 0,3-8-115,-8 13 176,-1-1 0,1 0 0,5-16 0,-10 23-144,0 0 0,-1 0 0,1 0 0,-1 0 0,1 0 0,-1 0 0,0 0 0,0 0 0,0 0 0,-1 0 0,1 0 0,-1 0 0,1 0 0,-1 0 0,0 0 0,0 0 0,-3-4 0,-3-4-6743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24575,'1'-3'0,"1"1"0,0 0 0,-1 0 0,1 0 0,0 0 0,0 0 0,0 0 0,0 0 0,1 0 0,-1 1 0,0-1 0,4-1 0,5-4 0,107-70 0,-117 75 0,1 1 0,-1 0 0,1 0 0,-1 0 0,1 0 0,0 0 0,-1 0 0,1 0 0,0 1 0,0-1 0,-1 1 0,1-1 0,0 1 0,0 0 0,0-1 0,0 1 0,0 0 0,0 0 0,0 0 0,0 1 0,-1-1 0,1 0 0,3 2 0,-3-1 0,1 1 0,-1-1 0,0 1 0,0 0 0,0 0 0,-1 0 0,1 0 0,0 0 0,-1 0 0,1 1 0,-1-1 0,0 0 0,0 1 0,2 4 0,2 8 0,-1 0 0,-1 1 0,-1 0 0,2 25 0,-4-24-120,0-10 162,0 0 0,0 0 0,1-1 0,0 1 0,3 9 0,-4-15-91,1 1-1,-1-1 0,1 0 0,-1 1 0,1-1 0,0 0 0,0 1 0,0-1 0,0 0 0,0 0 0,0 0 0,0 0 1,0 0-1,0 0 0,1 0 0,-1 0 0,0-1 0,0 1 0,1 0 0,-1-1 0,1 1 0,-1-1 0,0 1 0,1-1 1,-1 0-1,1 0 0,-1 0 0,1 1 0,2-2 0,9 0-6776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24575,'15'-1'0,"1"2"0,-1 0 0,25 4 0,-34-3 0,0 0 0,1 1 0,-1-1 0,0 1 0,0 0 0,-1 1 0,1-1 0,-1 1 0,1 0 0,8 9 0,-10-9 6,0-1 0,0 0-1,1 0 1,-1 0 0,1-1-1,0 1 1,0-1 0,0-1 0,0 1-1,0-1 1,0 1 0,0-1-1,1-1 1,-1 1 0,0-1-1,1 0 1,-1 0 0,0 0 0,0-1-1,10-2 1,-8 1-99,0 1 0,-1-1 1,1-1-1,0 1 0,-1-1 0,0-1 0,1 1 0,-1-1 1,-1 0-1,1 0 0,0-1 0,-1 1 0,0-1 1,0-1-1,4-5 0,-1-2-6733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24575,'-1'104'0,"3"111"0,-2-213-26,0 0 0,0 0-1,1 0 1,-1-1 0,1 1 0,-1 0-1,1 0 1,0 0 0,0 0 0,0 0-1,0-1 1,0 1 0,0 0 0,0-1-1,1 1 1,-1-1 0,0 1 0,1-1-1,-1 0 1,1 0 0,0 1 0,-1-1-1,1 0 1,0 0 0,0-1 0,0 1-1,0 0 1,0-1 0,-1 1 0,1-1-1,0 1 1,0-1 0,0 0 0,0 0-1,0 0 1,0 0 0,0 0 0,0-1-1,0 1 1,0 0 0,0-1 0,0 0-1,0 1 1,0-1 0,0 0 0,-1 0-1,1 0 1,0 0 0,0 0 0,-1 0-1,3-3 1,6-9-6800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24575,'33'0'0,"0"-2"0,45-8 0,-22 3-4,1 3-1,101 5 0,-54 1-1346,-82-2-5475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24575,'7'0'0,"0"0"0,0 0 0,0 0 0,0-1 0,0 0 0,0 0 0,0 0 0,0-1 0,0 0 0,-1-1 0,1 0 0,-1 0 0,1 0 0,-1-1 0,0 1 0,-1-2 0,10-7 0,-7 6 0,-1-1 0,0 0 0,-1 0 0,0 0 0,0-1 0,0 0 0,-1 0 0,0-1 0,0 1 0,-1-1 0,-1 0 0,1 0 0,-1 0 0,-1-1 0,0 1 0,0-1 0,-1 1 0,0-15 0,0 5 0,-2 26 0,0 31 0,1-29 0,0 0 0,1 0 0,0 0 0,0 0 0,1 0 0,0 0 0,5 12 0,-6-17 0,1-1 0,0 0 0,0 0 0,0 0 0,0 0 0,0 0 0,0-1 0,1 1 0,-1 0 0,1-1 0,0 0 0,0 0 0,0 0 0,0 0 0,0 0 0,0-1 0,0 1 0,0-1 0,1 0 0,-1 0 0,1 0 0,3 1 0,10-1-195,0 1 0,-1-2 0,1 0 0,0-1 0,0-1 0,25-6 0,-21 4-6631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24575,'-2'0'0,"-1"0"0,1 0 0,-1 0 0,1 0 0,-1 0 0,1 1 0,-1-1 0,1 1 0,0 0 0,-1-1 0,1 1 0,0 0 0,0 1 0,0-1 0,0 0 0,0 1 0,-2 1 0,2-1 0,0 1 0,0 0 0,1-1 0,-1 1 0,1 0 0,0 0 0,0 0 0,0 0 0,0 0 0,1 0 0,-1 0 0,1 0 0,-1 4 0,1 1 0,-1 1 0,0 1 0,1 0 0,0-1 0,2 11 0,-2-17 0,1 0 0,-1-1 0,1 1 0,0 0 0,0-1 0,1 1 0,-1 0 0,0-1 0,1 0 0,-1 1 0,1-1 0,0 0 0,0 0 0,0 0 0,0 0 0,0 0 0,0 0 0,4 1 0,4 3 0,0 0 0,1 0 0,0-2 0,0 1 0,0-1 0,17 3 0,-22-6 0,0 0 0,1 0 0,-1-1 0,0 0 0,0-1 0,0 1 0,1-1 0,-1 0 0,0 0 0,0-1 0,0 0 0,0 0 0,-1 0 0,8-4 0,-11 4 6,0 1 0,0-1 0,0 0 0,0 0 0,0 0 0,0 0 0,0 0 0,-1 0 0,1 0 0,-1-1 0,1 1 0,-1 0 0,0-1 0,0 1 0,0-1 0,0 0 0,-1 1 0,1-1 0,0-3 0,-1 0-192,1 0 1,-1 0-1,0 0 0,0 0 1,-1 0-1,0 0 1,-3-9-1,0 0-6640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24575,'15'43'0,"-11"-28"0,1 3 0,-1-1 0,-1 2 0,2 22 0,-5-35 0,0 0 0,-1 1 0,1-1 0,-1 0 0,-1 0 0,1 0 0,-1 0 0,0 0 0,0 0 0,-1 0 0,0-1 0,0 1 0,-5 7 0,-9 8 44,-1-1 0,-36 32-1,31-32-791,-32 39 0,48-50-6078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7:5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24575,'-1'26'0,"1"-13"0,-1 0 0,2-1 0,0 1 0,0 0 0,1 0 0,0-1 0,8 21 0,-6-19 0,7 17 0,-11-30 0,1 0 0,-1 0 0,1 1 0,-1-1 0,1 0 0,-1 0 0,1 0 0,0 0 0,-1 0 0,1 0 0,0-1 0,0 1 0,0 0 0,0 0 0,0 0 0,0-1 0,1 2 0,-1-3 0,0 1 0,0-1 0,0 1 0,0-1 0,-1 0 0,1 1 0,0-1 0,0 0 0,-1 0 0,1 0 0,-1 1 0,1-1 0,-1 0 0,1 0 0,-1 0 0,1 0 0,-1 0 0,0 0 0,1-2 0,7-22 0,-8 25 0,2-10 0,1-1 0,0 1 0,1-1 0,0 1 0,1 0 0,0 1 0,0-1 0,1 1 0,0 0 0,8-8 0,-7 9 0,17-16 0,-23 23 0,0 1 0,-1 0 0,1-1 0,0 1 0,-1 0 0,1 0 0,0-1 0,0 1 0,-1 0 0,1 0 0,0 0 0,0 0 0,-1 0 0,1 0 0,0 0 0,-1 0 0,1 0 0,0 0 0,0 1 0,-1-1 0,1 0 0,0 0 0,-1 1 0,1-1 0,0 0 0,-1 1 0,1-1 0,-1 1 0,1-1 0,0 1 0,-1-1 0,1 1 0,-1-1 0,1 1 0,-1 0 0,0-1 0,1 1 0,-1-1 0,0 1 0,1 0 0,-1 1 0,8 12 0,1 1 0,-2 1 0,1 0 0,8 30 0,-15-43 0,-1-1 0,1 1 0,0 0 0,0-1 0,0 1 0,0-1 0,0 1 0,1-1 0,-1 0 0,3 4 0,-4-6 0,1 0 0,-1 0 0,0 0 0,0 1 0,1-1 0,-1 0 0,0 0 0,0 0 0,1 0 0,-1 0 0,0 0 0,1 0 0,-1 0 0,0 0 0,0 0 0,1 0 0,-1 0 0,0 0 0,1 0 0,-1 0 0,0 0 0,0 0 0,1 0 0,-1 0 0,0 0 0,1 0 0,-1 0 0,0-1 0,0 1 0,1 0 0,-1 0 0,0 0 0,1-1 0,9-18 0,-6 6 0,0-1 0,1 1 0,1 0 0,0 1 0,1-1 0,1 1 0,0 1 0,15-19 0,-22 29 0,0 0 0,0 1 0,0-1 0,0 0 0,0 1 0,0-1 0,0 1 0,0-1 0,0 1 0,0-1 0,0 1 0,0 0 0,1-1 0,-1 1 0,0 0 0,0 0 0,0 0 0,0 0 0,1 0 0,-1 0 0,0 0 0,0 1 0,0-1 0,2 1 0,0 0 0,-1 1 0,1-1 0,-1 1 0,1 0 0,-1 0 0,0 0 0,0 0 0,0 0 0,3 4 0,4 7 0,-2-1 0,0 1 0,6 15 0,-11-24 0,23 52-1365,-15-41-5461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 24575,'-2'-1'0,"0"1"0,0-1 0,0 1 0,-1-1 0,1 0 0,0 0 0,0 0 0,0 0 0,-3-2 0,4 2 0,0 0 0,-1 0 0,1 0 0,-1 0 0,1 1 0,0-1 0,-1 0 0,1 1 0,-1 0 0,1-1 0,-4 1 0,4 0 0,0 0 0,1 1 0,-1-1 0,0 1 0,0-1 0,1 1 0,-1 0 0,0-1 0,1 1 0,-1 0 0,0-1 0,1 1 0,-1 0 0,1 0 0,-1 0 0,1-1 0,0 1 0,-1 0 0,1 0 0,0 0 0,0 0 0,-1 0 0,1 0 0,0 0 0,0 0 0,0 0 0,0 1 0,-4 40 0,2 0 0,2 1 0,6 45 0,-6-85 0,0 0 0,1 1 0,0-1 0,-1 1 0,1-1 0,0 0 0,1 0 0,-1 0 0,1 0 0,2 5 0,-3-7 0,-1-1 0,0 1 0,1-1 0,-1 0 0,0 1 0,1-1 0,-1 0 0,0 1 0,1-1 0,-1 0 0,1 0 0,-1 1 0,1-1 0,-1 0 0,1 0 0,-1 0 0,1 0 0,-1 0 0,1 1 0,-1-1 0,1 0 0,-1 0 0,1 0 0,-1 0 0,1-1 0,-1 1 0,1 0 0,1-1 0,-1 0 0,1 0 0,-1 0 0,0 0 0,0 0 0,0 0 0,0 0 0,0 0 0,0-1 0,0 1 0,0 0 0,0-1 0,1-2 0,19-43-1365,-15 30-5461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24 24575,'0'-1'0,"0"0"0,0 0 0,0 0 0,0 0 0,0 0 0,1 0 0,-1 0 0,0 0 0,1 0 0,-1 1 0,0-1 0,1 0 0,-1 0 0,1 0 0,0 0 0,-1 1 0,1-1 0,0 0 0,-1 0 0,1 1 0,0-1 0,0 1 0,0-1 0,-1 1 0,1-1 0,0 1 0,0-1 0,0 1 0,0 0 0,0-1 0,0 1 0,0 0 0,0 0 0,0 0 0,0 0 0,0 0 0,0 0 0,0 0 0,0 0 0,0 0 0,0 0 0,0 0 0,1 1 0,2 0 0,-1 0 0,0-1 0,0 1 0,0 0 0,0 1 0,0-1 0,0 1 0,0-1 0,0 1 0,0 0 0,-1 0 0,5 4 0,1 4 0,0 1 0,-1 0 0,0 0 0,-1 0 0,0 1 0,-1 0 0,6 20 0,-10-28 0,0 1 0,0 0 0,0 0 0,-1 0 0,1 0 0,-1 0 0,0 0 0,-1 0 0,0 0 0,1 0 0,-1 0 0,-1 0 0,1-1 0,-1 1 0,0 0 0,0-1 0,0 1 0,-1-1 0,1 0 0,-1 0 0,0 0 0,0 0 0,-6 5 0,3-4 0,-1 1 0,0-1 0,-1 0 0,0 0 0,1-1 0,-1 0 0,-16 6 0,-62 12 0,23-8 0,93-13-1365,-11-1-5461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24575,'3'-2'0,"-1"1"0,1 0 0,-1-1 0,0 1 0,0-1 0,0 0 0,0 0 0,0 0 0,0 0 0,0 0 0,-1 0 0,1-1 0,-1 1 0,2-4 0,7-8 0,35-26 0,-36 33 0,0 0 0,-1-1 0,1 0 0,-2 0 0,1-1 0,6-10 0,22-30 0,-29 40 0,0 1 0,0-1 0,-1-1 0,0 1 0,-1-1 0,8-20 0,-9 16 0,0 0 0,-1 0 0,1-25 0,-4 35 0,1 0 0,-1 0 0,0-1 0,-1 1 0,1 0 0,-1 0 0,1-1 0,-1 1 0,-1 0 0,1 0 0,-1 0 0,1 0 0,-1 0 0,0 1 0,0-1 0,-5-5 0,7 8 0,-1 0 0,0 0 0,1 0 0,-1 1 0,0-1 0,0 0 0,0 0 0,0 1 0,1-1 0,-1 0 0,0 1 0,0-1 0,0 1 0,0-1 0,0 1 0,-1 0 0,1-1 0,0 1 0,0 0 0,0 0 0,0 0 0,0-1 0,0 1 0,0 1 0,-1-1 0,1 0 0,0 0 0,0 0 0,0 0 0,0 1 0,0-1 0,0 1 0,0-1 0,0 1 0,0-1 0,0 1 0,0-1 0,0 1 0,0 0 0,0 0 0,0-1 0,1 1 0,-1 0 0,0 0 0,1 0 0,-1 0 0,0 0 0,1 0 0,-1 0 0,0 2 0,-3 6 0,0 1 0,1 0 0,0 0 0,-2 15 0,2-13 0,-1 9 0,2 0 0,0 1 0,1-1 0,2 23 0,0-17 0,-5 44 0,2-60 0,0 0 0,-1-1 0,-7 17 0,6-18 0,0 1 0,1 0 0,0 0 0,-1 14 0,3-18 0,0 1 0,1-1 0,0 0 0,1 1 0,-1-1 0,1 0 0,1 1 0,1 6 0,-2-11 0,-1-1 0,1 1 0,0-1 0,0 1 0,0-1 0,-1 0 0,1 1 0,1-1 0,-1 0 0,0 0 0,0 0 0,0 0 0,1 0 0,-1 0 0,0 0 0,1 0 0,-1 0 0,1-1 0,-1 1 0,1-1 0,-1 1 0,1-1 0,-1 1 0,1-1 0,0 0 0,-1 0 0,1 0 0,-1 0 0,1 0 0,0 0 0,-1 0 0,1 0 0,0-1 0,-1 1 0,1-1 0,-1 1 0,3-2 0,3-1 0,0-1 0,0 0 0,-1 0 0,1 0 0,-1-1 0,0 0 0,0 0 0,-1 0 0,9-10 0,-7 7 0,0 0 0,1 0 0,0 1 0,14-8 0,10-5 0,-23 13 0,0 1 0,1 0 0,0 1 0,0 0 0,0 0 0,1 1 0,-1 1 0,1 0 0,0 0 0,0 1 0,15-1 0,-20 2 0,1 1 0,-1 0 0,0 0 0,1 0 0,-1 1 0,0 0 0,0 1 0,7 2 0,-11-3 0,0 0 0,0 0 0,0 1 0,0-1 0,0 1 0,-1-1 0,1 1 0,-1 0 0,1 0 0,-1 0 0,1 0 0,-1 0 0,0 0 0,0 0 0,0 0 0,0 0 0,-1 0 0,1 1 0,-1-1 0,1 0 0,-1 1 0,0-1 0,1 0 0,-2 5 0,-1 36-80,1-28 128,0-1 0,1 0 0,2 16 0,-2-28-118,0 1-1,1 0 1,-1 0 0,1-1-1,0 1 1,0 0 0,0-1-1,0 1 1,0-1 0,1 1-1,-1-1 1,1 0 0,-1 0-1,1 1 1,0-1 0,0 0-1,0 0 1,0-1 0,0 1-1,5 2 1,8 3-6756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4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24575,'-8'1'0,"-1"0"0,1 0 0,0 1 0,0 0 0,0 0 0,0 1 0,0 0 0,0 1 0,1 0 0,-1 0 0,1 0 0,0 1 0,1 0 0,-1 0 0,1 1 0,0 0 0,0 0 0,-6 9 0,4-6 0,1 2 0,0-1 0,0 1 0,1 0 0,1 1 0,0-1 0,0 1 0,1 0 0,1 0 0,0 0 0,-2 21 0,5-31 0,-1 1 0,1 0 0,0 0 0,0 0 0,0-1 0,1 1 0,-1 0 0,1 0 0,0 0 0,-1-1 0,1 1 0,0 0 0,1-1 0,-1 1 0,0-1 0,1 0 0,-1 1 0,1-1 0,0 0 0,0 0 0,0 0 0,0 0 0,0 0 0,0 0 0,0-1 0,1 1 0,-1-1 0,1 1 0,-1-1 0,1 0 0,0 0 0,-1 0 0,1 0 0,0-1 0,-1 1 0,1-1 0,0 0 0,5 0 0,0 1 0,-1-2 0,1 1 0,-1-1 0,1 0 0,-1 0 0,0-1 0,1 0 0,-1-1 0,0 1 0,0-1 0,-1-1 0,1 1 0,12-10 0,-13 8 0,0 0 0,0-1 0,-1 0 0,1 0 0,-1-1 0,-1 1 0,1-1 0,-1 0 0,0 0 0,-1-1 0,1 1 0,-1-1 0,-1 1 0,0-1 0,0 0 0,0 0 0,-1 0 0,0-1 0,-1 1 0,0 0 0,0 0 0,-1 0 0,-3-15 0,5 23 0,-1-1 0,0 1 0,0 0 0,0 0 0,0 0 0,0 0 0,0-1 0,0 1 0,0 0 0,0 0 0,0 0 0,0 0 0,0-1 0,0 1 0,0 0 0,0 0 0,0 0 0,0-1 0,0 1 0,-1 0 0,1 0 0,0 0 0,0 0 0,0 0 0,0-1 0,0 1 0,0 0 0,0 0 0,0 0 0,-1 0 0,1 0 0,0 0 0,0 0 0,0-1 0,0 1 0,0 0 0,-1 0 0,1 0 0,0 0 0,0 0 0,0 0 0,0 0 0,-1 0 0,1 0 0,0 0 0,0 0 0,0 0 0,0 0 0,-1 0 0,1 0 0,0 0 0,0 0 0,0 0 0,-1 0 0,1 0 0,0 0 0,0 0 0,0 1 0,-6 13 0,1 20 0,3-10 0,0-8 0,1 1 0,1 0 0,1 0 0,0 0 0,5 23 0,-6-39 0,0 1 0,0-1 0,1 0 0,-1 0 0,1 1 0,-1-1 0,1 0 0,-1 0 0,1 0 0,0 0 0,0 1 0,0-1 0,-1 0 0,1 0 0,0-1 0,0 1 0,0 0 0,0 0 0,1 0 0,-1-1 0,0 1 0,0 0 0,0-1 0,0 1 0,3 0 0,-2-1 0,1 0 0,-1-1 0,0 1 0,0 0 0,1-1 0,-1 1 0,0-1 0,0 0 0,0 0 0,0 0 0,0 0 0,0 0 0,3-3 0,5-3 0,-1 0 0,-1-1 0,1 0 0,12-17 0,-19 22-60,5-7-158,1 0 1,0 0-1,0 1 1,1 1-1,12-11 1,-8 11-6609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24575,'4'167'0,"-1"-177"0,0-1 0,1 1 0,1 0 0,0 0 0,0 0 0,1 1 0,0-1 0,1 1 0,0 1 0,0-1 0,1 1 0,14-12 0,-20 20 0,-1-1 0,1 0 0,-1 0 0,1 0 0,-1 1 0,1-1 0,-1 1 0,1-1 0,0 1 0,-1 0 0,1 0 0,0 0 0,-1 0 0,1 0 0,0 0 0,0 0 0,-1 0 0,1 1 0,-1-1 0,1 0 0,0 1 0,-1 0 0,1-1 0,-1 1 0,1 0 0,-1 0 0,1 0 0,-1 0 0,0 0 0,1 0 0,-1 0 0,0 0 0,0 1 0,0-1 0,0 0 0,0 1 0,0-1 0,0 1 0,1 2 0,1 2 0,0 1 0,1 0 0,-2 0 0,1 0 0,-1 1 0,0-1 0,1 14 0,-3-13-119,0-4-6,1 0 1,-1 1-1,0-1 0,1 0 1,0 0-1,0 0 1,0 0-1,1 0 1,3 7-1,3-1-6701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24575,'10'-1'0,"-1"0"0,0-1 0,0 0 0,-1 0 0,1-1 0,10-4 0,-9 3 0,1 0 0,-1 1 0,1 0 0,12-2 0,-18 4 0,-1 1 0,1-1 0,-1 1 0,0 0 0,1 0 0,-1 0 0,1 0 0,-1 1 0,1 0 0,-1 0 0,0 0 0,0 0 0,1 1 0,-1 0 0,0-1 0,0 2 0,-1-1 0,1 0 0,0 1 0,-1 0 0,1-1 0,-1 1 0,0 1 0,5 5 0,1 5-273,0 0 0,-1 0 0,0 1 0,10 29 0,-13-30-6553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24575,'7'0'0,"4"3"0,5 2 0,-1 5 0,1 2 0,-3 2 0,3-1 0,-1-1 0,0-1 0,-3-2-8191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29 24575,'0'0'0,"0"-1"0,1 0 0,-1 1 0,0-1 0,0 1 0,0-1 0,0 0 0,0 1 0,0-1 0,0 0 0,0 1 0,-1-1 0,1 1 0,0-1 0,0 0 0,0 1 0,-1-1 0,1 1 0,0-1 0,-1 1 0,1-1 0,0 1 0,-1-1 0,1 1 0,-1-1 0,1 1 0,-1-1 0,1 1 0,-1 0 0,1-1 0,-1 1 0,1 0 0,-1-1 0,1 1 0,-1 0 0,0 0 0,1 0 0,-1 0 0,1-1 0,-1 1 0,0 0 0,1 0 0,-1 0 0,0 0 0,1 0 0,-1 0 0,1 1 0,-1-1 0,0 0 0,1 0 0,-1 0 0,1 1 0,-1-1 0,0 0 0,1 0 0,-1 1 0,1-1 0,-1 1 0,1-1 0,-1 0 0,0 2 0,-3 0 0,0 1 0,0 0 0,0 0 0,0 1 0,1-1 0,-6 8 0,4-3 0,0 0 0,1 1 0,-1-1 0,2 1 0,-1 0 0,1 0 0,1 0 0,0 1 0,0-1 0,1 1 0,-1 11 0,2-17 0,0-1 0,0 0 0,1 0 0,-1 1 0,1-1 0,0 0 0,0 0 0,0 0 0,0 0 0,0 0 0,1 0 0,-1 0 0,1 0 0,0 0 0,0-1 0,0 1 0,0-1 0,0 0 0,1 1 0,-1-1 0,1 0 0,0 0 0,-1 0 0,1-1 0,0 1 0,0-1 0,0 1 0,0-1 0,0 0 0,0 0 0,1-1 0,-1 1 0,0-1 0,0 1 0,6-1 0,1 1 0,0-1 0,1 1 0,-1-2 0,0 0 0,0 0 0,0 0 0,0-2 0,0 1 0,10-5 0,-16 6 0,0-1 0,0 0 0,-1-1 0,1 1 0,-1-1 0,1 1 0,-1-1 0,0 0 0,0 0 0,0 0 0,0-1 0,-1 1 0,0-1 0,1 0 0,-1 1 0,0-1 0,-1 0 0,1 0 0,-1 0 0,0 0 0,0 0 0,0-1 0,0 1 0,0-5 0,-3-114 0,2 108 0,0 13 0,0 5 0,8 67 0,3 80 0,-11-139 0,0-2 0,0-1 0,0 0 0,1 1 0,0-1 0,3 13 0,-3-19 0,0 0 0,0 0 0,0 1 0,0-1 0,0 0 0,1 0 0,-1 0 0,1-1 0,-1 1 0,1 0 0,0 0 0,0-1 0,0 1 0,-1-1 0,1 0 0,1 1 0,-1-1 0,0 0 0,0 0 0,0 0 0,1-1 0,-1 1 0,5 0 0,0 0 0,-1 0 0,1-1 0,0 0 0,0 0 0,-1-1 0,1 0 0,0 0 0,-1-1 0,1 1 0,-1-1 0,1-1 0,-1 1 0,0-1 0,0 0 0,0-1 0,0 1 0,-1-1 0,1 0 0,-1-1 0,9-9 0,-3 2 0,0 0 0,-1-1 0,-1 0 0,0-1 0,-1 0 0,0-1 0,10-27 0,1-27 0,-19 69 0,0 0 0,0 0 0,0 0 0,0 0 0,0-1 0,0 1 0,0 0 0,0 0 0,0 0 0,0 0 0,0 0 0,0-1 0,0 1 0,0 0 0,0 0 0,0 0 0,0 0 0,0 0 0,0-1 0,0 1 0,0 0 0,0 0 0,0 0 0,0 0 0,1 0 0,-1 0 0,0-1 0,0 1 0,0 0 0,0 0 0,0 0 0,0 0 0,0 0 0,1 0 0,-1 0 0,0 0 0,0 0 0,0 0 0,0 0 0,0 0 0,1 0 0,-1 0 0,0 0 0,0 0 0,0 0 0,0 0 0,0 0 0,1 0 0,-1 0 0,0 0 0,0 0 0,0 0 0,0 0 0,0 0 0,1 0 0,-1 0 0,0 0 0,0 0 0,0 0 0,0 1 0,4 12 0,-2 18 0,-3 142 0,1-172 0,0-1 0,0 1 0,0 0 0,0 0 0,0 0 0,0 0 0,0 0 0,0 0 0,0 0 0,0-1 0,0 1 0,0 0 0,0 0 0,1 0 0,-1 0 0,0 0 0,1-1 0,-1 1 0,1 0 0,-1 0 0,1-1 0,-1 1 0,1 0 0,-1-1 0,2 2 0,-1-2 0,0-1 0,0 1 0,0 0 0,0 0 0,0-1 0,0 1 0,-1-1 0,1 1 0,0-1 0,0 1 0,0-1 0,-1 0 0,1 1 0,0-1 0,-1 0 0,1 0 0,-1 1 0,2-2 0,25-44 0,-20 30 0,-6 13 0,0-1 0,0 0 0,1 1 0,0-1 0,0 1 0,0 0 0,0-1 0,0 1 0,4-4 0,-5 7 0,0 0 0,0 0 0,0 0 0,0 0 0,-1 0 0,1 0 0,0 0 0,0 0 0,0 1 0,0-1 0,0 0 0,0 0 0,-1 1 0,1-1 0,0 0 0,0 1 0,0-1 0,-1 1 0,1-1 0,0 1 0,-1 0 0,1-1 0,0 1 0,-1 0 0,1-1 0,-1 1 0,1 0 0,-1 0 0,1-1 0,0 3 0,17 26 0,-18-28 0,17 35-92,-11-21 162,1 1 0,13 20 0,-18-34-144,-1 1 0,1-1-1,0 1 1,0-1 0,0 0 0,0 0 0,0 1 0,1-2 0,-1 1-1,0 0 1,1 0 0,0-1 0,-1 1 0,1-1 0,0 0 0,0 0-1,-1 0 1,1 0 0,5 0 0,4-2-6752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36 24575,'0'-1'0,"0"1"0,0-1 0,0 0 0,0 1 0,1-1 0,-1 0 0,0 1 0,0-1 0,-1 0 0,1 1 0,0-1 0,0 0 0,0 1 0,0-1 0,0 0 0,-1 1 0,1-1 0,0 1 0,-1-1 0,1 1 0,0-1 0,-1 0 0,1 1 0,-1-1 0,1 1 0,-1 0 0,0-2 0,0 3 0,0-1 0,0 0 0,0 0 0,1 1 0,-1-1 0,0 1 0,0-1 0,0 1 0,1-1 0,-1 1 0,0-1 0,1 1 0,-1-1 0,1 1 0,-1 0 0,-1 1 0,-21 36 0,10 12 0,12-46 0,0 0 0,1-1 0,0 1 0,0-1 0,0 1 0,0 0 0,1-1 0,0 1 0,-1 0 0,1-1 0,0 1 0,2 2 0,-3-5 0,1-1 0,-1 1 0,0-1 0,0 1 0,1-1 0,-1 1 0,0-1 0,1 0 0,-1 1 0,1-1 0,-1 0 0,0 1 0,1-1 0,-1 0 0,1 1 0,-1-1 0,1 0 0,-1 0 0,1 0 0,-1 0 0,1 1 0,-1-1 0,1 0 0,-1 0 0,1 0 0,0 0 0,-1 0 0,1 0 0,-1 0 0,1 0 0,-1 0 0,1-1 0,-1 1 0,1 0 0,-1 0 0,1 0 0,-1-1 0,1 1 0,-1 0 0,1 0 0,-1-1 0,0 1 0,1 0 0,-1-1 0,1 1 0,-1-1 0,0 1 0,1-1 0,20-27 0,-16 21 0,80-118 0,-76 118 0,-4 15 0,-3 27 0,-2-22 0,3 0 0,0-1 0,8 23 0,-7-24 0,0 1 0,-1 0 0,4 19 0,-4 23 0,-6 105 0,-3-114 0,-3 0 0,-21 71 0,21-93 0,-1-1 0,-1 0 0,-25 38 0,35-58 0,-1 0 0,1 0 0,-1 0 0,0 0 0,0 0 0,0 0 0,0-1 0,0 1 0,-1 0 0,1-1 0,0 0 0,-1 0 0,1 1 0,-1-1 0,1-1 0,-1 1 0,1 0 0,-1-1 0,0 1 0,-5-1 0,6 0 0,0 0 0,0 0 0,0 0 0,1-1 0,-1 1 0,0-1 0,0 0 0,0 1 0,0-1 0,1 0 0,-1 0 0,0 0 0,1 0 0,-1 0 0,0-1 0,1 1 0,0 0 0,-1-1 0,1 1 0,0-1 0,0 1 0,0-1 0,0 0 0,0 1 0,0-1 0,0 0 0,0 0 0,1 0 0,-1-2 0,-6-22 0,1 0 0,1 0 0,1-1 0,2 0 0,0 0 0,2 1 0,4-28 0,-2 41 0,1 1 0,1 0 0,0 1 0,1-1 0,0 1 0,0-1 0,1 2 0,1-1 0,11-14 0,5-2 0,1 0 0,27-22 0,-26 23-2,-19 19-192,-1 1-1,1 0 0,0 0 0,1 1 1,-1 0-1,9-5 0,-1 3-6631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24575,'4'0'0,"0"0"0,1 0 0,-1 1 0,1-1 0,-1 1 0,0 0 0,1 0 0,-1 1 0,0-1 0,0 1 0,7 3 0,-10-3 0,1-1 0,-1 1 0,1-1 0,-1 0 0,0 1 0,0 0 0,0-1 0,0 1 0,0 0 0,0 0 0,0-1 0,0 1 0,-1 0 0,1 0 0,-1 0 0,0 0 0,1 0 0,-1 0 0,0 0 0,0 0 0,0 0 0,0 0 0,0 0 0,-1 0 0,1 0 0,-1 0 0,1 0 0,-2 3 0,0-2 3,1 1 0,-1 0 0,0 0 1,0-1-1,0 1 0,0-1 0,-1 0 0,1 0 0,-1 0 0,0 0 0,0 0 0,0 0 0,0-1 0,0 1 0,-1-1 0,1 0 0,-1 0 0,-4 2 0,-7 2-93,0-1 0,0-1 0,-23 3 0,4 0-973,18-2-5763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24575,'-4'0'0,"-1"0"0,1 0 0,-1 1 0,0-1 0,1 1 0,-1 0 0,1 1 0,-1-1 0,1 1 0,0 0 0,-1 0 0,-6 4 0,8-3 0,0-1 0,1 1 0,-1 0 0,1-1 0,0 1 0,0 0 0,0 0 0,0 0 0,0 1 0,1-1 0,-1 0 0,1 1 0,0-1 0,0 1 0,0-1 0,1 1 0,-1 4 0,0-2 0,1 1 0,-1 0 0,1-1 0,1 1 0,-1 0 0,1-1 0,0 1 0,1-1 0,3 9 0,-4-12 0,0-1 0,0 0 0,0 0 0,0 1 0,1-1 0,-1 0 0,1 0 0,0-1 0,-1 1 0,1 0 0,0-1 0,0 1 0,0-1 0,0 1 0,0-1 0,1 0 0,-1 0 0,0 0 0,1 0 0,-1 0 0,0 0 0,1-1 0,-1 1 0,1-1 0,-1 0 0,1 0 0,4 0 0,-5 0 0,0 0 0,0 0 0,0-1 0,-1 1 0,1 0 0,0-1 0,0 0 0,-1 1 0,1-1 0,0 0 0,-1 0 0,1 0 0,-1 0 0,1 0 0,-1 0 0,1 0 0,-1 0 0,0-1 0,1 1 0,-1 0 0,0-1 0,0 1 0,0-1 0,0 0 0,0-1 0,2-5 0,0 1 0,-1-1 0,0 0 0,1-13 0,4-16 0,18-32 0,-20 92 0,-5 6 0,-1-14 0,1 1 0,0-1 0,2 1 0,0-1 0,4 17 0,-5-28 0,0-1 0,0 0 0,0 1 0,1-1 0,0 0 0,-1 0 0,1 0 0,0 0 0,1 0 0,-1-1 0,0 1 0,1-1 0,-1 1 0,1-1 0,0 0 0,0 0 0,0 0 0,0 0 0,0 0 0,0-1 0,1 0 0,-1 1 0,0-1 0,1 0 0,-1-1 0,1 1 0,6 0 0,-8-1-45,1 0-1,-1 0 1,1-1-1,0 1 1,-1 0-1,1-1 1,-1 0-1,1 0 1,-1 0-1,0 0 1,1 0-1,-1 0 1,0 0-1,1-1 1,-1 1-1,0-1 1,0 0-1,0 1 1,-1-1-1,1 0 1,0 0-1,-1 0 1,1 0-1,-1-1 0,0 1 1,1 0-1,-1-1 1,0 1-1,0-3 1,4-13-6781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0 24575,'-4'1'0,"0"1"0,0-1 0,0 0 0,0 1 0,0 0 0,0 0 0,0 0 0,-5 5 0,-2 0 0,-10 6 0,0 1 0,1 0 0,-34 35 0,-40 20 0,79-56 0,-1-1 0,0-1 0,0-1 0,-20 9 0,-17 12 0,25-15 48,-39 17-1,42-22-534,1 1 1,-39 25-1,47-25-6339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24575,'532'0'-1365,"-513"0"-5461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24575,'2'0'0,"-1"1"0,1-1 0,0 1 0,0 0 0,-1-1 0,1 1 0,0 0 0,-1 0 0,1 0 0,-1 0 0,1 0 0,-1 1 0,1-1 0,-1 0 0,0 1 0,0-1 0,0 1 0,0-1 0,0 1 0,0-1 0,0 1 0,0 0 0,-1-1 0,2 5 0,13 50 0,-13-48 0,2 43 0,2 3 0,-6-54 0,0 0 0,0 0 0,0 1 0,0-1 0,0 0 0,0 0 0,1 0 0,-1 0 0,0 1 0,0-1 0,0 0 0,0 0 0,0 0 0,0 0 0,0 0 0,1 0 0,-1 1 0,0-1 0,0 0 0,0 0 0,0 0 0,0 0 0,1 0 0,-1 0 0,0 0 0,0 0 0,0 0 0,0 0 0,1 0 0,-1 0 0,0 0 0,0 0 0,0 0 0,0 0 0,1 0 0,-1 0 0,0 0 0,0 0 0,0 0 0,0 0 0,1 0 0,-1 0 0,0 0 0,0 0 0,0 0 0,0 0 0,0 0 0,1 0 0,-1-1 0,0 1 0,0 0 0,0 0 0,12-12 0,12-23 0,-21 31 0,2-4 0,1 0 0,0 0 0,0 0 0,1 1 0,0 0 0,0 0 0,0 1 0,10-6 0,-14 10 0,0 1 0,-1-1 0,1 1 0,0 0 0,0 0 0,0 0 0,0 0 0,0 1 0,0-1 0,0 1 0,0 0 0,0-1 0,0 1 0,0 1 0,0-1 0,0 0 0,0 1 0,0-1 0,0 1 0,0 0 0,0 0 0,-1 0 0,1 1 0,0-1 0,-1 1 0,1-1 0,0 1 0,-1 0 0,0 0 0,4 4 0,0 0 0,-1 1 0,1 0 0,-1 1 0,-1-1 0,0 1 0,4 9 0,-4-8 0,0-1 0,1 0 0,-1 0 0,2 0 0,7 9 0,-12-16 0,0 0 0,0 0 0,0-1 0,0 1 0,0 0 0,0-1 0,0 1 0,0-1 0,0 1 0,1-1 0,-1 0 0,0 1 0,0-1 0,0 0 0,0 0 0,1 0 0,-1 0 0,0 0 0,0 0 0,1 0 0,-1 0 0,0 0 0,2-1 0,0 0 0,1-1 0,0 1 0,0-1 0,0 0 0,-1 0 0,1 0 0,3-4 0,5-4 0,-1 0 0,18-22 0,17-26 0,-28 33 0,1 1 0,1 1 0,36-32 0,-49 48 0,-1 0 0,0 0 0,0 0 0,0 0 0,7-16 0,11-13 0,-18 27 0,0 0 0,-1-1 0,0 0 0,-1 0 0,0 0 0,0 0 0,-1-1 0,0 1 0,-1-1 0,2-18 0,-2-1 0,-2-1 0,-4-46 0,3 70 0,0 0 0,0 0 0,-1 0 0,0 1 0,-1-1 0,-3-7 0,5 13 0,1 0 0,0 0 0,-1 0 0,1 0 0,-1 0 0,1 0 0,-1 0 0,0 0 0,1 0 0,-1 0 0,0 0 0,0 0 0,1 1 0,-1-1 0,0 0 0,0 1 0,0-1 0,0 0 0,0 1 0,0-1 0,0 1 0,0 0 0,0-1 0,0 1 0,0 0 0,-1-1 0,1 1 0,0 0 0,0 0 0,0 0 0,0 0 0,0 0 0,0 0 0,-1 1 0,1-1 0,0 0 0,0 1 0,0-1 0,0 0 0,0 1 0,0-1 0,0 1 0,0 0 0,0-1 0,-1 2 0,0 1 0,0-1 0,0 1 0,0 0 0,0-1 0,1 1 0,-1 0 0,1 0 0,0 0 0,0 0 0,0 0 0,0 1 0,0 4 0,-6 18 0,0-9 0,2 2 0,0-1 0,1 0 0,0 1 0,2 0 0,0 0 0,2 35 0,-2 9 0,-7 12 0,5-48 0,-1 38 0,-4 42 0,-1 2 0,10-98 0,2 20 0,-2-31 0,0 1 0,0-1 0,1 0 0,-1 0 0,0 1 0,0-1 0,0 0 0,1 0 0,-1 1 0,0-1 0,0 0 0,1 0 0,-1 1 0,0-1 0,0 0 0,1 0 0,-1 0 0,0 0 0,1 0 0,-1 0 0,0 1 0,0-1 0,1 0 0,-1 0 0,0 0 0,1 0 0,-1 0 0,0 0 0,1 0 0,16-10 0,-7 1 0,0-1 0,14-19 0,-18 21 0,0 1 0,1-1 0,0 1 0,0 0 0,0 1 0,1 0 0,11-8 0,-4 6 0,54-26 0,-65 32 0,0 1 0,1-1 0,-1 1 0,1 0 0,-1 0 0,1 0 0,0 1 0,-1-1 0,1 1 0,0 0 0,-1 0 0,10 3 0,-12-3 0,0 1 0,0 0 0,1 0 0,-1 1 0,0-1 0,0 0 0,-1 1 0,1-1 0,0 1 0,0 0 0,-1-1 0,1 1 0,-1 0 0,0 0 0,1 0 0,-1 0 0,0 0 0,0 0 0,0 1 0,0-1 0,-1 0 0,1 0 0,0 4 0,1 6 0,-1 1 0,0 0 0,-2 18 0,3 21 0,-2-50 3,0-1-1,1 0 0,-1 0 1,0 1-1,0-1 1,1 0-1,-1 0 0,1 0 1,-1 0-1,1 0 1,-1 0-1,1 0 0,0 0 1,-1 0-1,1 0 1,0 0-1,0 0 0,0 0 1,0 0-1,0-1 1,0 1-1,0 0 0,0-1 1,0 1-1,0-1 1,0 1-1,0-1 0,1 0 1,-1 1-1,0-1 0,0 0 1,0 0-1,0 0 1,1 0-1,-1 0 0,0 0 1,0 0-1,1 0 1,-1 0-1,0 0 0,0-1 1,0 1-1,0-1 1,1 1-1,-1-1 0,0 1 1,0-1-1,0 1 1,1-2-1,1 0-101,0 0 0,1 0 0,-1-1 0,0 0 0,0 1 0,0-1 0,-1 0 0,1 0 0,-1 0 0,0-1 0,0 1 0,0 0 0,0-1 0,2-4 0,0-12-6727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24575,'-1'4'0,"0"-1"0,0 0 0,0 1 0,0-1 0,-1 0 0,1 0 0,-1 0 0,-2 4 0,-7 12 0,-45 124 0,54-139 0,0 0 0,1-1 0,-1 1 0,1 1 0,0-1 0,0 0 0,1 0 0,-1 0 0,1 0 0,0 1 0,0-1 0,0 0 0,1 0 0,0 1 0,-1-1 0,1 0 0,3 8 0,-2-10 0,-1 0 0,1 0 0,-1 0 0,1 0 0,0 0 0,0 0 0,0 0 0,0 0 0,0-1 0,0 1 0,1-1 0,-1 1 0,0-1 0,1 0 0,-1 0 0,1 0 0,-1 0 0,1-1 0,0 1 0,-1-1 0,1 1 0,0-1 0,-1 0 0,1 0 0,0 0 0,-1-1 0,1 1 0,5-2 0,-2 1 0,1-1 0,-1 0 0,1-1 0,-1 0 0,0 0 0,0 0 0,0 0 0,0-1 0,0 0 0,-1-1 0,0 1 0,0-1 0,0 0 0,0 0 0,6-10 0,-5 6 0,0-1 0,0 1 0,-1-2 0,0 1 0,-1 0 0,0-1 0,0 0 0,2-19 0,-2-20 0,-4 46 0,0 6 0,-1 27 0,-1 9 0,1-24 0,0-1 0,0 0 0,1 1 0,1-1 0,1 1 0,0-1 0,6 23 0,-8-34 0,1 0 0,0 0 0,0-1 0,-1 1 0,1 0 0,0-1 0,0 1 0,1-1 0,-1 0 0,0 1 0,0-1 0,1 0 0,-1 1 0,1-1 0,-1 0 0,1 0 0,-1 0 0,1-1 0,0 1 0,-1 0 0,1 0 0,0-1 0,2 1 0,-1-1 0,0 0 0,0 0 0,0 0 0,-1-1 0,1 1 0,0-1 0,0 0 0,0 0 0,0 0 0,-1 0 0,1 0 0,0-1 0,2-1 0,3-3 0,0 0 0,0 0 0,0-1 0,-1 0 0,0 0 0,-1-1 0,9-13 0,8-33 0,1-3 0,-22 53 0,0 1 0,0 0 0,0 0 0,0 0 0,0 0 0,1 0 0,0 1 0,-1-1 0,1 1 0,0-1 0,0 1 0,7-3 0,-9 4 0,0 1 0,0 0 0,0 0 0,1 0 0,-1 0 0,0 0 0,0 0 0,0 0 0,1 0 0,-1 0 0,0 0 0,0 1 0,0-1 0,0 0 0,1 1 0,-1-1 0,0 1 0,0 0 0,0-1 0,0 1 0,0 0 0,0-1 0,0 1 0,-1 0 0,1 0 0,0 0 0,0 0 0,0 0 0,-1 0 0,1 0 0,-1 0 0,1 0 0,-1 0 0,1 3 0,2 2 0,0 0 0,-1 0 0,0 0 0,0 1 0,1 6 0,-2 37 0,-1-41 0,-1-1 0,1 1 0,1-1 0,0 1 0,0-1 0,1 0 0,3 11 0,-5-18 0,0-1 0,0 1 0,1-1 0,-1 0 0,0 1 0,1-1 0,-1 0 0,0 1 0,1-1 0,-1 0 0,0 0 0,1 1 0,-1-1 0,0 0 0,1 0 0,-1 0 0,1 0 0,-1 1 0,1-1 0,-1 0 0,0 0 0,1 0 0,-1 0 0,1 0 0,-1 0 0,1 0 0,-1 0 0,1 0 0,-1 0 0,0-1 0,1 1 0,-1 0 0,1 0 0,-1 0 0,1 0 0,-1-1 0,0 1 0,1 0 0,-1 0 0,0-1 0,1 1 0,-1 0 0,0-1 0,1 1 0,-1 0 0,0-1 0,0 1 0,1 0 0,-1-1 0,15-18 0,-11 13 0,-1 0 0,0-1 0,1 1 0,0 0 0,0 0 0,0 1 0,1-1 0,0 1 0,0 0 0,0 0 0,1 1 0,0 0 0,0-1 0,0 2 0,11-6 0,-9 6 0,2-2 0,1 1 0,0 1 0,1 0 0,13-2 0,-22 4 0,-1 1 0,0 0 0,0 0 0,0 0 0,0 0 0,1 0 0,-1 0 0,0 1 0,0-1 0,0 1 0,0-1 0,0 1 0,0 0 0,0 0 0,0 0 0,0 0 0,0 0 0,0 0 0,-1 0 0,1 1 0,0-1 0,-1 1 0,1-1 0,-1 1 0,0 0 0,1 0 0,-1-1 0,0 1 0,1 3 0,2 7 0,0 0 0,-1 0 0,0 0 0,1 16 0,7 30 0,-11-58-21,0 1 0,-1-1 0,1 0 0,0 0 0,0 0 0,0 1 0,0-1 0,0 0 0,0 0 0,0 1 0,0-1 0,0 0 0,0 0 0,0 0 0,0 1 0,0-1 0,1 0 0,-1 0 0,0 0 0,0 1 0,0-1 0,0 0 0,0 0 0,0 0 0,0 0 0,1 1 0,-1-1 0,0 0 0,0 0 0,0 0 0,0 0 0,1 0 0,-1 0 0,0 1 0,0-1 0,0 0 0,0 0 0,1 0 0,-1 0 0,0 0 0,0 0 0,0 0 0,1 0 0,-1 0 0,0 0 0,0 0 0,1 0 0,-1 0 0,0 0 0,0 0 0,0 0 0,1 0 0,-1 0 0,0 0 0,0 0 0,0 0 0,0-1 0,1 1 0,-1 0 0,0 0 0,0 0 0,0 0 0,0 0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24575,'44'-15'0,"-3"4"0,70-26 0,-106 35 0,1-1 0,0 1 0,0 0 0,0 1 0,1-1 0,-1 1 0,0 1 0,1-1 0,-1 1 0,0 0 0,1 0 0,10 3 0,-14-2 0,0 0 0,0 0 0,0 1 0,0-1 0,0 1 0,0 0 0,0 0 0,-1 0 0,1 0 0,-1 0 0,0 1 0,1-1 0,-1 1 0,0-1 0,0 1 0,-1 0 0,1 0 0,-1 0 0,1 0 0,-1 0 0,0 0 0,0 0 0,0 0 0,-1 1 0,2 4 0,1 24-9,-1 0-1,-3 58 1,0-33-1328,1-37-5489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24575,'2'115'0,"-5"123"0,-7-168 0,7-57 0,0 0 0,1 0 0,1 0 0,0 1 0,0-1 0,1 0 0,1 1 0,4 21 0,-4-33 0,0 0 0,0 0 0,1 0 0,-1 0 0,0 0 0,1 0 0,-1 0 0,1 0 0,0-1 0,-1 1 0,1-1 0,0 1 0,0-1 0,0 0 0,0 1 0,0-1 0,0 0 0,1-1 0,-1 1 0,0 0 0,0 0 0,1-1 0,-1 0 0,1 1 0,2-1 0,10 1 0,0-1 0,0 0 0,15-3 0,-5 2 0,31 0-76,-38 2-85,-1 0 0,1-2 0,0 0 0,-1-1 0,1-1-1,-1-1 1,23-7 0,-26 5-6665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24575,'0'13'0,"-1"23"0,2 0 0,1 0 0,11 51 0,-13-86 4,0 1 1,0-1-1,1 1 0,-1 0 0,1-1 0,-1 1 0,1-1 0,0 1 0,0-1 1,-1 0-1,1 1 0,0-1 0,0 0 0,0 1 0,0-1 0,1 0 0,-1 0 1,0 0-1,0 0 0,1 0 0,-1 0 0,0 0 0,1-1 0,-1 1 0,1 0 1,-1-1-1,1 1 0,3 0 0,-3-2-87,1 1 1,-1 0-1,1-1 1,-1 1-1,1-1 1,-1 0-1,1 1 1,-1-1-1,1 0 1,-1-1-1,0 1 1,0 0-1,0-1 1,0 1-1,0-1 1,0 0-1,2-2 1,7-7-6744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5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24575,'0'3'0,"3"2"0,5-1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9:0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24575,'1'14'0,"0"0"0,6 25 0,2 19 0,-8-45 0,2 12 0,4-24 0,6-14 0,12-15 0,35-30 0,-57 55 0,1 0 0,-1 1 0,1-1 0,0 1 0,0 0 0,0 0 0,0 0 0,0 1 0,1-1 0,-1 1 0,0 0 0,8-1 0,-10 2 0,0 0 0,-1 0 0,1 0 0,0 0 0,0 1 0,-1-1 0,1 0 0,0 1 0,-1-1 0,1 1 0,0 0 0,-1-1 0,1 1 0,-1 0 0,1 0 0,-1 0 0,0 0 0,1 0 0,-1 1 0,0-1 0,0 0 0,1 0 0,-1 1 0,0-1 0,0 1 0,-1-1 0,1 1 0,0-1 0,-1 1 0,1 0 0,0-1 0,-1 1 0,0 0 0,1 2 0,0 8 0,0 0 0,-1 0 0,-1 16 0,0-19 0,0 0 0,1 0 0,0 0 0,0 0 0,1 0 0,4 15 0,-5-23 3,1 1 1,-1-1-1,1 1 0,-1-1 0,1 1 1,0-1-1,-1 0 0,1 1 0,0-1 1,0 0-1,0 0 0,0 1 0,1-1 1,-1 0-1,0 0 0,0 0 0,0-1 1,1 1-1,-1 0 0,1 0 0,-1-1 0,0 1 1,1-1-1,-1 1 0,1-1 0,0 1 1,-1-1-1,1 0 0,-1 0 0,1 0 1,-1 0-1,1 0 0,0 0 0,-1 0 1,1-1-1,1 0 0,4-1-251,1-1 1,0 0-1,-1 0 1,0 0-1,10-8 1,0 1-6579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9:0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24575,'3'1'0,"0"1"0,0 0 0,-1 0 0,1 0 0,-1 0 0,0 1 0,1-1 0,-1 0 0,0 1 0,0 0 0,0-1 0,-1 1 0,1 0 0,1 4 0,4 5 0,5 3-8,1-1-1,1 0 0,0-1 1,0-1-1,2 0 1,21 13-1,9 7-1296,-35-23-5521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7:5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24575,'0'16'0,"0"4"0,0 0 0,2 0 0,3 22 0,-4-37 0,0-1 0,1 1 0,-1 0 0,1 0 0,0-1 0,0 1 0,1-1 0,-1 1 0,1-1 0,0 0 0,0 0 0,0 0 0,1 0 0,-1-1 0,1 0 0,0 1 0,6 3 0,-9-6 0,0-1 0,0 1 0,0 0 0,0-1 0,-1 1 0,1-1 0,0 1 0,0-1 0,0 0 0,0 1 0,0-1 0,1 0 0,-1 0 0,0 0 0,0 0 0,0 0 0,0 0 0,0 0 0,0 0 0,0 0 0,0 0 0,0 0 0,0-1 0,0 1 0,0 0 0,0-1 0,0 1 0,0-1 0,0 1 0,0-1 0,0 0 0,-1 1 0,1-1 0,0 0 0,0 1 0,-1-1 0,1 0 0,0-1 0,2-3 0,0-1 0,-1 1 0,0-1 0,-1 1 0,3-12 0,-3 13 0,-1 1 0,1-1 0,0 1 0,0 0 0,0-1 0,0 1 0,1 0 0,2-4 0,-4 7 0,0-1 0,1 1 0,-1 0 0,1-1 0,-1 1 0,0 0 0,1 0 0,-1 0 0,1-1 0,-1 1 0,1 0 0,-1 0 0,1 0 0,-1 0 0,1 0 0,-1 0 0,1 0 0,-1 0 0,1 0 0,-1 0 0,1 0 0,-1 0 0,1 0 0,-1 0 0,0 1 0,1-1 0,-1 0 0,1 0 0,-1 1 0,1-1 0,-1 0 0,0 0 0,1 1 0,-1-1 0,0 0 0,1 1 0,-1-1 0,0 1 0,1-1 0,-1 0 0,0 1 0,0-1 0,1 1 0,-1-1 0,0 1 0,0-1 0,0 1 0,0-1 0,0 1 0,0-1 0,1 1 0,6 26 0,-5-14 0,7 43 0,3 98 0,-12-83 0,-2 73 0,0-125 0,-1 0 0,-1 0 0,0 0 0,-2-1 0,0 0 0,-13 27 0,18-43 0,0 0 0,0 0 0,0 0 0,0 0 0,-1 0 0,1-1 0,0 1 0,-1 0 0,0-1 0,1 1 0,-1-1 0,0 1 0,-4 1 0,5-2 0,0-1 0,0 0 0,0 1 0,0-1 0,-1 0 0,1 0 0,0 0 0,0 0 0,-1 0 0,1 0 0,0 0 0,0 0 0,0 0 0,-1 0 0,1-1 0,0 1 0,0-1 0,0 1 0,-2-1 0,0-1 0,1 0 0,-1-1 0,0 1 0,1 0 0,-1-1 0,1 0 0,0 1 0,0-1 0,0 0 0,0 0 0,1 0 0,-1-1 0,1 1 0,-1 0 0,1 0 0,-1-6 0,-1-6-97,1 0-1,1 0 1,0-1-1,1 1 1,0-1-1,2 1 1,0-1-1,0 1 1,1 0-1,1 0 1,1 0-1,0 1 0,12-25 1,-8 21-6729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9:0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24575,'0'40'0,"1"62"0,1-90 0,-1 0 0,1 0 0,1 0 0,0 0 0,1 0 0,5 12 0,-7-21 0,0 0 0,0-1 0,1 1 0,-1-1 0,1 1 0,-1-1 0,1 0 0,0 0 0,-1 0 0,1 0 0,0-1 0,0 1 0,1-1 0,-1 0 0,0 0 0,0 0 0,1 0 0,-1 0 0,0-1 0,1 1 0,-1-1 0,1 0 0,-1 0 0,7-1 0,-4 1 0,0-1 0,1 0 0,-1 0 0,0 0 0,0-1 0,0 0 0,-1 0 0,1 0 0,0-1 0,-1 0 0,1 0 0,-1 0 0,5-5 0,-3 1 0,-1-1 0,-1-1 0,1 1 0,-1-1 0,-1 0 0,1-1 0,-2 1 0,1-1 0,2-12 0,16-39 0,-17 46 0,0 0 0,-1 0 0,-1-1 0,0 0 0,0-25 0,-4 71 0,1-1 0,1 1 0,1 0 0,10 47 0,-11-76-57,-1 1 0,1 0 1,0 0-1,-1 0 0,1-1 0,0 1 0,0 0 0,0-1 0,0 1 0,0-1 0,0 1 1,1-1-1,-1 0 0,0 0 0,1 1 0,-1-1 0,1 0 0,-1 0 0,1 0 1,0 0-1,-1-1 0,1 1 0,2 0 0,12 3-6769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9:0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24575,'1'3'0,"-1"0"0,0-1 0,1 1 0,0 0 0,0-1 0,0 1 0,0-1 0,0 1 0,0-1 0,0 1 0,1-1 0,-1 0 0,1 0 0,2 3 0,34 30 0,-2-1 0,-30-27 0,0 0 0,1 0 0,0-1 0,1 0 0,-1 0 0,12 6 0,25 21 0,2 0-1365,-33-24-5461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9:0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24575,'-5'1'0,"0"0"0,1 0 0,-1 0 0,0 1 0,0 0 0,1 0 0,-1 0 0,1 0 0,0 1 0,0-1 0,0 1 0,0 0 0,0 1 0,0-1 0,-4 6 0,-30 22 0,24-23 17,1 1 0,-1 1 1,2 0-1,0 0 0,0 2 0,-18 22 0,23-26-131,2 0 0,-1 0-1,1 1 1,1 0 0,0 0 0,0 0-1,0 0 1,2 1 0,-1 0 0,1-1-1,0 1 1,0 12 0,1-2-6712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2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24575,'1904'0'0,"-1881"-1"0,41-8 0,16 0 0,344 8 83,-204 2-1531,-198-1-5378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2:5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24575,'7'1'0,"0"0"0,1 1 0,-1 0 0,0 1 0,-1-1 0,1 1 0,0 1 0,-1-1 0,0 1 0,0 0 0,0 0 0,0 1 0,7 7 0,26 17 0,23 14 0,-43-29 0,1 0 0,0-2 0,1 0 0,30 12 0,-42-20 0,0 1 0,-1-1 0,0 1 0,0 1 0,11 9 0,22 14 0,-26-21-1365,-2-2-5461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2:5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24575,'-1'1'0,"0"-1"0,0 0 0,0 1 0,0-1 0,1 1 0,-1-1 0,0 1 0,0-1 0,1 1 0,-1 0 0,0 0 0,1-1 0,-1 1 0,0 0 0,1 0 0,-1-1 0,1 1 0,-1 0 0,1 0 0,0 0 0,-1 0 0,1 0 0,0 0 0,0 0 0,0 0 0,0 0 0,-1 2 0,-2 32 0,3-30 0,-1 21 0,1 0 0,2 0 0,8 51 0,-9-73 5,0-1 1,-1 1-1,1-1 0,-1 1 0,0-1 0,0 1 1,0-1-1,-1 0 0,1 1 0,-1-1 1,1 1-1,-1-1 0,0 0 0,-1 1 0,1-1 1,-1 0-1,1 0 0,-1 0 0,0 0 0,0 0 1,0 0-1,-5 4 0,3-4-111,-1 0 0,0 1 0,1-2 0,-1 1 0,-1 0 0,1-1-1,0 0 1,-1 0 0,1-1 0,-1 0 0,1 0 0,-1 0 0,-7 0 0,-5 0-6720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24575,'32'0'0,"9"-1"0,-1 3 0,65 9 0,-73-7 0,57 2 0,-56-6 0,52 9 0,-29-3 0,0-1 0,100-7 0,-51 0 0,205 2-1365,-290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24575,'2'0'0,"1"1"0,0-1 0,-1 1 0,1-1 0,-1 1 0,1 0 0,-1 0 0,0 0 0,1 0 0,-1 0 0,0 1 0,0-1 0,4 4 0,26 28 0,-10-9 0,-17-19 0,-1 1 0,1-1 0,-1 1 0,0 0 0,-1 0 0,1 0 0,-1 0 0,0 0 0,-1 1 0,0 0 0,0-1 0,0 1 0,-1 0 0,0 0 0,1 8 0,-1 14 0,-1-1 0,-5 39 0,5-58 0,-1-4-4,0 1 0,0 0 0,-1 0 0,1-1 0,-1 1 0,0-1 0,-1 1 0,1-1 0,-1 0 0,-7 9 0,0-1 61,0-2 1,-20 17 0,21-20-271,0-1-1,1 1 1,0 1-1,1 0 1,0 0-1,-11 18 1,11-11-6613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24575,'1'7'0,"1"0"0,-1-1 0,1 1 0,0 0 0,1-1 0,3 7 0,-2-2 0,1-1 0,4 24 0,-5 31 0,-4-52 0,0 0 0,0 0 0,5 19 0,-5-32 0,0 0 0,0 0 0,0 0 0,0 1 0,0-1 0,0 0 0,0 0 0,0 1 0,0-1 0,0 0 0,0 0 0,0 0 0,0 1 0,0-1 0,0 0 0,0 0 0,0 0 0,1 1 0,-1-1 0,0 0 0,0 0 0,0 0 0,0 0 0,0 1 0,1-1 0,-1 0 0,0 0 0,0 0 0,0 0 0,1 0 0,-1 0 0,0 0 0,0 0 0,0 1 0,1-1 0,-1 0 0,0 0 0,0 0 0,1 0 0,-1 0 0,0 0 0,1 0 0,7-10 0,8-24 0,-13 26 0,1-1 0,2 0 0,-1 1 0,1-1 0,0 1 0,1 0 0,0 1 0,0 0 0,0 0 0,1 0 0,13-8 0,-19 14 0,-1 1 0,1-1 0,-1 0 0,1 1 0,0-1 0,-1 1 0,1-1 0,0 1 0,-1 0 0,1 0 0,0 0 0,0 0 0,-1 0 0,1 0 0,0 0 0,-1 0 0,1 1 0,0-1 0,-1 1 0,1-1 0,0 1 0,2 1 0,-2 0 0,0 0 0,0 0 0,0 0 0,-1 0 0,1 0 0,0 0 0,-1 0 0,0 1 0,1-1 0,-1 1 0,0-1 0,1 6 0,1 5 0,0 0 0,-1 0 0,-1 0 0,0 21 0,-4 53 0,7-102 0,-1 0 0,2 0 0,0 1 0,12-24 0,-12 28 0,1 1 0,0 1 0,0-1 0,10-9 0,-12 14 0,-1 1 0,0 0 0,1 0 0,0 0 0,0 0 0,0 0 0,0 1 0,0 0 0,0 0 0,0 0 0,8-2 0,-11 4 0,1 0 0,-1 0 0,0 0 0,0 0 0,0 0 0,0 1 0,0-1 0,0 0 0,0 1 0,0-1 0,0 1 0,0-1 0,0 1 0,0-1 0,0 1 0,0 0 0,0 0 0,-1-1 0,1 1 0,0 0 0,0 0 0,-1 0 0,1 0 0,0 0 0,-1 0 0,1 1 0,14 32 0,-10-21 0,-1 0 0,0 0 0,0 0 0,2 21 0,-4-23 0,0 1 0,0-1 0,2 1 0,7 19 0,-10-29-85,0-1 0,0 1-1,0 0 1,0-1 0,1 1-1,-1-1 1,0 0 0,1 0-1,-1 1 1,1-1 0,-1 0-1,1 0 1,0 0 0,-1 0-1,4 1 1,12 3-6741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24575,'-12'0'0,"-1"1"0,1 0 0,-1 0 0,1 2 0,-1-1 0,-17 8 0,25-9 0,0 2 0,0-1 0,1 0 0,-1 1 0,0 0 0,1 0 0,0 1 0,-1-1 0,1 1 0,1 0 0,-1 0 0,0 0 0,1 0 0,0 1 0,0-1 0,1 1 0,-4 7 0,-13 30 0,11-25 0,1-1 0,-6 20 0,12-30 0,-1-1 0,1 1 0,0 0 0,1-1 0,0 1 0,0 0 0,0 0 0,0-1 0,1 1 0,2 10 0,-2-14 0,-1 0 0,1 0 0,0 0 0,0 0 0,0 0 0,0 0 0,1 0 0,-1 0 0,0 0 0,1 0 0,-1-1 0,1 1 0,0 0 0,-1-1 0,1 0 0,0 1 0,0-1 0,0 0 0,0 0 0,0 0 0,0 0 0,0 0 0,1-1 0,-1 1 0,0 0 0,0-1 0,1 0 0,-1 0 0,0 0 0,0 0 0,1 0 0,-1 0 0,0 0 0,1-1 0,-1 1 0,0-1 0,3 0 0,4-2 0,-1 0 0,1 0 0,-1-1 0,0 0 0,0 0 0,-1-1 0,1 0 0,8-7 0,-10 6 0,-1 0 0,-1 0 0,1 0 0,-1-1 0,0 1 0,0-1 0,-1 0 0,0 0 0,0 0 0,-1-1 0,0 1 0,2-14 0,0-1 0,-2 0 0,0-28 0,-2 40 0,-1 33 0,2 0 0,0 0 0,2 0 0,5 24 0,-7-42 0,0 1 0,0-1 0,1 1 0,0-1 0,0 0 0,0 0 0,1 0 0,0 0 0,0-1 0,0 1 0,0-1 0,1 1 0,-1-1 0,1 0 0,0-1 0,0 1 0,1-1 0,-1 1 0,1-1 0,0-1 0,0 1 0,9 3 0,-9-5-85,1-1 0,-1 0-1,0 0 1,1 0 0,-1-1-1,0 0 1,0 0 0,0 0-1,0-1 1,0 1 0,0-1-1,0-1 1,0 1 0,0-1-1,7-5 1,1-2-6741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8:0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24575,'-16'1'0,"0"0"0,0 1 0,0 0 0,0 2 0,1 0 0,-1 0 0,1 1 0,0 1 0,0 1 0,1 0 0,-16 10 0,-6 5 0,-52 42 0,73-53 0,2 2 0,0 0 0,0 0 0,1 1 0,1 1 0,-12 18 0,21-27-227,-1-1-1,1 1 1,0 0-1,0-1 1,-1 8-1,0 5-6598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24575,'-15'43'0,"6"10"0,4-34 0,1-1 0,2 1 0,0 0 0,0 0 0,3 22 0,-1-39 0,0 0 0,0 0 0,0 0 0,0 0 0,1 0 0,-1 0 0,1 0 0,-1 0 0,1 0 0,0 0 0,0 0 0,0 0 0,0-1 0,0 1 0,0 0 0,0-1 0,0 1 0,1-1 0,-1 1 0,1-1 0,-1 0 0,1 1 0,0-1 0,-1 0 0,1 0 0,0 0 0,0 0 0,0 0 0,0-1 0,0 1 0,0-1 0,0 1 0,0-1 0,0 0 0,0 1 0,0-1 0,0 0 0,0 0 0,0-1 0,0 1 0,3-1 0,1-1 0,0 0 0,0 0 0,0 0 0,0-1 0,0 0 0,-1 0 0,1 0 0,-1-1 0,0 0 0,0 0 0,0 0 0,5-6 0,12-18 0,-1 0 0,-2-1 0,18-34 0,-34 53 0,1 0 0,-2-1 0,3-12 0,-1 7 0,2 36 0,-2 1 0,0 0 0,-1 0 0,-2 0 0,0 0 0,-4 42 0,2-9 0,0 279 0,0-319 0,-1-1 0,-1 0 0,-1 1 0,0-1 0,0 0 0,-1-1 0,-12 22 0,-8 22 0,23-50 0,-1 1 0,1-1 0,-2 0 0,1 0 0,-1 0 0,0 0 0,0 0 0,0-1 0,-1 0 0,0 0 0,-6 5 0,8-8 0,1-1 0,-1 1 0,0-1 0,0 1 0,1-1 0,-1 0 0,0 0 0,0 0 0,0 0 0,0-1 0,0 1 0,-1-1 0,1 0 0,0 0 0,0 0 0,0 0 0,0-1 0,0 1 0,0-1 0,0 1 0,0-1 0,0 0 0,0-1 0,0 1 0,0 0 0,1-1 0,-4-2 0,0 0 0,1 0 0,0-1 0,0 0 0,1 0 0,-1-1 0,1 1 0,0-1 0,1 0 0,-1 0 0,1 0 0,1 0 0,-1-1 0,1 1 0,0-1 0,-2-8 0,1 1 0,1 0 0,0 0 0,1 0 0,0 0 0,1-1 0,3-19 0,-1 28-105,0 0 0,0 0 0,0 0 0,1 0 0,0 1 0,0-1 0,0 1 0,1 0 0,-1 0 0,1 0 0,1 0 0,4-4 0,4-2-6721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0 24575,'-10'1'0,"-1"-1"0,1 2 0,0 0 0,0 0 0,0 0 0,0 2 0,0-1 0,0 1 0,1 1 0,0-1 0,-16 12 0,-2 4 0,0 2 0,-28 30 0,55-52 0,-10 11 0,1 0 0,0 1 0,-9 17 0,-3 3 0,14-22 14,1 0-1,0 1 0,1-1 0,0 1 1,0 0-1,2 0 0,-1 1 1,-2 14-1,3 0-508,0 1 0,2 40 0,2-46-6331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 24575,'-52'-1'0,"25"-1"0,0 2 0,-34 4 0,55-3 0,1 1 0,0-1 0,-1 1 0,1 1 0,0-1 0,0 0 0,0 1 0,1 0 0,-1 0 0,1 1 0,-1-1 0,1 1 0,0 0 0,0 0 0,1 1 0,-1-1 0,1 1 0,0-1 0,0 1 0,1 0 0,-1 0 0,1 0 0,0 1 0,-1 6 0,-3 8 0,2 1 0,0 0 0,1 0 0,1 0 0,1 23 0,1-39 0,0 0 0,0-1 0,1 1 0,-1 0 0,1-1 0,0 1 0,1 0 0,-1-1 0,1 1 0,0-1 0,0 0 0,0 1 0,1-1 0,0 0 0,5 6 0,-6-8 0,1 0 0,-1 0 0,0-1 0,0 1 0,1-1 0,-1 1 0,1-1 0,-1 0 0,1 0 0,0 0 0,0-1 0,-1 1 0,1 0 0,0-1 0,0 0 0,-1 0 0,1 0 0,0 0 0,0 0 0,0 0 0,-1-1 0,1 1 0,0-1 0,0 0 0,-1 0 0,1 0 0,-1 0 0,4-2 0,-2 0 8,1 1 0,-1-1 0,0 0-1,0-1 1,0 1 0,0-1 0,-1 1-1,1-1 1,-1 0 0,0-1 0,0 1 0,0 0-1,-1-1 1,4-8 0,0-5-467,0 0-1,5-31 1,-11 46 355,3-15-6722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24575,'1'12'0,"0"0"0,1 0 0,1 0 0,0 0 0,7 17 0,8 37 0,-15-45 0,-1-4 0,1 0 0,0 0 0,2 0 0,-1 0 0,11 22 0,-13-35 0,1 1 0,0-1 0,0 0 0,0 0 0,0 0 0,0 0 0,1-1 0,0 1 0,0-1 0,0 0 0,0 0 0,0 0 0,1-1 0,-1 1 0,1-1 0,-1 0 0,1-1 0,0 1 0,0-1 0,0 0 0,0 0 0,0 0 0,6-1 0,57 1-1365,-49-1-5461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24575,'-4'0'0,"0"0"0,0 0 0,0 0 0,0 1 0,0-1 0,0 1 0,1 0 0,-1 0 0,0 1 0,0-1 0,1 1 0,-1 0 0,1 0 0,-6 4 0,6-3 0,-1 1 0,1 0 0,0 0 0,0 0 0,0 0 0,1 1 0,-1-1 0,1 1 0,0-1 0,0 1 0,-1 5 0,-2 9 0,0-1 0,1 1 0,1 0 0,1 0 0,1 0 0,1 34 0,0-51 0,0 0 0,0 0 0,0 0 0,1 0 0,-1 0 0,1 0 0,-1 0 0,1 0 0,0-1 0,-1 1 0,1 0 0,0 0 0,0 0 0,0-1 0,1 1 0,-1 0 0,0-1 0,1 1 0,-1-1 0,1 0 0,-1 1 0,1-1 0,0 0 0,-1 0 0,1 0 0,0 0 0,0 0 0,0 0 0,0-1 0,0 1 0,0-1 0,0 1 0,0-1 0,0 0 0,0 0 0,0 0 0,0 0 0,0 0 0,0 0 0,0 0 0,3-2 0,3 1 0,0-1 0,-1 0 0,1-1 0,0 0 0,-1 0 0,0-1 0,0 0 0,0 0 0,8-7 0,-10 7 9,-1-1-1,0 1 1,0-1-1,0 0 1,-1 0 0,0-1-1,0 1 1,0-1-1,0 0 1,-1 0-1,0 1 1,0-2-1,1-11 1,0-4-504,0-1 0,-2-31 0,-2 34-6331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 24575,'28'-1'0,"-14"-1"0,0 2 0,0 0 0,16 2 0,-27-2 0,-1 1 0,1-1 0,-1 1 0,0-1 0,0 1 0,1 0 0,-1 0 0,0 0 0,0 0 0,0 0 0,0 0 0,0 0 0,0 1 0,0-1 0,0 1 0,-1-1 0,1 1 0,0 0 0,-1 0 0,1 0 0,-1 0 0,0 0 0,0 0 0,2 3 0,-3-2 0,0 0 0,0-1 0,0 1 0,0 0 0,0-1 0,0 1 0,-1 0 0,1-1 0,-1 1 0,0 0 0,0-1 0,0 0 0,0 1 0,0-1 0,-1 1 0,1-1 0,-1 0 0,1 0 0,-1 0 0,0 0 0,0 0 0,0 0 0,0 0 0,-3 1 0,-6 6 0,-1 0 0,-25 13 0,-27 9-1365,47-26-5461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24575,'-8'0'0,"-1"1"0,1 0 0,-1 1 0,1-1 0,0 1 0,-1 1 0,1 0 0,0 0 0,1 1 0,-1-1 0,0 2 0,1-1 0,0 1 0,0 0 0,-10 10 0,7-4 0,0 0 0,0 1 0,1 0 0,1 0 0,0 1 0,1 0 0,0 1 0,-6 17 0,9-16 0,0 1 0,1 0 0,1 0 0,1 0 0,0 0 0,1 0 0,4 23 0,-4-36 0,0-1 0,0 0 0,0 0 0,1 0 0,-1 1 0,1-1 0,0 0 0,-1 0 0,1 0 0,0 0 0,0 0 0,0 0 0,1 0 0,-1-1 0,0 1 0,3 3 0,-2-4 0,-1-1 0,1 1 0,-1 0 0,1 0 0,-1-1 0,1 1 0,0-1 0,-1 1 0,1-1 0,0 1 0,-1-1 0,1 0 0,0 0 0,0 0 0,-1 0 0,4-1 0,2 0 0,-1-1 0,1 0 0,-1-1 0,0 1 0,0-1 0,0-1 0,0 1 0,0-1 0,5-5 0,-2 2 0,-1-1 0,0 0 0,0-1 0,-1 1 0,0-2 0,0 1 0,-1-1 0,-1 0 0,1 0 0,-2 0 0,1-1 0,-1 0 0,3-16 0,-3 13 0,0 1 0,11-20 0,4-12 0,-19 60 0,1 1 0,7 28 0,0 8 0,-6-13 0,-2-31 0,0 0 0,0 0 0,1 0 0,-1 0 0,2 0 0,-1 0 0,1 0 0,1 0 0,-1 0 0,1-1 0,5 9 0,-6-14-105,-1 0 0,1-1 0,0 1 0,0-1 0,0 1 0,0-1 0,0 0 0,0 0 0,1 0 0,-1 0 0,0 0 0,3 0 0,12 3-6721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24575,'-1'64'0,"-13"86"0,10-110 0,3-24 0,1-14 0,1-5 0,0-6-114,1 1 1,1 0-1,0 0 0,0 0 0,0 0 1,1 1-1,0-1 0,0 1 0,1 0 1,0 0-1,10-10 0,-5 8-6712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24575,'0'3'0,"0"5"0,0 4 0,0 6 0,0 4 0,0 1 0,3-4 0,2-1 0,2-3 0,1 1 0,5-2 0,3-2 0,3-5 0,1-2 0,-2-6 0,-6-3-8191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34:2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24575,'7'0'0,"1"7"0,0 5 0,-1 4 0,-2 2 0,-2 5 0,-2 1 0,0 1 0,-1-1 0,0 1 0,-1 0 0,1 0 0,0-2 0,-1 1 0,1 1 0,0-4-8191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0.xml"/><Relationship Id="rId63" Type="http://schemas.openxmlformats.org/officeDocument/2006/relationships/image" Target="../media/image43.png"/><Relationship Id="rId84" Type="http://schemas.openxmlformats.org/officeDocument/2006/relationships/customXml" Target="../ink/ink41.xml"/><Relationship Id="rId138" Type="http://schemas.openxmlformats.org/officeDocument/2006/relationships/image" Target="../media/image80.png"/><Relationship Id="rId159" Type="http://schemas.openxmlformats.org/officeDocument/2006/relationships/image" Target="../media/image90.png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15.xml"/><Relationship Id="rId53" Type="http://schemas.openxmlformats.org/officeDocument/2006/relationships/image" Target="../media/image38.png"/><Relationship Id="rId74" Type="http://schemas.openxmlformats.org/officeDocument/2006/relationships/customXml" Target="../ink/ink36.xml"/><Relationship Id="rId128" Type="http://schemas.openxmlformats.org/officeDocument/2006/relationships/image" Target="../media/image75.png"/><Relationship Id="rId149" Type="http://schemas.openxmlformats.org/officeDocument/2006/relationships/customXml" Target="../ink/ink74.xml"/><Relationship Id="rId5" Type="http://schemas.openxmlformats.org/officeDocument/2006/relationships/image" Target="../media/image14.png"/><Relationship Id="rId95" Type="http://schemas.openxmlformats.org/officeDocument/2006/relationships/image" Target="../media/image59.png"/><Relationship Id="rId160" Type="http://schemas.openxmlformats.org/officeDocument/2006/relationships/customXml" Target="../ink/ink80.xml"/><Relationship Id="rId22" Type="http://schemas.openxmlformats.org/officeDocument/2006/relationships/customXml" Target="../ink/ink10.xml"/><Relationship Id="rId43" Type="http://schemas.openxmlformats.org/officeDocument/2006/relationships/image" Target="../media/image33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customXml" Target="../ink/ink69.xml"/><Relationship Id="rId85" Type="http://schemas.openxmlformats.org/officeDocument/2006/relationships/image" Target="../media/image54.png"/><Relationship Id="rId150" Type="http://schemas.openxmlformats.org/officeDocument/2006/relationships/image" Target="../media/image86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customXml" Target="../ink/ink18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08" Type="http://schemas.openxmlformats.org/officeDocument/2006/relationships/customXml" Target="../ink/ink53.xml"/><Relationship Id="rId124" Type="http://schemas.openxmlformats.org/officeDocument/2006/relationships/image" Target="../media/image73.png"/><Relationship Id="rId129" Type="http://schemas.openxmlformats.org/officeDocument/2006/relationships/customXml" Target="../ink/ink64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9.png"/><Relationship Id="rId91" Type="http://schemas.openxmlformats.org/officeDocument/2006/relationships/image" Target="../media/image57.png"/><Relationship Id="rId96" Type="http://schemas.openxmlformats.org/officeDocument/2006/relationships/customXml" Target="../ink/ink47.xml"/><Relationship Id="rId140" Type="http://schemas.openxmlformats.org/officeDocument/2006/relationships/image" Target="../media/image81.png"/><Relationship Id="rId145" Type="http://schemas.openxmlformats.org/officeDocument/2006/relationships/customXml" Target="../ink/ink72.xml"/><Relationship Id="rId161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23" Type="http://schemas.openxmlformats.org/officeDocument/2006/relationships/image" Target="../media/image23.png"/><Relationship Id="rId28" Type="http://schemas.openxmlformats.org/officeDocument/2006/relationships/customXml" Target="../ink/ink13.xml"/><Relationship Id="rId49" Type="http://schemas.openxmlformats.org/officeDocument/2006/relationships/image" Target="../media/image36.png"/><Relationship Id="rId114" Type="http://schemas.openxmlformats.org/officeDocument/2006/relationships/customXml" Target="../ink/ink56.xml"/><Relationship Id="rId119" Type="http://schemas.openxmlformats.org/officeDocument/2006/relationships/image" Target="../media/image71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4.png"/><Relationship Id="rId81" Type="http://schemas.openxmlformats.org/officeDocument/2006/relationships/image" Target="../media/image52.png"/><Relationship Id="rId86" Type="http://schemas.openxmlformats.org/officeDocument/2006/relationships/customXml" Target="../ink/ink42.xml"/><Relationship Id="rId130" Type="http://schemas.openxmlformats.org/officeDocument/2006/relationships/image" Target="../media/image76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customXml" Target="../ink/ink78.xml"/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39" Type="http://schemas.openxmlformats.org/officeDocument/2006/relationships/image" Target="../media/image31.png"/><Relationship Id="rId109" Type="http://schemas.openxmlformats.org/officeDocument/2006/relationships/image" Target="../media/image66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9.png"/><Relationship Id="rId76" Type="http://schemas.openxmlformats.org/officeDocument/2006/relationships/customXml" Target="../ink/ink37.xml"/><Relationship Id="rId97" Type="http://schemas.openxmlformats.org/officeDocument/2006/relationships/image" Target="../media/image60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84.png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45.xml"/><Relationship Id="rId162" Type="http://schemas.openxmlformats.org/officeDocument/2006/relationships/customXml" Target="../ink/ink81.xml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26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4.png"/><Relationship Id="rId66" Type="http://schemas.openxmlformats.org/officeDocument/2006/relationships/customXml" Target="../ink/ink32.xml"/><Relationship Id="rId87" Type="http://schemas.openxmlformats.org/officeDocument/2006/relationships/image" Target="../media/image55.png"/><Relationship Id="rId110" Type="http://schemas.openxmlformats.org/officeDocument/2006/relationships/customXml" Target="../ink/ink54.xml"/><Relationship Id="rId115" Type="http://schemas.openxmlformats.org/officeDocument/2006/relationships/image" Target="../media/image69.png"/><Relationship Id="rId131" Type="http://schemas.openxmlformats.org/officeDocument/2006/relationships/customXml" Target="../ink/ink65.xml"/><Relationship Id="rId136" Type="http://schemas.openxmlformats.org/officeDocument/2006/relationships/image" Target="../media/image79.png"/><Relationship Id="rId157" Type="http://schemas.openxmlformats.org/officeDocument/2006/relationships/image" Target="../media/image89.png"/><Relationship Id="rId61" Type="http://schemas.openxmlformats.org/officeDocument/2006/relationships/image" Target="../media/image42.png"/><Relationship Id="rId82" Type="http://schemas.openxmlformats.org/officeDocument/2006/relationships/customXml" Target="../ink/ink40.xml"/><Relationship Id="rId152" Type="http://schemas.openxmlformats.org/officeDocument/2006/relationships/image" Target="../media/image87.png"/><Relationship Id="rId19" Type="http://schemas.openxmlformats.org/officeDocument/2006/relationships/image" Target="../media/image21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9.png"/><Relationship Id="rId56" Type="http://schemas.openxmlformats.org/officeDocument/2006/relationships/customXml" Target="../ink/ink27.xml"/><Relationship Id="rId77" Type="http://schemas.openxmlformats.org/officeDocument/2006/relationships/image" Target="../media/image50.png"/><Relationship Id="rId100" Type="http://schemas.openxmlformats.org/officeDocument/2006/relationships/customXml" Target="../ink/ink49.xml"/><Relationship Id="rId105" Type="http://schemas.openxmlformats.org/officeDocument/2006/relationships/image" Target="../media/image64.png"/><Relationship Id="rId126" Type="http://schemas.openxmlformats.org/officeDocument/2006/relationships/image" Target="../media/image74.png"/><Relationship Id="rId147" Type="http://schemas.openxmlformats.org/officeDocument/2006/relationships/customXml" Target="../ink/ink73.xml"/><Relationship Id="rId8" Type="http://schemas.openxmlformats.org/officeDocument/2006/relationships/customXml" Target="../ink/ink3.xml"/><Relationship Id="rId51" Type="http://schemas.openxmlformats.org/officeDocument/2006/relationships/image" Target="../media/image37.png"/><Relationship Id="rId72" Type="http://schemas.openxmlformats.org/officeDocument/2006/relationships/customXml" Target="../ink/ink35.xml"/><Relationship Id="rId93" Type="http://schemas.openxmlformats.org/officeDocument/2006/relationships/image" Target="../media/image58.png"/><Relationship Id="rId98" Type="http://schemas.openxmlformats.org/officeDocument/2006/relationships/customXml" Target="../ink/ink48.xml"/><Relationship Id="rId121" Type="http://schemas.openxmlformats.org/officeDocument/2006/relationships/customXml" Target="../ink/ink60.xml"/><Relationship Id="rId142" Type="http://schemas.openxmlformats.org/officeDocument/2006/relationships/image" Target="../media/image82.png"/><Relationship Id="rId163" Type="http://schemas.openxmlformats.org/officeDocument/2006/relationships/image" Target="../media/image92.png"/><Relationship Id="rId3" Type="http://schemas.openxmlformats.org/officeDocument/2006/relationships/image" Target="../media/image13.png"/><Relationship Id="rId25" Type="http://schemas.openxmlformats.org/officeDocument/2006/relationships/image" Target="../media/image24.png"/><Relationship Id="rId46" Type="http://schemas.openxmlformats.org/officeDocument/2006/relationships/customXml" Target="../ink/ink22.xml"/><Relationship Id="rId67" Type="http://schemas.openxmlformats.org/officeDocument/2006/relationships/image" Target="../media/image45.png"/><Relationship Id="rId116" Type="http://schemas.openxmlformats.org/officeDocument/2006/relationships/customXml" Target="../ink/ink57.xml"/><Relationship Id="rId137" Type="http://schemas.openxmlformats.org/officeDocument/2006/relationships/customXml" Target="../ink/ink68.xml"/><Relationship Id="rId158" Type="http://schemas.openxmlformats.org/officeDocument/2006/relationships/customXml" Target="../ink/ink79.xml"/><Relationship Id="rId20" Type="http://schemas.openxmlformats.org/officeDocument/2006/relationships/customXml" Target="../ink/ink9.xml"/><Relationship Id="rId41" Type="http://schemas.openxmlformats.org/officeDocument/2006/relationships/image" Target="../media/image32.png"/><Relationship Id="rId62" Type="http://schemas.openxmlformats.org/officeDocument/2006/relationships/customXml" Target="../ink/ink30.xml"/><Relationship Id="rId83" Type="http://schemas.openxmlformats.org/officeDocument/2006/relationships/image" Target="../media/image53.png"/><Relationship Id="rId88" Type="http://schemas.openxmlformats.org/officeDocument/2006/relationships/customXml" Target="../ink/ink43.xml"/><Relationship Id="rId111" Type="http://schemas.openxmlformats.org/officeDocument/2006/relationships/image" Target="../media/image67.png"/><Relationship Id="rId132" Type="http://schemas.openxmlformats.org/officeDocument/2006/relationships/image" Target="../media/image77.png"/><Relationship Id="rId153" Type="http://schemas.openxmlformats.org/officeDocument/2006/relationships/customXml" Target="../ink/ink76.xml"/><Relationship Id="rId15" Type="http://schemas.openxmlformats.org/officeDocument/2006/relationships/image" Target="../media/image19.png"/><Relationship Id="rId36" Type="http://schemas.openxmlformats.org/officeDocument/2006/relationships/customXml" Target="../ink/ink17.xml"/><Relationship Id="rId57" Type="http://schemas.openxmlformats.org/officeDocument/2006/relationships/image" Target="../media/image40.png"/><Relationship Id="rId106" Type="http://schemas.openxmlformats.org/officeDocument/2006/relationships/customXml" Target="../ink/ink52.xml"/><Relationship Id="rId127" Type="http://schemas.openxmlformats.org/officeDocument/2006/relationships/customXml" Target="../ink/ink63.xml"/><Relationship Id="rId10" Type="http://schemas.openxmlformats.org/officeDocument/2006/relationships/customXml" Target="../ink/ink4.xml"/><Relationship Id="rId31" Type="http://schemas.openxmlformats.org/officeDocument/2006/relationships/image" Target="../media/image27.png"/><Relationship Id="rId52" Type="http://schemas.openxmlformats.org/officeDocument/2006/relationships/customXml" Target="../ink/ink25.xml"/><Relationship Id="rId73" Type="http://schemas.openxmlformats.org/officeDocument/2006/relationships/image" Target="../media/image48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image" Target="../media/image72.png"/><Relationship Id="rId143" Type="http://schemas.openxmlformats.org/officeDocument/2006/relationships/customXml" Target="../ink/ink71.xml"/><Relationship Id="rId148" Type="http://schemas.openxmlformats.org/officeDocument/2006/relationships/image" Target="../media/image85.png"/><Relationship Id="rId164" Type="http://schemas.openxmlformats.org/officeDocument/2006/relationships/customXml" Target="../ink/ink82.xml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26" Type="http://schemas.openxmlformats.org/officeDocument/2006/relationships/customXml" Target="../ink/ink12.xml"/><Relationship Id="rId47" Type="http://schemas.openxmlformats.org/officeDocument/2006/relationships/image" Target="../media/image35.png"/><Relationship Id="rId68" Type="http://schemas.openxmlformats.org/officeDocument/2006/relationships/customXml" Target="../ink/ink33.xml"/><Relationship Id="rId89" Type="http://schemas.openxmlformats.org/officeDocument/2006/relationships/image" Target="../media/image56.png"/><Relationship Id="rId112" Type="http://schemas.openxmlformats.org/officeDocument/2006/relationships/customXml" Target="../ink/ink55.xml"/><Relationship Id="rId133" Type="http://schemas.openxmlformats.org/officeDocument/2006/relationships/customXml" Target="../ink/ink66.xml"/><Relationship Id="rId154" Type="http://schemas.openxmlformats.org/officeDocument/2006/relationships/image" Target="../media/image88.png"/><Relationship Id="rId16" Type="http://schemas.openxmlformats.org/officeDocument/2006/relationships/customXml" Target="../ink/ink7.xml"/><Relationship Id="rId37" Type="http://schemas.openxmlformats.org/officeDocument/2006/relationships/image" Target="../media/image30.png"/><Relationship Id="rId58" Type="http://schemas.openxmlformats.org/officeDocument/2006/relationships/customXml" Target="../ink/ink28.xml"/><Relationship Id="rId79" Type="http://schemas.openxmlformats.org/officeDocument/2006/relationships/image" Target="../media/image51.png"/><Relationship Id="rId102" Type="http://schemas.openxmlformats.org/officeDocument/2006/relationships/customXml" Target="../ink/ink50.xml"/><Relationship Id="rId123" Type="http://schemas.openxmlformats.org/officeDocument/2006/relationships/customXml" Target="../ink/ink61.xml"/><Relationship Id="rId144" Type="http://schemas.openxmlformats.org/officeDocument/2006/relationships/image" Target="../media/image83.png"/><Relationship Id="rId90" Type="http://schemas.openxmlformats.org/officeDocument/2006/relationships/customXml" Target="../ink/ink44.xml"/><Relationship Id="rId165" Type="http://schemas.openxmlformats.org/officeDocument/2006/relationships/image" Target="../media/image93.png"/><Relationship Id="rId27" Type="http://schemas.openxmlformats.org/officeDocument/2006/relationships/image" Target="../media/image25.png"/><Relationship Id="rId48" Type="http://schemas.openxmlformats.org/officeDocument/2006/relationships/customXml" Target="../ink/ink23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image" Target="../media/image78.png"/><Relationship Id="rId80" Type="http://schemas.openxmlformats.org/officeDocument/2006/relationships/customXml" Target="../ink/ink39.xml"/><Relationship Id="rId155" Type="http://schemas.openxmlformats.org/officeDocument/2006/relationships/customXml" Target="../ink/ink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customXml" Target="../ink/ink84.xml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4.xml"/><Relationship Id="rId21" Type="http://schemas.openxmlformats.org/officeDocument/2006/relationships/customXml" Target="../ink/ink95.xml"/><Relationship Id="rId42" Type="http://schemas.openxmlformats.org/officeDocument/2006/relationships/image" Target="../media/image116.png"/><Relationship Id="rId63" Type="http://schemas.openxmlformats.org/officeDocument/2006/relationships/customXml" Target="../ink/ink117.xml"/><Relationship Id="rId84" Type="http://schemas.openxmlformats.org/officeDocument/2006/relationships/image" Target="../media/image136.png"/><Relationship Id="rId138" Type="http://schemas.openxmlformats.org/officeDocument/2006/relationships/customXml" Target="../ink/ink155.xml"/><Relationship Id="rId107" Type="http://schemas.openxmlformats.org/officeDocument/2006/relationships/customXml" Target="../ink/ink139.xml"/><Relationship Id="rId11" Type="http://schemas.openxmlformats.org/officeDocument/2006/relationships/customXml" Target="../ink/ink90.xml"/><Relationship Id="rId32" Type="http://schemas.openxmlformats.org/officeDocument/2006/relationships/image" Target="../media/image112.png"/><Relationship Id="rId53" Type="http://schemas.openxmlformats.org/officeDocument/2006/relationships/customXml" Target="../ink/ink111.xml"/><Relationship Id="rId74" Type="http://schemas.openxmlformats.org/officeDocument/2006/relationships/image" Target="../media/image131.png"/><Relationship Id="rId128" Type="http://schemas.openxmlformats.org/officeDocument/2006/relationships/customXml" Target="../ink/ink150.xml"/><Relationship Id="rId149" Type="http://schemas.openxmlformats.org/officeDocument/2006/relationships/image" Target="../media/image168.png"/><Relationship Id="rId5" Type="http://schemas.openxmlformats.org/officeDocument/2006/relationships/customXml" Target="../ink/ink87.xml"/><Relationship Id="rId95" Type="http://schemas.openxmlformats.org/officeDocument/2006/relationships/customXml" Target="../ink/ink133.xml"/><Relationship Id="rId22" Type="http://schemas.openxmlformats.org/officeDocument/2006/relationships/image" Target="../media/image107.png"/><Relationship Id="rId27" Type="http://schemas.openxmlformats.org/officeDocument/2006/relationships/customXml" Target="../ink/ink98.xml"/><Relationship Id="rId43" Type="http://schemas.openxmlformats.org/officeDocument/2006/relationships/customXml" Target="../ink/ink106.xml"/><Relationship Id="rId48" Type="http://schemas.openxmlformats.org/officeDocument/2006/relationships/image" Target="../media/image119.png"/><Relationship Id="rId64" Type="http://schemas.openxmlformats.org/officeDocument/2006/relationships/image" Target="../media/image126.png"/><Relationship Id="rId69" Type="http://schemas.openxmlformats.org/officeDocument/2006/relationships/customXml" Target="../ink/ink120.xml"/><Relationship Id="rId113" Type="http://schemas.openxmlformats.org/officeDocument/2006/relationships/customXml" Target="../ink/ink142.xml"/><Relationship Id="rId118" Type="http://schemas.openxmlformats.org/officeDocument/2006/relationships/customXml" Target="../ink/ink145.xml"/><Relationship Id="rId134" Type="http://schemas.openxmlformats.org/officeDocument/2006/relationships/customXml" Target="../ink/ink153.xml"/><Relationship Id="rId139" Type="http://schemas.openxmlformats.org/officeDocument/2006/relationships/image" Target="../media/image163.png"/><Relationship Id="rId80" Type="http://schemas.openxmlformats.org/officeDocument/2006/relationships/image" Target="../media/image134.png"/><Relationship Id="rId85" Type="http://schemas.openxmlformats.org/officeDocument/2006/relationships/customXml" Target="../ink/ink128.xml"/><Relationship Id="rId150" Type="http://schemas.openxmlformats.org/officeDocument/2006/relationships/customXml" Target="../ink/ink161.xml"/><Relationship Id="rId12" Type="http://schemas.openxmlformats.org/officeDocument/2006/relationships/image" Target="../media/image102.png"/><Relationship Id="rId17" Type="http://schemas.openxmlformats.org/officeDocument/2006/relationships/customXml" Target="../ink/ink93.xml"/><Relationship Id="rId33" Type="http://schemas.openxmlformats.org/officeDocument/2006/relationships/customXml" Target="../ink/ink101.xml"/><Relationship Id="rId38" Type="http://schemas.openxmlformats.org/officeDocument/2006/relationships/image" Target="../media/image115.png"/><Relationship Id="rId59" Type="http://schemas.openxmlformats.org/officeDocument/2006/relationships/customXml" Target="../ink/ink114.xml"/><Relationship Id="rId103" Type="http://schemas.openxmlformats.org/officeDocument/2006/relationships/customXml" Target="../ink/ink137.xml"/><Relationship Id="rId108" Type="http://schemas.openxmlformats.org/officeDocument/2006/relationships/image" Target="../media/image148.png"/><Relationship Id="rId124" Type="http://schemas.openxmlformats.org/officeDocument/2006/relationships/customXml" Target="../ink/ink148.xml"/><Relationship Id="rId129" Type="http://schemas.openxmlformats.org/officeDocument/2006/relationships/image" Target="../media/image158.png"/><Relationship Id="rId54" Type="http://schemas.openxmlformats.org/officeDocument/2006/relationships/image" Target="../media/image122.png"/><Relationship Id="rId70" Type="http://schemas.openxmlformats.org/officeDocument/2006/relationships/image" Target="../media/image129.png"/><Relationship Id="rId75" Type="http://schemas.openxmlformats.org/officeDocument/2006/relationships/customXml" Target="../ink/ink123.xml"/><Relationship Id="rId91" Type="http://schemas.openxmlformats.org/officeDocument/2006/relationships/customXml" Target="../ink/ink131.xml"/><Relationship Id="rId96" Type="http://schemas.openxmlformats.org/officeDocument/2006/relationships/image" Target="../media/image142.png"/><Relationship Id="rId140" Type="http://schemas.openxmlformats.org/officeDocument/2006/relationships/customXml" Target="../ink/ink156.xml"/><Relationship Id="rId145" Type="http://schemas.openxmlformats.org/officeDocument/2006/relationships/image" Target="../media/image1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23" Type="http://schemas.openxmlformats.org/officeDocument/2006/relationships/customXml" Target="../ink/ink96.xml"/><Relationship Id="rId28" Type="http://schemas.openxmlformats.org/officeDocument/2006/relationships/image" Target="../media/image110.png"/><Relationship Id="rId49" Type="http://schemas.openxmlformats.org/officeDocument/2006/relationships/customXml" Target="../ink/ink109.xml"/><Relationship Id="rId114" Type="http://schemas.openxmlformats.org/officeDocument/2006/relationships/image" Target="../media/image151.png"/><Relationship Id="rId119" Type="http://schemas.openxmlformats.org/officeDocument/2006/relationships/image" Target="../media/image153.png"/><Relationship Id="rId44" Type="http://schemas.openxmlformats.org/officeDocument/2006/relationships/image" Target="../media/image117.png"/><Relationship Id="rId60" Type="http://schemas.openxmlformats.org/officeDocument/2006/relationships/image" Target="../media/image125.png"/><Relationship Id="rId65" Type="http://schemas.openxmlformats.org/officeDocument/2006/relationships/customXml" Target="../ink/ink118.xml"/><Relationship Id="rId81" Type="http://schemas.openxmlformats.org/officeDocument/2006/relationships/customXml" Target="../ink/ink126.xml"/><Relationship Id="rId86" Type="http://schemas.openxmlformats.org/officeDocument/2006/relationships/image" Target="../media/image137.png"/><Relationship Id="rId130" Type="http://schemas.openxmlformats.org/officeDocument/2006/relationships/customXml" Target="../ink/ink151.xml"/><Relationship Id="rId135" Type="http://schemas.openxmlformats.org/officeDocument/2006/relationships/image" Target="../media/image161.png"/><Relationship Id="rId151" Type="http://schemas.openxmlformats.org/officeDocument/2006/relationships/image" Target="../media/image169.png"/><Relationship Id="rId13" Type="http://schemas.openxmlformats.org/officeDocument/2006/relationships/customXml" Target="../ink/ink91.xml"/><Relationship Id="rId18" Type="http://schemas.openxmlformats.org/officeDocument/2006/relationships/image" Target="../media/image105.png"/><Relationship Id="rId39" Type="http://schemas.openxmlformats.org/officeDocument/2006/relationships/customXml" Target="../ink/ink104.xml"/><Relationship Id="rId109" Type="http://schemas.openxmlformats.org/officeDocument/2006/relationships/customXml" Target="../ink/ink140.xml"/><Relationship Id="rId34" Type="http://schemas.openxmlformats.org/officeDocument/2006/relationships/image" Target="../media/image113.png"/><Relationship Id="rId50" Type="http://schemas.openxmlformats.org/officeDocument/2006/relationships/image" Target="../media/image120.png"/><Relationship Id="rId55" Type="http://schemas.openxmlformats.org/officeDocument/2006/relationships/customXml" Target="../ink/ink112.xml"/><Relationship Id="rId76" Type="http://schemas.openxmlformats.org/officeDocument/2006/relationships/image" Target="../media/image132.png"/><Relationship Id="rId97" Type="http://schemas.openxmlformats.org/officeDocument/2006/relationships/customXml" Target="../ink/ink134.xml"/><Relationship Id="rId104" Type="http://schemas.openxmlformats.org/officeDocument/2006/relationships/image" Target="../media/image146.png"/><Relationship Id="rId120" Type="http://schemas.openxmlformats.org/officeDocument/2006/relationships/customXml" Target="../ink/ink146.xml"/><Relationship Id="rId125" Type="http://schemas.openxmlformats.org/officeDocument/2006/relationships/image" Target="../media/image156.png"/><Relationship Id="rId141" Type="http://schemas.openxmlformats.org/officeDocument/2006/relationships/image" Target="../media/image164.png"/><Relationship Id="rId146" Type="http://schemas.openxmlformats.org/officeDocument/2006/relationships/customXml" Target="../ink/ink159.xml"/><Relationship Id="rId7" Type="http://schemas.openxmlformats.org/officeDocument/2006/relationships/customXml" Target="../ink/ink88.xml"/><Relationship Id="rId71" Type="http://schemas.openxmlformats.org/officeDocument/2006/relationships/customXml" Target="../ink/ink121.xml"/><Relationship Id="rId92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99.xml"/><Relationship Id="rId24" Type="http://schemas.openxmlformats.org/officeDocument/2006/relationships/image" Target="../media/image108.png"/><Relationship Id="rId40" Type="http://schemas.openxmlformats.org/officeDocument/2006/relationships/image" Target="../media/image35.png"/><Relationship Id="rId45" Type="http://schemas.openxmlformats.org/officeDocument/2006/relationships/customXml" Target="../ink/ink107.xml"/><Relationship Id="rId66" Type="http://schemas.openxmlformats.org/officeDocument/2006/relationships/image" Target="../media/image127.png"/><Relationship Id="rId87" Type="http://schemas.openxmlformats.org/officeDocument/2006/relationships/customXml" Target="../ink/ink129.xml"/><Relationship Id="rId110" Type="http://schemas.openxmlformats.org/officeDocument/2006/relationships/image" Target="../media/image149.png"/><Relationship Id="rId115" Type="http://schemas.openxmlformats.org/officeDocument/2006/relationships/customXml" Target="../ink/ink143.xml"/><Relationship Id="rId131" Type="http://schemas.openxmlformats.org/officeDocument/2006/relationships/image" Target="../media/image159.png"/><Relationship Id="rId136" Type="http://schemas.openxmlformats.org/officeDocument/2006/relationships/customXml" Target="../ink/ink154.xml"/><Relationship Id="rId61" Type="http://schemas.openxmlformats.org/officeDocument/2006/relationships/customXml" Target="../ink/ink115.xml"/><Relationship Id="rId82" Type="http://schemas.openxmlformats.org/officeDocument/2006/relationships/image" Target="../media/image135.png"/><Relationship Id="rId19" Type="http://schemas.openxmlformats.org/officeDocument/2006/relationships/customXml" Target="../ink/ink94.xml"/><Relationship Id="rId14" Type="http://schemas.openxmlformats.org/officeDocument/2006/relationships/image" Target="../media/image103.png"/><Relationship Id="rId30" Type="http://schemas.openxmlformats.org/officeDocument/2006/relationships/image" Target="../media/image111.png"/><Relationship Id="rId35" Type="http://schemas.openxmlformats.org/officeDocument/2006/relationships/customXml" Target="../ink/ink102.xml"/><Relationship Id="rId56" Type="http://schemas.openxmlformats.org/officeDocument/2006/relationships/image" Target="../media/image123.png"/><Relationship Id="rId77" Type="http://schemas.openxmlformats.org/officeDocument/2006/relationships/customXml" Target="../ink/ink124.xml"/><Relationship Id="rId100" Type="http://schemas.openxmlformats.org/officeDocument/2006/relationships/image" Target="../media/image144.png"/><Relationship Id="rId105" Type="http://schemas.openxmlformats.org/officeDocument/2006/relationships/customXml" Target="../ink/ink138.xml"/><Relationship Id="rId126" Type="http://schemas.openxmlformats.org/officeDocument/2006/relationships/customXml" Target="../ink/ink149.xml"/><Relationship Id="rId147" Type="http://schemas.openxmlformats.org/officeDocument/2006/relationships/image" Target="../media/image167.png"/><Relationship Id="rId8" Type="http://schemas.openxmlformats.org/officeDocument/2006/relationships/image" Target="../media/image100.png"/><Relationship Id="rId51" Type="http://schemas.openxmlformats.org/officeDocument/2006/relationships/customXml" Target="../ink/ink110.xml"/><Relationship Id="rId72" Type="http://schemas.openxmlformats.org/officeDocument/2006/relationships/image" Target="../media/image130.png"/><Relationship Id="rId93" Type="http://schemas.openxmlformats.org/officeDocument/2006/relationships/customXml" Target="../ink/ink132.xml"/><Relationship Id="rId98" Type="http://schemas.openxmlformats.org/officeDocument/2006/relationships/image" Target="../media/image143.png"/><Relationship Id="rId121" Type="http://schemas.openxmlformats.org/officeDocument/2006/relationships/image" Target="../media/image154.png"/><Relationship Id="rId142" Type="http://schemas.openxmlformats.org/officeDocument/2006/relationships/customXml" Target="../ink/ink157.xml"/><Relationship Id="rId3" Type="http://schemas.openxmlformats.org/officeDocument/2006/relationships/customXml" Target="../ink/ink86.xml"/><Relationship Id="rId25" Type="http://schemas.openxmlformats.org/officeDocument/2006/relationships/customXml" Target="../ink/ink97.xml"/><Relationship Id="rId46" Type="http://schemas.openxmlformats.org/officeDocument/2006/relationships/image" Target="../media/image118.png"/><Relationship Id="rId67" Type="http://schemas.openxmlformats.org/officeDocument/2006/relationships/customXml" Target="../ink/ink119.xml"/><Relationship Id="rId116" Type="http://schemas.openxmlformats.org/officeDocument/2006/relationships/image" Target="../media/image152.png"/><Relationship Id="rId137" Type="http://schemas.openxmlformats.org/officeDocument/2006/relationships/image" Target="../media/image162.png"/><Relationship Id="rId20" Type="http://schemas.openxmlformats.org/officeDocument/2006/relationships/image" Target="../media/image106.png"/><Relationship Id="rId41" Type="http://schemas.openxmlformats.org/officeDocument/2006/relationships/customXml" Target="../ink/ink105.xml"/><Relationship Id="rId62" Type="http://schemas.openxmlformats.org/officeDocument/2006/relationships/customXml" Target="../ink/ink116.xml"/><Relationship Id="rId83" Type="http://schemas.openxmlformats.org/officeDocument/2006/relationships/customXml" Target="../ink/ink127.xml"/><Relationship Id="rId88" Type="http://schemas.openxmlformats.org/officeDocument/2006/relationships/image" Target="../media/image138.png"/><Relationship Id="rId111" Type="http://schemas.openxmlformats.org/officeDocument/2006/relationships/customXml" Target="../ink/ink141.xml"/><Relationship Id="rId132" Type="http://schemas.openxmlformats.org/officeDocument/2006/relationships/customXml" Target="../ink/ink152.xml"/><Relationship Id="rId15" Type="http://schemas.openxmlformats.org/officeDocument/2006/relationships/customXml" Target="../ink/ink92.xml"/><Relationship Id="rId36" Type="http://schemas.openxmlformats.org/officeDocument/2006/relationships/image" Target="../media/image114.png"/><Relationship Id="rId57" Type="http://schemas.openxmlformats.org/officeDocument/2006/relationships/customXml" Target="../ink/ink113.xml"/><Relationship Id="rId106" Type="http://schemas.openxmlformats.org/officeDocument/2006/relationships/image" Target="../media/image147.png"/><Relationship Id="rId127" Type="http://schemas.openxmlformats.org/officeDocument/2006/relationships/image" Target="../media/image157.png"/><Relationship Id="rId10" Type="http://schemas.openxmlformats.org/officeDocument/2006/relationships/image" Target="../media/image101.png"/><Relationship Id="rId31" Type="http://schemas.openxmlformats.org/officeDocument/2006/relationships/customXml" Target="../ink/ink100.xml"/><Relationship Id="rId52" Type="http://schemas.openxmlformats.org/officeDocument/2006/relationships/image" Target="../media/image121.png"/><Relationship Id="rId73" Type="http://schemas.openxmlformats.org/officeDocument/2006/relationships/customXml" Target="../ink/ink122.xml"/><Relationship Id="rId78" Type="http://schemas.openxmlformats.org/officeDocument/2006/relationships/image" Target="../media/image133.png"/><Relationship Id="rId94" Type="http://schemas.openxmlformats.org/officeDocument/2006/relationships/image" Target="../media/image141.png"/><Relationship Id="rId99" Type="http://schemas.openxmlformats.org/officeDocument/2006/relationships/customXml" Target="../ink/ink135.xml"/><Relationship Id="rId101" Type="http://schemas.openxmlformats.org/officeDocument/2006/relationships/customXml" Target="../ink/ink136.xml"/><Relationship Id="rId122" Type="http://schemas.openxmlformats.org/officeDocument/2006/relationships/customXml" Target="../ink/ink147.xml"/><Relationship Id="rId143" Type="http://schemas.openxmlformats.org/officeDocument/2006/relationships/image" Target="../media/image165.png"/><Relationship Id="rId148" Type="http://schemas.openxmlformats.org/officeDocument/2006/relationships/customXml" Target="../ink/ink160.xml"/><Relationship Id="rId4" Type="http://schemas.openxmlformats.org/officeDocument/2006/relationships/image" Target="../media/image98.png"/><Relationship Id="rId9" Type="http://schemas.openxmlformats.org/officeDocument/2006/relationships/customXml" Target="../ink/ink89.xml"/><Relationship Id="rId26" Type="http://schemas.openxmlformats.org/officeDocument/2006/relationships/image" Target="../media/image109.png"/><Relationship Id="rId47" Type="http://schemas.openxmlformats.org/officeDocument/2006/relationships/customXml" Target="../ink/ink108.xml"/><Relationship Id="rId68" Type="http://schemas.openxmlformats.org/officeDocument/2006/relationships/image" Target="../media/image128.png"/><Relationship Id="rId89" Type="http://schemas.openxmlformats.org/officeDocument/2006/relationships/customXml" Target="../ink/ink130.xml"/><Relationship Id="rId112" Type="http://schemas.openxmlformats.org/officeDocument/2006/relationships/image" Target="../media/image150.png"/><Relationship Id="rId133" Type="http://schemas.openxmlformats.org/officeDocument/2006/relationships/image" Target="../media/image160.png"/><Relationship Id="rId16" Type="http://schemas.openxmlformats.org/officeDocument/2006/relationships/image" Target="../media/image104.png"/><Relationship Id="rId37" Type="http://schemas.openxmlformats.org/officeDocument/2006/relationships/customXml" Target="../ink/ink103.xml"/><Relationship Id="rId58" Type="http://schemas.openxmlformats.org/officeDocument/2006/relationships/image" Target="../media/image124.png"/><Relationship Id="rId79" Type="http://schemas.openxmlformats.org/officeDocument/2006/relationships/customXml" Target="../ink/ink125.xml"/><Relationship Id="rId102" Type="http://schemas.openxmlformats.org/officeDocument/2006/relationships/image" Target="../media/image145.png"/><Relationship Id="rId123" Type="http://schemas.openxmlformats.org/officeDocument/2006/relationships/image" Target="../media/image155.png"/><Relationship Id="rId144" Type="http://schemas.openxmlformats.org/officeDocument/2006/relationships/customXml" Target="../ink/ink158.xml"/><Relationship Id="rId90" Type="http://schemas.openxmlformats.org/officeDocument/2006/relationships/image" Target="../media/image1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7.xml"/><Relationship Id="rId18" Type="http://schemas.openxmlformats.org/officeDocument/2006/relationships/image" Target="../media/image177.png"/><Relationship Id="rId26" Type="http://schemas.openxmlformats.org/officeDocument/2006/relationships/image" Target="../media/image181.png"/><Relationship Id="rId39" Type="http://schemas.openxmlformats.org/officeDocument/2006/relationships/customXml" Target="../ink/ink180.xml"/><Relationship Id="rId21" Type="http://schemas.openxmlformats.org/officeDocument/2006/relationships/customXml" Target="../ink/ink171.xml"/><Relationship Id="rId34" Type="http://schemas.openxmlformats.org/officeDocument/2006/relationships/image" Target="../media/image185.png"/><Relationship Id="rId42" Type="http://schemas.openxmlformats.org/officeDocument/2006/relationships/image" Target="../media/image189.png"/><Relationship Id="rId47" Type="http://schemas.openxmlformats.org/officeDocument/2006/relationships/customXml" Target="../ink/ink184.xml"/><Relationship Id="rId50" Type="http://schemas.openxmlformats.org/officeDocument/2006/relationships/image" Target="../media/image193.png"/><Relationship Id="rId55" Type="http://schemas.openxmlformats.org/officeDocument/2006/relationships/customXml" Target="../ink/ink188.xml"/><Relationship Id="rId7" Type="http://schemas.openxmlformats.org/officeDocument/2006/relationships/customXml" Target="../ink/ink164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76.png"/><Relationship Id="rId29" Type="http://schemas.openxmlformats.org/officeDocument/2006/relationships/customXml" Target="../ink/ink175.xml"/><Relationship Id="rId11" Type="http://schemas.openxmlformats.org/officeDocument/2006/relationships/customXml" Target="../ink/ink166.xml"/><Relationship Id="rId24" Type="http://schemas.openxmlformats.org/officeDocument/2006/relationships/image" Target="../media/image180.png"/><Relationship Id="rId32" Type="http://schemas.openxmlformats.org/officeDocument/2006/relationships/image" Target="../media/image184.png"/><Relationship Id="rId37" Type="http://schemas.openxmlformats.org/officeDocument/2006/relationships/customXml" Target="../ink/ink179.xml"/><Relationship Id="rId40" Type="http://schemas.openxmlformats.org/officeDocument/2006/relationships/image" Target="../media/image188.png"/><Relationship Id="rId45" Type="http://schemas.openxmlformats.org/officeDocument/2006/relationships/customXml" Target="../ink/ink183.xml"/><Relationship Id="rId53" Type="http://schemas.openxmlformats.org/officeDocument/2006/relationships/customXml" Target="../ink/ink187.xml"/><Relationship Id="rId5" Type="http://schemas.openxmlformats.org/officeDocument/2006/relationships/customXml" Target="../ink/ink163.xml"/><Relationship Id="rId10" Type="http://schemas.openxmlformats.org/officeDocument/2006/relationships/image" Target="../media/image173.png"/><Relationship Id="rId19" Type="http://schemas.openxmlformats.org/officeDocument/2006/relationships/customXml" Target="../ink/ink170.xml"/><Relationship Id="rId31" Type="http://schemas.openxmlformats.org/officeDocument/2006/relationships/customXml" Target="../ink/ink176.xml"/><Relationship Id="rId44" Type="http://schemas.openxmlformats.org/officeDocument/2006/relationships/image" Target="../media/image190.png"/><Relationship Id="rId52" Type="http://schemas.openxmlformats.org/officeDocument/2006/relationships/image" Target="../media/image194.png"/><Relationship Id="rId4" Type="http://schemas.openxmlformats.org/officeDocument/2006/relationships/image" Target="../media/image170.png"/><Relationship Id="rId9" Type="http://schemas.openxmlformats.org/officeDocument/2006/relationships/customXml" Target="../ink/ink165.xml"/><Relationship Id="rId14" Type="http://schemas.openxmlformats.org/officeDocument/2006/relationships/image" Target="../media/image175.png"/><Relationship Id="rId22" Type="http://schemas.openxmlformats.org/officeDocument/2006/relationships/image" Target="../media/image179.png"/><Relationship Id="rId27" Type="http://schemas.openxmlformats.org/officeDocument/2006/relationships/customXml" Target="../ink/ink174.xml"/><Relationship Id="rId30" Type="http://schemas.openxmlformats.org/officeDocument/2006/relationships/image" Target="../media/image183.png"/><Relationship Id="rId35" Type="http://schemas.openxmlformats.org/officeDocument/2006/relationships/customXml" Target="../ink/ink178.xml"/><Relationship Id="rId43" Type="http://schemas.openxmlformats.org/officeDocument/2006/relationships/customXml" Target="../ink/ink182.xml"/><Relationship Id="rId48" Type="http://schemas.openxmlformats.org/officeDocument/2006/relationships/image" Target="../media/image192.png"/><Relationship Id="rId56" Type="http://schemas.openxmlformats.org/officeDocument/2006/relationships/image" Target="../media/image195.png"/><Relationship Id="rId8" Type="http://schemas.openxmlformats.org/officeDocument/2006/relationships/image" Target="../media/image172.png"/><Relationship Id="rId51" Type="http://schemas.openxmlformats.org/officeDocument/2006/relationships/customXml" Target="../ink/ink186.xml"/><Relationship Id="rId3" Type="http://schemas.openxmlformats.org/officeDocument/2006/relationships/customXml" Target="../ink/ink162.xml"/><Relationship Id="rId12" Type="http://schemas.openxmlformats.org/officeDocument/2006/relationships/image" Target="../media/image174.png"/><Relationship Id="rId17" Type="http://schemas.openxmlformats.org/officeDocument/2006/relationships/customXml" Target="../ink/ink169.xml"/><Relationship Id="rId25" Type="http://schemas.openxmlformats.org/officeDocument/2006/relationships/customXml" Target="../ink/ink173.xml"/><Relationship Id="rId33" Type="http://schemas.openxmlformats.org/officeDocument/2006/relationships/customXml" Target="../ink/ink177.xml"/><Relationship Id="rId38" Type="http://schemas.openxmlformats.org/officeDocument/2006/relationships/image" Target="../media/image187.png"/><Relationship Id="rId46" Type="http://schemas.openxmlformats.org/officeDocument/2006/relationships/image" Target="../media/image191.png"/><Relationship Id="rId20" Type="http://schemas.openxmlformats.org/officeDocument/2006/relationships/image" Target="../media/image178.png"/><Relationship Id="rId41" Type="http://schemas.openxmlformats.org/officeDocument/2006/relationships/customXml" Target="../ink/ink181.xml"/><Relationship Id="rId5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15" Type="http://schemas.openxmlformats.org/officeDocument/2006/relationships/customXml" Target="../ink/ink168.xml"/><Relationship Id="rId23" Type="http://schemas.openxmlformats.org/officeDocument/2006/relationships/customXml" Target="../ink/ink172.xml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49" Type="http://schemas.openxmlformats.org/officeDocument/2006/relationships/customXml" Target="../ink/ink1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customXml" Target="../ink/ink194.xml"/><Relationship Id="rId18" Type="http://schemas.openxmlformats.org/officeDocument/2006/relationships/image" Target="../media/image203.png"/><Relationship Id="rId26" Type="http://schemas.openxmlformats.org/officeDocument/2006/relationships/image" Target="../media/image207.png"/><Relationship Id="rId3" Type="http://schemas.openxmlformats.org/officeDocument/2006/relationships/customXml" Target="../ink/ink189.xml"/><Relationship Id="rId21" Type="http://schemas.openxmlformats.org/officeDocument/2006/relationships/customXml" Target="../ink/ink198.xml"/><Relationship Id="rId7" Type="http://schemas.openxmlformats.org/officeDocument/2006/relationships/customXml" Target="../ink/ink191.xml"/><Relationship Id="rId12" Type="http://schemas.openxmlformats.org/officeDocument/2006/relationships/image" Target="../media/image200.png"/><Relationship Id="rId17" Type="http://schemas.openxmlformats.org/officeDocument/2006/relationships/customXml" Target="../ink/ink196.xml"/><Relationship Id="rId25" Type="http://schemas.openxmlformats.org/officeDocument/2006/relationships/customXml" Target="../ink/ink200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2.png"/><Relationship Id="rId20" Type="http://schemas.openxmlformats.org/officeDocument/2006/relationships/image" Target="../media/image204.png"/><Relationship Id="rId29" Type="http://schemas.openxmlformats.org/officeDocument/2006/relationships/customXml" Target="../ink/ink20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7.png"/><Relationship Id="rId11" Type="http://schemas.openxmlformats.org/officeDocument/2006/relationships/customXml" Target="../ink/ink193.xml"/><Relationship Id="rId24" Type="http://schemas.openxmlformats.org/officeDocument/2006/relationships/image" Target="../media/image206.png"/><Relationship Id="rId5" Type="http://schemas.openxmlformats.org/officeDocument/2006/relationships/customXml" Target="../ink/ink190.xml"/><Relationship Id="rId15" Type="http://schemas.openxmlformats.org/officeDocument/2006/relationships/customXml" Target="../ink/ink195.xml"/><Relationship Id="rId23" Type="http://schemas.openxmlformats.org/officeDocument/2006/relationships/customXml" Target="../ink/ink199.xml"/><Relationship Id="rId28" Type="http://schemas.openxmlformats.org/officeDocument/2006/relationships/image" Target="../media/image208.png"/><Relationship Id="rId10" Type="http://schemas.openxmlformats.org/officeDocument/2006/relationships/image" Target="../media/image199.png"/><Relationship Id="rId19" Type="http://schemas.openxmlformats.org/officeDocument/2006/relationships/customXml" Target="../ink/ink197.xml"/><Relationship Id="rId4" Type="http://schemas.openxmlformats.org/officeDocument/2006/relationships/image" Target="../media/image196.png"/><Relationship Id="rId9" Type="http://schemas.openxmlformats.org/officeDocument/2006/relationships/customXml" Target="../ink/ink192.xml"/><Relationship Id="rId14" Type="http://schemas.openxmlformats.org/officeDocument/2006/relationships/image" Target="../media/image201.png"/><Relationship Id="rId22" Type="http://schemas.openxmlformats.org/officeDocument/2006/relationships/image" Target="../media/image205.png"/><Relationship Id="rId27" Type="http://schemas.openxmlformats.org/officeDocument/2006/relationships/customXml" Target="../ink/ink201.xml"/><Relationship Id="rId30" Type="http://schemas.openxmlformats.org/officeDocument/2006/relationships/image" Target="../media/image20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history/#/marshmallo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hyperlink" Target="http://developer.android.com/about/dashboards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9.xml"/><Relationship Id="rId21" Type="http://schemas.openxmlformats.org/officeDocument/2006/relationships/customXml" Target="../ink/ink211.xml"/><Relationship Id="rId42" Type="http://schemas.openxmlformats.org/officeDocument/2006/relationships/image" Target="../media/image229.png"/><Relationship Id="rId63" Type="http://schemas.openxmlformats.org/officeDocument/2006/relationships/customXml" Target="../ink/ink232.xml"/><Relationship Id="rId84" Type="http://schemas.openxmlformats.org/officeDocument/2006/relationships/image" Target="../media/image249.png"/><Relationship Id="rId138" Type="http://schemas.openxmlformats.org/officeDocument/2006/relationships/customXml" Target="../ink/ink270.xml"/><Relationship Id="rId159" Type="http://schemas.openxmlformats.org/officeDocument/2006/relationships/image" Target="../media/image285.png"/><Relationship Id="rId107" Type="http://schemas.openxmlformats.org/officeDocument/2006/relationships/customXml" Target="../ink/ink254.xml"/><Relationship Id="rId11" Type="http://schemas.openxmlformats.org/officeDocument/2006/relationships/customXml" Target="../ink/ink206.xml"/><Relationship Id="rId32" Type="http://schemas.openxmlformats.org/officeDocument/2006/relationships/image" Target="../media/image224.png"/><Relationship Id="rId53" Type="http://schemas.openxmlformats.org/officeDocument/2006/relationships/customXml" Target="../ink/ink227.xml"/><Relationship Id="rId74" Type="http://schemas.openxmlformats.org/officeDocument/2006/relationships/image" Target="../media/image244.png"/><Relationship Id="rId128" Type="http://schemas.openxmlformats.org/officeDocument/2006/relationships/image" Target="../media/image271.png"/><Relationship Id="rId149" Type="http://schemas.openxmlformats.org/officeDocument/2006/relationships/image" Target="../media/image280.png"/><Relationship Id="rId5" Type="http://schemas.openxmlformats.org/officeDocument/2006/relationships/customXml" Target="../ink/ink203.xml"/><Relationship Id="rId95" Type="http://schemas.openxmlformats.org/officeDocument/2006/relationships/customXml" Target="../ink/ink248.xml"/><Relationship Id="rId160" Type="http://schemas.openxmlformats.org/officeDocument/2006/relationships/customXml" Target="../ink/ink281.xml"/><Relationship Id="rId22" Type="http://schemas.openxmlformats.org/officeDocument/2006/relationships/image" Target="../media/image219.png"/><Relationship Id="rId43" Type="http://schemas.openxmlformats.org/officeDocument/2006/relationships/customXml" Target="../ink/ink222.xml"/><Relationship Id="rId64" Type="http://schemas.openxmlformats.org/officeDocument/2006/relationships/image" Target="../media/image239.png"/><Relationship Id="rId118" Type="http://schemas.openxmlformats.org/officeDocument/2006/relationships/image" Target="../media/image266.png"/><Relationship Id="rId139" Type="http://schemas.openxmlformats.org/officeDocument/2006/relationships/image" Target="../media/image275.png"/><Relationship Id="rId85" Type="http://schemas.openxmlformats.org/officeDocument/2006/relationships/customXml" Target="../ink/ink243.xml"/><Relationship Id="rId150" Type="http://schemas.openxmlformats.org/officeDocument/2006/relationships/customXml" Target="../ink/ink276.xml"/><Relationship Id="rId12" Type="http://schemas.openxmlformats.org/officeDocument/2006/relationships/image" Target="../media/image214.png"/><Relationship Id="rId17" Type="http://schemas.openxmlformats.org/officeDocument/2006/relationships/customXml" Target="../ink/ink209.xml"/><Relationship Id="rId33" Type="http://schemas.openxmlformats.org/officeDocument/2006/relationships/customXml" Target="../ink/ink217.xml"/><Relationship Id="rId38" Type="http://schemas.openxmlformats.org/officeDocument/2006/relationships/image" Target="../media/image227.png"/><Relationship Id="rId59" Type="http://schemas.openxmlformats.org/officeDocument/2006/relationships/customXml" Target="../ink/ink230.xml"/><Relationship Id="rId103" Type="http://schemas.openxmlformats.org/officeDocument/2006/relationships/customXml" Target="../ink/ink252.xml"/><Relationship Id="rId108" Type="http://schemas.openxmlformats.org/officeDocument/2006/relationships/image" Target="../media/image261.png"/><Relationship Id="rId124" Type="http://schemas.openxmlformats.org/officeDocument/2006/relationships/image" Target="../media/image269.png"/><Relationship Id="rId129" Type="http://schemas.openxmlformats.org/officeDocument/2006/relationships/customXml" Target="../ink/ink265.xml"/><Relationship Id="rId54" Type="http://schemas.openxmlformats.org/officeDocument/2006/relationships/image" Target="../media/image35.png"/><Relationship Id="rId70" Type="http://schemas.openxmlformats.org/officeDocument/2006/relationships/image" Target="../media/image242.png"/><Relationship Id="rId75" Type="http://schemas.openxmlformats.org/officeDocument/2006/relationships/customXml" Target="../ink/ink238.xml"/><Relationship Id="rId91" Type="http://schemas.openxmlformats.org/officeDocument/2006/relationships/customXml" Target="../ink/ink246.xml"/><Relationship Id="rId96" Type="http://schemas.openxmlformats.org/officeDocument/2006/relationships/image" Target="../media/image255.png"/><Relationship Id="rId140" Type="http://schemas.openxmlformats.org/officeDocument/2006/relationships/customXml" Target="../ink/ink271.xml"/><Relationship Id="rId145" Type="http://schemas.openxmlformats.org/officeDocument/2006/relationships/image" Target="../media/image278.png"/><Relationship Id="rId161" Type="http://schemas.openxmlformats.org/officeDocument/2006/relationships/image" Target="../media/image286.png"/><Relationship Id="rId166" Type="http://schemas.openxmlformats.org/officeDocument/2006/relationships/image" Target="../media/image2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1.png"/><Relationship Id="rId23" Type="http://schemas.openxmlformats.org/officeDocument/2006/relationships/customXml" Target="../ink/ink212.xml"/><Relationship Id="rId28" Type="http://schemas.openxmlformats.org/officeDocument/2006/relationships/image" Target="../media/image222.png"/><Relationship Id="rId49" Type="http://schemas.openxmlformats.org/officeDocument/2006/relationships/customXml" Target="../ink/ink225.xml"/><Relationship Id="rId114" Type="http://schemas.openxmlformats.org/officeDocument/2006/relationships/image" Target="../media/image264.png"/><Relationship Id="rId119" Type="http://schemas.openxmlformats.org/officeDocument/2006/relationships/customXml" Target="../ink/ink260.xml"/><Relationship Id="rId44" Type="http://schemas.openxmlformats.org/officeDocument/2006/relationships/image" Target="../media/image230.png"/><Relationship Id="rId60" Type="http://schemas.openxmlformats.org/officeDocument/2006/relationships/image" Target="../media/image237.png"/><Relationship Id="rId65" Type="http://schemas.openxmlformats.org/officeDocument/2006/relationships/customXml" Target="../ink/ink233.xml"/><Relationship Id="rId81" Type="http://schemas.openxmlformats.org/officeDocument/2006/relationships/customXml" Target="../ink/ink241.xml"/><Relationship Id="rId86" Type="http://schemas.openxmlformats.org/officeDocument/2006/relationships/image" Target="../media/image250.png"/><Relationship Id="rId130" Type="http://schemas.openxmlformats.org/officeDocument/2006/relationships/customXml" Target="../ink/ink266.xml"/><Relationship Id="rId135" Type="http://schemas.openxmlformats.org/officeDocument/2006/relationships/image" Target="../media/image274.png"/><Relationship Id="rId151" Type="http://schemas.openxmlformats.org/officeDocument/2006/relationships/image" Target="../media/image281.png"/><Relationship Id="rId156" Type="http://schemas.openxmlformats.org/officeDocument/2006/relationships/customXml" Target="../ink/ink279.xml"/><Relationship Id="rId13" Type="http://schemas.openxmlformats.org/officeDocument/2006/relationships/customXml" Target="../ink/ink207.xml"/><Relationship Id="rId18" Type="http://schemas.openxmlformats.org/officeDocument/2006/relationships/image" Target="../media/image217.png"/><Relationship Id="rId39" Type="http://schemas.openxmlformats.org/officeDocument/2006/relationships/customXml" Target="../ink/ink220.xml"/><Relationship Id="rId109" Type="http://schemas.openxmlformats.org/officeDocument/2006/relationships/customXml" Target="../ink/ink255.xml"/><Relationship Id="rId34" Type="http://schemas.openxmlformats.org/officeDocument/2006/relationships/image" Target="../media/image225.png"/><Relationship Id="rId50" Type="http://schemas.openxmlformats.org/officeDocument/2006/relationships/image" Target="../media/image233.png"/><Relationship Id="rId55" Type="http://schemas.openxmlformats.org/officeDocument/2006/relationships/customXml" Target="../ink/ink228.xml"/><Relationship Id="rId76" Type="http://schemas.openxmlformats.org/officeDocument/2006/relationships/image" Target="../media/image245.png"/><Relationship Id="rId97" Type="http://schemas.openxmlformats.org/officeDocument/2006/relationships/customXml" Target="../ink/ink249.xml"/><Relationship Id="rId104" Type="http://schemas.openxmlformats.org/officeDocument/2006/relationships/image" Target="../media/image259.png"/><Relationship Id="rId120" Type="http://schemas.openxmlformats.org/officeDocument/2006/relationships/image" Target="../media/image267.png"/><Relationship Id="rId125" Type="http://schemas.openxmlformats.org/officeDocument/2006/relationships/customXml" Target="../ink/ink263.xml"/><Relationship Id="rId141" Type="http://schemas.openxmlformats.org/officeDocument/2006/relationships/image" Target="../media/image276.png"/><Relationship Id="rId146" Type="http://schemas.openxmlformats.org/officeDocument/2006/relationships/customXml" Target="../ink/ink274.xml"/><Relationship Id="rId7" Type="http://schemas.openxmlformats.org/officeDocument/2006/relationships/customXml" Target="../ink/ink204.xml"/><Relationship Id="rId71" Type="http://schemas.openxmlformats.org/officeDocument/2006/relationships/customXml" Target="../ink/ink236.xml"/><Relationship Id="rId92" Type="http://schemas.openxmlformats.org/officeDocument/2006/relationships/image" Target="../media/image253.png"/><Relationship Id="rId162" Type="http://schemas.openxmlformats.org/officeDocument/2006/relationships/customXml" Target="../ink/ink282.xml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215.xml"/><Relationship Id="rId24" Type="http://schemas.openxmlformats.org/officeDocument/2006/relationships/image" Target="../media/image220.png"/><Relationship Id="rId40" Type="http://schemas.openxmlformats.org/officeDocument/2006/relationships/image" Target="../media/image228.png"/><Relationship Id="rId45" Type="http://schemas.openxmlformats.org/officeDocument/2006/relationships/customXml" Target="../ink/ink223.xml"/><Relationship Id="rId66" Type="http://schemas.openxmlformats.org/officeDocument/2006/relationships/image" Target="../media/image240.png"/><Relationship Id="rId87" Type="http://schemas.openxmlformats.org/officeDocument/2006/relationships/customXml" Target="../ink/ink244.xml"/><Relationship Id="rId110" Type="http://schemas.openxmlformats.org/officeDocument/2006/relationships/image" Target="../media/image262.png"/><Relationship Id="rId115" Type="http://schemas.openxmlformats.org/officeDocument/2006/relationships/customXml" Target="../ink/ink258.xml"/><Relationship Id="rId131" Type="http://schemas.openxmlformats.org/officeDocument/2006/relationships/image" Target="../media/image272.png"/><Relationship Id="rId136" Type="http://schemas.openxmlformats.org/officeDocument/2006/relationships/customXml" Target="../ink/ink269.xml"/><Relationship Id="rId157" Type="http://schemas.openxmlformats.org/officeDocument/2006/relationships/image" Target="../media/image284.png"/><Relationship Id="rId61" Type="http://schemas.openxmlformats.org/officeDocument/2006/relationships/customXml" Target="../ink/ink231.xml"/><Relationship Id="rId82" Type="http://schemas.openxmlformats.org/officeDocument/2006/relationships/image" Target="../media/image248.png"/><Relationship Id="rId152" Type="http://schemas.openxmlformats.org/officeDocument/2006/relationships/customXml" Target="../ink/ink277.xml"/><Relationship Id="rId19" Type="http://schemas.openxmlformats.org/officeDocument/2006/relationships/customXml" Target="../ink/ink210.xml"/><Relationship Id="rId14" Type="http://schemas.openxmlformats.org/officeDocument/2006/relationships/image" Target="../media/image215.png"/><Relationship Id="rId30" Type="http://schemas.openxmlformats.org/officeDocument/2006/relationships/image" Target="../media/image223.png"/><Relationship Id="rId35" Type="http://schemas.openxmlformats.org/officeDocument/2006/relationships/customXml" Target="../ink/ink218.xml"/><Relationship Id="rId56" Type="http://schemas.openxmlformats.org/officeDocument/2006/relationships/image" Target="../media/image235.png"/><Relationship Id="rId77" Type="http://schemas.openxmlformats.org/officeDocument/2006/relationships/customXml" Target="../ink/ink239.xml"/><Relationship Id="rId100" Type="http://schemas.openxmlformats.org/officeDocument/2006/relationships/image" Target="../media/image257.png"/><Relationship Id="rId105" Type="http://schemas.openxmlformats.org/officeDocument/2006/relationships/customXml" Target="../ink/ink253.xml"/><Relationship Id="rId126" Type="http://schemas.openxmlformats.org/officeDocument/2006/relationships/image" Target="../media/image270.png"/><Relationship Id="rId147" Type="http://schemas.openxmlformats.org/officeDocument/2006/relationships/image" Target="../media/image279.png"/><Relationship Id="rId8" Type="http://schemas.openxmlformats.org/officeDocument/2006/relationships/image" Target="../media/image212.png"/><Relationship Id="rId51" Type="http://schemas.openxmlformats.org/officeDocument/2006/relationships/customXml" Target="../ink/ink226.xml"/><Relationship Id="rId72" Type="http://schemas.openxmlformats.org/officeDocument/2006/relationships/image" Target="../media/image243.png"/><Relationship Id="rId93" Type="http://schemas.openxmlformats.org/officeDocument/2006/relationships/customXml" Target="../ink/ink247.xml"/><Relationship Id="rId98" Type="http://schemas.openxmlformats.org/officeDocument/2006/relationships/image" Target="../media/image256.png"/><Relationship Id="rId121" Type="http://schemas.openxmlformats.org/officeDocument/2006/relationships/customXml" Target="../ink/ink261.xml"/><Relationship Id="rId142" Type="http://schemas.openxmlformats.org/officeDocument/2006/relationships/customXml" Target="../ink/ink272.xml"/><Relationship Id="rId163" Type="http://schemas.openxmlformats.org/officeDocument/2006/relationships/image" Target="../media/image287.png"/><Relationship Id="rId3" Type="http://schemas.openxmlformats.org/officeDocument/2006/relationships/hyperlink" Target="https://en.wikipedia.org/wiki/Java_(programming_language)" TargetMode="External"/><Relationship Id="rId25" Type="http://schemas.openxmlformats.org/officeDocument/2006/relationships/customXml" Target="../ink/ink213.xml"/><Relationship Id="rId46" Type="http://schemas.openxmlformats.org/officeDocument/2006/relationships/image" Target="../media/image231.png"/><Relationship Id="rId67" Type="http://schemas.openxmlformats.org/officeDocument/2006/relationships/customXml" Target="../ink/ink234.xml"/><Relationship Id="rId116" Type="http://schemas.openxmlformats.org/officeDocument/2006/relationships/image" Target="../media/image265.png"/><Relationship Id="rId137" Type="http://schemas.openxmlformats.org/officeDocument/2006/relationships/image" Target="../media/image193.png"/><Relationship Id="rId158" Type="http://schemas.openxmlformats.org/officeDocument/2006/relationships/customXml" Target="../ink/ink280.xml"/><Relationship Id="rId20" Type="http://schemas.openxmlformats.org/officeDocument/2006/relationships/image" Target="../media/image218.png"/><Relationship Id="rId41" Type="http://schemas.openxmlformats.org/officeDocument/2006/relationships/customXml" Target="../ink/ink221.xml"/><Relationship Id="rId62" Type="http://schemas.openxmlformats.org/officeDocument/2006/relationships/image" Target="../media/image238.png"/><Relationship Id="rId83" Type="http://schemas.openxmlformats.org/officeDocument/2006/relationships/customXml" Target="../ink/ink242.xml"/><Relationship Id="rId88" Type="http://schemas.openxmlformats.org/officeDocument/2006/relationships/image" Target="../media/image251.png"/><Relationship Id="rId111" Type="http://schemas.openxmlformats.org/officeDocument/2006/relationships/customXml" Target="../ink/ink256.xml"/><Relationship Id="rId132" Type="http://schemas.openxmlformats.org/officeDocument/2006/relationships/customXml" Target="../ink/ink267.xml"/><Relationship Id="rId153" Type="http://schemas.openxmlformats.org/officeDocument/2006/relationships/image" Target="../media/image282.png"/><Relationship Id="rId15" Type="http://schemas.openxmlformats.org/officeDocument/2006/relationships/customXml" Target="../ink/ink208.xml"/><Relationship Id="rId36" Type="http://schemas.openxmlformats.org/officeDocument/2006/relationships/image" Target="../media/image226.png"/><Relationship Id="rId57" Type="http://schemas.openxmlformats.org/officeDocument/2006/relationships/customXml" Target="../ink/ink229.xml"/><Relationship Id="rId106" Type="http://schemas.openxmlformats.org/officeDocument/2006/relationships/image" Target="../media/image260.png"/><Relationship Id="rId127" Type="http://schemas.openxmlformats.org/officeDocument/2006/relationships/customXml" Target="../ink/ink264.xml"/><Relationship Id="rId10" Type="http://schemas.openxmlformats.org/officeDocument/2006/relationships/image" Target="../media/image213.png"/><Relationship Id="rId31" Type="http://schemas.openxmlformats.org/officeDocument/2006/relationships/customXml" Target="../ink/ink216.xml"/><Relationship Id="rId52" Type="http://schemas.openxmlformats.org/officeDocument/2006/relationships/image" Target="../media/image234.png"/><Relationship Id="rId73" Type="http://schemas.openxmlformats.org/officeDocument/2006/relationships/customXml" Target="../ink/ink237.xml"/><Relationship Id="rId78" Type="http://schemas.openxmlformats.org/officeDocument/2006/relationships/image" Target="../media/image246.png"/><Relationship Id="rId94" Type="http://schemas.openxmlformats.org/officeDocument/2006/relationships/image" Target="../media/image254.png"/><Relationship Id="rId99" Type="http://schemas.openxmlformats.org/officeDocument/2006/relationships/customXml" Target="../ink/ink250.xml"/><Relationship Id="rId101" Type="http://schemas.openxmlformats.org/officeDocument/2006/relationships/customXml" Target="../ink/ink251.xml"/><Relationship Id="rId122" Type="http://schemas.openxmlformats.org/officeDocument/2006/relationships/image" Target="../media/image268.png"/><Relationship Id="rId143" Type="http://schemas.openxmlformats.org/officeDocument/2006/relationships/image" Target="../media/image277.png"/><Relationship Id="rId148" Type="http://schemas.openxmlformats.org/officeDocument/2006/relationships/customXml" Target="../ink/ink275.xml"/><Relationship Id="rId164" Type="http://schemas.openxmlformats.org/officeDocument/2006/relationships/customXml" Target="../ink/ink283.xml"/><Relationship Id="rId4" Type="http://schemas.openxmlformats.org/officeDocument/2006/relationships/hyperlink" Target="https://en.wikipedia.org/wiki/XML" TargetMode="External"/><Relationship Id="rId9" Type="http://schemas.openxmlformats.org/officeDocument/2006/relationships/customXml" Target="../ink/ink205.xml"/><Relationship Id="rId26" Type="http://schemas.openxmlformats.org/officeDocument/2006/relationships/image" Target="../media/image221.png"/><Relationship Id="rId47" Type="http://schemas.openxmlformats.org/officeDocument/2006/relationships/customXml" Target="../ink/ink224.xml"/><Relationship Id="rId68" Type="http://schemas.openxmlformats.org/officeDocument/2006/relationships/image" Target="../media/image241.png"/><Relationship Id="rId89" Type="http://schemas.openxmlformats.org/officeDocument/2006/relationships/customXml" Target="../ink/ink245.xml"/><Relationship Id="rId112" Type="http://schemas.openxmlformats.org/officeDocument/2006/relationships/image" Target="../media/image263.png"/><Relationship Id="rId133" Type="http://schemas.openxmlformats.org/officeDocument/2006/relationships/image" Target="../media/image273.png"/><Relationship Id="rId154" Type="http://schemas.openxmlformats.org/officeDocument/2006/relationships/customXml" Target="../ink/ink278.xml"/><Relationship Id="rId16" Type="http://schemas.openxmlformats.org/officeDocument/2006/relationships/image" Target="../media/image216.png"/><Relationship Id="rId37" Type="http://schemas.openxmlformats.org/officeDocument/2006/relationships/customXml" Target="../ink/ink219.xml"/><Relationship Id="rId58" Type="http://schemas.openxmlformats.org/officeDocument/2006/relationships/image" Target="../media/image236.png"/><Relationship Id="rId79" Type="http://schemas.openxmlformats.org/officeDocument/2006/relationships/customXml" Target="../ink/ink240.xml"/><Relationship Id="rId102" Type="http://schemas.openxmlformats.org/officeDocument/2006/relationships/image" Target="../media/image258.png"/><Relationship Id="rId123" Type="http://schemas.openxmlformats.org/officeDocument/2006/relationships/customXml" Target="../ink/ink262.xml"/><Relationship Id="rId144" Type="http://schemas.openxmlformats.org/officeDocument/2006/relationships/customXml" Target="../ink/ink273.xml"/><Relationship Id="rId90" Type="http://schemas.openxmlformats.org/officeDocument/2006/relationships/image" Target="../media/image252.png"/><Relationship Id="rId165" Type="http://schemas.openxmlformats.org/officeDocument/2006/relationships/customXml" Target="../ink/ink284.xml"/><Relationship Id="rId27" Type="http://schemas.openxmlformats.org/officeDocument/2006/relationships/customXml" Target="../ink/ink214.xml"/><Relationship Id="rId48" Type="http://schemas.openxmlformats.org/officeDocument/2006/relationships/image" Target="../media/image232.png"/><Relationship Id="rId69" Type="http://schemas.openxmlformats.org/officeDocument/2006/relationships/customXml" Target="../ink/ink235.xml"/><Relationship Id="rId113" Type="http://schemas.openxmlformats.org/officeDocument/2006/relationships/customXml" Target="../ink/ink257.xml"/><Relationship Id="rId134" Type="http://schemas.openxmlformats.org/officeDocument/2006/relationships/customXml" Target="../ink/ink268.xml"/><Relationship Id="rId80" Type="http://schemas.openxmlformats.org/officeDocument/2006/relationships/image" Target="../media/image247.png"/><Relationship Id="rId155" Type="http://schemas.openxmlformats.org/officeDocument/2006/relationships/image" Target="../media/image28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customXml" Target="../ink/ink290.xml"/><Relationship Id="rId18" Type="http://schemas.openxmlformats.org/officeDocument/2006/relationships/image" Target="../media/image296.png"/><Relationship Id="rId26" Type="http://schemas.openxmlformats.org/officeDocument/2006/relationships/image" Target="../media/image300.png"/><Relationship Id="rId3" Type="http://schemas.openxmlformats.org/officeDocument/2006/relationships/customXml" Target="../ink/ink285.xml"/><Relationship Id="rId21" Type="http://schemas.openxmlformats.org/officeDocument/2006/relationships/customXml" Target="../ink/ink294.xml"/><Relationship Id="rId7" Type="http://schemas.openxmlformats.org/officeDocument/2006/relationships/customXml" Target="../ink/ink287.xml"/><Relationship Id="rId12" Type="http://schemas.openxmlformats.org/officeDocument/2006/relationships/image" Target="../media/image293.png"/><Relationship Id="rId17" Type="http://schemas.openxmlformats.org/officeDocument/2006/relationships/customXml" Target="../ink/ink292.xml"/><Relationship Id="rId25" Type="http://schemas.openxmlformats.org/officeDocument/2006/relationships/customXml" Target="../ink/ink296.xm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95.png"/><Relationship Id="rId20" Type="http://schemas.openxmlformats.org/officeDocument/2006/relationships/image" Target="../media/image297.png"/><Relationship Id="rId29" Type="http://schemas.openxmlformats.org/officeDocument/2006/relationships/customXml" Target="../ink/ink29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11" Type="http://schemas.openxmlformats.org/officeDocument/2006/relationships/customXml" Target="../ink/ink289.xml"/><Relationship Id="rId24" Type="http://schemas.openxmlformats.org/officeDocument/2006/relationships/image" Target="../media/image299.png"/><Relationship Id="rId5" Type="http://schemas.openxmlformats.org/officeDocument/2006/relationships/customXml" Target="../ink/ink286.xml"/><Relationship Id="rId15" Type="http://schemas.openxmlformats.org/officeDocument/2006/relationships/customXml" Target="../ink/ink291.xml"/><Relationship Id="rId23" Type="http://schemas.openxmlformats.org/officeDocument/2006/relationships/customXml" Target="../ink/ink295.xml"/><Relationship Id="rId28" Type="http://schemas.openxmlformats.org/officeDocument/2006/relationships/image" Target="../media/image301.png"/><Relationship Id="rId10" Type="http://schemas.openxmlformats.org/officeDocument/2006/relationships/image" Target="../media/image292.png"/><Relationship Id="rId19" Type="http://schemas.openxmlformats.org/officeDocument/2006/relationships/customXml" Target="../ink/ink293.xml"/><Relationship Id="rId4" Type="http://schemas.openxmlformats.org/officeDocument/2006/relationships/image" Target="../media/image289.png"/><Relationship Id="rId9" Type="http://schemas.openxmlformats.org/officeDocument/2006/relationships/customXml" Target="../ink/ink288.xml"/><Relationship Id="rId14" Type="http://schemas.openxmlformats.org/officeDocument/2006/relationships/image" Target="../media/image294.png"/><Relationship Id="rId22" Type="http://schemas.openxmlformats.org/officeDocument/2006/relationships/image" Target="../media/image298.png"/><Relationship Id="rId27" Type="http://schemas.openxmlformats.org/officeDocument/2006/relationships/customXml" Target="../ink/ink297.xml"/><Relationship Id="rId30" Type="http://schemas.openxmlformats.org/officeDocument/2006/relationships/image" Target="../media/image3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supporting-devices/platforms.html" TargetMode="External"/><Relationship Id="rId3" Type="http://schemas.openxmlformats.org/officeDocument/2006/relationships/hyperlink" Target="https://www.android.com/history/#/marshmallow" TargetMode="External"/><Relationship Id="rId7" Type="http://schemas.openxmlformats.org/officeDocument/2006/relationships/hyperlink" Target="http://developer.android.com/about/dashboards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guide/topics/ui/overview.html" TargetMode="External"/><Relationship Id="rId5" Type="http://schemas.openxmlformats.org/officeDocument/2006/relationships/hyperlink" Target="https://developer.android.com/guide/platform/index.html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google.com/document/d/1BNYeuBmIzRBIqiL_vTdhiNz3FRbpqWmUR2CFuJjut_8/edit#heading=h.rdgzkj9yf421" TargetMode="External"/><Relationship Id="rId7" Type="http://schemas.openxmlformats.org/officeDocument/2006/relationships/hyperlink" Target="https://docs.google.com/document/d/1BNYeuBmIzRBIqiL_vTdhiNz3FRbpqWmUR2CFuJjut_8/edit#heading=h.5t7525n92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BNYeuBmIzRBIqiL_vTdhiNz3FRbpqWmUR2CFuJjut_8/edit#heading=h.azrgrayqg5qw" TargetMode="External"/><Relationship Id="rId5" Type="http://schemas.openxmlformats.org/officeDocument/2006/relationships/hyperlink" Target="https://docs.google.com/document/d/1BNYeuBmIzRBIqiL_vTdhiNz3FRbpqWmUR2CFuJjut_8/edit#heading=h.jkd2zkoporfr" TargetMode="External"/><Relationship Id="rId4" Type="http://schemas.openxmlformats.org/officeDocument/2006/relationships/hyperlink" Target="https://docs.google.com/document/d/1BNYeuBmIzRBIqiL_vTdhiNz3FRbpqWmUR2CFuJjut_8/edit#heading=h.pjlpkwsnx48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19" y="101581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E6BABF-9475-476C-8F33-674C0638781F}"/>
              </a:ext>
            </a:extLst>
          </p:cNvPr>
          <p:cNvGrpSpPr/>
          <p:nvPr/>
        </p:nvGrpSpPr>
        <p:grpSpPr>
          <a:xfrm>
            <a:off x="3780623" y="500408"/>
            <a:ext cx="4119840" cy="1363320"/>
            <a:chOff x="3780623" y="500408"/>
            <a:chExt cx="4119840" cy="13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9E0B1A8-7478-440D-A3FD-439EA8C8D052}"/>
                    </a:ext>
                  </a:extLst>
                </p14:cNvPr>
                <p14:cNvContentPartPr/>
                <p14:nvPr/>
              </p14:nvContentPartPr>
              <p14:xfrm>
                <a:off x="3780623" y="981728"/>
                <a:ext cx="4119840" cy="882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9E0B1A8-7478-440D-A3FD-439EA8C8D0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1983" y="972728"/>
                  <a:ext cx="413748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3A7F76D-7C69-4928-BF1D-057F1CEF4E31}"/>
                    </a:ext>
                  </a:extLst>
                </p14:cNvPr>
                <p14:cNvContentPartPr/>
                <p14:nvPr/>
              </p14:nvContentPartPr>
              <p14:xfrm>
                <a:off x="5562623" y="611648"/>
                <a:ext cx="102600" cy="271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3A7F76D-7C69-4928-BF1D-057F1CEF4E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3623" y="603008"/>
                  <a:ext cx="120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F96654-B624-4FD1-8BDA-ECE01A7D4F0D}"/>
                    </a:ext>
                  </a:extLst>
                </p14:cNvPr>
                <p14:cNvContentPartPr/>
                <p14:nvPr/>
              </p14:nvContentPartPr>
              <p14:xfrm>
                <a:off x="5561543" y="500408"/>
                <a:ext cx="209520" cy="16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F96654-B624-4FD1-8BDA-ECE01A7D4F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2903" y="491768"/>
                  <a:ext cx="2271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DDC888D-FCFC-4FAC-AE56-F6B3BDFEBD90}"/>
              </a:ext>
            </a:extLst>
          </p:cNvPr>
          <p:cNvSpPr txBox="1"/>
          <p:nvPr/>
        </p:nvSpPr>
        <p:spPr>
          <a:xfrm>
            <a:off x="5479525" y="254382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+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317A4E-1962-4070-A7C1-AF32577E1798}"/>
                  </a:ext>
                </a:extLst>
              </p14:cNvPr>
              <p14:cNvContentPartPr/>
              <p14:nvPr/>
            </p14:nvContentPartPr>
            <p14:xfrm>
              <a:off x="7803263" y="1758968"/>
              <a:ext cx="794520" cy="84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317A4E-1962-4070-A7C1-AF32577E17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4263" y="1750328"/>
                <a:ext cx="81216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65EB52-63C2-40A0-8EB0-A29B973E29AD}"/>
              </a:ext>
            </a:extLst>
          </p:cNvPr>
          <p:cNvSpPr txBox="1"/>
          <p:nvPr/>
        </p:nvSpPr>
        <p:spPr>
          <a:xfrm>
            <a:off x="8717738" y="1758968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java 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EFEE7F4-0B42-4FDB-9CD9-E40027F59D45}"/>
              </a:ext>
            </a:extLst>
          </p:cNvPr>
          <p:cNvGrpSpPr/>
          <p:nvPr/>
        </p:nvGrpSpPr>
        <p:grpSpPr>
          <a:xfrm>
            <a:off x="8440103" y="2385368"/>
            <a:ext cx="1930680" cy="1955520"/>
            <a:chOff x="8440103" y="2385368"/>
            <a:chExt cx="1930680" cy="19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419B4D-2CDA-48B6-B6EC-9B759F6DA396}"/>
                    </a:ext>
                  </a:extLst>
                </p14:cNvPr>
                <p14:cNvContentPartPr/>
                <p14:nvPr/>
              </p14:nvContentPartPr>
              <p14:xfrm>
                <a:off x="8497703" y="2722328"/>
                <a:ext cx="2458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419B4D-2CDA-48B6-B6EC-9B759F6DA3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88703" y="2713688"/>
                  <a:ext cx="263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2ECB33-4233-42F7-B5B8-245D0AB7941D}"/>
                    </a:ext>
                  </a:extLst>
                </p14:cNvPr>
                <p14:cNvContentPartPr/>
                <p14:nvPr/>
              </p14:nvContentPartPr>
              <p14:xfrm>
                <a:off x="8827103" y="2577968"/>
                <a:ext cx="166320" cy="7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2ECB33-4233-42F7-B5B8-245D0AB794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18103" y="2568968"/>
                  <a:ext cx="183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20DCB3-089E-4C8C-8A05-63816215679D}"/>
                    </a:ext>
                  </a:extLst>
                </p14:cNvPr>
                <p14:cNvContentPartPr/>
                <p14:nvPr/>
              </p14:nvContentPartPr>
              <p14:xfrm>
                <a:off x="9025823" y="2563928"/>
                <a:ext cx="111240" cy="8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20DCB3-089E-4C8C-8A05-6381621567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16823" y="2555288"/>
                  <a:ext cx="128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2582B0-3E25-4CBB-B0A5-34CD315B6446}"/>
                    </a:ext>
                  </a:extLst>
                </p14:cNvPr>
                <p14:cNvContentPartPr/>
                <p14:nvPr/>
              </p14:nvContentPartPr>
              <p14:xfrm>
                <a:off x="9164063" y="2536568"/>
                <a:ext cx="62640" cy="27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2582B0-3E25-4CBB-B0A5-34CD315B64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55423" y="2527568"/>
                  <a:ext cx="80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254E7C-7B84-4707-B3A8-F92A40B18CBA}"/>
                    </a:ext>
                  </a:extLst>
                </p14:cNvPr>
                <p14:cNvContentPartPr/>
                <p14:nvPr/>
              </p14:nvContentPartPr>
              <p14:xfrm>
                <a:off x="8991623" y="2426768"/>
                <a:ext cx="159120" cy="11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254E7C-7B84-4707-B3A8-F92A40B18C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82983" y="2417768"/>
                  <a:ext cx="176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78A65E-1C91-4700-9472-A7B7FF3B5A5E}"/>
                    </a:ext>
                  </a:extLst>
                </p14:cNvPr>
                <p14:cNvContentPartPr/>
                <p14:nvPr/>
              </p14:nvContentPartPr>
              <p14:xfrm>
                <a:off x="9417503" y="2536568"/>
                <a:ext cx="136080" cy="10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78A65E-1C91-4700-9472-A7B7FF3B5A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08863" y="2527928"/>
                  <a:ext cx="153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E00621-8227-4EBB-AED9-129B5188BDEB}"/>
                    </a:ext>
                  </a:extLst>
                </p14:cNvPr>
                <p14:cNvContentPartPr/>
                <p14:nvPr/>
              </p14:nvContentPartPr>
              <p14:xfrm>
                <a:off x="9617663" y="2535128"/>
                <a:ext cx="50400" cy="7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E00621-8227-4EBB-AED9-129B5188BD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08663" y="2526128"/>
                  <a:ext cx="68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AD7234-FE56-4877-9471-03921F802B70}"/>
                    </a:ext>
                  </a:extLst>
                </p14:cNvPr>
                <p14:cNvContentPartPr/>
                <p14:nvPr/>
              </p14:nvContentPartPr>
              <p14:xfrm>
                <a:off x="9443783" y="2385368"/>
                <a:ext cx="64440" cy="84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AD7234-FE56-4877-9471-03921F802B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35143" y="2376728"/>
                  <a:ext cx="82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C7DBD1-7C49-4DAA-9EEB-E86462AE2A16}"/>
                    </a:ext>
                  </a:extLst>
                </p14:cNvPr>
                <p14:cNvContentPartPr/>
                <p14:nvPr/>
              </p14:nvContentPartPr>
              <p14:xfrm>
                <a:off x="8801183" y="2832128"/>
                <a:ext cx="54000" cy="10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C7DBD1-7C49-4DAA-9EEB-E86462AE2A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92183" y="2823128"/>
                  <a:ext cx="7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336F46-F641-4F7E-9260-31036CC8EBF2}"/>
                    </a:ext>
                  </a:extLst>
                </p14:cNvPr>
                <p14:cNvContentPartPr/>
                <p14:nvPr/>
              </p14:nvContentPartPr>
              <p14:xfrm>
                <a:off x="8896223" y="2797928"/>
                <a:ext cx="26640" cy="12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336F46-F641-4F7E-9260-31036CC8EB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7223" y="2789288"/>
                  <a:ext cx="44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93733E-CB16-4839-AC5E-DF100B98DCBA}"/>
                    </a:ext>
                  </a:extLst>
                </p14:cNvPr>
                <p14:cNvContentPartPr/>
                <p14:nvPr/>
              </p14:nvContentPartPr>
              <p14:xfrm>
                <a:off x="8834303" y="2852288"/>
                <a:ext cx="45360" cy="1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93733E-CB16-4839-AC5E-DF100B98DC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25663" y="2843648"/>
                  <a:ext cx="63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F24DFE-62FA-4FE1-A5E8-EBC194CFB6AB}"/>
                    </a:ext>
                  </a:extLst>
                </p14:cNvPr>
                <p14:cNvContentPartPr/>
                <p14:nvPr/>
              </p14:nvContentPartPr>
              <p14:xfrm>
                <a:off x="8999543" y="2839328"/>
                <a:ext cx="14760" cy="37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F24DFE-62FA-4FE1-A5E8-EBC194CFB6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90543" y="2830328"/>
                  <a:ext cx="32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EDE41C-AE25-4B85-99F1-367AA381E369}"/>
                    </a:ext>
                  </a:extLst>
                </p14:cNvPr>
                <p14:cNvContentPartPr/>
                <p14:nvPr/>
              </p14:nvContentPartPr>
              <p14:xfrm>
                <a:off x="9006383" y="2834288"/>
                <a:ext cx="56160" cy="6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EDE41C-AE25-4B85-99F1-367AA381E3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97383" y="2825288"/>
                  <a:ext cx="73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C4292E-5719-429E-B677-F541CDCE92CC}"/>
                    </a:ext>
                  </a:extLst>
                </p14:cNvPr>
                <p14:cNvContentPartPr/>
                <p14:nvPr/>
              </p14:nvContentPartPr>
              <p14:xfrm>
                <a:off x="9171263" y="2737808"/>
                <a:ext cx="99000" cy="19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C4292E-5719-429E-B677-F541CDCE92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62263" y="2729168"/>
                  <a:ext cx="116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61D962-90CE-4BD6-9E6B-1109D3192007}"/>
                    </a:ext>
                  </a:extLst>
                </p14:cNvPr>
                <p14:cNvContentPartPr/>
                <p14:nvPr/>
              </p14:nvContentPartPr>
              <p14:xfrm>
                <a:off x="9342263" y="2823488"/>
                <a:ext cx="70920" cy="9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61D962-90CE-4BD6-9E6B-1109D31920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3263" y="2814488"/>
                  <a:ext cx="88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D7B198-F1FF-4ECC-A8D4-DFF01C353B30}"/>
                    </a:ext>
                  </a:extLst>
                </p14:cNvPr>
                <p14:cNvContentPartPr/>
                <p14:nvPr/>
              </p14:nvContentPartPr>
              <p14:xfrm>
                <a:off x="9520823" y="2839328"/>
                <a:ext cx="78120" cy="70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D7B198-F1FF-4ECC-A8D4-DFF01C353B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11823" y="2830328"/>
                  <a:ext cx="95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43602F-2415-42EA-A7A9-496FB97B39FF}"/>
                    </a:ext>
                  </a:extLst>
                </p14:cNvPr>
                <p14:cNvContentPartPr/>
                <p14:nvPr/>
              </p14:nvContentPartPr>
              <p14:xfrm>
                <a:off x="9652583" y="2853008"/>
                <a:ext cx="18360" cy="7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43602F-2415-42EA-A7A9-496FB97B39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3583" y="2844008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B38227-24B8-4075-A90F-18892866AAA6}"/>
                    </a:ext>
                  </a:extLst>
                </p14:cNvPr>
                <p14:cNvContentPartPr/>
                <p14:nvPr/>
              </p14:nvContentPartPr>
              <p14:xfrm>
                <a:off x="9693983" y="2777408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B38227-24B8-4075-A90F-18892866AA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84983" y="27684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08C71F-B332-4C3A-B916-B08DF7604663}"/>
                    </a:ext>
                  </a:extLst>
                </p14:cNvPr>
                <p14:cNvContentPartPr/>
                <p14:nvPr/>
              </p14:nvContentPartPr>
              <p14:xfrm>
                <a:off x="9768863" y="2681648"/>
                <a:ext cx="199080" cy="24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08C71F-B332-4C3A-B916-B08DF76046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59863" y="2673008"/>
                  <a:ext cx="216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3ADD23-A4DD-4A78-AC01-04EF29C93404}"/>
                    </a:ext>
                  </a:extLst>
                </p14:cNvPr>
                <p14:cNvContentPartPr/>
                <p14:nvPr/>
              </p14:nvContentPartPr>
              <p14:xfrm>
                <a:off x="10007543" y="2783888"/>
                <a:ext cx="94680" cy="124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3ADD23-A4DD-4A78-AC01-04EF29C934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98903" y="2775248"/>
                  <a:ext cx="112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E0B027-94BA-49C4-A01F-1D54BD26DE48}"/>
                    </a:ext>
                  </a:extLst>
                </p14:cNvPr>
                <p14:cNvContentPartPr/>
                <p14:nvPr/>
              </p14:nvContentPartPr>
              <p14:xfrm>
                <a:off x="10160903" y="2804768"/>
                <a:ext cx="77040" cy="19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E0B027-94BA-49C4-A01F-1D54BD26DE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52263" y="2796128"/>
                  <a:ext cx="94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950527-B4AE-4A9A-967D-F91284E737EB}"/>
                    </a:ext>
                  </a:extLst>
                </p14:cNvPr>
                <p14:cNvContentPartPr/>
                <p14:nvPr/>
              </p14:nvContentPartPr>
              <p14:xfrm>
                <a:off x="8440103" y="3072608"/>
                <a:ext cx="255240" cy="12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950527-B4AE-4A9A-967D-F91284E737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31463" y="3063608"/>
                  <a:ext cx="272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ADFE93-CC83-40A6-9B7A-BA52B2C0D265}"/>
                    </a:ext>
                  </a:extLst>
                </p14:cNvPr>
                <p14:cNvContentPartPr/>
                <p14:nvPr/>
              </p14:nvContentPartPr>
              <p14:xfrm>
                <a:off x="8652863" y="3130928"/>
                <a:ext cx="150480" cy="10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ADFE93-CC83-40A6-9B7A-BA52B2C0D2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44223" y="3121928"/>
                  <a:ext cx="168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4DFD60-3E20-4C69-BC5F-13C05F86E32F}"/>
                    </a:ext>
                  </a:extLst>
                </p14:cNvPr>
                <p14:cNvContentPartPr/>
                <p14:nvPr/>
              </p14:nvContentPartPr>
              <p14:xfrm>
                <a:off x="8818823" y="3128048"/>
                <a:ext cx="96480" cy="9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4DFD60-3E20-4C69-BC5F-13C05F86E3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10183" y="3119048"/>
                  <a:ext cx="114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2EB1F9-2930-4964-8B9A-ADF03F79EC7E}"/>
                    </a:ext>
                  </a:extLst>
                </p14:cNvPr>
                <p14:cNvContentPartPr/>
                <p14:nvPr/>
              </p14:nvContentPartPr>
              <p14:xfrm>
                <a:off x="8615783" y="3024728"/>
                <a:ext cx="108720" cy="84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2EB1F9-2930-4964-8B9A-ADF03F79EC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07143" y="3016088"/>
                  <a:ext cx="126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52B4D5-43CC-4AEA-A26F-F8BDAE13E93D}"/>
                    </a:ext>
                  </a:extLst>
                </p14:cNvPr>
                <p14:cNvContentPartPr/>
                <p14:nvPr/>
              </p14:nvContentPartPr>
              <p14:xfrm>
                <a:off x="9081983" y="3155408"/>
                <a:ext cx="128520" cy="80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52B4D5-43CC-4AEA-A26F-F8BDAE13E9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72983" y="3146408"/>
                  <a:ext cx="146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BF4D9E-57D8-4EBE-95D0-28CDA559CB29}"/>
                    </a:ext>
                  </a:extLst>
                </p14:cNvPr>
                <p14:cNvContentPartPr/>
                <p14:nvPr/>
              </p14:nvContentPartPr>
              <p14:xfrm>
                <a:off x="9300143" y="3114008"/>
                <a:ext cx="164520" cy="118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BF4D9E-57D8-4EBE-95D0-28CDA559CB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91503" y="3105008"/>
                  <a:ext cx="18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993C74-B0DD-4189-B11A-F2CF5FD3BC63}"/>
                    </a:ext>
                  </a:extLst>
                </p14:cNvPr>
                <p14:cNvContentPartPr/>
                <p14:nvPr/>
              </p14:nvContentPartPr>
              <p14:xfrm>
                <a:off x="9308063" y="3003848"/>
                <a:ext cx="126000" cy="75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993C74-B0DD-4189-B11A-F2CF5FD3BC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9423" y="2995208"/>
                  <a:ext cx="143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32EC4E-9C4D-4AB3-9D9A-4B8686B47AE3}"/>
                    </a:ext>
                  </a:extLst>
                </p14:cNvPr>
                <p14:cNvContentPartPr/>
                <p14:nvPr/>
              </p14:nvContentPartPr>
              <p14:xfrm>
                <a:off x="9562943" y="2970728"/>
                <a:ext cx="137160" cy="23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32EC4E-9C4D-4AB3-9D9A-4B8686B47A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53943" y="2962088"/>
                  <a:ext cx="154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6014CB-87D0-409D-A58C-2B4E6A9B45EE}"/>
                    </a:ext>
                  </a:extLst>
                </p14:cNvPr>
                <p14:cNvContentPartPr/>
                <p14:nvPr/>
              </p14:nvContentPartPr>
              <p14:xfrm>
                <a:off x="9747983" y="3120848"/>
                <a:ext cx="70200" cy="21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6014CB-87D0-409D-A58C-2B4E6A9B45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39343" y="3112208"/>
                  <a:ext cx="87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CE8053-8742-4639-9293-5E1527448A9D}"/>
                    </a:ext>
                  </a:extLst>
                </p14:cNvPr>
                <p14:cNvContentPartPr/>
                <p14:nvPr/>
              </p14:nvContentPartPr>
              <p14:xfrm>
                <a:off x="9885503" y="3079808"/>
                <a:ext cx="10800" cy="149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CE8053-8742-4639-9293-5E1527448A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76863" y="3070808"/>
                  <a:ext cx="28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DC091C-5535-4658-8AB9-23E3E5870969}"/>
                    </a:ext>
                  </a:extLst>
                </p14:cNvPr>
                <p14:cNvContentPartPr/>
                <p14:nvPr/>
              </p14:nvContentPartPr>
              <p14:xfrm>
                <a:off x="9851663" y="3092768"/>
                <a:ext cx="99720" cy="2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DC091C-5535-4658-8AB9-23E3E58709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43023" y="3084128"/>
                  <a:ext cx="117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47945D-3C49-4C74-AB8B-31F47BA8CCA4}"/>
                    </a:ext>
                  </a:extLst>
                </p14:cNvPr>
                <p14:cNvContentPartPr/>
                <p14:nvPr/>
              </p14:nvContentPartPr>
              <p14:xfrm>
                <a:off x="9872543" y="3124448"/>
                <a:ext cx="232200" cy="10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47945D-3C49-4C74-AB8B-31F47BA8CC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63543" y="3115808"/>
                  <a:ext cx="249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BCB6FE-C640-4C99-9739-9123388D8D97}"/>
                    </a:ext>
                  </a:extLst>
                </p14:cNvPr>
                <p14:cNvContentPartPr/>
                <p14:nvPr/>
              </p14:nvContentPartPr>
              <p14:xfrm>
                <a:off x="10146143" y="3114008"/>
                <a:ext cx="78480" cy="9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BCB6FE-C640-4C99-9739-9123388D8D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37503" y="3105368"/>
                  <a:ext cx="96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7CAB93-FA0A-4CB0-90F2-7E7C567DB213}"/>
                    </a:ext>
                  </a:extLst>
                </p14:cNvPr>
                <p14:cNvContentPartPr/>
                <p14:nvPr/>
              </p14:nvContentPartPr>
              <p14:xfrm>
                <a:off x="10214903" y="3117608"/>
                <a:ext cx="36000" cy="5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7CAB93-FA0A-4CB0-90F2-7E7C567DB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06263" y="3108608"/>
                  <a:ext cx="53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186CF-8AF2-41A5-B346-4A7A15EC8456}"/>
                    </a:ext>
                  </a:extLst>
                </p14:cNvPr>
                <p14:cNvContentPartPr/>
                <p14:nvPr/>
              </p14:nvContentPartPr>
              <p14:xfrm>
                <a:off x="10235063" y="3114008"/>
                <a:ext cx="29520" cy="9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186CF-8AF2-41A5-B346-4A7A15EC84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26423" y="3105368"/>
                  <a:ext cx="47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18A74B-11F5-4BBA-9F28-BB78CEF4FC21}"/>
                    </a:ext>
                  </a:extLst>
                </p14:cNvPr>
                <p14:cNvContentPartPr/>
                <p14:nvPr/>
              </p14:nvContentPartPr>
              <p14:xfrm>
                <a:off x="10297343" y="3053528"/>
                <a:ext cx="63360" cy="14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18A74B-11F5-4BBA-9F28-BB78CEF4FC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8343" y="3044888"/>
                  <a:ext cx="81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612F5B-19FC-48D7-93DC-732A3C4C005C}"/>
                    </a:ext>
                  </a:extLst>
                </p14:cNvPr>
                <p14:cNvContentPartPr/>
                <p14:nvPr/>
              </p14:nvContentPartPr>
              <p14:xfrm>
                <a:off x="10353503" y="2970008"/>
                <a:ext cx="14400" cy="215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0612F5B-19FC-48D7-93DC-732A3C4C00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44503" y="2961008"/>
                  <a:ext cx="32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D66FD9-8B99-4EE3-9BAE-7498E6A076A2}"/>
                    </a:ext>
                  </a:extLst>
                </p14:cNvPr>
                <p14:cNvContentPartPr/>
                <p14:nvPr/>
              </p14:nvContentPartPr>
              <p14:xfrm>
                <a:off x="10140383" y="3270608"/>
                <a:ext cx="230400" cy="10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D66FD9-8B99-4EE3-9BAE-7498E6A076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1743" y="3261968"/>
                  <a:ext cx="248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6CDCEE-7721-4AE2-9F0D-95002CABD1B8}"/>
                    </a:ext>
                  </a:extLst>
                </p14:cNvPr>
                <p14:cNvContentPartPr/>
                <p14:nvPr/>
              </p14:nvContentPartPr>
              <p14:xfrm>
                <a:off x="8517863" y="3519008"/>
                <a:ext cx="142920" cy="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6CDCEE-7721-4AE2-9F0D-95002CABD1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09223" y="3510368"/>
                  <a:ext cx="160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64A83F-37E4-4E88-9FD7-835361A96A13}"/>
                    </a:ext>
                  </a:extLst>
                </p14:cNvPr>
                <p14:cNvContentPartPr/>
                <p14:nvPr/>
              </p14:nvContentPartPr>
              <p14:xfrm>
                <a:off x="8805503" y="3382208"/>
                <a:ext cx="186480" cy="181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64A83F-37E4-4E88-9FD7-835361A96A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96503" y="3373568"/>
                  <a:ext cx="204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466AEF9-1C00-454C-89E7-1EA8D12AB3A3}"/>
                    </a:ext>
                  </a:extLst>
                </p14:cNvPr>
                <p14:cNvContentPartPr/>
                <p14:nvPr/>
              </p14:nvContentPartPr>
              <p14:xfrm>
                <a:off x="8909903" y="3485168"/>
                <a:ext cx="56880" cy="78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466AEF9-1C00-454C-89E7-1EA8D12AB3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00903" y="3476528"/>
                  <a:ext cx="74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17DF18-76DA-4C73-B85E-405B49E6E501}"/>
                    </a:ext>
                  </a:extLst>
                </p14:cNvPr>
                <p14:cNvContentPartPr/>
                <p14:nvPr/>
              </p14:nvContentPartPr>
              <p14:xfrm>
                <a:off x="9044183" y="3465008"/>
                <a:ext cx="14760" cy="196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17DF18-76DA-4C73-B85E-405B49E6E5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183" y="3456008"/>
                  <a:ext cx="32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62324B-66E9-40AC-BF1E-AC4E2A81608C}"/>
                    </a:ext>
                  </a:extLst>
                </p14:cNvPr>
                <p14:cNvContentPartPr/>
                <p14:nvPr/>
              </p14:nvContentPartPr>
              <p14:xfrm>
                <a:off x="9102503" y="3416408"/>
                <a:ext cx="63720" cy="11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62324B-66E9-40AC-BF1E-AC4E2A8160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93503" y="3407768"/>
                  <a:ext cx="81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C71DA4-49AB-4205-860C-71B4CAE391CC}"/>
                    </a:ext>
                  </a:extLst>
                </p14:cNvPr>
                <p14:cNvContentPartPr/>
                <p14:nvPr/>
              </p14:nvContentPartPr>
              <p14:xfrm>
                <a:off x="8958143" y="3390848"/>
                <a:ext cx="77040" cy="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C71DA4-49AB-4205-860C-71B4CAE391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49143" y="3381848"/>
                  <a:ext cx="94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51BC51-9341-4250-8290-B46ED779A78C}"/>
                    </a:ext>
                  </a:extLst>
                </p14:cNvPr>
                <p14:cNvContentPartPr/>
                <p14:nvPr/>
              </p14:nvContentPartPr>
              <p14:xfrm>
                <a:off x="8936903" y="3327128"/>
                <a:ext cx="48960" cy="8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51BC51-9341-4250-8290-B46ED779A7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28263" y="3318488"/>
                  <a:ext cx="66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EBA732-256D-4CCA-B832-1985398A55E5}"/>
                    </a:ext>
                  </a:extLst>
                </p14:cNvPr>
                <p14:cNvContentPartPr/>
                <p14:nvPr/>
              </p14:nvContentPartPr>
              <p14:xfrm>
                <a:off x="9232823" y="3320288"/>
                <a:ext cx="294480" cy="228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EBA732-256D-4CCA-B832-1985398A55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4183" y="3311288"/>
                  <a:ext cx="312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8157DA-69DE-478E-B914-C3717093BEF0}"/>
                    </a:ext>
                  </a:extLst>
                </p14:cNvPr>
                <p14:cNvContentPartPr/>
                <p14:nvPr/>
              </p14:nvContentPartPr>
              <p14:xfrm>
                <a:off x="9418583" y="3358448"/>
                <a:ext cx="109800" cy="8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8157DA-69DE-478E-B914-C3717093BE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09943" y="3349448"/>
                  <a:ext cx="127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FCB6F78-DB67-4071-8BB7-76185A32A0C3}"/>
                    </a:ext>
                  </a:extLst>
                </p14:cNvPr>
                <p14:cNvContentPartPr/>
                <p14:nvPr/>
              </p14:nvContentPartPr>
              <p14:xfrm>
                <a:off x="9549263" y="3320288"/>
                <a:ext cx="137160" cy="29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FCB6F78-DB67-4071-8BB7-76185A32A0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40623" y="3311288"/>
                  <a:ext cx="154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1E34C4C-8365-4341-9AE8-B562CD7D3CC6}"/>
                    </a:ext>
                  </a:extLst>
                </p14:cNvPr>
                <p14:cNvContentPartPr/>
                <p14:nvPr/>
              </p14:nvContentPartPr>
              <p14:xfrm>
                <a:off x="9679223" y="3389048"/>
                <a:ext cx="33120" cy="1310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1E34C4C-8365-4341-9AE8-B562CD7D3C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70583" y="3380408"/>
                  <a:ext cx="50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2463359-0796-4A5F-8D91-99CDCD300EFF}"/>
                    </a:ext>
                  </a:extLst>
                </p14:cNvPr>
                <p14:cNvContentPartPr/>
                <p14:nvPr/>
              </p14:nvContentPartPr>
              <p14:xfrm>
                <a:off x="9597503" y="3449888"/>
                <a:ext cx="195120" cy="8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2463359-0796-4A5F-8D91-99CDCD300E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88503" y="3440888"/>
                  <a:ext cx="212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2ABC3E5-EC28-4935-BC60-53AD591767D1}"/>
                    </a:ext>
                  </a:extLst>
                </p14:cNvPr>
                <p14:cNvContentPartPr/>
                <p14:nvPr/>
              </p14:nvContentPartPr>
              <p14:xfrm>
                <a:off x="9714143" y="3441608"/>
                <a:ext cx="163440" cy="85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2ABC3E5-EC28-4935-BC60-53AD591767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05503" y="3432968"/>
                  <a:ext cx="181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BE9D3B0-1FE6-41D9-AF85-6F690CCA3FEA}"/>
                    </a:ext>
                  </a:extLst>
                </p14:cNvPr>
                <p14:cNvContentPartPr/>
                <p14:nvPr/>
              </p14:nvContentPartPr>
              <p14:xfrm>
                <a:off x="9884783" y="3395888"/>
                <a:ext cx="91440" cy="76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BE9D3B0-1FE6-41D9-AF85-6F690CCA3F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76143" y="3387248"/>
                  <a:ext cx="109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BC29FE9-A8A3-4E84-97AC-2DCBE276E5DA}"/>
                    </a:ext>
                  </a:extLst>
                </p14:cNvPr>
                <p14:cNvContentPartPr/>
                <p14:nvPr/>
              </p14:nvContentPartPr>
              <p14:xfrm>
                <a:off x="9888383" y="3299768"/>
                <a:ext cx="73080" cy="153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BC29FE9-A8A3-4E84-97AC-2DCBE276E5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79743" y="3291128"/>
                  <a:ext cx="90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8D995E5-A1E6-48ED-A193-25D3D2C7BCD0}"/>
                    </a:ext>
                  </a:extLst>
                </p14:cNvPr>
                <p14:cNvContentPartPr/>
                <p14:nvPr/>
              </p14:nvContentPartPr>
              <p14:xfrm>
                <a:off x="9920423" y="3574808"/>
                <a:ext cx="360" cy="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8D995E5-A1E6-48ED-A193-25D3D2C7BC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11783" y="35658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695B878-B5D2-49CE-BF63-8A15EFB02174}"/>
                    </a:ext>
                  </a:extLst>
                </p14:cNvPr>
                <p14:cNvContentPartPr/>
                <p14:nvPr/>
              </p14:nvContentPartPr>
              <p14:xfrm>
                <a:off x="8970023" y="3719528"/>
                <a:ext cx="27720" cy="102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695B878-B5D2-49CE-BF63-8A15EFB021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61023" y="3710888"/>
                  <a:ext cx="45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039CFBF-1BF6-490B-B060-7CDCDF085CF6}"/>
                    </a:ext>
                  </a:extLst>
                </p14:cNvPr>
                <p14:cNvContentPartPr/>
                <p14:nvPr/>
              </p14:nvContentPartPr>
              <p14:xfrm>
                <a:off x="8989103" y="3648608"/>
                <a:ext cx="94320" cy="119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039CFBF-1BF6-490B-B060-7CDCDF085CF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80463" y="3639968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8BE858F-791D-4A2E-AFEA-F7BE1621D964}"/>
                    </a:ext>
                  </a:extLst>
                </p14:cNvPr>
                <p14:cNvContentPartPr/>
                <p14:nvPr/>
              </p14:nvContentPartPr>
              <p14:xfrm>
                <a:off x="9178103" y="3542408"/>
                <a:ext cx="217440" cy="212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8BE858F-791D-4A2E-AFEA-F7BE1621D96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69103" y="3533408"/>
                  <a:ext cx="235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4347A77-E624-44FD-8DAE-A161EB9E548B}"/>
                    </a:ext>
                  </a:extLst>
                </p14:cNvPr>
                <p14:cNvContentPartPr/>
                <p14:nvPr/>
              </p14:nvContentPartPr>
              <p14:xfrm>
                <a:off x="9411743" y="3643568"/>
                <a:ext cx="152280" cy="111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4347A77-E624-44FD-8DAE-A161EB9E548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02743" y="3634568"/>
                  <a:ext cx="169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C030B18-9DBD-4847-9B2A-056DB53A1872}"/>
                    </a:ext>
                  </a:extLst>
                </p14:cNvPr>
                <p14:cNvContentPartPr/>
                <p14:nvPr/>
              </p14:nvContentPartPr>
              <p14:xfrm>
                <a:off x="9576983" y="3657248"/>
                <a:ext cx="69480" cy="68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C030B18-9DBD-4847-9B2A-056DB53A187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67983" y="3648248"/>
                  <a:ext cx="87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A792334-D131-424D-AD31-0CB2A0658A8A}"/>
                    </a:ext>
                  </a:extLst>
                </p14:cNvPr>
                <p14:cNvContentPartPr/>
                <p14:nvPr/>
              </p14:nvContentPartPr>
              <p14:xfrm>
                <a:off x="9459983" y="3560408"/>
                <a:ext cx="108360" cy="568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A792334-D131-424D-AD31-0CB2A0658A8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450983" y="3551768"/>
                  <a:ext cx="126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F4E7928-0E3E-408D-B5CA-CC034C8A71F5}"/>
                    </a:ext>
                  </a:extLst>
                </p14:cNvPr>
                <p14:cNvContentPartPr/>
                <p14:nvPr/>
              </p14:nvContentPartPr>
              <p14:xfrm>
                <a:off x="9583823" y="3554288"/>
                <a:ext cx="49320" cy="32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F4E7928-0E3E-408D-B5CA-CC034C8A71F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74823" y="3545288"/>
                  <a:ext cx="66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383D767-2562-4A19-933B-3299BF840525}"/>
                    </a:ext>
                  </a:extLst>
                </p14:cNvPr>
                <p14:cNvContentPartPr/>
                <p14:nvPr/>
              </p14:nvContentPartPr>
              <p14:xfrm>
                <a:off x="9755543" y="3646808"/>
                <a:ext cx="290520" cy="1393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383D767-2562-4A19-933B-3299BF8405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746903" y="3638168"/>
                  <a:ext cx="308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030BBBA-1735-4E51-99BC-7554AA28DAFA}"/>
                    </a:ext>
                  </a:extLst>
                </p14:cNvPr>
                <p14:cNvContentPartPr/>
                <p14:nvPr/>
              </p14:nvContentPartPr>
              <p14:xfrm>
                <a:off x="10098263" y="3678848"/>
                <a:ext cx="90360" cy="2728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030BBBA-1735-4E51-99BC-7554AA28DAF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89263" y="3670208"/>
                  <a:ext cx="108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88106E1-813B-408C-A732-66C2691616AE}"/>
                    </a:ext>
                  </a:extLst>
                </p14:cNvPr>
                <p14:cNvContentPartPr/>
                <p14:nvPr/>
              </p14:nvContentPartPr>
              <p14:xfrm>
                <a:off x="9913223" y="3636728"/>
                <a:ext cx="69480" cy="58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88106E1-813B-408C-A732-66C2691616A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904223" y="3627728"/>
                  <a:ext cx="87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D93C784-9165-4033-ACF3-F0EACEE93C97}"/>
                    </a:ext>
                  </a:extLst>
                </p14:cNvPr>
                <p14:cNvContentPartPr/>
                <p14:nvPr/>
              </p14:nvContentPartPr>
              <p14:xfrm>
                <a:off x="9835823" y="3533408"/>
                <a:ext cx="229680" cy="145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D93C784-9165-4033-ACF3-F0EACEE93C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26823" y="3524408"/>
                  <a:ext cx="247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560FC9-B79E-4F44-BBF9-71C5576907D1}"/>
                    </a:ext>
                  </a:extLst>
                </p14:cNvPr>
                <p14:cNvContentPartPr/>
                <p14:nvPr/>
              </p14:nvContentPartPr>
              <p14:xfrm>
                <a:off x="8552423" y="4076648"/>
                <a:ext cx="198720" cy="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560FC9-B79E-4F44-BBF9-71C5576907D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43783" y="4068008"/>
                  <a:ext cx="21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5739A83-B4EB-42B6-B72B-E8413EEBC180}"/>
                    </a:ext>
                  </a:extLst>
                </p14:cNvPr>
                <p14:cNvContentPartPr/>
                <p14:nvPr/>
              </p14:nvContentPartPr>
              <p14:xfrm>
                <a:off x="8827463" y="3817448"/>
                <a:ext cx="358200" cy="2790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5739A83-B4EB-42B6-B72B-E8413EEBC18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18823" y="3808448"/>
                  <a:ext cx="3758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01CC44F-F337-4DF7-89BA-4BF578682561}"/>
                    </a:ext>
                  </a:extLst>
                </p14:cNvPr>
                <p14:cNvContentPartPr/>
                <p14:nvPr/>
              </p14:nvContentPartPr>
              <p14:xfrm>
                <a:off x="9186383" y="3953168"/>
                <a:ext cx="292320" cy="1112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01CC44F-F337-4DF7-89BA-4BF57868256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77383" y="3944168"/>
                  <a:ext cx="309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A6AC773-0A87-408D-8127-E7F0C532F9D0}"/>
                    </a:ext>
                  </a:extLst>
                </p14:cNvPr>
                <p14:cNvContentPartPr/>
                <p14:nvPr/>
              </p14:nvContentPartPr>
              <p14:xfrm>
                <a:off x="9219143" y="3849488"/>
                <a:ext cx="125280" cy="108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A6AC773-0A87-408D-8127-E7F0C532F9D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210503" y="3840848"/>
                  <a:ext cx="142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6FE6069-5D1C-4BA3-A572-2AEB8543A851}"/>
                    </a:ext>
                  </a:extLst>
                </p14:cNvPr>
                <p14:cNvContentPartPr/>
                <p14:nvPr/>
              </p14:nvContentPartPr>
              <p14:xfrm>
                <a:off x="8799023" y="4124888"/>
                <a:ext cx="140400" cy="216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6FE6069-5D1C-4BA3-A572-2AEB8543A85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90023" y="4115888"/>
                  <a:ext cx="15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CB8F8A4-BD49-4883-AA5C-9377A1679855}"/>
                    </a:ext>
                  </a:extLst>
                </p14:cNvPr>
                <p14:cNvContentPartPr/>
                <p14:nvPr/>
              </p14:nvContentPartPr>
              <p14:xfrm>
                <a:off x="8950943" y="4221008"/>
                <a:ext cx="37080" cy="87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CB8F8A4-BD49-4883-AA5C-9377A167985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42303" y="4212368"/>
                  <a:ext cx="54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9FEEE7F-AEDA-4A51-BD42-B1B93B8F7FF0}"/>
                    </a:ext>
                  </a:extLst>
                </p14:cNvPr>
                <p14:cNvContentPartPr/>
                <p14:nvPr/>
              </p14:nvContentPartPr>
              <p14:xfrm>
                <a:off x="9019703" y="4173128"/>
                <a:ext cx="4320" cy="46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9FEEE7F-AEDA-4A51-BD42-B1B93B8F7F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11063" y="4164128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0038A9C-EA0C-4E9E-A53E-BA08BD2C1627}"/>
                    </a:ext>
                  </a:extLst>
                </p14:cNvPr>
                <p14:cNvContentPartPr/>
                <p14:nvPr/>
              </p14:nvContentPartPr>
              <p14:xfrm>
                <a:off x="9116183" y="4214168"/>
                <a:ext cx="127080" cy="89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0038A9C-EA0C-4E9E-A53E-BA08BD2C162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07543" y="4205528"/>
                  <a:ext cx="144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765AA11-CC11-4244-863E-2FD08CE4B447}"/>
                    </a:ext>
                  </a:extLst>
                </p14:cNvPr>
                <p14:cNvContentPartPr/>
                <p14:nvPr/>
              </p14:nvContentPartPr>
              <p14:xfrm>
                <a:off x="9288263" y="4193288"/>
                <a:ext cx="79200" cy="71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765AA11-CC11-4244-863E-2FD08CE4B4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279263" y="4184648"/>
                  <a:ext cx="96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56C5931-8EC0-432A-8194-D28282A6B45A}"/>
                    </a:ext>
                  </a:extLst>
                </p14:cNvPr>
                <p14:cNvContentPartPr/>
                <p14:nvPr/>
              </p14:nvContentPartPr>
              <p14:xfrm>
                <a:off x="9287903" y="4165568"/>
                <a:ext cx="125640" cy="113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56C5931-8EC0-432A-8194-D28282A6B4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79263" y="4156928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AE74DCD-141D-46AB-9F43-27154F02F031}"/>
                    </a:ext>
                  </a:extLst>
                </p14:cNvPr>
                <p14:cNvContentPartPr/>
                <p14:nvPr/>
              </p14:nvContentPartPr>
              <p14:xfrm>
                <a:off x="9473663" y="4145408"/>
                <a:ext cx="92160" cy="84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AE74DCD-141D-46AB-9F43-27154F02F03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64663" y="4136408"/>
                  <a:ext cx="109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8147F37-9F97-4A18-982C-4A14B1E9FA2C}"/>
                    </a:ext>
                  </a:extLst>
                </p14:cNvPr>
                <p14:cNvContentPartPr/>
                <p14:nvPr/>
              </p14:nvContentPartPr>
              <p14:xfrm>
                <a:off x="9479783" y="4145408"/>
                <a:ext cx="97560" cy="113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8147F37-9F97-4A18-982C-4A14B1E9FA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70783" y="4136408"/>
                  <a:ext cx="115200" cy="13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body" idx="1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System apps have no special status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System apps provide key capabilities to app developers 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Your app can use a system app to deliver a SMS message. </a:t>
            </a:r>
            <a:endParaRPr dirty="0"/>
          </a:p>
        </p:txBody>
      </p:sp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35963-30CB-4437-A00B-518F68BF4D15}"/>
              </a:ext>
            </a:extLst>
          </p:cNvPr>
          <p:cNvSpPr txBox="1"/>
          <p:nvPr/>
        </p:nvSpPr>
        <p:spPr>
          <a:xfrm>
            <a:off x="838773" y="2447567"/>
            <a:ext cx="532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42BAC-3FCD-4088-8F3E-F474622DA9F6}"/>
              </a:ext>
            </a:extLst>
          </p:cNvPr>
          <p:cNvSpPr txBox="1"/>
          <p:nvPr/>
        </p:nvSpPr>
        <p:spPr>
          <a:xfrm>
            <a:off x="2385690" y="4018275"/>
            <a:ext cx="510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The entire feature-set of the Android OS is available to you through APIs written in the Java language.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ra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,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notification ,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activity</a:t>
            </a:r>
            <a:endParaRPr sz="1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View class hierarchy to create UI screens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Notification manager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Activity manager for life cycles and navigation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15C6BF-EA0C-4E68-BE96-B567331B2795}"/>
                  </a:ext>
                </a:extLst>
              </p14:cNvPr>
              <p14:cNvContentPartPr/>
              <p14:nvPr/>
            </p14:nvContentPartPr>
            <p14:xfrm>
              <a:off x="858863" y="3870008"/>
              <a:ext cx="985680" cy="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15C6BF-EA0C-4E68-BE96-B567331B2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223" y="3861368"/>
                <a:ext cx="10033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5990E42-C0C8-4BCF-B813-01C9DBCC41C2}"/>
              </a:ext>
            </a:extLst>
          </p:cNvPr>
          <p:cNvGrpSpPr/>
          <p:nvPr/>
        </p:nvGrpSpPr>
        <p:grpSpPr>
          <a:xfrm>
            <a:off x="1320023" y="3994208"/>
            <a:ext cx="226800" cy="173520"/>
            <a:chOff x="1320023" y="3994208"/>
            <a:chExt cx="22680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7133BD-6454-4E2B-8E79-38FEA6B1BAE8}"/>
                    </a:ext>
                  </a:extLst>
                </p14:cNvPr>
                <p14:cNvContentPartPr/>
                <p14:nvPr/>
              </p14:nvContentPartPr>
              <p14:xfrm>
                <a:off x="1320023" y="3994208"/>
                <a:ext cx="166320" cy="101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7133BD-6454-4E2B-8E79-38FEA6B1BA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1023" y="3985568"/>
                  <a:ext cx="183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8E5EA1-D269-4507-9B7A-EB758E95FD38}"/>
                    </a:ext>
                  </a:extLst>
                </p14:cNvPr>
                <p14:cNvContentPartPr/>
                <p14:nvPr/>
              </p14:nvContentPartPr>
              <p14:xfrm>
                <a:off x="1500383" y="4049288"/>
                <a:ext cx="46440" cy="11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8E5EA1-D269-4507-9B7A-EB758E95FD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1743" y="4040288"/>
                  <a:ext cx="64080" cy="13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B5C2E1-C13A-4095-844E-A659CB9B94A3}"/>
              </a:ext>
            </a:extLst>
          </p:cNvPr>
          <p:cNvSpPr txBox="1"/>
          <p:nvPr/>
        </p:nvSpPr>
        <p:spPr>
          <a:xfrm>
            <a:off x="1753173" y="4167728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nôm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265794-8059-482E-AB07-2A3E96B5E9D7}"/>
              </a:ext>
            </a:extLst>
          </p:cNvPr>
          <p:cNvGrpSpPr/>
          <p:nvPr/>
        </p:nvGrpSpPr>
        <p:grpSpPr>
          <a:xfrm>
            <a:off x="377903" y="2901291"/>
            <a:ext cx="417960" cy="190440"/>
            <a:chOff x="377903" y="2901291"/>
            <a:chExt cx="41796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0A67E0-2882-4D9F-A010-56FF299B645D}"/>
                    </a:ext>
                  </a:extLst>
                </p14:cNvPr>
                <p14:cNvContentPartPr/>
                <p14:nvPr/>
              </p14:nvContentPartPr>
              <p14:xfrm>
                <a:off x="377903" y="2983371"/>
                <a:ext cx="417960" cy="15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0A67E0-2882-4D9F-A010-56FF299B64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903" y="2974371"/>
                  <a:ext cx="435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3461AE-756A-4E29-AA44-478E66717010}"/>
                    </a:ext>
                  </a:extLst>
                </p14:cNvPr>
                <p14:cNvContentPartPr/>
                <p14:nvPr/>
              </p14:nvContentPartPr>
              <p14:xfrm>
                <a:off x="736103" y="2901291"/>
                <a:ext cx="56520" cy="190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3461AE-756A-4E29-AA44-478E667170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463" y="2892291"/>
                  <a:ext cx="741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66C4CB-9F32-406F-B61C-852B1060D7C7}"/>
              </a:ext>
            </a:extLst>
          </p:cNvPr>
          <p:cNvGrpSpPr/>
          <p:nvPr/>
        </p:nvGrpSpPr>
        <p:grpSpPr>
          <a:xfrm>
            <a:off x="982703" y="2811651"/>
            <a:ext cx="511200" cy="523080"/>
            <a:chOff x="982703" y="2811651"/>
            <a:chExt cx="511200" cy="5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F96360-F539-4D84-ADCC-3FAFACB00A7F}"/>
                    </a:ext>
                  </a:extLst>
                </p14:cNvPr>
                <p14:cNvContentPartPr/>
                <p14:nvPr/>
              </p14:nvContentPartPr>
              <p14:xfrm>
                <a:off x="982703" y="2983731"/>
                <a:ext cx="173880" cy="13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F96360-F539-4D84-ADCC-3FAFACB00A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3703" y="2974731"/>
                  <a:ext cx="191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26B2AD-CEBF-402A-9833-56A82B6CFCB0}"/>
                    </a:ext>
                  </a:extLst>
                </p14:cNvPr>
                <p14:cNvContentPartPr/>
                <p14:nvPr/>
              </p14:nvContentPartPr>
              <p14:xfrm>
                <a:off x="1201943" y="3017931"/>
                <a:ext cx="148320" cy="11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26B2AD-CEBF-402A-9833-56A82B6CFC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93303" y="3008931"/>
                  <a:ext cx="165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D1DE6-1083-41FF-BA6D-0A6F1B990C9E}"/>
                    </a:ext>
                  </a:extLst>
                </p14:cNvPr>
                <p14:cNvContentPartPr/>
                <p14:nvPr/>
              </p14:nvContentPartPr>
              <p14:xfrm>
                <a:off x="1394183" y="3024771"/>
                <a:ext cx="99720" cy="30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D1DE6-1083-41FF-BA6D-0A6F1B990C9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85183" y="3016131"/>
                  <a:ext cx="117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78AA4-BEE6-4C4E-A861-C72273BB3AF3}"/>
                    </a:ext>
                  </a:extLst>
                </p14:cNvPr>
                <p14:cNvContentPartPr/>
                <p14:nvPr/>
              </p14:nvContentPartPr>
              <p14:xfrm>
                <a:off x="1291943" y="2811651"/>
                <a:ext cx="131400" cy="17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78AA4-BEE6-4C4E-A861-C72273BB3A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82943" y="2802651"/>
                  <a:ext cx="14904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69BDB9-F5BB-4EAB-9A93-D94F9C65A6B8}"/>
              </a:ext>
            </a:extLst>
          </p:cNvPr>
          <p:cNvGrpSpPr/>
          <p:nvPr/>
        </p:nvGrpSpPr>
        <p:grpSpPr>
          <a:xfrm>
            <a:off x="1669943" y="3010011"/>
            <a:ext cx="269640" cy="139680"/>
            <a:chOff x="1669943" y="3010011"/>
            <a:chExt cx="26964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07E6E8-4F8C-4B96-AF66-F0B8DBA5F044}"/>
                    </a:ext>
                  </a:extLst>
                </p14:cNvPr>
                <p14:cNvContentPartPr/>
                <p14:nvPr/>
              </p14:nvContentPartPr>
              <p14:xfrm>
                <a:off x="1669943" y="3010011"/>
                <a:ext cx="104040" cy="12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07E6E8-4F8C-4B96-AF66-F0B8DBA5F0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61303" y="3001011"/>
                  <a:ext cx="121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69013E-DC2E-4739-8DA7-A54ACA598394}"/>
                    </a:ext>
                  </a:extLst>
                </p14:cNvPr>
                <p14:cNvContentPartPr/>
                <p14:nvPr/>
              </p14:nvContentPartPr>
              <p14:xfrm>
                <a:off x="1704863" y="3017931"/>
                <a:ext cx="95040" cy="13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69013E-DC2E-4739-8DA7-A54ACA5983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5863" y="3008931"/>
                  <a:ext cx="11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7F2194-7B1E-473C-AF6A-33B48BF3195E}"/>
                    </a:ext>
                  </a:extLst>
                </p14:cNvPr>
                <p14:cNvContentPartPr/>
                <p14:nvPr/>
              </p14:nvContentPartPr>
              <p14:xfrm>
                <a:off x="1869383" y="3038451"/>
                <a:ext cx="70200" cy="10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7F2194-7B1E-473C-AF6A-33B48BF319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60743" y="3029811"/>
                  <a:ext cx="878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2756F8-7BFF-4FDE-A88B-36CC8E6404CB}"/>
                  </a:ext>
                </a:extLst>
              </p14:cNvPr>
              <p14:cNvContentPartPr/>
              <p14:nvPr/>
            </p14:nvContentPartPr>
            <p14:xfrm>
              <a:off x="1814663" y="2837931"/>
              <a:ext cx="61200" cy="6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2756F8-7BFF-4FDE-A88B-36CC8E6404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05663" y="2829291"/>
                <a:ext cx="7884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3778A9-9B0F-4311-8548-13F78046E1D9}"/>
              </a:ext>
            </a:extLst>
          </p:cNvPr>
          <p:cNvGrpSpPr/>
          <p:nvPr/>
        </p:nvGrpSpPr>
        <p:grpSpPr>
          <a:xfrm>
            <a:off x="2109143" y="2831811"/>
            <a:ext cx="1317240" cy="330840"/>
            <a:chOff x="2109143" y="2831811"/>
            <a:chExt cx="13172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15363E-9A6C-455A-8729-4081773DD0D8}"/>
                    </a:ext>
                  </a:extLst>
                </p14:cNvPr>
                <p14:cNvContentPartPr/>
                <p14:nvPr/>
              </p14:nvContentPartPr>
              <p14:xfrm>
                <a:off x="2109143" y="3004251"/>
                <a:ext cx="121320" cy="138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15363E-9A6C-455A-8729-4081773DD0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00143" y="2995251"/>
                  <a:ext cx="138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22CACC-36A2-4F0A-8611-43885EEC69BD}"/>
                    </a:ext>
                  </a:extLst>
                </p14:cNvPr>
                <p14:cNvContentPartPr/>
                <p14:nvPr/>
              </p14:nvContentPartPr>
              <p14:xfrm>
                <a:off x="2329823" y="3024771"/>
                <a:ext cx="23040" cy="9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22CACC-36A2-4F0A-8611-43885EEC69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21183" y="3016131"/>
                  <a:ext cx="40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96208-C07E-484F-AED3-1C60C54CCCBA}"/>
                    </a:ext>
                  </a:extLst>
                </p14:cNvPr>
                <p14:cNvContentPartPr/>
                <p14:nvPr/>
              </p14:nvContentPartPr>
              <p14:xfrm>
                <a:off x="2412983" y="3093531"/>
                <a:ext cx="43920" cy="6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96208-C07E-484F-AED3-1C60C54CCC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03983" y="3084531"/>
                  <a:ext cx="6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7E58B3-03AA-4C52-BC6D-E9A5A4B847CD}"/>
                    </a:ext>
                  </a:extLst>
                </p14:cNvPr>
                <p14:cNvContentPartPr/>
                <p14:nvPr/>
              </p14:nvContentPartPr>
              <p14:xfrm>
                <a:off x="2392463" y="3011091"/>
                <a:ext cx="14760" cy="114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7E58B3-03AA-4C52-BC6D-E9A5A4B847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83463" y="3002091"/>
                  <a:ext cx="32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7896A3-34C3-450F-8A94-67EBEA7EC7A2}"/>
                    </a:ext>
                  </a:extLst>
                </p14:cNvPr>
                <p14:cNvContentPartPr/>
                <p14:nvPr/>
              </p14:nvContentPartPr>
              <p14:xfrm>
                <a:off x="2542583" y="2831811"/>
                <a:ext cx="126360" cy="31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7896A3-34C3-450F-8A94-67EBEA7EC7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33943" y="2823171"/>
                  <a:ext cx="144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DB411B-2D29-4945-BE2C-990413BE5FDC}"/>
                    </a:ext>
                  </a:extLst>
                </p14:cNvPr>
                <p14:cNvContentPartPr/>
                <p14:nvPr/>
              </p14:nvContentPartPr>
              <p14:xfrm>
                <a:off x="2715383" y="3001011"/>
                <a:ext cx="96120" cy="12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DB411B-2D29-4945-BE2C-990413BE5FD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06383" y="2992371"/>
                  <a:ext cx="113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807DC0-E4E8-4B6E-BC5F-5542177F51D4}"/>
                    </a:ext>
                  </a:extLst>
                </p14:cNvPr>
                <p14:cNvContentPartPr/>
                <p14:nvPr/>
              </p14:nvContentPartPr>
              <p14:xfrm>
                <a:off x="2879543" y="3024771"/>
                <a:ext cx="112320" cy="10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807DC0-E4E8-4B6E-BC5F-5542177F51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70543" y="3016131"/>
                  <a:ext cx="129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6478B8-F6EA-4CEF-B15D-610358F5C6B8}"/>
                    </a:ext>
                  </a:extLst>
                </p14:cNvPr>
                <p14:cNvContentPartPr/>
                <p14:nvPr/>
              </p14:nvContentPartPr>
              <p14:xfrm>
                <a:off x="3071423" y="3011091"/>
                <a:ext cx="22320" cy="10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6478B8-F6EA-4CEF-B15D-610358F5C6B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62423" y="3002091"/>
                  <a:ext cx="39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57811E-EA3F-480B-848A-CA65A3B6FE98}"/>
                    </a:ext>
                  </a:extLst>
                </p14:cNvPr>
                <p14:cNvContentPartPr/>
                <p14:nvPr/>
              </p14:nvContentPartPr>
              <p14:xfrm>
                <a:off x="3134783" y="2942331"/>
                <a:ext cx="360" cy="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57811E-EA3F-480B-848A-CA65A3B6FE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26143" y="2933691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BF6E57-465B-4DAC-AB18-F26314EF2053}"/>
                    </a:ext>
                  </a:extLst>
                </p14:cNvPr>
                <p14:cNvContentPartPr/>
                <p14:nvPr/>
              </p14:nvContentPartPr>
              <p14:xfrm>
                <a:off x="3223703" y="2852331"/>
                <a:ext cx="202680" cy="27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BF6E57-465B-4DAC-AB18-F26314EF20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14703" y="2843691"/>
                  <a:ext cx="22032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A55357-F806-4ED4-A62B-5C80BAB5957A}"/>
                  </a:ext>
                </a:extLst>
              </p14:cNvPr>
              <p14:cNvContentPartPr/>
              <p14:nvPr/>
            </p14:nvContentPartPr>
            <p14:xfrm>
              <a:off x="3619703" y="3107571"/>
              <a:ext cx="106560" cy="132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A55357-F806-4ED4-A62B-5C80BAB5957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11063" y="3098571"/>
                <a:ext cx="1242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3B9B59A-12CE-4114-9525-22D690D71539}"/>
              </a:ext>
            </a:extLst>
          </p:cNvPr>
          <p:cNvGrpSpPr/>
          <p:nvPr/>
        </p:nvGrpSpPr>
        <p:grpSpPr>
          <a:xfrm>
            <a:off x="3944063" y="2859891"/>
            <a:ext cx="712800" cy="419760"/>
            <a:chOff x="3944063" y="2859891"/>
            <a:chExt cx="71280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11D6C9-84FE-4289-B0CB-2CAFEF857ADD}"/>
                    </a:ext>
                  </a:extLst>
                </p14:cNvPr>
                <p14:cNvContentPartPr/>
                <p14:nvPr/>
              </p14:nvContentPartPr>
              <p14:xfrm>
                <a:off x="3944063" y="2908491"/>
                <a:ext cx="189360" cy="37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11D6C9-84FE-4289-B0CB-2CAFEF857AD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35063" y="2899491"/>
                  <a:ext cx="207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053F29-F58A-47D9-A854-B1F5AADE3D59}"/>
                    </a:ext>
                  </a:extLst>
                </p14:cNvPr>
                <p14:cNvContentPartPr/>
                <p14:nvPr/>
              </p14:nvContentPartPr>
              <p14:xfrm>
                <a:off x="4248623" y="2956011"/>
                <a:ext cx="138960" cy="13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053F29-F58A-47D9-A854-B1F5AADE3D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39983" y="2947371"/>
                  <a:ext cx="156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EE0E39-E63C-4905-A4CB-BC80CA47AD9B}"/>
                    </a:ext>
                  </a:extLst>
                </p14:cNvPr>
                <p14:cNvContentPartPr/>
                <p14:nvPr/>
              </p14:nvContentPartPr>
              <p14:xfrm>
                <a:off x="4255463" y="2859891"/>
                <a:ext cx="19440" cy="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EE0E39-E63C-4905-A4CB-BC80CA47AD9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46823" y="2851251"/>
                  <a:ext cx="37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81355A-8650-4A1C-B726-9BFA80CCD4E8}"/>
                    </a:ext>
                  </a:extLst>
                </p14:cNvPr>
                <p14:cNvContentPartPr/>
                <p14:nvPr/>
              </p14:nvContentPartPr>
              <p14:xfrm>
                <a:off x="4434023" y="2997411"/>
                <a:ext cx="100080" cy="11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81355A-8650-4A1C-B726-9BFA80CCD4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25023" y="2988411"/>
                  <a:ext cx="117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344249-4E51-4B36-B704-4A35887E7438}"/>
                    </a:ext>
                  </a:extLst>
                </p14:cNvPr>
                <p14:cNvContentPartPr/>
                <p14:nvPr/>
              </p14:nvContentPartPr>
              <p14:xfrm>
                <a:off x="4564703" y="2981571"/>
                <a:ext cx="92160" cy="241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344249-4E51-4B36-B704-4A35887E74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55703" y="2972931"/>
                  <a:ext cx="10980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B1C492-1C26-484E-A089-7D34ACF8C752}"/>
                  </a:ext>
                </a:extLst>
              </p14:cNvPr>
              <p14:cNvContentPartPr/>
              <p14:nvPr/>
            </p14:nvContentPartPr>
            <p14:xfrm>
              <a:off x="4433303" y="2722011"/>
              <a:ext cx="90720" cy="38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B1C492-1C26-484E-A089-7D34ACF8C75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424303" y="2713371"/>
                <a:ext cx="10836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3E34BA5-ACD0-468F-85F0-472347C4970C}"/>
              </a:ext>
            </a:extLst>
          </p:cNvPr>
          <p:cNvGrpSpPr/>
          <p:nvPr/>
        </p:nvGrpSpPr>
        <p:grpSpPr>
          <a:xfrm>
            <a:off x="4860263" y="2780331"/>
            <a:ext cx="2563920" cy="648360"/>
            <a:chOff x="4860263" y="2780331"/>
            <a:chExt cx="256392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F38CFF-9860-453F-9C91-358AD81F4C10}"/>
                    </a:ext>
                  </a:extLst>
                </p14:cNvPr>
                <p14:cNvContentPartPr/>
                <p14:nvPr/>
              </p14:nvContentPartPr>
              <p14:xfrm>
                <a:off x="4860263" y="2832171"/>
                <a:ext cx="166680" cy="31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F38CFF-9860-453F-9C91-358AD81F4C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1263" y="2823531"/>
                  <a:ext cx="184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4B2A60B-67F3-40DF-ADC6-B6075637A0C4}"/>
                    </a:ext>
                  </a:extLst>
                </p14:cNvPr>
                <p14:cNvContentPartPr/>
                <p14:nvPr/>
              </p14:nvContentPartPr>
              <p14:xfrm>
                <a:off x="5066543" y="2983731"/>
                <a:ext cx="360" cy="13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4B2A60B-67F3-40DF-ADC6-B6075637A0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57903" y="2974731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67673C-D7DF-4093-9FA8-F5B24C6DF864}"/>
                    </a:ext>
                  </a:extLst>
                </p14:cNvPr>
                <p14:cNvContentPartPr/>
                <p14:nvPr/>
              </p14:nvContentPartPr>
              <p14:xfrm>
                <a:off x="5046023" y="2942331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67673C-D7DF-4093-9FA8-F5B24C6DF8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37383" y="2933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046362-4988-4E75-AC67-4780AE57D11B}"/>
                    </a:ext>
                  </a:extLst>
                </p14:cNvPr>
                <p14:cNvContentPartPr/>
                <p14:nvPr/>
              </p14:nvContentPartPr>
              <p14:xfrm>
                <a:off x="5046023" y="3155451"/>
                <a:ext cx="144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046362-4988-4E75-AC67-4780AE57D11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37383" y="314681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130DE3-E0AC-42DC-83DC-19B5BB3899AA}"/>
                    </a:ext>
                  </a:extLst>
                </p14:cNvPr>
                <p14:cNvContentPartPr/>
                <p14:nvPr/>
              </p14:nvContentPartPr>
              <p14:xfrm>
                <a:off x="5174903" y="2780331"/>
                <a:ext cx="343080" cy="34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130DE3-E0AC-42DC-83DC-19B5BB3899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65903" y="2771331"/>
                  <a:ext cx="360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0ACE92-C114-4D19-8453-F26F1A5C1CF6}"/>
                    </a:ext>
                  </a:extLst>
                </p14:cNvPr>
                <p14:cNvContentPartPr/>
                <p14:nvPr/>
              </p14:nvContentPartPr>
              <p14:xfrm>
                <a:off x="5671343" y="2990211"/>
                <a:ext cx="325080" cy="146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0ACE92-C114-4D19-8453-F26F1A5C1C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62703" y="2981571"/>
                  <a:ext cx="342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AF1A8D-D60F-43E9-846F-8E2FB7518497}"/>
                    </a:ext>
                  </a:extLst>
                </p14:cNvPr>
                <p14:cNvContentPartPr/>
                <p14:nvPr/>
              </p14:nvContentPartPr>
              <p14:xfrm>
                <a:off x="6070223" y="2963211"/>
                <a:ext cx="158400" cy="19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AF1A8D-D60F-43E9-846F-8E2FB75184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61223" y="2954211"/>
                  <a:ext cx="176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55E8C3-54FB-4074-AE09-2DDCCFA155AC}"/>
                    </a:ext>
                  </a:extLst>
                </p14:cNvPr>
                <p14:cNvContentPartPr/>
                <p14:nvPr/>
              </p14:nvContentPartPr>
              <p14:xfrm>
                <a:off x="6084263" y="2829651"/>
                <a:ext cx="1461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55E8C3-54FB-4074-AE09-2DDCCFA155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75263" y="2820651"/>
                  <a:ext cx="163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82238F-C2B1-4A77-A710-7E143B3E123F}"/>
                    </a:ext>
                  </a:extLst>
                </p14:cNvPr>
                <p14:cNvContentPartPr/>
                <p14:nvPr/>
              </p14:nvContentPartPr>
              <p14:xfrm>
                <a:off x="6379823" y="3026571"/>
                <a:ext cx="312840" cy="402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82238F-C2B1-4A77-A710-7E143B3E12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70823" y="3017571"/>
                  <a:ext cx="3304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3FF674-4897-4CDB-BA3A-B98FDA5175E5}"/>
                    </a:ext>
                  </a:extLst>
                </p14:cNvPr>
                <p14:cNvContentPartPr/>
                <p14:nvPr/>
              </p14:nvContentPartPr>
              <p14:xfrm>
                <a:off x="6861143" y="3031611"/>
                <a:ext cx="183240" cy="18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3FF674-4897-4CDB-BA3A-B98FDA5175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52503" y="3022971"/>
                  <a:ext cx="200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35D0C7-9F8D-4B20-AAEB-F7B46E863465}"/>
                    </a:ext>
                  </a:extLst>
                </p14:cNvPr>
                <p14:cNvContentPartPr/>
                <p14:nvPr/>
              </p14:nvContentPartPr>
              <p14:xfrm>
                <a:off x="7072823" y="3021891"/>
                <a:ext cx="43920" cy="154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35D0C7-9F8D-4B20-AAEB-F7B46E8634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64183" y="3012891"/>
                  <a:ext cx="61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0F12BA-52DD-45E5-B4D2-FB7A36766414}"/>
                    </a:ext>
                  </a:extLst>
                </p14:cNvPr>
                <p14:cNvContentPartPr/>
                <p14:nvPr/>
              </p14:nvContentPartPr>
              <p14:xfrm>
                <a:off x="7046543" y="2954931"/>
                <a:ext cx="114840" cy="2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0F12BA-52DD-45E5-B4D2-FB7A367664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37903" y="2946291"/>
                  <a:ext cx="13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416E38-3876-41A1-A7FE-6ED67482FD3B}"/>
                    </a:ext>
                  </a:extLst>
                </p14:cNvPr>
                <p14:cNvContentPartPr/>
                <p14:nvPr/>
              </p14:nvContentPartPr>
              <p14:xfrm>
                <a:off x="7204943" y="2791131"/>
                <a:ext cx="50400" cy="19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416E38-3876-41A1-A7FE-6ED67482FD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95943" y="2782131"/>
                  <a:ext cx="68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1BCDB7-7A2A-415B-8D53-5040052AE811}"/>
                    </a:ext>
                  </a:extLst>
                </p14:cNvPr>
                <p14:cNvContentPartPr/>
                <p14:nvPr/>
              </p14:nvContentPartPr>
              <p14:xfrm>
                <a:off x="7239143" y="3058971"/>
                <a:ext cx="185040" cy="11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1BCDB7-7A2A-415B-8D53-5040052AE81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30503" y="3050331"/>
                  <a:ext cx="2026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0BADE50-B291-4DCD-AF77-6A761BAEE845}"/>
              </a:ext>
            </a:extLst>
          </p:cNvPr>
          <p:cNvGrpSpPr/>
          <p:nvPr/>
        </p:nvGrpSpPr>
        <p:grpSpPr>
          <a:xfrm>
            <a:off x="7686263" y="2811651"/>
            <a:ext cx="1476360" cy="577800"/>
            <a:chOff x="7686263" y="2811651"/>
            <a:chExt cx="147636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4DC3D0E-4220-4543-AEFE-77AA7DAF7B6C}"/>
                    </a:ext>
                  </a:extLst>
                </p14:cNvPr>
                <p14:cNvContentPartPr/>
                <p14:nvPr/>
              </p14:nvContentPartPr>
              <p14:xfrm>
                <a:off x="7686263" y="3039891"/>
                <a:ext cx="129960" cy="5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4DC3D0E-4220-4543-AEFE-77AA7DAF7B6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77263" y="3031251"/>
                  <a:ext cx="147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DF7DF4-037B-40D1-9460-04F565503A88}"/>
                    </a:ext>
                  </a:extLst>
                </p14:cNvPr>
                <p14:cNvContentPartPr/>
                <p14:nvPr/>
              </p14:nvContentPartPr>
              <p14:xfrm>
                <a:off x="7764743" y="2928291"/>
                <a:ext cx="87840" cy="21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DF7DF4-037B-40D1-9460-04F565503A8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55743" y="2919651"/>
                  <a:ext cx="10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86D718-33D0-4D90-85BE-24F8006FF555}"/>
                    </a:ext>
                  </a:extLst>
                </p14:cNvPr>
                <p14:cNvContentPartPr/>
                <p14:nvPr/>
              </p14:nvContentPartPr>
              <p14:xfrm>
                <a:off x="8009183" y="2983731"/>
                <a:ext cx="279360" cy="20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86D718-33D0-4D90-85BE-24F8006FF5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00543" y="2974731"/>
                  <a:ext cx="297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AB2E76-F99D-4605-9EB0-4B525A00E958}"/>
                    </a:ext>
                  </a:extLst>
                </p14:cNvPr>
                <p14:cNvContentPartPr/>
                <p14:nvPr/>
              </p14:nvContentPartPr>
              <p14:xfrm>
                <a:off x="8332463" y="3024771"/>
                <a:ext cx="156240" cy="151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AB2E76-F99D-4605-9EB0-4B525A00E9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23823" y="3016131"/>
                  <a:ext cx="173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6093D3-7962-4C30-8F2D-ACA1FFD16816}"/>
                    </a:ext>
                  </a:extLst>
                </p14:cNvPr>
                <p14:cNvContentPartPr/>
                <p14:nvPr/>
              </p14:nvContentPartPr>
              <p14:xfrm>
                <a:off x="8352983" y="2811651"/>
                <a:ext cx="254520" cy="82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6093D3-7962-4C30-8F2D-ACA1FFD168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44343" y="2802651"/>
                  <a:ext cx="27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5F1467-7B2E-43D0-B1C0-0534A248054E}"/>
                    </a:ext>
                  </a:extLst>
                </p14:cNvPr>
                <p14:cNvContentPartPr/>
                <p14:nvPr/>
              </p14:nvContentPartPr>
              <p14:xfrm>
                <a:off x="8634863" y="3045291"/>
                <a:ext cx="240120" cy="13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5F1467-7B2E-43D0-B1C0-0534A24805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26223" y="3036651"/>
                  <a:ext cx="257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A89448-35C3-4F52-B707-6B346B54076A}"/>
                    </a:ext>
                  </a:extLst>
                </p14:cNvPr>
                <p14:cNvContentPartPr/>
                <p14:nvPr/>
              </p14:nvContentPartPr>
              <p14:xfrm>
                <a:off x="8923583" y="3011091"/>
                <a:ext cx="116280" cy="13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A89448-35C3-4F52-B707-6B346B54076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4943" y="3002091"/>
                  <a:ext cx="133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30152B-FA9D-4B40-90B8-AE789A4BC78A}"/>
                    </a:ext>
                  </a:extLst>
                </p14:cNvPr>
                <p14:cNvContentPartPr/>
                <p14:nvPr/>
              </p14:nvContentPartPr>
              <p14:xfrm>
                <a:off x="9052463" y="3045291"/>
                <a:ext cx="110160" cy="344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30152B-FA9D-4B40-90B8-AE789A4BC7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43463" y="3036651"/>
                  <a:ext cx="127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085E37-E727-4DF7-A954-26D071BD010D}"/>
                    </a:ext>
                  </a:extLst>
                </p14:cNvPr>
                <p14:cNvContentPartPr/>
                <p14:nvPr/>
              </p14:nvContentPartPr>
              <p14:xfrm>
                <a:off x="8561783" y="2811651"/>
                <a:ext cx="499680" cy="35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085E37-E727-4DF7-A954-26D071BD010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52783" y="2802651"/>
                  <a:ext cx="51732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B70BB17-602A-4A16-B465-8DD6A462B2C2}"/>
              </a:ext>
            </a:extLst>
          </p:cNvPr>
          <p:cNvGrpSpPr/>
          <p:nvPr/>
        </p:nvGrpSpPr>
        <p:grpSpPr>
          <a:xfrm>
            <a:off x="238583" y="3334011"/>
            <a:ext cx="554400" cy="339120"/>
            <a:chOff x="238583" y="3334011"/>
            <a:chExt cx="55440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B5F67B-599A-45A1-86C5-C4D434E54B86}"/>
                    </a:ext>
                  </a:extLst>
                </p14:cNvPr>
                <p14:cNvContentPartPr/>
                <p14:nvPr/>
              </p14:nvContentPartPr>
              <p14:xfrm>
                <a:off x="238583" y="3464691"/>
                <a:ext cx="217080" cy="196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B5F67B-599A-45A1-86C5-C4D434E54B8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9583" y="3455691"/>
                  <a:ext cx="234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343B49C-4C07-41EB-98ED-20C7D855E55D}"/>
                    </a:ext>
                  </a:extLst>
                </p14:cNvPr>
                <p14:cNvContentPartPr/>
                <p14:nvPr/>
              </p14:nvContentPartPr>
              <p14:xfrm>
                <a:off x="473663" y="3522651"/>
                <a:ext cx="291240" cy="150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343B49C-4C07-41EB-98ED-20C7D855E55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4663" y="3514011"/>
                  <a:ext cx="308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D84D2C-00B8-4C8C-9C5F-7B27A1897E0C}"/>
                    </a:ext>
                  </a:extLst>
                </p14:cNvPr>
                <p14:cNvContentPartPr/>
                <p14:nvPr/>
              </p14:nvContentPartPr>
              <p14:xfrm>
                <a:off x="618743" y="3334011"/>
                <a:ext cx="174240" cy="11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D84D2C-00B8-4C8C-9C5F-7B27A1897E0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9743" y="3325371"/>
                  <a:ext cx="1918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2159FD7-7B89-4594-A198-F55B2C0D1215}"/>
              </a:ext>
            </a:extLst>
          </p:cNvPr>
          <p:cNvGrpSpPr/>
          <p:nvPr/>
        </p:nvGrpSpPr>
        <p:grpSpPr>
          <a:xfrm>
            <a:off x="975863" y="3368931"/>
            <a:ext cx="1305000" cy="419400"/>
            <a:chOff x="975863" y="3368931"/>
            <a:chExt cx="130500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D981CC3-5B05-447A-A2C5-4A35C08020DA}"/>
                    </a:ext>
                  </a:extLst>
                </p14:cNvPr>
                <p14:cNvContentPartPr/>
                <p14:nvPr/>
              </p14:nvContentPartPr>
              <p14:xfrm>
                <a:off x="1009343" y="3464691"/>
                <a:ext cx="167400" cy="1868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D981CC3-5B05-447A-A2C5-4A35C08020D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0703" y="3456051"/>
                  <a:ext cx="185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B6BCC24-E254-4A4F-AEF9-3169A91FE3E4}"/>
                    </a:ext>
                  </a:extLst>
                </p14:cNvPr>
                <p14:cNvContentPartPr/>
                <p14:nvPr/>
              </p14:nvContentPartPr>
              <p14:xfrm>
                <a:off x="975863" y="3499251"/>
                <a:ext cx="138960" cy="140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B6BCC24-E254-4A4F-AEF9-3169A91FE3E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7223" y="3490251"/>
                  <a:ext cx="156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FE8F458-404B-475B-81C2-AA7C91E2B3A2}"/>
                    </a:ext>
                  </a:extLst>
                </p14:cNvPr>
                <p14:cNvContentPartPr/>
                <p14:nvPr/>
              </p14:nvContentPartPr>
              <p14:xfrm>
                <a:off x="1086023" y="3368931"/>
                <a:ext cx="484920" cy="3222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FE8F458-404B-475B-81C2-AA7C91E2B3A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7023" y="3360291"/>
                  <a:ext cx="502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44BE2C4-6E76-41C5-B3EC-4121C596F4D6}"/>
                    </a:ext>
                  </a:extLst>
                </p14:cNvPr>
                <p14:cNvContentPartPr/>
                <p14:nvPr/>
              </p14:nvContentPartPr>
              <p14:xfrm>
                <a:off x="1540343" y="3574851"/>
                <a:ext cx="192960" cy="1465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44BE2C4-6E76-41C5-B3EC-4121C596F4D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1343" y="3565851"/>
                  <a:ext cx="21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3A9C8B0-B112-4C06-B7BF-FF96BB338069}"/>
                    </a:ext>
                  </a:extLst>
                </p14:cNvPr>
                <p14:cNvContentPartPr/>
                <p14:nvPr/>
              </p14:nvContentPartPr>
              <p14:xfrm>
                <a:off x="1335503" y="3499251"/>
                <a:ext cx="157320" cy="2376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3A9C8B0-B112-4C06-B7BF-FF96BB33806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26503" y="3490251"/>
                  <a:ext cx="174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6C810A7-F955-4010-9F51-FDF87C3FD63E}"/>
                    </a:ext>
                  </a:extLst>
                </p14:cNvPr>
                <p14:cNvContentPartPr/>
                <p14:nvPr/>
              </p14:nvContentPartPr>
              <p14:xfrm>
                <a:off x="1416143" y="3787971"/>
                <a:ext cx="360" cy="3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6C810A7-F955-4010-9F51-FDF87C3FD6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07143" y="37789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DF975F1-B701-42EC-BF03-BA165BF4C9B9}"/>
                    </a:ext>
                  </a:extLst>
                </p14:cNvPr>
                <p14:cNvContentPartPr/>
                <p14:nvPr/>
              </p14:nvContentPartPr>
              <p14:xfrm>
                <a:off x="1883063" y="3478731"/>
                <a:ext cx="84960" cy="1864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DF975F1-B701-42EC-BF03-BA165BF4C9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74063" y="3469731"/>
                  <a:ext cx="102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5551F12-D8D1-4274-B6C6-4DE1408A5678}"/>
                    </a:ext>
                  </a:extLst>
                </p14:cNvPr>
                <p14:cNvContentPartPr/>
                <p14:nvPr/>
              </p14:nvContentPartPr>
              <p14:xfrm>
                <a:off x="1787303" y="3546411"/>
                <a:ext cx="221040" cy="13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5551F12-D8D1-4274-B6C6-4DE1408A56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78303" y="3537771"/>
                  <a:ext cx="238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B752AD1-30B2-4A11-98F2-95198B407BDD}"/>
                    </a:ext>
                  </a:extLst>
                </p14:cNvPr>
                <p14:cNvContentPartPr/>
                <p14:nvPr/>
              </p14:nvContentPartPr>
              <p14:xfrm>
                <a:off x="1883423" y="3402771"/>
                <a:ext cx="347040" cy="3326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B752AD1-30B2-4A11-98F2-95198B407B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74423" y="3393771"/>
                  <a:ext cx="364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CB8E14A-CC3A-4D43-AD17-E3046C1072C1}"/>
                    </a:ext>
                  </a:extLst>
                </p14:cNvPr>
                <p14:cNvContentPartPr/>
                <p14:nvPr/>
              </p14:nvContentPartPr>
              <p14:xfrm>
                <a:off x="2232983" y="3602571"/>
                <a:ext cx="47880" cy="968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CB8E14A-CC3A-4D43-AD17-E3046C1072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23983" y="3593571"/>
                  <a:ext cx="65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49A273A-053D-4637-BAD0-1EB1D86FFDB6}"/>
                    </a:ext>
                  </a:extLst>
                </p14:cNvPr>
                <p14:cNvContentPartPr/>
                <p14:nvPr/>
              </p14:nvContentPartPr>
              <p14:xfrm>
                <a:off x="2261423" y="3492411"/>
                <a:ext cx="8640" cy="147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49A273A-053D-4637-BAD0-1EB1D86FFD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52783" y="3483411"/>
                  <a:ext cx="262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03F0B14-8C27-4FCE-A774-A04749AA35F6}"/>
              </a:ext>
            </a:extLst>
          </p:cNvPr>
          <p:cNvGrpSpPr/>
          <p:nvPr/>
        </p:nvGrpSpPr>
        <p:grpSpPr>
          <a:xfrm>
            <a:off x="2466623" y="3427251"/>
            <a:ext cx="983520" cy="486360"/>
            <a:chOff x="2466623" y="3427251"/>
            <a:chExt cx="98352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6419158-6627-47EF-83FA-F76C752602C7}"/>
                    </a:ext>
                  </a:extLst>
                </p14:cNvPr>
                <p14:cNvContentPartPr/>
                <p14:nvPr/>
              </p14:nvContentPartPr>
              <p14:xfrm>
                <a:off x="2466623" y="3427251"/>
                <a:ext cx="540000" cy="306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6419158-6627-47EF-83FA-F76C752602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57623" y="3418251"/>
                  <a:ext cx="557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0C731ED-1A46-4B84-9AB3-B8509CD269C5}"/>
                    </a:ext>
                  </a:extLst>
                </p14:cNvPr>
                <p14:cNvContentPartPr/>
                <p14:nvPr/>
              </p14:nvContentPartPr>
              <p14:xfrm>
                <a:off x="2974583" y="3609051"/>
                <a:ext cx="99720" cy="1339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0C731ED-1A46-4B84-9AB3-B8509CD269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65943" y="3600051"/>
                  <a:ext cx="11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4945076-BA43-4834-B3BF-8C5FBB006C9E}"/>
                    </a:ext>
                  </a:extLst>
                </p14:cNvPr>
                <p14:cNvContentPartPr/>
                <p14:nvPr/>
              </p14:nvContentPartPr>
              <p14:xfrm>
                <a:off x="3114263" y="3605451"/>
                <a:ext cx="335880" cy="3081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4945076-BA43-4834-B3BF-8C5FBB006C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05263" y="3596451"/>
                  <a:ext cx="353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4238FAF-B124-4601-93EF-925E88BF2DD7}"/>
                    </a:ext>
                  </a:extLst>
                </p14:cNvPr>
                <p14:cNvContentPartPr/>
                <p14:nvPr/>
              </p14:nvContentPartPr>
              <p14:xfrm>
                <a:off x="3044423" y="3533451"/>
                <a:ext cx="104760" cy="889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4238FAF-B124-4601-93EF-925E88BF2D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35783" y="3524811"/>
                  <a:ext cx="122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E93E18C-69D0-4957-B609-C2EEA6BEEBA7}"/>
                    </a:ext>
                  </a:extLst>
                </p14:cNvPr>
                <p14:cNvContentPartPr/>
                <p14:nvPr/>
              </p14:nvContentPartPr>
              <p14:xfrm>
                <a:off x="2866223" y="3561171"/>
                <a:ext cx="42120" cy="939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E93E18C-69D0-4957-B609-C2EEA6BEEBA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57223" y="3552171"/>
                  <a:ext cx="59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7AB07C36-0962-456B-B3EA-8F07F50064C8}"/>
              </a:ext>
            </a:extLst>
          </p:cNvPr>
          <p:cNvGrpSpPr/>
          <p:nvPr/>
        </p:nvGrpSpPr>
        <p:grpSpPr>
          <a:xfrm>
            <a:off x="3698543" y="3396291"/>
            <a:ext cx="896400" cy="333000"/>
            <a:chOff x="3698543" y="3396291"/>
            <a:chExt cx="89640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A4ADB85-A115-432F-AAD9-AD9CA258D6FB}"/>
                    </a:ext>
                  </a:extLst>
                </p14:cNvPr>
                <p14:cNvContentPartPr/>
                <p14:nvPr/>
              </p14:nvContentPartPr>
              <p14:xfrm>
                <a:off x="3765863" y="3547131"/>
                <a:ext cx="82080" cy="1184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A4ADB85-A115-432F-AAD9-AD9CA258D6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57223" y="3538491"/>
                  <a:ext cx="99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AF11355-F2BB-4788-B89A-AA3D87952D63}"/>
                    </a:ext>
                  </a:extLst>
                </p14:cNvPr>
                <p14:cNvContentPartPr/>
                <p14:nvPr/>
              </p14:nvContentPartPr>
              <p14:xfrm>
                <a:off x="3698543" y="3609411"/>
                <a:ext cx="237600" cy="32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AF11355-F2BB-4788-B89A-AA3D87952D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89543" y="3600411"/>
                  <a:ext cx="255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8FAB2F3-615F-4A2F-B58A-68147BD96EFB}"/>
                    </a:ext>
                  </a:extLst>
                </p14:cNvPr>
                <p14:cNvContentPartPr/>
                <p14:nvPr/>
              </p14:nvContentPartPr>
              <p14:xfrm>
                <a:off x="3870263" y="3621651"/>
                <a:ext cx="363240" cy="101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8FAB2F3-615F-4A2F-B58A-68147BD96EF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61623" y="3613011"/>
                  <a:ext cx="380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4C3C361-7106-4C40-BCB4-FB1C4B633982}"/>
                    </a:ext>
                  </a:extLst>
                </p14:cNvPr>
                <p14:cNvContentPartPr/>
                <p14:nvPr/>
              </p14:nvContentPartPr>
              <p14:xfrm>
                <a:off x="4145303" y="3512931"/>
                <a:ext cx="29520" cy="183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4C3C361-7106-4C40-BCB4-FB1C4B6339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36663" y="3503931"/>
                  <a:ext cx="4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FC3EA9A-6CF7-4490-9F02-0428B70DEEA8}"/>
                    </a:ext>
                  </a:extLst>
                </p14:cNvPr>
                <p14:cNvContentPartPr/>
                <p14:nvPr/>
              </p14:nvContentPartPr>
              <p14:xfrm>
                <a:off x="4227743" y="3471531"/>
                <a:ext cx="76680" cy="590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FC3EA9A-6CF7-4490-9F02-0428B70DEEA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19103" y="3462531"/>
                  <a:ext cx="94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2747C16-D5A6-40F1-8EF2-A3312E3AE89A}"/>
                    </a:ext>
                  </a:extLst>
                </p14:cNvPr>
                <p14:cNvContentPartPr/>
                <p14:nvPr/>
              </p14:nvContentPartPr>
              <p14:xfrm>
                <a:off x="4282823" y="3412851"/>
                <a:ext cx="262080" cy="316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2747C16-D5A6-40F1-8EF2-A3312E3AE89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73823" y="3404211"/>
                  <a:ext cx="279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A19EAC1-3E5B-452E-ABED-ACBBA5CDC95C}"/>
                    </a:ext>
                  </a:extLst>
                </p14:cNvPr>
                <p14:cNvContentPartPr/>
                <p14:nvPr/>
              </p14:nvContentPartPr>
              <p14:xfrm>
                <a:off x="4467863" y="3396291"/>
                <a:ext cx="127080" cy="3042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A19EAC1-3E5B-452E-ABED-ACBBA5CDC9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58863" y="3387291"/>
                  <a:ext cx="144720" cy="321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Standard interfaces that expose device hardware capabilities as libraries</a:t>
            </a:r>
            <a:br>
              <a:rPr lang="en" dirty="0"/>
            </a:br>
            <a:br>
              <a:rPr lang="en" dirty="0"/>
            </a:br>
            <a:r>
              <a:rPr lang="en" dirty="0"/>
              <a:t>Examples: Camera, bluetooth module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B5A2B4-81B2-4DAC-9714-19F057588A69}"/>
              </a:ext>
            </a:extLst>
          </p:cNvPr>
          <p:cNvGrpSpPr/>
          <p:nvPr/>
        </p:nvGrpSpPr>
        <p:grpSpPr>
          <a:xfrm>
            <a:off x="825023" y="1127211"/>
            <a:ext cx="3021840" cy="772920"/>
            <a:chOff x="825023" y="1127211"/>
            <a:chExt cx="3021840" cy="7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D8C5D9-4DA8-4FC5-815B-A99FA24849F6}"/>
                    </a:ext>
                  </a:extLst>
                </p14:cNvPr>
                <p14:cNvContentPartPr/>
                <p14:nvPr/>
              </p14:nvContentPartPr>
              <p14:xfrm>
                <a:off x="825023" y="1324851"/>
                <a:ext cx="528480" cy="9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D8C5D9-4DA8-4FC5-815B-A99FA24849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6023" y="1315851"/>
                  <a:ext cx="546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459AFA-EFA9-4863-8ADF-688863C4FF8F}"/>
                    </a:ext>
                  </a:extLst>
                </p14:cNvPr>
                <p14:cNvContentPartPr/>
                <p14:nvPr/>
              </p14:nvContentPartPr>
              <p14:xfrm>
                <a:off x="1244063" y="1243851"/>
                <a:ext cx="104040" cy="115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459AFA-EFA9-4863-8ADF-688863C4FF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5423" y="1234851"/>
                  <a:ext cx="121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E59BB6-AB26-4C4A-93E1-9F02EB246EE6}"/>
                    </a:ext>
                  </a:extLst>
                </p14:cNvPr>
                <p14:cNvContentPartPr/>
                <p14:nvPr/>
              </p14:nvContentPartPr>
              <p14:xfrm>
                <a:off x="1628543" y="1202811"/>
                <a:ext cx="55800" cy="321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E59BB6-AB26-4C4A-93E1-9F02EB246E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19903" y="1193811"/>
                  <a:ext cx="73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FC93B0-B63D-4E3C-A18F-E7C77EFE8A30}"/>
                    </a:ext>
                  </a:extLst>
                </p14:cNvPr>
                <p14:cNvContentPartPr/>
                <p14:nvPr/>
              </p14:nvContentPartPr>
              <p14:xfrm>
                <a:off x="1591823" y="1140531"/>
                <a:ext cx="273240" cy="17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FC93B0-B63D-4E3C-A18F-E7C77EFE8A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82823" y="1131891"/>
                  <a:ext cx="290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302B7B-3ABD-463B-BB94-88BC92A7DC8F}"/>
                    </a:ext>
                  </a:extLst>
                </p14:cNvPr>
                <p14:cNvContentPartPr/>
                <p14:nvPr/>
              </p14:nvContentPartPr>
              <p14:xfrm>
                <a:off x="1916543" y="1154571"/>
                <a:ext cx="163800" cy="338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302B7B-3ABD-463B-BB94-88BC92A7DC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07903" y="1145931"/>
                  <a:ext cx="181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46871B-0C4D-49F3-B8BF-B8CA290984F1}"/>
                    </a:ext>
                  </a:extLst>
                </p14:cNvPr>
                <p14:cNvContentPartPr/>
                <p14:nvPr/>
              </p14:nvContentPartPr>
              <p14:xfrm>
                <a:off x="2047583" y="1333491"/>
                <a:ext cx="642960" cy="24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46871B-0C4D-49F3-B8BF-B8CA290984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8943" y="1324491"/>
                  <a:ext cx="660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AE903D-6246-49C0-A235-8FEC08F217F8}"/>
                    </a:ext>
                  </a:extLst>
                </p14:cNvPr>
                <p14:cNvContentPartPr/>
                <p14:nvPr/>
              </p14:nvContentPartPr>
              <p14:xfrm>
                <a:off x="2213543" y="1195971"/>
                <a:ext cx="197280" cy="12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AE903D-6246-49C0-A235-8FEC08F217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04543" y="1186971"/>
                  <a:ext cx="214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2A6211-EA2B-4DBE-8338-042A9D319DD1}"/>
                    </a:ext>
                  </a:extLst>
                </p14:cNvPr>
                <p14:cNvContentPartPr/>
                <p14:nvPr/>
              </p14:nvContentPartPr>
              <p14:xfrm>
                <a:off x="2419823" y="1168611"/>
                <a:ext cx="165600" cy="8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2A6211-EA2B-4DBE-8338-042A9D319D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0823" y="1159611"/>
                  <a:ext cx="183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3FC41F-2E55-4FDC-AF77-79DBB2F97317}"/>
                    </a:ext>
                  </a:extLst>
                </p14:cNvPr>
                <p14:cNvContentPartPr/>
                <p14:nvPr/>
              </p14:nvContentPartPr>
              <p14:xfrm>
                <a:off x="2913383" y="1374531"/>
                <a:ext cx="933480" cy="525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3FC41F-2E55-4FDC-AF77-79DBB2F973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04383" y="1365531"/>
                  <a:ext cx="95112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D399CD-D304-4FFD-8278-37CD5E4AFC6B}"/>
                    </a:ext>
                  </a:extLst>
                </p14:cNvPr>
                <p14:cNvContentPartPr/>
                <p14:nvPr/>
              </p14:nvContentPartPr>
              <p14:xfrm>
                <a:off x="3279143" y="1299291"/>
                <a:ext cx="71640" cy="9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D399CD-D304-4FFD-8278-37CD5E4AFC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70143" y="1290291"/>
                  <a:ext cx="89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9A64D-EF5A-4574-8FFA-6F2B10207945}"/>
                    </a:ext>
                  </a:extLst>
                </p14:cNvPr>
                <p14:cNvContentPartPr/>
                <p14:nvPr/>
              </p14:nvContentPartPr>
              <p14:xfrm>
                <a:off x="3158183" y="1127211"/>
                <a:ext cx="190080" cy="12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9A64D-EF5A-4574-8FFA-6F2B102079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49543" y="1118571"/>
                  <a:ext cx="2077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F7B7A7-8120-4662-91BB-A2162610B65E}"/>
              </a:ext>
            </a:extLst>
          </p:cNvPr>
          <p:cNvGrpSpPr/>
          <p:nvPr/>
        </p:nvGrpSpPr>
        <p:grpSpPr>
          <a:xfrm>
            <a:off x="4117943" y="1217888"/>
            <a:ext cx="1976040" cy="398160"/>
            <a:chOff x="4117943" y="1217888"/>
            <a:chExt cx="197604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CF198F-FF3D-4AAB-B88B-699B57269D83}"/>
                    </a:ext>
                  </a:extLst>
                </p14:cNvPr>
                <p14:cNvContentPartPr/>
                <p14:nvPr/>
              </p14:nvContentPartPr>
              <p14:xfrm>
                <a:off x="4152143" y="1388168"/>
                <a:ext cx="73800" cy="12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CF198F-FF3D-4AAB-B88B-699B57269D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3503" y="1379528"/>
                  <a:ext cx="91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E9D664-7957-48BF-91C8-FE60A4A68C8C}"/>
                    </a:ext>
                  </a:extLst>
                </p14:cNvPr>
                <p14:cNvContentPartPr/>
                <p14:nvPr/>
              </p14:nvContentPartPr>
              <p14:xfrm>
                <a:off x="4117943" y="1422728"/>
                <a:ext cx="9900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E9D664-7957-48BF-91C8-FE60A4A68C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08943" y="1414088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912E76-9D68-4A99-8A01-5AD9BF036A7B}"/>
                    </a:ext>
                  </a:extLst>
                </p14:cNvPr>
                <p14:cNvContentPartPr/>
                <p14:nvPr/>
              </p14:nvContentPartPr>
              <p14:xfrm>
                <a:off x="4193543" y="1407968"/>
                <a:ext cx="592920" cy="16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912E76-9D68-4A99-8A01-5AD9BF036A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4543" y="1398968"/>
                  <a:ext cx="610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7AAA8D-2AA6-4DF1-A560-C356588A2F9F}"/>
                    </a:ext>
                  </a:extLst>
                </p14:cNvPr>
                <p14:cNvContentPartPr/>
                <p14:nvPr/>
              </p14:nvContentPartPr>
              <p14:xfrm>
                <a:off x="4399823" y="1263608"/>
                <a:ext cx="187560" cy="61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7AAA8D-2AA6-4DF1-A560-C356588A2F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90823" y="1254608"/>
                  <a:ext cx="205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E35CAA-FDA3-46CC-BCD0-1A147F0D5447}"/>
                    </a:ext>
                  </a:extLst>
                </p14:cNvPr>
                <p14:cNvContentPartPr/>
                <p14:nvPr/>
              </p14:nvContentPartPr>
              <p14:xfrm>
                <a:off x="5031983" y="1257128"/>
                <a:ext cx="172800" cy="28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E35CAA-FDA3-46CC-BCD0-1A147F0D54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3343" y="1248128"/>
                  <a:ext cx="190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2E4316-8CEF-486C-9962-EDE66E9728FC}"/>
                    </a:ext>
                  </a:extLst>
                </p14:cNvPr>
                <p14:cNvContentPartPr/>
                <p14:nvPr/>
              </p14:nvContentPartPr>
              <p14:xfrm>
                <a:off x="4922183" y="1332728"/>
                <a:ext cx="284400" cy="2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2E4316-8CEF-486C-9962-EDE66E9728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13543" y="1323728"/>
                  <a:ext cx="302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EE057A-B2C7-499E-81EF-B50EE44745E2}"/>
                    </a:ext>
                  </a:extLst>
                </p14:cNvPr>
                <p14:cNvContentPartPr/>
                <p14:nvPr/>
              </p14:nvContentPartPr>
              <p14:xfrm>
                <a:off x="5341223" y="1402208"/>
                <a:ext cx="60120" cy="123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EE057A-B2C7-499E-81EF-B50EE44745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32223" y="1393568"/>
                  <a:ext cx="77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871690-2B89-408C-BA5B-D30F9764DFDA}"/>
                    </a:ext>
                  </a:extLst>
                </p14:cNvPr>
                <p14:cNvContentPartPr/>
                <p14:nvPr/>
              </p14:nvContentPartPr>
              <p14:xfrm>
                <a:off x="5183543" y="1442888"/>
                <a:ext cx="270720" cy="14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871690-2B89-408C-BA5B-D30F9764DF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74543" y="1434248"/>
                  <a:ext cx="288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5D1D92-3D96-4B81-8D03-2A25FE5DF58E}"/>
                    </a:ext>
                  </a:extLst>
                </p14:cNvPr>
                <p14:cNvContentPartPr/>
                <p14:nvPr/>
              </p14:nvContentPartPr>
              <p14:xfrm>
                <a:off x="5376143" y="1217888"/>
                <a:ext cx="303480" cy="34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5D1D92-3D96-4B81-8D03-2A25FE5DF58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67143" y="1208888"/>
                  <a:ext cx="3211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DCDA4A-78F4-4B5D-8C92-9B5F428D42E4}"/>
                    </a:ext>
                  </a:extLst>
                </p14:cNvPr>
                <p14:cNvContentPartPr/>
                <p14:nvPr/>
              </p14:nvContentPartPr>
              <p14:xfrm>
                <a:off x="5719583" y="1422008"/>
                <a:ext cx="88920" cy="128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DCDA4A-78F4-4B5D-8C92-9B5F428D42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10583" y="1413368"/>
                  <a:ext cx="10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A61284-008D-4615-8BC6-83852C30768C}"/>
                    </a:ext>
                  </a:extLst>
                </p14:cNvPr>
                <p14:cNvContentPartPr/>
                <p14:nvPr/>
              </p14:nvContentPartPr>
              <p14:xfrm>
                <a:off x="5808143" y="1422368"/>
                <a:ext cx="157320" cy="12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A61284-008D-4615-8BC6-83852C3076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99143" y="1413368"/>
                  <a:ext cx="174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49D78C-AE7A-4673-B66B-D47C78280809}"/>
                    </a:ext>
                  </a:extLst>
                </p14:cNvPr>
                <p14:cNvContentPartPr/>
                <p14:nvPr/>
              </p14:nvContentPartPr>
              <p14:xfrm>
                <a:off x="5994983" y="1550528"/>
                <a:ext cx="89640" cy="30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49D78C-AE7A-4673-B66B-D47C782808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85983" y="1541888"/>
                  <a:ext cx="107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8EC444-4A5B-41A8-B008-E8AA4FEEFC4D}"/>
                    </a:ext>
                  </a:extLst>
                </p14:cNvPr>
                <p14:cNvContentPartPr/>
                <p14:nvPr/>
              </p14:nvContentPartPr>
              <p14:xfrm>
                <a:off x="5994983" y="1340288"/>
                <a:ext cx="360" cy="1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8EC444-4A5B-41A8-B008-E8AA4FEEFC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85983" y="1331288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84E2F5-CEC2-46DB-976C-BB17D187E77E}"/>
                    </a:ext>
                  </a:extLst>
                </p14:cNvPr>
                <p14:cNvContentPartPr/>
                <p14:nvPr/>
              </p14:nvContentPartPr>
              <p14:xfrm>
                <a:off x="6001463" y="1457288"/>
                <a:ext cx="92520" cy="9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84E2F5-CEC2-46DB-976C-BB17D187E7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92823" y="1448288"/>
                  <a:ext cx="110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9357F9-2780-40E6-91A0-91644F8CDB60}"/>
                    </a:ext>
                  </a:extLst>
                </p14:cNvPr>
                <p14:cNvContentPartPr/>
                <p14:nvPr/>
              </p14:nvContentPartPr>
              <p14:xfrm>
                <a:off x="5671703" y="1567448"/>
                <a:ext cx="432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9357F9-2780-40E6-91A0-91644F8CDB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62703" y="1558448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A2DD5F-0D97-4753-A6D6-6F10E974B741}"/>
                    </a:ext>
                  </a:extLst>
                </p14:cNvPr>
                <p14:cNvContentPartPr/>
                <p14:nvPr/>
              </p14:nvContentPartPr>
              <p14:xfrm>
                <a:off x="5802383" y="1611368"/>
                <a:ext cx="14760" cy="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A2DD5F-0D97-4753-A6D6-6F10E974B7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93383" y="1602368"/>
                  <a:ext cx="32400" cy="2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 Introduction to Android</a:t>
            </a:r>
            <a:endParaRPr sz="5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051658-D026-4640-B9F8-BCC4C0483C09}"/>
              </a:ext>
            </a:extLst>
          </p:cNvPr>
          <p:cNvGrpSpPr/>
          <p:nvPr/>
        </p:nvGrpSpPr>
        <p:grpSpPr>
          <a:xfrm>
            <a:off x="405263" y="1143771"/>
            <a:ext cx="2565000" cy="415080"/>
            <a:chOff x="405263" y="1143771"/>
            <a:chExt cx="256500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CD1EB2D-3564-4762-81C2-6C4A018C9B4C}"/>
                    </a:ext>
                  </a:extLst>
                </p14:cNvPr>
                <p14:cNvContentPartPr/>
                <p14:nvPr/>
              </p14:nvContentPartPr>
              <p14:xfrm>
                <a:off x="405263" y="1360131"/>
                <a:ext cx="329400" cy="7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CD1EB2D-3564-4762-81C2-6C4A018C9B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6263" y="1351131"/>
                  <a:ext cx="347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55BC98-3810-496C-B02F-51DCBF863F91}"/>
                    </a:ext>
                  </a:extLst>
                </p14:cNvPr>
                <p14:cNvContentPartPr/>
                <p14:nvPr/>
              </p14:nvContentPartPr>
              <p14:xfrm>
                <a:off x="721703" y="1278411"/>
                <a:ext cx="69840" cy="12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55BC98-3810-496C-B02F-51DCBF863F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2703" y="1269411"/>
                  <a:ext cx="87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3A2AF3-0CC6-46FC-AAFF-F7AA611549DE}"/>
                    </a:ext>
                  </a:extLst>
                </p14:cNvPr>
                <p14:cNvContentPartPr/>
                <p14:nvPr/>
              </p14:nvContentPartPr>
              <p14:xfrm>
                <a:off x="1017263" y="1143771"/>
                <a:ext cx="593640" cy="383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3A2AF3-0CC6-46FC-AAFF-F7AA611549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8263" y="1134771"/>
                  <a:ext cx="611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B50182-E311-456A-88FC-485615F15736}"/>
                    </a:ext>
                  </a:extLst>
                </p14:cNvPr>
                <p14:cNvContentPartPr/>
                <p14:nvPr/>
              </p14:nvContentPartPr>
              <p14:xfrm>
                <a:off x="1524503" y="1367331"/>
                <a:ext cx="446760" cy="19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B50182-E311-456A-88FC-485615F157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15863" y="1358331"/>
                  <a:ext cx="46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8B0055-B62E-4EAE-A598-E18B28D24CF3}"/>
                    </a:ext>
                  </a:extLst>
                </p14:cNvPr>
                <p14:cNvContentPartPr/>
                <p14:nvPr/>
              </p14:nvContentPartPr>
              <p14:xfrm>
                <a:off x="1546463" y="1222611"/>
                <a:ext cx="214200" cy="10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8B0055-B62E-4EAE-A598-E18B28D24CF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37823" y="1213611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E91C55-DB03-485C-9933-C7D86B26DE7C}"/>
                    </a:ext>
                  </a:extLst>
                </p14:cNvPr>
                <p14:cNvContentPartPr/>
                <p14:nvPr/>
              </p14:nvContentPartPr>
              <p14:xfrm>
                <a:off x="2081423" y="1195971"/>
                <a:ext cx="224280" cy="32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E91C55-DB03-485C-9933-C7D86B26DE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72423" y="1186971"/>
                  <a:ext cx="241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231628-044C-40EC-9622-1E40C006F1DA}"/>
                    </a:ext>
                  </a:extLst>
                </p14:cNvPr>
                <p14:cNvContentPartPr/>
                <p14:nvPr/>
              </p14:nvContentPartPr>
              <p14:xfrm>
                <a:off x="2343143" y="1360851"/>
                <a:ext cx="48960" cy="16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231628-044C-40EC-9622-1E40C006F1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4503" y="1352211"/>
                  <a:ext cx="6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B750E-E154-4B7C-A0EB-FB8B9518DF0E}"/>
                    </a:ext>
                  </a:extLst>
                </p14:cNvPr>
                <p14:cNvContentPartPr/>
                <p14:nvPr/>
              </p14:nvContentPartPr>
              <p14:xfrm>
                <a:off x="2385263" y="1278411"/>
                <a:ext cx="360" cy="2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B750E-E154-4B7C-A0EB-FB8B9518DF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76263" y="1269411"/>
                  <a:ext cx="18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7A183D-4779-451C-A307-4D37383A5D49}"/>
                    </a:ext>
                  </a:extLst>
                </p14:cNvPr>
                <p14:cNvContentPartPr/>
                <p14:nvPr/>
              </p14:nvContentPartPr>
              <p14:xfrm>
                <a:off x="2466983" y="1402251"/>
                <a:ext cx="85680" cy="9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7A183D-4779-451C-A307-4D37383A5D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57983" y="1393251"/>
                  <a:ext cx="103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0535FF-E9A4-4267-994B-AFAED79841DB}"/>
                    </a:ext>
                  </a:extLst>
                </p14:cNvPr>
                <p14:cNvContentPartPr/>
                <p14:nvPr/>
              </p14:nvContentPartPr>
              <p14:xfrm>
                <a:off x="2591543" y="1402251"/>
                <a:ext cx="91800" cy="5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0535FF-E9A4-4267-994B-AFAED79841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82543" y="1393251"/>
                  <a:ext cx="109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72A1A4-DE5E-4981-BCA6-0D893DFA0D27}"/>
                    </a:ext>
                  </a:extLst>
                </p14:cNvPr>
                <p14:cNvContentPartPr/>
                <p14:nvPr/>
              </p14:nvContentPartPr>
              <p14:xfrm>
                <a:off x="2609903" y="1374891"/>
                <a:ext cx="78480" cy="10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72A1A4-DE5E-4981-BCA6-0D893DFA0D2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00903" y="1365891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8F26C6-7836-4074-80FE-AA2EAD7501D5}"/>
                    </a:ext>
                  </a:extLst>
                </p14:cNvPr>
                <p14:cNvContentPartPr/>
                <p14:nvPr/>
              </p14:nvContentPartPr>
              <p14:xfrm>
                <a:off x="2624663" y="1336731"/>
                <a:ext cx="129960" cy="11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8F26C6-7836-4074-80FE-AA2EAD7501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5663" y="1328091"/>
                  <a:ext cx="147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460513-4DC8-4836-8896-784A64161DE1}"/>
                    </a:ext>
                  </a:extLst>
                </p14:cNvPr>
                <p14:cNvContentPartPr/>
                <p14:nvPr/>
              </p14:nvContentPartPr>
              <p14:xfrm>
                <a:off x="2866583" y="1333491"/>
                <a:ext cx="98640" cy="10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460513-4DC8-4836-8896-784A64161DE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57943" y="1324851"/>
                  <a:ext cx="116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35582D-AE39-494E-A828-BE424B612669}"/>
                    </a:ext>
                  </a:extLst>
                </p14:cNvPr>
                <p14:cNvContentPartPr/>
                <p14:nvPr/>
              </p14:nvContentPartPr>
              <p14:xfrm>
                <a:off x="2749943" y="1340331"/>
                <a:ext cx="220320" cy="16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35582D-AE39-494E-A828-BE424B6126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41303" y="1331691"/>
                  <a:ext cx="237960" cy="185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6276750" cy="3187200"/>
        </p:xfrm>
        <a:graphic>
          <a:graphicData uri="http://schemas.openxmlformats.org/drawingml/2006/table">
            <a:tbl>
              <a:tblPr>
                <a:noFill/>
                <a:tableStyleId>{A7840136-3A4D-4B77-9261-89DB7486F226}</a:tableStyleId>
              </a:tblPr>
              <a:tblGrid>
                <a:gridCol w="24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Honeycomb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Ice Cream Sandwich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Jelly Bean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KitKat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Lollipop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Android versions</a:t>
            </a:r>
            <a:endParaRPr/>
          </a:p>
        </p:txBody>
      </p:sp>
      <p:sp>
        <p:nvSpPr>
          <p:cNvPr id="374" name="Google Shape;374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8013075" cy="3287250"/>
        </p:xfrm>
        <a:graphic>
          <a:graphicData uri="http://schemas.openxmlformats.org/drawingml/2006/table">
            <a:tbl>
              <a:tblPr>
                <a:noFill/>
                <a:tableStyleId>{A7840136-3A4D-4B77-9261-89DB7486F226}</a:tableStyleId>
              </a:tblPr>
              <a:tblGrid>
                <a:gridCol w="310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Marshmallow</a:t>
                      </a:r>
                      <a:endParaRPr sz="1800" b="1" i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Nougat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Oreo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8.0 - 8.1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Pie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One or more interactive screens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Written using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 dirty="0"/>
              <a:t> and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XML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Uses the Android Software Development Kit (SDK)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Uses Android libraries and Android Application Framework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Executed by Android Runtime Virtual machine (ART)</a:t>
            </a:r>
            <a:endParaRPr sz="1600" dirty="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D7E96A-DC89-4BDA-9E67-D666D7C6696E}"/>
              </a:ext>
            </a:extLst>
          </p:cNvPr>
          <p:cNvGrpSpPr/>
          <p:nvPr/>
        </p:nvGrpSpPr>
        <p:grpSpPr>
          <a:xfrm>
            <a:off x="2550143" y="1306131"/>
            <a:ext cx="2377080" cy="901440"/>
            <a:chOff x="2550143" y="1306131"/>
            <a:chExt cx="2377080" cy="9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BB979-8706-47F3-84FB-8F9409CAF3AB}"/>
                    </a:ext>
                  </a:extLst>
                </p14:cNvPr>
                <p14:cNvContentPartPr/>
                <p14:nvPr/>
              </p14:nvContentPartPr>
              <p14:xfrm>
                <a:off x="2550143" y="1752891"/>
                <a:ext cx="1507320" cy="454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BB979-8706-47F3-84FB-8F9409CAF3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503" y="1743891"/>
                  <a:ext cx="1524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E7CFFE-2AF5-40FA-B7E8-D82864146345}"/>
                    </a:ext>
                  </a:extLst>
                </p14:cNvPr>
                <p14:cNvContentPartPr/>
                <p14:nvPr/>
              </p14:nvContentPartPr>
              <p14:xfrm>
                <a:off x="3581543" y="1686651"/>
                <a:ext cx="108360" cy="60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E7CFFE-2AF5-40FA-B7E8-D828641463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72543" y="1677651"/>
                  <a:ext cx="126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D01F3C-879C-4A65-9A14-3F86C33507DA}"/>
                    </a:ext>
                  </a:extLst>
                </p14:cNvPr>
                <p14:cNvContentPartPr/>
                <p14:nvPr/>
              </p14:nvContentPartPr>
              <p14:xfrm>
                <a:off x="3650303" y="1628691"/>
                <a:ext cx="160200" cy="9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D01F3C-879C-4A65-9A14-3F86C33507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1663" y="1619691"/>
                  <a:ext cx="177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567F86-421E-462B-ACDA-C9C13DCFD281}"/>
                    </a:ext>
                  </a:extLst>
                </p14:cNvPr>
                <p14:cNvContentPartPr/>
                <p14:nvPr/>
              </p14:nvContentPartPr>
              <p14:xfrm>
                <a:off x="3965303" y="1388571"/>
                <a:ext cx="140400" cy="13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567F86-421E-462B-ACDA-C9C13DCFD2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56303" y="1379571"/>
                  <a:ext cx="158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2EF779-2AC1-4818-86C2-DE238FD27DA4}"/>
                    </a:ext>
                  </a:extLst>
                </p14:cNvPr>
                <p14:cNvContentPartPr/>
                <p14:nvPr/>
              </p14:nvContentPartPr>
              <p14:xfrm>
                <a:off x="3897983" y="1464171"/>
                <a:ext cx="1605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2EF779-2AC1-4818-86C2-DE238FD27D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8983" y="1455531"/>
                  <a:ext cx="17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7B323A-0D9D-4BFD-A5EC-448566EF873C}"/>
                    </a:ext>
                  </a:extLst>
                </p14:cNvPr>
                <p14:cNvContentPartPr/>
                <p14:nvPr/>
              </p14:nvContentPartPr>
              <p14:xfrm>
                <a:off x="4129463" y="1471011"/>
                <a:ext cx="159480" cy="249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7B323A-0D9D-4BFD-A5EC-448566EF87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20463" y="1462011"/>
                  <a:ext cx="177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CEFBA3-4FF7-4A46-9479-91959858A75F}"/>
                    </a:ext>
                  </a:extLst>
                </p14:cNvPr>
                <p14:cNvContentPartPr/>
                <p14:nvPr/>
              </p14:nvContentPartPr>
              <p14:xfrm>
                <a:off x="4481183" y="1429611"/>
                <a:ext cx="150840" cy="16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CEFBA3-4FF7-4A46-9479-91959858A7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72543" y="1420971"/>
                  <a:ext cx="168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304025-DF69-4038-88D6-7DB84502DF1A}"/>
                    </a:ext>
                  </a:extLst>
                </p14:cNvPr>
                <p14:cNvContentPartPr/>
                <p14:nvPr/>
              </p14:nvContentPartPr>
              <p14:xfrm>
                <a:off x="4434023" y="1477851"/>
                <a:ext cx="188280" cy="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304025-DF69-4038-88D6-7DB84502DF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25383" y="1468851"/>
                  <a:ext cx="205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D2666C-077E-4AD7-BBA1-BCF0DD77F038}"/>
                    </a:ext>
                  </a:extLst>
                </p14:cNvPr>
                <p14:cNvContentPartPr/>
                <p14:nvPr/>
              </p14:nvContentPartPr>
              <p14:xfrm>
                <a:off x="4605383" y="1498731"/>
                <a:ext cx="129960" cy="9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D2666C-077E-4AD7-BBA1-BCF0DD77F0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96383" y="1489731"/>
                  <a:ext cx="147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E1A559-CC76-4444-9AD4-0E08127D8920}"/>
                    </a:ext>
                  </a:extLst>
                </p14:cNvPr>
                <p14:cNvContentPartPr/>
                <p14:nvPr/>
              </p14:nvContentPartPr>
              <p14:xfrm>
                <a:off x="4715903" y="1491891"/>
                <a:ext cx="211320" cy="12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E1A559-CC76-4444-9AD4-0E08127D89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07263" y="1483251"/>
                  <a:ext cx="228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59C9D0-CC67-4EDA-8113-3C984DB3A40C}"/>
                    </a:ext>
                  </a:extLst>
                </p14:cNvPr>
                <p14:cNvContentPartPr/>
                <p14:nvPr/>
              </p14:nvContentPartPr>
              <p14:xfrm>
                <a:off x="4635623" y="1306131"/>
                <a:ext cx="149400" cy="16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59C9D0-CC67-4EDA-8113-3C984DB3A4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26983" y="1297131"/>
                  <a:ext cx="167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9926ED-9934-4B8C-B330-1147BF1E5497}"/>
                    </a:ext>
                  </a:extLst>
                </p14:cNvPr>
                <p14:cNvContentPartPr/>
                <p14:nvPr/>
              </p14:nvContentPartPr>
              <p14:xfrm>
                <a:off x="4597103" y="1478211"/>
                <a:ext cx="97920" cy="13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9926ED-9934-4B8C-B330-1147BF1E54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88463" y="1469571"/>
                  <a:ext cx="1155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C84743-736A-44B3-B31F-D025D0943A37}"/>
                  </a:ext>
                </a:extLst>
              </p14:cNvPr>
              <p14:cNvContentPartPr/>
              <p14:nvPr/>
            </p14:nvContentPartPr>
            <p14:xfrm>
              <a:off x="2096543" y="3067568"/>
              <a:ext cx="4790880" cy="1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C84743-736A-44B3-B31F-D025D0943A3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87543" y="3058568"/>
                <a:ext cx="4808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7604E5-2034-4E92-A45F-873AD1B4557A}"/>
                  </a:ext>
                </a:extLst>
              </p14:cNvPr>
              <p14:cNvContentPartPr/>
              <p14:nvPr/>
            </p14:nvContentPartPr>
            <p14:xfrm>
              <a:off x="1677143" y="3479768"/>
              <a:ext cx="2056320" cy="33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7604E5-2034-4E92-A45F-873AD1B4557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68503" y="3471128"/>
                <a:ext cx="2073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A4BBF6-D76F-4647-AC05-2691415196DB}"/>
                  </a:ext>
                </a:extLst>
              </p14:cNvPr>
              <p14:cNvContentPartPr/>
              <p14:nvPr/>
            </p14:nvContentPartPr>
            <p14:xfrm>
              <a:off x="4551023" y="3498488"/>
              <a:ext cx="2506680" cy="42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A4BBF6-D76F-4647-AC05-2691415196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42383" y="3489848"/>
                <a:ext cx="25243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807320-AC81-4570-9E6A-DB94D9AACC1A}"/>
                  </a:ext>
                </a:extLst>
              </p14:cNvPr>
              <p14:cNvContentPartPr/>
              <p14:nvPr/>
            </p14:nvContentPartPr>
            <p14:xfrm>
              <a:off x="955343" y="3960008"/>
              <a:ext cx="1349640" cy="34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807320-AC81-4570-9E6A-DB94D9AACC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6703" y="3951008"/>
                <a:ext cx="13672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2780BE-2D0E-4657-A484-F9E111DD1099}"/>
                  </a:ext>
                </a:extLst>
              </p14:cNvPr>
              <p14:cNvContentPartPr/>
              <p14:nvPr/>
            </p14:nvContentPartPr>
            <p14:xfrm>
              <a:off x="7259303" y="2149568"/>
              <a:ext cx="970560" cy="573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2780BE-2D0E-4657-A484-F9E111DD109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50663" y="2140928"/>
                <a:ext cx="988200" cy="59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8" name="Group 417">
            <a:extLst>
              <a:ext uri="{FF2B5EF4-FFF2-40B4-BE49-F238E27FC236}">
                <a16:creationId xmlns:a16="http://schemas.microsoft.com/office/drawing/2014/main" id="{BAB5FC2D-9933-4123-B99B-79BF55130766}"/>
              </a:ext>
            </a:extLst>
          </p:cNvPr>
          <p:cNvGrpSpPr/>
          <p:nvPr/>
        </p:nvGrpSpPr>
        <p:grpSpPr>
          <a:xfrm>
            <a:off x="5853503" y="1298888"/>
            <a:ext cx="3326040" cy="1355040"/>
            <a:chOff x="5853503" y="1298888"/>
            <a:chExt cx="3326040" cy="13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B45F95-0C0B-4783-857B-4DFA01DD5118}"/>
                    </a:ext>
                  </a:extLst>
                </p14:cNvPr>
                <p14:cNvContentPartPr/>
                <p14:nvPr/>
              </p14:nvContentPartPr>
              <p14:xfrm>
                <a:off x="7713623" y="1897208"/>
                <a:ext cx="34920" cy="18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B45F95-0C0B-4783-857B-4DFA01DD51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4983" y="1888568"/>
                  <a:ext cx="52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CDB856-4240-459F-9113-4488652DA913}"/>
                    </a:ext>
                  </a:extLst>
                </p14:cNvPr>
                <p14:cNvContentPartPr/>
                <p14:nvPr/>
              </p14:nvContentPartPr>
              <p14:xfrm>
                <a:off x="7679423" y="1836368"/>
                <a:ext cx="115200" cy="8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CDB856-4240-459F-9113-4488652DA9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70423" y="1827728"/>
                  <a:ext cx="132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D8C12F-40A6-4360-9C03-68295D77124D}"/>
                    </a:ext>
                  </a:extLst>
                </p14:cNvPr>
                <p14:cNvContentPartPr/>
                <p14:nvPr/>
              </p14:nvContentPartPr>
              <p14:xfrm>
                <a:off x="6757463" y="1442888"/>
                <a:ext cx="176400" cy="18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D8C12F-40A6-4360-9C03-68295D7712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48463" y="1434248"/>
                  <a:ext cx="19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ECA234-76E1-44D7-9D30-C16EE3695A06}"/>
                    </a:ext>
                  </a:extLst>
                </p14:cNvPr>
                <p14:cNvContentPartPr/>
                <p14:nvPr/>
              </p14:nvContentPartPr>
              <p14:xfrm>
                <a:off x="6765023" y="1470248"/>
                <a:ext cx="160920" cy="28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ECA234-76E1-44D7-9D30-C16EE3695A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56023" y="1461608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DD33EA-F14C-48FC-A9E5-EC7726B328F3}"/>
                    </a:ext>
                  </a:extLst>
                </p14:cNvPr>
                <p14:cNvContentPartPr/>
                <p14:nvPr/>
              </p14:nvContentPartPr>
              <p14:xfrm>
                <a:off x="6937103" y="1519208"/>
                <a:ext cx="92880" cy="7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DD33EA-F14C-48FC-A9E5-EC7726B328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28103" y="1510208"/>
                  <a:ext cx="110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080FD8-B31D-4D3D-A8FF-CD3EC80BE7F8}"/>
                    </a:ext>
                  </a:extLst>
                </p14:cNvPr>
                <p14:cNvContentPartPr/>
                <p14:nvPr/>
              </p14:nvContentPartPr>
              <p14:xfrm>
                <a:off x="7076063" y="1498328"/>
                <a:ext cx="8568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080FD8-B31D-4D3D-A8FF-CD3EC80BE7F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67063" y="1489688"/>
                  <a:ext cx="103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372F17-F9F9-4F39-9066-726F3655905F}"/>
                    </a:ext>
                  </a:extLst>
                </p14:cNvPr>
                <p14:cNvContentPartPr/>
                <p14:nvPr/>
              </p14:nvContentPartPr>
              <p14:xfrm>
                <a:off x="6991823" y="1415888"/>
                <a:ext cx="84960" cy="4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372F17-F9F9-4F39-9066-726F3655905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82823" y="1407248"/>
                  <a:ext cx="102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F5C872-1402-4C03-AC68-6DC449DA8907}"/>
                    </a:ext>
                  </a:extLst>
                </p14:cNvPr>
                <p14:cNvContentPartPr/>
                <p14:nvPr/>
              </p14:nvContentPartPr>
              <p14:xfrm>
                <a:off x="6971303" y="1663568"/>
                <a:ext cx="144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F5C872-1402-4C03-AC68-6DC449DA890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62303" y="1654568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7372D6-2997-46BD-B8B0-588A9171075E}"/>
                    </a:ext>
                  </a:extLst>
                </p14:cNvPr>
                <p14:cNvContentPartPr/>
                <p14:nvPr/>
              </p14:nvContentPartPr>
              <p14:xfrm>
                <a:off x="7266863" y="1470968"/>
                <a:ext cx="73440" cy="13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372D6-2997-46BD-B8B0-588A917107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57863" y="1461968"/>
                  <a:ext cx="91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A245E5-6554-44CE-82D3-DA3D0E541D56}"/>
                    </a:ext>
                  </a:extLst>
                </p14:cNvPr>
                <p14:cNvContentPartPr/>
                <p14:nvPr/>
              </p14:nvContentPartPr>
              <p14:xfrm>
                <a:off x="7184423" y="1518488"/>
                <a:ext cx="198000" cy="1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A245E5-6554-44CE-82D3-DA3D0E541D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75423" y="1509848"/>
                  <a:ext cx="215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E19678-2CD1-41DE-BECE-2A03B11E6BA2}"/>
                    </a:ext>
                  </a:extLst>
                </p14:cNvPr>
                <p14:cNvContentPartPr/>
                <p14:nvPr/>
              </p14:nvContentPartPr>
              <p14:xfrm>
                <a:off x="7356863" y="1498328"/>
                <a:ext cx="156960" cy="11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E19678-2CD1-41DE-BECE-2A03B11E6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48223" y="1489688"/>
                  <a:ext cx="174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789162-F300-46C5-A26C-058DBD542148}"/>
                    </a:ext>
                  </a:extLst>
                </p14:cNvPr>
                <p14:cNvContentPartPr/>
                <p14:nvPr/>
              </p14:nvContentPartPr>
              <p14:xfrm>
                <a:off x="7420943" y="1326608"/>
                <a:ext cx="86400" cy="9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789162-F300-46C5-A26C-058DBD5421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12303" y="1317608"/>
                  <a:ext cx="10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71BD88-04BF-4606-94B3-7245D9D5DF36}"/>
                    </a:ext>
                  </a:extLst>
                </p14:cNvPr>
                <p14:cNvContentPartPr/>
                <p14:nvPr/>
              </p14:nvContentPartPr>
              <p14:xfrm>
                <a:off x="5853503" y="1517408"/>
                <a:ext cx="193320" cy="12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71BD88-04BF-4606-94B3-7245D9D5DF3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44503" y="1508768"/>
                  <a:ext cx="210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4EC72B-FF46-40BE-B2BC-3630B2C6C4E5}"/>
                    </a:ext>
                  </a:extLst>
                </p14:cNvPr>
                <p14:cNvContentPartPr/>
                <p14:nvPr/>
              </p14:nvContentPartPr>
              <p14:xfrm>
                <a:off x="6090383" y="1560608"/>
                <a:ext cx="220680" cy="32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4EC72B-FF46-40BE-B2BC-3630B2C6C4E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81743" y="1551608"/>
                  <a:ext cx="238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DDF8BF-E01B-4C58-ADB9-525FD9EEC66E}"/>
                    </a:ext>
                  </a:extLst>
                </p14:cNvPr>
                <p14:cNvContentPartPr/>
                <p14:nvPr/>
              </p14:nvContentPartPr>
              <p14:xfrm>
                <a:off x="6308543" y="1574288"/>
                <a:ext cx="74160" cy="85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DDF8BF-E01B-4C58-ADB9-525FD9EEC66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99903" y="1565288"/>
                  <a:ext cx="91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66DFD1-13E0-4A98-8161-110AC239823B}"/>
                    </a:ext>
                  </a:extLst>
                </p14:cNvPr>
                <p14:cNvContentPartPr/>
                <p14:nvPr/>
              </p14:nvContentPartPr>
              <p14:xfrm>
                <a:off x="6270023" y="1505168"/>
                <a:ext cx="138960" cy="10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66DFD1-13E0-4A98-8161-110AC23982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61023" y="1496528"/>
                  <a:ext cx="156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415D0C-C646-4280-982C-5F28B551C568}"/>
                    </a:ext>
                  </a:extLst>
                </p14:cNvPr>
                <p14:cNvContentPartPr/>
                <p14:nvPr/>
              </p14:nvContentPartPr>
              <p14:xfrm>
                <a:off x="6427703" y="1567448"/>
                <a:ext cx="97920" cy="8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415D0C-C646-4280-982C-5F28B551C56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19063" y="1558448"/>
                  <a:ext cx="115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4E6D5A-754D-41C8-B6E2-D8091B51E975}"/>
                    </a:ext>
                  </a:extLst>
                </p14:cNvPr>
                <p14:cNvContentPartPr/>
                <p14:nvPr/>
              </p14:nvContentPartPr>
              <p14:xfrm>
                <a:off x="6317903" y="1766528"/>
                <a:ext cx="177120" cy="12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4E6D5A-754D-41C8-B6E2-D8091B51E97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09263" y="1757528"/>
                  <a:ext cx="194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9B8847-1D7A-4B12-8137-371E4E60E5AF}"/>
                    </a:ext>
                  </a:extLst>
                </p14:cNvPr>
                <p14:cNvContentPartPr/>
                <p14:nvPr/>
              </p14:nvContentPartPr>
              <p14:xfrm>
                <a:off x="6509783" y="1773728"/>
                <a:ext cx="344520" cy="266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9B8847-1D7A-4B12-8137-371E4E60E5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00783" y="1764728"/>
                  <a:ext cx="362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AF77BD-E64F-44B1-8D79-6858EE32558A}"/>
                    </a:ext>
                  </a:extLst>
                </p14:cNvPr>
                <p14:cNvContentPartPr/>
                <p14:nvPr/>
              </p14:nvContentPartPr>
              <p14:xfrm>
                <a:off x="6755303" y="1746008"/>
                <a:ext cx="51480" cy="56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AF77BD-E64F-44B1-8D79-6858EE32558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46303" y="1737008"/>
                  <a:ext cx="69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1A7948-E2F9-4FC5-A00B-0377D3823225}"/>
                    </a:ext>
                  </a:extLst>
                </p14:cNvPr>
                <p14:cNvContentPartPr/>
                <p14:nvPr/>
              </p14:nvContentPartPr>
              <p14:xfrm>
                <a:off x="6709943" y="1670768"/>
                <a:ext cx="106560" cy="1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1A7948-E2F9-4FC5-A00B-0377D38232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00943" y="1662128"/>
                  <a:ext cx="124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8E66BF-8C7F-49DF-B3A6-E5E5F80B8BDD}"/>
                    </a:ext>
                  </a:extLst>
                </p14:cNvPr>
                <p14:cNvContentPartPr/>
                <p14:nvPr/>
              </p14:nvContentPartPr>
              <p14:xfrm>
                <a:off x="7506983" y="1594448"/>
                <a:ext cx="55800" cy="7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8E66BF-8C7F-49DF-B3A6-E5E5F80B8BD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97983" y="1585808"/>
                  <a:ext cx="73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F37CC2-B4C8-4F4A-B520-62362BE28D33}"/>
                    </a:ext>
                  </a:extLst>
                </p14:cNvPr>
                <p14:cNvContentPartPr/>
                <p14:nvPr/>
              </p14:nvContentPartPr>
              <p14:xfrm>
                <a:off x="7679423" y="1370528"/>
                <a:ext cx="232920" cy="21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F37CC2-B4C8-4F4A-B520-62362BE28D3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70423" y="1361888"/>
                  <a:ext cx="250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EC5267-EDCE-4024-8F83-B50E00DFB6F8}"/>
                    </a:ext>
                  </a:extLst>
                </p14:cNvPr>
                <p14:cNvContentPartPr/>
                <p14:nvPr/>
              </p14:nvContentPartPr>
              <p14:xfrm>
                <a:off x="7644863" y="1428848"/>
                <a:ext cx="338400" cy="1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EC5267-EDCE-4024-8F83-B50E00DFB6F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36223" y="1420208"/>
                  <a:ext cx="356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7EF10F-B938-4D7D-B85E-D178A1BDDFD9}"/>
                    </a:ext>
                  </a:extLst>
                </p14:cNvPr>
                <p14:cNvContentPartPr/>
                <p14:nvPr/>
              </p14:nvContentPartPr>
              <p14:xfrm>
                <a:off x="7911623" y="1470608"/>
                <a:ext cx="133560" cy="11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7EF10F-B938-4D7D-B85E-D178A1BDDF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02623" y="1461968"/>
                  <a:ext cx="151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A073DC-5B99-46B5-A79B-9BAFDCFB9089}"/>
                    </a:ext>
                  </a:extLst>
                </p14:cNvPr>
                <p14:cNvContentPartPr/>
                <p14:nvPr/>
              </p14:nvContentPartPr>
              <p14:xfrm>
                <a:off x="8091983" y="1470968"/>
                <a:ext cx="138240" cy="11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A073DC-5B99-46B5-A79B-9BAFDCFB908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82983" y="1461968"/>
                  <a:ext cx="155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FF09EC-43FF-4030-96FA-AA579800A597}"/>
                    </a:ext>
                  </a:extLst>
                </p14:cNvPr>
                <p14:cNvContentPartPr/>
                <p14:nvPr/>
              </p14:nvContentPartPr>
              <p14:xfrm>
                <a:off x="7974983" y="1381688"/>
                <a:ext cx="187200" cy="3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FF09EC-43FF-4030-96FA-AA579800A59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65983" y="1372688"/>
                  <a:ext cx="204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B56695-44C3-4B2A-A42B-23ED3075048A}"/>
                    </a:ext>
                  </a:extLst>
                </p14:cNvPr>
                <p14:cNvContentPartPr/>
                <p14:nvPr/>
              </p14:nvContentPartPr>
              <p14:xfrm>
                <a:off x="7988663" y="1595168"/>
                <a:ext cx="40680" cy="2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B56695-44C3-4B2A-A42B-23ED3075048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79663" y="1586528"/>
                  <a:ext cx="58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09F7A1-EA9C-49CA-AC5C-56E9EB88851A}"/>
                    </a:ext>
                  </a:extLst>
                </p14:cNvPr>
                <p14:cNvContentPartPr/>
                <p14:nvPr/>
              </p14:nvContentPartPr>
              <p14:xfrm>
                <a:off x="8365223" y="1415888"/>
                <a:ext cx="73800" cy="13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09F7A1-EA9C-49CA-AC5C-56E9EB8885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56223" y="1407248"/>
                  <a:ext cx="91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433B5D7-C511-4D36-BE64-6534E5F2C5AA}"/>
                    </a:ext>
                  </a:extLst>
                </p14:cNvPr>
                <p14:cNvContentPartPr/>
                <p14:nvPr/>
              </p14:nvContentPartPr>
              <p14:xfrm>
                <a:off x="8298263" y="1470248"/>
                <a:ext cx="215640" cy="1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433B5D7-C511-4D36-BE64-6534E5F2C5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89263" y="1461608"/>
                  <a:ext cx="233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39B831-9DB7-4AB0-BC6F-CCECE3C900E8}"/>
                    </a:ext>
                  </a:extLst>
                </p14:cNvPr>
                <p14:cNvContentPartPr/>
                <p14:nvPr/>
              </p14:nvContentPartPr>
              <p14:xfrm>
                <a:off x="8496263" y="1470968"/>
                <a:ext cx="157680" cy="10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39B831-9DB7-4AB0-BC6F-CCECE3C900E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87623" y="1461968"/>
                  <a:ext cx="175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CBBDF8-D83F-438E-A6A4-B36F5CCC4B1E}"/>
                    </a:ext>
                  </a:extLst>
                </p14:cNvPr>
                <p14:cNvContentPartPr/>
                <p14:nvPr/>
              </p14:nvContentPartPr>
              <p14:xfrm>
                <a:off x="8559263" y="1298888"/>
                <a:ext cx="89640" cy="87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CBBDF8-D83F-438E-A6A4-B36F5CCC4B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50623" y="1290248"/>
                  <a:ext cx="107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C73A9A-AB92-44C4-8C05-316F181093B5}"/>
                    </a:ext>
                  </a:extLst>
                </p14:cNvPr>
                <p14:cNvContentPartPr/>
                <p14:nvPr/>
              </p14:nvContentPartPr>
              <p14:xfrm>
                <a:off x="8757623" y="1449008"/>
                <a:ext cx="122040" cy="112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C73A9A-AB92-44C4-8C05-316F181093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48983" y="1440008"/>
                  <a:ext cx="139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9E2F33-B2A8-4220-9BBB-5E7A6169D07D}"/>
                    </a:ext>
                  </a:extLst>
                </p14:cNvPr>
                <p14:cNvContentPartPr/>
                <p14:nvPr/>
              </p14:nvContentPartPr>
              <p14:xfrm>
                <a:off x="8873903" y="1484648"/>
                <a:ext cx="134280" cy="9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9E2F33-B2A8-4220-9BBB-5E7A6169D0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65263" y="1476008"/>
                  <a:ext cx="151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D793C3B-5992-45ED-8451-D203ADA1441F}"/>
                    </a:ext>
                  </a:extLst>
                </p14:cNvPr>
                <p14:cNvContentPartPr/>
                <p14:nvPr/>
              </p14:nvContentPartPr>
              <p14:xfrm>
                <a:off x="9045623" y="1484648"/>
                <a:ext cx="127080" cy="97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D793C3B-5992-45ED-8451-D203ADA1441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36983" y="1476008"/>
                  <a:ext cx="144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0FA7BE-E734-4AAB-ADDD-5B1EB44DE0C8}"/>
                    </a:ext>
                  </a:extLst>
                </p14:cNvPr>
                <p14:cNvContentPartPr/>
                <p14:nvPr/>
              </p14:nvContentPartPr>
              <p14:xfrm>
                <a:off x="8732783" y="1319768"/>
                <a:ext cx="280800" cy="18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0FA7BE-E734-4AAB-ADDD-5B1EB44DE0C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23783" y="1311128"/>
                  <a:ext cx="298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75E1E4-B0F9-4BB2-B1BC-1312792DD08F}"/>
                    </a:ext>
                  </a:extLst>
                </p14:cNvPr>
                <p14:cNvContentPartPr/>
                <p14:nvPr/>
              </p14:nvContentPartPr>
              <p14:xfrm>
                <a:off x="7848983" y="1746008"/>
                <a:ext cx="119880" cy="15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75E1E4-B0F9-4BB2-B1BC-1312792DD08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40343" y="1737008"/>
                  <a:ext cx="137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6DE506-273D-492E-9E06-72D6E6FFEF89}"/>
                    </a:ext>
                  </a:extLst>
                </p14:cNvPr>
                <p14:cNvContentPartPr/>
                <p14:nvPr/>
              </p14:nvContentPartPr>
              <p14:xfrm>
                <a:off x="7775543" y="1773728"/>
                <a:ext cx="27072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6DE506-273D-492E-9E06-72D6E6FFEF8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66543" y="1764728"/>
                  <a:ext cx="28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AD52ED3-1A84-4C3E-9C8A-770E89008F8D}"/>
                    </a:ext>
                  </a:extLst>
                </p14:cNvPr>
                <p14:cNvContentPartPr/>
                <p14:nvPr/>
              </p14:nvContentPartPr>
              <p14:xfrm>
                <a:off x="8085863" y="1656728"/>
                <a:ext cx="88920" cy="229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AD52ED3-1A84-4C3E-9C8A-770E89008F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76863" y="1647728"/>
                  <a:ext cx="106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DF322C4-301C-4DFE-8229-EE531D412B98}"/>
                    </a:ext>
                  </a:extLst>
                </p14:cNvPr>
                <p14:cNvContentPartPr/>
                <p14:nvPr/>
              </p14:nvContentPartPr>
              <p14:xfrm>
                <a:off x="8229143" y="1759688"/>
                <a:ext cx="360" cy="171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DF322C4-301C-4DFE-8229-EE531D412B9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20503" y="1750688"/>
                  <a:ext cx="18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1CFFB7D-AAD3-4795-9962-B40DD8F0C8A7}"/>
                    </a:ext>
                  </a:extLst>
                </p14:cNvPr>
                <p14:cNvContentPartPr/>
                <p14:nvPr/>
              </p14:nvContentPartPr>
              <p14:xfrm>
                <a:off x="8250023" y="1732688"/>
                <a:ext cx="84240" cy="838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1CFFB7D-AAD3-4795-9962-B40DD8F0C8A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41383" y="1724048"/>
                  <a:ext cx="101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A12EEBF-18FA-43BE-A9A2-43057C80325F}"/>
                    </a:ext>
                  </a:extLst>
                </p14:cNvPr>
                <p14:cNvContentPartPr/>
                <p14:nvPr/>
              </p14:nvContentPartPr>
              <p14:xfrm>
                <a:off x="8332463" y="1600928"/>
                <a:ext cx="245160" cy="2491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A12EEBF-18FA-43BE-A9A2-43057C8032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323823" y="1592288"/>
                  <a:ext cx="262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B91E440-DA3C-449A-8A50-4F01B3A6E861}"/>
                    </a:ext>
                  </a:extLst>
                </p14:cNvPr>
                <p14:cNvContentPartPr/>
                <p14:nvPr/>
              </p14:nvContentPartPr>
              <p14:xfrm>
                <a:off x="8559263" y="1725488"/>
                <a:ext cx="339480" cy="1267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B91E440-DA3C-449A-8A50-4F01B3A6E8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50263" y="1716848"/>
                  <a:ext cx="35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A922F9E-6533-4B75-BCA4-27886B43A97B}"/>
                    </a:ext>
                  </a:extLst>
                </p14:cNvPr>
                <p14:cNvContentPartPr/>
                <p14:nvPr/>
              </p14:nvContentPartPr>
              <p14:xfrm>
                <a:off x="8600663" y="1635128"/>
                <a:ext cx="120240" cy="442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A922F9E-6533-4B75-BCA4-27886B43A9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91663" y="1626488"/>
                  <a:ext cx="137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3345FFA-46EE-4250-B0FD-CC97BC292DF8}"/>
                    </a:ext>
                  </a:extLst>
                </p14:cNvPr>
                <p14:cNvContentPartPr/>
                <p14:nvPr/>
              </p14:nvContentPartPr>
              <p14:xfrm>
                <a:off x="8751863" y="1622168"/>
                <a:ext cx="80640" cy="460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3345FFA-46EE-4250-B0FD-CC97BC292DF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43223" y="1613528"/>
                  <a:ext cx="98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940FE3B-9419-46A0-88BC-992881C66606}"/>
                    </a:ext>
                  </a:extLst>
                </p14:cNvPr>
                <p14:cNvContentPartPr/>
                <p14:nvPr/>
              </p14:nvContentPartPr>
              <p14:xfrm>
                <a:off x="6606983" y="1883528"/>
                <a:ext cx="360" cy="3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940FE3B-9419-46A0-88BC-992881C666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97983" y="18745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8ECC212-279C-435A-A295-D33A8134D10B}"/>
                    </a:ext>
                  </a:extLst>
                </p14:cNvPr>
                <p14:cNvContentPartPr/>
                <p14:nvPr/>
              </p14:nvContentPartPr>
              <p14:xfrm>
                <a:off x="8912423" y="1863008"/>
                <a:ext cx="66240" cy="590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8ECC212-279C-435A-A295-D33A8134D1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03783" y="1854008"/>
                  <a:ext cx="83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019B851-1C8F-47AD-9E12-935D5F5A2450}"/>
                    </a:ext>
                  </a:extLst>
                </p14:cNvPr>
                <p14:cNvContentPartPr/>
                <p14:nvPr/>
              </p14:nvContentPartPr>
              <p14:xfrm>
                <a:off x="8208623" y="2021408"/>
                <a:ext cx="111600" cy="1764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019B851-1C8F-47AD-9E12-935D5F5A24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99983" y="2012408"/>
                  <a:ext cx="129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9928FD7-33B3-4027-8519-866CD2EA2D49}"/>
                    </a:ext>
                  </a:extLst>
                </p14:cNvPr>
                <p14:cNvContentPartPr/>
                <p14:nvPr/>
              </p14:nvContentPartPr>
              <p14:xfrm>
                <a:off x="8366663" y="2014208"/>
                <a:ext cx="74160" cy="910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9928FD7-33B3-4027-8519-866CD2EA2D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57663" y="2005568"/>
                  <a:ext cx="91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C6FC88D-515D-4829-8E68-AF3F627F8AEE}"/>
                    </a:ext>
                  </a:extLst>
                </p14:cNvPr>
                <p14:cNvContentPartPr/>
                <p14:nvPr/>
              </p14:nvContentPartPr>
              <p14:xfrm>
                <a:off x="8414903" y="1945448"/>
                <a:ext cx="360" cy="126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C6FC88D-515D-4829-8E68-AF3F627F8A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06263" y="1936448"/>
                  <a:ext cx="1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0600991-E783-4182-9246-B03E5EE96F03}"/>
                    </a:ext>
                  </a:extLst>
                </p14:cNvPr>
                <p14:cNvContentPartPr/>
                <p14:nvPr/>
              </p14:nvContentPartPr>
              <p14:xfrm>
                <a:off x="8483303" y="2026088"/>
                <a:ext cx="63000" cy="705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0600991-E783-4182-9246-B03E5EE96F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74303" y="2017448"/>
                  <a:ext cx="80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EF1CE13-0315-444A-95EC-EAF44CB4FB77}"/>
                    </a:ext>
                  </a:extLst>
                </p14:cNvPr>
                <p14:cNvContentPartPr/>
                <p14:nvPr/>
              </p14:nvContentPartPr>
              <p14:xfrm>
                <a:off x="8573303" y="2007008"/>
                <a:ext cx="90000" cy="907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EF1CE13-0315-444A-95EC-EAF44CB4FB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64303" y="1998008"/>
                  <a:ext cx="107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D10769C-A475-4500-9D06-3FE1CFFF9EC0}"/>
                    </a:ext>
                  </a:extLst>
                </p14:cNvPr>
                <p14:cNvContentPartPr/>
                <p14:nvPr/>
              </p14:nvContentPartPr>
              <p14:xfrm>
                <a:off x="8757263" y="1953008"/>
                <a:ext cx="130320" cy="1760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D10769C-A475-4500-9D06-3FE1CFFF9E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48263" y="1944008"/>
                  <a:ext cx="147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BC17A61-BB23-4565-9C5C-92659FE1CADC}"/>
                    </a:ext>
                  </a:extLst>
                </p14:cNvPr>
                <p14:cNvContentPartPr/>
                <p14:nvPr/>
              </p14:nvContentPartPr>
              <p14:xfrm>
                <a:off x="8901983" y="2034728"/>
                <a:ext cx="69840" cy="889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BC17A61-BB23-4565-9C5C-92659FE1CAD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92983" y="2025728"/>
                  <a:ext cx="87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199F55-B482-405F-88AF-396E0CFA28F7}"/>
                    </a:ext>
                  </a:extLst>
                </p14:cNvPr>
                <p14:cNvContentPartPr/>
                <p14:nvPr/>
              </p14:nvContentPartPr>
              <p14:xfrm>
                <a:off x="8916743" y="2000168"/>
                <a:ext cx="18720" cy="100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199F55-B482-405F-88AF-396E0CFA28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08103" y="1991528"/>
                  <a:ext cx="36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60BF991-94A0-4783-8805-28CC9F789282}"/>
                    </a:ext>
                  </a:extLst>
                </p14:cNvPr>
                <p14:cNvContentPartPr/>
                <p14:nvPr/>
              </p14:nvContentPartPr>
              <p14:xfrm>
                <a:off x="8998463" y="2024648"/>
                <a:ext cx="170640" cy="990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60BF991-94A0-4783-8805-28CC9F7892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89463" y="2015648"/>
                  <a:ext cx="188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D76486D-668B-41F6-B713-86F47B14E568}"/>
                    </a:ext>
                  </a:extLst>
                </p14:cNvPr>
                <p14:cNvContentPartPr/>
                <p14:nvPr/>
              </p14:nvContentPartPr>
              <p14:xfrm>
                <a:off x="9040583" y="1938248"/>
                <a:ext cx="56520" cy="712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D76486D-668B-41F6-B713-86F47B14E5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31943" y="1929248"/>
                  <a:ext cx="74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0DE44AB-5280-4573-9E6F-B32E329F5CF1}"/>
                    </a:ext>
                  </a:extLst>
                </p14:cNvPr>
                <p14:cNvContentPartPr/>
                <p14:nvPr/>
              </p14:nvContentPartPr>
              <p14:xfrm>
                <a:off x="9033743" y="2188808"/>
                <a:ext cx="27720" cy="46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0DE44AB-5280-4573-9E6F-B32E329F5CF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25103" y="2179808"/>
                  <a:ext cx="45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5ED146E1-CCA2-4567-86F0-280300FCA66B}"/>
                    </a:ext>
                  </a:extLst>
                </p14:cNvPr>
                <p14:cNvContentPartPr/>
                <p14:nvPr/>
              </p14:nvContentPartPr>
              <p14:xfrm>
                <a:off x="9098903" y="2082608"/>
                <a:ext cx="80640" cy="1234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5ED146E1-CCA2-4567-86F0-280300FCA6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90263" y="2073968"/>
                  <a:ext cx="98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E30689F-5A91-4DF5-AC49-2E5DC4BE15C5}"/>
                    </a:ext>
                  </a:extLst>
                </p14:cNvPr>
                <p14:cNvContentPartPr/>
                <p14:nvPr/>
              </p14:nvContentPartPr>
              <p14:xfrm>
                <a:off x="8379263" y="2282408"/>
                <a:ext cx="473040" cy="1148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E30689F-5A91-4DF5-AC49-2E5DC4BE15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70263" y="2273768"/>
                  <a:ext cx="490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B5F7BFE-C872-4F2A-BE37-7CCEF9BF7479}"/>
                    </a:ext>
                  </a:extLst>
                </p14:cNvPr>
                <p14:cNvContentPartPr/>
                <p14:nvPr/>
              </p14:nvContentPartPr>
              <p14:xfrm>
                <a:off x="8517863" y="2199608"/>
                <a:ext cx="121320" cy="486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B5F7BFE-C872-4F2A-BE37-7CCEF9BF747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09223" y="2190608"/>
                  <a:ext cx="138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D5D97DC-1840-4B5B-AA3E-A619D8403AB3}"/>
                    </a:ext>
                  </a:extLst>
                </p14:cNvPr>
                <p14:cNvContentPartPr/>
                <p14:nvPr/>
              </p14:nvContentPartPr>
              <p14:xfrm>
                <a:off x="8638463" y="2158568"/>
                <a:ext cx="86040" cy="1396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D5D97DC-1840-4B5B-AA3E-A619D8403A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29823" y="2149568"/>
                  <a:ext cx="103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29C8C15-574D-48DD-83FC-4A14B1388545}"/>
                    </a:ext>
                  </a:extLst>
                </p14:cNvPr>
                <p14:cNvContentPartPr/>
                <p14:nvPr/>
              </p14:nvContentPartPr>
              <p14:xfrm>
                <a:off x="8504543" y="2427848"/>
                <a:ext cx="614520" cy="2260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29C8C15-574D-48DD-83FC-4A14B138854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95543" y="2418848"/>
                  <a:ext cx="632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623DB87-8C21-4F0D-9362-B2A00D6A5AC9}"/>
                    </a:ext>
                  </a:extLst>
                </p14:cNvPr>
                <p14:cNvContentPartPr/>
                <p14:nvPr/>
              </p14:nvContentPartPr>
              <p14:xfrm>
                <a:off x="8800103" y="2468168"/>
                <a:ext cx="360" cy="3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623DB87-8C21-4F0D-9362-B2A00D6A5A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91103" y="24591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7CD36AF-7CF8-4B51-8433-3EC01AD7CA42}"/>
                    </a:ext>
                  </a:extLst>
                </p14:cNvPr>
                <p14:cNvContentPartPr/>
                <p14:nvPr/>
              </p14:nvContentPartPr>
              <p14:xfrm>
                <a:off x="8841143" y="2419568"/>
                <a:ext cx="76320" cy="435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7CD36AF-7CF8-4B51-8433-3EC01AD7CA4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32503" y="2410928"/>
                  <a:ext cx="93960" cy="61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Performance: make your apps responsive and smooth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A4C6D2-7ACA-45C7-AD48-A71122A76841}"/>
              </a:ext>
            </a:extLst>
          </p:cNvPr>
          <p:cNvGrpSpPr/>
          <p:nvPr/>
        </p:nvGrpSpPr>
        <p:grpSpPr>
          <a:xfrm>
            <a:off x="893423" y="1869383"/>
            <a:ext cx="4487040" cy="62640"/>
            <a:chOff x="893423" y="1869383"/>
            <a:chExt cx="4487040" cy="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6939A81-AF22-4A2F-93C8-7B3DC0F94EF9}"/>
                    </a:ext>
                  </a:extLst>
                </p14:cNvPr>
                <p14:cNvContentPartPr/>
                <p14:nvPr/>
              </p14:nvContentPartPr>
              <p14:xfrm>
                <a:off x="893423" y="1869383"/>
                <a:ext cx="1289880" cy="7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6939A81-AF22-4A2F-93C8-7B3DC0F94E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4423" y="1860383"/>
                  <a:ext cx="1307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533672-3E9D-40BC-AB78-F1EF85B4CD92}"/>
                    </a:ext>
                  </a:extLst>
                </p14:cNvPr>
                <p14:cNvContentPartPr/>
                <p14:nvPr/>
              </p14:nvContentPartPr>
              <p14:xfrm>
                <a:off x="2509103" y="1931663"/>
                <a:ext cx="74808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533672-3E9D-40BC-AB78-F1EF85B4CD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0103" y="1922663"/>
                  <a:ext cx="76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52F4BB-CB41-41C7-BD01-42E74448A177}"/>
                    </a:ext>
                  </a:extLst>
                </p14:cNvPr>
                <p14:cNvContentPartPr/>
                <p14:nvPr/>
              </p14:nvContentPartPr>
              <p14:xfrm>
                <a:off x="3650303" y="1903583"/>
                <a:ext cx="748800" cy="2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52F4BB-CB41-41C7-BD01-42E74448A1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1663" y="1894943"/>
                  <a:ext cx="766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7C38D3-016F-4894-8BAD-BA3982886A8D}"/>
                    </a:ext>
                  </a:extLst>
                </p14:cNvPr>
                <p14:cNvContentPartPr/>
                <p14:nvPr/>
              </p14:nvContentPartPr>
              <p14:xfrm>
                <a:off x="4798703" y="1910783"/>
                <a:ext cx="581760" cy="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7C38D3-016F-4894-8BAD-BA3982886A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89703" y="1902143"/>
                  <a:ext cx="59940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9C256E-39AE-42BB-9B02-8768BD226C60}"/>
                  </a:ext>
                </a:extLst>
              </p14:cNvPr>
              <p14:cNvContentPartPr/>
              <p14:nvPr/>
            </p14:nvContentPartPr>
            <p14:xfrm>
              <a:off x="6029183" y="1911143"/>
              <a:ext cx="456480" cy="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9C256E-39AE-42BB-9B02-8768BD226C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0543" y="1902143"/>
                <a:ext cx="4741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67C0B6-B99B-4B3A-BA77-A21B89073B01}"/>
                  </a:ext>
                </a:extLst>
              </p14:cNvPr>
              <p14:cNvContentPartPr/>
              <p14:nvPr/>
            </p14:nvContentPartPr>
            <p14:xfrm>
              <a:off x="776423" y="2239823"/>
              <a:ext cx="1544400" cy="5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67C0B6-B99B-4B3A-BA77-A21B89073B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783" y="2230823"/>
                <a:ext cx="156204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411FF19-02C8-4335-980F-392093E6B6BD}"/>
              </a:ext>
            </a:extLst>
          </p:cNvPr>
          <p:cNvGrpSpPr/>
          <p:nvPr/>
        </p:nvGrpSpPr>
        <p:grpSpPr>
          <a:xfrm>
            <a:off x="1072343" y="2700623"/>
            <a:ext cx="7092360" cy="63360"/>
            <a:chOff x="1072343" y="2700623"/>
            <a:chExt cx="709236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9913CB-335E-43E7-862B-3F4AFEFDFE00}"/>
                    </a:ext>
                  </a:extLst>
                </p14:cNvPr>
                <p14:cNvContentPartPr/>
                <p14:nvPr/>
              </p14:nvContentPartPr>
              <p14:xfrm>
                <a:off x="1072343" y="2748863"/>
                <a:ext cx="1068120" cy="1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9913CB-335E-43E7-862B-3F4AFEFDFE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3703" y="2739863"/>
                  <a:ext cx="1085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1EF228-D74B-40B8-9A2C-8C47AE25C639}"/>
                    </a:ext>
                  </a:extLst>
                </p14:cNvPr>
                <p14:cNvContentPartPr/>
                <p14:nvPr/>
              </p14:nvContentPartPr>
              <p14:xfrm>
                <a:off x="2770463" y="2701703"/>
                <a:ext cx="101988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1EF228-D74B-40B8-9A2C-8C47AE25C6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61823" y="2693063"/>
                  <a:ext cx="103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3D84BB-4818-4F7E-812D-259E839202B6}"/>
                    </a:ext>
                  </a:extLst>
                </p14:cNvPr>
                <p14:cNvContentPartPr/>
                <p14:nvPr/>
              </p14:nvContentPartPr>
              <p14:xfrm>
                <a:off x="4386143" y="2728703"/>
                <a:ext cx="933480" cy="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3D84BB-4818-4F7E-812D-259E839202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77143" y="2719703"/>
                  <a:ext cx="951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8BE07D-C219-4AEE-86EC-1E7D3BC1988F}"/>
                    </a:ext>
                  </a:extLst>
                </p14:cNvPr>
                <p14:cNvContentPartPr/>
                <p14:nvPr/>
              </p14:nvContentPartPr>
              <p14:xfrm>
                <a:off x="6173543" y="2700623"/>
                <a:ext cx="1991160" cy="4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8BE07D-C219-4AEE-86EC-1E7D3BC1988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64543" y="2691623"/>
                  <a:ext cx="200880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EAABD2-6E30-4182-840B-B8262BD23645}"/>
                  </a:ext>
                </a:extLst>
              </p14:cNvPr>
              <p14:cNvContentPartPr/>
              <p14:nvPr/>
            </p14:nvContentPartPr>
            <p14:xfrm>
              <a:off x="934463" y="3203543"/>
              <a:ext cx="9892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EAABD2-6E30-4182-840B-B8262BD2364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5823" y="3194903"/>
                <a:ext cx="1006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FCFFA4-D51E-47FA-89C9-313C47386B33}"/>
                  </a:ext>
                </a:extLst>
              </p14:cNvPr>
              <p14:cNvContentPartPr/>
              <p14:nvPr/>
            </p14:nvContentPartPr>
            <p14:xfrm>
              <a:off x="893423" y="3551303"/>
              <a:ext cx="1149480" cy="10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FCFFA4-D51E-47FA-89C9-313C47386B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4423" y="3542663"/>
                <a:ext cx="116712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2ACBB21-C10D-4B4E-86AF-C59A7FEAFADD}"/>
              </a:ext>
            </a:extLst>
          </p:cNvPr>
          <p:cNvGrpSpPr/>
          <p:nvPr/>
        </p:nvGrpSpPr>
        <p:grpSpPr>
          <a:xfrm>
            <a:off x="7431743" y="3306503"/>
            <a:ext cx="199440" cy="112680"/>
            <a:chOff x="7431743" y="3306503"/>
            <a:chExt cx="19944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7C0A79-1FA1-48C4-A738-F3AB7490F50D}"/>
                    </a:ext>
                  </a:extLst>
                </p14:cNvPr>
                <p14:cNvContentPartPr/>
                <p14:nvPr/>
              </p14:nvContentPartPr>
              <p14:xfrm>
                <a:off x="7431743" y="3354743"/>
                <a:ext cx="14004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7C0A79-1FA1-48C4-A738-F3AB7490F5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23103" y="3346103"/>
                  <a:ext cx="157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07D298-48E6-4616-B209-C911418A0CBD}"/>
                    </a:ext>
                  </a:extLst>
                </p14:cNvPr>
                <p14:cNvContentPartPr/>
                <p14:nvPr/>
              </p14:nvContentPartPr>
              <p14:xfrm>
                <a:off x="7576103" y="3306503"/>
                <a:ext cx="55080" cy="11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07D298-48E6-4616-B209-C911418A0C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67103" y="3297863"/>
                  <a:ext cx="727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>
            <a:spLocks noGrp="1"/>
          </p:cNvSpPr>
          <p:nvPr>
            <p:ph type="body" idx="1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25" name="Google Shape;425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848</Words>
  <Application>Microsoft Office PowerPoint</Application>
  <PresentationFormat>On-screen Show (16:9)</PresentationFormat>
  <Paragraphs>210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Roboto</vt:lpstr>
      <vt:lpstr>Open Sans</vt:lpstr>
      <vt:lpstr>Arial</vt:lpstr>
      <vt:lpstr>GDT master</vt:lpstr>
      <vt:lpstr>GDT master</vt:lpstr>
      <vt:lpstr>GDT master</vt:lpstr>
      <vt:lpstr>Build your first app</vt:lpstr>
      <vt:lpstr>PowerPoint Presentation</vt:lpstr>
      <vt:lpstr>Contents</vt:lpstr>
      <vt:lpstr>Android Ecosystem</vt:lpstr>
      <vt:lpstr>What is Android?</vt:lpstr>
      <vt:lpstr>Android user interaction</vt:lpstr>
      <vt:lpstr>Android and sensors</vt:lpstr>
      <vt:lpstr>Android home screen</vt:lpstr>
      <vt:lpstr>Android app examples</vt:lpstr>
      <vt:lpstr>Android Software Developer Kit (SDK)</vt:lpstr>
      <vt:lpstr>Android Studio</vt:lpstr>
      <vt:lpstr>Google Play store</vt:lpstr>
      <vt:lpstr>Android Platform Architecture</vt:lpstr>
      <vt:lpstr>Android stack</vt:lpstr>
      <vt:lpstr>System and user apps</vt:lpstr>
      <vt:lpstr>Java API Framework</vt:lpstr>
      <vt:lpstr>Android runtime</vt:lpstr>
      <vt:lpstr>C/C++ libraries</vt:lpstr>
      <vt:lpstr>Hardware Abstraction Layer (HAL)</vt:lpstr>
      <vt:lpstr>Linux Kernel</vt:lpstr>
      <vt:lpstr>Older Android versions</vt:lpstr>
      <vt:lpstr>Newer Android versions</vt:lpstr>
      <vt:lpstr>App Development </vt:lpstr>
      <vt:lpstr>What is an Android app?</vt:lpstr>
      <vt:lpstr>Challenges of Android development</vt:lpstr>
      <vt:lpstr>App building blocks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LUONG HOANG LAM 20183780</cp:lastModifiedBy>
  <cp:revision>11</cp:revision>
  <dcterms:modified xsi:type="dcterms:W3CDTF">2022-02-17T14:10:09Z</dcterms:modified>
</cp:coreProperties>
</file>