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38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3920 154 24575,'-3'-5'0,"0"1"0,-1-1 0,1 1 0,-1-1 0,0 1 0,0 0 0,-1 0 0,1 1 0,-1-1 0,1 1 0,-1 0 0,0 0 0,-1 1 0,1-1 0,-8-1 0,-11-3 0,1 1 0,-35-4 0,22 4 0,-46-14 0,58 13 0,0 1 0,-1 1 0,0 1 0,-26-1 0,-118-4 0,-20 0 0,-1267 10-665,1336 9 266,1 0 13,67-10 386,-2-1 0,-102 13 0,-35 8-43,-23-2-169,167-12 212,29-5 0,0 2 0,0 0 0,-26 7 0,4 2 315,-1-2 0,-46 5 1,42-9 63,-67 20 1,98-20-380,0 0 0,0 1 0,1 0 0,-19 15 0,-12 7 0,33-23 0,1 0 0,-1 1 0,2 1 0,-1-1 0,1 2 0,0-1 0,1 1 0,0 1 0,0-1 0,1 1 0,0 1 0,1-1 0,0 1 0,1 0 0,0 1 0,1-1 0,0 1 0,1 0 0,0 0 0,0 0 0,1 13 0,0 32 0,8 62 0,-4-99 0,2-1 0,-1 0 0,2 0 0,1-1 0,0 1 0,1-1 0,10 18 0,3-4 0,2 0 0,1-1 0,53 53 0,-55-62 0,73 71 0,-90-89 0,139 110 0,-121-98 0,1-1 0,45 20 0,8 1 0,-41-19 0,0-2 0,56 18 0,18 1 0,-72-21 0,0-1 0,68 11 0,-13-9-3,118 9-113,-192-21 18,0 1 0,0 0 0,29 9 0,-29-6 46,0-2 1,0 0-1,27 2 0,72 3 52,44 1 0,-20-1-536,1 1-4,1401-11 15,-1415 11 524,3 0 1,1467-11 2320,-1578 0-2320,-1-1 0,20-4 0,29-3 0,-49 6 0,1 0 0,-1-1 0,0-1 0,22-9 0,-18 7 0,0 0 0,31-5 0,-6 3 0,-1-3 0,0-1 0,85-37 0,-113 42 0,-2 2 0,-4 1 0,1 0 0,-1-1 0,0-1 0,0 0 0,-1 0 0,0-1 0,15-13 0,-7 3 0,-16 15 0,0 0 0,0 0 0,0-1 0,-1 1 0,1-1 0,-1 0 0,0 0 0,0 0 0,0-1 0,-1 1 0,1-1 0,-1 1 0,0-1 0,-1 0 0,1 0 0,-1 0 0,2-7 0,-1-33 0,-1 1 0,-6-58 0,2 83 0,-1 0 0,-1 0 0,0 0 0,-2 1 0,-13-29 0,8 19 0,5 15 0,-1-1 0,0 1 0,-20-24 0,-5-7 0,13 15 0,-2 1 0,-1 2 0,-1 0 0,-1 1 0,-1 2 0,-1 0 0,-2 2 0,-40-23 0,23 12 0,33 23 0,0-1 0,-1 2 0,0 0 0,-22-9 0,10 7 0,-41-26 0,41 22 0,-42-18 0,-15-3 0,49 20 0,-67-21 0,64 27 0,15 4 0,1 0 0,-1-2 0,-29-14 0,24 10-17,-1 1 0,0 1 1,-1 2-1,0 0 0,-56-4 0,49 7-166,0-1 0,1-2 1,-44-15-1,40 11 155,-1 1 0,1 2 0,-1 2-1,-60-2 1,-31-4 38,-86-10-10,55 16 688,153 4-653,1 0-1,-1 0 1,1-1-1,-10-5 0,-30-8-68,4 11 70,0 2 0,-83 4-1,35 2-5,-75-3-1395,146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4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24575,'410'0'-1365,"-389"0"-5461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2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24575,'2'-4'0,"1"1"0,-1 0 0,1 1 0,0-1 0,0 1 0,1-1 0,-1 1 0,0 0 0,6-3 0,-3 1 0,0 1 0,0 0 0,1 0 0,-1 0 0,1 1 0,-1 0 0,1 0 0,-1 0 0,1 1 0,0 0 0,0 1 0,0-1 0,0 1 0,0 1 0,-1-1 0,1 1 0,0 0 0,9 4 0,-12-4 0,0 0 0,0 0 0,0 1 0,0 0 0,0-1 0,-1 2 0,1-1 0,-1 0 0,1 1 0,-1-1 0,0 1 0,0 0 0,0 0 0,-1 0 0,1 1 0,-1-1 0,1 0 0,-1 1 0,0 0 0,-1 0 0,1-1 0,-1 1 0,1 0 0,-1 0 0,0 0 0,0 1 0,-1-1 0,0 0 0,1 7 0,-1-9-65,0 0 0,-1 0 0,1 0 0,0 0 0,-1 0 0,1 0 0,-1 0 0,0 0 0,1 0 0,-1 0 0,0-1 0,0 1 0,0 0 0,0 0 0,0-1 0,-1 1 0,1-1 0,-1 1 0,1-1 0,-2 2 0,-9 3-6761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2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24575,'3'0'0,"5"0"0,0 4 0,3 0 0,2 0 0,0 3 0,3-1 0,-1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2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24575,'1'1'0,"-1"0"0,1-1 0,-1 1 0,1 0 0,-1 0 0,1 0 0,-1 0 0,1-1 0,0 1 0,0 0 0,-1-1 0,1 1 0,0-1 0,0 1 0,-1 0 0,1-1 0,0 0 0,0 1 0,0-1 0,0 1 0,0-1 0,0 0 0,0 0 0,0 0 0,0 0 0,0 1 0,0-1 0,0 0 0,0-1 0,0 1 0,1 0 0,33-4 0,-19-2 0,0-1 0,-1-1 0,0 0 0,-1-1 0,0-1 0,0 0 0,-1-1 0,-1-1 0,0 1 0,0-2 0,11-16 0,-16 21 0,-2 0 0,1 0 0,-1 0 0,-1-1 0,1 0 0,-1 0 0,-1 0 0,0-1 0,0 1 0,-1-1 0,0 1 0,-1-1 0,0 0 0,0 0 0,-1 0 0,0 1 0,-2-14 0,2 22 0,-1-1 0,1 1 0,0 0 0,0-1 0,0 1 0,-1 0 0,1-1 0,-1 1 0,1 0 0,-1-1 0,1 1 0,-1 0 0,0 0 0,1 0 0,-1 0 0,0 0 0,0 0 0,0 0 0,0 0 0,0 0 0,0 0 0,0 0 0,0 0 0,0 1 0,-1-1 0,1 0 0,0 1 0,0-1 0,-1 1 0,1 0 0,-3-1 0,2 1 0,0 1 0,0-1 0,0 1 0,0-1 0,1 1 0,-1 0 0,0 0 0,0 0 0,1 0 0,-1 0 0,1 0 0,-1 0 0,1 1 0,-1-1 0,1 0 0,0 1 0,-1-1 0,1 1 0,0 0 0,0-1 0,-1 4 0,-59 127 0,53-115 0,0 0 0,2 1 0,0 0 0,1 0 0,-5 34 0,6-9 0,1 62 0,3-102 0,0 0 0,0 0 0,0 1 0,1-1 0,-1 0 0,1 0 0,0 0 0,-1 0 0,2 0 0,-1 0 0,0 0 0,0 0 0,1 0 0,0 0 0,0-1 0,-1 1 0,2 0 0,-1-1 0,0 0 0,5 4 0,-2-3 0,0 0 0,0-1 0,0 0 0,0 0 0,1-1 0,-1 1 0,0-1 0,1 0 0,-1-1 0,1 1 0,8-1 0,1 0 0,-1-1 0,1 0 0,0-1 0,20-6 0,-28 6 0,0 0 0,0 0 0,-1-1 0,1 0 0,-1-1 0,0 1 0,0-1 0,0 0 0,0-1 0,-1 0 0,7-6 0,8-11 0,-15 18 0,-1 0 0,1-1 0,-1 1 0,0-1 0,-1 0 0,1 0 0,-1 0 0,0 0 0,0-1 0,-1 1 0,0-1 0,0 0 0,0 1 0,1-10 0,-1-31 120,-2 44-191,-1 0 1,1 0-1,-1 0 0,1 0 0,-1 0 1,1 0-1,-1 0 0,0 1 1,0-1-1,0 0 0,0 0 0,0 1 1,0-1-1,-1 1 0,1-1 1,0 1-1,-1-1 0,1 1 0,-1 0 1,-2-2-1,-9-2-6755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2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20 24575,'-10'0'0,"-8"-1"0,0 2 0,0 0 0,1 1 0,-26 5 0,38-5 0,1-1 0,-1 1 0,0 0 0,1 0 0,0 0 0,-1 0 0,1 1 0,0 0 0,0 0 0,0 0 0,1 1 0,-1-1 0,1 1 0,0 0 0,-1-1 0,2 1 0,-1 1 0,0-1 0,1 0 0,0 1 0,-2 4 0,3-5 0,0 1 0,-1-1 0,1 0 0,1 0 0,-1 0 0,1 1 0,-1-1 0,1 0 0,0 0 0,1 1 0,-1-1 0,1 0 0,0 0 0,0 1 0,0-1 0,3 6 0,-2-8 0,-1 1 0,1-1 0,0 0 0,-1 0 0,1 0 0,0 0 0,0 0 0,1 0 0,-1 0 0,0-1 0,1 1 0,-1-1 0,1 0 0,-1 1 0,1-1 0,-1 0 0,1-1 0,0 1 0,0 0 0,-1-1 0,1 0 0,0 1 0,0-1 0,0 0 0,-1 0 0,5-1 0,-2 0 0,1 0 0,0-1 0,-1 0 0,1 0 0,-1 0 0,0 0 0,1-1 0,-1 0 0,0 0 0,-1 0 0,1-1 0,0 0 0,-1 0 0,0 0 0,6-8 0,0 0 0,0-1 0,-1-1 0,-1 0 0,10-21 0,-14 22 0,-1 1 0,0-1 0,1-20 0,-4 31 0,-1 32 0,1 9 0,-12 69 0,11-103 0,-5 49 0,5-52 0,1 0 0,0-1 0,0 1 0,0 0 0,0 0 0,0 0 0,0-1 0,1 1 0,-1 0 0,1 0 0,-1-1 0,1 1 0,0 0 0,-1-1 0,1 1 0,0-1 0,0 1 0,0-1 0,0 1 0,0-1 0,1 0 0,-1 1 0,0-1 0,1 0 0,2 2 0,-3-3 0,1 0 0,-1 0 0,1 0 0,-1 0 0,1 0 0,-1 0 0,0 0 0,1 0 0,-1-1 0,1 1 0,-1 0 0,1-1 0,-1 1 0,0-1 0,1 0 0,-1 1 0,0-1 0,2-1 0,26-22 0,-16 13 0,-6 5 0,-1-1 0,0 1 0,0-1 0,-1 0 0,0-1 0,0 1 0,-1-1 0,5-11 0,-3 8 0,-1 1 0,1-1 0,11-13 0,-16 24 0,-1-1 0,0 0 0,1 1 0,-1-1 0,1 0 0,-1 1 0,1-1 0,-1 1 0,1-1 0,-1 1 0,1-1 0,0 1 0,-1-1 0,1 1 0,0 0 0,-1-1 0,1 1 0,0 0 0,0 0 0,-1-1 0,1 1 0,0 0 0,0 0 0,-1 0 0,1 0 0,0 0 0,0 0 0,-1 0 0,1 0 0,1 1 0,-1 0 0,0 0 0,0 0 0,0 0 0,0 0 0,0 0 0,0 0 0,-1 1 0,1-1 0,0 0 0,-1 1 0,1-1 0,-1 1 0,0-1 0,1 3 0,3 58 0,-4-59 0,0 15 0,1 33 0,-1-48 0,1-1 0,-1 1 0,0 0 0,1-1 0,0 1 0,0-1 0,0 0 0,0 1 0,0-1 0,0 0 0,1 0 0,-1 1 0,1-1 0,-1 0 0,5 3 0,-5-5 0,0 1 0,1-1 0,-1 0 0,0 0 0,0 1 0,1-1 0,-1 0 0,0-1 0,1 1 0,-1 0 0,0 0 0,0 0 0,1-1 0,-1 1 0,0-1 0,0 1 0,0-1 0,1 1 0,-1-1 0,0 0 0,0 1 0,0-1 0,0 0 0,0 0 0,0 0 0,0 0 0,-1 0 0,2-1 0,26-31 0,-20 21 0,-7 9 0,0 0 0,1 0 0,0 0 0,-1 1 0,1-1 0,0 1 0,0 0 0,1-1 0,-1 1 0,0 0 0,4-2 0,-5 4 0,-1 0 0,1 0 0,-1 0 0,1 0 0,-1 0 0,1 0 0,-1 0 0,1 0 0,-1 0 0,1 1 0,-1-1 0,1 0 0,-1 0 0,1 0 0,-1 1 0,0-1 0,1 0 0,-1 1 0,1-1 0,-1 0 0,0 1 0,1-1 0,-1 0 0,0 1 0,1-1 0,-1 1 0,0-1 0,0 1 0,1-1 0,-1 0 0,0 1 0,0-1 0,0 1 0,0-1 0,0 1 0,1-1 0,-1 1 0,0-1 0,0 1 0,0-1 0,-1 2 0,5 27 0,-4-23 0,1-1 0,9 49 0,-10-52 0,1 0 0,-1 0 0,1 0 0,0 0 0,0 0 0,0 0 0,0 0 0,0-1 0,0 1 0,0 0 0,1-1 0,-1 1 0,0-1 0,1 1 0,-1-1 0,1 0 0,0 0 0,-1 0 0,1 0 0,0 0 0,0 0 0,3 1 0,-4-2 4,0 1-1,0-1 0,0 0 1,0 0-1,0 0 1,0-1-1,0 1 0,0 0 1,-1 0-1,1 0 1,0-1-1,0 1 0,0 0 1,0-1-1,-1 1 1,1-1-1,0 1 0,0-1 1,-1 1-1,1-1 1,0 0-1,-1 1 0,1-1 1,-1 0-1,1 1 1,-1-1-1,1 0 0,-1 0 1,1 1-1,-1-1 1,1-1-1,6-28-1411,-7 29 1342,2-19-6760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2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24575,'8'0'0,"1"1"0,-1 0 0,0 1 0,0 0 0,0 0 0,0 1 0,9 4 0,55 31 0,-56-29 0,7 4 0,-8-6 0,0 2 0,-1 0 0,23 18 0,-37-26 0,1-1 0,0 1 0,0 0 0,-1-1 0,1 1 0,0-1 0,-1 1 0,1 0 0,-1 0 0,1-1 0,-1 1 0,1 0 0,-1 0 0,0 0 0,1 0 0,-1-1 0,0 1 0,1 0 0,-1 0 0,0 0 0,0 0 0,0 0 0,0 0 0,0 0 0,0 0 0,0 0 0,0 0 0,-1-1 0,1 1 0,0 0 0,0 0 0,-1 0 0,1 0 0,0 0 0,-1-1 0,1 1 0,-1 0 0,1 0 0,-1-1 0,0 1 0,1 0 0,-1-1 0,0 1 0,1 0 0,-1-1 0,0 1 0,0-1 0,0 1 0,0-1 0,-8 5 0,0-1 0,0 0 0,0 0 0,-10 2 0,-1 1 0,-12 6-67,-1-2-1,-1-1 1,-63 10-1,50-11-1027,28-6-5731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2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11 24575,'0'-1'0,"0"1"0,0-1 0,-1 1 0,1-1 0,0 1 0,0-1 0,-1 1 0,1-1 0,0 1 0,0 0 0,-1-1 0,1 1 0,-1-1 0,1 1 0,0 0 0,-1-1 0,1 1 0,-1 0 0,1-1 0,-1 1 0,1 0 0,-1 0 0,1-1 0,-1 1 0,1 0 0,-1 0 0,1 0 0,-1 0 0,1 0 0,-1 0 0,1 0 0,-1 0 0,0 0 0,1 0 0,-1 0 0,1 0 0,-1 0 0,1 0 0,-1 0 0,1 1 0,-1-1 0,1 0 0,-1 0 0,1 1 0,-1-1 0,1 0 0,-1 1 0,-25 13 0,20-6 0,1 0 0,-1 1 0,1-1 0,1 1 0,0 0 0,0 0 0,0 1 0,1-1 0,1 1 0,0 0 0,0 0 0,1 0 0,0 0 0,1 15 0,0-23 0,0 0 0,0 0 0,1 0 0,-1 0 0,1 0 0,-1 0 0,1 0 0,0 0 0,0 0 0,0 0 0,0 0 0,0 0 0,0-1 0,0 1 0,0 0 0,1-1 0,-1 1 0,1-1 0,-1 1 0,1-1 0,2 2 0,0-1 0,1 0 0,-1 0 0,1 0 0,-1-1 0,1 1 0,0-1 0,0 0 0,-1-1 0,7 1 0,5-1 0,0 0 0,0-1 0,0-1 0,29-7 0,-28 5 0,0-2 0,0 0 0,-1-1 0,1 0 0,-1-1 0,-1-1 0,0-1 0,0 0 0,-1-1 0,21-20 0,-20 15 0,-4 5 0,0-1 0,-1 0 0,11-18 0,-21 30 0,0 0 0,0-1 0,0 1 0,0 0 0,0-1 0,0 1 0,0 0 0,1-1 0,-1 1 0,0 0 0,0 0 0,0-1 0,0 1 0,1 0 0,-1 0 0,0-1 0,0 1 0,0 0 0,1 0 0,-1 0 0,0-1 0,0 1 0,1 0 0,-1 0 0,0 0 0,1 0 0,-1-1 0,0 1 0,0 0 0,1 0 0,-1 0 0,0 0 0,1 0 0,-1 0 0,0 0 0,1 0 0,-1 0 0,0 0 0,1 0 0,-1 0 0,0 0 0,1 1 0,3 15 0,-4 36 0,0-45 0,-1 24 0,-1-19 0,2-1 0,0 1 0,0-1 0,1 1 0,4 20 0,-5-31 0,0 1 0,1-1 0,-1 1 0,1-1 0,0 0 0,0 1 0,-1-1 0,1 0 0,0 1 0,0-1 0,0 0 0,0 0 0,0 0 0,1 0 0,-1 0 0,0 0 0,0 0 0,1 0 0,-1 0 0,0 0 0,1-1 0,-1 1 0,1-1 0,-1 1 0,1-1 0,-1 0 0,1 1 0,-1-1 0,1 0 0,0 0 0,-1 0 0,1 0 0,-1 0 0,1-1 0,-1 1 0,1 0 0,-1-1 0,4 0 0,-1-1 0,0 0 0,1 1 0,-1-2 0,0 1 0,0 0 0,0-1 0,-1 0 0,1 0 0,0 0 0,-1 0 0,6-7 0,5-3 0,-14 13 0,1 0 0,-1-1 0,1 1 0,-1 0 0,1 0 0,-1 0 0,1 1 0,-1-1 0,1 0 0,-1 0 0,1 0 0,-1 0 0,0 0 0,1 0 0,-1 1 0,1-1 0,-1 0 0,1 0 0,-1 1 0,0-1 0,1 0 0,-1 0 0,0 1 0,1 0 0,2 2 0,-1 1 0,0 0 0,0 0 0,0 1 0,0-1 0,1 5 0,0 1 0,3 6 0,-1-4 0,-1 0 0,1 0 0,10 16 0,-13-25 0,0 0 0,1 0 0,-1-1 0,0 1 0,1-1 0,-1 1 0,1-1 0,0 0 0,0 0 0,0 0 0,0 0 0,0-1 0,0 1 0,0-1 0,1 1 0,-1-1 0,5 1 0,5 0 0,-1-1 0,0 0 0,1-1 0,-1 0 0,13-2 0,-19 2 0,-1-1 0,1-1 0,0 1 0,-1-1 0,0 0 0,1 0 0,-1-1 0,0 1 0,0-1 0,0 0 0,-1-1 0,9-6 0,5-7-80,-12 12-80,0-1-1,0 1 0,0-1 1,-1 0-1,0-1 0,-1 1 1,6-10-1,-4-1-6665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2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24575,'34'-1'0,"32"1"0,-61 0 0,0 1 0,0 0 0,-1 0 0,1 0 0,0 1 0,-1-1 0,1 1 0,0 0 0,-1 0 0,7 5 0,-1 1 0,1 0 0,-1-1 0,1 0 0,1-1 0,21 9 0,-30-14 0,0 0 0,0 0 0,0-1 0,0 1 0,0-1 0,0 1 0,0-1 0,0 0 0,0-1 0,0 1 0,0 0 0,-1-1 0,1 1 0,0-1 0,0 0 0,0 0 0,0 0 0,0 0 0,-1-1 0,1 1 0,-1-1 0,1 0 0,-1 0 0,1 0 0,-1 0 0,0 0 0,0 0 0,0 0 0,0-1 0,-1 1 0,3-4 0,34-79-1365,-27 70-5461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0 476 24575,'0'0'0,"1"1"0,-1 0 0,0 0 0,1 0 0,-1-1 0,1 1 0,-1 0 0,1 0 0,-1-1 0,1 1 0,-1 0 0,1-1 0,0 1 0,-1-1 0,1 1 0,0-1 0,0 1 0,-1-1 0,1 1 0,0-1 0,0 0 0,0 1 0,0-1 0,-1 0 0,1 0 0,0 1 0,0-1 0,0 0 0,2 0 0,27 0 0,-16-4 0,-1-1 0,0 1 0,0-2 0,-1 0 0,0-1 0,0 0 0,0-1 0,14-11 0,6-4 0,-17 14 0,-1-1 0,0 0 0,-1-1 0,0 0 0,-1-1 0,0-1 0,0 0 0,13-21 0,11-19 0,-25 40 0,-2-1 0,16-28 0,-21 33 0,-1-1 0,1 0 0,-1 0 0,-1-1 0,0 1 0,0-16 0,-1 23 0,-1 0 0,1 1 0,-1-1 0,0 0 0,0 1 0,-1-1 0,1 0 0,-1 1 0,1-1 0,-1 0 0,0 1 0,0-1 0,0 1 0,0-1 0,0 1 0,0-1 0,-1 1 0,1 0 0,-1 0 0,0 0 0,0 0 0,1 0 0,-1 0 0,-1 0 0,1 1 0,0-1 0,0 1 0,-1-1 0,-2 0 0,3 1 0,1 1 0,-1 0 0,1 0 0,-1-1 0,0 1 0,1 1 0,-1-1 0,0 0 0,1 0 0,-1 0 0,1 1 0,-1-1 0,1 1 0,-1-1 0,1 1 0,-1 0 0,1 0 0,0-1 0,-1 1 0,1 0 0,0 0 0,-1 0 0,1 1 0,0-1 0,0 0 0,0 0 0,0 1 0,0-1 0,1 0 0,-1 1 0,0-1 0,0 1 0,0 1 0,-3 7 0,0 0 0,1 1 0,-4 17 0,6-19 0,-15 36 0,12-35 0,0 0 0,1-1 0,-3 17 0,-2 23 0,1-14 0,-2 69 0,9-58 0,2 74 0,-3-118 0,1-1 0,0 1 0,1-1 0,-1 1 0,0-1 0,0 0 0,0 1 0,1-1 0,-1 1 0,1-1 0,-1 0 0,1 0 0,0 1 0,-1-1 0,1 0 0,0 0 0,0 0 0,0 1 0,0-1 0,0 0 0,0 0 0,0-1 0,0 1 0,0 0 0,1 0 0,0 0 0,-1-1 0,1 0 0,-1 0 0,0 0 0,1 0 0,-1-1 0,0 1 0,0 0 0,1-1 0,-1 1 0,0-1 0,0 1 0,0-1 0,0 0 0,1 1 0,-1-1 0,0 0 0,0 0 0,-1 0 0,1 0 0,0 0 0,0 0 0,0 0 0,-1 0 0,1 0 0,0 0 0,-1 0 0,2-3 0,12-19 0,2 0 0,1 1 0,0 1 0,30-27 0,-40 42 0,1 1 0,0 0 0,0 1 0,0 0 0,0 0 0,1 1 0,0 0 0,-1 0 0,1 1 0,0 0 0,0 1 0,1 0 0,-1 0 0,0 1 0,0 0 0,12 2 0,-19-1 0,1 0 0,-1 0 0,1 0 0,-1 0 0,1 0 0,-1 0 0,1 1 0,-1 0 0,0-1 0,0 1 0,0 0 0,0 0 0,0 0 0,0 0 0,-1 0 0,1 0 0,-1 1 0,1-1 0,1 5 0,3 7 0,-1 0 0,6 23 0,-5-13 0,-3-14 0,1 0 0,0 0 0,0-1 0,0 1 0,1-1 0,1 0 0,0-1 0,9 12 0,-13-18 0,1 1 0,-1-1 0,1 0 0,0 0 0,0 0 0,-1 0 0,1-1 0,0 1 0,0-1 0,0 0 0,1 0 0,-1 0 0,0 0 0,0 0 0,1-1 0,-1 0 0,0 1 0,1-1 0,-1 0 0,0-1 0,1 1 0,-1-1 0,0 1 0,1-1 0,-1 0 0,0 0 0,0 0 0,0-1 0,0 1 0,4-3 0,-5 3 0,9-5 0,1 0 0,-1 0 0,-1-1 0,1 0 0,-1-1 0,-1 0 0,14-14 0,-1-1 0,-12 13 0,0-1 0,0-1 0,15-22 0,-23 31 0,0 0 0,-1 0 0,1 0 0,-1-1 0,0 1 0,0 0 0,0-1 0,0 1 0,-1 0 0,1-1 0,-1 1 0,0-1 0,0 1 0,0-1 0,0 1 0,-1-1 0,1 1 0,-1-1 0,0 1 0,0-1 0,-3-4 0,4 6 0,-1 1 0,0-1 0,1 1 0,-1 0 0,0-1 0,0 1 0,0 0 0,0-1 0,0 1 0,-1 0 0,1 0 0,0 0 0,-1 0 0,1 0 0,0 0 0,-1 0 0,1 1 0,-1-1 0,1 0 0,-1 1 0,0-1 0,1 1 0,-1 0 0,-2-1 0,1 1 0,0 1 0,-1-1 0,1 1 0,0 0 0,0 0 0,0 0 0,0 0 0,0 0 0,0 1 0,1-1 0,-1 1 0,-2 2 0,-4 3 0,0 1 0,0-1 0,1 2 0,1-1 0,-1 1 0,-6 12 0,9-12 0,0 0 0,1 1 0,0 0 0,1 0 0,0 0 0,0 0 0,1 0 0,1 0 0,0 1 0,0-1 0,1 1 0,0-1 0,1 0 0,1 11 0,-2-19 0,0 0 0,1 0 0,-1 0 0,0-1 0,1 1 0,-1 0 0,1 0 0,-1-1 0,1 1 0,0 0 0,0-1 0,-1 1 0,1-1 0,0 1 0,1-1 0,-1 1 0,0-1 0,0 0 0,1 0 0,-1 1 0,0-1 0,1 0 0,-1 0 0,1 0 0,0-1 0,-1 1 0,1 0 0,0-1 0,-1 1 0,1-1 0,0 1 0,0-1 0,-1 0 0,1 0 0,0 1 0,0-1 0,0-1 0,2 1 0,1-1 0,-1 0 0,1-1 0,-1 1 0,0-1 0,0 0 0,0 0 0,0-1 0,0 1 0,0-1 0,0 0 0,-1 0 0,0 0 0,1 0 0,3-6 0,-1 0-227,0 0-1,0-1 1,-1 1-1,0-1 1,3-11-1,-3 5-6598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3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16 24575,'0'-1'0,"1"0"0,-1 1 0,0-1 0,0 0 0,0 1 0,1-1 0,-1 0 0,0 1 0,1-1 0,-1 0 0,0 1 0,1-1 0,-1 1 0,1-1 0,-1 1 0,1-1 0,-1 1 0,1-1 0,-1 1 0,1-1 0,-1 1 0,1 0 0,0-1 0,-1 1 0,1 0 0,0-1 0,-1 1 0,1 0 0,0 0 0,0 0 0,-1 0 0,1 0 0,0 0 0,-1 0 0,1 0 0,0 0 0,0 0 0,-1 0 0,1 0 0,0 0 0,-1 1 0,1-1 0,1 1 0,1-1 0,-1 1 0,1 0 0,0 0 0,0 0 0,0 0 0,-1 0 0,1 1 0,0-1 0,2 3 0,-3-1 0,0-1 0,0 1 0,-1 0 0,1-1 0,-1 1 0,0 0 0,0 0 0,0 0 0,0 0 0,0 0 0,-1 0 0,1 1 0,-1-1 0,0 0 0,0 0 0,0 0 0,0 0 0,-1 0 0,1 1 0,-1-1 0,0 0 0,-2 5 0,1-2 0,0-1 0,-1 1 0,1 0 0,-1-1 0,-1 0 0,1 1 0,-1-1 0,0 0 0,0-1 0,-8 8 0,6-7-136,0 1-1,1-1 1,-1 1-1,1 0 1,1 0-1,-1 1 1,1-1-1,0 1 0,-5 13 1,4-5-6690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3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24575,'-1'32'0,"0"-22"0,1 0 0,-1-1 0,2 1 0,-1 0 0,1 0 0,1-1 0,0 1 0,3 9 0,-5-19 0,0 1 0,0-1 0,0 0 0,1 0 0,-1 1 0,0-1 0,0 0 0,0 1 0,1-1 0,-1 0 0,0 0 0,0 0 0,1 1 0,-1-1 0,0 0 0,0 0 0,1 0 0,-1 0 0,0 0 0,1 1 0,-1-1 0,0 0 0,1 0 0,-1 0 0,0 0 0,1 0 0,-1 0 0,0 0 0,1 0 0,-1 0 0,0 0 0,1 0 0,-1 0 0,0-1 0,0 1 0,1 0 0,-1 0 0,0 0 0,1 0 0,-1 0 0,0-1 0,0 1 0,1 0 0,-1 0 0,0 0 0,0-1 0,1 1 0,-1-1 0,14-14 0,-11 11 0,0 0 0,0 1 0,1-1 0,-1 1 0,1 0 0,0 0 0,0 0 0,0 0 0,0 1 0,9-4 0,-11 5 0,-1 1 0,0 0 0,1 0 0,-1-1 0,1 1 0,-1 0 0,0 1 0,1-1 0,-1 0 0,1 0 0,-1 1 0,0-1 0,1 0 0,-1 1 0,0-1 0,1 1 0,-1 0 0,0-1 0,0 1 0,0 0 0,0 0 0,0 0 0,0 0 0,0 0 0,0 0 0,0 0 0,0 0 0,0 0 0,0 1 0,-1-1 0,1 0 0,0 0 0,-1 1 0,1-1 0,-1 0 0,0 1 0,1-1 0,-1 2 0,8 47 0,-8-42 0,1 0 0,0 0 0,1 0 0,0 0 0,3 9 0,-4-15 0,0 1 0,1-1 0,-1 0 0,0 1 0,1-1 0,0 0 0,-1 0 0,1 0 0,0-1 0,0 1 0,0 0 0,0-1 0,1 1 0,-1-1 0,0 0 0,1 1 0,-1-1 0,1 0 0,-1-1 0,4 2 0,11 1-170,1-2-1,-1 1 0,1-2 1,-1 0-1,0-2 0,1 0 1,29-7-1,-27 5-6655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4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24575,'36'0'0,"-13"1"0,0-1 0,43-6 0,-59 4 0,1 1 0,-1-2 0,0 1 0,1-1 0,-1 0 0,0 0 0,-1-1 0,1 0 0,-1 0 0,1-1 0,-1 0 0,8-8 0,-9 8 0,-1 0 0,0 0 0,0-1 0,0 0 0,0 0 0,-1 0 0,0 0 0,-1-1 0,1 1 0,-1-1 0,0 1 0,-1-1 0,1 0 0,-1 0 0,-1 1 0,1-1 0,-2-12 0,-1 79 0,0-28 0,2 0 0,3 32 0,-3-60 0,1-1 0,0 0 0,0 1 0,0-1 0,0 0 0,0 0 0,0 0 0,1 0 0,0 0 0,0 0 0,-1 0 0,2 0 0,-1 0 0,0-1 0,0 1 0,1-1 0,0 0 0,-1 0 0,1 0 0,0 0 0,0 0 0,0-1 0,0 1 0,6 1 0,-2-1 0,1 0 0,0 0 0,-1-1 0,1-1 0,0 1 0,0-1 0,0 0 0,-1-1 0,15-2 0,-18 2 0,-1-1 0,1 1 0,-1 0 0,1-1 0,-1 0 0,0 0 0,1 0 0,-1 0 0,0-1 0,-1 1 0,1-1 0,0 1 0,-1-1 0,1 0 0,-1 0 0,0 0 0,0-1 0,2-3 0,1-4 0,0 0 0,0 0 0,-2 0 0,4-16 0,-7 27 0,0 0 0,0 0 0,0 0 0,0-1 0,0 1 0,0 0 0,0-1 0,0 1 0,0 0 0,0 0 0,0-1 0,0 1 0,0 0 0,0 0 0,0-1 0,0 1 0,0 0 0,0 0 0,0-1 0,0 1 0,0 0 0,0 0 0,1 0 0,-1-1 0,0 1 0,0 0 0,0 0 0,0 0 0,1-1 0,-1 1 0,0 0 0,0 0 0,0 0 0,1 0 0,-1-1 0,0 1 0,0 0 0,1 0 0,-1 0 0,0 0 0,0 0 0,1 0 0,-1 0 0,0 0 0,0 0 0,1 0 0,-1 0 0,6 14 0,1 23 0,-7-33-170,1 0-1,0 0 0,0 0 1,0 0-1,1 0 0,-1 0 1,4 4-1,3 4-6655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5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24 24575,'-20'-5'0,"18"4"0,0 0 0,0 0 0,0 0 0,-1 0 0,1 1 0,0-1 0,-1 1 0,1 0 0,-3-1 0,1 2 0,0 0 0,0 1 0,0-1 0,0 1 0,0-1 0,0 1 0,1 0 0,-1 1 0,0-1 0,1 1 0,0-1 0,0 1 0,0 0 0,0 0 0,0 0 0,-2 5 0,-9 10 0,-18 33 0,26-41 0,0 1 0,0 0 0,1 0 0,0 1 0,1-1 0,-3 13 0,6-20 0,0 0 0,0 0 0,1 0 0,-1 0 0,1 0 0,0 0 0,0 0 0,1 0 0,-1 0 0,1 0 0,0 0 0,0 0 0,0-1 0,0 1 0,1 0 0,-1 0 0,1-1 0,0 1 0,3 4 0,-2-6 0,-1 0 0,1 0 0,0 0 0,-1 0 0,1-1 0,0 1 0,0-1 0,0 0 0,0 1 0,0-1 0,0-1 0,0 1 0,1 0 0,-1-1 0,5 0 0,56-1 0,-40-1 0,17 2 0,-18 0 0,0 0 0,0-2 0,0 0 0,42-11 0,-60 11 0,1 0 0,0 0 0,0-1 0,-1 0 0,1 0 0,-1 0 0,0-1 0,0 1 0,0-1 0,0-1 0,-1 1 0,1-1 0,-1 1 0,-1-1 0,1 0 0,-1-1 0,1 1 0,-1 0 0,-1-1 0,1 0 0,-1 0 0,3-11 0,-3 10 0,-1 0 0,1 0 0,-1-1 0,0 1 0,-1 0 0,0 0 0,0-1 0,0 1 0,-1 0 0,0 0 0,-3-10 0,2 12 0,0 1 0,-1-1 0,1 1 0,-1 0 0,0 0 0,0 0 0,0 0 0,-1 0 0,1 1 0,-1-1 0,0 1 0,0 0 0,0 0 0,0 1 0,0-1 0,-1 1 0,-5-3 0,-8-1-118,0 1-1,0 1 1,-1 1-1,1 0 1,-1 1-1,0 1 1,0 1 0,-19 2-1,31-2-180,-12 0-6527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5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0 24575,'-5'0'0,"1"0"0,-1 1 0,1-1 0,0 1 0,-1 0 0,1 0 0,0 0 0,0 1 0,0 0 0,0 0 0,0 0 0,0 0 0,0 0 0,-5 5 0,1 1 0,-1 0 0,2 1 0,-14 19 0,-10 12 0,27-35 0,0 0 0,1 1 0,0 0 0,0 0 0,0 0 0,1 0 0,-1 0 0,1 1 0,1-1 0,-1 1 0,1-1 0,1 1 0,-1-1 0,1 1 0,0 0 0,0-1 0,1 1 0,0-1 0,0 1 0,1-1 0,0 1 0,0-1 0,0 0 0,1 0 0,0 0 0,0 0 0,0 0 0,1 0 0,0-1 0,0 0 0,0 0 0,1 0 0,-1 0 0,1-1 0,1 0 0,7 5 0,-4-3 0,0 0 0,0 1 0,12 11 0,-13-11 0,0 0 0,0 0 0,18 9 0,-25-15 0,1-1 0,0 1 0,-1 0 0,1 0 0,-1-1 0,1 1 0,-1 0 0,1 1 0,-1-1 0,0 0 0,1 0 0,-1 0 0,0 1 0,0-1 0,0 1 0,0-1 0,0 1 0,0-1 0,0 1 0,-1 0 0,1-1 0,0 1 0,-1 0 0,0 0 0,1-1 0,-1 1 0,0 0 0,0 0 0,0-1 0,0 1 0,-1 3 0,0-2 0,0-1 0,0 0 0,-1 0 0,1 0 0,-1 0 0,1 0 0,-1 0 0,0 0 0,0 0 0,0-1 0,0 1 0,0-1 0,0 0 0,0 1 0,0-1 0,-1 0 0,1 0 0,0 0 0,-1-1 0,1 1 0,-1 0 0,-3-1 0,-34 5 0,-1-3 0,-76-4 0,26-1 0,-50 3-1365,122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4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4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24575,'-5'2'0,"0"0"0,1 1 0,-1 0 0,1 0 0,0 0 0,0 0 0,0 0 0,0 1 0,0 0 0,-5 8 0,6-9 0,-63 83 0,47-59 0,-1-1 0,-24 24 0,-2 5 108,35-40-599,-2 0 0,-13 12 0,15-17-6335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4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24575,'0'3'0,"-3"1"0,-2 4 0,1 3 0,-3 6 0,0 4 0,2 1 0,1-3-8191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0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38 24575,'0'-1'0,"-1"0"0,1 0 0,-1 0 0,1 0 0,-1 0 0,0 1 0,1-1 0,-1 0 0,0 0 0,0 0 0,0 1 0,0-1 0,1 0 0,-1 1 0,0-1 0,0 1 0,0-1 0,0 1 0,0 0 0,-2-1 0,-26-9 0,26 9 0,-7-2 0,1 1 0,0 0 0,0 0 0,-1 1 0,1 0 0,-1 1 0,1 0 0,-1 0 0,1 1 0,0 1 0,-1-1 0,1 1 0,0 1 0,0 0 0,0 0 0,0 1 0,1 0 0,-1 0 0,-13 10 0,15-9 0,0 1 0,0-1 0,0 1 0,1 1 0,0-1 0,0 1 0,0 0 0,1 0 0,0 1 0,1 0 0,0-1 0,0 2 0,0-1 0,1 0 0,-2 11 0,0-1 0,2 0 0,0 1 0,1-1 0,1 1 0,1 0 0,3 23 0,-2-37 0,0 1 0,1-1 0,-1 0 0,1 0 0,0 0 0,1 0 0,-1 0 0,1 0 0,0-1 0,0 1 0,1-1 0,-1 0 0,1 0 0,0 0 0,0 0 0,0-1 0,1 0 0,-1 1 0,1-2 0,0 1 0,7 3 0,7 2 0,-1 0 0,1-2 0,1 0 0,30 5 0,-19-6 0,0-2 0,0-1 0,1-2 0,50-5 0,-66 2 0,-1-1 0,1 0 0,-1-1 0,0-1 0,-1 0 0,0-1 0,20-12 0,-15 6 0,-1 0 0,0-1 0,-1-1 0,25-27 0,-40 40 0,8-10 0,0 1 0,0-2 0,13-23 0,-21 31 0,0 1 0,0-1 0,0 1 0,-1-1 0,0 0 0,0 0 0,0 0 0,-1 1 0,1-1 0,-1 0 0,0 0 0,0 0 0,-1 0 0,0 0 0,0 0 0,-2-6 0,2 8 0,-1 1 0,1-1 0,-1 0 0,0 1 0,0-1 0,-1 1 0,1 0 0,0-1 0,-1 1 0,1 0 0,-1 0 0,0 1 0,0-1 0,0 1 0,0-1 0,0 1 0,0 0 0,0 0 0,0 0 0,0 0 0,-4 0 0,-10-2 0,-1 0 0,-25 1 0,40 1 0,0 1 0,-1 0 0,1 0 0,-1 1 0,1-1 0,0 1 0,-1 0 0,1 0 0,0 0 0,0 0 0,0 0 0,-1 1 0,1-1 0,1 1 0,-1 0 0,0 0 0,0 0 0,1 0 0,-1 1 0,1-1 0,0 1 0,-4 4 0,0 3 0,1 0 0,0 1 0,0 0 0,2 0 0,-5 14 0,3-8 0,-12 26 0,13-34 0,0 0 0,1 0 0,0 0 0,0 0 0,-2 20 0,4-23 0,0 1 0,1 0 0,0-1 0,0 1 0,1 0 0,0-1 0,0 1 0,3 10 0,-3-15 0,0 0 0,1 0 0,-1 0 0,0 0 0,1 0 0,-1-1 0,1 1 0,-1 0 0,1-1 0,0 1 0,0-1 0,0 1 0,0-1 0,0 0 0,0 0 0,0 0 0,0 0 0,0 0 0,1 0 0,-1-1 0,0 1 0,0-1 0,1 0 0,-1 1 0,0-1 0,1 0 0,3-1 0,1 1 0,1-1 0,0 0 0,-1 0 0,0-1 0,1 0 0,-1 0 0,0-1 0,0 1 0,0-2 0,0 1 0,11-9 0,2-3 0,-2 0 0,23-25 0,-7 7 0,-27 24 0,0-1 0,0 1 0,-1-1 0,0-1 0,-1 1 0,0-1 0,6-20 0,-13 97 0,2 76 0,0-140 0,1 1 0,-1-1 0,0 0 0,1 0 0,0 0 0,-1 0 0,1 0 0,0 0 0,0 0 0,0 0 0,1 0 0,-1 0 0,0 0 0,1-1 0,-1 1 0,1 0 0,-1-1 0,1 1 0,0-1 0,0 0 0,-1 0 0,1 0 0,0 0 0,0 0 0,0 0 0,0 0 0,1 0 0,-1-1 0,0 1 0,3 0 0,8 0 0,0 0 0,-1 0 0,1-1 0,16-2 0,-11 1 0,-11 0-170,-1 0-1,1 0 0,0 0 1,-1-1-1,1 0 0,-1 0 1,10-6-1,2 0-6655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0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24575,'-2'1'0,"-1"-1"0,1 1 0,-1-1 0,0 1 0,1 0 0,-1 0 0,1 0 0,0 0 0,-1 1 0,1-1 0,0 1 0,0-1 0,0 1 0,0 0 0,0 0 0,0 0 0,0 0 0,0 0 0,-1 3 0,-26 48 0,27-49 0,-1 4 0,0-1 0,0 1 0,0-1 0,1 1 0,1 0 0,-1 0 0,1 0 0,1 0 0,-1 8 0,1-13 0,1-1 0,-1 1 0,0 0 0,1-1 0,-1 1 0,1-1 0,0 0 0,0 1 0,0-1 0,0 0 0,1 1 0,-1-1 0,0 0 0,1 0 0,0 0 0,-1 0 0,1 0 0,0-1 0,0 1 0,0 0 0,0-1 0,0 1 0,0-1 0,1 0 0,-1 0 0,0 0 0,1 0 0,-1 0 0,1 0 0,-1-1 0,4 1 0,5 1 0,-1-1 0,1-1 0,0 1 0,-1-2 0,1 1 0,0-1 0,-1-1 0,18-5 0,-22 5 0,1 0 0,-1-1 0,0 0 0,0 0 0,0 0 0,0-1 0,0 0 0,-1 0 0,0 0 0,1-1 0,-2 0 0,1 0 0,0 0 0,5-10 0,-3 0-1365,-2-1-5461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0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24575,'-6'0'0,"1"0"0,-1 1 0,1 0 0,-1 0 0,1 0 0,-1 1 0,1 0 0,0 0 0,0 0 0,0 1 0,0-1 0,0 1 0,0 0 0,1 1 0,-6 4 0,-3 6 0,0 0 0,0 1 0,-11 19 0,11-17 0,-27 31 0,27-34 0,1 0 0,0 1 0,0 0 0,2 1 0,0 0 0,-9 20 0,8 1-1365,9-20-5461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0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24575,'-2'53'0,"-11"70"0,9-90 0,2 1 0,4 60 0,-1-90 0,-1-1 0,1 0 0,1 1 0,-1-1 0,0 0 0,1 0 0,0 0 0,-1 0 0,1 0 0,0 0 0,1-1 0,-1 1 0,0-1 0,1 1 0,0-1 0,-1 0 0,1 0 0,0 0 0,0 0 0,0-1 0,0 1 0,0-1 0,1 0 0,-1 1 0,5 0 0,-5-1 0,0-1 0,-1 1 0,1 0 0,0-1 0,0 1 0,0-1 0,0 0 0,0 0 0,0 0 0,0 0 0,-1-1 0,1 1 0,0-1 0,0 0 0,0 0 0,0 0 0,-1 0 0,1 0 0,-1 0 0,1-1 0,-1 0 0,1 1 0,-1-1 0,0 0 0,0 0 0,1 0 0,-2 0 0,1 0 0,0-1 0,1-2 0,-1 0-227,0 0-1,0 0 1,0 0-1,-1-1 1,1-8-1,0-4-6598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0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24575,'608'0'-1365,"-589"0"-5461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3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24575,'1'2'0,"-1"0"0,1 0 0,-1 1 0,1-1 0,0 0 0,0 0 0,0 0 0,0 0 0,1 0 0,-1 0 0,0 0 0,1-1 0,2 3 0,27 25 0,-19-18 0,75 54 0,-62-40-109,-9-8-142,1-1-1,0-1 1,1-1 0,28 17 0,-32-24-6575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0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24575,'0'37'0,"-3"70"0,2-95 0,-1 1 0,-1-1 0,0 0 0,0 0 0,-1 0 0,-9 17 0,-63 113 0,53-105 0,10-17 0,1 0 0,-17 42 0,15-29-1365,9-19-5461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0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24575,'1'96'0,"-3"104"0,-7-113 0,-2 17 0,11-205 0,2-50 0,0 134 0,1 0 0,0 1 0,2-1 0,0 1 0,1-1 0,0 1 0,1 1 0,1 0 0,16-25 0,-21 38 0,-1-1 0,0 1 0,1-1 0,-1 1 0,1 0 0,0 0 0,0 0 0,0 0 0,0 1 0,0-1 0,0 1 0,0 0 0,0 0 0,1 0 0,-1 0 0,0 0 0,1 1 0,-1-1 0,1 1 0,-1 0 0,1 0 0,-1 1 0,0-1 0,1 1 0,-1-1 0,0 1 0,1 0 0,-1 0 0,0 0 0,0 1 0,0-1 0,0 1 0,0 0 0,0 0 0,0 0 0,0 0 0,-1 0 0,1 1 0,-1-1 0,0 1 0,0 0 0,0-1 0,0 1 0,0 0 0,0 0 0,-1 0 0,0 0 0,1 1 0,-1-1 0,1 4 0,-1 0 0,0 1 0,0-1 0,-1 0 0,0 0 0,0 1 0,-1-1 0,-2 12 0,2-14 0,0-1 0,-1 0 0,0 0 0,0-1 0,0 1 0,0 0 0,0 0 0,-1-1 0,0 0 0,0 1 0,0-1 0,0 0 0,0 0 0,-5 2 0,-5 4 0,-1-1 0,0-1 0,0-1 0,-1 0 0,-25 8 0,21-9 0,0 2 0,-30 14 0,18 2-1365,20-11-5461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0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24575,'2'77'0,"0"-35"0,-7 82 0,-11-72 0,13-46 0,0 0 0,1 0 0,0 1 0,0-1 0,1 0 0,-1 1 0,1-1 0,1 1 0,-1-1 0,2 14 0,-1-20 0,0 1 0,0-1 0,0 0 0,0 1 0,0-1 0,0 0 0,0 1 0,1-1 0,-1 0 0,0 0 0,0 1 0,0-1 0,0 0 0,1 1 0,-1-1 0,0 0 0,0 0 0,1 1 0,-1-1 0,0 0 0,0 0 0,1 0 0,-1 1 0,0-1 0,1 0 0,-1 0 0,0 0 0,1 0 0,-1 0 0,0 0 0,1 0 0,-1 0 0,0 0 0,1 0 0,0 0 0,14-7 0,16-22 0,-25 24 0,6-7-103,-4 5-212,-1 0-1,1-1 1,11-15-1,-11 9-6510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0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132 114 24575,'-4'6'0,"0"-1"0,0 1 0,0 0 0,-5 11 0,-7 12 0,-6 1 0,12-18 0,0 1 0,0 1 0,2 0 0,0 0 0,-10 24 0,17-36 0,0 1 0,0 0 0,1 0 0,-1-1 0,1 1 0,0 0 0,-1 0 0,1 0 0,0-1 0,1 1 0,-1 0 0,0 0 0,1 0 0,-1-1 0,1 1 0,0 0 0,0-1 0,0 1 0,1 0 0,-1-1 0,0 0 0,1 1 0,0-1 0,2 3 0,1-1 0,0 0 0,1 0 0,-1-1 0,1 1 0,-1-1 0,1-1 0,0 1 0,0-1 0,11 2 0,28 10 0,-28-8 0,1-1 0,0 0 0,1-1 0,29 1 0,-35-3 0,1-2 0,-1 0 0,1-1 0,-1 0 0,0-1 0,1 0 0,-1-1 0,0-1 0,0 0 0,14-7 0,-24 9 0,0 0 0,0 0 0,-1 0 0,1 0 0,0 0 0,-1-1 0,0 1 0,0-1 0,0 1 0,0-1 0,0 0 0,0 0 0,-1 0 0,1 0 0,-1 0 0,1-5 0,1-4 0,-1 0 0,0 0 0,0-17 0,-2 20 0,1-1 0,0 1 0,0-1 0,5-17 0,1 10 0,-1-1 0,0 1 0,-2-1 0,0-1 0,-1 1 0,-1 0 0,-1-1 0,0 0 0,-1 1 0,-1-1 0,-5-21 0,0 25 0,1 23 0,-2 31 0,5-28 0,-14 114 0,-1 0 0,-20-26 0,30-75 0,-9 43 0,15-64 0,1 1 0,0-1 0,-1 1 0,1-1 0,1 1 0,-1-1 0,0 1 0,1-1 0,0 1 0,0-1 0,0 1 0,0-1 0,0 0 0,1 0 0,2 6 0,-3-9 0,-1 1 0,1-1 0,-1 1 0,1-1 0,-1 1 0,1-1 0,0 0 0,-1 1 0,1-1 0,-1 0 0,1 1 0,0-1 0,-1 0 0,1 0 0,0 1 0,0-1 0,-1 0 0,1 0 0,0 0 0,-1 0 0,1 0 0,0 0 0,0 0 0,-1 0 0,1 0 0,0-1 0,-1 1 0,1 0 0,0 0 0,-1-1 0,1 1 0,0 0 0,-1-1 0,1 1 0,-1-1 0,1 1 0,0 0 0,-1-1 0,1 1 0,-1-1 0,0 0 0,1 1 0,-1-1 0,1 1 0,-1-1 0,0 0 0,1 0 0,22-39 0,-19 31 0,3-3 0,1 0 0,0 0 0,0 1 0,17-17 0,-23 26 0,1 0 0,-1 1 0,0-1 0,0 0 0,1 1 0,-1-1 0,1 1 0,-1 0 0,1 0 0,0 0 0,0 0 0,5-1 0,-6 2 0,-1 0 0,1 1 0,0-1 0,-1 0 0,1 1 0,0-1 0,-1 1 0,1-1 0,0 1 0,-1 0 0,1 0 0,-1-1 0,1 1 0,-1 0 0,0 1 0,1-1 0,-1 0 0,0 0 0,0 1 0,0-1 0,0 0 0,0 1 0,2 1 0,2 7 0,0 0 0,0 1 0,6 20 0,-8-20 0,0-1 0,1 0 0,0-1 0,8 12 0,-10-18 0,0 0 0,0 0 0,0-1 0,0 1 0,1-1 0,0 0 0,-1 1 0,1-1 0,0 0 0,0-1 0,0 1 0,0-1 0,0 1 0,0-1 0,1 0 0,-1 0 0,5 1 0,-2-1 0,-1-1 0,1 0 0,0 0 0,0 0 0,0 0 0,0-1 0,-1 0 0,1 0 0,0-1 0,-1 1 0,1-1 0,-1-1 0,1 1 0,-1-1 0,0 0 0,0 0 0,0 0 0,0-1 0,6-6 0,4-4 0,-2-1 0,0-1 0,0 0 0,13-25 0,-22 34 0,-1 1 0,0-1 0,-1 0 0,1 0 0,-2 0 0,1 0 0,0 0 0,-1 0 0,-1-1 0,1 1 0,-1 0 0,0 0 0,-1-1 0,0 1 0,-2-8 0,3 15 0,0-1 0,0 1 0,0-1 0,0 1 0,0-1 0,0 0 0,0 1 0,0-1 0,0 1 0,-1-1 0,1 1 0,0-1 0,0 1 0,-1 0 0,1-1 0,0 1 0,-1-1 0,1 1 0,-1 0 0,1-1 0,0 1 0,-1-1 0,1 1 0,-1 0 0,1 0 0,-1-1 0,1 1 0,-1 0 0,1 0 0,-1 0 0,1 0 0,-1-1 0,0 1 0,-1 1 0,1-1 0,0 1 0,0 0 0,0 0 0,0-1 0,0 1 0,0 0 0,1 0 0,-1 0 0,0 0 0,0 0 0,1 0 0,-2 2 0,-16 40 0,8-15 0,-11 45 0,20-67 0,0-1 0,0 0 0,1 1 0,-1-1 0,1 1 0,0-1 0,1 1 0,-1-1 0,1 0 0,3 10 0,-4-13 0,1-1 0,0 0 0,-1 1 0,1-1 0,0 0 0,-1 0 0,1 1 0,0-1 0,0 0 0,0 0 0,0 0 0,0 0 0,0 0 0,0 0 0,1 0 0,-1-1 0,0 1 0,0 0 0,1 0 0,-1-1 0,0 1 0,1-1 0,-1 0 0,1 1 0,-1-1 0,1 0 0,-1 0 0,0 0 0,1 0 0,-1 0 0,1 0 0,-1 0 0,1 0 0,-1-1 0,1 1 0,-1 0 0,0-1 0,1 1 0,-1-1 0,0 0 0,1 1 0,-1-1 0,0 0 0,0 0 0,2-2 0,3-1 0,0 0 0,-1 0 0,0-1 0,0 0 0,0 0 0,0-1 0,-1 1 0,5-8 0,47-93 0,-56 106 0,0-1 0,0 1 0,0 0 0,0 0 0,0 0 0,0-1 0,0 1 0,0 0 0,0 0 0,0 0 0,0 0 0,0-1 0,0 1 0,0 0 0,0 0 0,0 0 0,0 0 0,1-1 0,-1 1 0,0 0 0,0 0 0,0 0 0,0 0 0,0 0 0,1 0 0,-1-1 0,0 1 0,0 0 0,0 0 0,0 0 0,1 0 0,-1 0 0,0 0 0,0 0 0,0 0 0,0 0 0,1 0 0,-1 0 0,0 0 0,0 0 0,0 0 0,1 0 0,-1 0 0,0 0 0,0 0 0,0 0 0,0 0 0,1 0 0,-1 0 0,0 0 0,0 1 0,0-1 0,1 0 0,5 14 0,1 19 0,-7-32 0,2 12 0,0 1 0,1-1 0,1 0 0,0 0 0,7 14 0,-10-25 0,-1 0 0,1 0 0,1 0 0,-1 0 0,0 0 0,0 0 0,1 0 0,-1-1 0,1 1 0,-1-1 0,1 1 0,0-1 0,0 1 0,0-1 0,0 0 0,0 0 0,0 0 0,0 0 0,0 0 0,0-1 0,0 1 0,0-1 0,0 1 0,1-1 0,-1 0 0,0 1 0,0-1 0,1 0 0,-1-1 0,0 1 0,0 0 0,1-1 0,-1 1 0,0-1 0,0 0 0,0 1 0,0-1 0,0 0 0,0-1 0,2 0 0,1-1 0,1-1 0,-1 0 0,0 0 0,0-1 0,0 1 0,-1-1 0,0 0 0,0 0 0,0 0 0,0-1 0,-1 1 0,0-1 0,0 0 0,-1 0 0,4-11 0,-3 8 0,-1-1 0,0 0 0,0 0 0,-1 0 0,0 0 0,-1 0 0,0 0 0,-1-1 0,-2-14 0,3 25 0,0 0 0,0 0 0,0 0 0,0 0 0,0-1 0,0 1 0,0 0 0,0 0 0,0 0 0,0 0 0,0 0 0,0-1 0,0 1 0,0 0 0,0 0 0,0 0 0,0 0 0,-1 0 0,1 0 0,0 0 0,0-1 0,0 1 0,0 0 0,0 0 0,0 0 0,0 0 0,0 0 0,0 0 0,-1 0 0,1 0 0,0 0 0,0 0 0,0 0 0,0 0 0,0 0 0,0-1 0,-1 1 0,1 0 0,0 0 0,0 0 0,0 0 0,0 0 0,0 0 0,-1 0 0,1 1 0,0-1 0,0 0 0,0 0 0,0 0 0,0 0 0,0 0 0,-1 0 0,1 0 0,0 0 0,0 0 0,-8 10 0,-5 14 0,10-15 0,0 0 0,1 0 0,0 0 0,0 0 0,1 0 0,-1 12 0,2-19 0,0 0 0,0 0 0,0 0 0,0 0 0,0 1 0,1-1 0,-1 0 0,1 0 0,-1 0 0,1 0 0,0 0 0,0 0 0,0 0 0,0 0 0,0 0 0,0 0 0,0-1 0,1 1 0,-1 0 0,1-1 0,-1 1 0,1-1 0,-1 0 0,1 1 0,0-1 0,0 0 0,0 0 0,0 0 0,0 0 0,0 0 0,0-1 0,2 2 0,28 1 0,-1-2 0,1 0 0,57-8 0,-84 6 0,1 0-72,0 0 1,0 0-1,1-1 0,-1 0 0,-1-1 0,1 1 0,0-1 0,0 0 1,-1 0-1,0-1 0,0 0 0,0 0 0,0 0 0,0 0 0,-1-1 1,0 0-1,0 0 0,5-7 0,-2 0-6754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0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24575,'-4'1'0,"0"0"0,1 1 0,-1 0 0,1 0 0,-1 0 0,1 0 0,0 0 0,0 0 0,-4 5 0,-5 2 0,-4 3 0,0 2 0,1 0 0,-27 30 0,19-18 0,-118 139 0,79-108-1365,53-44-5461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1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24575,'0'-1'0,"-1"0"0,1 0 0,0 0 0,0 0 0,0-1 0,0 1 0,1 0 0,-1 0 0,0 0 0,0 0 0,1 0 0,-1 0 0,1 0 0,-1 0 0,1 0 0,-1 0 0,1 0 0,-1 0 0,1 0 0,0 1 0,-1-1 0,1 0 0,0 0 0,0 1 0,0-1 0,0 0 0,0 1 0,0-1 0,0 1 0,0-1 0,0 1 0,0-1 0,0 1 0,0 0 0,0 0 0,0 0 0,0-1 0,0 1 0,0 0 0,0 0 0,2 0 0,-1 1 0,1-1 0,-1 1 0,0-1 0,1 1 0,-1 0 0,0 0 0,1 0 0,-1 0 0,0 0 0,0 1 0,0-1 0,0 1 0,0-1 0,0 1 0,0 0 0,-1 0 0,3 3 0,1 3 0,-1 1 0,0-1 0,0 1 0,-1 0 0,0 0 0,-1 0 0,0 0 0,-1 1 0,1 9 0,0 15 0,-4 40 0,0-19 0,1-46 0,0 1 0,-1-1 0,0 0 0,0-1 0,-1 1 0,0 0 0,-1-1 0,1 1 0,-2-1 0,1 0 0,-1-1 0,-10 13 0,9-19 0,4-9 0,3-13 0,3 7 0,0 0 0,1 0 0,1 1 0,0-1 0,1 1 0,0 1 0,1-1 0,0 1 0,1 1 0,1-1 0,0 2 0,0-1 0,1 1 0,0 1 0,16-11 0,-26 19 0,1 0 0,-1 0 0,1 0 0,-1 0 0,1 0 0,0 0 0,-1 1 0,1-1 0,0 1 0,0-1 0,0 1 0,-1 0 0,1-1 0,0 1 0,0 0 0,0 0 0,0 0 0,0 0 0,-1 1 0,1-1 0,0 1 0,2 0 0,-2 0 0,0 0 0,-1 1 0,1-1 0,0 1 0,-1 0 0,0-1 0,1 1 0,-1 0 0,0 0 0,0-1 0,0 1 0,0 0 0,0 0 0,-1 0 0,1 0 0,0 3 0,2 11 0,-1-1 0,-1 1 0,0-1 0,-2 19 0,1-28 0,-1 2 0,1 1 0,0 0 0,0 0 0,0-1 0,1 1 0,4 15 0,-5-22 0,1 0 0,-1-1 0,1 1 0,0 0 0,0-1 0,0 1 0,0 0 0,0-1 0,0 0 0,1 1 0,-1-1 0,0 0 0,1 1 0,-1-1 0,1 0 0,-1 0 0,1 0 0,0 0 0,-1 0 0,1-1 0,0 1 0,0-1 0,-1 1 0,1-1 0,0 1 0,0-1 0,0 0 0,0 0 0,0 0 0,-1 0 0,1 0 0,0 0 0,2-1 0,4 0 0,0-1 0,-1 0 0,1 0 0,-1-1 0,1 0 0,-1 0 0,0-1 0,0 0 0,-1 0 0,13-10 0,3-5 0,32-37 0,-5 6 0,129-129 0,-169 168 0,0-1 0,-1 0 0,0-1 0,-1 0 0,-1 0 0,0 0 0,0-1 0,-1 0 0,-1 0 0,-1 0 0,3-21 0,-1-12 0,-3-1 0,-3-56 0,-1 20 0,2 78 0,0 1 0,0 1 0,0 0 0,0 0 0,0 0 0,-1 0 0,0-1 0,1 1 0,-2 0 0,-2-7 0,4 11 0,0 0 0,-1-1 0,1 1 0,-1 0 0,1-1 0,-1 1 0,1 0 0,-1 0 0,1 0 0,-1-1 0,1 1 0,-1 0 0,1 0 0,-1 0 0,1 0 0,-1 0 0,1 0 0,-1 0 0,1 0 0,-1 0 0,0 0 0,1 0 0,-1 1 0,1-1 0,-1 0 0,1 0 0,0 0 0,-1 1 0,1-1 0,-1 0 0,1 1 0,-1-1 0,1 0 0,0 1 0,-1-1 0,1 0 0,-1 1 0,1-1 0,-1 2 0,-14 16 0,6 3 0,1 1 0,1-1 0,1 2 0,-4 29 0,3-15 0,-4 30 0,9-49 0,0 0 0,-1-1 0,-1 1 0,-1-1 0,-9 23 0,6-19 0,1 0 0,1 1 0,0 0 0,2 0 0,-1 28 0,2-28 0,-1 8 0,1 47 0,3-69 0,0 0 0,1 0 0,0 0 0,0 0 0,1 0 0,0 0 0,0-1 0,1 1 0,0-1 0,0 0 0,6 9 0,-8-14 0,0 0 0,0-1 0,1 1 0,-1-1 0,1 1 0,-1-1 0,1 0 0,-1 1 0,1-1 0,0 0 0,0 0 0,-1 0 0,1 0 0,0-1 0,0 1 0,0 0 0,0-1 0,0 1 0,0-1 0,3 0 0,-1 0 0,-1 0 0,0-1 0,1 1 0,-1-1 0,0 0 0,0 0 0,0-1 0,0 1 0,0-1 0,0 1 0,5-4 0,-1-1 0,1 0 0,-1-1 0,0 0 0,0 0 0,-1-1 0,0 0 0,9-15 0,-11 16 0,1 1 0,-1-1 0,2 1 0,-1 0 0,0 0 0,1 0 0,0 1 0,1 0 0,8-6 0,-12 9 0,1 0 0,-1 0 0,1 0 0,-1 0 0,1 1 0,-1-1 0,1 1 0,0 0 0,0 0 0,0 0 0,0 1 0,0-1 0,0 1 0,0 0 0,0 0 0,0 1 0,0-1 0,0 1 0,-1 0 0,8 2 0,-9-2 0,0 0 0,0 0 0,0 0 0,0 1 0,0-1 0,-1 1 0,1-1 0,0 1 0,-1-1 0,0 1 0,1 0 0,-1 0 0,0 0 0,0 0 0,0 0 0,0 0 0,1 3 0,5 42 0,-6-40 0,-1 1 0,1-1 0,1 0 0,3 15 0,-4-20 0,0 0 0,0 0 0,0 0 0,1 0 0,-1 0 0,1 0 0,-1 0 0,1 0 0,-1-1 0,1 1 0,0 0 0,0-1 0,0 0 0,0 1 0,0-1 0,0 0 0,0 0 0,0 0 0,5 1 0,34 4-1365,-20-6-5461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1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24575,'-2'0'0,"-1"1"0,1-1 0,0 1 0,0 0 0,0 0 0,1 0 0,-1 0 0,0 0 0,0 0 0,0 1 0,1-1 0,-1 1 0,1-1 0,-3 4 0,-18 24 0,-18 26 0,33-47 0,0 1 0,0 0 0,1 0 0,0 0 0,0 1 0,1 0 0,-7 18 0,9-15 0,1-8 0,0 0 0,1 0 0,0 0 0,0 0 0,0 0 0,1 0 0,0 9 0,0-13 0,1 1 0,-1 0 0,1-1 0,-1 1 0,1-1 0,0 0 0,0 1 0,0-1 0,0 1 0,0-1 0,0 0 0,0 0 0,0 0 0,1 1 0,-1-1 0,0 0 0,1-1 0,-1 1 0,1 0 0,-1 0 0,1-1 0,-1 1 0,1-1 0,0 1 0,-1-1 0,1 1 0,-1-1 0,3 0 0,4 1 0,-1 0 0,1 0 0,-1-1 0,1 0 0,-1 0 0,1-1 0,-1 0 0,1-1 0,-1 1 0,0-1 0,0-1 0,0 1 0,0-1 0,0 0 0,0-1 0,-1 0 0,1 0 0,-1 0 0,0-1 0,-1 0 0,1 0 0,5-6 0,0-3 0,0 1 0,-1-2 0,0 1 0,-1-1 0,-1-1 0,0 0 0,-1 0 0,7-23 0,-12 37 0,-1 7 0,1 19 0,-1 33 0,-2-30 0,0-16 0,0 1 0,1-1 0,1 1 0,3 20 0,-4-30 0,1 1 0,0-1 0,-1 1 0,1-1 0,1 1 0,-1-1 0,0 0 0,0 0 0,1 1 0,-1-1 0,1 0 0,0 0 0,0-1 0,0 1 0,0 0 0,0-1 0,0 1 0,0-1 0,0 1 0,1-1 0,-1 0 0,0 0 0,1 0 0,-1 0 0,1-1 0,3 2 0,12 0 0,-1 0 0,1-1 0,0-1 0,0 0 0,0-2 0,32-6 0,-23 2 0,0-2 0,0-1 0,41-20 0,-59 24-341,1 0 0,-1-1-1,13-12 1,-9 7-6485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1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24575,'0'265'0,"0"-261"0,0-1 0,0 1 0,1-1 0,-1 0 0,1 1 0,-1-1 0,1 0 0,0 0 0,0 1 0,1-1 0,-1 0 0,0 0 0,1 0 0,0 0 0,0 0 0,0-1 0,0 1 0,0-1 0,1 1 0,4 3 0,-4-4 0,0-1 0,0 0 0,0 0 0,0 0 0,0 0 0,0 0 0,0 0 0,0-1 0,0 1 0,1-1 0,-1 0 0,0 0 0,0 0 0,0-1 0,1 1 0,-1-1 0,0 0 0,0 1 0,0-1 0,0-1 0,0 1 0,4-2 0,-1-1 0,0 0 0,0-1 0,-1 1 0,1-1 0,-1 0 0,0 0 0,0-1 0,-1 1 0,1-1 0,-1 0 0,0-1 0,-1 1 0,0 0 0,0-1 0,0 0 0,1-7 0,1 1 0,1 1 0,-1 0 0,11-15 0,-16 26 0,1 1 0,-1 0 0,0 0 0,0-1 0,0 1 0,0 0 0,0-1 0,1 1 0,-1 0 0,0 0 0,0-1 0,0 1 0,1 0 0,-1 0 0,0 0 0,0-1 0,1 1 0,-1 0 0,0 0 0,1 0 0,-1 0 0,0-1 0,1 1 0,-1 0 0,0 0 0,0 0 0,1 0 0,-1 0 0,0 0 0,1 0 0,-1 0 0,0 0 0,1 0 0,-1 0 0,1 0 0,4 12 0,-3 23 0,-2-33 0,-3 61 0,1-45 0,1 0 0,1 1 0,0-1 0,1 0 0,1 1 0,6 23 0,-6-39 0,-1 0 0,1-1 0,0 1 0,0-1 0,0 1 0,0-1 0,0 0 0,0 0 0,1 0 0,-1 0 0,1 0 0,-1 0 0,1-1 0,0 1 0,-1-1 0,1 0 0,0 0 0,0 0 0,0 0 0,6 1 0,9 1 0,1 0 0,23 0 0,-25-2 0,134 2-167,-109-4-1031,-21 1-5628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1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24575,'-8'39'0,"0"-11"0,4-7 0,-1 0 0,-9 22 0,-2 12 0,11-37 0,-14 68 0,18-78 0,0 0 0,1 0 0,0 1 0,0-1 0,1 0 0,0 0 0,0 0 0,3 10 0,-3-15 4,0-1 0,0 0-1,0 0 1,1 0 0,-1-1 0,0 1-1,1 0 1,-1 0 0,1-1 0,0 1-1,0-1 1,-1 1 0,1-1 0,0 0-1,0 0 1,0 0 0,1 0 0,-1 0-1,0 0 1,0-1 0,0 1 0,1 0-1,-1-1 1,0 0 0,0 0 0,1 0-1,-1 0 1,0 0 0,1 0 0,-1 0-1,2-1 1,2 0-128,0 0 0,-1 0 1,1-1-1,-1 1 0,0-1 0,1-1 1,-1 1-1,0 0 0,0-1 0,-1 0 1,8-6-1,-1-3-6702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1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24575,'137'-2'0,"149"5"0,-165 15 0,-105-15-227,0 0-1,0 1 1,0 0-1,0 2 1,19 8-1,-20-6-6598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3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24575,'8'3'0,"0"1"0,-1 0 0,0 1 0,0 0 0,0 0 0,0 1 0,-1 0 0,0 0 0,0 0 0,-1 1 0,0-1 0,6 10 0,-7-10 0,1 1 0,0 0 0,-1 1 0,0-1 0,0 1 0,-1 0 0,4 13 0,-7-19 0,1 0 0,-1 0 0,0 0 0,0 0 0,0 0 0,0 0 0,-1 0 0,1 0 0,-1 0 0,1 0 0,-1 0 0,0 0 0,1 0 0,-1 0 0,0 0 0,0 0 0,-1-1 0,1 1 0,0 0 0,-1-1 0,1 1 0,0-1 0,-1 1 0,0-1 0,1 0 0,-1 0 0,0 0 0,0 0 0,1 0 0,-1 0 0,0 0 0,0 0 0,-2 0 0,-13 7-185,2 0 1,-1 1-1,1 1 0,-23 20 0,32-25-256,-8 6-6385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1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24575,'11'1'0,"0"-1"0,0 0 0,0-1 0,0 0 0,0 0 0,0-1 0,0-1 0,0 0 0,-1-1 0,1 1 0,-1-2 0,12-6 0,9-8 0,-18 11 0,0 0 0,0 0 0,-1-1 0,0-1 0,17-17 0,3-5 0,-27 28 0,0 1 0,-1-1 0,1 0 0,-1-1 0,0 1 0,-1-1 0,1 0 0,-1 0 0,0 0 0,0 0 0,0 0 0,-1-1 0,0 0 0,0 1 0,0-1 0,1-8 0,-3 14 0,0 0 0,0-1 0,1 1 0,-1-1 0,0 1 0,0 0 0,0-1 0,0 1 0,0-1 0,0 1 0,0-1 0,0 1 0,0 0 0,0-1 0,0 1 0,0-1 0,0 1 0,0-1 0,0 1 0,0 0 0,-1-1 0,1 1 0,0-1 0,0 1 0,0 0 0,-1-1 0,1 1 0,0 0 0,0-1 0,-1 0 0,-9 11 0,-8 24 0,13-11 0,1 0 0,1 0 0,1 0 0,2 1 0,0-1 0,4 30 0,-4-51 0,1 1 0,-1-1 0,1 0 0,0 0 0,-1 0 0,1 0 0,0 0 0,0 0 0,0 0 0,0 0 0,1 0 0,-1 0 0,0-1 0,1 1 0,-1 0 0,1-1 0,0 1 0,-1-1 0,1 0 0,0 0 0,0 1 0,0-1 0,0 0 0,0-1 0,0 1 0,0 0 0,0-1 0,1 1 0,-1-1 0,4 1 0,8 0 0,0 0 0,0-1 0,27-3 0,-13 1 0,-17 1 0,0-1 0,0-1 0,0 1 0,-1-2 0,1 1 0,-1-1 0,0-1 0,0 0 0,0-1 0,-1 1 0,17-15 0,26-13 0,-46 29 0,1-1 0,-1 1 0,0-1 0,0 0 0,-1-1 0,1 1 0,-1-1 0,0 0 0,-1-1 0,0 1 0,0-1 0,0 0 0,-1 0 0,0 0 0,0 0 0,0 0 0,-1-1 0,0 1 0,-1-1 0,0 0 0,1-11 0,-2 17 0,0 1 0,0-1 0,0 1 0,0-1 0,-1 1 0,1-1 0,0 1 0,-1-1 0,1 1 0,-1 0 0,1-1 0,-1 1 0,0 0 0,1-1 0,-1 1 0,0 0 0,0 0 0,-1-2 0,1 2 0,0 1 0,0-1 0,0 1 0,0 0 0,0-1 0,0 1 0,0 0 0,0-1 0,0 1 0,0 0 0,0 0 0,0 0 0,0 0 0,0 0 0,0 0 0,0 0 0,0 0 0,0 0 0,0 1 0,-1-1 0,-1 1 0,0 1 0,1-1 0,-1 0 0,1 1 0,0-1 0,-1 1 0,1 0 0,0 0 0,0 0 0,0 0 0,0 0 0,0 0 0,0 1 0,1-1 0,-1 0 0,1 1 0,0-1 0,-2 5 0,-1 13 0,1 1 0,1-1 0,1 1 0,1 0 0,0 0 0,5 23 0,-5-42 0,0 1 0,0-1 0,0 0 0,1 1 0,-1-1 0,1 0 0,0 0 0,-1 0 0,1 1 0,0-1 0,0 0 0,1 0 0,-1 0 0,0 0 0,1-1 0,-1 1 0,1 0 0,-1-1 0,4 3 0,-3-3 0,0 0 0,0 0 0,0-1 0,0 1 0,0 0 0,0-1 0,1 0 0,-1 1 0,0-1 0,0 0 0,0 0 0,1 0 0,-1-1 0,0 1 0,0 0 0,4-2 0,2-1 0,-1 0 0,1 0 0,0-1 0,-1 0 0,0-1 0,0 1 0,0-2 0,0 1 0,6-8 0,23-22 0,78-58 0,-93 73 0,-16 15 0,-1-1 0,2 1 0,-1 1 0,1-1 0,-1 1 0,9-5 0,-13 9 0,0-1 0,0 1 0,0 0 0,0-1 0,0 1 0,0 0 0,0 0 0,0 0 0,0-1 0,0 1 0,0 0 0,0 1 0,0-1 0,0 0 0,0 0 0,0 0 0,0 1 0,0-1 0,1 1 0,0 0 0,-1 0 0,1 0 0,-1 1 0,1-1 0,-1 0 0,0 1 0,0-1 0,0 1 0,0 0 0,0-1 0,0 1 0,0 0 0,0-1 0,0 4 0,2 8 0,0 0 0,0 1 0,-2-1 0,0 1 0,0 0 0,-1-1 0,-4 23 0,3-19 0,0-1 0,1 1 0,0 0 0,4 20 0,-4-37 0,0 1 0,0 0 0,0 0 0,0-1 0,1 1 0,-1 0 0,0 0 0,0-1 0,1 1 0,-1 0 0,0-1 0,1 1 0,-1 0 0,1-1 0,-1 1 0,1 0 0,-1-1 0,1 1 0,-1-1 0,1 1 0,-1-1 0,1 1 0,0-1 0,-1 0 0,1 1 0,0-1 0,-1 0 0,1 1 0,0-1 0,0 0 0,0 0 0,1 0 0,0 0 0,0-1 0,0 1 0,0-1 0,-1 1 0,1-1 0,0 0 0,0 0 0,-1 0 0,1 0 0,-1 0 0,3-2 0,7-7 0,0 0 0,15-19 0,-21 23 0,-2 3 0,0 0 0,0 0 0,1 0 0,0 0 0,-1 1 0,1-1 0,0 1 0,0 0 0,0 0 0,0 0 0,1 1 0,-1 0 0,1-1 0,-1 1 0,0 1 0,1-1 0,-1 1 0,1 0 0,7 0 0,-9 1 0,0-1 0,0 1 0,0-1 0,0 1 0,0 0 0,0 0 0,0 1 0,-1-1 0,1 0 0,0 1 0,-1 0 0,1-1 0,-1 1 0,0 0 0,1 1 0,-1-1 0,0 0 0,0 0 0,-1 1 0,1-1 0,0 1 0,-1 0 0,0-1 0,1 1 0,-1 0 0,0 0 0,0 0 0,-1 0 0,2 6 0,-2-5 0,1 0 0,0 0 0,0 0 0,0 0 0,1-1 0,-1 1 0,1 0 0,0-1 0,0 1 0,0-1 0,1 1 0,-1-1 0,5 4 0,-6-6 0,0 0 0,0 0 0,0-1 0,0 1 0,0 0 0,1-1 0,-1 1 0,0-1 0,0 1 0,0-1 0,1 0 0,-1 1 0,0-1 0,1 0 0,-1 0 0,0 0 0,0 0 0,3 0 0,-2-1 0,0 1 0,0-1 0,0 0 0,0 0 0,-1 0 0,1 0 0,0 0 0,0 0 0,0-1 0,-1 1 0,1-1 0,-1 1 0,1-1 0,1-3 0,5-7-1365,-3-1-5461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1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24575,'0'-3'0,"0"0"0,0 0 0,1 1 0,-1-1 0,1 0 0,0 1 0,0-1 0,0 0 0,0 1 0,0 0 0,0-1 0,1 1 0,-1 0 0,1-1 0,0 1 0,2-3 0,1 1 0,-1 1 0,1-1 0,0 1 0,0-1 0,0 1 0,1 1 0,6-4 0,2 1 0,0 1 0,0 0 0,0 1 0,1 1 0,22-1 0,-29 2 0,-1 1 0,1 1 0,-1-1 0,1 1 0,-1 0 0,0 1 0,1 0 0,-1 0 0,0 1 0,11 5 0,-14-5 0,1 0 0,-1 0 0,0 0 0,-1 0 0,1 1 0,0 0 0,-1 0 0,0 0 0,0 0 0,0 0 0,-1 1 0,1-1 0,-1 1 0,0 0 0,0-1 0,1 10 0,3 10-40,-5-15-225,1-1 0,0 0 0,1 1 0,6 13 0,-2-11-6561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2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24575,'0'0'0,"1"0"0,0 1 0,0-1 0,-1 0 0,1 1 0,0-1 0,-1 1 0,1-1 0,0 1 0,-1-1 0,1 1 0,-1 0 0,1-1 0,-1 1 0,1 0 0,-1-1 0,1 1 0,-1 0 0,0 0 0,1-1 0,-1 1 0,0 0 0,0 0 0,0-1 0,0 1 0,1 1 0,2 26 0,-2-24 0,1 83 0,-2-86 0,0-1 0,0 0 0,0 0 0,0 1 0,0-1 0,0 0 0,0 0 0,0 1 0,0-1 0,0 0 0,0 1 0,0-1 0,0 0 0,0 0 0,0 1 0,0-1 0,0 0 0,0 1 0,0-1 0,0 0 0,0 0 0,0 1 0,1-1 0,-1 0 0,0 0 0,0 1 0,0-1 0,0 0 0,1 0 0,-1 0 0,0 1 0,0-1 0,1 0 0,-1 0 0,0 0 0,0 0 0,1 1 0,-1-1 0,0 0 0,0 0 0,1 0 0,-1 0 0,0 0 0,1 0 0,-1 0 0,14-11 0,8-19 0,-9 9 0,2-6 0,26-34 0,-36 55 0,0-1 0,1 1 0,0 0 0,0 0 0,0 1 0,1 0 0,0 0 0,0 0 0,0 1 0,9-3 0,-15 6 0,1 0 0,-1 1 0,1-1 0,-1 1 0,1-1 0,0 1 0,-1 0 0,1-1 0,0 1 0,-1 0 0,1 0 0,0 0 0,-1 1 0,1-1 0,0 0 0,-1 0 0,1 1 0,-1-1 0,1 1 0,0 0 0,-1-1 0,2 2 0,-1 0 0,0 0 0,0 0 0,-1 0 0,1 0 0,-1 0 0,1 0 0,-1 0 0,0 0 0,0 1 0,0-1 0,0 1 0,0-1 0,0 4 0,2 9 0,-2 0 0,0 1 0,-1 30 0,-1-35 0,0 28 0,-1-9 0,3 41 0,-1-71 0,0 1 0,0 0 0,0-1 0,0 1 0,0-1 0,0 1 0,0-1 0,0 1 0,0-1 0,0 1 0,0-1 0,1 1 0,-1 0 0,0-1 0,0 1 0,0-1 0,1 0 0,-1 1 0,0-1 0,1 1 0,-1-1 0,0 1 0,1-1 0,-1 0 0,1 1 0,7-11 0,4-28 0,-11 35 0,6-15 0,1 0 0,0 1 0,1 0 0,1 1 0,23-29 0,-29 40 0,1 1 0,-1 0 0,1 0 0,0 1 0,1-1 0,-1 1 0,0 0 0,1 0 0,0 1 0,0 0 0,-1 0 0,1 0 0,1 1 0,-1-1 0,9 1 0,-10 0 0,0 1 0,-1-1 0,1 1 0,0 0 0,0 1 0,0-1 0,-1 1 0,1 0 0,0 0 0,-1 0 0,1 1 0,-1 0 0,1 0 0,-1 0 0,0 0 0,1 1 0,-1-1 0,-1 1 0,8 7 0,-6-4 0,-1 1 0,-1-1 0,1 1 0,-1 0 0,0 0 0,0 1 0,-1-1 0,0 1 0,1 7 0,13 39 0,-4-12 0,-10-33 0,1 1 0,0 0 0,6 12 0,-8-19 0,0-1 0,0 0 0,0 0 0,1 0 0,-1 0 0,1 0 0,-1-1 0,1 1 0,0 0 0,0-1 0,0 1 0,0-1 0,0 0 0,0 1 0,0-1 0,0 0 0,1 0 0,3 1 0,35 2-1365,-21-4-5461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2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24575,'-4'0'0,"-1"1"0,0 0 0,1 0 0,-1 0 0,1 0 0,-1 1 0,1 0 0,0 0 0,0 0 0,0 0 0,0 1 0,0 0 0,0-1 0,1 1 0,-1 1 0,1-1 0,0 0 0,0 1 0,-5 6 0,1 2 0,-1-1 0,2 1 0,0 1 0,0-1 0,-6 21 0,8-20 0,2-6 0,0-1 0,0 1 0,0 0 0,1-1 0,0 1 0,0 12 0,1-18 0,0 1 0,1 0 0,-1-1 0,1 1 0,-1 0 0,1-1 0,0 1 0,-1-1 0,1 1 0,0-1 0,0 1 0,0-1 0,0 0 0,0 1 0,1-1 0,-1 0 0,0 0 0,1 0 0,-1 0 0,0 0 0,1 0 0,0 0 0,-1 0 0,1-1 0,-1 1 0,1-1 0,0 1 0,-1-1 0,1 0 0,0 1 0,3-1 0,1 1 0,-1 0 0,1-1 0,0 1 0,0-1 0,0 0 0,0-1 0,0 1 0,-1-1 0,1-1 0,0 1 0,-1-1 0,1 0 0,-1 0 0,1 0 0,-1-1 0,0 0 0,0 0 0,0 0 0,0-1 0,-1 1 0,1-1 0,-1 0 0,0-1 0,0 1 0,5-9 0,13-15 0,-14 21 0,-1-2 0,-1 1 0,0-1 0,0 0 0,-1-1 0,0 1 0,7-18 0,6-37 0,-16 160 0,-3-40 0,2 84 0,-1-138 0,1 0 0,-1-1 0,0 1 0,0 0 0,1 0 0,-1 0 0,1-1 0,-1 1 0,1 0 0,0-1 0,-1 1 0,1-1 0,0 1 0,0-1 0,3 4 0,-3-5 0,0 1 0,-1-1 0,1 1 0,0-1 0,0 1 0,0-1 0,0 0 0,0 1 0,0-1 0,0 0 0,0 0 0,0 0 0,0 0 0,0 0 0,0 0 0,1 0 0,-1 0 0,0 0 0,0 0 0,1-1 0,2 0 0,0-1 0,0 0 0,0 0 0,-1 0 0,1 0 0,0-1 0,-1 1 0,1-1 0,-1 0 0,0 0 0,3-4 0,42-44-1365,-37 41-5461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2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24575,'1'0'0,"1"1"0,-1-1 0,1 1 0,-1-1 0,1 1 0,-1 0 0,0 0 0,1-1 0,-1 1 0,0 0 0,0 0 0,1 0 0,-1 0 0,0 1 0,0-1 0,0 0 0,0 0 0,-1 1 0,1-1 0,0 0 0,0 1 0,-1-1 0,1 1 0,-1-1 0,1 1 0,-1 2 0,9 41 0,-7 109 0,-3-96 0,1-58 0,0 1 0,-1-1 0,1 0 0,0 0 0,0 0 0,0 1 0,0-1 0,0 0 0,0 0 0,0 0 0,0 1 0,0-1 0,0 0 0,0 0 0,0 0 0,0 1 0,0-1 0,0 0 0,0 0 0,0 0 0,1 1 0,-1-1 0,0 0 0,0 0 0,0 0 0,0 0 0,0 1 0,0-1 0,0 0 0,1 0 0,-1 0 0,0 0 0,0 0 0,0 1 0,0-1 0,1 0 0,-1 0 0,0 0 0,0 0 0,0 0 0,1 0 0,-1 0 0,0 0 0,0 0 0,1 0 0,8-8 0,14-26 0,-17 26 0,8-10 0,1 1 0,23-21 0,-10 11 0,-4 6 0,1 1 0,0 1 0,37-19 0,-55 33 0,-4 3 0,1 0 0,0 0 0,-1 0 0,1 0 0,0 0 0,0 1 0,0 0 0,0 0 0,0 0 0,0 0 0,1 1 0,-1 0 0,0-1 0,8 2 0,-10 0 0,0-1 0,0 1 0,0 0 0,0 0 0,0 0 0,0 0 0,0 1 0,-1-1 0,1 0 0,0 1 0,-1-1 0,1 1 0,-1 0 0,1-1 0,-1 1 0,0 0 0,0 0 0,0 0 0,0 0 0,0 0 0,0 0 0,0 0 0,-1 0 0,1 0 0,-1 1 0,0-1 0,1 0 0,-1 0 0,0 3 0,1 23 0,-4 49 0,1-55 0,1 1 0,1-1 0,1 0 0,4 23 0,-5-42 0,0-1 0,1 1 0,-1-1 0,1 1 0,0-1 0,0 0 0,-1 1 0,1-1 0,1 0 0,-1 0 0,0 0 0,1 0 0,-1 0 0,1 0 0,-1 0 0,1 0 0,0-1 0,0 1 0,0-1 0,0 1 0,0-1 0,0 0 0,0 1 0,1-1 0,-1 0 0,0-1 0,1 1 0,-1 0 0,0-1 0,1 1 0,-1-1 0,1 0 0,-1 0 0,1 0 0,-1 0 0,1 0 0,-1 0 0,1-1 0,-1 1 0,0-1 0,5-1 0,4-2 0,-1 0 0,1 0 0,-1-1 0,0-1 0,0 0 0,-1 0 0,16-14 0,-11 6-1365,-4 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2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24575,'2'4'0,"-1"-1"0,1 0 0,0 0 0,-1-1 0,2 1 0,-1 0 0,0-1 0,0 1 0,1-1 0,-1 1 0,1-1 0,0 0 0,0 0 0,3 1 0,13 12 0,-10-6 0,1 0 0,0-1 0,1 0 0,0 0 0,20 10 0,65 23 0,-20-9 0,-66-27-341,1-1 0,-1 0-1,15 3 1,-9-4-6485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2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24575,'19'-1'0,"-1"0"0,1-2 0,-1 0 0,0-1 0,0 0 0,0-2 0,25-10 0,-8-1 0,-1-1 0,50-37 0,5-3 0,-45 26 0,-25 19 0,-1-1 0,25-23 0,-30 24 0,0-1 0,-1 0 0,17-28 0,-25 34 0,1-1 0,-2 1 0,1-1 0,-1 1 0,-1-1 0,1 0 0,-2 0 0,1-1 0,0-14 0,-4-117 0,2 139 0,-1 0 0,1 0 0,-1 0 0,1 1 0,-1-1 0,0 0 0,1 0 0,-1 1 0,0-1 0,0 0 0,0 1 0,0-1 0,-1 1 0,1-1 0,0 1 0,-1-1 0,1 1 0,-1 0 0,1 0 0,-1 0 0,1 0 0,-1 0 0,0 0 0,0 0 0,0 1 0,1-1 0,-1 0 0,0 1 0,0 0 0,0-1 0,0 1 0,0 0 0,0 0 0,0 0 0,0 0 0,1 0 0,-1 1 0,0-1 0,0 1 0,0-1 0,0 1 0,0-1 0,1 1 0,-1 0 0,0 0 0,1 0 0,-1 0 0,0 0 0,1 1 0,-1-1 0,1 0 0,0 1 0,-1-1 0,1 1 0,0-1 0,0 1 0,0-1 0,0 1 0,-1 3 0,-3 9 0,0-1 0,0 1 0,2 0 0,-3 17 0,0 0 0,-28 66 0,1 68 0,6-20 0,-14-7 0,36-120 0,1-1 0,0 1 0,1 0 0,2 0 0,-1 0 0,2 0 0,1 0 0,4 29 0,-5-46 0,0 0 0,0-1 0,0 1 0,0 0 0,0-1 0,0 1 0,0 0 0,1-1 0,-1 1 0,0 0 0,1-1 0,-1 1 0,0 0 0,1-1 0,-1 1 0,1-1 0,-1 1 0,1-1 0,-1 1 0,1-1 0,-1 1 0,1-1 0,-1 1 0,2 0 0,-1-2 0,0 1 0,-1 0 0,1 0 0,0 0 0,0-1 0,-1 1 0,1 0 0,0-1 0,-1 1 0,1-1 0,-1 1 0,1-1 0,0 1 0,-1-1 0,1 1 0,-1-1 0,1 1 0,-1-1 0,1-1 0,22-41 0,-19 34 0,6-8 0,1 0 0,1 1 0,1 0 0,0 1 0,1 1 0,0 0 0,30-22 0,-38 33 0,-1-1 0,1 1 0,0 0 0,0 1 0,0 0 0,0-1 0,1 2 0,-1-1 0,13-1 0,-16 3 0,-1 0 0,1 0 0,-1-1 0,1 2 0,-1-1 0,1 0 0,-1 0 0,1 1 0,-1-1 0,1 1 0,-1 0 0,0 0 0,1 0 0,-1 0 0,0 0 0,0 0 0,0 1 0,0-1 0,0 1 0,0 0 0,0-1 0,0 1 0,0 0 0,-1 0 0,1 0 0,-1 0 0,3 4 0,2 14 0,0 0 0,-2 0 0,0 0 0,-1 0 0,-1 1 0,-1-1 0,-3 37 0,3 30 0,-1-85 0,0 0 0,0 1 0,1-1 0,-1 0 0,0 0 0,1 0 0,-1 0 0,1 0 0,0 0 0,0 0 0,0 0 0,0 0 0,0 0 0,0-1 0,0 1 0,1 0 0,-1-1 0,0 1 0,3 1 0,-2-2 0,0 0 0,-1 0 0,1 0 0,0-1 0,0 1 0,0-1 0,0 1 0,0-1 0,0 0 0,0 0 0,0 0 0,-1 0 0,1 0 0,0 0 0,0 0 0,0-1 0,2 0 0,3-1 0,-1-1 0,1 1 0,-1-1 0,1-1 0,-1 1 0,0-1 0,-1 0 0,1 0 0,-1-1 0,7-7 0,1-4 0,-1-1 0,-1-1 0,17-36 0,-16 29 0,19-29 0,-24 43 0,-1-1 0,-1 0 0,0 0 0,-1 0 0,0 0 0,-1-1 0,3-18 0,3-9 0,-6 136 0,-4-39 0,2 82 0,-1-137 0,0-1 0,0 1 0,0-1 0,0 1 0,0-1 0,0 1 0,1-1 0,-1 1 0,1-1 0,-1 1 0,1-1 0,-1 0 0,1 1 0,0-1 0,-1 0 0,1 0 0,0 1 0,0-1 0,0 0 0,0 0 0,0 0 0,0 0 0,0 0 0,1 0 0,-1 0 0,0-1 0,0 1 0,1 0 0,-1-1 0,0 1 0,1-1 0,-1 1 0,1-1 0,-1 0 0,1 1 0,-1-1 0,1 0 0,-1 0 0,1 0 0,-1 0 0,3-1 0,0 0 0,0 0 0,0 0 0,0-1 0,-1 1 0,1-1 0,0 0 0,-1 0 0,0 0 0,1 0 0,-1-1 0,0 1 0,0-1 0,0 0 0,3-5 0,50-84 0,-11 15 0,-44 75 0,0 1 0,0-1 0,0 0 0,0 0 0,0 1 0,1-1 0,-1 1 0,0-1 0,1 1 0,0-1 0,-1 1 0,1 0 0,0 0 0,-1 0 0,1 0 0,0 0 0,0 0 0,0 0 0,0 1 0,0-1 0,0 1 0,0-1 0,0 1 0,0 0 0,0 0 0,0 0 0,3 0 0,-3 1 0,0 0 0,0 0 0,1 1 0,-1-1 0,0 1 0,0-1 0,0 1 0,-1 0 0,1-1 0,0 1 0,-1 0 0,1 0 0,-1 0 0,0 1 0,1-1 0,-1 0 0,0 0 0,0 1 0,-1-1 0,1 0 0,0 1 0,0 2 0,1 7 0,-1 0 0,0 0 0,-1 24 0,0-27 0,-1 0 0,1 1 0,1-1 0,0 0 0,0 0 0,1 0 0,5 17 0,-7-25 0,1 0 0,-1 0 0,1 0 0,-1 0 0,1 0 0,-1 0 0,1 0 0,0 0 0,-1 0 0,1 0 0,0-1 0,0 1 0,0 0 0,-1 0 0,1-1 0,0 1 0,0-1 0,0 1 0,0 0 0,0-1 0,0 0 0,0 1 0,1-1 0,1 1 0,-2-1 0,1-1 0,0 1 0,0 0 0,-1-1 0,1 1 0,-1-1 0,1 0 0,0 0 0,-1 1 0,1-1 0,-1 0 0,1 0 0,-1 0 0,2-2 0,4-4 0,-1 0 0,0 0 0,0 0 0,8-15 0,25-34 0,-36 53 0,-1-1 0,1 1 0,0 0 0,0 1 0,0-1 0,0 0 0,0 1 0,1-1 0,-1 1 0,1 0 0,0 1 0,0-1 0,7-2 0,-10 4 0,1 1 0,0-1 0,-1 1 0,1-1 0,0 1 0,-1 0 0,1-1 0,-1 1 0,1 0 0,-1 0 0,1 0 0,-1 0 0,0 0 0,1 1 0,-1-1 0,0 0 0,0 1 0,0-1 0,1 3 0,17 29 0,-10 1 0,5 12 0,-13-44 0,0 0 0,0 0 0,0 0 0,1 0 0,-1-1 0,0 1 0,1 0 0,-1-1 0,1 1 0,0-1 0,0 0 0,-1 1 0,1-1 0,0 0 0,0 0 0,0 0 0,0 0 0,0-1 0,3 2 0,0-1 0,0-1 0,0 1 0,1-1 0,-1 1 0,1-2 0,-1 1 0,0 0 0,1-1 0,-1 0 0,0-1 0,0 1 0,0-1 0,0 0 0,0 0 0,0 0 0,0-1 0,-1 0 0,6-4 0,7-6 0,-2-1 0,0-1 0,20-24 0,11-10 0,-30 33 0,5-3 0,0 0 0,-2-2 0,0-1 0,26-39 0,-13 15 0,-25 36 0,1-1 0,-1 1 0,-1-1 0,0-1 0,5-12 0,-5 4 0,-1-1 0,-1 0 0,-1 1 0,0-24 0,-2-72 0,-1 86 0,1 96 0,1-27 0,-6 70 0,2-100 0,0 0 0,-1-1 0,0 1 0,-4 8 0,-9 31 0,4 23 0,-35 165 0,9-138 0,34-85 0,1-1 0,0 0 0,0 0 0,0 17 0,2-28 0,1 1 0,0-1 0,0 1 0,0-1 0,0 1 0,0-1 0,0 1 0,0-1 0,0 1 0,1-1 0,-1 0 0,0 1 0,1-1 0,-1 1 0,1-1 0,0 0 0,-1 0 0,1 1 0,0-1 0,0 0 0,0 0 0,0 0 0,0 0 0,0 0 0,0 0 0,0 0 0,0 0 0,1 0 0,-1 0 0,0-1 0,1 1 0,-1-1 0,0 1 0,1-1 0,-1 1 0,3-1 0,-1 0 0,1 0 0,-1 0 0,0-1 0,1 0 0,-1 1 0,1-1 0,-1-1 0,0 1 0,0 0 0,0-1 0,0 0 0,0 1 0,0-1 0,0 0 0,0-1 0,-1 1 0,5-5 0,0-1 0,0 0 0,0 0 0,-1-1 0,8-14 0,1 0 0,1 1 0,1 0 0,1 1 0,1 1 0,1 0 0,35-26 0,-52 44 0,-1 0 0,1 0 0,0 0 0,-1 0 0,1 0 0,0 1 0,0-1 0,1 1 0,-1 0 0,0 0 0,0 0 0,0 0 0,1 1 0,-1-1 0,0 1 0,1 0 0,-1 0 0,1 0 0,-1 0 0,0 0 0,1 1 0,3 1 0,-4-1 0,0 1 0,0 0 0,0-1 0,0 2 0,-1-1 0,1 0 0,0 0 0,-1 1 0,0-1 0,0 1 0,1 0 0,-1 0 0,-1 0 0,1 0 0,0 0 0,-1 0 0,0 0 0,1 1 0,-1-1 0,-1 0 0,2 5 0,3 24 0,-4-21 0,0 0 0,1 0 0,1 0 0,0 0 0,5 13 0,-7-22 0,0 0 0,0-1 0,0 1 0,0 0 0,0 0 0,1-1 0,-1 1 0,0-1 0,1 1 0,-1-1 0,1 0 0,0 1 0,-1-1 0,1 0 0,0 0 0,0 0 0,0 0 0,-1-1 0,1 1 0,0 0 0,0-1 0,0 0 0,0 1 0,0-1 0,0 0 0,0 0 0,0 0 0,0 0 0,1 0 0,-1 0 0,0-1 0,0 1 0,0-1 0,2-1 0,-1 1 5,-1 0 0,0 0 0,0 0 0,0-1 0,1 0 0,-1 1 0,-1-1 0,1 0 0,0 0 0,0 0 0,-1 0 0,1 0 0,-1 0 0,1 0 0,-1-1 0,0 1 0,0 0 0,0-1 0,0 1 0,-1-1 0,1 1 0,-1-1 0,1-4 0,0 2-140,-1-1 0,1 1 0,-1-1 0,0 1 0,-1-1 0,1 1 0,-1 0 0,0-1 0,-1 1 0,-2-8 0,-5-2-6691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2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2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24575,'13'12'0,"100"91"0,-93-88 0,0 0 0,1-1 0,0-1 0,25 11 0,13 11-37,-38-21-1291,-7-5-5498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2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24575,'2570'0'-4006,"-2411"10"4202,-4 0-211,617-11 295,-747 3-280,0 0 0,-1 2 0,30 8 0,-27-6 0,-1-1 0,42 3 0,164-9 0,39 2 0,-178 8 279,25 1 121,-49-10-292,-8-1 247,111 13 1,-127-7-123,54-1 0,-54-3 1,54 8-1,-37-2-222,-44-6 173,0 1-1,0 0 1,32 10 0,-8-1-92,1-1 0,0-3 0,68 4 0,-28-7-92,48 5 0,-51-1-7,150-6 0,-110-4-1344,-100 2-5475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4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24575,'1'3'0,"-1"0"0,1 0 0,0 0 0,-1 1 0,1-1 0,1 0 0,-1 0 0,0 0 0,1-1 0,0 1 0,-1 0 0,1-1 0,0 1 0,0-1 0,1 1 0,-1-1 0,0 0 0,1 0 0,0 0 0,-1 0 0,1 0 0,0-1 0,0 1 0,0-1 0,6 2 0,-2 0 0,0-1 0,0 0 0,0 0 0,0-1 0,1 0 0,-1 0 0,1-1 0,-1 0 0,0 0 0,11-2 0,-7 0 0,-1-1 0,0-1 0,1 1 0,-1-2 0,-1 1 0,1-1 0,-1-1 0,0 0 0,0 0 0,-1-1 0,0 0 0,0 0 0,13-16 0,-7 9 0,-1-2 0,0 0 0,12-22 0,-20 31 0,-1-1 0,-1 0 0,1-1 0,-1 1 0,-1 0 0,0-1 0,0 0 0,0 0 0,0-17 0,-2 24 0,0 0 0,0 0 0,-1-1 0,1 1 0,-1 0 0,1 0 0,-1 0 0,1 0 0,-1 0 0,0 0 0,0 0 0,0 0 0,0 1 0,-1-1 0,1 0 0,0 0 0,-1 1 0,1-1 0,-1 1 0,0-1 0,-2-1 0,2 2 0,1 1 0,0-1 0,0 1 0,-1-1 0,1 1 0,-1-1 0,1 1 0,0 0 0,-1 0 0,1 0 0,-1-1 0,1 2 0,-1-1 0,1 0 0,-1 0 0,1 0 0,0 1 0,-1-1 0,1 0 0,0 1 0,-1 0 0,1-1 0,0 1 0,-1 0 0,1-1 0,0 1 0,0 0 0,0 0 0,0 0 0,0 0 0,0 0 0,-1 2 0,-2 2 0,1-1 0,0 1 0,0-1 0,1 1 0,0 0 0,0 0 0,0 1 0,0-1 0,1 0 0,-1 6 0,-3 57 0,5-52 0,0 0 0,-5 25 0,-1-13 0,2 0 0,0 1 0,2-1 0,2 0 0,0 1 0,8 46 0,-8-72 0,1 0 0,0-1 0,0 1 0,0-1 0,0 1 0,0-1 0,0 1 0,1-1 0,-1 0 0,1 1 0,-1-1 0,1 0 0,0 0 0,0 0 0,0 0 0,0-1 0,1 1 0,-1 0 0,3 1 0,0-1 0,0 0 0,1 0 0,-1 0 0,1-1 0,-1 0 0,1 0 0,-1 0 0,12-1 0,-1 0 0,0-1 0,-1-1 0,1-1 0,-1 0 0,0-1 0,16-7 0,-22 6-68,-1 1 0,0-2-1,0 1 1,0-1 0,0-1 0,-1 1-1,0-1 1,-1 0 0,0-1 0,0 0-1,0 0 1,-1 0 0,0 0 0,0-1-1,-1 0 1,-1 0 0,1 0-1,-1 0 1,2-16 0,-2 6-6758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2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24575,'1020'0'-1365,"-999"0"-5461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2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24575,'11'1'0,"1"0"0,-1 1 0,0 0 0,0 0 0,0 1 0,0 1 0,11 5 0,73 39 0,-76-37 0,-10-6 0,0 0 0,-1 0 0,1 1 0,-1 0 0,0 1 0,-1 0 0,13 14 0,-18-18 0,0 1 0,0-1 0,0 0 0,0 1 0,-1-1 0,1 1 0,-1 0 0,0-1 0,0 1 0,-1 0 0,1 0 0,-1-1 0,1 1 0,-1 0 0,-1 0 0,1 0 0,0 0 0,-1-1 0,0 1 0,0 0 0,0 0 0,0-1 0,0 1 0,-3 4 0,0 0 0,-1-1 0,1 0 0,-1 0 0,-1 0 0,1 0 0,-1-1 0,0 1 0,0-2 0,-1 1 0,-8 5 0,-7 3 0,-1-2 0,-24 11 0,28-14 0,-10 6 0,1 2 0,-29 22 0,24-15 0,-47 33-1365,66-47-5461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5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24575,'0'20'0,"0"1"0,-1 0 0,-1 0 0,-1 0 0,-1-1 0,-1 1 0,-1-1 0,-8 21 0,6-18 0,1 0 0,0 1 0,2-1 0,1 2 0,-2 37 0,4-39 0,1-14 0,1 1 0,0 0 0,0-1 0,1 1 0,0-1 0,0 1 0,1-1 0,5 15 0,-5-20 0,-1-1 0,1 1 0,0 0 0,0-1 0,0 1 0,0-1 0,1 0 0,0 0 0,-1 1 0,1-2 0,0 1 0,0 0 0,1-1 0,-1 1 0,0-1 0,1 0 0,0 0 0,-1-1 0,1 1 0,0-1 0,0 1 0,6 0 0,0 0 14,-1-1-1,0 0 0,0 0 0,0-1 1,1 0-1,-1-1 0,0 0 1,17-4-1,-21 3-96,0 0 1,0 0-1,-1 0 1,1 0-1,-1-1 1,0 0-1,0 0 1,0 0-1,0-1 1,0 1-1,-1-1 1,1 0-1,-1 0 1,0 0-1,0 0 1,-1-1-1,4-5 1,-1-2-6744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5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24575,'156'-2'0,"169"4"0,-318-1 0,0-1 0,0 1 0,0 0 0,0 1 0,0 0 0,0 0 0,11 6 0,-15-7 0,0 1 0,0 0 0,0 0 0,-1 0 0,1 1 0,-1-1 0,1 1 0,-1-1 0,0 1 0,0 0 0,0 0 0,0-1 0,0 2 0,-1-1 0,0 0 0,1 0 0,-1 0 0,1 4 0,0 2 0,0 0 0,1 0 0,0-1 0,1 1 0,0-1 0,0 0 0,1 0 0,0 0 0,10 11 0,-13-16 0,1-1 0,-1 1 0,1-1 0,0 0 0,0 0 0,0 0 0,0 0 0,1 0 0,-1-1 0,0 1 0,1-1 0,-1 0 0,1 0 0,-1-1 0,1 1 0,-1 0 0,1-1 0,0 0 0,-1 0 0,1 0 0,0-1 0,-1 1 0,1-1 0,-1 0 0,1 0 0,6-2 0,0-1 0,0 0 0,0-1 0,0 0 0,0 0 0,-1-1 0,0 0 0,0-1 0,-1 0 0,0 0 0,0-1 0,0 0 0,-1 0 0,10-16 0,-17 24 0,1-1 0,-1 1 0,0-1 0,1 1 0,-1-1 0,0 1 0,0-1 0,0 1 0,0-1 0,1 1 0,-1-1 0,0 0 0,0 1 0,0-1 0,0 1 0,0-1 0,0 1 0,0-1 0,0 1 0,-1-1 0,1 0 0,0 1 0,0-1 0,0 1 0,-1-1 0,1 1 0,0-1 0,0 1 0,-1-1 0,1 1 0,0 0 0,-1-1 0,0 0 0,-21-6 0,16 7 0,1-1 0,-1 1 0,0 1 0,1-1 0,-1 1 0,-9 2 0,9 0 0,-1-1 0,1 1 0,0 1 0,0-1 0,0 1 0,0 0 0,1 1 0,-1-1 0,1 1 0,0 0 0,1 0 0,-1 1 0,1-1 0,0 1 0,1 0 0,-1 0 0,1 1 0,0-1 0,1 0 0,-1 1 0,1 0 0,1 0 0,-1-1 0,1 1 0,0 0 0,1 0 0,0 0 0,1 12 0,-1-17 0,0 1 0,0-1 0,1 1 0,-1-1 0,1 0 0,0 1 0,0-1 0,0 0 0,0 0 0,0 0 0,0 1 0,1-1 0,-1 0 0,1-1 0,-1 1 0,1 0 0,0 0 0,-1-1 0,1 1 0,0-1 0,3 2 0,-2-2 0,0 0 0,0 0 0,0 0 0,0 0 0,0-1 0,0 1 0,0-1 0,1 0 0,-1 0 0,0 0 0,0 0 0,0-1 0,1 1 0,3-2 0,-1 0 0,0 0 0,-1 0 0,1 0 0,0-1 0,0 0 0,-1 0 0,0 0 0,0-1 0,0 1 0,0-2 0,0 1 0,-1 0 0,1-1 0,-1 0 0,6-10 0,64-129 0,-70 139 0,-2 6 0,0 15 0,-5 25 0,-7 19 0,-3 65 0,5-34 0,-2 5 0,-22 143 0,-5-141 0,37-98 0,-3 14 0,-1-1 0,0 1 0,-1-1 0,0 0 0,-11 17 0,16-30 0,0 1 0,-1 0 0,1 0 0,-1-1 0,1 1 0,-1-1 0,1 1 0,-1 0 0,1-1 0,-1 1 0,0-1 0,1 1 0,-1-1 0,0 1 0,0-1 0,1 0 0,-1 1 0,0-1 0,0 0 0,1 0 0,-1 1 0,0-1 0,0 0 0,0 0 0,1 0 0,-1 0 0,0 0 0,-1 0 0,0-1 0,1 0 0,-1 0 0,1 0 0,0 0 0,-1 0 0,1 0 0,0 0 0,0 0 0,0 0 0,0 0 0,0-1 0,0 1 0,-1-3 0,-2-2 0,1-1 0,0 0 0,0 0 0,0 0 0,-1-9 0,1-8 0,0-1 0,2 1 0,0-1 0,2 1 0,1-1 0,8-42 0,-6 56 15,0 0 0,0 0 0,1 0 0,1 1 0,-1-1 0,2 1 0,13-17 0,-7 13-312,0 0 0,0 1 0,1 0 0,18-12 0,-15 14-6529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5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24575,'0'28'0,"-1"0"0,-1 0 0,-1 0 0,-2 0 0,-10 33 0,5-12 0,8-39 0,0 0 0,0 0 0,-1 0 0,-6 17 0,4-15 0,0 1 0,1 0 0,1 0 0,0 0 0,1 0 0,-1 21 0,2 1 0,4 45 0,-3-78 0,0 0 0,0 1 0,0-1 0,1 0 0,-1 0 0,1 0 0,-1 0 0,1 0 0,0 0 0,-1 0 0,1 0 0,0 0 0,0-1 0,0 1 0,1 0 0,-1-1 0,0 1 0,1 0 0,-1-1 0,1 1 0,-1-1 0,1 0 0,0 0 0,-1 0 0,1 1 0,0-2 0,0 1 0,0 0 0,0 0 0,0-1 0,0 1 0,0-1 0,0 1 0,0-1 0,0 0 0,0 0 0,0 0 0,0 0 0,5-1 0,-1 0 0,0 0 0,1-1 0,-1 0 0,0 0 0,0 0 0,0-1 0,0 0 0,0 0 0,-1 0 0,1-1 0,8-8 0,16-20-1365,-18 15-5461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5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24575,'42'0'0,"-2"-1"0,0 2 0,72 11 0,-81-8 0,0-1 0,61-2 0,-59-2 0,-1 1 0,48 8 0,-71-7 0,-1 0 0,1 0 0,0 0 0,0-1 0,8-1 0,-15 1 0,-1 0 0,1 0 0,-1-1 0,1 1 0,-1 0 0,0 0 0,1-1 0,-1 1 0,1-1 0,-1 0 0,0 1 0,1-1 0,-1 0 0,0 0 0,0 0 0,0 0 0,0 0 0,0 0 0,0 0 0,0 0 0,0 0 0,0 0 0,0 0 0,0-1 0,-1 1 0,1 0 0,-1-1 0,1 1 0,-1 0 0,1-1 0,-1 1 0,0-1 0,1 1 0,-1-1 0,0 1 0,0-1 0,0 1 0,-1-3 0,0 1 0,0 1 0,0-1 0,0 0 0,0 1 0,-1-1 0,1 1 0,-1-1 0,1 1 0,-1 0 0,0 0 0,0 0 0,0 0 0,0 0 0,-1 0 0,1 0 0,0 1 0,-1-1 0,1 1 0,-1 0 0,1 0 0,-1 0 0,0 0 0,0 0 0,1 0 0,-1 1 0,-4-1 0,3 0 0,-1 0 0,1 1 0,0-1 0,0 1 0,-1 0 0,1 0 0,0 0 0,-1 1 0,1 0 0,0-1 0,0 2 0,0-1 0,0 0 0,0 1 0,0 0 0,0 0 0,-3 2 0,-2 5 0,2 1 0,-1-1 0,1 2 0,1-1 0,0 1 0,0 0 0,-3 12 0,6-17 0,1 0 0,0 0 0,0 1 0,1-1 0,0 1 0,0-1 0,0 13 0,1-17 0,1 0 0,-1 0 0,0 0 0,1 0 0,-1-1 0,1 1 0,-1 0 0,1 0 0,0-1 0,0 1 0,0 0 0,0-1 0,0 1 0,0-1 0,0 1 0,0-1 0,1 1 0,-1-1 0,0 0 0,1 0 0,-1 0 0,1 0 0,0 0 0,-1 0 0,1 0 0,0 0 0,-1-1 0,1 1 0,0-1 0,0 1 0,3-1 0,-1 1 0,0-1 0,0 1 0,1-1 0,-1 0 0,0-1 0,0 1 0,0-1 0,0 0 0,0 0 0,0 0 0,0 0 0,0-1 0,0 0 0,-1 1 0,5-4 0,3-3 0,-1 0 0,-1 0 0,14-15 0,9-9 0,-27 28 0,-1-1 0,0 0 0,0 0 0,0-1 0,-1 1 0,0-1 0,0 1 0,0-1 0,2-8 0,11-19 0,-13 57 0,-6 49 0,1-41 0,2-1 0,4 50 0,-3-79-39,0 0 0,-1 0 0,1 1 0,0-1 0,0 0 0,0 0 0,1 0 0,-1 0 0,0 0 0,1 0 0,-1 0 0,1 0 0,0-1 0,0 1 0,-1-1 0,1 1 0,0-1 0,0 0 0,1 1 0,-1-1 0,0 0 0,0 0 0,0-1 0,1 1 0,-1 0 0,0-1 0,1 1 0,-1-1 0,0 0 0,1 0 0,-1 0 0,1 0 0,-1 0 0,5-2 0,6-1-6787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5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24575,'-23'26'0,"12"-4"0,2 0 0,-11 33 0,16-43 0,1 0 0,1 0 0,0 0 0,0 1 0,2-1 0,0 21 0,0-31 3,0 0 0,0 0 0,0 0 0,0 0 0,1 0-1,-1 0 1,1 0 0,-1 0 0,1 0 0,0 0 0,0 0-1,0-1 1,0 1 0,0 0 0,0 0 0,0-1 0,1 1 0,-1-1-1,0 1 1,1-1 0,0 0 0,-1 1 0,1-1 0,0 0 0,-1 0-1,1 0 1,0 0 0,0 0 0,0-1 0,0 1 0,0-1 0,0 1-1,0-1 1,0 0 0,0 1 0,0-1 0,0 0 0,0 0-1,0-1 1,0 1 0,3-1 0,0 0-102,1-1 0,-1 1 0,1-1 0,-1 0 0,0-1 0,0 0 0,0 1 0,0-1 0,0-1 0,-1 1 0,0-1 0,1 0 0,-1 0 0,3-5 0,3-5-6727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5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 24575,'-30'-1'0,"8"1"0,-39 3 0,53-2 0,1 1 0,0-1 0,0 1 0,1 1 0,-1-1 0,0 1 0,1 0 0,0 0 0,-10 7 0,-87 72 0,102-82-9,-6 6-160,-1-1-1,1 1 1,0 1-1,0-1 1,1 1-1,0 1 1,-9 12-1,10-7-6656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5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31 24575,'-17'0'0,"3"0"0,0 0 0,-1 0 0,1 1 0,0 1 0,-17 5 0,27-6 0,0 1 0,0-1 0,0 1 0,1 0 0,-1 0 0,0 1 0,1-1 0,-1 1 0,1 0 0,0 0 0,0 0 0,0 0 0,0 0 0,1 1 0,-1-1 0,1 1 0,0 0 0,0 0 0,0-1 0,0 1 0,-1 8 0,0 1 0,0 0 0,1 0 0,-1 25 0,3-33 0,0 1 0,0 0 0,1-1 0,-1 1 0,1 0 0,0-1 0,1 1 0,0-1 0,-1 0 0,2 1 0,3 6 0,-4-9 0,1-1 0,0 0 0,-1 0 0,1 1 0,0-2 0,0 1 0,0 0 0,1-1 0,-1 1 0,0-1 0,1 0 0,-1 0 0,0 0 0,1-1 0,-1 1 0,1-1 0,5 0 0,10 0 0,35-4 0,-46 3 0,2 0 0,1-1 0,-1-1 0,1 0 0,-1 0 0,0-1 0,0 0 0,-1-1 0,1 0 0,-1-1 0,0 0 0,0 0 0,-1-1 0,0 0 0,8-8 0,-10 8 0,0 0 0,0-1 0,-1 1 0,0-1 0,0 0 0,0-1 0,-1 1 0,-1-1 0,0 0 0,0 0 0,0 0 0,-1 0 0,0 0 0,-1 0 0,0-1 0,-1-11 0,0 19 0,0 0 0,0 0 0,0 0 0,0 0 0,0 0 0,-1 0 0,1 1 0,-1-1 0,1 0 0,-1 0 0,0 0 0,0 0 0,0 1 0,0-1 0,0 0 0,0 1 0,0-1 0,-1 1 0,1-1 0,-1 1 0,1 0 0,-1-1 0,1 1 0,-1 0 0,0 0 0,1 0 0,-1 0 0,0 0 0,0 1 0,0-1 0,0 1 0,0-1 0,0 1 0,1-1 0,-1 1 0,0 0 0,0 0 0,0 0 0,0 0 0,0 0 0,0 1 0,0-1 0,0 1 0,0-1 0,0 1 0,0 0 0,0-1 0,1 1 0,-1 0 0,0 0 0,1 0 0,-1 1 0,0-1 0,1 0 0,-1 1 0,1-1 0,0 0 0,0 1 0,-1 0 0,1-1 0,0 1 0,0 0 0,0 0 0,1-1 0,-1 1 0,0 0 0,0 3 0,-6 20 0,-5 45 0,4-24 0,-9 3 0,14-44 0,0-1 0,1 1 0,0 0 0,0 0 0,0 0 0,1 1 0,0-1 0,0 0 0,0 1 0,1-1 0,-1 1 0,1-1 0,0 0 0,2 10 0,-1-14 0,-1 1 0,1-1 0,-1 1 0,1-1 0,0 1 0,0-1 0,0 1 0,0-1 0,0 0 0,0 1 0,0-1 0,0 0 0,1 0 0,-1 0 0,0 0 0,1 0 0,-1 0 0,1 0 0,-1-1 0,1 1 0,-1 0 0,1-1 0,0 1 0,-1-1 0,1 0 0,-1 1 0,1-1 0,0 0 0,0 0 0,-1 0 0,1 0 0,0 0 0,-1-1 0,1 1 0,0 0 0,-1-1 0,1 1 0,-1-1 0,1 0 0,1-1 0,3 0 0,0 0 0,0-1 0,-1 0 0,0-1 0,1 1 0,-1-1 0,-1 0 0,1 0 0,7-8 0,7-14 60,24-42 0,-38 59-225,-1 0 0,1-1 0,-2 0 0,0 0 0,0 0 0,0 0 0,-2-1 0,2-15 0,-2 7-6661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5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24575,'0'7'0,"0"4"0,-3 5 0,-1 2 0,0 5 0,1 2 0,0-1 0,2 0 0,3-5 0,5-6 0,5-4 0,3-5 0,6-2 0,-1-5 0,0-8 0,-4-6 0,-2 0 0,-2 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4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24575,'-9'0'0,"-1"-1"0,1 1 0,-1 1 0,0 0 0,-12 3 0,19-4 0,1 1 0,-1 0 0,1 0 0,-1 0 0,1 1 0,0-1 0,-1 0 0,1 1 0,0 0 0,0-1 0,0 1 0,0 0 0,0 0 0,1 0 0,-1 0 0,0 0 0,1 1 0,0-1 0,-1 0 0,0 4 0,-4 10 0,1 0 0,-4 20 0,7-30 0,2-1 0,-1 1 0,0-1 0,1 1 0,0 0 0,1-1 0,-1 1 0,1-1 0,0 1 0,2 7 0,-2-11 0,0 0 0,0 0 0,0 0 0,0-1 0,0 1 0,1 0 0,-1-1 0,0 1 0,1-1 0,-1 1 0,1-1 0,-1 0 0,1 0 0,0 0 0,0 0 0,-1 0 0,1 0 0,0 0 0,3 1 0,-1-1 0,0-1 0,0 1 0,0-1 0,0 1 0,0-1 0,0 0 0,0-1 0,0 1 0,6-2 0,-4 1 0,-1-1 0,1 0 0,-1 1 0,0-2 0,0 1 0,0 0 0,0-1 0,0 0 0,0-1 0,-1 1 0,1-1 0,-1 1 0,0-1 0,6-8 0,-8 6-136,1-1-1,-1 0 1,0 0-1,0 0 1,-1 0-1,0 0 1,0 0-1,0 0 0,-2-9 1,1-3-6690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5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24575,'-3'1'0,"-1"0"0,1 0 0,-1 0 0,0 0 0,1 0 0,0 1 0,-1-1 0,1 1 0,0 0 0,0 0 0,0 0 0,0 1 0,0-1 0,0 1 0,1-1 0,-1 1 0,1 0 0,0 0 0,0 0 0,0 0 0,0 1 0,1-1 0,-3 7 0,-1 2 0,0 0 0,1 0 0,1 0 0,0 0 0,-3 24 0,6-36 0,-1 11 0,1-1 0,0 1 0,0-1 0,3 16 0,-3-24 0,1 0 0,-1 0 0,1 1 0,-1-1 0,1 0 0,0 0 0,0 0 0,0 0 0,1 0 0,-1 0 0,0 0 0,1 0 0,-1-1 0,1 1 0,-1 0 0,1-1 0,0 1 0,0-1 0,0 0 0,0 0 0,0 1 0,0-1 0,0 0 0,0-1 0,0 1 0,4 1 0,-1-1 0,1-1 0,0 1 0,-1-1 0,1 0 0,0 0 0,0-1 0,-1 0 0,1 0 0,-1 0 0,1-1 0,-1 1 0,1-1 0,-1 0 0,0-1 0,0 0 0,0 1 0,5-5 0,4-4 0,0-1 0,0-1 0,-1 0 0,12-16 0,-13 12-359,-1-1 1,11-20-1,-21 36 70,7-12-6537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5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24575,'-9'-1'0,"0"1"0,0 1 0,1 0 0,-1 0 0,0 1 0,-12 4 0,17-5 0,0 1 0,0 0 0,0 1 0,0-1 0,1 1 0,-1 0 0,1 0 0,-1 0 0,1 0 0,0 0 0,0 1 0,1-1 0,-1 1 0,-3 6 0,-25 38 0,21-35 0,1 1 0,0 0 0,-7 17 0,14-27 0,0 1 0,0-1 0,1 1 0,0 0 0,0 0 0,0 0 0,1 0 0,0 0 0,-1 0 0,2 0 0,-1 0 0,1 0 0,-1 0 0,4 8 0,3 1-1365,2-4-5461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59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24575,'-1'0'0,"1"1"0,-1-1 0,0 1 0,0-1 0,0 1 0,0-1 0,0 1 0,1-1 0,-1 1 0,0 0 0,0-1 0,1 1 0,-1 0 0,1 0 0,-1-1 0,1 1 0,-1 0 0,1 0 0,-1 0 0,1 0 0,-1 1 0,-8 22 0,9-22 0,-21 54 0,15-41 0,0 0 0,1 1 0,0 0 0,-4 32 0,4-17 0,3-21 0,0 0 0,0-1 0,1 1 0,1 15 0,0-23 0,0-1 0,0 1 0,0 0 0,0 0 0,1-1 0,-1 1 0,1 0 0,-1-1 0,1 1 0,0 0 0,0-1 0,0 1 0,0-1 0,0 1 0,0-1 0,0 0 0,0 1 0,0-1 0,1 0 0,-1 0 0,0 0 0,1 0 0,-1 0 0,1 0 0,-1 0 0,1-1 0,0 1 0,-1 0 0,1-1 0,2 1 0,7 1-170,1 0-1,-1-1 0,0-1 1,0 0-1,1 0 0,-1-1 1,16-4-1,-12 0-6655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9:5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24575,'372'0'0,"-363"-1"0,0 0 0,0-1 0,0 0 0,0 0 0,-1-1 0,14-5 0,-11 3 0,-1 1 0,1 1 0,0 0 0,13-2 0,94-8-1365,-95 10-5461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0:0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24575,'-2'21'0,"0"-1"0,-2 1 0,0-1 0,-14 37 0,3-8 0,5-19 0,-2-1 0,-18 34 0,-14 35 0,38-84 0,-1 0 0,-12 21 0,-4 4 0,11-13 0,2 2 0,-10 37 0,12-38 0,-24 45-1365,27-57-5461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0:0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59 116 24575,'0'39'0,"-2"0"0,-8 46 0,-9 84 0,15-140 0,3-20 0,0 1 0,-1-1 0,0 0 0,0 0 0,-1 0 0,-4 10 0,2-44 0,4-5 0,1-1 0,2 0 0,1 1 0,1-1 0,1 1 0,17-53 0,-3 28 0,-9 25 0,21-46 0,-27 68 0,1-1 0,0 1 0,0 1 0,1-1 0,0 1 0,0 0 0,1 0 0,0 1 0,14-11 0,-19 15 0,1 0 0,0 1 0,0-1 0,0 1 0,0-1 0,1 1 0,-1 0 0,0 0 0,0 1 0,1-1 0,-1 1 0,1-1 0,-1 1 0,0 0 0,1 0 0,-1 1 0,0-1 0,6 2 0,-3 0 0,-1 0 0,0 1 0,0-1 0,-1 1 0,1 0 0,-1 0 0,1 0 0,-1 1 0,0-1 0,7 9 0,-5-4 0,0-1 0,0 1 0,-1 1 0,0-1 0,-1 1 0,0 0 0,0 0 0,-1 0 0,0 0 0,0 1 0,-1-1 0,2 19 0,-5-24 0,1-1 0,-1 1 0,1 0 0,-1-1 0,0 1 0,-1-1 0,1 0 0,0 1 0,-1-1 0,0 0 0,0 0 0,0 0 0,0 0 0,0 0 0,-1 0 0,1 0 0,-1-1 0,0 1 0,1-1 0,-1 0 0,-1 0 0,1 0 0,0 0 0,0-1 0,-1 1 0,1-1 0,0 0 0,-8 2 0,-7 1 0,0 0 0,-1-1 0,1-1 0,-25 0 0,21-2-1365,4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0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24575,'-1'123'0,"3"130"0,-1-244 0,0-1 0,0 1 0,1 0 0,0-1 0,0 0 0,1 1 0,0-1 0,8 12 0,-10-18 0,0 0 0,0 0 0,0 0 0,1-1 0,-1 1 0,1 0 0,-1-1 0,1 1 0,0-1 0,-1 0 0,1 0 0,0 0 0,0 0 0,0 0 0,0 0 0,0 0 0,0 0 0,0-1 0,0 1 0,0-1 0,1 1 0,-1-1 0,0 0 0,0 0 0,0 0 0,1 0 0,-1-1 0,0 1 0,0 0 0,0-1 0,0 0 0,0 1 0,0-1 0,0 0 0,0 0 0,0 0 0,0 0 0,2-2 0,9-7-1365,-2-1-5461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0:0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24575,'117'-2'0,"124"4"0,-74 18 0,-144-17-1365,-3 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0:0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24575,'9'-1'0,"0"0"0,-1-1 0,0 0 0,1 0 0,-1-1 0,0 0 0,0 0 0,0-1 0,-1 0 0,1 0 0,-1-1 0,0 0 0,11-9 0,22-14 0,-27 18 0,1 1 0,-1-2 0,-1 0 0,1 0 0,-2-1 0,18-24 0,-24 29 0,0 0 0,0-1 0,-1 1 0,0-1 0,0 0 0,-1-1 0,0 1 0,-1 0 0,0-1 0,0 1 0,-1-1 0,0 0 0,0 0 0,-1-11 0,0 39 0,0 0 0,-1 0 0,-1 0 0,-1 0 0,-1-1 0,-7 22 0,-1 11 0,8-33 0,1 1 0,0 0 0,1 20 0,2-32 0,0-1 0,0 0 0,1 1 0,0-1 0,0 0 0,1 0 0,-1 0 0,1 0 0,1 0 0,-1 0 0,1 0 0,0-1 0,4 6 0,0-5 0,0 0 0,1 0 0,0-1 0,0-1 0,0 1 0,1-1 0,0 0 0,14 3 0,-11-3 0,-1-2 0,1 1 0,-1-2 0,1 1 0,0-2 0,-1 1 0,1-2 0,0 0 0,0 0 0,-1-1 0,1 0 0,-1-1 0,0 0 0,0-1 0,0 0 0,0-1 0,12-7 0,-13 7 0,0 0 0,0 0 0,0 0 0,-1-1 0,0 0 0,0-1 0,13-12 0,5-7 0,-23 23 0,1-1 0,-1 1 0,0-1 0,0 0 0,-1 0 0,1 0 0,-1 0 0,0-1 0,0 1 0,0-1 0,-1 0 0,0 0 0,0 0 0,0 0 0,0 0 0,-1-1 0,1-5 0,0-7 0,-1-1 0,0 1 0,-3-20 0,2 32 0,-1 0 0,0 0 0,0 0 0,-1 1 0,0-1 0,0 0 0,0 0 0,0 1 0,-1 0 0,0-1 0,0 1 0,0 0 0,-7-6 0,8 8 0,-1 1 0,0 0 0,0 1 0,0-1 0,0 0 0,0 1 0,0 0 0,0 0 0,0 0 0,0 0 0,-1 0 0,1 0 0,0 1 0,-1 0 0,1-1 0,0 1 0,-1 1 0,1-1 0,0 0 0,-1 1 0,1 0 0,0-1 0,-6 3 0,6-1 0,-1-1 0,1 0 0,0 1 0,-1 0 0,1 0 0,0 0 0,0 0 0,0 0 0,0 1 0,0-1 0,1 1 0,-1 0 0,1 0 0,0 0 0,0 0 0,0 0 0,0 0 0,0 1 0,1-1 0,-3 8 0,-13 50 0,11-46 0,2 0 0,0 1 0,0-1 0,-1 28 0,5-36 0,-1 4 0,1-1 0,0 1 0,1-1 0,0 1 0,4 18 0,-4-26 0,0 0 0,0 0 0,1-1 0,-1 1 0,0-1 0,1 1 0,0-1 0,0 0 0,0 0 0,0 1 0,0-1 0,0-1 0,0 1 0,0 0 0,1 0 0,-1-1 0,1 0 0,0 1 0,-1-1 0,1 0 0,0 0 0,-1 0 0,1-1 0,0 1 0,0-1 0,4 1 0,3 1 0,1-1 0,0 0 0,0-1 0,0 0 0,-1 0 0,1-1 0,0-1 0,0 0 0,-1 0 0,1-1 0,-1 0 0,0-1 0,0 0 0,0-1 0,0 0 0,-1-1 0,0 1 0,0-2 0,0 1 0,10-12 0,-8 7 0,-1 0 0,0-1 0,-1 0 0,0 0 0,-1-1 0,13-26 0,-18 31 0,0 0 0,0 0 0,-1 0 0,0-1 0,0 1 0,-1-1 0,0 1 0,0-1 0,-1 0 0,0 1 0,-1-1 0,0 1 0,-3-14 0,3 19-72,0 0 1,0 0-1,0 1 0,0-1 0,0 0 0,-1 1 0,0-1 0,1 1 1,-1 0-1,0-1 0,0 1 0,0 0 0,0 0 0,-1 0 0,1 0 1,0 1-1,-1-1 0,-4-2 0,-12-3-6754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0:0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24575,'0'7'0,"1"1"0,1-1 0,-1 1 0,4 7 0,3 23 0,-5 87 0,-4-108 0,1-16 0,0 0 0,0 0 0,0 0 0,-1-1 0,1 1 0,0 0 0,0 0 0,0 0 0,1 0 0,-1 0 0,0 0 0,0 0 0,0 0 0,1-1 0,-1 1 0,0 0 0,1 0 0,-1 0 0,1 0 0,-1-1 0,1 1 0,-1 0 0,1-1 0,1 2 0,-1-2 0,0 0 0,0 0 0,-1-1 0,1 1 0,0 0 0,0-1 0,0 1 0,0-1 0,-1 1 0,1-1 0,0 1 0,0-1 0,-1 1 0,1-1 0,0 0 0,-1 0 0,1 1 0,0-2 0,27-44 0,-21 32 0,0 0 0,1 0 0,1 0 0,0 1 0,14-14 0,-21 24 0,1 0 0,-1 0 0,1 0 0,0 1 0,0-1 0,0 1 0,0 0 0,1-1 0,-1 2 0,0-1 0,1 0 0,0 1 0,-1-1 0,1 1 0,0 0 0,0 1 0,-1-1 0,1 0 0,0 1 0,0 0 0,0 0 0,0 0 0,0 1 0,0-1 0,0 1 0,-1 0 0,5 1 0,-5 0 0,0 0 0,0 1 0,0-1 0,0 1 0,-1-1 0,1 1 0,-1 0 0,0 0 0,0 0 0,0 0 0,0 0 0,0 0 0,-1 1 0,1-1 0,-1 1 0,0-1 0,1 7 0,3 11 0,2 36 0,-6-51 0,0 6 0,0 1 0,1 0 0,1-1 0,0 0 0,0 0 0,7 14 0,-8-23 0,0 1 0,0 0 0,0-1 0,1 1 0,-1-1 0,1 0 0,0 0 0,0 0 0,0 0 0,1 0 0,-1-1 0,1 0 0,-1 1 0,1-1 0,0-1 0,0 1 0,0 0 0,0-1 0,0 0 0,0 0 0,8 1 0,-6-1 0,-1-1 0,0 0 0,0-1 0,1 1 0,-1-1 0,0 0 0,0 0 0,0 0 0,0-1 0,0 0 0,0 0 0,-1 0 0,1-1 0,-1 1 0,9-7 0,2-4 0,0-1 0,24-28 0,-34 36 0,1-1 0,-1-1 0,0 0 0,-1 0 0,0 0 0,0-1 0,-1 1 0,0-1 0,0 0 0,-1 0 0,0 0 0,-1 0 0,0 0 0,0 0 0,-2-11 0,2 18 0,-1 0 0,-1 0 0,1 1 0,0-1 0,0 0 0,0 1 0,-1-1 0,1 0 0,-1 1 0,0-1 0,1 0 0,-1 1 0,0-1 0,0 1 0,0-1 0,0 1 0,0 0 0,0-1 0,0 1 0,-1 0 0,1 0 0,0 0 0,-1 0 0,1 0 0,-1 0 0,1 0 0,-1 0 0,1 1 0,-1-1 0,0 0 0,1 1 0,-1 0 0,0-1 0,-2 1 0,1 0 0,1 0 0,-1 0 0,0 0 0,0 1 0,0-1 0,0 1 0,0 0 0,0 0 0,0 0 0,1 0 0,-1 1 0,0-1 0,1 1 0,-1-1 0,1 1 0,-1 0 0,1 0 0,0 0 0,-2 3 0,0 0 0,1 0 0,0 0 0,0 1 0,0-1 0,1 1 0,0 0 0,0 0 0,0 0 0,1 0 0,0 0 0,-1 12 0,1 9 0,4 39 0,0-20 0,-3-41 0,0 1 0,0 0 0,1 0 0,0 0 0,0 0 0,0-1 0,1 1 0,0 0 0,0-1 0,0 0 0,5 7 0,-5-9 0,-1-1 0,1 0 0,0 0 0,1 0 0,-1 0 0,0-1 0,0 1 0,1-1 0,-1 1 0,1-1 0,-1 0 0,1 0 0,0 0 0,-1 0 0,1 0 0,0-1 0,0 1 0,-1-1 0,1 0 0,0 0 0,0 0 0,0 0 0,0 0 0,-1 0 0,6-2 0,0 0 0,0 0 0,-1-1 0,1 0 0,-1 0 0,0-1 0,0 1 0,0-2 0,0 1 0,-1-1 0,0 0 0,11-11 0,-4 2 0,0-1 0,-1-1 0,17-30 0,-20 26 0,-1-2 0,-2 1 0,5-24 0,-8 35 0,-4 582 0,0-563 0,0-1 0,0 1 0,-1 0 0,0-1 0,0 0 0,-1 0 0,0 1 0,-1-2 0,0 1 0,0 0 0,0-1 0,-1 0 0,-6 7 0,9-12 0,0 1 0,0-1 0,0 0 0,-1 0 0,1 0 0,0-1 0,-1 1 0,1-1 0,-1 1 0,0-1 0,0 0 0,1 0 0,-1 0 0,0 0 0,0 0 0,-5 0 0,5-1 0,0-1 0,0 1 0,0-1 0,0 0 0,0 0 0,0 0 0,0 0 0,0 0 0,1-1 0,-1 1 0,0-1 0,1 0 0,-1 0 0,1 0 0,0 0 0,0 0 0,0 0 0,0-1 0,-3-4 0,0 0 0,1-1 0,-1 1 0,2-1 0,-1 0 0,1 0 0,1-1 0,-1 1 0,0-10 0,-1-5 0,-2-42 0,5 45 0,1 1 0,1 0 0,6-33 0,-5 44 0,0-1 0,1 1 0,0 0 0,1 0 0,0 0 0,0 0 0,1 0 0,0 1 0,0 0 0,9-9 0,10-12 0,-15 17 0,0 0 0,1 1 0,0 0 0,0 1 0,19-12 0,20-14 0,-37 25 0,0 1 0,0 1 0,1 0 0,23-10 0,104-46 0,-122 55 0,31-8 41,-27 11-1447,-7 1-5420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4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24575,'1'-3'0,"-1"-1"0,1 1 0,0-1 0,0 1 0,0 0 0,1-1 0,-1 1 0,1 0 0,0 0 0,-1 0 0,2 0 0,-1 0 0,0 0 0,0 1 0,1-1 0,-1 1 0,1-1 0,0 1 0,0 0 0,3-2 0,2 0 0,-1-1 0,0 1 0,1 1 0,0 0 0,0 0 0,0 0 0,12-2 0,2 2 0,-1 2 0,1 0 0,0 1 0,31 4 0,-51-4 4,1 1-1,0 0 1,-1-1-1,1 1 1,-1 0 0,1 1-1,-1-1 1,1 0-1,-1 1 1,0-1-1,0 1 1,1 0-1,-1 0 1,-1-1-1,1 2 1,0-1 0,0 0-1,1 3 1,2 3-119,-1 1 1,0 0 0,5 17-1,-3-7-860,0-4-5851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0:0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36 121 24575,'-2'0'0,"1"-1"0,-1 1 0,0-1 0,0 1 0,1-1 0,-1 0 0,0 0 0,1 1 0,-1-1 0,1 0 0,0-1 0,-1 1 0,1 0 0,0 0 0,-1-1 0,1 1 0,0 0 0,0-1 0,0 1 0,0-1 0,0 0 0,1 1 0,-1-1 0,0 1 0,1-1 0,-1 0 0,1 0 0,0 1 0,-1-1 0,1 0 0,0 0 0,0 0 0,0-2 0,0 1 0,0 0 0,0 1 0,0-1 0,0 0 0,0 0 0,1 0 0,-1 0 0,1 0 0,0 0 0,-1 1 0,1-1 0,1 0 0,-1 0 0,0 1 0,1-1 0,-1 1 0,1-1 0,0 1 0,0 0 0,3-4 0,0 4 0,0 0 0,-1 0 0,1 0 0,0 1 0,0-1 0,0 1 0,0 0 0,0 1 0,0-1 0,0 1 0,0 0 0,0 0 0,0 1 0,0-1 0,0 1 0,0 0 0,0 1 0,8 2 0,-9-2 0,0-1 0,0 1 0,0 0 0,-1 0 0,1 1 0,0-1 0,-1 1 0,0 0 0,1 0 0,-1 0 0,0 0 0,-1 1 0,1-1 0,0 1 0,-1-1 0,0 1 0,0 0 0,0 0 0,-1 0 0,1 0 0,1 8 0,2 18 0,10 74 0,-13-90 0,-2 0 0,0 0 0,0 0 0,-2 1 0,-2 15 0,-2-18 0,2-16 0,1-22 0,7 9 0,1-1 0,0 1 0,1 0 0,1 0 0,0 0 0,2 1 0,0 0 0,0 1 0,2 0 0,21-25 0,-15 18 0,-14 17 0,1-1 0,0 1 0,0 1 0,0-1 0,0 0 0,1 1 0,-1 0 0,1 0 0,0 0 0,8-4 0,-12 8 0,0 0 0,1 0 0,-1 0 0,0-1 0,0 1 0,0 0 0,1 0 0,-1 1 0,0-1 0,0 0 0,0 0 0,1 1 0,-1-1 0,0 0 0,0 1 0,0-1 0,0 1 0,0 0 0,0-1 0,0 1 0,0 0 0,0 0 0,0-1 0,0 1 0,0 0 0,-1 0 0,1 0 0,0 0 0,-1 0 0,1 0 0,0 0 0,-1 0 0,1 1 0,-1 0 0,3 4 0,0 0 0,-1 0 0,0 0 0,-1 1 0,2 6 0,0 21 0,-4 63 0,1 11 0,0-107 0,0-1 0,0 1 0,0-1 0,0 1 0,0-1 0,0 1 0,0-1 0,0 1 0,0-1 0,0 1 0,0-1 0,0 1 0,1-1 0,-1 1 0,0-1 0,0 1 0,0-1 0,1 0 0,-1 1 0,0-1 0,1 1 0,-1-1 0,0 0 0,1 1 0,-1-1 0,1 0 0,-1 1 0,0-1 0,1 0 0,-1 0 0,1 1 0,-1-1 0,1 0 0,-1 0 0,1 0 0,17-10 0,11-25 0,-20 19 0,2 1 0,0 0 0,1 1 0,0 0 0,18-16 0,-22 23 0,-2 2 0,0-1 0,0 1 0,1 1 0,-1-1 0,12-5 0,-16 10 0,-1-1 0,1 0 0,0 1 0,0-1 0,-1 1 0,1 0 0,0-1 0,0 1 0,0 0 0,0 0 0,-1 0 0,1 0 0,0 1 0,0-1 0,0 1 0,-1-1 0,1 1 0,0-1 0,0 1 0,-1 0 0,1 0 0,0 0 0,-1 0 0,1 0 0,-1 0 0,1 0 0,-1 0 0,0 1 0,0-1 0,2 2 0,-1 1 0,1-1 0,-1 1 0,0 0 0,0-1 0,0 1 0,-1 0 0,1 0 0,-1 1 0,0-1 0,0 0 0,0 7 0,-1 54 0,-1-52 0,1 1 0,1 23 0,6 0-1365,-3-19-5461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0:1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24575,'-1'6'0,"0"0"0,0 1 0,-1-1 0,1 0 0,-1 0 0,-1-1 0,1 1 0,-1 0 0,0-1 0,-5 7 0,3-5 0,1 0 0,0 0 0,1 1 0,-1-1 0,-3 16 0,-1 42 0,8-61 0,0 0 0,0 0 0,0 0 0,0 0 0,1 0 0,-1 0 0,1 0 0,0 0 0,1-1 0,-1 1 0,1 0 0,-1 0 0,5 5 0,-6-8 0,1 0 0,0-1 0,-1 1 0,1-1 0,0 1 0,-1 0 0,1-1 0,0 1 0,0-1 0,-1 1 0,1-1 0,0 0 0,0 1 0,0-1 0,0 0 0,0 0 0,0 1 0,-1-1 0,1 0 0,0 0 0,0 0 0,0 0 0,0 0 0,0 0 0,0 0 0,0-1 0,0 1 0,0 0 0,-1 0 0,1-1 0,0 1 0,0-1 0,0 1 0,-1-1 0,1 1 0,0-1 0,0 1 0,-1-1 0,1 1 0,0-1 0,-1 0 0,2-1 0,3-4 0,0-1 0,0 1 0,7-16 0,-4 10 0,8-19 0,23-59 0,-40 130 0,-1-8 0,1 0 0,2 0 0,2 0 0,7 39 0,-10-69 0,1 0 0,-1 0 0,1 1 0,0-1 0,0 0 0,0 0 0,0 0 0,0 0 0,0 0 0,0 0 0,1 0 0,-1 0 0,1-1 0,-1 1 0,1-1 0,0 1 0,2 1 0,-3-2 0,1-1 0,-1 1 0,1-1 0,0 1 0,-1-1 0,1 0 0,0 0 0,-1 1 0,1-1 0,-1 0 0,1-1 0,0 1 0,-1 0 0,1 0 0,0-1 0,-1 1 0,1-1 0,2 0 0,0-2 0,0 1 0,1-1 0,-1 1 0,0-2 0,0 1 0,-1 0 0,1-1 0,-1 1 0,1-1 0,-1 0 0,-1 0 0,1 0 0,0 0 0,2-8 0,29-63 0,13-37 0,-47 111 0,0 1 0,0-1 0,0 1 0,0 0 0,0-1 0,0 1 0,0 0 0,0-1 0,0 1 0,0 0 0,0-1 0,1 1 0,-1 0 0,0-1 0,0 1 0,0 0 0,1 0 0,-1-1 0,0 1 0,0 0 0,1 0 0,-1-1 0,0 1 0,0 0 0,1 0 0,-1 0 0,0-1 0,1 1 0,-1 0 0,0 0 0,1 0 0,-1 0 0,0 0 0,1 0 0,-1 0 0,7 11 0,1 22 0,-7 32 0,-2-55 0,0 0 0,1 0 0,0 0 0,1 0 0,0 0 0,1 0 0,0 0 0,0 0 0,1 0 0,6 15 0,-8-24 0,-1 0 0,1-1 0,0 1 0,-1 0 0,1 0 0,0 0 0,-1 0 0,1-1 0,0 1 0,0 0 0,0-1 0,0 1 0,0 0 0,0-1 0,0 1 0,0-1 0,0 0 0,0 1 0,0-1 0,0 0 0,0 0 0,0 1 0,0-1 0,0 0 0,0 0 0,2 0 0,0-1 0,0 0 0,-1 0 0,1 0 0,0 0 0,-1 0 0,1 0 0,-1-1 0,1 1 0,-1-1 0,3-2 0,4-4 0,0-1 0,0 0 0,14-20 0,-3-1 0,-14 20 0,0 0 0,0 0 0,1 1 0,1 0 0,-1 0 0,1 1 0,1 0 0,-1 0 0,18-10 0,-25 17 0,-1 1 0,1-1 0,0 1 0,0-1 0,0 1 0,0 0 0,0-1 0,0 1 0,0 0 0,0 0 0,0 0 0,1 0 0,-1 0 0,0 0 0,0 0 0,0 0 0,0 0 0,0 0 0,0 1 0,0-1 0,0 0 0,0 1 0,0-1 0,0 1 0,0-1 0,0 1 0,1 1 0,0 0 0,-1 0 0,1 0 0,-1 0 0,1 0 0,-1 0 0,0 0 0,0 0 0,0 0 0,1 5 0,1 5 0,0 0 0,-1 0 0,1 18 0,-2-20 0,0 1 0,1-1 0,0 0 0,1 0 0,0 0 0,1 0 0,0 0 0,1-1 0,-1 1 0,2-1 0,-1 0 0,2-1 0,-1 1 0,13 11 0,-18-18 0,1 0 0,0-1 0,0 1 0,0-1 0,0 0 0,0 1 0,0-1 0,0 0 0,0 0 0,0 0 0,1 0 0,-1-1 0,0 1 0,1-1 0,-1 1 0,0-1 0,1 0 0,-1 0 0,1 0 0,-1 0 0,0 0 0,1-1 0,-1 1 0,0-1 0,4 0 0,-4-1 0,1 1 0,-1-1 0,1 0 0,-1 0 0,0 0 0,1 0 0,-1 0 0,0 0 0,0 0 0,-1-1 0,1 1 0,0-1 0,-1 1 0,1-1 0,-1 0 0,0 0 0,0 1 0,0-1 0,1-6 0,3-37-1365,-5 26-5461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0:1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24575,'2'0'0,"9"0"0,0 0 0,0 0 0,0 1 0,0 0 0,0 1 0,0 0 0,18 7 0,4 2-4,1-1-1,0-2 1,0-2 0,48 4-1,1 0-1338,-61-7-5483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0:1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24575,'9'-1'0,"1"0"0,0-1 0,0 0 0,-1 0 0,1-1 0,-1-1 0,0 1 0,0-1 0,10-6 0,9-7 0,37-29 0,-24 12 0,-3-2 0,0-2 0,56-75 0,-85 101 0,-1-1 0,0 0 0,-1 0 0,-1-1 0,0 0 0,-1 0 0,-1-1 0,6-26 0,-6 15 0,-1 0 0,-2 0 0,0-1 0,-4-30 0,3 55 0,0 1 0,0-1 0,0 1 0,0-1 0,0 0 0,-1 1 0,1-1 0,-1 1 0,1-1 0,-1 1 0,1 0 0,-1-1 0,0 1 0,0-1 0,0 1 0,1 0 0,-1 0 0,0 0 0,-1-1 0,1 1 0,0 0 0,0 0 0,0 0 0,-1 1 0,1-1 0,0 0 0,-1 0 0,1 1 0,-1-1 0,1 1 0,-1-1 0,1 1 0,-1 0 0,1-1 0,-1 1 0,1 0 0,-1 0 0,0 0 0,1 0 0,-1 1 0,1-1 0,-1 0 0,1 0 0,-1 1 0,1-1 0,-1 1 0,1 0 0,-1-1 0,1 1 0,0 0 0,0 0 0,-1 0 0,1 0 0,0 0 0,0 0 0,0 0 0,0 0 0,0 0 0,0 1 0,0-1 0,0 0 0,0 1 0,0 1 0,-6 12 0,0 0 0,2 1 0,0 0 0,0 0 0,1 1 0,-2 30 0,-2 4 0,-9-4 0,13-38 0,1-1 0,0 1 0,-4 16 0,-4 45 0,-1 95 0,11-128 0,-1-15 0,2 0 0,0 0 0,7 39 0,-7-60 0,0 0 0,0-1 0,0 1 0,0 0 0,1 0 0,-1 0 0,0-1 0,0 1 0,1 0 0,-1-1 0,1 1 0,-1 0 0,0-1 0,1 1 0,-1 0 0,1-1 0,0 1 0,-1-1 0,1 1 0,-1-1 0,1 1 0,0-1 0,0 1 0,0-1 0,0 0 0,0 0 0,-1 0 0,1 0 0,0 0 0,0-1 0,0 1 0,-1 0 0,1 0 0,0-1 0,-1 1 0,1-1 0,0 1 0,-1 0 0,1-1 0,0 1 0,-1-1 0,1 0 0,0 0 0,27-40 0,-21 30 0,-3 5 0,1 0 0,0 0 0,1 1 0,-1 0 0,1 0 0,0 0 0,12-7 0,-17 11 0,0 1 0,0-1 0,0 0 0,1 1 0,-1-1 0,0 1 0,1-1 0,-1 1 0,0-1 0,1 1 0,-1 0 0,1 0 0,-1 0 0,1 0 0,-1 0 0,0 0 0,1 0 0,-1 0 0,1 0 0,-1 1 0,0-1 0,1 1 0,-1-1 0,0 1 0,1-1 0,-1 1 0,0 0 0,0 0 0,0-1 0,0 1 0,0 0 0,0 0 0,0 0 0,0 0 0,0 0 0,0 1 0,0-1 0,0 0 0,-1 0 0,1 0 0,0 1 0,-1-1 0,1 0 0,-1 1 0,0-1 0,1 1 0,-1-1 0,0 0 0,0 3 0,2 7 0,-1 1 0,0-1 0,-2 16 0,1-13 0,0 0 0,1-1 0,2 17 0,-2-27 0,-1 0 0,1 0 0,0 0 0,0 0 0,0-1 0,1 1 0,-1 0 0,0 0 0,1-1 0,0 1 0,0-1 0,0 1 0,0-1 0,0 0 0,0 0 0,1 0 0,-1 0 0,5 3 0,-5-4 0,0-1 0,-1 1 0,1-1 0,0 0 0,-1 1 0,1-1 0,0 0 0,0 0 0,-1 0 0,1 0 0,0 0 0,0-1 0,-1 1 0,1-1 0,0 1 0,-1-1 0,1 1 0,0-1 0,-1 0 0,1 0 0,-1 1 0,1-1 0,-1 0 0,0-1 0,1 1 0,-1 0 0,0 0 0,0-1 0,0 1 0,0 0 0,0-1 0,0 1 0,1-4 0,4-5 0,0 0 0,-1 0 0,7-19 0,-8 17 0,-1 1 0,-1-1 0,0 0 0,0 0 0,-1-21 0,12 89 0,-10-26 0,-3-22 0,0 0 0,1 1 0,-1-1 0,2 0 0,-1 0 0,1 0 0,1-1 0,-1 1 0,8 14 0,-9-21 0,0 0 0,-1 0 0,1 0 0,0 0 0,0 0 0,-1 0 0,1-1 0,0 1 0,0 0 0,0-1 0,0 1 0,0-1 0,0 1 0,0-1 0,1 1 0,-1-1 0,0 0 0,0 1 0,0-1 0,0 0 0,0 0 0,1 0 0,-1 0 0,0 0 0,1 0 0,1-1 0,0 0 0,-1 0 0,1 0 0,-1 0 0,1 0 0,-1 0 0,0-1 0,1 1 0,-1-1 0,3-3 0,3-3 0,0 0 0,-1-1 0,0 0 0,7-12 0,1-1 0,0 0 0,27-29 0,-42 50 0,1 0 0,-1 0 0,1 1 0,0-1 0,-1 0 0,1 1 0,0-1 0,0 1 0,-1-1 0,1 1 0,0-1 0,0 1 0,0-1 0,-1 1 0,1 0 0,0 0 0,0-1 0,0 1 0,0 0 0,0 0 0,0 0 0,0 0 0,1 0 0,-2 0 0,1 1 0,0-1 0,0 1 0,-1-1 0,1 1 0,0 0 0,-1-1 0,1 1 0,0 0 0,-1-1 0,1 1 0,-1 0 0,1 0 0,-1 0 0,0-1 0,1 1 0,-1 0 0,1 2 0,1 7 0,0 0 0,0 0 0,0 15 0,-1-10 0,-1-13 0,0 0 0,0-1 0,0 1 0,1 0 0,-1 0 0,1 0 0,-1 0 0,1 0 0,0 0 0,0-1 0,0 1 0,0 0 0,0-1 0,0 1 0,0 0 0,0-1 0,1 0 0,-1 1 0,0-1 0,1 0 0,0 1 0,-1-1 0,3 1 0,-2-2 0,0 0 0,-1 0 0,1 0 0,-1 0 0,1-1 0,-1 1 0,1-1 0,-1 1 0,1-1 0,-1 1 0,1-1 0,-1 0 0,0 0 0,1 1 0,-1-1 0,0 0 0,0 0 0,1 0 0,-1-1 0,0 1 0,0 0 0,0 0 0,0-1 0,-1 1 0,1 0 0,0-1 0,-1 1 0,1-1 0,0-2 0,1 2 0,2-7 0,0 1 0,0 0 0,1 0 0,1 0 0,10-12 0,-15 20 0,0-1 0,0 0 0,0 0 0,0 0 0,0 1 0,0-1 0,0 0 0,0 1 0,0-1 0,0 1 0,1 0 0,-1-1 0,0 1 0,0 0 0,1 0 0,-1-1 0,0 1 0,0 0 0,1 0 0,1 1 0,-1 0 0,0 0 0,0 0 0,0 0 0,0 0 0,-1 0 0,1 0 0,0 1 0,-1-1 0,1 1 0,-1-1 0,1 1 0,-1 0 0,0 0 0,1-1 0,-1 1 0,1 3 0,0-1 0,-1-1 0,1 1 0,0-1 0,0 0 0,1 0 0,-1 1 0,1-1 0,-1-1 0,1 1 0,0 0 0,0-1 0,0 1 0,0-1 0,1 0 0,-1 0 0,1-1 0,-1 1 0,1 0 0,0-1 0,-1 0 0,1 0 0,0 0 0,0-1 0,0 1 0,6-1 0,-5 1 0,0-1 0,0 0 0,0 0 0,-1-1 0,1 1 0,0-1 0,0 0 0,0 0 0,-1-1 0,1 0 0,-1 1 0,1-1 0,-1-1 0,1 1 0,3-4 0,0 0 0,-1-1 0,0-1 0,0 1 0,-1-1 0,0 0 0,7-12 0,23-34 0,22-36 0,-34 51 0,-18 29 0,1 1 0,-2-2 0,1 1 0,-1 0 0,4-14 0,1-11 0,-1 1 0,-2-2 0,-1 1 0,-2-1 0,0-71 0,-10 85 0,1 20 0,1 13 0,-2 41 0,6-42 0,-1 0 0,0 0 0,-1 0 0,0 0 0,-6 18 0,2-10 0,1 0 0,1 0 0,1 1 0,0-1 0,2 1 0,0-1 0,2 28 0,-2 32 0,-9-12 0,0 11 0,9-55 0,1 47 0,0-66 0,0 0 0,0-1 0,1 1 0,-1 0 0,1 0 0,0-1 0,-1 1 0,1 0 0,1-1 0,-1 1 0,0-1 0,1 1 0,-1-1 0,1 1 0,0-1 0,-1 0 0,1 0 0,5 3 0,-6-4 0,0-1 0,0 1 0,0-1 0,0 0 0,1 1 0,-1-1 0,0 0 0,0 0 0,1 0 0,-1 0 0,0 0 0,0 0 0,0-1 0,1 1 0,-1 0 0,0-1 0,0 1 0,0-1 0,0 1 0,0-1 0,0 1 0,0-1 0,1 0 0,-2 1 0,1-1 0,0 0 0,0 0 0,0 0 0,0 0 0,0-1 0,26-35 0,-21 28 0,-3 4 0,0 1 0,0 0 0,0 0 0,1 0 0,0 0 0,0 1 0,4-4 0,-7 6 0,0 1 0,0 0 0,-1-1 0,1 1 0,0 0 0,0-1 0,-1 1 0,1 0 0,0 0 0,0 0 0,0-1 0,0 1 0,-1 0 0,1 0 0,0 0 0,0 0 0,0 1 0,0-1 0,-1 0 0,2 0 0,-1 1 0,0 0 0,0 0 0,0 0 0,0-1 0,0 1 0,0 0 0,0 0 0,0 0 0,-1 0 0,1 1 0,0-1 0,-1 0 0,1 0 0,-1 0 0,1 0 0,-1 1 0,1 0 0,8 45 0,-9-39 0,1-1 0,0 1 0,1-1 0,0 0 0,0 0 0,0 0 0,5 9 0,-6-14-62,0-1 0,1 1 0,-1 0 0,0-1 0,1 1 0,-1-1 0,1 1 0,0-1 0,-1 0 0,1 0 0,0 0 0,0 0-1,0 0 1,0 0 0,0-1 0,0 1 0,0 0 0,0-1 0,0 0 0,0 1 0,4-1 0,6-2-6764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0:1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24575,'3'0'0,"4"0"0,5 0 0,3 0 0,-1 0-8191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0:1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24575,'6'1'0,"-1"1"0,0-1 0,0 1 0,0 0 0,0 0 0,0 1 0,-1-1 0,8 6 0,-1-1 0,81 55 0,-19-11 0,51 40-1365,-111-84-5461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24575,'544'0'0,"-509"-1"0,39-8 0,32 0 0,-68 9 0,-3 0 0,-1-1 0,61-9 0,-62 5 0,0 2 0,0 1 0,37 3 0,-35 0 0,0-1 0,49-7 0,-4-2 0,2 3 0,108 7 0,-65 1 0,1164-2-1365,-1269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24575,'17'0'0,"0"0"0,0 1 0,0 0 0,0 2 0,0 0 0,0 1 0,20 7 0,-20-6 0,-1 0 0,1-2 0,0 0 0,0-1 0,18 0 0,39 5 0,-35-1-1365,-19-5-5461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24575,'3'1'0,"1"1"0,-1 0 0,1 0 0,-1 0 0,0 0 0,0 0 0,0 0 0,0 1 0,5 5 0,5 4 0,23 12 0,-16-11 0,-1 0 0,-1 1 0,31 31 0,-47-43 0,0 0 0,-1 0 0,1 1 0,-1-1 0,1 0 0,-1 0 0,0 1 0,0-1 0,0 1 0,0-1 0,0 1 0,-1 0 0,1-1 0,-1 1 0,0 0 0,1-1 0,-1 1 0,0 0 0,-1-1 0,1 1 0,0 0 0,-1-1 0,0 1 0,1-1 0,-1 1 0,0-1 0,0 1 0,-1-1 0,1 1 0,-3 3 0,1-2 0,-1 0 0,0 1 0,0-1 0,0-1 0,-1 1 0,1 0 0,-1-1 0,0 0 0,0 0 0,0-1 0,0 1 0,0-1 0,-8 2 0,-76 27 0,59-19 0,-43 11 0,17-8-1365,41-11-5461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19 24575,'-1'0'0,"1"-1"0,0 0 0,-1 0 0,1 1 0,0-1 0,-1 0 0,1 1 0,-1-1 0,1 1 0,-1-1 0,1 0 0,-1 1 0,0-1 0,1 1 0,-1-1 0,0 1 0,1 0 0,-1-1 0,0 1 0,0 0 0,1-1 0,-1 1 0,0 0 0,0 0 0,0 0 0,-1 0 0,-25-4 0,23 3 0,-6 0 0,0 1 0,1 0 0,-1 0 0,1 1 0,-1 0 0,1 0 0,-1 1 0,1 1 0,0-1 0,-13 7 0,16-6 0,0 0 0,0 1 0,0 0 0,1 0 0,0 1 0,-1-1 0,2 1 0,-1 0 0,0 0 0,1 1 0,0-1 0,0 1 0,1 0 0,-1 0 0,-2 9 0,0 0 0,1 1 0,-7 31 0,10-41 0,1 1 0,1 0 0,-1 0 0,1 0 0,0 0 0,1-1 0,0 1 0,0 0 0,3 11 0,-2-16 0,-1 1 0,1-1 0,0 0 0,0 0 0,0 0 0,0 0 0,0 0 0,0 0 0,1-1 0,-1 1 0,1-1 0,-1 1 0,1-1 0,-1 0 0,1 0 0,0 0 0,-1 0 0,1-1 0,0 1 0,0-1 0,0 0 0,0 1 0,-1-1 0,5-1 0,0 1 0,1 0 0,-1 0 0,0-1 0,1 0 0,-1 0 0,0-1 0,0 0 0,11-5 0,-14 4 0,1 0 0,-1 0 0,0 0 0,0-1 0,-1 0 0,1 0 0,-1 0 0,0 0 0,0-1 0,0 1 0,2-6 0,-1 2 0,0 0 0,-1 0 0,0-1 0,0 0 0,2-14 0,-3-34 0,-2 34 0,-1 18 0,1 6 0,-1 45 0,2 195 0,8-170 0,-4-44 0,1 41 0,-5-34 0,0-11 0,-3 46 0,2-65 0,-1 1 0,0 0 0,0 0 0,0 0 0,0-1 0,-1 1 0,0-1 0,0 1 0,0-1 0,0 0 0,-1 1 0,1-1 0,-1-1 0,0 1 0,-5 4 0,6-6 0,0 0 0,0-1 0,0 1 0,0-1 0,-1 0 0,1 1 0,0-1 0,-1 0 0,1-1 0,-1 1 0,1 0 0,-1-1 0,0 1 0,1-1 0,-1 0 0,0 0 0,1 0 0,-1 0 0,1 0 0,-1 0 0,0-1 0,1 0 0,-1 1 0,1-1 0,-1 0 0,1 0 0,0 0 0,-1 0 0,1-1 0,-3-1 0,0-1 0,1 0 0,0 1 0,0-1 0,0-1 0,1 1 0,-1-1 0,1 1 0,0-1 0,0 0 0,1 0 0,0 0 0,0 0 0,-2-7 0,-1-6 0,1 0 0,1-1 0,-2-35 0,5 47 0,0 1 0,1 0 0,-1-1 0,1 1 0,0-1 0,1 1 0,0 0 0,0 0 0,0 0 0,0 0 0,1 0 0,0 0 0,1 1 0,6-10 0,-2 6 0,0 0 0,0 0 0,1 1 0,0 0 0,1 1 0,-1 0 0,1 1 0,1-1 0,16-6 0,-7 5 0,-1-2 0,20-12 0,-21 11 0,0 1 0,27-10 0,-32 14 0,0-1 0,-1 0 0,1 0 0,-1-2 0,15-13 0,13-8 0,-35 26 0,-1 1 0,1-1 0,-1-1 0,0 1 0,0-1 0,0 1 0,-1-1 0,1 0 0,-1 0 0,-1-1 0,1 1 0,2-9 0,0-2 0,0-1 0,-2 1 0,2-19 0,-6 194 0,3-74 0,-2-81 0,-1 4 0,2 1 0,-1-1 0,1 0 0,3 13 0,-4-20 0,0 1 0,1-1 0,-1 0 0,0 0 0,1 0 0,-1 0 0,1 0 0,-1 1 0,1-1 0,0 0 0,-1 0 0,1 0 0,0-1 0,0 1 0,0 0 0,-1 0 0,1 0 0,0 0 0,0-1 0,0 1 0,0-1 0,0 1 0,1-1 0,-1 1 0,0-1 0,0 1 0,0-1 0,0 0 0,1 0 0,-1 1 0,0-1 0,0 0 0,0 0 0,1 0 0,-1-1 0,0 1 0,0 0 0,0 0 0,1-1 0,-1 1 0,1-1 0,1 0 0,-1-1 0,1 0 0,-1 1 0,1-1 0,-1 0 0,0 0 0,0-1 0,0 1 0,0 0 0,0-1 0,0 1 0,-1-1 0,1 0 0,-1 0 0,2-4 0,1-1 0,-1-1 0,0 0 0,-1 0 0,2-9 0,-3 2 0,2 1 0,0 1 0,1-1 0,0 0 0,13-26 0,-17 41 0,0 1 0,0-1 0,0 0 0,0 0 0,0 0 0,0 0 0,0 0 0,0 0 0,0 0 0,0 0 0,0 0 0,0 1 0,0-1 0,0 0 0,0 0 0,1 0 0,-1 0 0,0 0 0,0 0 0,0 0 0,0 0 0,0 0 0,0 0 0,0 0 0,0 0 0,1 0 0,-1 0 0,0 0 0,0 0 0,0 0 0,0 0 0,0 0 0,0 0 0,0 0 0,0 0 0,1 0 0,-1 0 0,0 0 0,0 0 0,0 0 0,0 0 0,0 0 0,0 0 0,0 0 0,0 0 0,1 0 0,-1 0 0,0 0 0,0-1 0,0 1 0,0 0 0,0 0 0,0 0 0,0 0 0,0 0 0,0 0 0,0 0 0,0 0 0,0-1 0,0 1 0,0 0 0,0 0 0,0 0 0,0 0 0,0 0 0,0 0 0,3 15 0,-1 19 0,-3-22 0,2 1 0,-1-1 0,2 0 0,-1 0 0,2 0 0,0 1 0,0-2 0,1 1 0,5 11 0,-6-18 0,0 0 0,0 0 0,1 0 0,-1-1 0,1 1 0,0-1 0,1 0 0,-1 0 0,0 0 0,1-1 0,0 0 0,0 1 0,0-2 0,0 1 0,1-1 0,-1 1 0,1-2 0,-1 1 0,1 0 0,11 0 0,-11-1 5,0-1-1,0 0 0,0 0 0,0 0 1,0-1-1,-1 0 0,1 0 0,0 0 1,0-1-1,-1 0 0,1 0 1,-1-1-1,1 1 0,-1-1 0,0 0 1,0 0-1,0-1 0,0 0 1,-1 0-1,0 0 0,0 0 0,0-1 1,0 1-1,0-1 0,-1 0 0,0 0 1,3-7-1,-1 1-110,0 1 0,0-1 0,-1-1 0,-1 1 0,0 0 0,-1-1-1,0 0 1,0 0 0,-1 1 0,-1-1 0,0 0 0,-1 0 0,-2-12 0,-1 7-6720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4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0 24575,'-2'2'0,"0"-1"0,0 1 0,0 0 0,0 0 0,0-1 0,0 1 0,0 0 0,0 1 0,1-1 0,-1 0 0,1 0 0,0 1 0,0-1 0,0 1 0,-1 2 0,-3 5 0,-15 19 0,0-1 0,-35 36 0,13-16 0,26-31 0,0 0 0,-1-2 0,-25 19 0,10-10 0,7-3-455,1 1 0,-37 41 0,51-50-6371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24575,'0'23'0,"-1"-2"0,0-1 0,2 0 0,0 0 0,2 0 0,0 0 0,1 0 0,13 35 0,-16-52 0,0-1 0,1 0 0,0 1 0,0-1 0,-1 0 0,1 0 0,1 0 0,-1 0 0,0-1 0,0 1 0,1 0 0,-1-1 0,1 0 0,-1 1 0,1-1 0,-1 0 0,1 0 0,0-1 0,-1 1 0,1-1 0,0 1 0,0-1 0,0 0 0,-1 0 0,1 0 0,0 0 0,0 0 0,5-2 0,-3 1 0,0 0 0,0 0 0,0-1 0,0 0 0,0 1 0,0-2 0,-1 1 0,1 0 0,-1-1 0,1 0 0,-1 0 0,0 0 0,0-1 0,-1 0 0,4-3 0,-4 3-170,-1 0-1,0 1 0,-1-1 1,1 0-1,-1 0 0,0 0 1,2-7-1,0-10-6655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24575,'2'32'0,"6"40"0,-3-39 0,0 38 0,5 36 0,0 2 0,-10-101 0,0-4 0,-1 0 0,1 1 0,1-1 0,-1 0 0,1 0 0,-1 0 0,1 0 0,1 0 0,1 6 0,-3-10 0,0 0 0,0 1 0,0-1 0,0 0 0,0 0 0,0 0 0,1 0 0,-1 0 0,0 0 0,0 0 0,0 0 0,0 0 0,0 0 0,0 0 0,0 0 0,0 0 0,0 0 0,0 0 0,0 0 0,1 0 0,-1 0 0,0 0 0,0 0 0,0 0 0,0 0 0,0 0 0,0 0 0,0 0 0,0 0 0,0 0 0,0 0 0,1 0 0,-1 0 0,0 0 0,0 0 0,0 0 0,0 0 0,0 0 0,0 0 0,0 0 0,0 0 0,0 0 0,0 0 0,0 0 0,0 0 0,1 0 0,-1 0 0,0 0 0,0 0 0,0-1 0,0 1 0,0 0 0,0 0 0,0 0 0,0 0 0,0 0 0,0 0 0,0 0 0,0 0 0,0 0 0,0 0 0,0-1 0,0 1 0,0 0 0,3-11 0,1-13 0,-2-334 0,-4 183 0,2 173 0,0-1 0,0 0 0,0 1 0,0-1 0,0 1 0,1-1 0,-1 1 0,1-1 0,0 1 0,0-1 0,0 1 0,0-1 0,0 1 0,0 0 0,1 0 0,-1 0 0,1-1 0,0 1 0,-1 1 0,1-1 0,0 0 0,0 0 0,0 1 0,0-1 0,0 1 0,1 0 0,-1-1 0,0 1 0,1 0 0,-1 0 0,1 1 0,-1-1 0,1 0 0,-1 1 0,1 0 0,-1-1 0,1 1 0,-1 0 0,1 0 0,0 1 0,-1-1 0,1 0 0,-1 1 0,1 0 0,-1-1 0,1 1 0,-1 0 0,3 2 0,-1-1 0,1 0 0,-1 1 0,1-1 0,-1 1 0,0 0 0,0 0 0,-1 1 0,1-1 0,-1 1 0,1 0 0,-1 0 0,0 0 0,0 0 0,-1 0 0,0 1 0,1-1 0,-1 1 0,-1 0 0,1 0 0,-1 0 0,0-1 0,0 1 0,0 0 0,-1 0 0,1 0 0,-1 1 0,0-1 0,-2 6 0,2-4 0,-1 1 0,-1-1 0,0 0 0,0 0 0,0 0 0,-1 0 0,0 0 0,0-1 0,0 1 0,-1-1 0,0 0 0,0 0 0,-1 0 0,0 0 0,0-1 0,0 0 0,-1 0 0,-10 7 0,-58 27-1365,62-34-5461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 24575,'-7'0'0,"0"1"0,0 1 0,0 0 0,0 0 0,0 0 0,0 1 0,0 0 0,0 0 0,1 0 0,0 1 0,0 0 0,0 1 0,0-1 0,1 1 0,-6 5 0,-39 28 0,40-31 0,0 1 0,0-1 0,-12 14 0,15-14 0,0 0 0,0-1 0,-1 0 0,0 0 0,0-1 0,-16 8 0,7-5-1365,3-1-5461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24575,'0'-7'0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20 24575,'0'0'0,"0"-1"0,0 0 0,-1 0 0,1 1 0,-1-1 0,1 0 0,-1 1 0,1-1 0,-1 0 0,1 1 0,-1-1 0,1 1 0,-1-1 0,0 1 0,1-1 0,-1 1 0,0 0 0,1-1 0,-1 1 0,0 0 0,0-1 0,1 1 0,-1 0 0,0 0 0,0 0 0,-1-1 0,-26-2 0,24 2 0,-9 0 0,-1 0 0,0 0 0,0 2 0,-16 2 0,25-3 0,0 1 0,1 1 0,-1-1 0,1 0 0,-1 1 0,1 0 0,0 0 0,0 1 0,0-1 0,0 1 0,0 0 0,1 0 0,-1 0 0,1 0 0,0 1 0,-3 3 0,0 1 0,1-1 0,0 1 0,1 0 0,0 1 0,1-1 0,-1 1 0,1-1 0,-2 13 0,2-1 0,1-1 0,1 38 0,2-31 0,-2-9 0,1-1 0,1 0 0,1 0 0,3 17 0,-3-29 0,-1 1 0,1-1 0,-1 0 0,1 1 0,0-1 0,1 0 0,-1 0 0,1 0 0,0-1 0,-1 1 0,2 0 0,-1-1 0,0 0 0,1 0 0,-1 0 0,1 0 0,0-1 0,7 4 0,-1-2 0,1 0 0,0 0 0,0-1 0,0-1 0,1 0 0,-1 0 0,17-1 0,-20 0 0,1-1 0,0-1 0,0 1 0,0-2 0,0 1 0,0-1 0,-1-1 0,1 1 0,15-8 0,-15 3 0,-1-1 0,0 0 0,0 0 0,-1 0 0,0-1 0,0 0 0,-1-1 0,0 0 0,0 1 0,3-13 0,6-5 0,-9 16 0,-1-1 0,0 1 0,0-1 0,-1 0 0,-1 0 0,0 0 0,0-1 0,-1 1 0,-1-1 0,0 0 0,-1 1 0,-1-1 0,0 1 0,-5-26 0,6 38 0,1 0 0,-1 0 0,0-1 0,0 1 0,0 0 0,0 0 0,0-1 0,0 1 0,0 0 0,0 0 0,0 0 0,0-1 0,0 1 0,0 0 0,0 0 0,-1-1 0,1 1 0,0 0 0,0 0 0,0 0 0,0-1 0,0 1 0,0 0 0,0 0 0,-1 0 0,1 0 0,0-1 0,0 1 0,0 0 0,0 0 0,-1 0 0,1 0 0,0 0 0,0 0 0,0-1 0,-1 1 0,1 0 0,0 0 0,0 0 0,-1 0 0,1 0 0,0 0 0,0 0 0,0 0 0,-1 0 0,1 0 0,0 0 0,-1 0 0,-4 14 0,0 21 0,4-8 0,-2 7 0,2 1 0,1-1 0,8 54 0,-7-85 0,-1 0 0,1 0 0,0 0 0,0-1 0,0 1 0,0 0 0,0 0 0,1-1 0,-1 1 0,1-1 0,0 1 0,0-1 0,-1 0 0,2 1 0,-1-1 0,0 0 0,0 0 0,1-1 0,-1 1 0,5 2 0,-1-2 0,1 0 0,0 0 0,-1 0 0,1-1 0,0 0 0,0-1 0,14 1 0,16-1 0,4 1 0,0-1 0,0-3 0,65-11 0,-86 8-1365,-6-1-5461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24575,'-4'0'0,"-1"0"0,1 0 0,-1 1 0,1 0 0,0-1 0,0 1 0,-1 1 0,1-1 0,0 1 0,0-1 0,0 1 0,0 0 0,1 1 0,-1-1 0,-3 4 0,2-1 0,-1 1 0,2-1 0,-1 1 0,0 1 0,1-1 0,1 1 0,-7 13 0,-3 7 0,8-18 0,1-1 0,0 1 0,0 0 0,1 0 0,1 0 0,-1 0 0,-1 16 0,4-20 0,-2 9 0,1 0 0,1 1 0,0-1 0,1 0 0,3 14 0,-4-25 0,1 0 0,0 0 0,0 0 0,0 0 0,0 0 0,1 0 0,-1-1 0,1 1 0,0 0 0,-1-1 0,1 1 0,0-1 0,1 0 0,-1 1 0,0-1 0,1 0 0,-1-1 0,1 1 0,-1 0 0,1-1 0,0 1 0,0-1 0,0 0 0,0 0 0,0 0 0,0 0 0,0-1 0,4 1 0,26 3 0,1-3 0,-1 0 0,58-8 0,-75 2 0,0 0 0,0-1 0,0 0 0,-1-1 0,0-1 0,26-18 0,-37 23-170,0 1-1,0-1 0,0 0 1,-1 0-1,1-1 0,-1 1 1,5-7-1,0-3-6655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24575,'1'9'0,"0"-1"0,0 0 0,5 15 0,2 17 0,-6 37 0,-2-47 0,6 50 0,-4-71 0,-1 0 0,1-1 0,1 1 0,0 0 0,0-1 0,1 0 0,0 0 0,0 0 0,11 14 0,-14-20 7,0-1 0,0 0 0,0 1 0,1-1 0,-1 0 1,0 1-1,1-1 0,-1 0 0,1 0 0,0 0 0,-1 0 0,1-1 0,0 1 0,-1 0 0,1-1 0,3 1 0,-4-1-52,0 0 0,0 0 0,0 0 0,0-1 0,0 1 0,-1 0 0,1-1 0,0 1 0,0-1 0,0 1 0,0-1 0,0 1 0,-1-1 0,1 1 0,0-1 0,-1 0 0,1 0 0,0 1 0,-1-1 0,1 0 0,-1 0 0,1 0 0,-1 0 0,1 1 0,-1-1 0,0 0 0,1 0 0,-1 0 0,0 0 0,0 0 0,0 0 0,0-1 0,3-13-6781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24575,'758'0'-1365,"-738"0"-5461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24575,'-2'51'0,"1"33"0,1-75 0,1-1 0,0 1 0,1-1 0,0 1 0,0-1 0,1 0 0,4 10 0,-6-16 0,0 1 0,0-1 0,1 0 0,-1 1 0,1-1 0,-1 0 0,1 0 0,0 0 0,0 0 0,0-1 0,0 1 0,0 0 0,0-1 0,1 1 0,-1-1 0,0 0 0,1 0 0,-1 0 0,1 0 0,-1 0 0,1-1 0,0 1 0,-1-1 0,1 1 0,0-1 0,-1 0 0,1 0 0,0 0 0,-1-1 0,1 1 0,0 0 0,-1-1 0,4-1 0,0 0 0,-1 0 0,1-1 0,-1 0 0,0 0 0,0 0 0,0 0 0,-1-1 0,1 0 0,-1 0 0,0 0 0,0 0 0,0-1 0,0 1 0,4-9 0,41-85-1365,-42 84-5461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24575,'0'6'0,"4"3"0,0 3 0,3-1 0,1 1 0,1-2 0,1 2 0,0-3 0,-1 5 0,5-1 0,0-2-8191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4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24575,'1'0'0,"0"1"0,0-1 0,1 1 0,-1 0 0,0-1 0,0 1 0,0 0 0,0 0 0,0 0 0,0 0 0,0 0 0,0 0 0,-1 0 0,1 0 0,0 0 0,0 0 0,-1 0 0,1 1 0,0 0 0,10 25 0,-8-15 0,-1-1 0,0 0 0,-1 1 0,0-1 0,0 1 0,-2 14 0,0-20 0,0 0 0,0 0 0,0 0 0,-1 0 0,0 0 0,0-1 0,0 1 0,-1-1 0,0 0 0,0 0 0,0 1 0,-1-2 0,-7 9 0,-32 37-1365,35-38-5461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9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24575,'0'49'0,"1"53"0,0-90 0,0 0 0,2-1 0,-1 1 0,1-1 0,1 0 0,7 18 0,-10-28 0,0 1 0,0 0 0,-1-1 0,1 1 0,0-1 0,1 1 0,-1-1 0,0 1 0,0-1 0,1 0 0,-1 1 0,0-1 0,1 0 0,-1 0 0,1 0 0,0 0 0,-1 0 0,1 0 0,0-1 0,0 1 0,-1-1 0,1 1 0,0-1 0,0 0 0,0 1 0,0-1 0,-1 0 0,1 0 0,0 0 0,0-1 0,0 1 0,0 0 0,-1-1 0,1 1 0,0-1 0,0 1 0,-1-1 0,1 0 0,0 0 0,-1 0 0,1 0 0,-1 0 0,1 0 0,-1 0 0,1-1 0,-1 1 0,0 0 0,0-1 0,1 1 0,-1-1 0,0 1 0,-1-1 0,1 0 0,0 1 0,0-1 0,-1 0 0,1-2 0,16-52-1365,-12 41-5461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0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24575,'0'7'0,"0"5"0,0 4 0,0 2 0,0 5 0,0 2 0,0-1 0,0 0 0,0 1 0,0 1 0,0-5-8191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24575,'0'3'0,"0"5"0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24575,'-1'20'0,"-1"1"0,-5 19 0,-2 38 0,7-40 0,1-7 0,1 1 0,6 57 0,-5-87-4,0 1-1,-1 0 1,1-1-1,0 1 1,0 0-1,0-1 1,1 1 0,-1-1-1,0 0 1,1 0-1,0 1 1,0-1-1,-1 0 1,1 0-1,0 0 1,1-1-1,3 4 1,-2-3 24,0 0 0,1 0 0,-1 0 0,1-1 0,0 1 0,-1-1 0,1 0 0,0 0 0,7-1 0,0 0-206,0 0 1,0-1-1,0 0 0,0-1 1,-1-1-1,1 0 1,19-8-1,-15 3-6640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24575,'447'0'-1365,"-425"0"-5461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24575,'0'4'0,"0"0"0,1 0 0,-1 0 0,1 0 0,0 0 0,0 0 0,0 0 0,0 0 0,1 0 0,0-1 0,-1 1 0,2-1 0,3 6 0,-5-7 0,0-1 0,1 1 0,-1-1 0,1 0 0,-1 0 0,1 0 0,0 0 0,-1 0 0,1 0 0,0 0 0,0-1 0,0 1 0,0 0 0,0-1 0,0 0 0,-1 1 0,1-1 0,0 0 0,0 0 0,0 0 0,0 0 0,0-1 0,0 1 0,0 0 0,0-1 0,0 1 0,0-1 0,0 0 0,-1 0 0,4-1 0,-2 0 0,0 0 0,0-1 0,0 1 0,0 0 0,-1-1 0,1 0 0,-1 0 0,0 0 0,0 0 0,0 0 0,0 0 0,0 0 0,-1-1 0,1 1 0,-1-1 0,0 1 0,0-1 0,0 1 0,-1-1 0,1 0 0,-1-3 0,2-14 0,-2-1 0,-2-31 0,0 22 0,8 207 0,2-107 0,-3 1 0,-5 83 0,-1-62 0,-4-61 0,5-30 0,0 1 0,0-1 0,0 0 0,0 0 0,0 0 0,0 0 0,0 0 0,0 0 0,0 1 0,0-1 0,0 0 0,0 0 0,0 0 0,-1 0 0,1 0 0,0 0 0,0 1 0,0-1 0,0 0 0,0 0 0,0 0 0,0 0 0,0 0 0,0 0 0,-1 0 0,1 0 0,0 1 0,0-1 0,0 0 0,0 0 0,0 0 0,0 0 0,-1 0 0,1 0 0,0 0 0,0 0 0,0 0 0,0 0 0,0 0 0,0 0 0,-1 0 0,1 0 0,0 0 0,0 0 0,0 0 0,0 0 0,0 0 0,-1 0 0,1 0 0,0-1 0,-5-16 0,-3-65 0,8 73 0,0 0 0,0 0 0,1 0 0,1 0 0,-1-1 0,1 2 0,4-10 0,-4 14 0,0 0 0,0 0 0,0 1 0,1-1 0,0 1 0,0 0 0,0 0 0,0 0 0,0 0 0,0 0 0,1 1 0,-1-1 0,6-2 0,7-3 0,1 1 0,17-5 0,24-12 0,-28 7-1365,-15 10-5461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174 295 24575,'0'-1'0,"0"0"0,-1 0 0,1 0 0,-1 0 0,0 0 0,1 0 0,-1 0 0,0 1 0,1-1 0,-1 0 0,0 0 0,0 1 0,0-1 0,0 0 0,0 1 0,1-1 0,-1 1 0,0 0 0,0-1 0,0 1 0,0 0 0,-1-1 0,1 1 0,0 0 0,0 0 0,0 0 0,-2 0 0,-30-2 0,30 2 0,-1 0 0,0 0 0,1 1 0,-1 0 0,0 0 0,1 0 0,-1 0 0,1 0 0,0 1 0,-1 0 0,1-1 0,0 1 0,0 0 0,0 1 0,-4 3 0,2-1 0,1 0 0,0 0 0,0 1 0,1-1 0,-1 1 0,1-1 0,1 1 0,-4 8 0,1 6 0,0 0 0,1 0 0,1 0 0,-1 37 0,3-45 0,0 0 0,2 0 0,-1 0 0,1 0 0,1 0 0,4 15 0,-5-23 0,1-1 0,0 1 0,0-1 0,0 1 0,0-1 0,0 0 0,1 1 0,-1-1 0,1-1 0,0 1 0,0 0 0,0-1 0,0 1 0,0-1 0,1 0 0,-1 0 0,1 0 0,-1 0 0,1-1 0,0 0 0,0 0 0,7 2 0,19 1 0,0-1 0,1-1 0,59-5 0,-13 0 0,-66 4 0,0-1 0,1 0 0,-1-1 0,0-1 0,1 0 0,-1 0 0,0-1 0,0 0 0,16-8 0,-3 0 0,0 0 0,-1-2 0,0-1 0,-1-1 0,-1 0 0,0-2 0,20-21 0,-36 33 0,12-13 0,24-34 0,-36 45 0,0-1 0,-1-1 0,0 1 0,-1 0 0,0-1 0,0 0 0,3-17 0,-1-18 0,-3 1 0,-4-69 0,-1 22 0,3 86 0,0 1 0,-1-1 0,0 0 0,1 1 0,-1-1 0,-1 1 0,1-1 0,0 1 0,-1-1 0,-3-4 0,5 7 0,-1 1 0,1-1 0,0 1 0,-1-1 0,1 1 0,-1-1 0,1 1 0,-1-1 0,1 1 0,-1-1 0,1 1 0,-1 0 0,0 0 0,1-1 0,-1 1 0,1 0 0,-1 0 0,0-1 0,1 1 0,-1 0 0,1 0 0,-1 0 0,0 0 0,-1 0 0,1 1 0,0-1 0,0 1 0,0 0 0,0-1 0,0 1 0,0 0 0,0 0 0,0 0 0,0 0 0,0 0 0,0 0 0,0 0 0,1 0 0,-1 0 0,0 1 0,1-1 0,-1 2 0,-4 10 0,1-1 0,1 1 0,0 0 0,-2 25 0,0-1 0,1-6 0,-1 43 0,4-44 0,-7 50 0,3-40 0,2 1 0,2 71 0,3-51 0,-3-58 0,2 1 0,-1-1 0,0 1 0,1-1 0,-1 1 0,1-1 0,0 0 0,0 0 0,1 1 0,-1-1 0,1 0 0,-1 0 0,1 0 0,2 3 0,-3-5 0,1 0 0,-1 0 0,0 0 0,0 0 0,1 0 0,-1 0 0,1-1 0,-1 1 0,0-1 0,1 1 0,-1-1 0,1 1 0,0-1 0,-1 0 0,1 0 0,-1 1 0,1-1 0,-1 0 0,1-1 0,-1 1 0,1 0 0,0 0 0,-1-1 0,1 1 0,-1-1 0,1 1 0,-1-1 0,0 1 0,1-1 0,-1 0 0,0 0 0,1 0 0,0-1 0,19-14 0,0-1 0,-2 0 0,21-25 0,-25 26 0,-11 9 0,1 1 0,0 1 0,1-1 0,-1 1 0,1 0 0,7-5 0,-11 9 0,-1 0 0,1 1 0,-1-1 0,1 1 0,-1-1 0,1 1 0,-1-1 0,1 1 0,0 0 0,-1 0 0,1 0 0,0 0 0,-1 0 0,1 0 0,0 0 0,-1 0 0,1 1 0,0-1 0,-1 1 0,1-1 0,-1 1 0,1-1 0,-1 1 0,1 0 0,-1 0 0,1 0 0,-1 0 0,0 0 0,0 0 0,1 0 0,-1 1 0,0-1 0,0 0 0,1 2 0,2 3 0,-1 0 0,1 0 0,-1 1 0,0-1 0,-1 1 0,1-1 0,-1 1 0,-1 0 0,1 0 0,-1 0 0,0 0 0,-1 13 0,1-9 0,0-1 0,0 0 0,1 1 0,0-1 0,5 12 0,-5-17 0,0 0 0,1 0 0,0 0 0,0 0 0,1 0 0,-1 0 0,1-1 0,0 0 0,0 0 0,0 0 0,1 0 0,0 0 0,5 2 0,-7-4 0,-1-1 0,1 0 0,0 0 0,0 0 0,0 0 0,0 0 0,-1 0 0,1-1 0,0 0 0,0 1 0,0-1 0,0 0 0,0-1 0,0 1 0,0 0 0,0-1 0,0 0 0,0 1 0,0-1 0,0-1 0,-1 1 0,1 0 0,0 0 0,-1-1 0,1 0 0,-1 1 0,4-4 0,1-3 0,1 1 0,-2-1 0,1 0 0,-1-1 0,0 0 0,-1 0 0,0 0 0,0 0 0,-1-1 0,0 0 0,-1 0 0,0 0 0,-1 0 0,0 0 0,0-1 0,0-19 0,-2 18 0,1 0 0,-1 1 0,0-1 0,-4-21 0,4 32 0,0-1 0,0 1 0,0 0 0,-1-1 0,1 1 0,0-1 0,-1 1 0,1 0 0,-1-1 0,0 1 0,1 0 0,-1 0 0,0 0 0,0-1 0,0 1 0,0 0 0,0 0 0,0 0 0,0 0 0,0 0 0,0 1 0,0-1 0,0 0 0,-1 1 0,1-1 0,0 0 0,-1 1 0,1-1 0,0 1 0,-1 0 0,1-1 0,-1 1 0,1 0 0,0 0 0,-1 0 0,1 0 0,-1 0 0,1 0 0,-2 1 0,0 0 0,0 0 0,0 1 0,0-1 0,0 1 0,0-1 0,0 1 0,1 0 0,-1 0 0,1 0 0,-1 0 0,1 1 0,0-1 0,0 1 0,0-1 0,0 1 0,0 0 0,0 0 0,1 0 0,0 0 0,-1 0 0,1 0 0,0 0 0,1 0 0,-1 1 0,0 3 0,-2 11 0,1 0 0,1 0 0,2 23 0,-1-36 0,0-5 0,0 10 0,0 0 0,1 0 0,0 0 0,1 0 0,4 15 0,-5-24 0,-1 1 0,1-1 0,0 0 0,-1 1 0,1-1 0,0 0 0,0 1 0,0-1 0,0 0 0,0 0 0,0 0 0,1 0 0,-1 0 0,0 0 0,0 0 0,1 0 0,2 1 0,-2-2 0,0 1 0,0-1 0,0 0 0,0 0 0,0 0 0,0 0 0,1 0 0,-1-1 0,0 1 0,0-1 0,0 1 0,0-1 0,0 0 0,0 0 0,-1 1 0,1-1 0,3-2 0,-1 0 0,0 0 0,0-1 0,0 1 0,0 0 0,-1-1 0,1 0 0,-1 0 0,0 0 0,0-1 0,0 1 0,-1 0 0,0-1 0,0 0 0,3-7 0,0-6 0,-1-1 0,4-28 0,-6 35 0,2 0 0,1 17 0,5 28 0,-6-17 0,11 24 0,-12-30 0,1 1 0,0-1 0,1 0 0,0 0 0,8 12 0,-11-20 0,-1 0 0,1-1 0,0 1 0,0 0 0,1 0 0,-1-1 0,0 0 0,1 1 0,-1-1 0,0 0 0,1 0 0,-1 0 0,1 0 0,0-1 0,-1 1 0,1-1 0,0 1 0,-1-1 0,1 0 0,0 0 0,-1 0 0,1-1 0,0 1 0,-1 0 0,1-1 0,3-1 0,-2 1 0,0-1 0,-1 1 0,1-1 0,0 0 0,-1 0 0,0 0 0,1 0 0,-1-1 0,0 1 0,0-1 0,0 0 0,-1 0 0,1 0 0,-1 0 0,1 0 0,-1-1 0,2-3 0,1-5 0,-3 5 0,1 0 0,-1 1 0,1-1 0,1 1 0,-1 0 0,1 0 0,0 0 0,7-7 0,-10 13 0,-1 0 0,1 0 0,0 0 0,-1 1 0,1-1 0,-1 0 0,1 0 0,-1 1 0,1-1 0,-1 0 0,1 1 0,-1-1 0,1 1 0,-1-1 0,1 1 0,-1-1 0,0 1 0,1-1 0,-1 1 0,0-1 0,1 1 0,-1-1 0,0 1 0,0-1 0,1 1 0,-1 0 0,10 22 0,-8-19 0,0 1 0,1 0 0,-1-1 0,1 1 0,0-1 0,0 1 0,0-1 0,1 0 0,-1 0 0,1 0 0,0-1 0,1 1 0,3 2 0,-5-5 0,0 1 0,0-1 0,0 0 0,0 0 0,0 0 0,0 0 0,0-1 0,0 1 0,0-1 0,0 0 0,0 0 0,1 0 0,-1 0 0,0 0 0,0-1 0,0 0 0,0 1 0,0-1 0,0 0 0,0 0 0,0-1 0,3-1 0,-1 0 0,-1 0 0,0 0 0,0 0 0,0-1 0,0 1 0,-1-1 0,1 0 0,-1 0 0,0 0 0,0-1 0,-1 1 0,1-1 0,-1 1 0,0-1 0,0 0 0,-1 0 0,1 0 0,0-5 0,-3 151 0,-2 45 0,2-169 0,-1 0 0,-6 23 0,7-36 0,0 1 0,0-1 0,-1 0 0,1 0 0,-1 0 0,0-1 0,0 1 0,0 0 0,0-1 0,-1 1 0,0-1 0,1 0 0,-1 0 0,0 0 0,-4 3 0,6-5 0,0-1 0,0 1 0,0-1 0,0 1 0,0-1 0,0 1 0,0-1 0,0 1 0,0-1 0,0 0 0,0 0 0,0 0 0,0 0 0,0 1 0,0-1 0,0-1 0,-1 1 0,1 0 0,0 0 0,0 0 0,0 0 0,0-1 0,0 1 0,0-1 0,0 1 0,0-1 0,0 1 0,-1-2 0,0 0 0,0 0 0,1 0 0,0 0 0,-1 0 0,1 0 0,0 0 0,0 0 0,0 0 0,1-1 0,-1 1 0,0 0 0,1-5 0,-2-1 0,2 0 0,-1 1 0,1-1 0,1 0 0,-1 0 0,1 0 0,4-12 0,-2 11 0,1 1 0,1 0 0,-1 0 0,2 1 0,-1-1 0,1 1 0,0 0 0,11-9 0,6-4 0,33-20 0,-16 11 0,-8 8-1365,-17 12-5461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24575,'4'0'0,"3"0"0,5 0 0,0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194 357 24575,'1'-5'0,"-2"0"0,1 0 0,0 0 0,-1 0 0,0 0 0,0 1 0,0-1 0,-1 0 0,0 1 0,0-1 0,0 1 0,0 0 0,-1-1 0,-2-3 0,3 6 0,-1 0 0,1 0 0,-1 0 0,1 0 0,-1 0 0,1 0 0,-1 1 0,0-1 0,0 1 0,0 0 0,0 0 0,0 0 0,0 0 0,0 1 0,0-1 0,0 1 0,0 0 0,0 0 0,0 0 0,-1 0 0,1 0 0,0 1 0,-3 0 0,1 0 0,1 0 0,-1 0 0,1 0 0,-1 1 0,1 0 0,0 0 0,0 0 0,0 0 0,0 1 0,0-1 0,0 1 0,0 0 0,1 0 0,0 0 0,-1 1 0,1-1 0,0 1 0,1 0 0,-1 0 0,1 0 0,0 0 0,0 0 0,0 0 0,0 1 0,-1 8 0,-1 6 0,1 1 0,1-1 0,1 1 0,2 36 0,0-24 0,-1-27 0,1 1 0,-1-1 0,1 0 0,0 1 0,1-1 0,2 8 0,-4-12 0,0 0 0,1-1 0,-1 1 0,0 0 0,1 0 0,-1-1 0,1 1 0,-1 0 0,1-1 0,-1 1 0,1-1 0,-1 1 0,1-1 0,0 1 0,-1-1 0,1 1 0,0-1 0,-1 1 0,1-1 0,0 0 0,0 1 0,0-1 0,-1 0 0,1 0 0,0 0 0,0 0 0,-1 0 0,1 0 0,0 0 0,0 0 0,0 0 0,0 0 0,-1 0 0,1 0 0,0 0 0,0 0 0,-1-1 0,1 1 0,0 0 0,0-1 0,-1 1 0,1-1 0,0 1 0,-1-1 0,1 1 0,0-1 0,-1 1 0,1-1 0,-1 1 0,1-1 0,-1 0 0,1-1 0,6-5 0,-1-1 0,0-1 0,-1 1 0,0-1 0,0 0 0,-1 0 0,0 0 0,4-16 0,12-25 0,-8 22 0,-1-1 0,-2 0 0,0-1 0,-2 0 0,5-50 0,-4 25 0,-3 27 0,-2 0 0,0-51 0,-2 337 0,-3-124 0,2-122 0,0-3 0,0 0 0,0 0 0,0 0 0,1 0 0,1 0 0,0 0 0,0 0 0,7 16 0,2 4 0,9 16 0,-19-43 0,0 0 0,1 0 0,0 0 0,-1 0 0,1 0 0,0 0 0,0 0 0,0-1 0,0 1 0,0-1 0,1 1 0,-1-1 0,0 0 0,1 0 0,-1 0 0,4 1 0,4 0 14,-1-1-1,1 0 0,-1 0 0,1-1 1,-1 0-1,1-1 0,-1 0 1,17-4-1,-21 4-91,0 0 0,-1-1 0,1 0-1,-1 0 1,1 0 0,-1 0 0,0-1 0,1 1 0,-1-1-1,-1 0 1,1-1 0,0 1 0,-1-1 0,0 1 0,1-1-1,-2 0 1,1 0 0,4-8 0,-2 0-6748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24575,'105'-1'0,"113"3"0,-154 7 0,16 1 0,-75-10-170,-1 0-1,1 0 0,0 1 1,-1 0-1,1 0 0,0 0 1,4 2-1,6 5-6655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18:4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24575,'-2'37'0,"-1"1"0,-12 48 0,-1-40-26,12-37 53,0 0 0,1 0 0,-3 14 0,5-20-117,1 1-1,0-1 1,0 0-1,0 0 1,0 0-1,0 0 1,1 0 0,-1 0-1,1 0 1,0 0-1,0 0 1,0 0-1,0 0 1,0 0-1,3 2 1,3 6-6736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24575,'-6'0'0,"0"0"0,-1 0 0,1 1 0,0-1 0,0 2 0,-1-1 0,1 1 0,0 0 0,0 0 0,0 0 0,1 1 0,-1 0 0,0 0 0,1 0 0,0 1 0,0 0 0,0 0 0,0 0 0,1 1 0,0 0 0,0 0 0,0 0 0,0 0 0,1 0 0,0 1 0,0-1 0,0 1 0,1 0 0,-1 0 0,2 0 0,-1 0 0,1 0 0,-1 1 0,2-1 0,-1 0 0,1 1 0,1 10 0,-1-13 0,0-1 0,0 0 0,1 0 0,0 0 0,-1 0 0,1 0 0,0 0 0,0 0 0,1 0 0,-1-1 0,1 1 0,-1 0 0,1-1 0,0 1 0,0-1 0,0 1 0,0-1 0,0 0 0,1 0 0,-1 0 0,1 0 0,-1 0 0,1-1 0,0 1 0,0-1 0,0 0 0,0 0 0,-1 0 0,1 0 0,1 0 0,2 0 0,12 1 0,-1 0 0,1-1 0,0-1 0,27-4 0,-5 2 0,-16 1 0,-10 2 0,0-1 0,0 0 0,0-1 0,0-1 0,1 0 0,-2-1 0,1-1 0,0 0 0,-1-1 0,17-8 0,20-18-1365,-35 19-5461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24575,'1'51'0,"0"-3"0,-2 0 0,-11 71 0,-11 20 0,23-135 0,0 0 0,0 0 0,0-1 0,1 1 0,-1 0 0,1 0 0,0-1 0,0 1 0,0-1 0,1 1 0,1 4 0,-2-7 0,-1 0 0,1 0 0,0 0 0,-1 0 0,1 0 0,0 0 0,-1 0 0,1 0 0,0 0 0,0-1 0,0 1 0,0 0 0,0-1 0,0 1 0,0 0 0,0-1 0,0 1 0,0-1 0,0 1 0,0-1 0,0 0 0,0 0 0,0 1 0,1-1 0,-1 0 0,0 0 0,0 0 0,0 0 0,0 0 0,1 0 0,-1-1 0,0 1 0,0 0 0,0-1 0,0 1 0,0 0 0,0-1 0,0 1 0,0-1 0,2-1 0,7-7-1365,-3-2-5461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24575,'581'0'-1365,"-560"0"-5461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24575,'1'1'0,"-1"0"0,1-1 0,-1 1 0,1 0 0,0 0 0,-1-1 0,1 1 0,0 0 0,-1-1 0,1 1 0,0 0 0,0-1 0,0 1 0,0-1 0,-1 1 0,1-1 0,0 0 0,0 1 0,0-1 0,0 0 0,0 0 0,0 0 0,2 0 0,28 5 0,-29-5 0,23 2 0,1-1 0,-1-1 0,47-7 0,-59 5 0,0 0 0,-1-2 0,0 1 0,1-2 0,-1 1 0,-1-2 0,1 0 0,-1 0 0,18-13 0,41-54 0,-66 68 0,1 0 0,0-1 0,-1 1 0,0-1 0,0 0 0,-1-1 0,0 1 0,0-1 0,0 1 0,-1-1 0,0 0 0,0 0 0,0-7 0,1-7 0,-2 0 0,-1-41 0,-1 62 0,1 0 0,0-1 0,-1 1 0,1 0 0,-1 0 0,1 0 0,0 0 0,-1 1 0,1-1 0,-1 0 0,1 0 0,0 0 0,-1 0 0,1 0 0,0 0 0,-1 1 0,1-1 0,0 0 0,-1 0 0,1 0 0,0 1 0,-1-1 0,1 0 0,0 0 0,-1 1 0,1-1 0,0 0 0,0 1 0,0-1 0,-1 0 0,1 1 0,0-1 0,0 1 0,0-1 0,0 0 0,0 1 0,-13 17 0,8-2 0,0 0 0,2 0 0,0 0 0,1 0 0,0 1 0,2-1 0,0 1 0,3 22 0,-2 3 0,-1-32 0,1-1 0,-1 1 0,2-1 0,3 17 0,-4-22 0,1-1 0,-1 0 0,0 0 0,1 0 0,-1 0 0,1 0 0,0-1 0,0 1 0,0 0 0,0-1 0,1 0 0,-1 1 0,1-1 0,-1 0 0,1 0 0,0 0 0,4 2 0,6 1 0,1 0 0,0-1 0,1 0 0,-1-1 0,1-1 0,25 2 0,2-4 0,45-5 0,-80 4 0,0 0 0,-1 0 0,1-1 0,-1 0 0,0 0 0,1 0 0,-1-1 0,0 0 0,0-1 0,-1 1 0,1-1 0,7-7 0,0-1 0,-2 0 0,1-1 0,16-25 0,-24 30 0,0 0 0,0 0 0,0-1 0,-1 0 0,-1 1 0,0-1 0,0 0 0,0 0 0,-1-1 0,0-8 0,-1 4 0,0 1 0,0 0 0,-2 0 0,1-1 0,-2 1 0,-4-17 0,6 29 0,1 0 0,0 0 0,-1-1 0,1 1 0,0 0 0,-1 0 0,0 0 0,1 0 0,-1 0 0,1 0 0,-1 0 0,0 0 0,0 0 0,0 1 0,0-1 0,1 0 0,-1 0 0,0 1 0,0-1 0,0 1 0,0-1 0,0 1 0,-1-1 0,1 1 0,0-1 0,0 1 0,0 0 0,-1 0 0,0 0 0,1 0 0,0 1 0,0-1 0,0 1 0,0-1 0,-1 1 0,1 0 0,0-1 0,0 1 0,0 0 0,0 0 0,1 0 0,-1 0 0,0 0 0,0 0 0,1 0 0,-1 0 0,0 0 0,1 0 0,-1 0 0,1 0 0,-1 1 0,1-1 0,0 0 0,-1 0 0,1 3 0,-19 58 0,11-36 0,-8 35 0,15-53 0,0 0 0,0 0 0,0 0 0,1 0 0,1 0 0,-1 0 0,1 0 0,4 15 0,-4-21 0,0 1 0,1-1 0,0 1 0,-1-1 0,1 1 0,0-1 0,0 0 0,0 0 0,1 0 0,-1 0 0,0 0 0,1 0 0,-1-1 0,1 1 0,0-1 0,-1 0 0,1 0 0,0 0 0,0 0 0,0 0 0,0-1 0,0 1 0,0-1 0,0 0 0,6 0 0,4 1 0,1-1 0,-1-1 0,1-1 0,18-3 0,-25 3 0,0 0 0,-1-1 0,1 0 0,0 0 0,-1 0 0,0-1 0,0 0 0,0 0 0,0-1 0,-1 0 0,0 0 0,0 0 0,0 0 0,5-7 0,5-10 0,-2 0 0,18-36 0,-26 48 0,-5 9 0,0 0 0,1 0 0,-1 0 0,1 0 0,-1 0 0,1 0 0,-1 0 0,1 0 0,-1 0 0,1 0 0,0 0 0,0 0 0,-1 0 0,1 0 0,0 1 0,0-1 0,0 0 0,0 1 0,0-1 0,0 0 0,0 1 0,0-1 0,0 1 0,0 0 0,0-1 0,1 1 0,-1 0 0,0 0 0,0 0 0,0 0 0,0 0 0,0 0 0,1 0 0,-1 0 0,0 0 0,0 0 0,0 1 0,0-1 0,0 0 0,0 1 0,2 0 0,-1 1 0,0 0 0,1 0 0,-1 0 0,0 0 0,-1 0 0,1 0 0,0 1 0,0-1 0,-1 0 0,0 1 0,1 0 0,-1-1 0,0 1 0,0 0 0,1 5 0,-1 6 0,0 1 0,0-1 0,-2 20 0,0-22 0,0 0 0,1 0 0,1 0 0,0 0 0,4 16 0,-5-27 0,0 1 0,0-1 0,1 0 0,-1 0 0,1 0 0,-1 0 0,1 0 0,-1 0 0,1 0 0,0 0 0,0 0 0,-1 0 0,1 0 0,0 0 0,0 0 0,0 0 0,0-1 0,0 1 0,0 0 0,0-1 0,0 1 0,0-1 0,0 1 0,1-1 0,-1 0 0,2 1 0,0-1 0,0 0 0,0 0 0,0 0 0,0-1 0,0 1 0,-1-1 0,1 0 0,0 0 0,0 0 0,5-3 0,2-2 0,1 0 0,-1-1 0,0-1 0,13-12 0,-18 16 0,11-13 0,1 2 0,25-18 0,-38 30 0,0 0 0,0 0 0,1 1 0,-1 0 0,1 0 0,-1 0 0,1 0 0,0 1 0,0-1 0,0 1 0,0 0 0,0 1 0,0-1 0,0 1 0,0 0 0,0 1 0,5 0 0,-8-1 0,0 1 0,0 0 0,0 0 0,0-1 0,0 1 0,0 0 0,0 1 0,0-1 0,0 0 0,0 1 0,-1-1 0,1 1 0,0-1 0,-1 1 0,0 0 0,1-1 0,-1 1 0,0 0 0,0 0 0,1 3 0,1 2 0,-1 0 0,0 0 0,-1 1 0,2 12 0,5 22 0,-4-31-118,10 29 370,-14-36-556,-11-24-891,4 6-5631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24575,'33'-3'0,"-1"-1"0,1-1 0,53-17 0,-77 20 0,2-2 0,1-1 0,-1 0 0,0-1 0,15-9 0,-19 9 0,1 2 0,-1-1 0,1 1 0,0 0 0,0 1 0,0 0 0,0 0 0,0 0 0,1 1 0,13-1 0,-19 3 0,0 1 0,-1 0 0,1 0 0,0-1 0,-1 2 0,1-1 0,-1 0 0,0 1 0,1-1 0,-1 1 0,0-1 0,0 1 0,0 0 0,0 0 0,0 0 0,2 4 0,27 37 0,-24-26-18,1-1-1,-2 2 1,0-1-1,-1 0 1,-1 1-1,0 0 0,0 18 1,4 11-1199,-5-29-5609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2 24575,'-25'0'0,"1"-1"0,0 1 0,1 2 0,-37 6 0,53-6 0,-1 0 0,1 0 0,-1 1 0,1 0 0,0 1 0,0-1 0,1 1 0,-1 1 0,1-1 0,0 1 0,0 0 0,0 1 0,1-1 0,-9 13 0,-64 93 0,72-101 0,1 0 0,0 0 0,0 1 0,1-1 0,1 1 0,0 0 0,0 0 0,1 0 0,0 0 0,1 1 0,0 14 0,2-23 0,-1 0 0,1 1 0,0-1 0,0 0 0,0 0 0,0 0 0,0 0 0,1 0 0,-1 0 0,1 0 0,0-1 0,0 1 0,0-1 0,0 1 0,0-1 0,1 0 0,-1 1 0,1-1 0,-1 0 0,1-1 0,0 1 0,0 0 0,0-1 0,-1 0 0,2 1 0,-1-1 0,0 0 0,0-1 0,0 1 0,5 0 0,12 1 0,0 0 0,-1-1 0,41-5 0,-27 2 0,-18 1 0,1-1 0,-1 0 0,1-1 0,-1-1 0,0 0 0,-1-2 0,1 1 0,26-16 0,1-5 0,57-45 0,-81 58 0,-9 6 0,-1-1 0,0 0 0,0 0 0,-1 0 0,0-1 0,0 0 0,-1 0 0,7-15 0,-10 19 0,0 0 0,-1-1 0,0 0 0,0 0 0,0 0 0,-1 0 0,0 0 0,0 0 0,-1 0 0,1 0 0,-1 0 0,0 0 0,-1 0 0,0 0 0,0 0 0,-3-10 0,4 15 0,0-1 0,-1 1 0,1 0 0,0 0 0,-1 0 0,0 0 0,1 0 0,-1 0 0,1 0 0,-1 0 0,0 0 0,0 0 0,1 0 0,-1 0 0,0 1 0,0-1 0,0 0 0,0 1 0,0-1 0,0 0 0,0 1 0,0-1 0,0 1 0,-1 0 0,1-1 0,0 1 0,0 0 0,0 0 0,0 0 0,-1 0 0,1 0 0,0 0 0,0 0 0,0 0 0,-2 0 0,1 1 0,-1 0 0,1 0 0,-1 0 0,1 1 0,0-1 0,0 1 0,0-1 0,-1 1 0,1 0 0,1 0 0,-1 0 0,0 0 0,0 0 0,-1 3 0,-11 19 0,2 0 0,1 0 0,1 1 0,1 0 0,1 1 0,2 0 0,-6 43 0,11-67 0,0 0 0,1 0 0,0 1 0,-1-1 0,1 0 0,0 1 0,0-1 0,1 0 0,-1 0 0,0 1 0,1-1 0,-1 0 0,1 0 0,0 1 0,-1-1 0,1 0 0,0 0 0,1 0 0,-1 0 0,0 0 0,0 0 0,1-1 0,-1 1 0,1 0 0,0-1 0,-1 1 0,1-1 0,0 1 0,0-1 0,0 0 0,0 0 0,0 0 0,0 0 0,0 0 0,0-1 0,1 1 0,-1 0 0,0-1 0,0 0 0,1 1 0,2-1 0,1 0 0,-1-1 0,1 1 0,0-1 0,-1 0 0,1 0 0,0-1 0,-1 1 0,0-1 0,1-1 0,-1 1 0,0-1 0,0 0 0,0 0 0,-1 0 0,1 0 0,4-6 0,-3 2 0,-1-1 0,-1 0 0,1 0 0,-1 0 0,-1 0 0,1 0 0,-2-1 0,1 0 0,-1 0 0,0 0 0,-1 0 0,1-13 0,0-6 0,-4-48 0,2 69 0,-2 65 0,0-27 0,2 0 0,5 44 0,-1-58 0,1 1 0,1-1 0,1 0 0,9 18 0,3 7 0,-17-38 0,0-1 0,1 1 0,0 0 0,-1-1 0,1 0 0,0 0 0,0 0 0,1 0 0,-1 0 0,1 0 0,-1-1 0,1 0 0,0 1 0,0-1 0,0-1 0,0 1 0,0-1 0,0 1 0,1-1 0,-1-1 0,0 1 0,1 0 0,7-1 0,9 1 0,-1-2 0,1 0 0,36-7 0,-44 5 0,0 0 0,0-1 0,0 0 0,-1-1 0,0-1 0,0 0 0,0-1 0,0 0 0,-1 0 0,-1-1 0,1-1 0,-1 0 0,-1 0 0,14-17 0,12-8-1365,-24 25-5461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24575,'-5'1'0,"0"0"0,0-1 0,0 2 0,0-1 0,0 0 0,0 1 0,1 0 0,-1 0 0,1 1 0,-1-1 0,1 1 0,0 0 0,0 0 0,0 0 0,1 1 0,-1-1 0,1 1 0,-4 5 0,-4 5 0,1 1 0,1-1 0,1 2 0,-8 16 0,14-27 0,0-1 0,0 1 0,1-1 0,0 1 0,0 0 0,0-1 0,0 1 0,0 0 0,1 0 0,0 0 0,0-1 0,1 1 0,0 6 0,0-8 0,0-1 0,0 0 0,0 0 0,0 1 0,0-1 0,1 0 0,-1 0 0,1 0 0,-1 0 0,1-1 0,0 1 0,0 0 0,-1-1 0,1 1 0,0-1 0,1 0 0,-1 0 0,0 1 0,0-1 0,0-1 0,1 1 0,-1 0 0,0 0 0,1-1 0,-1 0 0,1 1 0,3-1 0,0 0-38,0 0 0,0 0 0,1 0 1,-1-1-1,0 0 0,0 0 0,0-1 0,0 1 0,0-1 0,0-1 0,-1 1 0,1-1 0,0 0 0,-1 0 0,0-1 0,0 1 1,0-1-1,0-1 0,-1 1 0,0 0 0,1-1 0,-2 0 0,1 0 0,0 0 0,-1-1 0,0 1 0,-1-1 0,1 1 0,-1-1 1,0 0-1,0 0 0,-1 0 0,1 0 0,-1-1 0,0-6 0,0-8-6788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2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24575,'-22'0'0,"-1"0"0,-25 6 0,39-5 0,-1 2 0,1-1 0,1 1 0,-1 1 0,0 0 0,1 0 0,-15 10 0,4-2 0,1 1 0,1 1 0,0 1 0,-28 31 0,20-21-9,21-22-96,0 0 1,1 1 0,-1-1-1,1 1 1,0-1 0,0 1 0,0 0-1,0 0 1,1 1 0,0-1 0,0 0-1,-2 7 1,0 6-6722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2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24575,'-1'3'0,"1"0"0,-1 0 0,0 0 0,0 1 0,-1-2 0,1 1 0,-1 0 0,-2 4 0,-6 11 0,5 1 0,0 0 0,1 0 0,-2 40 0,-1 3 0,2-20 0,0 45 0,-4 38 0,7-113 0,-2 15 0,2-48 0,2-343 0,0 360 0,0 1 0,0-1 0,1 1 0,-1-1 0,1 1 0,-1-1 0,1 1 0,0 0 0,1-1 0,-1 1 0,0 0 0,1 0 0,0 0 0,0 0 0,0 0 0,0 0 0,3-3 0,-2 4 0,0 0 0,-1 0 0,1 1 0,0-1 0,0 1 0,0 0 0,0 0 0,0 0 0,0 0 0,0 0 0,0 1 0,1-1 0,-1 1 0,0 0 0,0 0 0,0 0 0,1 0 0,-1 1 0,5 1 0,-2-1 0,0 0 0,-1 0 0,1 1 0,-1 0 0,1 0 0,-1 1 0,0-1 0,0 1 0,0 0 0,0 1 0,-1-1 0,1 1 0,-1 0 0,0 0 0,0 0 0,0 1 0,0-1 0,-1 1 0,4 7 0,1 1 0,-3-5 0,-1 0 0,1 1 0,-1 0 0,-1-1 0,5 19 0,-7-25 0,-1 0 0,0 0 0,0 0 0,0 0 0,0 0 0,0 0 0,0 0 0,-1 0 0,1 0 0,-1 0 0,1 0 0,-1 0 0,0 0 0,0 0 0,0-1 0,0 1 0,0 0 0,0 0 0,0-1 0,0 1 0,-1-1 0,1 1 0,-1-1 0,1 0 0,-1 1 0,0-1 0,1 0 0,-1 0 0,0 0 0,0 0 0,0 0 0,0-1 0,-2 2 0,-47 17-1365,38-12-5461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21:2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1 494 24575,'7'-1'0,"0"1"0,0-1 0,0-1 0,0 1 0,0-1 0,-1 0 0,1-1 0,-1 0 0,1 0 0,-1 0 0,10-8 0,4-4 0,35-34 0,-42 36 0,11-9 0,36-39 0,-25 27 0,-28 28 0,-1 0 0,1-1 0,-1 0 0,0 0 0,9-15 0,-8 7 0,-1 0 0,-1-1 0,0 0 0,-1 0 0,-1 0 0,0-1 0,-1 1 0,-1-23 0,0 37 0,-1 1 0,0-1 0,0 0 0,0 1 0,0-1 0,0 0 0,0 0 0,-1 1 0,1-1 0,0 0 0,-1 1 0,0-1 0,1 1 0,-1-1 0,0 1 0,0-1 0,0 1 0,0-1 0,0 1 0,0 0 0,0-1 0,0 1 0,0 0 0,-1 0 0,1 0 0,0 0 0,-1 0 0,1 0 0,-1 0 0,0 1 0,1-1 0,-1 0 0,1 1 0,-1-1 0,0 1 0,1 0 0,-1 0 0,0-1 0,0 1 0,1 0 0,-3 1 0,1-1 0,0 1 0,-1 0 0,1 0 0,0 0 0,0 0 0,0 0 0,0 1 0,0-1 0,0 1 0,0 0 0,0 0 0,1 0 0,-1 0 0,1 1 0,0-1 0,-1 1 0,1-1 0,0 1 0,0 0 0,-2 5 0,-4 9 0,-2 4 0,0 0 0,2 1 0,0-1 0,1 2 0,1-1 0,2 1 0,-4 35 0,8-57 0,2 236 0,-2-236 0,0 1 0,0-1 0,0 1 0,0-1 0,0 0 0,0 1 0,0-1 0,1 0 0,-1 1 0,1-1 0,-1 0 0,1 1 0,-1-1 0,1 0 0,0 0 0,0 0 0,0 1 0,-1-1 0,1 0 0,0 0 0,0 0 0,0-1 0,1 1 0,-1 0 0,0 0 0,2 0 0,-2-1 0,1 0 0,-1 0 0,1 0 0,-1 0 0,1 0 0,-1-1 0,0 1 0,1 0 0,-1-1 0,1 0 0,-1 1 0,0-1 0,1 0 0,-1 0 0,0 1 0,0-1 0,1 0 0,-1 0 0,0 0 0,0-1 0,0 1 0,0 0 0,1-2 0,9-9 0,0 0 0,1 1 0,25-17 0,10-10 0,-41 32 0,1 1 0,0-1 0,0 2 0,1-1 0,0 1 0,-1 0 0,15-5 0,-20 8 0,0 0 0,0 1 0,-1-1 0,1 1 0,0 0 0,0-1 0,0 1 0,0 0 0,0 0 0,0 0 0,0 0 0,0 0 0,0 1 0,0-1 0,0 1 0,0-1 0,-1 1 0,1 0 0,0-1 0,0 1 0,0 0 0,-1 0 0,1 0 0,-1 1 0,1-1 0,-1 0 0,1 1 0,-1-1 0,0 0 0,1 1 0,-1 0 0,0-1 0,0 1 0,0 0 0,0-1 0,-1 1 0,1 0 0,0 0 0,-1 0 0,1 2 0,5 26 0,-1 0 0,1 43 0,-2-16 0,-4-56 0,0 1 0,0-1 0,0 0 0,0 1 0,0-1 0,0 0 0,0 1 0,1-1 0,-1 0 0,1 1 0,-1-1 0,1 0 0,-1 0 0,1 0 0,-1 1 0,1-1 0,0 0 0,0 0 0,0 0 0,0 0 0,0 0 0,0 0 0,0 0 0,1 1 0,0-2 0,-1 0 0,0-1 0,1 1 0,-1 0 0,0 0 0,1-1 0,-1 1 0,0-1 0,0 1 0,0-1 0,1 1 0,-1-1 0,0 0 0,0 0 0,0 0 0,0 1 0,0-1 0,0 0 0,1-2 0,6-6 0,-1 0 0,0-1 0,-1 0 0,8-15 0,-6-3 0,-8 25 0,1-1 0,-1 0 0,1 1 0,0-1 0,1 1 0,-1-1 0,4-6 0,0 10 0,-1 9 0,0 13 0,-4-20 0,1 3 0,0 0 0,0 0 0,0 0 0,1-1 0,0 1 0,-1 0 0,2-1 0,-1 1 0,0-1 0,1 0 0,0 0 0,0 0 0,0 0 0,1 0 0,5 4 0,-5-4 0,1-1 0,1 0 0,-1-1 0,0 1 0,1-1 0,-1 0 0,1-1 0,-1 1 0,1-1 0,0 0 0,0 0 0,11-1 0,-8 0 0,0-1 0,0 0 0,0-1 0,0 0 0,0 0 0,0-1 0,0 0 0,-1-1 0,1 0 0,-1 0 0,0-1 0,0 0 0,-1 0 0,0-1 0,1 1 0,-2-2 0,12-12 0,-11 11 0,0-1 0,-1 1 0,0-2 0,0 1 0,-1 0 0,0-1 0,-1 0 0,0 0 0,-1 0 0,0-1 0,0 1 0,-1-1 0,-1 1 0,0-1 0,0-12 0,-1 22 0,0-1 0,1 1 0,-1-1 0,-1 1 0,1-1 0,0 1 0,0-1 0,0 1 0,-1-1 0,1 1 0,-1 0 0,1-1 0,-1 1 0,0 0 0,1-1 0,-1 1 0,0 0 0,0 0 0,0-1 0,0 1 0,0 0 0,0 0 0,0 0 0,-1 0 0,1 1 0,0-1 0,0 0 0,-1 0 0,1 1 0,0-1 0,-2 0 0,0 1 0,1 0 0,0 0 0,0 1 0,0-1 0,0 0 0,0 1 0,0 0 0,0-1 0,0 1 0,0 0 0,0 0 0,0 0 0,0 0 0,0 0 0,1 1 0,-1-1 0,1 0 0,-1 1 0,1-1 0,-1 1 0,-1 2 0,-5 7 0,0 1 0,0 1 0,1-1 0,0 1 0,1 0 0,1 1 0,0-1 0,1 1 0,0 0 0,1 0 0,1 1 0,0-1 0,1 1 0,1-1 0,2 23 0,-2-35 0,1 1 0,-1-1 0,1 0 0,0 1 0,0-1 0,0 0 0,0 0 0,0 0 0,1 0 0,-1 0 0,0 0 0,1 0 0,0 0 0,-1 0 0,1-1 0,0 1 0,0-1 0,0 1 0,0-1 0,0 0 0,1 0 0,-1 0 0,0 0 0,0 0 0,1 0 0,-1-1 0,0 1 0,1-1 0,-1 1 0,1-1 0,-1 0 0,1 0 0,-1 0 0,0-1 0,5 0 0,1 0 0,-1 0 0,1 0 0,0-1 0,-1-1 0,0 1 0,0-1 0,1 0 0,-2 0 0,1-1 0,7-5 0,-6 3 0,17-15 0,36-21 0,-49 34 0,-1 0 0,0-1 0,10-10 0,-14 11 0,1 1 0,0 0 0,0 0 0,1 1 0,0 0 0,16-8 0,-24 14 0,0 0 0,0-1 0,0 1 0,0-1 0,0 1 0,0 0 0,0 0 0,0 0 0,0-1 0,1 1 0,-1 0 0,0 1 0,0-1 0,0 0 0,0 0 0,0 0 0,0 1 0,0-1 0,0 0 0,0 1 0,0-1 0,0 1 0,0-1 0,2 2 0,-2-1 0,1 1 0,-1 0 0,0 0 0,0-1 0,0 1 0,0 0 0,0 0 0,0 0 0,0 0 0,0 0 0,0 5 0,1 5 0,0 0 0,-1 1 0,-1 18 0,0-25 0,-3 111 0,3-117 0,-1 0 0,1 0 0,0 0 0,0 1 0,0-1 0,0 0 0,0 0 0,0 0 0,0 0 0,0 1 0,0-1 0,0 0 0,0 0 0,0 0 0,0 0 0,0 1 0,0-1 0,0 0 0,0 0 0,0 0 0,0 1 0,0-1 0,0 0 0,0 0 0,0 0 0,0 0 0,0 0 0,1 1 0,-1-1 0,0 0 0,0 0 0,0 0 0,0 0 0,0 0 0,0 0 0,1 1 0,-1-1 0,0 0 0,0 0 0,0 0 0,0 0 0,0 0 0,1 0 0,-1 0 0,0 0 0,0 0 0,0 0 0,0 0 0,1 0 0,-1 0 0,0 0 0,0 0 0,0 0 0,1 0 0,9-10 0,7-17 0,-14 20 0,1 0 0,0 0 0,0 0 0,0 1 0,1-1 0,0 1 0,0 0 0,1 1 0,0-1 0,-1 1 0,2 0 0,-1 1 0,1-1 0,-1 1 0,1 1 0,0-1 0,1 1 0,-1 0 0,0 1 0,1 0 0,0 0 0,-1 1 0,1-1 0,0 2 0,14-1 0,-18 2 0,-1 0 0,0 0 0,0 0 0,0 1 0,0-1 0,0 1 0,0 0 0,0 0 0,0 0 0,-1 0 0,1 0 0,-1 0 0,0 1 0,1-1 0,-1 1 0,0 0 0,-1 0 0,1 0 0,0 0 0,2 5 0,0 2 0,0 0 0,0 0 0,0 1 0,-1-1 0,1 15 0,-2-15 0,4 30 0,-5-38 0,-1 0 0,1 0 0,0 0 0,0 0 0,0 0 0,-1 0 0,2 0 0,-1-1 0,0 1 0,0 0 0,1-1 0,-1 1 0,1-1 0,-1 1 0,4 1 0,-5-2 0,1-1 0,-1 0 0,1 0 0,-1 1 0,1-1 0,-1 0 0,1 0 0,-1 0 0,1 0 0,-1 0 0,1 0 0,-1 1 0,1-1 0,-1-1 0,1 1 0,-1 0 0,1 0 0,0 0 0,-1 0 0,1 0 0,-1 0 0,0 0 0,1-1 0,-1 1 0,1 0 0,-1 0 0,1-1 0,-1 1 0,1 0 0,-1-1 0,10-17 0,-4-24 0,-5 32 0,-1-1 0,1 1 0,-2-1 0,0 1 0,-2-13 0,2 21 0,0-1 0,1 1 0,-1-1 0,0 0 0,-1 1 0,1 0 0,0-1 0,-1 1 0,1 0 0,-1-1 0,0 1 0,0 0 0,0 0 0,0 1 0,0-1 0,0 0 0,0 1 0,-1-1 0,1 1 0,-1 0 0,1-1 0,-1 1 0,1 0 0,-6 0 0,-70-12 0,55 11 0,1-2 0,0 0 0,-23-8 0,15 3 0,-2 2 0,1 0 0,-46-2 0,26 3 0,30 4-77,-38-8-1211,45 6-5538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image" Target="../media/image21.png"/><Relationship Id="rId42" Type="http://schemas.openxmlformats.org/officeDocument/2006/relationships/customXml" Target="../ink/ink20.xml"/><Relationship Id="rId63" Type="http://schemas.openxmlformats.org/officeDocument/2006/relationships/image" Target="../media/image42.png"/><Relationship Id="rId84" Type="http://schemas.openxmlformats.org/officeDocument/2006/relationships/image" Target="../media/image52.png"/><Relationship Id="rId138" Type="http://schemas.openxmlformats.org/officeDocument/2006/relationships/image" Target="../media/image79.png"/><Relationship Id="rId159" Type="http://schemas.openxmlformats.org/officeDocument/2006/relationships/image" Target="../media/image89.png"/><Relationship Id="rId170" Type="http://schemas.openxmlformats.org/officeDocument/2006/relationships/image" Target="../media/image94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107" Type="http://schemas.openxmlformats.org/officeDocument/2006/relationships/customXml" Target="../ink/ink53.xml"/><Relationship Id="rId11" Type="http://schemas.openxmlformats.org/officeDocument/2006/relationships/image" Target="../media/image16.png"/><Relationship Id="rId32" Type="http://schemas.openxmlformats.org/officeDocument/2006/relationships/customXml" Target="../ink/ink15.xml"/><Relationship Id="rId53" Type="http://schemas.openxmlformats.org/officeDocument/2006/relationships/image" Target="../media/image37.png"/><Relationship Id="rId74" Type="http://schemas.openxmlformats.org/officeDocument/2006/relationships/customXml" Target="../ink/ink36.xml"/><Relationship Id="rId128" Type="http://schemas.openxmlformats.org/officeDocument/2006/relationships/image" Target="../media/image74.png"/><Relationship Id="rId149" Type="http://schemas.openxmlformats.org/officeDocument/2006/relationships/image" Target="../media/image84.png"/><Relationship Id="rId5" Type="http://schemas.openxmlformats.org/officeDocument/2006/relationships/image" Target="../media/image13.png"/><Relationship Id="rId95" Type="http://schemas.openxmlformats.org/officeDocument/2006/relationships/customXml" Target="../ink/ink47.xml"/><Relationship Id="rId160" Type="http://schemas.openxmlformats.org/officeDocument/2006/relationships/customXml" Target="../ink/ink80.xml"/><Relationship Id="rId181" Type="http://schemas.openxmlformats.org/officeDocument/2006/relationships/customXml" Target="../ink/ink91.xml"/><Relationship Id="rId216" Type="http://schemas.openxmlformats.org/officeDocument/2006/relationships/image" Target="../media/image117.png"/><Relationship Id="rId22" Type="http://schemas.openxmlformats.org/officeDocument/2006/relationships/customXml" Target="../ink/ink10.xml"/><Relationship Id="rId43" Type="http://schemas.openxmlformats.org/officeDocument/2006/relationships/image" Target="../media/image32.png"/><Relationship Id="rId64" Type="http://schemas.openxmlformats.org/officeDocument/2006/relationships/customXml" Target="../ink/ink31.xml"/><Relationship Id="rId118" Type="http://schemas.openxmlformats.org/officeDocument/2006/relationships/image" Target="../media/image69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customXml" Target="../ink/ink75.xml"/><Relationship Id="rId171" Type="http://schemas.openxmlformats.org/officeDocument/2006/relationships/customXml" Target="../ink/ink86.xml"/><Relationship Id="rId192" Type="http://schemas.openxmlformats.org/officeDocument/2006/relationships/image" Target="../media/image105.png"/><Relationship Id="rId206" Type="http://schemas.openxmlformats.org/officeDocument/2006/relationships/image" Target="../media/image112.png"/><Relationship Id="rId12" Type="http://schemas.openxmlformats.org/officeDocument/2006/relationships/customXml" Target="../ink/ink5.xml"/><Relationship Id="rId33" Type="http://schemas.openxmlformats.org/officeDocument/2006/relationships/image" Target="../media/image27.png"/><Relationship Id="rId108" Type="http://schemas.openxmlformats.org/officeDocument/2006/relationships/image" Target="../media/image64.png"/><Relationship Id="rId129" Type="http://schemas.openxmlformats.org/officeDocument/2006/relationships/customXml" Target="../ink/ink64.xml"/><Relationship Id="rId54" Type="http://schemas.openxmlformats.org/officeDocument/2006/relationships/customXml" Target="../ink/ink26.xml"/><Relationship Id="rId75" Type="http://schemas.openxmlformats.org/officeDocument/2006/relationships/image" Target="../media/image48.png"/><Relationship Id="rId96" Type="http://schemas.openxmlformats.org/officeDocument/2006/relationships/image" Target="../media/image58.png"/><Relationship Id="rId140" Type="http://schemas.openxmlformats.org/officeDocument/2006/relationships/image" Target="../media/image80.png"/><Relationship Id="rId161" Type="http://schemas.openxmlformats.org/officeDocument/2006/relationships/image" Target="../media/image90.png"/><Relationship Id="rId182" Type="http://schemas.openxmlformats.org/officeDocument/2006/relationships/image" Target="../media/image100.png"/><Relationship Id="rId217" Type="http://schemas.openxmlformats.org/officeDocument/2006/relationships/customXml" Target="../ink/ink109.xml"/><Relationship Id="rId6" Type="http://schemas.openxmlformats.org/officeDocument/2006/relationships/customXml" Target="../ink/ink2.xml"/><Relationship Id="rId23" Type="http://schemas.openxmlformats.org/officeDocument/2006/relationships/image" Target="../media/image22.png"/><Relationship Id="rId119" Type="http://schemas.openxmlformats.org/officeDocument/2006/relationships/customXml" Target="../ink/ink59.xml"/><Relationship Id="rId44" Type="http://schemas.openxmlformats.org/officeDocument/2006/relationships/customXml" Target="../ink/ink21.xml"/><Relationship Id="rId65" Type="http://schemas.openxmlformats.org/officeDocument/2006/relationships/image" Target="../media/image43.png"/><Relationship Id="rId86" Type="http://schemas.openxmlformats.org/officeDocument/2006/relationships/image" Target="../media/image53.png"/><Relationship Id="rId130" Type="http://schemas.openxmlformats.org/officeDocument/2006/relationships/image" Target="../media/image75.png"/><Relationship Id="rId151" Type="http://schemas.openxmlformats.org/officeDocument/2006/relationships/image" Target="../media/image85.png"/><Relationship Id="rId172" Type="http://schemas.openxmlformats.org/officeDocument/2006/relationships/image" Target="../media/image95.png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13" Type="http://schemas.openxmlformats.org/officeDocument/2006/relationships/image" Target="../media/image17.png"/><Relationship Id="rId109" Type="http://schemas.openxmlformats.org/officeDocument/2006/relationships/customXml" Target="../ink/ink54.xml"/><Relationship Id="rId34" Type="http://schemas.openxmlformats.org/officeDocument/2006/relationships/customXml" Target="../ink/ink16.xml"/><Relationship Id="rId55" Type="http://schemas.openxmlformats.org/officeDocument/2006/relationships/image" Target="../media/image38.png"/><Relationship Id="rId76" Type="http://schemas.openxmlformats.org/officeDocument/2006/relationships/customXml" Target="../ink/ink37.xml"/><Relationship Id="rId97" Type="http://schemas.openxmlformats.org/officeDocument/2006/relationships/customXml" Target="../ink/ink48.xml"/><Relationship Id="rId120" Type="http://schemas.openxmlformats.org/officeDocument/2006/relationships/image" Target="../media/image70.png"/><Relationship Id="rId141" Type="http://schemas.openxmlformats.org/officeDocument/2006/relationships/customXml" Target="../ink/ink70.xml"/><Relationship Id="rId7" Type="http://schemas.openxmlformats.org/officeDocument/2006/relationships/image" Target="../media/image14.png"/><Relationship Id="rId162" Type="http://schemas.openxmlformats.org/officeDocument/2006/relationships/customXml" Target="../ink/ink81.xml"/><Relationship Id="rId183" Type="http://schemas.openxmlformats.org/officeDocument/2006/relationships/customXml" Target="../ink/ink92.xml"/><Relationship Id="rId218" Type="http://schemas.openxmlformats.org/officeDocument/2006/relationships/image" Target="../media/image118.png"/><Relationship Id="rId24" Type="http://schemas.openxmlformats.org/officeDocument/2006/relationships/customXml" Target="../ink/ink11.xml"/><Relationship Id="rId45" Type="http://schemas.openxmlformats.org/officeDocument/2006/relationships/image" Target="../media/image33.png"/><Relationship Id="rId66" Type="http://schemas.openxmlformats.org/officeDocument/2006/relationships/customXml" Target="../ink/ink32.xml"/><Relationship Id="rId87" Type="http://schemas.openxmlformats.org/officeDocument/2006/relationships/customXml" Target="../ink/ink43.xml"/><Relationship Id="rId110" Type="http://schemas.openxmlformats.org/officeDocument/2006/relationships/image" Target="../media/image65.png"/><Relationship Id="rId131" Type="http://schemas.openxmlformats.org/officeDocument/2006/relationships/customXml" Target="../ink/ink65.xml"/><Relationship Id="rId152" Type="http://schemas.openxmlformats.org/officeDocument/2006/relationships/customXml" Target="../ink/ink76.xml"/><Relationship Id="rId173" Type="http://schemas.openxmlformats.org/officeDocument/2006/relationships/customXml" Target="../ink/ink87.xml"/><Relationship Id="rId194" Type="http://schemas.openxmlformats.org/officeDocument/2006/relationships/image" Target="../media/image106.png"/><Relationship Id="rId208" Type="http://schemas.openxmlformats.org/officeDocument/2006/relationships/image" Target="../media/image113.png"/><Relationship Id="rId14" Type="http://schemas.openxmlformats.org/officeDocument/2006/relationships/customXml" Target="../ink/ink6.xml"/><Relationship Id="rId35" Type="http://schemas.openxmlformats.org/officeDocument/2006/relationships/image" Target="../media/image28.png"/><Relationship Id="rId56" Type="http://schemas.openxmlformats.org/officeDocument/2006/relationships/customXml" Target="../ink/ink27.xml"/><Relationship Id="rId77" Type="http://schemas.openxmlformats.org/officeDocument/2006/relationships/customXml" Target="../ink/ink38.xml"/><Relationship Id="rId100" Type="http://schemas.openxmlformats.org/officeDocument/2006/relationships/image" Target="../media/image60.png"/><Relationship Id="rId8" Type="http://schemas.openxmlformats.org/officeDocument/2006/relationships/customXml" Target="../ink/ink3.xml"/><Relationship Id="rId51" Type="http://schemas.openxmlformats.org/officeDocument/2006/relationships/image" Target="../media/image36.png"/><Relationship Id="rId72" Type="http://schemas.openxmlformats.org/officeDocument/2006/relationships/customXml" Target="../ink/ink35.xml"/><Relationship Id="rId93" Type="http://schemas.openxmlformats.org/officeDocument/2006/relationships/customXml" Target="../ink/ink46.xml"/><Relationship Id="rId98" Type="http://schemas.openxmlformats.org/officeDocument/2006/relationships/image" Target="../media/image59.png"/><Relationship Id="rId121" Type="http://schemas.openxmlformats.org/officeDocument/2006/relationships/customXml" Target="../ink/ink60.xml"/><Relationship Id="rId142" Type="http://schemas.openxmlformats.org/officeDocument/2006/relationships/image" Target="../media/image81.png"/><Relationship Id="rId163" Type="http://schemas.openxmlformats.org/officeDocument/2006/relationships/image" Target="../media/image91.png"/><Relationship Id="rId184" Type="http://schemas.openxmlformats.org/officeDocument/2006/relationships/image" Target="../media/image101.png"/><Relationship Id="rId189" Type="http://schemas.openxmlformats.org/officeDocument/2006/relationships/customXml" Target="../ink/ink95.xml"/><Relationship Id="rId219" Type="http://schemas.openxmlformats.org/officeDocument/2006/relationships/customXml" Target="../ink/ink110.xml"/><Relationship Id="rId3" Type="http://schemas.openxmlformats.org/officeDocument/2006/relationships/image" Target="../media/image12.png"/><Relationship Id="rId214" Type="http://schemas.openxmlformats.org/officeDocument/2006/relationships/image" Target="../media/image116.png"/><Relationship Id="rId25" Type="http://schemas.openxmlformats.org/officeDocument/2006/relationships/image" Target="../media/image23.png"/><Relationship Id="rId46" Type="http://schemas.openxmlformats.org/officeDocument/2006/relationships/customXml" Target="../ink/ink22.xml"/><Relationship Id="rId67" Type="http://schemas.openxmlformats.org/officeDocument/2006/relationships/image" Target="../media/image44.png"/><Relationship Id="rId116" Type="http://schemas.openxmlformats.org/officeDocument/2006/relationships/image" Target="../media/image68.png"/><Relationship Id="rId137" Type="http://schemas.openxmlformats.org/officeDocument/2006/relationships/customXml" Target="../ink/ink68.xml"/><Relationship Id="rId158" Type="http://schemas.openxmlformats.org/officeDocument/2006/relationships/customXml" Target="../ink/ink79.xml"/><Relationship Id="rId20" Type="http://schemas.openxmlformats.org/officeDocument/2006/relationships/customXml" Target="../ink/ink9.xml"/><Relationship Id="rId41" Type="http://schemas.openxmlformats.org/officeDocument/2006/relationships/image" Target="../media/image31.png"/><Relationship Id="rId62" Type="http://schemas.openxmlformats.org/officeDocument/2006/relationships/customXml" Target="../ink/ink30.xml"/><Relationship Id="rId83" Type="http://schemas.openxmlformats.org/officeDocument/2006/relationships/customXml" Target="../ink/ink41.xml"/><Relationship Id="rId88" Type="http://schemas.openxmlformats.org/officeDocument/2006/relationships/image" Target="../media/image54.png"/><Relationship Id="rId111" Type="http://schemas.openxmlformats.org/officeDocument/2006/relationships/customXml" Target="../ink/ink55.xml"/><Relationship Id="rId132" Type="http://schemas.openxmlformats.org/officeDocument/2006/relationships/image" Target="../media/image76.png"/><Relationship Id="rId153" Type="http://schemas.openxmlformats.org/officeDocument/2006/relationships/image" Target="../media/image86.png"/><Relationship Id="rId174" Type="http://schemas.openxmlformats.org/officeDocument/2006/relationships/image" Target="../media/image96.png"/><Relationship Id="rId179" Type="http://schemas.openxmlformats.org/officeDocument/2006/relationships/customXml" Target="../ink/ink90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190" Type="http://schemas.openxmlformats.org/officeDocument/2006/relationships/image" Target="../media/image104.png"/><Relationship Id="rId204" Type="http://schemas.openxmlformats.org/officeDocument/2006/relationships/image" Target="../media/image111.png"/><Relationship Id="rId220" Type="http://schemas.openxmlformats.org/officeDocument/2006/relationships/image" Target="../media/image119.png"/><Relationship Id="rId15" Type="http://schemas.openxmlformats.org/officeDocument/2006/relationships/image" Target="../media/image18.png"/><Relationship Id="rId36" Type="http://schemas.openxmlformats.org/officeDocument/2006/relationships/customXml" Target="../ink/ink17.xml"/><Relationship Id="rId57" Type="http://schemas.openxmlformats.org/officeDocument/2006/relationships/image" Target="../media/image39.png"/><Relationship Id="rId106" Type="http://schemas.openxmlformats.org/officeDocument/2006/relationships/image" Target="../media/image63.png"/><Relationship Id="rId127" Type="http://schemas.openxmlformats.org/officeDocument/2006/relationships/customXml" Target="../ink/ink63.xml"/><Relationship Id="rId10" Type="http://schemas.openxmlformats.org/officeDocument/2006/relationships/customXml" Target="../ink/ink4.xml"/><Relationship Id="rId31" Type="http://schemas.openxmlformats.org/officeDocument/2006/relationships/image" Target="../media/image26.png"/><Relationship Id="rId52" Type="http://schemas.openxmlformats.org/officeDocument/2006/relationships/customXml" Target="../ink/ink25.xml"/><Relationship Id="rId73" Type="http://schemas.openxmlformats.org/officeDocument/2006/relationships/image" Target="../media/image47.png"/><Relationship Id="rId78" Type="http://schemas.openxmlformats.org/officeDocument/2006/relationships/image" Target="../media/image49.png"/><Relationship Id="rId94" Type="http://schemas.openxmlformats.org/officeDocument/2006/relationships/image" Target="../media/image5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71.png"/><Relationship Id="rId143" Type="http://schemas.openxmlformats.org/officeDocument/2006/relationships/customXml" Target="../ink/ink71.xml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Relationship Id="rId4" Type="http://schemas.openxmlformats.org/officeDocument/2006/relationships/customXml" Target="../ink/ink1.xml"/><Relationship Id="rId9" Type="http://schemas.openxmlformats.org/officeDocument/2006/relationships/image" Target="../media/image15.png"/><Relationship Id="rId180" Type="http://schemas.openxmlformats.org/officeDocument/2006/relationships/image" Target="../media/image99.png"/><Relationship Id="rId210" Type="http://schemas.openxmlformats.org/officeDocument/2006/relationships/image" Target="../media/image114.png"/><Relationship Id="rId215" Type="http://schemas.openxmlformats.org/officeDocument/2006/relationships/customXml" Target="../ink/ink108.xml"/><Relationship Id="rId26" Type="http://schemas.openxmlformats.org/officeDocument/2006/relationships/customXml" Target="../ink/ink12.xml"/><Relationship Id="rId47" Type="http://schemas.openxmlformats.org/officeDocument/2006/relationships/image" Target="../media/image34.png"/><Relationship Id="rId68" Type="http://schemas.openxmlformats.org/officeDocument/2006/relationships/customXml" Target="../ink/ink33.xml"/><Relationship Id="rId89" Type="http://schemas.openxmlformats.org/officeDocument/2006/relationships/customXml" Target="../ink/ink44.xml"/><Relationship Id="rId112" Type="http://schemas.openxmlformats.org/officeDocument/2006/relationships/image" Target="../media/image66.png"/><Relationship Id="rId133" Type="http://schemas.openxmlformats.org/officeDocument/2006/relationships/customXml" Target="../ink/ink66.xml"/><Relationship Id="rId154" Type="http://schemas.openxmlformats.org/officeDocument/2006/relationships/customXml" Target="../ink/ink77.xml"/><Relationship Id="rId175" Type="http://schemas.openxmlformats.org/officeDocument/2006/relationships/customXml" Target="../ink/ink88.xml"/><Relationship Id="rId196" Type="http://schemas.openxmlformats.org/officeDocument/2006/relationships/image" Target="../media/image107.png"/><Relationship Id="rId200" Type="http://schemas.openxmlformats.org/officeDocument/2006/relationships/image" Target="../media/image109.png"/><Relationship Id="rId16" Type="http://schemas.openxmlformats.org/officeDocument/2006/relationships/customXml" Target="../ink/ink7.xml"/><Relationship Id="rId221" Type="http://schemas.openxmlformats.org/officeDocument/2006/relationships/customXml" Target="../ink/ink111.xml"/><Relationship Id="rId37" Type="http://schemas.openxmlformats.org/officeDocument/2006/relationships/image" Target="../media/image29.png"/><Relationship Id="rId58" Type="http://schemas.openxmlformats.org/officeDocument/2006/relationships/customXml" Target="../ink/ink28.xml"/><Relationship Id="rId79" Type="http://schemas.openxmlformats.org/officeDocument/2006/relationships/customXml" Target="../ink/ink39.xml"/><Relationship Id="rId102" Type="http://schemas.openxmlformats.org/officeDocument/2006/relationships/image" Target="../media/image61.png"/><Relationship Id="rId123" Type="http://schemas.openxmlformats.org/officeDocument/2006/relationships/customXml" Target="../ink/ink61.xml"/><Relationship Id="rId144" Type="http://schemas.openxmlformats.org/officeDocument/2006/relationships/image" Target="../media/image82.png"/><Relationship Id="rId90" Type="http://schemas.openxmlformats.org/officeDocument/2006/relationships/image" Target="../media/image55.png"/><Relationship Id="rId165" Type="http://schemas.openxmlformats.org/officeDocument/2006/relationships/customXml" Target="../ink/ink83.xml"/><Relationship Id="rId186" Type="http://schemas.openxmlformats.org/officeDocument/2006/relationships/image" Target="../media/image102.png"/><Relationship Id="rId211" Type="http://schemas.openxmlformats.org/officeDocument/2006/relationships/customXml" Target="../ink/ink106.xml"/><Relationship Id="rId27" Type="http://schemas.openxmlformats.org/officeDocument/2006/relationships/image" Target="../media/image24.png"/><Relationship Id="rId48" Type="http://schemas.openxmlformats.org/officeDocument/2006/relationships/customXml" Target="../ink/ink23.xml"/><Relationship Id="rId69" Type="http://schemas.openxmlformats.org/officeDocument/2006/relationships/image" Target="../media/image45.png"/><Relationship Id="rId113" Type="http://schemas.openxmlformats.org/officeDocument/2006/relationships/customXml" Target="../ink/ink56.xml"/><Relationship Id="rId134" Type="http://schemas.openxmlformats.org/officeDocument/2006/relationships/image" Target="../media/image77.png"/><Relationship Id="rId80" Type="http://schemas.openxmlformats.org/officeDocument/2006/relationships/image" Target="../media/image50.png"/><Relationship Id="rId155" Type="http://schemas.openxmlformats.org/officeDocument/2006/relationships/image" Target="../media/image87.png"/><Relationship Id="rId176" Type="http://schemas.openxmlformats.org/officeDocument/2006/relationships/image" Target="../media/image97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image" Target="../media/image120.png"/><Relationship Id="rId17" Type="http://schemas.openxmlformats.org/officeDocument/2006/relationships/image" Target="../media/image19.png"/><Relationship Id="rId38" Type="http://schemas.openxmlformats.org/officeDocument/2006/relationships/customXml" Target="../ink/ink18.xml"/><Relationship Id="rId59" Type="http://schemas.openxmlformats.org/officeDocument/2006/relationships/image" Target="../media/image40.png"/><Relationship Id="rId103" Type="http://schemas.openxmlformats.org/officeDocument/2006/relationships/customXml" Target="../ink/ink51.xml"/><Relationship Id="rId124" Type="http://schemas.openxmlformats.org/officeDocument/2006/relationships/image" Target="../media/image72.png"/><Relationship Id="rId70" Type="http://schemas.openxmlformats.org/officeDocument/2006/relationships/customXml" Target="../ink/ink34.xml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92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15.png"/><Relationship Id="rId28" Type="http://schemas.openxmlformats.org/officeDocument/2006/relationships/customXml" Target="../ink/ink13.xml"/><Relationship Id="rId49" Type="http://schemas.openxmlformats.org/officeDocument/2006/relationships/image" Target="../media/image35.png"/><Relationship Id="rId114" Type="http://schemas.openxmlformats.org/officeDocument/2006/relationships/image" Target="../media/image67.png"/><Relationship Id="rId60" Type="http://schemas.openxmlformats.org/officeDocument/2006/relationships/customXml" Target="../ink/ink29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customXml" Target="../ink/ink78.xml"/><Relationship Id="rId177" Type="http://schemas.openxmlformats.org/officeDocument/2006/relationships/customXml" Target="../ink/ink89.xml"/><Relationship Id="rId198" Type="http://schemas.openxmlformats.org/officeDocument/2006/relationships/image" Target="../media/image108.png"/><Relationship Id="rId202" Type="http://schemas.openxmlformats.org/officeDocument/2006/relationships/image" Target="../media/image110.png"/><Relationship Id="rId18" Type="http://schemas.openxmlformats.org/officeDocument/2006/relationships/customXml" Target="../ink/ink8.xml"/><Relationship Id="rId39" Type="http://schemas.openxmlformats.org/officeDocument/2006/relationships/image" Target="../media/image30.png"/><Relationship Id="rId50" Type="http://schemas.openxmlformats.org/officeDocument/2006/relationships/customXml" Target="../ink/ink24.xml"/><Relationship Id="rId104" Type="http://schemas.openxmlformats.org/officeDocument/2006/relationships/image" Target="../media/image62.png"/><Relationship Id="rId125" Type="http://schemas.openxmlformats.org/officeDocument/2006/relationships/customXml" Target="../ink/ink62.xml"/><Relationship Id="rId146" Type="http://schemas.openxmlformats.org/officeDocument/2006/relationships/image" Target="../media/image83.png"/><Relationship Id="rId167" Type="http://schemas.openxmlformats.org/officeDocument/2006/relationships/customXml" Target="../ink/ink84.xml"/><Relationship Id="rId188" Type="http://schemas.openxmlformats.org/officeDocument/2006/relationships/image" Target="../media/image103.png"/><Relationship Id="rId71" Type="http://schemas.openxmlformats.org/officeDocument/2006/relationships/image" Target="../media/image46.png"/><Relationship Id="rId92" Type="http://schemas.openxmlformats.org/officeDocument/2006/relationships/image" Target="../media/image56.png"/><Relationship Id="rId213" Type="http://schemas.openxmlformats.org/officeDocument/2006/relationships/customXml" Target="../ink/ink107.xml"/><Relationship Id="rId2" Type="http://schemas.openxmlformats.org/officeDocument/2006/relationships/notesSlide" Target="../notesSlides/notesSlide14.xml"/><Relationship Id="rId29" Type="http://schemas.openxmlformats.org/officeDocument/2006/relationships/image" Target="../media/image25.png"/><Relationship Id="rId40" Type="http://schemas.openxmlformats.org/officeDocument/2006/relationships/customXml" Target="../ink/ink19.xml"/><Relationship Id="rId115" Type="http://schemas.openxmlformats.org/officeDocument/2006/relationships/customXml" Target="../ink/ink57.xml"/><Relationship Id="rId136" Type="http://schemas.openxmlformats.org/officeDocument/2006/relationships/image" Target="../media/image78.png"/><Relationship Id="rId157" Type="http://schemas.openxmlformats.org/officeDocument/2006/relationships/image" Target="../media/image88.png"/><Relationship Id="rId178" Type="http://schemas.openxmlformats.org/officeDocument/2006/relationships/image" Target="../media/image98.png"/><Relationship Id="rId61" Type="http://schemas.openxmlformats.org/officeDocument/2006/relationships/image" Target="../media/image41.png"/><Relationship Id="rId82" Type="http://schemas.openxmlformats.org/officeDocument/2006/relationships/image" Target="../media/image51.png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image" Target="../media/image20.png"/><Relationship Id="rId30" Type="http://schemas.openxmlformats.org/officeDocument/2006/relationships/customXml" Target="../ink/ink14.xml"/><Relationship Id="rId105" Type="http://schemas.openxmlformats.org/officeDocument/2006/relationships/customXml" Target="../ink/ink52.xml"/><Relationship Id="rId126" Type="http://schemas.openxmlformats.org/officeDocument/2006/relationships/image" Target="../media/image73.png"/><Relationship Id="rId147" Type="http://schemas.openxmlformats.org/officeDocument/2006/relationships/customXml" Target="../ink/ink73.xml"/><Relationship Id="rId168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le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eveloper.android.com/tools/extras/oem-usb.html" TargetMode="External"/><Relationship Id="rId4" Type="http://schemas.openxmlformats.org/officeDocument/2006/relationships/hyperlink" Target="http://developer.android.com/tools/devic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index.html" TargetMode="External"/><Relationship Id="rId7" Type="http://schemas.openxmlformats.org/officeDocument/2006/relationships/hyperlink" Target="https://developer.android.com/guide/practices/screens_support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training/basics/supporting-devices/platforms.html" TargetMode="External"/><Relationship Id="rId5" Type="http://schemas.openxmlformats.org/officeDocument/2006/relationships/hyperlink" Target="https://developer.android.com/studio/run/managing-avds.html" TargetMode="External"/><Relationship Id="rId4" Type="http://schemas.openxmlformats.org/officeDocument/2006/relationships/hyperlink" Target="https://developer.android.com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dl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google.github.io/styleguide/javaguid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name="adj1" fmla="val 33707"/>
              <a:gd name="adj2" fmla="val 25000"/>
              <a:gd name="adj3" fmla="val 191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inside Android Studio</a:t>
            </a:r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>
            <a:spLocks noGrp="1"/>
          </p:cNvSpPr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6A3B4B3-5586-4EBC-8C5D-25C9797C082D}"/>
              </a:ext>
            </a:extLst>
          </p:cNvPr>
          <p:cNvGrpSpPr/>
          <p:nvPr/>
        </p:nvGrpSpPr>
        <p:grpSpPr>
          <a:xfrm>
            <a:off x="733943" y="2295763"/>
            <a:ext cx="3198600" cy="917280"/>
            <a:chOff x="733943" y="2295763"/>
            <a:chExt cx="3198600" cy="9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CE83DF3-3E3A-4607-891D-C26524192D12}"/>
                    </a:ext>
                  </a:extLst>
                </p14:cNvPr>
                <p14:cNvContentPartPr/>
                <p14:nvPr/>
              </p14:nvContentPartPr>
              <p14:xfrm>
                <a:off x="733943" y="2295763"/>
                <a:ext cx="2313360" cy="578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CE83DF3-3E3A-4607-891D-C26524192D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4943" y="2286763"/>
                  <a:ext cx="233100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7DF44BE-10FF-4A06-9FD7-873EB63E39D4}"/>
                    </a:ext>
                  </a:extLst>
                </p14:cNvPr>
                <p14:cNvContentPartPr/>
                <p14:nvPr/>
              </p14:nvContentPartPr>
              <p14:xfrm>
                <a:off x="3093743" y="2804803"/>
                <a:ext cx="108000" cy="94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7DF44BE-10FF-4A06-9FD7-873EB63E39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84743" y="2796163"/>
                  <a:ext cx="125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926A5A-CC03-4FC7-9B78-93489B854897}"/>
                    </a:ext>
                  </a:extLst>
                </p14:cNvPr>
                <p14:cNvContentPartPr/>
                <p14:nvPr/>
              </p14:nvContentPartPr>
              <p14:xfrm>
                <a:off x="3185183" y="2825323"/>
                <a:ext cx="57240" cy="104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926A5A-CC03-4FC7-9B78-93489B8548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76543" y="2816683"/>
                  <a:ext cx="74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DB5B82-E6A8-4402-9A4A-2DD744B3931A}"/>
                    </a:ext>
                  </a:extLst>
                </p14:cNvPr>
                <p14:cNvContentPartPr/>
                <p14:nvPr/>
              </p14:nvContentPartPr>
              <p14:xfrm>
                <a:off x="3196703" y="3019003"/>
                <a:ext cx="220680" cy="18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DB5B82-E6A8-4402-9A4A-2DD744B393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87703" y="3010003"/>
                  <a:ext cx="238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BA567B-881A-4374-BC1E-881896971358}"/>
                    </a:ext>
                  </a:extLst>
                </p14:cNvPr>
                <p14:cNvContentPartPr/>
                <p14:nvPr/>
              </p14:nvContentPartPr>
              <p14:xfrm>
                <a:off x="3395063" y="3127723"/>
                <a:ext cx="64080" cy="76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BA567B-881A-4374-BC1E-8818969713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6063" y="3118723"/>
                  <a:ext cx="81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167A26-947F-4D2D-847A-338828864355}"/>
                    </a:ext>
                  </a:extLst>
                </p14:cNvPr>
                <p14:cNvContentPartPr/>
                <p14:nvPr/>
              </p14:nvContentPartPr>
              <p14:xfrm>
                <a:off x="3382463" y="3009643"/>
                <a:ext cx="120240" cy="43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167A26-947F-4D2D-847A-3388288643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73463" y="3001003"/>
                  <a:ext cx="137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E0203F-362C-4A61-8790-361AA825817A}"/>
                    </a:ext>
                  </a:extLst>
                </p14:cNvPr>
                <p14:cNvContentPartPr/>
                <p14:nvPr/>
              </p14:nvContentPartPr>
              <p14:xfrm>
                <a:off x="3447263" y="2935483"/>
                <a:ext cx="148680" cy="158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E0203F-362C-4A61-8790-361AA82581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38263" y="2926483"/>
                  <a:ext cx="166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055808-B5DF-4575-9DA2-6E81598C480E}"/>
                    </a:ext>
                  </a:extLst>
                </p14:cNvPr>
                <p14:cNvContentPartPr/>
                <p14:nvPr/>
              </p14:nvContentPartPr>
              <p14:xfrm>
                <a:off x="3329543" y="3093523"/>
                <a:ext cx="33120" cy="10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055808-B5DF-4575-9DA2-6E81598C48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20903" y="3084883"/>
                  <a:ext cx="50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52D1C7-04DA-4364-8399-59591A2DC3D6}"/>
                    </a:ext>
                  </a:extLst>
                </p14:cNvPr>
                <p14:cNvContentPartPr/>
                <p14:nvPr/>
              </p14:nvContentPartPr>
              <p14:xfrm>
                <a:off x="3589463" y="3059323"/>
                <a:ext cx="19800" cy="114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52D1C7-04DA-4364-8399-59591A2DC3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80823" y="3050323"/>
                  <a:ext cx="37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484ED9-CCBC-4750-A6F6-B50BBF831E6B}"/>
                    </a:ext>
                  </a:extLst>
                </p14:cNvPr>
                <p14:cNvContentPartPr/>
                <p14:nvPr/>
              </p14:nvContentPartPr>
              <p14:xfrm>
                <a:off x="3533303" y="3120883"/>
                <a:ext cx="15552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484ED9-CCBC-4750-A6F6-B50BBF831E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4663" y="3112243"/>
                  <a:ext cx="173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3A501C-4627-48AB-A7BC-0AA0314FCA88}"/>
                    </a:ext>
                  </a:extLst>
                </p14:cNvPr>
                <p14:cNvContentPartPr/>
                <p14:nvPr/>
              </p14:nvContentPartPr>
              <p14:xfrm>
                <a:off x="3609263" y="3118003"/>
                <a:ext cx="200160" cy="95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3A501C-4627-48AB-A7BC-0AA0314FCA8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00263" y="3109003"/>
                  <a:ext cx="217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1BDC8B-DE28-49B7-9E3B-017D8CE04FBF}"/>
                    </a:ext>
                  </a:extLst>
                </p14:cNvPr>
                <p14:cNvContentPartPr/>
                <p14:nvPr/>
              </p14:nvContentPartPr>
              <p14:xfrm>
                <a:off x="3795023" y="3086683"/>
                <a:ext cx="144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1BDC8B-DE28-49B7-9E3B-017D8CE04F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86023" y="3077683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F6FF8C-4B9F-408A-9B7B-227413C3DAFA}"/>
                    </a:ext>
                  </a:extLst>
                </p14:cNvPr>
                <p14:cNvContentPartPr/>
                <p14:nvPr/>
              </p14:nvContentPartPr>
              <p14:xfrm>
                <a:off x="3820223" y="2983723"/>
                <a:ext cx="112320" cy="128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F6FF8C-4B9F-408A-9B7B-227413C3DA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11583" y="2974723"/>
                  <a:ext cx="12996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0DC62E-1DF1-4A5A-B0CE-2E2E6375872A}"/>
                  </a:ext>
                </a:extLst>
              </p14:cNvPr>
              <p14:cNvContentPartPr/>
              <p14:nvPr/>
            </p14:nvContentPartPr>
            <p14:xfrm>
              <a:off x="3617183" y="3334003"/>
              <a:ext cx="12960" cy="38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0DC62E-1DF1-4A5A-B0CE-2E2E6375872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08543" y="3325363"/>
                <a:ext cx="3060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B083BF7B-AD5B-4D4A-B4BE-C033CD17C212}"/>
              </a:ext>
            </a:extLst>
          </p:cNvPr>
          <p:cNvGrpSpPr/>
          <p:nvPr/>
        </p:nvGrpSpPr>
        <p:grpSpPr>
          <a:xfrm>
            <a:off x="3085463" y="3313483"/>
            <a:ext cx="3681720" cy="776160"/>
            <a:chOff x="3085463" y="3313483"/>
            <a:chExt cx="3681720" cy="77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1144306-66FF-4F86-8D76-7D8CAA80392C}"/>
                    </a:ext>
                  </a:extLst>
                </p14:cNvPr>
                <p14:cNvContentPartPr/>
                <p14:nvPr/>
              </p14:nvContentPartPr>
              <p14:xfrm>
                <a:off x="3085463" y="3354883"/>
                <a:ext cx="357120" cy="167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1144306-66FF-4F86-8D76-7D8CAA8039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76463" y="3346243"/>
                  <a:ext cx="374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7D126F-1A07-4C65-846B-E8368AABEF8C}"/>
                    </a:ext>
                  </a:extLst>
                </p14:cNvPr>
                <p14:cNvContentPartPr/>
                <p14:nvPr/>
              </p14:nvContentPartPr>
              <p14:xfrm>
                <a:off x="3437183" y="3437323"/>
                <a:ext cx="96480" cy="8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7D126F-1A07-4C65-846B-E8368AABEF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28183" y="3428323"/>
                  <a:ext cx="114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2EB7551-063E-42F6-BDCA-B5718CEC7FB0}"/>
                    </a:ext>
                  </a:extLst>
                </p14:cNvPr>
                <p14:cNvContentPartPr/>
                <p14:nvPr/>
              </p14:nvContentPartPr>
              <p14:xfrm>
                <a:off x="3306503" y="3313483"/>
                <a:ext cx="110160" cy="128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2EB7551-063E-42F6-BDCA-B5718CEC7F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97863" y="3304843"/>
                  <a:ext cx="127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9B1382-A205-4CF4-B07D-8772379149BD}"/>
                    </a:ext>
                  </a:extLst>
                </p14:cNvPr>
                <p14:cNvContentPartPr/>
                <p14:nvPr/>
              </p14:nvContentPartPr>
              <p14:xfrm>
                <a:off x="3636263" y="3416443"/>
                <a:ext cx="57240" cy="146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9B1382-A205-4CF4-B07D-8772379149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7263" y="3407803"/>
                  <a:ext cx="74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40CF67-94C4-4B58-8C9F-33D4A8A044CD}"/>
                    </a:ext>
                  </a:extLst>
                </p14:cNvPr>
                <p14:cNvContentPartPr/>
                <p14:nvPr/>
              </p14:nvContentPartPr>
              <p14:xfrm>
                <a:off x="3547343" y="3465043"/>
                <a:ext cx="22608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40CF67-94C4-4B58-8C9F-33D4A8A044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38703" y="3456043"/>
                  <a:ext cx="24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7198C6B-3D61-40BA-82C8-060806F76812}"/>
                    </a:ext>
                  </a:extLst>
                </p14:cNvPr>
                <p14:cNvContentPartPr/>
                <p14:nvPr/>
              </p14:nvContentPartPr>
              <p14:xfrm>
                <a:off x="3742103" y="3368563"/>
                <a:ext cx="73800" cy="20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7198C6B-3D61-40BA-82C8-060806F768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33103" y="3359563"/>
                  <a:ext cx="91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2E3812-BA39-4A28-9151-AC3CB36A5F1A}"/>
                    </a:ext>
                  </a:extLst>
                </p14:cNvPr>
                <p14:cNvContentPartPr/>
                <p14:nvPr/>
              </p14:nvContentPartPr>
              <p14:xfrm>
                <a:off x="3886463" y="3457843"/>
                <a:ext cx="102240" cy="175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2E3812-BA39-4A28-9151-AC3CB36A5F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77463" y="3448843"/>
                  <a:ext cx="119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2C3648-CD79-492F-A5FF-E936EDF32281}"/>
                    </a:ext>
                  </a:extLst>
                </p14:cNvPr>
                <p14:cNvContentPartPr/>
                <p14:nvPr/>
              </p14:nvContentPartPr>
              <p14:xfrm>
                <a:off x="4105703" y="3416443"/>
                <a:ext cx="44640" cy="139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2C3648-CD79-492F-A5FF-E936EDF322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96703" y="3407803"/>
                  <a:ext cx="62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38DFFB-DC81-4703-A72D-541CD58DB8F7}"/>
                    </a:ext>
                  </a:extLst>
                </p14:cNvPr>
                <p14:cNvContentPartPr/>
                <p14:nvPr/>
              </p14:nvContentPartPr>
              <p14:xfrm>
                <a:off x="4132343" y="3409963"/>
                <a:ext cx="534240" cy="213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38DFFB-DC81-4703-A72D-541CD58DB8F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23343" y="3400963"/>
                  <a:ext cx="5518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E0E739B-BFAE-47FC-98C5-99CF6687B202}"/>
                    </a:ext>
                  </a:extLst>
                </p14:cNvPr>
                <p14:cNvContentPartPr/>
                <p14:nvPr/>
              </p14:nvContentPartPr>
              <p14:xfrm>
                <a:off x="4409543" y="3395923"/>
                <a:ext cx="135000" cy="136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E0E739B-BFAE-47FC-98C5-99CF6687B2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00903" y="3387283"/>
                  <a:ext cx="152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5D6B73-9FF1-48F3-B950-5F318796FD21}"/>
                    </a:ext>
                  </a:extLst>
                </p14:cNvPr>
                <p14:cNvContentPartPr/>
                <p14:nvPr/>
              </p14:nvContentPartPr>
              <p14:xfrm>
                <a:off x="3155303" y="3607603"/>
                <a:ext cx="386280" cy="312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5D6B73-9FF1-48F3-B950-5F318796FD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46303" y="3598603"/>
                  <a:ext cx="4039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63F317-F1ED-4D6F-BA35-1D9836341D14}"/>
                    </a:ext>
                  </a:extLst>
                </p14:cNvPr>
                <p14:cNvContentPartPr/>
                <p14:nvPr/>
              </p14:nvContentPartPr>
              <p14:xfrm>
                <a:off x="3606743" y="3815323"/>
                <a:ext cx="258120" cy="113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63F317-F1ED-4D6F-BA35-1D9836341D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98103" y="3806683"/>
                  <a:ext cx="275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073AA7-FEC1-4A4A-8061-4BA5F070FD4B}"/>
                    </a:ext>
                  </a:extLst>
                </p14:cNvPr>
                <p14:cNvContentPartPr/>
                <p14:nvPr/>
              </p14:nvContentPartPr>
              <p14:xfrm>
                <a:off x="3884303" y="3794803"/>
                <a:ext cx="217440" cy="172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073AA7-FEC1-4A4A-8061-4BA5F070FD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75303" y="3786163"/>
                  <a:ext cx="235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A39CFF-6E0F-4F5C-8E43-0A6A448D34B2}"/>
                    </a:ext>
                  </a:extLst>
                </p14:cNvPr>
                <p14:cNvContentPartPr/>
                <p14:nvPr/>
              </p14:nvContentPartPr>
              <p14:xfrm>
                <a:off x="4301903" y="3781123"/>
                <a:ext cx="54360" cy="154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A39CFF-6E0F-4F5C-8E43-0A6A448D34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93263" y="3772123"/>
                  <a:ext cx="72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12F6F7-3D5E-4CD7-99F2-6262FC0BD9A2}"/>
                    </a:ext>
                  </a:extLst>
                </p14:cNvPr>
                <p14:cNvContentPartPr/>
                <p14:nvPr/>
              </p14:nvContentPartPr>
              <p14:xfrm>
                <a:off x="4207583" y="3842323"/>
                <a:ext cx="243000" cy="23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12F6F7-3D5E-4CD7-99F2-6262FC0BD9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98583" y="3833323"/>
                  <a:ext cx="260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318D7A-741F-4EF9-80F6-F84A607899B9}"/>
                    </a:ext>
                  </a:extLst>
                </p14:cNvPr>
                <p14:cNvContentPartPr/>
                <p14:nvPr/>
              </p14:nvContentPartPr>
              <p14:xfrm>
                <a:off x="4365263" y="3874003"/>
                <a:ext cx="515520" cy="117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318D7A-741F-4EF9-80F6-F84A607899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56623" y="3865003"/>
                  <a:ext cx="533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E3F0DF-EDD4-4217-AC8E-56F78C9524D7}"/>
                    </a:ext>
                  </a:extLst>
                </p14:cNvPr>
                <p14:cNvContentPartPr/>
                <p14:nvPr/>
              </p14:nvContentPartPr>
              <p14:xfrm>
                <a:off x="4640303" y="3794443"/>
                <a:ext cx="126360" cy="6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E3F0DF-EDD4-4217-AC8E-56F78C9524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31663" y="3785443"/>
                  <a:ext cx="144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F72C5CF-5160-4527-9795-5966AEFC8431}"/>
                    </a:ext>
                  </a:extLst>
                </p14:cNvPr>
                <p14:cNvContentPartPr/>
                <p14:nvPr/>
              </p14:nvContentPartPr>
              <p14:xfrm>
                <a:off x="5046023" y="3872563"/>
                <a:ext cx="265320" cy="130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F72C5CF-5160-4527-9795-5966AEFC84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37383" y="3863563"/>
                  <a:ext cx="282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56FCDD3-7A9E-4BB0-A9D6-91DC975D11DA}"/>
                    </a:ext>
                  </a:extLst>
                </p14:cNvPr>
                <p14:cNvContentPartPr/>
                <p14:nvPr/>
              </p14:nvContentPartPr>
              <p14:xfrm>
                <a:off x="5323943" y="3884083"/>
                <a:ext cx="150480" cy="121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56FCDD3-7A9E-4BB0-A9D6-91DC975D11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15303" y="3875443"/>
                  <a:ext cx="168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7350E94-142F-4340-84F4-49D8E6B0F9F9}"/>
                    </a:ext>
                  </a:extLst>
                </p14:cNvPr>
                <p14:cNvContentPartPr/>
                <p14:nvPr/>
              </p14:nvContentPartPr>
              <p14:xfrm>
                <a:off x="5534183" y="3870403"/>
                <a:ext cx="224640" cy="133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7350E94-142F-4340-84F4-49D8E6B0F9F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25543" y="3861403"/>
                  <a:ext cx="242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E8AB9B-FF9D-48B9-9930-7BC05ED66C69}"/>
                    </a:ext>
                  </a:extLst>
                </p14:cNvPr>
                <p14:cNvContentPartPr/>
                <p14:nvPr/>
              </p14:nvContentPartPr>
              <p14:xfrm>
                <a:off x="5389823" y="3746563"/>
                <a:ext cx="137880" cy="76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E8AB9B-FF9D-48B9-9930-7BC05ED66C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80823" y="3737563"/>
                  <a:ext cx="155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FE4C263-1445-4BE8-A981-DC11BB16655B}"/>
                    </a:ext>
                  </a:extLst>
                </p14:cNvPr>
                <p14:cNvContentPartPr/>
                <p14:nvPr/>
              </p14:nvContentPartPr>
              <p14:xfrm>
                <a:off x="5891663" y="3691843"/>
                <a:ext cx="875520" cy="397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FE4C263-1445-4BE8-A981-DC11BB1665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82663" y="3683203"/>
                  <a:ext cx="8931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B402F9-56A0-47A7-9AC8-5D0B9152CFE7}"/>
                    </a:ext>
                  </a:extLst>
                </p14:cNvPr>
                <p14:cNvContentPartPr/>
                <p14:nvPr/>
              </p14:nvContentPartPr>
              <p14:xfrm>
                <a:off x="6276863" y="3836203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B402F9-56A0-47A7-9AC8-5D0B9152CF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67863" y="382720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4AAE283-6D14-47C0-BF9B-F63500B9427F}"/>
                    </a:ext>
                  </a:extLst>
                </p14:cNvPr>
                <p14:cNvContentPartPr/>
                <p14:nvPr/>
              </p14:nvContentPartPr>
              <p14:xfrm>
                <a:off x="6345263" y="3794803"/>
                <a:ext cx="125640" cy="91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4AAE283-6D14-47C0-BF9B-F63500B9427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36623" y="3786163"/>
                  <a:ext cx="143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3178BC3-FCBF-470F-9966-4711A708CD06}"/>
              </a:ext>
            </a:extLst>
          </p:cNvPr>
          <p:cNvGrpSpPr/>
          <p:nvPr/>
        </p:nvGrpSpPr>
        <p:grpSpPr>
          <a:xfrm>
            <a:off x="1161623" y="1739203"/>
            <a:ext cx="2676240" cy="268920"/>
            <a:chOff x="1161623" y="1739203"/>
            <a:chExt cx="267624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D7EE93-254B-4F3A-8D0A-B4F54C71B08E}"/>
                    </a:ext>
                  </a:extLst>
                </p14:cNvPr>
                <p14:cNvContentPartPr/>
                <p14:nvPr/>
              </p14:nvContentPartPr>
              <p14:xfrm>
                <a:off x="1161623" y="1938643"/>
                <a:ext cx="2260440" cy="69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D7EE93-254B-4F3A-8D0A-B4F54C71B0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52983" y="1929643"/>
                  <a:ext cx="2278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C8072E-63F5-4939-A16A-2B2C2F509EE0}"/>
                    </a:ext>
                  </a:extLst>
                </p14:cNvPr>
                <p14:cNvContentPartPr/>
                <p14:nvPr/>
              </p14:nvContentPartPr>
              <p14:xfrm>
                <a:off x="3347903" y="1800763"/>
                <a:ext cx="37548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C8072E-63F5-4939-A16A-2B2C2F509EE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339263" y="1792123"/>
                  <a:ext cx="39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8C3A17-8957-46C9-A07E-3FF324426B52}"/>
                    </a:ext>
                  </a:extLst>
                </p14:cNvPr>
                <p14:cNvContentPartPr/>
                <p14:nvPr/>
              </p14:nvContentPartPr>
              <p14:xfrm>
                <a:off x="3682343" y="1739203"/>
                <a:ext cx="155520" cy="194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8C3A17-8957-46C9-A07E-3FF324426B5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73343" y="1730203"/>
                  <a:ext cx="17316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D2E2BE3-103A-4C79-A8B2-56F8A6DB26C7}"/>
              </a:ext>
            </a:extLst>
          </p:cNvPr>
          <p:cNvGrpSpPr/>
          <p:nvPr/>
        </p:nvGrpSpPr>
        <p:grpSpPr>
          <a:xfrm>
            <a:off x="3945863" y="1629043"/>
            <a:ext cx="1393920" cy="531360"/>
            <a:chOff x="3945863" y="1629043"/>
            <a:chExt cx="1393920" cy="5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0611827-2FFF-48D5-8B0F-05995826B783}"/>
                    </a:ext>
                  </a:extLst>
                </p14:cNvPr>
                <p14:cNvContentPartPr/>
                <p14:nvPr/>
              </p14:nvContentPartPr>
              <p14:xfrm>
                <a:off x="4029023" y="1732363"/>
                <a:ext cx="95040" cy="207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0611827-2FFF-48D5-8B0F-05995826B78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20383" y="1723723"/>
                  <a:ext cx="112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96DD6AF-07DA-4547-8B50-70CA7B0EFCC5}"/>
                    </a:ext>
                  </a:extLst>
                </p14:cNvPr>
                <p14:cNvContentPartPr/>
                <p14:nvPr/>
              </p14:nvContentPartPr>
              <p14:xfrm>
                <a:off x="3945863" y="1820923"/>
                <a:ext cx="337320" cy="3394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96DD6AF-07DA-4547-8B50-70CA7B0EFCC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37223" y="1812283"/>
                  <a:ext cx="3549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296BFAA-A911-4F9D-8741-1EC1301726F7}"/>
                    </a:ext>
                  </a:extLst>
                </p14:cNvPr>
                <p14:cNvContentPartPr/>
                <p14:nvPr/>
              </p14:nvContentPartPr>
              <p14:xfrm>
                <a:off x="4480823" y="1752883"/>
                <a:ext cx="66240" cy="2142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296BFAA-A911-4F9D-8741-1EC1301726F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72183" y="1743883"/>
                  <a:ext cx="83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72B6BED-4BAD-4A4C-892B-60A03E7FCECB}"/>
                    </a:ext>
                  </a:extLst>
                </p14:cNvPr>
                <p14:cNvContentPartPr/>
                <p14:nvPr/>
              </p14:nvContentPartPr>
              <p14:xfrm>
                <a:off x="4434023" y="1833883"/>
                <a:ext cx="270360" cy="1126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72B6BED-4BAD-4A4C-892B-60A03E7FCEC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25383" y="1825243"/>
                  <a:ext cx="288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3DCDC16-88F5-44F1-BE99-47F3301C709A}"/>
                    </a:ext>
                  </a:extLst>
                </p14:cNvPr>
                <p14:cNvContentPartPr/>
                <p14:nvPr/>
              </p14:nvContentPartPr>
              <p14:xfrm>
                <a:off x="4777823" y="1821643"/>
                <a:ext cx="52920" cy="1015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3DCDC16-88F5-44F1-BE99-47F3301C709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69183" y="1813003"/>
                  <a:ext cx="705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9DEDB37-0A3C-490C-9C59-BF8E4FFF0875}"/>
                    </a:ext>
                  </a:extLst>
                </p14:cNvPr>
                <p14:cNvContentPartPr/>
                <p14:nvPr/>
              </p14:nvContentPartPr>
              <p14:xfrm>
                <a:off x="4640663" y="1697443"/>
                <a:ext cx="130680" cy="69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9DEDB37-0A3C-490C-9C59-BF8E4FFF087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32023" y="1688803"/>
                  <a:ext cx="148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6A25B7B-D28B-4EED-BD92-5F3016D6A7F6}"/>
                    </a:ext>
                  </a:extLst>
                </p14:cNvPr>
                <p14:cNvContentPartPr/>
                <p14:nvPr/>
              </p14:nvContentPartPr>
              <p14:xfrm>
                <a:off x="5023343" y="1755403"/>
                <a:ext cx="154800" cy="1234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6A25B7B-D28B-4EED-BD92-5F3016D6A7F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14343" y="1746403"/>
                  <a:ext cx="172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61FC2DC-3465-42BF-BBFB-AD5F530A9535}"/>
                    </a:ext>
                  </a:extLst>
                </p14:cNvPr>
                <p14:cNvContentPartPr/>
                <p14:nvPr/>
              </p14:nvContentPartPr>
              <p14:xfrm>
                <a:off x="5163023" y="1773763"/>
                <a:ext cx="50400" cy="705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61FC2DC-3465-42BF-BBFB-AD5F530A953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54383" y="1764763"/>
                  <a:ext cx="68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2B86A99-D21B-4FE9-890F-545DEFC4E406}"/>
                    </a:ext>
                  </a:extLst>
                </p14:cNvPr>
                <p14:cNvContentPartPr/>
                <p14:nvPr/>
              </p14:nvContentPartPr>
              <p14:xfrm>
                <a:off x="5237903" y="1746043"/>
                <a:ext cx="101880" cy="975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2B86A99-D21B-4FE9-890F-545DEFC4E40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229263" y="1737043"/>
                  <a:ext cx="119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519B8A3-1AED-4ECB-864A-F6BA993FF5D8}"/>
                    </a:ext>
                  </a:extLst>
                </p14:cNvPr>
                <p14:cNvContentPartPr/>
                <p14:nvPr/>
              </p14:nvContentPartPr>
              <p14:xfrm>
                <a:off x="5230343" y="1629043"/>
                <a:ext cx="77400" cy="1029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519B8A3-1AED-4ECB-864A-F6BA993FF5D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21343" y="1620043"/>
                  <a:ext cx="9504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068981C2-012B-4444-ABEF-198E3D0B1BF4}"/>
              </a:ext>
            </a:extLst>
          </p:cNvPr>
          <p:cNvGrpSpPr/>
          <p:nvPr/>
        </p:nvGrpSpPr>
        <p:grpSpPr>
          <a:xfrm>
            <a:off x="5610143" y="1567483"/>
            <a:ext cx="1416600" cy="459000"/>
            <a:chOff x="5610143" y="1567483"/>
            <a:chExt cx="141660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8BDA11D-BBB1-4CD7-BE01-6B41E98CE518}"/>
                    </a:ext>
                  </a:extLst>
                </p14:cNvPr>
                <p14:cNvContentPartPr/>
                <p14:nvPr/>
              </p14:nvContentPartPr>
              <p14:xfrm>
                <a:off x="5646503" y="1684123"/>
                <a:ext cx="55800" cy="1256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8BDA11D-BBB1-4CD7-BE01-6B41E98CE51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37863" y="1675123"/>
                  <a:ext cx="73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A89761D-B999-4B7F-A8BA-68D618847763}"/>
                    </a:ext>
                  </a:extLst>
                </p14:cNvPr>
                <p14:cNvContentPartPr/>
                <p14:nvPr/>
              </p14:nvContentPartPr>
              <p14:xfrm>
                <a:off x="5610143" y="1712923"/>
                <a:ext cx="236160" cy="198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A89761D-B999-4B7F-A8BA-68D61884776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01143" y="1703923"/>
                  <a:ext cx="253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9395502-EBA9-493B-BF9E-48F0D624EA45}"/>
                    </a:ext>
                  </a:extLst>
                </p14:cNvPr>
                <p14:cNvContentPartPr/>
                <p14:nvPr/>
              </p14:nvContentPartPr>
              <p14:xfrm>
                <a:off x="5789423" y="1567483"/>
                <a:ext cx="102600" cy="2678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9395502-EBA9-493B-BF9E-48F0D624EA4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80783" y="1558483"/>
                  <a:ext cx="120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CEB3FE0-8217-4B0A-AF9D-F3E3F390D8FC}"/>
                    </a:ext>
                  </a:extLst>
                </p14:cNvPr>
                <p14:cNvContentPartPr/>
                <p14:nvPr/>
              </p14:nvContentPartPr>
              <p14:xfrm>
                <a:off x="5904983" y="1670083"/>
                <a:ext cx="124920" cy="1987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CEB3FE0-8217-4B0A-AF9D-F3E3F390D8F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95983" y="1661083"/>
                  <a:ext cx="142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09142C5-8260-4F46-BF72-34C2338B71D1}"/>
                    </a:ext>
                  </a:extLst>
                </p14:cNvPr>
                <p14:cNvContentPartPr/>
                <p14:nvPr/>
              </p14:nvContentPartPr>
              <p14:xfrm>
                <a:off x="6165983" y="1649923"/>
                <a:ext cx="46080" cy="1771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09142C5-8260-4F46-BF72-34C2338B71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157343" y="1640923"/>
                  <a:ext cx="63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5F1CBE3-8643-48F5-B16C-ECB726C87E71}"/>
                    </a:ext>
                  </a:extLst>
                </p14:cNvPr>
                <p14:cNvContentPartPr/>
                <p14:nvPr/>
              </p14:nvContentPartPr>
              <p14:xfrm>
                <a:off x="6070583" y="1717963"/>
                <a:ext cx="204840" cy="108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5F1CBE3-8643-48F5-B16C-ECB726C87E7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061583" y="1708963"/>
                  <a:ext cx="222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062A8AC-2E02-4CD7-A9F8-3AB6190BD0BF}"/>
                    </a:ext>
                  </a:extLst>
                </p14:cNvPr>
                <p14:cNvContentPartPr/>
                <p14:nvPr/>
              </p14:nvContentPartPr>
              <p14:xfrm>
                <a:off x="6276863" y="1694563"/>
                <a:ext cx="338760" cy="1616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062A8AC-2E02-4CD7-A9F8-3AB6190BD0B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67863" y="1685563"/>
                  <a:ext cx="356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7B9C84A-2D24-4F6C-8D49-EC02E8C24B2A}"/>
                    </a:ext>
                  </a:extLst>
                </p14:cNvPr>
                <p14:cNvContentPartPr/>
                <p14:nvPr/>
              </p14:nvContentPartPr>
              <p14:xfrm>
                <a:off x="6627143" y="1711483"/>
                <a:ext cx="399600" cy="3150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7B9C84A-2D24-4F6C-8D49-EC02E8C24B2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18503" y="1702843"/>
                  <a:ext cx="41724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7658259F-EE86-4437-BDC5-6B534BA218CD}"/>
              </a:ext>
            </a:extLst>
          </p:cNvPr>
          <p:cNvGrpSpPr/>
          <p:nvPr/>
        </p:nvGrpSpPr>
        <p:grpSpPr>
          <a:xfrm>
            <a:off x="7198823" y="1595923"/>
            <a:ext cx="1417680" cy="327240"/>
            <a:chOff x="7198823" y="1595923"/>
            <a:chExt cx="141768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8C95DF6-B60C-4FFA-B7AF-1CFCE3767A8D}"/>
                    </a:ext>
                  </a:extLst>
                </p14:cNvPr>
                <p14:cNvContentPartPr/>
                <p14:nvPr/>
              </p14:nvContentPartPr>
              <p14:xfrm>
                <a:off x="7198823" y="1737043"/>
                <a:ext cx="252360" cy="1436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8C95DF6-B60C-4FFA-B7AF-1CFCE3767A8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190183" y="1728403"/>
                  <a:ext cx="270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B65566F-F8F0-4225-A94C-193B330081EC}"/>
                    </a:ext>
                  </a:extLst>
                </p14:cNvPr>
                <p14:cNvContentPartPr/>
                <p14:nvPr/>
              </p14:nvContentPartPr>
              <p14:xfrm>
                <a:off x="7567463" y="1773763"/>
                <a:ext cx="298800" cy="149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B65566F-F8F0-4225-A94C-193B330081E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58823" y="1764763"/>
                  <a:ext cx="316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F8632BD-4085-48DA-A1D4-81E859389F58}"/>
                    </a:ext>
                  </a:extLst>
                </p14:cNvPr>
                <p14:cNvContentPartPr/>
                <p14:nvPr/>
              </p14:nvContentPartPr>
              <p14:xfrm>
                <a:off x="7521023" y="1670083"/>
                <a:ext cx="155160" cy="270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F8632BD-4085-48DA-A1D4-81E859389F5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12383" y="1661443"/>
                  <a:ext cx="172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C9CD6B7-4C47-427E-A380-8FF5967DF1B8}"/>
                    </a:ext>
                  </a:extLst>
                </p14:cNvPr>
                <p14:cNvContentPartPr/>
                <p14:nvPr/>
              </p14:nvContentPartPr>
              <p14:xfrm>
                <a:off x="8043743" y="1595923"/>
                <a:ext cx="572760" cy="3150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C9CD6B7-4C47-427E-A380-8FF5967DF1B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035103" y="1586923"/>
                  <a:ext cx="5904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7B6F123-94A4-44CC-B087-3F3AF9FA4676}"/>
                    </a:ext>
                  </a:extLst>
                </p14:cNvPr>
                <p14:cNvContentPartPr/>
                <p14:nvPr/>
              </p14:nvContentPartPr>
              <p14:xfrm>
                <a:off x="8256863" y="1739203"/>
                <a:ext cx="18720" cy="3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7B6F123-94A4-44CC-B087-3F3AF9FA467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48223" y="1730203"/>
                  <a:ext cx="3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70FE295-ED37-4B9F-AB52-07C0BE782B6E}"/>
                    </a:ext>
                  </a:extLst>
                </p14:cNvPr>
                <p14:cNvContentPartPr/>
                <p14:nvPr/>
              </p14:nvContentPartPr>
              <p14:xfrm>
                <a:off x="8373863" y="1649923"/>
                <a:ext cx="131400" cy="871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70FE295-ED37-4B9F-AB52-07C0BE782B6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364863" y="1640923"/>
                  <a:ext cx="14904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AB1D18A1-FB83-4242-966D-E2C7516425F5}"/>
                  </a:ext>
                </a:extLst>
              </p14:cNvPr>
              <p14:cNvContentPartPr/>
              <p14:nvPr/>
            </p14:nvContentPartPr>
            <p14:xfrm>
              <a:off x="5376143" y="3436243"/>
              <a:ext cx="1105560" cy="219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B1D18A1-FB83-4242-966D-E2C7516425F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367143" y="3427243"/>
                <a:ext cx="112320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9" name="Group 338">
            <a:extLst>
              <a:ext uri="{FF2B5EF4-FFF2-40B4-BE49-F238E27FC236}">
                <a16:creationId xmlns:a16="http://schemas.microsoft.com/office/drawing/2014/main" id="{82E9C3DF-233D-47C4-A514-7954E0D6DD9F}"/>
              </a:ext>
            </a:extLst>
          </p:cNvPr>
          <p:cNvGrpSpPr/>
          <p:nvPr/>
        </p:nvGrpSpPr>
        <p:grpSpPr>
          <a:xfrm>
            <a:off x="6765023" y="3127723"/>
            <a:ext cx="2800080" cy="1177920"/>
            <a:chOff x="6765023" y="3127723"/>
            <a:chExt cx="2800080" cy="11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3899B24-7BCE-4DDB-A7D5-CE9BF37A6043}"/>
                    </a:ext>
                  </a:extLst>
                </p14:cNvPr>
                <p14:cNvContentPartPr/>
                <p14:nvPr/>
              </p14:nvContentPartPr>
              <p14:xfrm>
                <a:off x="6765023" y="3340843"/>
                <a:ext cx="146880" cy="20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3899B24-7BCE-4DDB-A7D5-CE9BF37A604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56023" y="3332203"/>
                  <a:ext cx="164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A44C557D-5BA8-4F2E-9153-4F3BB5FEB25D}"/>
                    </a:ext>
                  </a:extLst>
                </p14:cNvPr>
                <p14:cNvContentPartPr/>
                <p14:nvPr/>
              </p14:nvContentPartPr>
              <p14:xfrm>
                <a:off x="6908303" y="3272443"/>
                <a:ext cx="124920" cy="1299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44C557D-5BA8-4F2E-9153-4F3BB5FEB25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99303" y="3263443"/>
                  <a:ext cx="142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8CA151E-EB82-4F07-82CB-2EDD9622D100}"/>
                    </a:ext>
                  </a:extLst>
                </p14:cNvPr>
                <p14:cNvContentPartPr/>
                <p14:nvPr/>
              </p14:nvContentPartPr>
              <p14:xfrm>
                <a:off x="7155263" y="3237883"/>
                <a:ext cx="360360" cy="2700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8CA151E-EB82-4F07-82CB-2EDD9622D10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146263" y="3229243"/>
                  <a:ext cx="378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7C6AA31-F3E9-4A75-8B87-C193AF837479}"/>
                    </a:ext>
                  </a:extLst>
                </p14:cNvPr>
                <p14:cNvContentPartPr/>
                <p14:nvPr/>
              </p14:nvContentPartPr>
              <p14:xfrm>
                <a:off x="7506983" y="3279283"/>
                <a:ext cx="70560" cy="914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7C6AA31-F3E9-4A75-8B87-C193AF83747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97983" y="3270283"/>
                  <a:ext cx="88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A681262-6BFF-483F-9661-01819F6F25CE}"/>
                    </a:ext>
                  </a:extLst>
                </p14:cNvPr>
                <p14:cNvContentPartPr/>
                <p14:nvPr/>
              </p14:nvContentPartPr>
              <p14:xfrm>
                <a:off x="7576103" y="3229963"/>
                <a:ext cx="77760" cy="2293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A681262-6BFF-483F-9661-01819F6F25C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67103" y="3220963"/>
                  <a:ext cx="95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9318BAB-F58A-42FF-B32C-B21DB244892E}"/>
                    </a:ext>
                  </a:extLst>
                </p14:cNvPr>
                <p14:cNvContentPartPr/>
                <p14:nvPr/>
              </p14:nvContentPartPr>
              <p14:xfrm>
                <a:off x="7463783" y="3127723"/>
                <a:ext cx="112680" cy="723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9318BAB-F58A-42FF-B32C-B21DB244892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455143" y="3119083"/>
                  <a:ext cx="130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BA5FE8D-585D-4FCE-A551-C11B36D452F1}"/>
                    </a:ext>
                  </a:extLst>
                </p14:cNvPr>
                <p14:cNvContentPartPr/>
                <p14:nvPr/>
              </p14:nvContentPartPr>
              <p14:xfrm>
                <a:off x="7383863" y="3194323"/>
                <a:ext cx="360" cy="25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BA5FE8D-585D-4FCE-A551-C11B36D452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74863" y="3185323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A92EE4D-CECE-4F01-92ED-F0E87BA33612}"/>
                    </a:ext>
                  </a:extLst>
                </p14:cNvPr>
                <p14:cNvContentPartPr/>
                <p14:nvPr/>
              </p14:nvContentPartPr>
              <p14:xfrm>
                <a:off x="7781663" y="3244363"/>
                <a:ext cx="286200" cy="1609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A92EE4D-CECE-4F01-92ED-F0E87BA336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72663" y="3235363"/>
                  <a:ext cx="3038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BF39A6C-5BAE-40CD-A1B4-44CC2EAE6E1A}"/>
                    </a:ext>
                  </a:extLst>
                </p14:cNvPr>
                <p14:cNvContentPartPr/>
                <p14:nvPr/>
              </p14:nvContentPartPr>
              <p14:xfrm>
                <a:off x="8055983" y="3272443"/>
                <a:ext cx="158040" cy="1332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BF39A6C-5BAE-40CD-A1B4-44CC2EAE6E1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47343" y="3263443"/>
                  <a:ext cx="175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9108559-3D3E-4140-A38A-C2EE54569FCF}"/>
                    </a:ext>
                  </a:extLst>
                </p14:cNvPr>
                <p14:cNvContentPartPr/>
                <p14:nvPr/>
              </p14:nvContentPartPr>
              <p14:xfrm>
                <a:off x="8305103" y="3251563"/>
                <a:ext cx="42480" cy="1411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9108559-3D3E-4140-A38A-C2EE54569FC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96103" y="3242563"/>
                  <a:ext cx="60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0FEEDA7-6712-4BBA-948D-82A0AFC29441}"/>
                    </a:ext>
                  </a:extLst>
                </p14:cNvPr>
                <p14:cNvContentPartPr/>
                <p14:nvPr/>
              </p14:nvContentPartPr>
              <p14:xfrm>
                <a:off x="8194943" y="3299803"/>
                <a:ext cx="280440" cy="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0FEEDA7-6712-4BBA-948D-82A0AFC294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85943" y="3291163"/>
                  <a:ext cx="29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67075A9-A818-44B1-8687-7A89E2CDC629}"/>
                    </a:ext>
                  </a:extLst>
                </p14:cNvPr>
                <p14:cNvContentPartPr/>
                <p14:nvPr/>
              </p14:nvContentPartPr>
              <p14:xfrm>
                <a:off x="8427503" y="3279283"/>
                <a:ext cx="81720" cy="903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67075A9-A818-44B1-8687-7A89E2CDC62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18863" y="3270283"/>
                  <a:ext cx="99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385587B-73C7-4A23-9859-0B6134D31851}"/>
                    </a:ext>
                  </a:extLst>
                </p14:cNvPr>
                <p14:cNvContentPartPr/>
                <p14:nvPr/>
              </p14:nvContentPartPr>
              <p14:xfrm>
                <a:off x="8463143" y="3203323"/>
                <a:ext cx="32040" cy="432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385587B-73C7-4A23-9859-0B6134D3185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54143" y="3194683"/>
                  <a:ext cx="49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2AFB39C-0564-47D3-93C1-E19A510D8E6D}"/>
                    </a:ext>
                  </a:extLst>
                </p14:cNvPr>
                <p14:cNvContentPartPr/>
                <p14:nvPr/>
              </p14:nvContentPartPr>
              <p14:xfrm>
                <a:off x="8572583" y="3251563"/>
                <a:ext cx="47160" cy="997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2AFB39C-0564-47D3-93C1-E19A510D8E6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63943" y="3242563"/>
                  <a:ext cx="64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CDC2BA8-71AA-4CB8-B60E-8FAED6CE28CF}"/>
                    </a:ext>
                  </a:extLst>
                </p14:cNvPr>
                <p14:cNvContentPartPr/>
                <p14:nvPr/>
              </p14:nvContentPartPr>
              <p14:xfrm>
                <a:off x="8689943" y="3237883"/>
                <a:ext cx="360" cy="79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CDC2BA8-71AA-4CB8-B60E-8FAED6CE28C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80943" y="3228883"/>
                  <a:ext cx="18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4E46C72-9440-4211-89FE-A0B6E8EBFF97}"/>
                    </a:ext>
                  </a:extLst>
                </p14:cNvPr>
                <p14:cNvContentPartPr/>
                <p14:nvPr/>
              </p14:nvContentPartPr>
              <p14:xfrm>
                <a:off x="8710463" y="3176323"/>
                <a:ext cx="360" cy="43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4E46C72-9440-4211-89FE-A0B6E8EBFF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01823" y="3167323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488F839-D076-4259-B205-E6A552E3734D}"/>
                    </a:ext>
                  </a:extLst>
                </p14:cNvPr>
                <p14:cNvContentPartPr/>
                <p14:nvPr/>
              </p14:nvContentPartPr>
              <p14:xfrm>
                <a:off x="8805503" y="3217363"/>
                <a:ext cx="79200" cy="1472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488F839-D076-4259-B205-E6A552E3734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96863" y="3208723"/>
                  <a:ext cx="96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FD11B5B-FCDE-41D0-9147-F9A81FC0C8D3}"/>
                    </a:ext>
                  </a:extLst>
                </p14:cNvPr>
                <p14:cNvContentPartPr/>
                <p14:nvPr/>
              </p14:nvContentPartPr>
              <p14:xfrm>
                <a:off x="8710463" y="3285763"/>
                <a:ext cx="169200" cy="3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FD11B5B-FCDE-41D0-9147-F9A81FC0C8D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01823" y="3277123"/>
                  <a:ext cx="18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2B6168A-8CCD-407A-B6BB-6D9C65E70346}"/>
                    </a:ext>
                  </a:extLst>
                </p14:cNvPr>
                <p14:cNvContentPartPr/>
                <p14:nvPr/>
              </p14:nvContentPartPr>
              <p14:xfrm>
                <a:off x="8889383" y="3280723"/>
                <a:ext cx="122040" cy="2138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2B6168A-8CCD-407A-B6BB-6D9C65E7034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880383" y="3271723"/>
                  <a:ext cx="139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DB750C3-C511-49B3-8172-A895B1EBE818}"/>
                    </a:ext>
                  </a:extLst>
                </p14:cNvPr>
                <p14:cNvContentPartPr/>
                <p14:nvPr/>
              </p14:nvContentPartPr>
              <p14:xfrm>
                <a:off x="7211063" y="3510043"/>
                <a:ext cx="653400" cy="3920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DB750C3-C511-49B3-8172-A895B1EBE81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02063" y="3501043"/>
                  <a:ext cx="6710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7F88E84-58E6-461D-9DAC-5F0D07550890}"/>
                    </a:ext>
                  </a:extLst>
                </p14:cNvPr>
                <p14:cNvContentPartPr/>
                <p14:nvPr/>
              </p14:nvContentPartPr>
              <p14:xfrm>
                <a:off x="7576103" y="3808483"/>
                <a:ext cx="12960" cy="3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7F88E84-58E6-461D-9DAC-5F0D0755089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567103" y="3799843"/>
                  <a:ext cx="30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15FD796-CD94-4BE9-9173-34F9B18E6EC6}"/>
                    </a:ext>
                  </a:extLst>
                </p14:cNvPr>
                <p14:cNvContentPartPr/>
                <p14:nvPr/>
              </p14:nvContentPartPr>
              <p14:xfrm>
                <a:off x="8008103" y="3597883"/>
                <a:ext cx="166680" cy="2192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15FD796-CD94-4BE9-9173-34F9B18E6EC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999463" y="3589243"/>
                  <a:ext cx="184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76D4684-E5B1-479A-BFE3-33561EFB37F3}"/>
                    </a:ext>
                  </a:extLst>
                </p14:cNvPr>
                <p14:cNvContentPartPr/>
                <p14:nvPr/>
              </p14:nvContentPartPr>
              <p14:xfrm>
                <a:off x="7981823" y="3642883"/>
                <a:ext cx="189000" cy="133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76D4684-E5B1-479A-BFE3-33561EFB37F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972823" y="3634243"/>
                  <a:ext cx="206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602845C-6E30-46EE-9AF3-C9EF692AB879}"/>
                    </a:ext>
                  </a:extLst>
                </p14:cNvPr>
                <p14:cNvContentPartPr/>
                <p14:nvPr/>
              </p14:nvContentPartPr>
              <p14:xfrm>
                <a:off x="8207903" y="3698323"/>
                <a:ext cx="172440" cy="853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602845C-6E30-46EE-9AF3-C9EF692AB87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199263" y="3689683"/>
                  <a:ext cx="190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D678290-DA33-45C3-BA51-25867CA13493}"/>
                    </a:ext>
                  </a:extLst>
                </p14:cNvPr>
                <p14:cNvContentPartPr/>
                <p14:nvPr/>
              </p14:nvContentPartPr>
              <p14:xfrm>
                <a:off x="8457383" y="3629923"/>
                <a:ext cx="25200" cy="1695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D678290-DA33-45C3-BA51-25867CA134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448743" y="3620923"/>
                  <a:ext cx="42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49E845D-6F82-44D3-A1AE-A64EDED6FBAD}"/>
                    </a:ext>
                  </a:extLst>
                </p14:cNvPr>
                <p14:cNvContentPartPr/>
                <p14:nvPr/>
              </p14:nvContentPartPr>
              <p14:xfrm>
                <a:off x="8352983" y="3684643"/>
                <a:ext cx="217440" cy="3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49E845D-6F82-44D3-A1AE-A64EDED6FBA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344343" y="3676003"/>
                  <a:ext cx="23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A738338-E391-4BF1-B9B9-476C01CE669B}"/>
                    </a:ext>
                  </a:extLst>
                </p14:cNvPr>
                <p14:cNvContentPartPr/>
                <p14:nvPr/>
              </p14:nvContentPartPr>
              <p14:xfrm>
                <a:off x="8490503" y="3688243"/>
                <a:ext cx="560880" cy="1371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A738338-E391-4BF1-B9B9-476C01CE669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81503" y="3679243"/>
                  <a:ext cx="578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1394896-2DCC-44F4-9D1D-54A6EF33B398}"/>
                    </a:ext>
                  </a:extLst>
                </p14:cNvPr>
                <p14:cNvContentPartPr/>
                <p14:nvPr/>
              </p14:nvContentPartPr>
              <p14:xfrm>
                <a:off x="8724143" y="3582763"/>
                <a:ext cx="177840" cy="1058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1394896-2DCC-44F4-9D1D-54A6EF33B39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15503" y="3574123"/>
                  <a:ext cx="195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0AED60F-518B-41B1-8584-6C79D5A9F76A}"/>
                    </a:ext>
                  </a:extLst>
                </p14:cNvPr>
                <p14:cNvContentPartPr/>
                <p14:nvPr/>
              </p14:nvContentPartPr>
              <p14:xfrm>
                <a:off x="7219343" y="3911083"/>
                <a:ext cx="420840" cy="1753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0AED60F-518B-41B1-8584-6C79D5A9F76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210343" y="3902443"/>
                  <a:ext cx="438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A749A0E5-8915-4213-9F06-865752685F2E}"/>
                    </a:ext>
                  </a:extLst>
                </p14:cNvPr>
                <p14:cNvContentPartPr/>
                <p14:nvPr/>
              </p14:nvContentPartPr>
              <p14:xfrm>
                <a:off x="7604183" y="3952843"/>
                <a:ext cx="76680" cy="910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A749A0E5-8915-4213-9F06-865752685F2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595183" y="3943843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35DA6E3-4433-4D8B-A314-55CFB82EA0FD}"/>
                    </a:ext>
                  </a:extLst>
                </p14:cNvPr>
                <p14:cNvContentPartPr/>
                <p14:nvPr/>
              </p14:nvContentPartPr>
              <p14:xfrm>
                <a:off x="7465943" y="3815323"/>
                <a:ext cx="131040" cy="864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35DA6E3-4433-4D8B-A314-55CFB82EA0F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457303" y="3806683"/>
                  <a:ext cx="148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87643E9-0BB4-43D6-9A67-80B5C6E965D2}"/>
                    </a:ext>
                  </a:extLst>
                </p14:cNvPr>
                <p14:cNvContentPartPr/>
                <p14:nvPr/>
              </p14:nvContentPartPr>
              <p14:xfrm>
                <a:off x="7871303" y="3884083"/>
                <a:ext cx="81720" cy="1875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87643E9-0BB4-43D6-9A67-80B5C6E965D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862663" y="3875443"/>
                  <a:ext cx="99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D2512F8-C724-4CED-A114-0EE5A4114489}"/>
                    </a:ext>
                  </a:extLst>
                </p14:cNvPr>
                <p14:cNvContentPartPr/>
                <p14:nvPr/>
              </p14:nvContentPartPr>
              <p14:xfrm>
                <a:off x="8009183" y="3830443"/>
                <a:ext cx="585720" cy="2656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D2512F8-C724-4CED-A114-0EE5A411448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000543" y="3821443"/>
                  <a:ext cx="603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822F3B8-BF18-45C0-B3AC-3F9A70401545}"/>
                    </a:ext>
                  </a:extLst>
                </p14:cNvPr>
                <p14:cNvContentPartPr/>
                <p14:nvPr/>
              </p14:nvContentPartPr>
              <p14:xfrm>
                <a:off x="8346143" y="3905683"/>
                <a:ext cx="88200" cy="543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822F3B8-BF18-45C0-B3AC-3F9A7040154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37503" y="3896683"/>
                  <a:ext cx="105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00443E7-5F46-455F-8536-54E070186D27}"/>
                    </a:ext>
                  </a:extLst>
                </p14:cNvPr>
                <p14:cNvContentPartPr/>
                <p14:nvPr/>
              </p14:nvContentPartPr>
              <p14:xfrm>
                <a:off x="8188103" y="3939163"/>
                <a:ext cx="31680" cy="1116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00443E7-5F46-455F-8536-54E070186D2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179103" y="3930163"/>
                  <a:ext cx="49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2495F2F-1A67-4A0F-A468-5C2CBA4FB7DF}"/>
                    </a:ext>
                  </a:extLst>
                </p14:cNvPr>
                <p14:cNvContentPartPr/>
                <p14:nvPr/>
              </p14:nvContentPartPr>
              <p14:xfrm>
                <a:off x="8758703" y="3887683"/>
                <a:ext cx="165960" cy="1908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2495F2F-1A67-4A0F-A468-5C2CBA4FB7D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49703" y="3879043"/>
                  <a:ext cx="183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D862C576-B801-4F6F-9AF7-234BF1310F9B}"/>
                    </a:ext>
                  </a:extLst>
                </p14:cNvPr>
                <p14:cNvContentPartPr/>
                <p14:nvPr/>
              </p14:nvContentPartPr>
              <p14:xfrm>
                <a:off x="8936903" y="3980203"/>
                <a:ext cx="228600" cy="1260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D862C576-B801-4F6F-9AF7-234BF1310F9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927903" y="3971563"/>
                  <a:ext cx="246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ADE4FF9-61BC-48D9-9B6E-12AA53D3D67A}"/>
                    </a:ext>
                  </a:extLst>
                </p14:cNvPr>
                <p14:cNvContentPartPr/>
                <p14:nvPr/>
              </p14:nvContentPartPr>
              <p14:xfrm>
                <a:off x="8972903" y="3822163"/>
                <a:ext cx="126360" cy="957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ADE4FF9-61BC-48D9-9B6E-12AA53D3D67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963903" y="3813523"/>
                  <a:ext cx="144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47FBCB6-6277-4B83-B069-5149EA7F9DF1}"/>
                    </a:ext>
                  </a:extLst>
                </p14:cNvPr>
                <p14:cNvContentPartPr/>
                <p14:nvPr/>
              </p14:nvContentPartPr>
              <p14:xfrm>
                <a:off x="7280183" y="4176043"/>
                <a:ext cx="336600" cy="1296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47FBCB6-6277-4B83-B069-5149EA7F9DF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271543" y="4167403"/>
                  <a:ext cx="354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F22CB11-0662-4C8F-BF89-FC582D0B0B06}"/>
                    </a:ext>
                  </a:extLst>
                </p14:cNvPr>
                <p14:cNvContentPartPr/>
                <p14:nvPr/>
              </p14:nvContentPartPr>
              <p14:xfrm>
                <a:off x="7500503" y="4136443"/>
                <a:ext cx="137160" cy="496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F22CB11-0662-4C8F-BF89-FC582D0B0B0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491503" y="4127803"/>
                  <a:ext cx="154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E3B67D5-42EA-42B3-BAF8-868CFBE5D4CC}"/>
                    </a:ext>
                  </a:extLst>
                </p14:cNvPr>
                <p14:cNvContentPartPr/>
                <p14:nvPr/>
              </p14:nvContentPartPr>
              <p14:xfrm>
                <a:off x="7810103" y="4056883"/>
                <a:ext cx="365400" cy="2304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E3B67D5-42EA-42B3-BAF8-868CFBE5D4C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801103" y="4047883"/>
                  <a:ext cx="383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7CD4ED8-A298-4B55-87E9-F444CCDDB18D}"/>
                    </a:ext>
                  </a:extLst>
                </p14:cNvPr>
                <p14:cNvContentPartPr/>
                <p14:nvPr/>
              </p14:nvContentPartPr>
              <p14:xfrm>
                <a:off x="8154263" y="4098643"/>
                <a:ext cx="39240" cy="878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7CD4ED8-A298-4B55-87E9-F444CCDDB18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145263" y="4090003"/>
                  <a:ext cx="56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32F2644-932D-48F6-B706-BB852E4D0D5D}"/>
                    </a:ext>
                  </a:extLst>
                </p14:cNvPr>
                <p14:cNvContentPartPr/>
                <p14:nvPr/>
              </p14:nvContentPartPr>
              <p14:xfrm>
                <a:off x="8269463" y="4193323"/>
                <a:ext cx="137160" cy="918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32F2644-932D-48F6-B706-BB852E4D0D5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260463" y="4184683"/>
                  <a:ext cx="154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F3E6AEA-012E-4B4A-954A-1A85487E509B}"/>
                    </a:ext>
                  </a:extLst>
                </p14:cNvPr>
                <p14:cNvContentPartPr/>
                <p14:nvPr/>
              </p14:nvContentPartPr>
              <p14:xfrm>
                <a:off x="9252263" y="3951403"/>
                <a:ext cx="167400" cy="1137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F3E6AEA-012E-4B4A-954A-1A85487E509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243263" y="3942763"/>
                  <a:ext cx="185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4471D54-0634-4BEE-BDE2-46359CD46A88}"/>
                    </a:ext>
                  </a:extLst>
                </p14:cNvPr>
                <p14:cNvContentPartPr/>
                <p14:nvPr/>
              </p14:nvContentPartPr>
              <p14:xfrm>
                <a:off x="9385463" y="3973723"/>
                <a:ext cx="179640" cy="1807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4471D54-0634-4BEE-BDE2-46359CD46A8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76463" y="3964723"/>
                  <a:ext cx="197280" cy="198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 dirty="0"/>
              <a:t>manifests</a:t>
            </a:r>
            <a:r>
              <a:rPr lang="en" sz="2400" dirty="0"/>
              <a:t>—Android Manifest file - description of app read by the Android runtime 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 dirty="0">
                <a:solidFill>
                  <a:schemeClr val="dk1"/>
                </a:solidFill>
              </a:rPr>
              <a:t>java</a:t>
            </a:r>
            <a:r>
              <a:rPr lang="en" sz="2400" dirty="0">
                <a:solidFill>
                  <a:schemeClr val="dk1"/>
                </a:solidFill>
              </a:rPr>
              <a:t>—Java source code packages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 b="1" dirty="0">
                <a:solidFill>
                  <a:schemeClr val="dk1"/>
                </a:solidFill>
              </a:rPr>
              <a:t>res</a:t>
            </a:r>
            <a:r>
              <a:rPr lang="en" sz="2400" dirty="0">
                <a:solidFill>
                  <a:schemeClr val="dk1"/>
                </a:solidFill>
              </a:rPr>
              <a:t>—Resources (XML) - layout, strings, images, dimensions, colors...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 b="1" dirty="0">
                <a:solidFill>
                  <a:schemeClr val="dk1"/>
                </a:solidFill>
              </a:rPr>
              <a:t>build.gradle</a:t>
            </a:r>
            <a:r>
              <a:rPr lang="en" sz="2400" dirty="0">
                <a:solidFill>
                  <a:schemeClr val="dk1"/>
                </a:solidFill>
              </a:rPr>
              <a:t>—Gradle build files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4C66EA-8D36-48FC-9F33-5C7DD9D9CF59}"/>
              </a:ext>
            </a:extLst>
          </p:cNvPr>
          <p:cNvSpPr txBox="1"/>
          <p:nvPr/>
        </p:nvSpPr>
        <p:spPr>
          <a:xfrm>
            <a:off x="2976956" y="1863175"/>
            <a:ext cx="2303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icon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,…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>
            <a:spLocks noGrp="1"/>
          </p:cNvSpPr>
          <p:nvPr>
            <p:ph type="sldNum" idx="12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8" name="Google Shape;348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l="35666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sz="18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b="1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 b="1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lang="en" sz="1800" b="1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 b="1"/>
              <a:t>Settings &gt; Developer Options &gt; USB Debugging</a:t>
            </a:r>
            <a:endParaRPr sz="1800"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b="1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lang="en" b="1"/>
              <a:t>Logcat</a:t>
            </a:r>
            <a:r>
              <a:rPr lang="en"/>
              <a:t> pane shows information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lang="en" b="1"/>
              <a:t>Logcat</a:t>
            </a:r>
            <a:r>
              <a:rPr lang="en"/>
              <a:t> pane to see what's important to you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b="1"/>
              <a:t>Logcat</a:t>
            </a:r>
            <a:r>
              <a:rPr lang="en"/>
              <a:t> tab to show Logcat pane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>
            <a:spLocks noGrp="1"/>
          </p:cNvSpPr>
          <p:nvPr>
            <p:ph type="body" idx="1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>
            <a:spLocks noGrp="1"/>
          </p:cNvSpPr>
          <p:nvPr>
            <p:ph type="body" idx="1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38" name="Google Shape;438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631</Words>
  <Application>Microsoft Office PowerPoint</Application>
  <PresentationFormat>On-screen Show (16:9)</PresentationFormat>
  <Paragraphs>154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Roboto</vt:lpstr>
      <vt:lpstr>Consolas</vt:lpstr>
      <vt:lpstr>Arial</vt:lpstr>
      <vt:lpstr>Open Sans</vt:lpstr>
      <vt:lpstr>GDT master</vt:lpstr>
      <vt:lpstr>GDT master</vt:lpstr>
      <vt:lpstr>GDT master</vt:lpstr>
      <vt:lpstr>Build your first app</vt:lpstr>
      <vt:lpstr>1.1 Your first Android app</vt:lpstr>
      <vt:lpstr>Contents</vt:lpstr>
      <vt:lpstr>Prerequisites</vt:lpstr>
      <vt:lpstr>Android Studio</vt:lpstr>
      <vt:lpstr>What is Android Studio?</vt:lpstr>
      <vt:lpstr>Android Studio interface</vt:lpstr>
      <vt:lpstr>Installation Overview</vt:lpstr>
      <vt:lpstr>Creating your  first Android app</vt:lpstr>
      <vt:lpstr>Start Android Studio</vt:lpstr>
      <vt:lpstr>Create a project inside Android Studio</vt:lpstr>
      <vt:lpstr>Name your app</vt:lpstr>
      <vt:lpstr>Pick activity template</vt:lpstr>
      <vt:lpstr>Name your activity</vt:lpstr>
      <vt:lpstr>Project folders</vt:lpstr>
      <vt:lpstr>Gradle build system</vt:lpstr>
      <vt:lpstr>Run your app</vt:lpstr>
      <vt:lpstr>Create a virtual device</vt:lpstr>
      <vt:lpstr>Configure virtual device</vt:lpstr>
      <vt:lpstr>Run on a virtual device</vt:lpstr>
      <vt:lpstr>Run on a physical device</vt:lpstr>
      <vt:lpstr>Get feedback as your app runs</vt:lpstr>
      <vt:lpstr>Adding logging to your app</vt:lpstr>
      <vt:lpstr>The Logcat pane</vt:lpstr>
      <vt:lpstr>Logging statement</vt:lpstr>
      <vt:lpstr>Learn more</vt:lpstr>
      <vt:lpstr>Learn even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LUONG HOANG LAM 20183780</cp:lastModifiedBy>
  <cp:revision>4</cp:revision>
  <dcterms:modified xsi:type="dcterms:W3CDTF">2022-02-17T14:23:27Z</dcterms:modified>
</cp:coreProperties>
</file>