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6227 214 24575,'0'-3'0,"0"0"0,-1 1 0,1-1 0,-1 1 0,0-1 0,0 1 0,0-1 0,0 1 0,0-1 0,0 1 0,-1 0 0,1 0 0,-1 0 0,0-1 0,1 2 0,-1-1 0,0 0 0,-4-3 0,-46-26 0,27 17 0,11 6 0,0 1 0,0 0 0,-1 1 0,0 1 0,0 0 0,-19-3 0,-8 0 0,-44-1 0,8 2 0,-59-4 0,75 13-51,34-1-61,-1 0 0,0-2 0,1-1 0,-1-1 0,-37-9 0,37 4 73,-2 2 0,1 0-1,-52-1 1,-95 8 61,71 1-32,-116-4-474,-225 5-2091,309 6 2319,-67 2 278,57-2-3,22 0-238,-187 25-676,206-19 790,-375 38-1073,226-7 1178,65-9 0,-72 21 66,96-17-60,11 4-6,1 1 0,100-31-8,-61 26-1,-25 7 203,-54 21 609,160-54-726,-94 46-125,66-29 1096,-135 72 299,184-96-1106,0 0-1,-21 18 0,-10 6 437,8-10-549,2 1 0,0 2 0,2 1 0,0 2 0,-36 40 0,-2 6 757,-7 10-869,68-72-16,2 0-1,-1 1 0,2 0 1,0 0-1,-10 27 0,-2 7 1,12-31 0,1 0 0,0 1 0,2 0 0,-4 17 0,-2 56 0,2 133 0,9-194 0,2 0 0,0 0 0,11 36 0,29 82 0,-43-144 0,5 9 0,1 0 0,-1 0 0,15 20 0,7 13 0,-16-22 0,-2-3 0,0-1 0,2 0 0,20 28 0,15 15 0,29 33 0,-21-34 0,-10-10 0,53 48 0,55 33 0,-150-131 0,21 20 0,42 29 0,-13-17-476,85 39 0,-11-5 205,-77-40 41,84 35-1,-15-15 231,-52-19 0,81 21 0,-39-14 0,-63-19 0,47 10 0,-18-11-338,85 21-728,-59-12 1066,0-4 0,119 7 0,-177-23 0,156 26 0,66 5 0,-61-18 0,109 4 0,-280-19 14,-1 1 0,37 9-1,35 5-229,197-11-739,28 3 1038,126 0-823,-276-11 563,953 2-582,-946-10 850,-4 0-2,0 1-89,-14 0 0,78-11 66,-67 4-24,-146 12-6,51-11 0,16-3 22,233-23 129,-269 31 213,72-21 1,-1 0 43,-42 11-444,104-37 0,-113 32 0,-44 14 0,67-27 0,21-12 0,-64 27 0,80-38 143,-126 56 402,0-1 1,-1-1-1,0 0 1,0-1-1,0-1 1,25-20-1,-23 16-545,1 1 0,28-15 0,27-16 0,-38 18 0,-25 18 0,1-1 0,-1 0 0,0 0 0,18-20 0,76-81 0,-68 67 0,-25 30 0,-1-1 0,-1 0 0,0-1 0,9-14 0,14-28 0,-23 42 0,-1-1 0,0 0 0,-1 0 0,-1-1 0,-1 1 0,8-30 0,-5 6 0,-4 13 0,0 0 0,1-29 0,-5 44 0,1 1 0,0 0 0,0 0 0,1 0 0,6-12 0,-5 11 0,0-1 0,-1 1 0,4-24 0,-5 16 0,-1-1 0,-1 1 0,-1-1 0,-1 1 0,0 0 0,-1 0 0,-2 0 0,0 0 0,0 0 0,-2 1 0,0 0 0,-2 0 0,-16-27 0,-14-14 0,18 25 0,-1 2 0,-42-46 0,-255-218 0,299 279 0,3 3 0,-1 0 0,-1 1 0,-35-19 0,-100-55 0,76 42 0,56 31 0,-1 1 0,0 1 0,-36-13 0,33 14 0,-50-26 0,52 25 0,0 0 0,-40-13 0,25 11-144,-58-29 0,-6-2-134,38 20 278,26 8 0,-64-16 0,-53-18-516,108 33 196,-85-21-1,-40-8-429,110 28 311,-67-13 0,-45-7 439,-48-7 0,-76-10 0,-11 9-1913,87 17 315,-347-44 957,345 44 841,-38-3-69,-26 15-212,-134-3-63,359 18 144,-86-13 0,-55-4 0,-651 22 844,739 7-257,27 0-758,67-8-1883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24575,'7'0'0,"0"0"0,0 0 0,-1-1 0,1 0 0,-1 0 0,1-1 0,-1 1 0,1-2 0,-1 1 0,0-1 0,0 0 0,0 0 0,0 0 0,0-1 0,-1 0 0,0 0 0,0-1 0,5-5 0,-2 4 0,4-5 0,0 0 0,16-20 0,-25 26 0,1 0 0,-1-1 0,0 1 0,0-1 0,-1 0 0,1 0 0,-1 0 0,-1 0 0,1 0 0,0-7 0,-1 9 0,-1-1 0,0 1 0,0-1 0,-1 1 0,1-1 0,-3-7 0,3 11 0,0 1 0,0-1 0,0 1 0,0 0 0,0-1 0,0 1 0,-1-1 0,1 1 0,0 0 0,0-1 0,-1 1 0,1 0 0,0-1 0,0 1 0,-1 0 0,1-1 0,0 1 0,-1 0 0,1 0 0,0-1 0,-1 1 0,1 0 0,-1 0 0,1 0 0,0 0 0,-1-1 0,1 1 0,-1 0 0,0 0 0,0 1 0,0-1 0,0 1 0,0-1 0,0 1 0,0 0 0,0-1 0,0 1 0,0 0 0,0 0 0,0 0 0,0 0 0,1 0 0,-1 0 0,0 0 0,1 0 0,-2 1 0,-4 10 0,0-1 0,0 1 0,1 1 0,1-1 0,0 1 0,1-1 0,-3 19 0,2 2 0,0 57 0,4-83 0,0 0 0,0 0 0,1 0 0,0 0 0,1 0 0,-1 0 0,1 0 0,1 0 0,-1 0 0,1-1 0,4 8 0,-5-11 0,1 0 0,-1 0 0,1 0 0,0-1 0,0 1 0,0 0 0,0-1 0,0 0 0,0 0 0,1 0 0,-1 0 0,1-1 0,-1 1 0,1-1 0,0 0 0,-1 0 0,1 0 0,0 0 0,0-1 0,0 0 0,0 1 0,3-2 0,-1 1 0,-1-1 0,1 1 0,-1-1 0,0-1 0,0 1 0,1-1 0,-1 0 0,0 0 0,0 0 0,-1-1 0,1 0 0,0 0 0,5-5 0,4-4 0,0-2 0,18-22 0,-6 6 0,-13 14 0,-1 0 0,-1-1 0,0 0 0,8-21 0,-15 29 0,0-2 0,-1 1 0,-1 0 0,0-1 0,0 1 0,-1-1 0,0-12 0,-1 5 0,0-1 0,-2 0 0,-4-23 0,5 38 0,0 0 0,0 0 0,0 1 0,-1-1 0,1 0 0,-1 1 0,0 0 0,0-1 0,0 1 0,0 0 0,-3-3 0,4 5 0,0 0 0,0 0 0,0 1 0,0-1 0,0 1 0,-1-1 0,1 1 0,0-1 0,0 1 0,0-1 0,0 1 0,0 0 0,-1 0 0,1 0 0,0-1 0,0 1 0,0 0 0,-1 1 0,1-1 0,0 0 0,0 0 0,0 0 0,-1 1 0,1-1 0,0 1 0,0-1 0,0 1 0,0-1 0,0 1 0,0-1 0,0 1 0,0 0 0,0 0 0,0 0 0,0-1 0,0 1 0,1 0 0,-2 2 0,-6 6 0,1 1 0,1 0 0,-1 0 0,2 0 0,0 1 0,0-1 0,0 1 0,2 1 0,-4 13 0,4-14 0,1 0 0,0-1 0,1 1 0,0 0 0,1 0 0,0 0 0,0-1 0,1 1 0,1 0 0,3 13 0,-4-22-114,0 1 1,0-1-1,0 0 0,0 0 0,0 0 1,0 0-1,1 0 0,-1 0 0,1-1 1,0 1-1,2 2 0,7 4-6712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24575,'-1'82'0,"3"87"0,-2-161 0,1-1 0,1 1 0,-1 0 0,1-1 0,0 1 0,1-1 0,0 0 0,0 0 0,0 0 0,6 7 0,-8-12 0,0 0 0,1-1 0,-1 1 0,1 0 0,-1-1 0,1 1 0,0-1 0,0 1 0,0-1 0,0 0 0,0 0 0,0 0 0,0 0 0,0 0 0,0 0 0,1 0 0,-1-1 0,0 1 0,0-1 0,1 0 0,-1 0 0,0 1 0,1-2 0,-1 1 0,0 0 0,1 0 0,-1-1 0,0 1 0,0-1 0,1 0 0,-1 1 0,0-1 0,0 0 0,0-1 0,0 1 0,0 0 0,2-2 0,4-3 9,0 0 1,0-1-1,-1 0 0,0 0 0,0-1 1,-1 0-1,0 0 0,0-1 0,-1 1 0,0-1 1,0 0-1,3-11 0,0-1-306,-2 1 0,0-1 0,-1-1 0,3-36 0,-6 41-6529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24575,'24'33'0,"-14"-6"0,10 35 0,-3-7 0,-16-53-5,-1 0-1,1-1 0,0 1 0,0 0 1,-1-1-1,1 1 0,0-1 0,0 1 1,0-1-1,1 0 0,-1 1 0,0-1 1,2 2-1,-2-3 15,0 0 0,-1 1 0,1-1 0,0 0 0,-1 0 0,1 1 1,0-1-1,0 0 0,0 0 0,-1 0 0,1 0 0,0 0 0,0 0 0,-1 0 0,1 0 0,0 0 1,0 0-1,0-1 0,-1 1 0,1 0 0,0-1 0,2-1-133,0 0 0,0 0 1,0 0-1,0 0 0,-1-1 0,1 1 1,-1-1-1,0 1 0,0-1 0,0 0 1,2-4-1,4-7-6702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24575,'0'1'0,"0"-1"0,1 1 0,-1 0 0,0-1 0,0 1 0,0 0 0,0-1 0,1 1 0,-1-1 0,0 1 0,1 0 0,-1-1 0,0 1 0,1-1 0,-1 1 0,1-1 0,-1 1 0,1-1 0,-1 1 0,1-1 0,-1 0 0,1 1 0,-1-1 0,1 0 0,0 1 0,-1-1 0,1 0 0,0 0 0,-1 0 0,1 1 0,0-1 0,-1 0 0,1 0 0,0 0 0,-1 0 0,1 0 0,0 0 0,-1 0 0,1-1 0,0 1 0,-1 0 0,2-1 0,27-8 0,-23 5 0,-1 0 0,0 0 0,0 0 0,0 0 0,0-1 0,-1 0 0,0 0 0,0 0 0,4-8 0,-6 10 0,-1 1 0,1 0 0,-1-1 0,0 1 0,0-1 0,0 1 0,0-1 0,0 1 0,-1-1 0,1 0 0,-1 1 0,0-1 0,1 0 0,-1 1 0,0-1 0,-1 0 0,1 1 0,0-1 0,-1 0 0,0 1 0,0-1 0,1 1 0,-1-1 0,-3-3 0,4 5 0,0 0 0,-1 1 0,1-1 0,-1 0 0,1 1 0,-1-1 0,1 1 0,-1-1 0,1 1 0,-1-1 0,1 1 0,-1-1 0,1 1 0,-1-1 0,0 1 0,1 0 0,-1-1 0,0 1 0,0 0 0,1 0 0,-1 0 0,0-1 0,0 1 0,1 0 0,-1 0 0,0 0 0,0 0 0,1 0 0,-1 0 0,0 0 0,1 1 0,-1-1 0,0 0 0,0 0 0,1 1 0,-1-1 0,0 0 0,1 1 0,-1-1 0,0 0 0,1 1 0,-1-1 0,1 1 0,-1-1 0,1 1 0,-1 0 0,1-1 0,-1 1 0,1-1 0,-1 1 0,1 0 0,0-1 0,-1 2 0,-1 2 0,-1 1 0,1-1 0,0 1 0,1-1 0,-1 1 0,-1 8 0,2-8 0,1 0 0,-1-1 0,1 1 0,0 0 0,1 0 0,-1 0 0,1 0 0,0 0 0,0 0 0,0-1 0,1 1 0,3 8 0,-3-11 0,-1 0 0,1 0 0,0 0 0,0 0 0,0 0 0,0 0 0,0 0 0,0-1 0,0 1 0,0-1 0,1 1 0,-1-1 0,1 0 0,-1 0 0,1 0 0,-1 0 0,1-1 0,0 1 0,-1-1 0,1 0 0,0 1 0,-1-1 0,1 0 0,0 0 0,3-1 0,-1 0 0,0 0 0,0-1 0,0 0 0,-1 1 0,1-2 0,0 1 0,-1 0 0,1-1 0,-1 0 0,0 0 0,0 0 0,0 0 0,0-1 0,-1 0 0,1 0 0,-1 0 0,0 0 0,0 0 0,-1 0 0,4-9 0,0 11 0,-2 11 0,2 25 0,-2-13 0,-3-18 0,0 0 0,0 0 0,0 0 0,1 0 0,-1 0 0,1 0 0,0-1 0,0 1 0,0-1 0,0 1 0,0-1 0,0 0 0,1 0 0,-1 0 0,6 4 0,-7-6 0,0 1 0,1-1 0,-1 0 0,1 1 0,-1-1 0,1 0 0,-1 0 0,1 0 0,-1 0 0,1 0 0,-1 0 0,0 0 0,1 0 0,-1-1 0,1 1 0,-1 0 0,1-1 0,-1 0 0,0 1 0,1-1 0,-1 0 0,0 1 0,0-1 0,1 0 0,-1 0 0,0 0 0,0 0 0,0 0 0,0 0 0,0-1 0,-1 1 0,1 0 0,0 0 0,0-1 0,0-1 0,9-15 0,-6 10 0,1 0 0,0 0 0,0 1 0,8-10 0,-11 15 0,-1 1 0,1-1 0,0 1 0,0-1 0,0 1 0,-1 0 0,1 0 0,0 0 0,0 0 0,1 0 0,-1 0 0,0 0 0,0 1 0,0-1 0,1 1 0,-1 0 0,0-1 0,0 1 0,1 0 0,-1 0 0,0 1 0,4 0 0,10 2-119,-9-1 170,-1 0-1,1-1 1,0 0-1,14 1 1,-19-3-134,1 1-1,-1-1 1,1 1 0,0-1-1,-1 0 1,1 1 0,-1-2 0,0 1-1,1 0 1,-1 0 0,0-1 0,0 1-1,0-1 1,0 1 0,0-1 0,0 0-1,2-2 1,3-5-6743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212 280 24575,'-39'-2'0,"26"1"0,1 0 0,-1 1 0,0 1 0,1 0 0,-1 0 0,1 1 0,-18 5 0,27-5 0,-1 1 0,1 0 0,-1-1 0,1 1 0,0 0 0,0 1 0,0-1 0,1 0 0,-1 1 0,1 0 0,0-1 0,0 1 0,0 0 0,0 0 0,1 0 0,-1 0 0,1 0 0,-1 6 0,0 1 0,0-1 0,0 1 0,1 0 0,0 0 0,1-1 0,2 15 0,-2-23 0,1 0 0,-1 1 0,1-1 0,0 0 0,0 0 0,0 0 0,0 1 0,0-1 0,1-1 0,-1 1 0,1 0 0,-1 0 0,1 0 0,0-1 0,0 1 0,-1-1 0,1 1 0,0-1 0,0 0 0,0 0 0,1 0 0,-1 0 0,0 0 0,0 0 0,1-1 0,-1 1 0,0-1 0,4 1 0,8 1 0,0-1 0,0-1 0,24-1 0,-20 0 0,0 0 0,-1 0 0,1-1 0,0 0 0,19-6 0,-30 5 0,0 1 0,0-1 0,-1-1 0,1 1 0,-1-1 0,0 0 0,0-1 0,0 0 0,0 0 0,-1 0 0,0 0 0,7-10 0,3-4 0,-2-1 0,-1-1 0,12-24 0,-16 20 0,0 0 0,-2 0 0,-1-1 0,0 1 0,-2-1 0,-2 0 0,0 0 0,-5-47 0,4 71 0,0 1 0,0-1 0,0 1 0,0-1 0,-1 1 0,1-1 0,-1 0 0,1 1 0,-1 0 0,1-1 0,-1 1 0,0-1 0,0 1 0,0 0 0,0-1 0,0 1 0,0 0 0,0 0 0,0 0 0,0 0 0,0 0 0,-1 0 0,-2-1 0,3 2 0,0-1 0,0 1 0,0 1 0,0-1 0,0 0 0,0 0 0,0 0 0,-1 0 0,1 1 0,0-1 0,0 1 0,0-1 0,0 0 0,0 1 0,0 0 0,0-1 0,1 1 0,-1 0 0,0-1 0,0 1 0,0 0 0,1 0 0,-1 0 0,0 0 0,1-1 0,-1 1 0,1 0 0,-1 0 0,1 0 0,-1 0 0,1 1 0,0-1 0,-1 2 0,-16 52 0,12-39 0,1 0 0,-14 28 0,6-17 0,2 1 0,0-1 0,2 2 0,2-1 0,0 1 0,2 0 0,-1 47 0,4-74 0,1 1 0,0-1 0,0 1 0,1-1 0,-1 1 0,0-1 0,1 1 0,0-1 0,-1 1 0,1-1 0,0 0 0,0 0 0,0 1 0,0-1 0,1 0 0,-1 0 0,1 0 0,-1 0 0,1 0 0,3 3 0,-3-5 0,-1 1 0,1 0 0,-1-1 0,1 1 0,-1-1 0,1 0 0,-1 0 0,1 1 0,0-1 0,-1 0 0,1 0 0,0 0 0,-1 0 0,1-1 0,-1 1 0,1 0 0,-1-1 0,1 1 0,0-1 0,-1 0 0,0 1 0,1-1 0,-1 0 0,1 0 0,-1 0 0,0 0 0,0 0 0,1 0 0,-1 0 0,0 0 0,0-1 0,1-2 0,18-21 0,-18 21 0,0 0 0,0 0 0,1 1 0,-1-1 0,1 1 0,0 0 0,0 0 0,0 0 0,1 0 0,-1 0 0,1 0 0,-1 1 0,1 0 0,0 0 0,0 0 0,0 0 0,0 1 0,5-2 0,-7 3 0,-1 0 0,1 0 0,0 1 0,-1-1 0,1 1 0,-1-1 0,1 1 0,-1 0 0,1-1 0,-1 1 0,1 0 0,-1 0 0,0 0 0,1 0 0,-1 0 0,0 0 0,0 0 0,0 1 0,0-1 0,1 2 0,22 36 0,-17-27 0,2 3 0,-4-5 0,1-1 0,0 1 0,1-1 0,0-1 0,10 12 0,-15-19 0,0 1 0,-1-1 0,1 1 0,0-1 0,0 0 0,0 0 0,0 0 0,0 0 0,0 0 0,0-1 0,0 1 0,0-1 0,0 1 0,1-1 0,-1 0 0,0 1 0,0-1 0,0 0 0,1-1 0,-1 1 0,0 0 0,0-1 0,0 1 0,0-1 0,0 1 0,0-1 0,0 0 0,0 0 0,0 0 0,0 0 0,0-1 0,0 1 0,2-3 0,6-6-1365,-3-2-5461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3 0,0 8 0,0 2 0,0 2 0,0 0 0,0 3 0,3-4 0,5-5 0,0-8 0,3-7 0,-1-3-8191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24575,'3'0'0,"5"3"0,0 5 0,3 0 0,-1 3 0,-2 5 0,-3 4 0,-1 1 0,-2 1 0,-2 3 0,0 0 0,-7-3 0,-2-4 0,-3-3 0,1-5-8191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24575,'0'3'0,"-1"1"0,0-1 0,0 0 0,0 1 0,0-1 0,-1 0 0,0 1 0,1-1 0,-1 0 0,0 0 0,0 0 0,-1-1 0,1 1 0,-1 0 0,1-1 0,-1 0 0,-5 4 0,-21 24 0,25-22 0,-1 0 0,2 0 0,-1 0 0,1 0 0,0 1 0,1-1 0,0 1 0,0 0 0,0 10 0,1-17 0,1 1 0,0 0 0,0-1 0,1 1 0,-1 0 0,0-1 0,1 1 0,0-1 0,-1 1 0,1-1 0,0 1 0,0-1 0,1 1 0,-1-1 0,0 0 0,1 1 0,0-1 0,-1 0 0,1 0 0,0 0 0,0-1 0,0 1 0,0 0 0,0-1 0,0 1 0,1-1 0,-1 0 0,1 1 0,-1-1 0,0-1 0,1 1 0,0 0 0,4 0 0,16 2 0,0-1 0,1-1 0,40-4 0,-4 0 0,-46 3 0,0-1 0,-1-1 0,1 0 0,-1-1 0,1 0 0,-1-1 0,0 0 0,0-1 0,-1-1 0,1 0 0,-1-1 0,18-13 0,-27 17 0,0 0 0,-1 0 0,1 0 0,-1 0 0,0-1 0,0 0 0,0 1 0,-1-1 0,1 0 0,-1 0 0,0 1 0,0-1 0,0 0 0,0 0 0,-1-1 0,1 1 0,-1 0 0,0 0 0,-1 0 0,0-5 0,1 6 0,-1 0 0,1 0 0,-1 0 0,0 0 0,0-1 0,-1 1 0,1 0 0,0 1 0,-1-1 0,0 0 0,0 0 0,0 1 0,0-1 0,0 1 0,0-1 0,-1 1 0,1 0 0,-1 0 0,1 0 0,-1 0 0,0 1 0,0-1 0,0 1 0,0 0 0,-4-2 0,2 2 0,0-1 0,0 1 0,0 0 0,0 1 0,0-1 0,0 1 0,0 0 0,-1 0 0,1 1 0,0 0 0,0 0 0,0 0 0,0 0 0,0 1 0,1-1 0,-1 1 0,0 1 0,1-1 0,-1 1 0,1-1 0,0 1 0,0 0 0,0 1 0,0-1 0,1 1 0,-1 0 0,1 0 0,-3 5 0,5-8 0,-8 14 0,1 0 0,1 0 0,-9 29 0,14-40 0,1 0 0,1 0 0,-1 0 0,0 0 0,1 0 0,0 0 0,0 0 0,0 0 0,0 0 0,1 0 0,-1 0 0,1 0 0,0 0 0,0 0 0,1 0 0,-1-1 0,1 1 0,0 0 0,0-1 0,0 1 0,5 5 0,-4-6 0,1-1 0,0 1 0,-1-1 0,1 0 0,0 0 0,0 0 0,0-1 0,0 1 0,0-1 0,1 0 0,-1 0 0,0 0 0,0-1 0,8 1 0,62-4 0,-71 3-39,0 0 0,0 0 0,0-1 0,0 1 0,0-1 0,0 0 0,0 0 0,0 0 0,0 0 0,0 0 0,0-1 0,0 1 0,-1-1 0,1 0 0,-1 0 0,1 0 0,-1 0 0,0 0 0,0 0 0,0-1 0,0 1 0,0-1 0,0 1 0,-1-1 0,1 0 0,-1 0 0,0 0 0,0 0 0,0 0 0,0 0 0,0 0 0,-1 0 0,1 0 0,-1-6 0,1-8-6787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24575,'-1'14'0,"-1"-1"0,0 1 0,-1-1 0,-1 0 0,0 0 0,-1 0 0,0 0 0,-1-1 0,0 0 0,-12 16 0,-19 41 0,0-7 0,2-3 0,21-31-1365,8-17-5461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24575,'0'3'0,"0"5"0,-7 0 0,-2 3 0,1 2 0,-2-1 0,1 4 0,2 3 0,2 1 0,-1-3 0,0-4-8191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24575,'5'0'0,"0"0"0,-1 0 0,1-1 0,0 1 0,0-1 0,0 0 0,-1-1 0,1 1 0,-1-1 0,1 0 0,7-5 0,-3 0 0,-1 0 0,1 0 0,-2-1 0,8-9 0,-12 14 0,7-10 0,-1 1 0,0-2 0,-1 1 0,0-1 0,-1 0 0,-1-1 0,0 0 0,-1 0 0,3-16 0,-9 41 0,0 0 0,1 0 0,1 19 0,1 3 0,-3 211-1365,1-224-5461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24575,'4'0'0,"7"0"0,5 0 0,3 0 0,1 0 0,5 0 0,0 0 0,0 0 0,-1 0 0,1 0 0,0 0 0,-1 0 0,-1 0 0,2 0 0,-4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177 403 24575,'-1'-1'0,"1"1"0,0-1 0,-1 0 0,1 0 0,0 1 0,-1-1 0,1 0 0,-1 1 0,1-1 0,-1 1 0,0-1 0,1 1 0,-1-1 0,1 1 0,-1-1 0,0 1 0,0-1 0,1 1 0,-1 0 0,0-1 0,0 1 0,1 0 0,-1 0 0,0 0 0,0-1 0,-1 1 0,-26-4 0,24 4 0,-2-1 0,0 1 0,0 0 0,0 0 0,0 0 0,0 1 0,0 0 0,1 0 0,-1 1 0,0-1 0,0 1 0,-8 4 0,11-4 0,0 0 0,0 1 0,0-1 0,0 0 0,0 1 0,0 0 0,1-1 0,-1 1 0,1 0 0,0 0 0,0 1 0,0-1 0,0 0 0,1 1 0,-1-1 0,1 1 0,0-1 0,0 1 0,-1 6 0,1-1 0,0 0 0,0 0 0,1-1 0,0 1 0,0 0 0,1 0 0,0 0 0,1 0 0,0-1 0,3 9 0,-3-13 0,-1 0 0,1 0 0,0-1 0,0 1 0,1-1 0,-1 1 0,1-1 0,0 0 0,-1 0 0,1 0 0,1-1 0,-1 1 0,0-1 0,1 1 0,-1-1 0,1 0 0,-1 0 0,1-1 0,0 1 0,0-1 0,0 0 0,0 0 0,6 1 0,-3-1 0,-1 0 0,1-1 0,0 0 0,-1 0 0,1 0 0,-1-1 0,1 0 0,-1 0 0,1 0 0,-1-1 0,1 0 0,-1 0 0,0-1 0,0 0 0,0 0 0,-1 0 0,1-1 0,-1 0 0,1 0 0,-1 0 0,-1-1 0,1 1 0,-1-1 0,1 0 0,-1-1 0,-1 1 0,1-1 0,-1 0 0,0 1 0,0-2 0,-1 1 0,1 0 0,-2 0 0,1-1 0,-1 1 0,1-8 0,1 0 0,0 1 0,1 0 0,5-13 0,-4 14 0,-1 0 0,0 0 0,-1 0 0,2-15 0,-2-53 0,-3 49 0,9-57 0,-6 72 0,0 0 0,-1-1 0,-1 1 0,0-1 0,-1 1 0,-1-1 0,-4-18 0,5 35 0,1 0 0,-1 0 0,0-1 0,0 1 0,0 0 0,0 0 0,0 0 0,0-1 0,0 1 0,0 0 0,0 0 0,0 0 0,0-1 0,0 1 0,0 0 0,0 0 0,0 0 0,-1-1 0,1 1 0,0 0 0,0 0 0,0 0 0,0-1 0,0 1 0,0 0 0,0 0 0,-1 0 0,1 0 0,0-1 0,0 1 0,0 0 0,0 0 0,-1 0 0,1 0 0,0 0 0,0 0 0,0 0 0,-1 0 0,1 0 0,0-1 0,0 1 0,0 0 0,-1 0 0,1 0 0,0 0 0,0 0 0,0 0 0,-1 0 0,1 0 0,0 1 0,-5 12 0,0 22 0,5 214 0,9-186 0,1 15 0,-10-63 0,1-1 0,0 0 0,2 1 0,5 21 0,-7-33 0,0 0 0,0 0 0,1 0 0,-1-1 0,1 1 0,-1 0 0,1-1 0,0 1 0,0-1 0,0 0 0,0 1 0,4 1 0,-5-3 0,1 0 0,0 0 0,-1 0 0,1-1 0,0 1 0,0-1 0,-1 1 0,1-1 0,0 0 0,0 0 0,0 1 0,0-1 0,0-1 0,-1 1 0,1 0 0,0 0 0,0-1 0,0 1 0,0-1 0,-1 1 0,1-1 0,2-1 0,-1 0-151,0 0-1,0 0 0,-1 0 0,1 0 1,-1 0-1,1-1 0,-1 1 1,4-6-1,5-8-6674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24575,'523'0'-1365,"-501"0"-5461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24575,'-10'-1'0,"-1"1"0,1 1 0,0-1 0,0 2 0,-1 0 0,-12 4 0,20-5 0,-1 0 0,1 1 0,1 0 0,-1 0 0,0 0 0,0 0 0,1 0 0,-1 0 0,1 1 0,0-1 0,0 1 0,0 0 0,0 0 0,0 0 0,0 0 0,1 0 0,-1 0 0,1 0 0,0 0 0,0 0 0,0 1 0,1-1 0,-1 5 0,-2 7 0,1-1 0,1 0 0,0 1 0,1 0 0,1-1 0,0 1 0,6 26 0,-6-36 0,1-1 0,-1 1 0,1 0 0,0-1 0,1 0 0,-1 1 0,1-1 0,-1 0 0,1 0 0,1 0 0,-1-1 0,0 1 0,1-1 0,0 0 0,0 0 0,0 0 0,0 0 0,0-1 0,0 1 0,1-1 0,-1 0 0,1-1 0,0 1 0,0-1 0,-1 0 0,8 1 0,3 0 0,1 0 0,-1-1 0,0-1 0,0-1 0,1 0 0,-1 0 0,16-5 0,-27 5 0,1-1 0,0 1 0,-1-1 0,1 0 0,-1 0 0,0 0 0,0-1 0,0 1 0,0-1 0,0 0 0,0 0 0,-1-1 0,0 1 0,1-1 0,-1 1 0,-1-1 0,1 0 0,0 0 0,-1 0 0,0-1 0,0 1 0,0-1 0,-1 1 0,1-1 0,-1 1 0,1-7 0,-1 0 0,0 0 0,-1 0 0,0 1 0,-1-1 0,0 0 0,0 0 0,-1 1 0,-1-1 0,-4-12 0,6 20 0,0 0 0,0 0 0,0 1 0,-1-1 0,1 0 0,-1 0 0,1 1 0,-1-1 0,0 1 0,0-1 0,0 1 0,-1 0 0,1 0 0,0 0 0,-1 0 0,1 0 0,-1 1 0,0-1 0,1 1 0,-1 0 0,0-1 0,0 1 0,0 1 0,0-1 0,0 0 0,0 1 0,0-1 0,0 1 0,0 0 0,-1 0 0,1 0 0,0 1 0,0-1 0,0 1 0,0-1 0,-3 2 0,4-1 0,0 0 0,0-1 0,1 1 0,-1 0 0,0 0 0,1 0 0,-1 0 0,1 0 0,-1 0 0,1 1 0,0-1 0,-1 0 0,1 1 0,0-1 0,0 1 0,0 0 0,0-1 0,0 1 0,0 0 0,0-1 0,1 1 0,-1 0 0,1 0 0,-1 0 0,1-1 0,0 1 0,0 0 0,0 0 0,0 0 0,0 0 0,0 0 0,1 2 0,-1-1 0,1 0 0,-1 1 0,1-1 0,0 0 0,0 0 0,0-1 0,1 1 0,-1 0 0,1 0 0,-1 0 0,1-1 0,0 1 0,0-1 0,0 0 0,1 1 0,-1-1 0,0 0 0,5 3 0,-1-3-105,0 0 0,0 0 0,0 0 0,1 0 0,-1-1 0,0 0 0,1-1 0,-1 1 0,1-1 0,-1 0 0,1-1 0,9-1 0,5-3-6721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24575,'-2'43'0,"1"31"0,1-68 0,1 0 0,0 0 0,0 0 0,0 0 0,1 0 0,0 0 0,0 0 0,0-1 0,4 7 0,-5-10 3,0 0 0,0-1 0,0 1 0,1 0 0,-1-1 0,0 1 0,1-1 0,-1 1 0,1-1 0,-1 0 0,1 1 0,0-1 0,-1 0 0,1 0 0,0 0 0,0-1 0,0 1 0,0 0 0,0-1 0,0 1 0,0-1 0,0 1 0,0-1 0,0 0 0,0 0 0,0 0 0,0 0 0,0 0 0,0-1 0,0 1 0,0-1 0,0 1 0,0-1 0,0 0 0,0 1 0,0-1 0,0 0 0,-1 0 0,4-2 0,1-2-152,-1 1 1,1-1-1,-1 0 1,1-1-1,-1 1 1,-1-1-1,1 0 1,-1 0-1,6-12 1,-3 2-6678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24575,'3'0'0,"5"0"0,4 0 0,3 0 0,5 0 0,0-3 0,-1-1 0,1-1 0,-1 2 0,-4 4 0,-3 5 0,2 2 0,-2 2 0,1 0 0,-2 1 0,1-1 0,-3-2-8191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24575,'0'18'0,"0"5"0,-1 1 0,-3 25 0,2-40 0,0-1 0,-1 1 0,1-1 0,-2 1 0,1-1 0,-1 0 0,0 0 0,-11 14 0,-24 39 0,30-44 0,-1-1 0,-1 0 0,-17 19 0,16-20-1365,2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24575,'0'-1'0,"1"-1"0,-1 1 0,0-1 0,1 1 0,0-1 0,-1 1 0,1 0 0,0-1 0,0 1 0,0 0 0,0 0 0,0 0 0,0 0 0,0 0 0,0 0 0,0 0 0,0 0 0,2-1 0,29-17 0,-22 14 0,0-1 0,15-9 0,32-13 0,-51 25 0,1 0 0,-1 1 0,1 0 0,-1 1 0,1-1 0,0 1 0,-1 0 0,1 1 0,0 0 0,0 0 0,7 1 0,-12-1-3,-1 1-1,1-1 0,0 1 1,-1-1-1,1 1 0,-1 0 1,1 0-1,-1-1 0,0 1 1,1 0-1,-1 1 0,0-1 1,1 0-1,-1 0 0,0 0 1,0 1-1,0-1 0,0 0 1,0 1-1,0-1 0,0 3 1,0 0 25,1 0 0,-1 0 1,0 0-1,-1 0 0,1 0 0,-1 0 1,0 0-1,0 7 0,-1-2-208,0 1 1,-1-1-1,0 0 0,0 0 1,-1 0-1,0 0 1,-6 10-1,2-8-6640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24575,'-2'82'0,"4"87"0,-2-166-4,0-1 0,1 1 0,-1-1 0,1 1 0,-1-1 0,1 0 0,0 1 0,0-1 0,0 0 0,0 0 0,0 1 0,1-1 0,-1 0 0,1 0 0,-1 0 0,1-1 0,0 1 0,0 0 0,3 2 0,-2-2 20,1 0 1,-1-1 0,1 1 0,0-1-1,0 1 1,-1-1 0,1 0-1,0-1 1,0 1 0,0-1-1,6 1 1,-4-1-116,1-1 0,-1 1 0,1-1 0,-1 0 0,1 0 0,-1-1 0,0 0 0,1 0 0,-1-1 0,0 0 0,0 0 0,-1 0 0,1 0 0,9-9 0,-7 2-6727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24575,'537'0'-1365,"-515"0"-5461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24575,'-4'0'0,"1"0"0,0 0 0,-1 1 0,1-1 0,-1 1 0,1 0 0,0 0 0,0 0 0,-1 1 0,1-1 0,0 1 0,0-1 0,0 1 0,1 0 0,-1 0 0,0 1 0,1-1 0,-3 3 0,-3 5 0,1-1 0,1 1 0,-11 22 0,5-9 0,7-14 0,2-1 0,-1 1 0,1 0 0,0 0 0,1 0 0,0 1 0,-2 17 0,4-25 0,0 1 0,-1-1 0,1 1 0,0-1 0,0 1 0,1-1 0,-1 1 0,0-1 0,1 1 0,0-1 0,-1 1 0,1-1 0,0 0 0,0 1 0,0-1 0,1 0 0,-1 0 0,0 0 0,1 0 0,0 0 0,-1 0 0,1 0 0,0 0 0,0-1 0,0 1 0,0-1 0,0 1 0,0-1 0,1 0 0,-1 0 0,0 0 0,1 0 0,2 1 0,3-1 0,0 1 0,0-2 0,0 1 0,0-1 0,0 0 0,0 0 0,0-1 0,0-1 0,0 1 0,0-1 0,-1 0 0,10-4 0,-12 3 0,0 1 0,0-1 0,0-1 0,0 1 0,-1 0 0,1-1 0,-1 0 0,0 0 0,0-1 0,0 1 0,-1-1 0,1 0 0,-1 0 0,0 0 0,-1 0 0,1 0 0,2-8 0,18-88 0,-21 200 0,0-61 0,-2 1 0,-1-1 0,-2 1 0,-13 65 0,12-92 0,-1 0 0,1-1 0,-2 0 0,1 0 0,-2 0 0,1-1 0,-14 15 0,19-23 0,0-1 0,0 0 0,0 1 0,0-1 0,-1 0 0,1 0 0,0 0 0,-1 0 0,1 0 0,0 0 0,-1 0 0,1-1 0,-1 1 0,0 0 0,1-1 0,-1 1 0,0-1 0,1 0 0,-1 1 0,0-1 0,1 0 0,-1 0 0,0 0 0,1 0 0,-1-1 0,0 1 0,1 0 0,-1-1 0,0 1 0,1-1 0,-1 1 0,1-1 0,-1 0 0,1 0 0,-1 0 0,1 0 0,0 0 0,-3-2 0,2 0 0,0 1 0,-1-1 0,2 0 0,-1 0 0,0 0 0,1 0 0,-1-1 0,1 1 0,0 0 0,0-1 0,0 1 0,1-1 0,-1 1 0,1-1 0,-1 1 0,1-1 0,1-6 0,1 2 11,-1 0 0,1 0 0,1 1 0,0-1 0,0 0 0,0 1-1,1 0 1,0 0 0,0 0 0,9-10 0,0 2-382,1 1-1,1 0 1,17-12 0,-17 14-6455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24575,'3'0'0,"5"0"0,3 0 0,8 0 0,2 0 0,2 0 0,0 0 0,3 0 0,-4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24575,'-1'3'0,"-1"-1"0,0 1 0,0-1 0,0 1 0,0-1 0,0 0 0,0 0 0,-1 0 0,1 0 0,-1 0 0,1 0 0,-4 1 0,-4 4 0,3-1 0,1-1 0,0 1 0,0 1 0,1-1 0,0 1 0,0 0 0,0 0 0,1 1 0,0-1 0,1 1 0,-5 14 0,4-9 0,1 1 0,1-1 0,1 1 0,0-1 0,0 1 0,3 22 0,-2-33 0,0 0 0,1-1 0,-1 1 0,1 0 0,0 0 0,0 0 0,0-1 0,0 1 0,1 0 0,-1-1 0,1 1 0,-1-1 0,1 0 0,0 1 0,0-1 0,4 4 0,-1-3 0,-1 0 0,1 0 0,0-1 0,0 1 0,0-1 0,0 0 0,0 0 0,9 1 0,3 0 0,0-1 0,0 0 0,0-2 0,31-2 0,-34 1 0,0-1 0,-1 0 0,1-1 0,-1-1 0,0 0 0,0-1 0,16-7 0,-24 9 0,-1 1 0,1-1 0,-1 0 0,0 0 0,0-1 0,0 1 0,0-1 0,0 0 0,-1 0 0,0 0 0,0 0 0,0-1 0,0 1 0,-1-1 0,0 0 0,0 0 0,0 0 0,0 0 0,-1 0 0,0 0 0,1-9 0,-1 6 0,0 0 0,-1 0 0,0 0 0,0 0 0,-1 0 0,0 0 0,-1 0 0,0 0 0,-3-9 0,3 14 0,0 0 0,0 0 0,0 0 0,0 0 0,0 0 0,-1 0 0,1 0 0,-1 1 0,1 0 0,-1-1 0,0 1 0,0 0 0,0 0 0,-1 1 0,1-1 0,0 0 0,-1 1 0,1 0 0,0 0 0,-1 0 0,0 1 0,1-1 0,-5 0 0,-5 0 0,-1-1 0,0 2 0,1 0 0,-1 0 0,-21 4 0,30-3 0,1 0 0,-1 1 0,0-1 0,1 1 0,0 0 0,-1 0 0,1 1 0,0-1 0,0 1 0,0 0 0,1 0 0,-1 0 0,0 0 0,1 0 0,0 1 0,0 0 0,0 0 0,1 0 0,-4 5 0,2-1 0,0 1 0,1 0 0,0 0 0,0 0 0,1 0 0,0 0 0,-2 19 0,4-26 0,0 1 0,0-1 0,0 0 0,0 1 0,1-1 0,-1 1 0,1-1 0,-1 1 0,1-1 0,0 0 0,0 0 0,0 1 0,0-1 0,0 0 0,0 0 0,1 0 0,-1 0 0,1 0 0,-1 0 0,1-1 0,0 1 0,0 0 0,0-1 0,0 0 0,0 1 0,0-1 0,0 0 0,0 0 0,1 0 0,-1 0 0,0 0 0,1-1 0,-1 1 0,4 0 0,3 0 17,1 1 0,0-2 1,0 1-1,0-1 0,-1-1 0,17-2 0,-23 2-76,0 0-1,0 0 1,0 1-1,0-2 1,0 1 0,0 0-1,0-1 1,-1 1-1,1-1 1,-1 0 0,1 1-1,-1-1 1,0-1-1,1 1 1,-1 0 0,0 0-1,0-1 1,-1 1-1,1-1 1,-1 0 0,1 1-1,-1-1 1,0 0-1,2-5 1,0-8-6767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59 24575,'0'-3'0,"-1"1"0,1-1 0,-1 1 0,0-1 0,1 1 0,-1 0 0,0-1 0,-1 1 0,1 0 0,0 0 0,-1 0 0,1 0 0,-1 0 0,0 0 0,1 0 0,-1 0 0,0 1 0,0-1 0,0 1 0,0-1 0,-1 1 0,1 0 0,0 0 0,-1 0 0,1 0 0,0 0 0,-1 1 0,-3-2 0,-2 0 0,0 1 0,0-1 0,0 1 0,0 1 0,0-1 0,0 1 0,-14 2 0,13 0 0,0 0 0,0 1 0,0 0 0,0 0 0,0 1 0,1 0 0,-1 1 0,1-1 0,0 2 0,-13 11 0,16-12 0,0 0 0,0 0 0,1 0 0,0 1 0,0 0 0,0 0 0,1 0 0,0 0 0,0 1 0,0-1 0,1 1 0,0 0 0,0-1 0,1 1 0,-1 10 0,1-11 0,1 0 0,0 0 0,0 0 0,0 0 0,1 0 0,0 0 0,0 0 0,0 0 0,1 0 0,0 0 0,0 0 0,4 6 0,-4-9 0,1 1 0,-1-1 0,1 0 0,0 0 0,0 0 0,0-1 0,1 1 0,-1-1 0,0 1 0,1-1 0,0 0 0,0-1 0,-1 1 0,1 0 0,0-1 0,0 0 0,0 0 0,8 0 0,0 1 14,1-1-1,0-1 0,-1 0 0,1 0 1,0-2-1,-1 0 0,1 0 1,20-7-1,-13 2-310,1-2 0,-2 0 0,1-1 0,22-15 0,-27 15-6529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24575,'0'-3'0,"1"-1"0,-1 1 0,1 0 0,0 0 0,0 0 0,0 0 0,0 0 0,1 0 0,-1 0 0,1 1 0,0-1 0,-1 0 0,1 1 0,0-1 0,1 1 0,-1 0 0,0 0 0,1 0 0,-1 0 0,1 0 0,0 0 0,3-1 0,-5 2 0,1 0 0,-1 0 0,1 1 0,0-1 0,-1 1 0,1-1 0,0 1 0,0-1 0,-1 1 0,1 0 0,0 0 0,0 0 0,0 0 0,-1 0 0,1 0 0,0 1 0,0-1 0,-1 0 0,1 1 0,0-1 0,-1 1 0,1 0 0,0 0 0,-1 0 0,1-1 0,-1 1 0,1 1 0,-1-1 0,0 0 0,1 0 0,-1 0 0,0 1 0,0-1 0,0 1 0,0-1 0,0 1 0,0-1 0,0 1 0,0 3 0,3 7 0,-1 1 0,0-1 0,-1 1 0,0 0 0,-1 0 0,-1 23 0,0-35 0,0-1 0,-1 0 0,1 1 0,0-1 0,0 0 0,0 1 0,0-1 0,0 0 0,0 1 0,0-1 0,0 0 0,0 1 0,0-1 0,0 0 0,0 1 0,0-1 0,0 0 0,0 1 0,1-1 0,-1 0 0,0 1 0,0-1 0,0 0 0,0 1 0,1-1 0,-1 0 0,0 0 0,0 1 0,1-1 0,-1 0 0,0 0 0,0 1 0,1-1 0,-1 0 0,0 0 0,1 0 0,-1 1 0,0-1 0,1 0 0,-1 0 0,0 0 0,1 0 0,-1 0 0,0 0 0,1 0 0,-1 0 0,1 0 0,17-13 0,14-25 0,-30 34 0,1 1 0,0-1 0,-1 1 0,1 0 0,1 0 0,-1 0 0,0 0 0,1 1 0,0-1 0,5-2 0,-8 5 0,-1-1 0,1 1 0,0 0 0,0 0 0,-1 0 0,1 0 0,0 0 0,0 0 0,0 0 0,-1 0 0,1 0 0,0 0 0,0 0 0,-1 0 0,1 1 0,0-1 0,0 0 0,-1 0 0,1 1 0,0-1 0,-1 1 0,1-1 0,1 1 0,-1 1 0,0 0 0,1 0 0,-1-1 0,0 1 0,0 0 0,0 0 0,0 1 0,0-1 0,0 0 0,-1 0 0,1 0 0,0 3 0,2 25 3,-3-24-174,0-1 0,1 1 0,0 0 0,0-1 0,0 1 0,0-1 0,5 11 0,2-4-6655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5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0,3 0 0,5 0 0,3 0 0,1 0 0,-1 0 0,3 0 0,-1 0 0,0 0 0,-5 3 0,-6 5 0,-5 4 0,-5 6 0,-2 4 0,-2 1 0,-1-4-8191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24575,'25'-3'0,"1"0"0,-1-2 0,0-1 0,0-1 0,38-17 0,-57 22 0,17-8 0,0-1 0,0-1 0,36-25 0,57-54 0,-74 57 0,-10-1 0,-28 29 0,1 0 0,-1 1 0,1-1 0,12-8 0,-17 13 0,1 1 0,-1 0 0,0-1 0,1 1 0,-1-1 0,0 1 0,1 0 0,-1 0 0,1-1 0,-1 1 0,1 0 0,-1 0 0,1-1 0,-1 1 0,1 0 0,-1 0 0,1 0 0,-1 0 0,1 0 0,-1 0 0,1 0 0,0 0 0,-1 0 0,1 0 0,-1 0 0,1 0 0,-1 0 0,1 0 0,-1 1 0,1-1 0,-1 0 0,1 0 0,-1 0 0,1 1 0,-1-1 0,0 0 0,1 1 0,-1-1 0,1 0 0,-1 1 0,0-1 0,1 1 0,-1-1 0,0 1 0,1-1 0,-1 1 0,0-1 0,0 1 0,0-1 0,1 1 0,-1-1 0,0 1 0,0-1 0,0 1 0,0-1 0,0 1 0,0-1 0,0 1 0,0-1 0,0 1 0,0-1 0,0 1 0,0-1 0,-1 2 0,-4 39 0,5-38 0,-33 135 0,25-101 0,6-25 0,-1 1 0,0-1 0,-1 0 0,-7 15 0,7-17-170,0 0-1,0 0 0,1 1 1,1-1-1,0 1 0,0 0 1,0 18-1,1-10-6655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24575,'0'0'0,"0"-1"0,1 0 0,-1 0 0,1 0 0,-1 0 0,1 0 0,-1 1 0,1-1 0,-1 0 0,1 0 0,0 1 0,-1-1 0,1 0 0,0 1 0,0-1 0,0 1 0,-1-1 0,1 1 0,0-1 0,0 1 0,0 0 0,0-1 0,0 1 0,0 0 0,0 0 0,0 0 0,0-1 0,1 1 0,33-3 0,-30 3 0,271-2 64,-143 4-1493,-113-2-5397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24575,'-2'2'0,"-1"0"0,1 1 0,-1-1 0,1 0 0,0 1 0,0 0 0,0 0 0,0-1 0,0 1 0,1 0 0,-1 1 0,1-1 0,-1 3 0,1-3 0,-1 0 0,1 1 0,0-1 0,1 0 0,-1 0 0,1 0 0,-1 0 0,1 1 0,0-1 0,0 0 0,0 0 0,1 1 0,-1-1 0,1 0 0,0 0 0,0 0 0,0 0 0,0 0 0,0 0 0,1 0 0,-1 0 0,1 0 0,0-1 0,0 1 0,4 4 0,0-2 0,1 1 0,0-1 0,0-1 0,0 1 0,1-1 0,0-1 0,0 1 0,14 3 0,42 14 0,81 39 0,-145-60 0,1 0 0,-1 0 0,0 0 0,1 0 0,-1 1 0,1-1 0,-1 0 0,1 0 0,-1 0 0,1 0 0,-1 1 0,0-1 0,1 0 0,-1 0 0,0 1 0,1-1 0,-1 0 0,0 1 0,1-1 0,-1 0 0,0 1 0,1-1 0,-1 1 0,0-1 0,0 0 0,0 1 0,0-1 0,1 1 0,-1-1 0,0 1 0,0-1 0,0 0 0,0 1 0,0-1 0,0 1 0,-16 5 0,-29-3 0,44-3 0,-37 2-682,-56 10-1,79-10-6143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24575,'-18'-1'0,"10"1"0,0 0 0,0 0 0,0 1 0,-12 2 0,18-2 0,-1 0 0,0 0 0,0 0 0,0 0 0,1 1 0,-1-1 0,1 1 0,-1 0 0,1 0 0,0 0 0,-1 0 0,1 0 0,0 0 0,0 1 0,-2 3 0,-1 2 0,0 0 0,0 0 0,0 1 0,1 0 0,1 0 0,-4 13 0,6-20 0,1 0 0,-1 0 0,1 0 0,0 0 0,0 0 0,0 0 0,0 0 0,0 0 0,0 0 0,1 0 0,-1 0 0,1 0 0,-1 0 0,1 0 0,0 0 0,0 0 0,-1 0 0,2 0 0,-1 0 0,0-1 0,0 1 0,0 0 0,1-1 0,-1 1 0,1-1 0,-1 0 0,1 1 0,0-1 0,-1 0 0,1 0 0,0 0 0,0 0 0,0 0 0,0-1 0,0 1 0,4 0 0,14 3-5,0-1 0,0-1 0,1 0 0,-1-2 0,34-3-1,2 0-1328,-35 3-5492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24575,'2'0'0,"0"0"0,0-1 0,-1 1 0,1-1 0,0 0 0,-1 1 0,1-1 0,0 0 0,-1 0 0,1 0 0,-1 0 0,0 0 0,1 0 0,-1 0 0,0-1 0,1 1 0,0-2 0,20-29 0,-13 17 0,2 1 0,-2 0 0,0-1 0,-1-1 0,8-18 0,7 130 0,-19-82 0,0-1 0,2 0 0,-1 0 0,2 0 0,0 0 0,0-1 0,14 17 0,-19-26 0,1 0 0,0 0 0,-1-1 0,1 1 0,0-1 0,0 0 0,0 0 0,0 0 0,1 0 0,-1 0 0,0-1 0,1 0 0,0 1 0,-1-1 0,1-1 0,-1 1 0,1 0 0,0-1 0,0 0 0,-1 0 0,1 0 0,0 0 0,0 0 0,-1-1 0,1 0 0,0 0 0,-1 0 0,1 0 0,-1 0 0,1-1 0,-1 0 0,0 1 0,4-4 0,0 1-227,-1 0-1,1-1 1,-1 1-1,0-1 1,6-7-1,-1-2-6598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7:57:4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24575,'-5'2'0,"-1"0"0,1 1 0,0 0 0,1 0 0,-1 0 0,0 1 0,1-1 0,-6 7 0,4-4 0,1 1 0,0 0 0,0 1 0,0-1 0,1 1 0,0 0 0,0 0 0,-2 9 0,4-13 0,1 0 0,0 0 0,0-1 0,0 1 0,0 0 0,1 0 0,-1 0 0,1 0 0,0 0 0,1 0 0,-1 0 0,0 0 0,1 0 0,0-1 0,0 1 0,0 0 0,1 0 0,-1-1 0,1 1 0,3 4 0,-4-6 0,1-1 0,-1 1 0,1-1 0,0 1 0,-1-1 0,1 0 0,0 0 0,0 0 0,0 0 0,0 0 0,0 0 0,0-1 0,0 1 0,0 0 0,0-1 0,1 0 0,-1 1 0,0-1 0,0 0 0,0 0 0,0-1 0,1 1 0,-1 0 0,0-1 0,0 1 0,0-1 0,0 1 0,0-1 0,0 0 0,0 0 0,2-2 0,1 1 0,-1 0 0,-1-1 0,1 1 0,0-1 0,-1 0 0,1-1 0,-1 1 0,0 0 0,0-1 0,0 0 0,0 1 0,-1-1 0,4-8 0,-4 6-105,0 0 0,0 1 0,-1-1 0,0 0 0,-1 0 0,1 0 0,-1 0 0,0 0 0,0 0 0,-1 0 0,0 0 0,-2-7 0,-1-1-6721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FrameLayou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63" Type="http://schemas.openxmlformats.org/officeDocument/2006/relationships/image" Target="../media/image37.png"/><Relationship Id="rId68" Type="http://schemas.openxmlformats.org/officeDocument/2006/relationships/customXml" Target="../ink/ink34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customXml" Target="../ink/ink2.xml"/><Relationship Id="rId61" Type="http://schemas.openxmlformats.org/officeDocument/2006/relationships/image" Target="../media/image36.png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0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72" Type="http://schemas.openxmlformats.org/officeDocument/2006/relationships/customXml" Target="../ink/ink36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54" Type="http://schemas.openxmlformats.org/officeDocument/2006/relationships/image" Target="../media/image33.png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4.xml"/><Relationship Id="rId57" Type="http://schemas.openxmlformats.org/officeDocument/2006/relationships/image" Target="../media/image34.png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customXml" Target="../ink/ink30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codepath.com/android/Working-with-the-TextView" TargetMode="External"/><Relationship Id="rId3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://android-developers.blogspot.com/2008/03/linkify-your-tex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guide/topics/resources/string-resource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ScrollView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TextView.html#attr_android:typeface" TargetMode="External"/><Relationship Id="rId3" Type="http://schemas.openxmlformats.org/officeDocument/2006/relationships/hyperlink" Target="https://developer.android.com/reference/android/widget/TextView.html#attr_android:text" TargetMode="External"/><Relationship Id="rId7" Type="http://schemas.openxmlformats.org/officeDocument/2006/relationships/hyperlink" Target="https://developer.android.com/reference/android/widget/TextView.html#attr_android:textSty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TextView.html#attr_android:textSize" TargetMode="External"/><Relationship Id="rId5" Type="http://schemas.openxmlformats.org/officeDocument/2006/relationships/hyperlink" Target="https://developer.android.com/reference/android/widget/TextView.html#attr_android:textAppearance" TargetMode="External"/><Relationship Id="rId4" Type="http://schemas.openxmlformats.org/officeDocument/2006/relationships/hyperlink" Target="https://developer.android.com/reference/android/widget/TextView.html#attr_android:textColor" TargetMode="External"/><Relationship Id="rId9" Type="http://schemas.openxmlformats.org/officeDocument/2006/relationships/hyperlink" Target="https://developer.android.com/reference/android/widget/TextView.html#attr_android:lineSpacingExt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#attr_android:autoLi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 it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lang="en" sz="2400" i="1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allowed 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 dirty="0"/>
              <a:t> is a subclass of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Holds all content in memory</a:t>
            </a:r>
            <a:endParaRPr dirty="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Not good for long texts, complex layouts</a:t>
            </a:r>
            <a:endParaRPr dirty="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Do not nest multiple scrolling views</a:t>
            </a:r>
            <a:endParaRPr dirty="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Use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 dirty="0">
                <a:solidFill>
                  <a:schemeClr val="dk1"/>
                </a:solidFill>
              </a:rPr>
              <a:t> for horizontal scrolling</a:t>
            </a:r>
            <a:endParaRPr dirty="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Use a</a:t>
            </a:r>
            <a:r>
              <a:rPr lang="en" dirty="0"/>
              <a:t> 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for lists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body" idx="1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>
            <a:spLocks noGrp="1"/>
          </p:cNvSpPr>
          <p:nvPr>
            <p:ph type="body" idx="1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>
            <a:spLocks noGrp="1"/>
          </p:cNvSpPr>
          <p:nvPr>
            <p:ph type="body" idx="1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627862-2555-408C-8EC5-2657D9C07EC6}"/>
                  </a:ext>
                </a:extLst>
              </p14:cNvPr>
              <p14:cNvContentPartPr/>
              <p14:nvPr/>
            </p14:nvContentPartPr>
            <p14:xfrm>
              <a:off x="5224583" y="1511077"/>
              <a:ext cx="3514320" cy="131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627862-2555-408C-8EC5-2657D9C07E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943" y="1502077"/>
                <a:ext cx="353196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2802AC-11EE-438C-9A27-39E33A5413F6}"/>
                  </a:ext>
                </a:extLst>
              </p14:cNvPr>
              <p14:cNvContentPartPr/>
              <p14:nvPr/>
            </p14:nvContentPartPr>
            <p14:xfrm>
              <a:off x="6801023" y="1319917"/>
              <a:ext cx="67320" cy="13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2802AC-11EE-438C-9A27-39E33A541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2383" y="1310917"/>
                <a:ext cx="84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AC29DA-844C-46E2-9E5F-98C6B941F4BE}"/>
                  </a:ext>
                </a:extLst>
              </p14:cNvPr>
              <p14:cNvContentPartPr/>
              <p14:nvPr/>
            </p14:nvContentPartPr>
            <p14:xfrm>
              <a:off x="6826583" y="1299757"/>
              <a:ext cx="98640" cy="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AC29DA-844C-46E2-9E5F-98C6B941F4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7943" y="1291117"/>
                <a:ext cx="11628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4605BC2-CC52-4EF6-9293-94475A4E996D}"/>
              </a:ext>
            </a:extLst>
          </p:cNvPr>
          <p:cNvGrpSpPr/>
          <p:nvPr/>
        </p:nvGrpSpPr>
        <p:grpSpPr>
          <a:xfrm>
            <a:off x="5643983" y="921037"/>
            <a:ext cx="3032280" cy="289800"/>
            <a:chOff x="5643983" y="921037"/>
            <a:chExt cx="303228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624842-9B41-45B7-B775-C3CAB5F37AF2}"/>
                    </a:ext>
                  </a:extLst>
                </p14:cNvPr>
                <p14:cNvContentPartPr/>
                <p14:nvPr/>
              </p14:nvContentPartPr>
              <p14:xfrm>
                <a:off x="5643983" y="1024717"/>
                <a:ext cx="205560" cy="15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624842-9B41-45B7-B775-C3CAB5F37A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5343" y="1016077"/>
                  <a:ext cx="223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924E10-3AF0-484B-831F-FA0BEA7D1344}"/>
                    </a:ext>
                  </a:extLst>
                </p14:cNvPr>
                <p14:cNvContentPartPr/>
                <p14:nvPr/>
              </p14:nvContentPartPr>
              <p14:xfrm>
                <a:off x="5747303" y="1181677"/>
                <a:ext cx="177120" cy="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924E10-3AF0-484B-831F-FA0BEA7D13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38663" y="1172677"/>
                  <a:ext cx="194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EEEE3F-7BF7-4F82-8F14-B8C0D721EBA2}"/>
                    </a:ext>
                  </a:extLst>
                </p14:cNvPr>
                <p14:cNvContentPartPr/>
                <p14:nvPr/>
              </p14:nvContentPartPr>
              <p14:xfrm>
                <a:off x="6071663" y="1051357"/>
                <a:ext cx="115920" cy="10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EEEE3F-7BF7-4F82-8F14-B8C0D721EB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2663" y="1042717"/>
                  <a:ext cx="13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4EBD0A-E18B-4706-8D13-10B5A213B70F}"/>
                    </a:ext>
                  </a:extLst>
                </p14:cNvPr>
                <p14:cNvContentPartPr/>
                <p14:nvPr/>
              </p14:nvContentPartPr>
              <p14:xfrm>
                <a:off x="6230423" y="1085557"/>
                <a:ext cx="98640" cy="6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4EBD0A-E18B-4706-8D13-10B5A213B7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21783" y="1076917"/>
                  <a:ext cx="116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C29C08-FB44-4E0B-B622-FEE101762AAD}"/>
                    </a:ext>
                  </a:extLst>
                </p14:cNvPr>
                <p14:cNvContentPartPr/>
                <p14:nvPr/>
              </p14:nvContentPartPr>
              <p14:xfrm>
                <a:off x="6366143" y="1077637"/>
                <a:ext cx="133560" cy="9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C29C08-FB44-4E0B-B622-FEE101762A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57143" y="1068637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D002D0-F3E6-4ACC-99B9-0E97EB8754FD}"/>
                    </a:ext>
                  </a:extLst>
                </p14:cNvPr>
                <p14:cNvContentPartPr/>
                <p14:nvPr/>
              </p14:nvContentPartPr>
              <p14:xfrm>
                <a:off x="6495023" y="1065397"/>
                <a:ext cx="50400" cy="7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D002D0-F3E6-4ACC-99B9-0E97EB8754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86023" y="1056757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8A285-C508-4458-9D7C-A91839397174}"/>
                    </a:ext>
                  </a:extLst>
                </p14:cNvPr>
                <p14:cNvContentPartPr/>
                <p14:nvPr/>
              </p14:nvContentPartPr>
              <p14:xfrm>
                <a:off x="6579263" y="999517"/>
                <a:ext cx="174240" cy="17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8A285-C508-4458-9D7C-A918393971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0263" y="990517"/>
                  <a:ext cx="191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8CD7DA-41D8-4D80-9037-74836F9DD3D4}"/>
                    </a:ext>
                  </a:extLst>
                </p14:cNvPr>
                <p14:cNvContentPartPr/>
                <p14:nvPr/>
              </p14:nvContentPartPr>
              <p14:xfrm>
                <a:off x="6888503" y="1024357"/>
                <a:ext cx="83520" cy="13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8CD7DA-41D8-4D80-9037-74836F9DD3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79503" y="1015357"/>
                  <a:ext cx="101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3A077E-C370-4994-A742-2AE41F999CF8}"/>
                    </a:ext>
                  </a:extLst>
                </p14:cNvPr>
                <p14:cNvContentPartPr/>
                <p14:nvPr/>
              </p14:nvContentPartPr>
              <p14:xfrm>
                <a:off x="7005503" y="1079077"/>
                <a:ext cx="51840" cy="7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3A077E-C370-4994-A742-2AE41F999C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96503" y="1070437"/>
                  <a:ext cx="69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C1D4A1-A969-4CDB-B459-1861A53A4C14}"/>
                    </a:ext>
                  </a:extLst>
                </p14:cNvPr>
                <p14:cNvContentPartPr/>
                <p14:nvPr/>
              </p14:nvContentPartPr>
              <p14:xfrm>
                <a:off x="7067423" y="1024357"/>
                <a:ext cx="360" cy="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C1D4A1-A969-4CDB-B459-1861A53A4C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58423" y="1015357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329C65-CB8B-4D71-A514-B201427090C4}"/>
                    </a:ext>
                  </a:extLst>
                </p14:cNvPr>
                <p14:cNvContentPartPr/>
                <p14:nvPr/>
              </p14:nvContentPartPr>
              <p14:xfrm>
                <a:off x="7087943" y="1094917"/>
                <a:ext cx="189720" cy="6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329C65-CB8B-4D71-A514-B201427090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78943" y="1085917"/>
                  <a:ext cx="207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06062A-E616-42CD-A41E-AB9D44EFC524}"/>
                    </a:ext>
                  </a:extLst>
                </p14:cNvPr>
                <p14:cNvContentPartPr/>
                <p14:nvPr/>
              </p14:nvContentPartPr>
              <p14:xfrm>
                <a:off x="7348943" y="978637"/>
                <a:ext cx="234000" cy="19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06062A-E616-42CD-A41E-AB9D44EFC52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9943" y="969637"/>
                  <a:ext cx="251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74DEC2-E630-4187-AF19-E917664C9465}"/>
                    </a:ext>
                  </a:extLst>
                </p14:cNvPr>
                <p14:cNvContentPartPr/>
                <p14:nvPr/>
              </p14:nvContentPartPr>
              <p14:xfrm>
                <a:off x="7590143" y="1079077"/>
                <a:ext cx="360" cy="1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74DEC2-E630-4187-AF19-E917664C946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81143" y="1070437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BBF462-25B6-45E2-B915-FBE9D5182D60}"/>
                    </a:ext>
                  </a:extLst>
                </p14:cNvPr>
                <p14:cNvContentPartPr/>
                <p14:nvPr/>
              </p14:nvContentPartPr>
              <p14:xfrm>
                <a:off x="7603823" y="1099597"/>
                <a:ext cx="14760" cy="66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BBF462-25B6-45E2-B915-FBE9D5182D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94823" y="1090597"/>
                  <a:ext cx="32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E57F86-D2AC-4B66-B10C-D68E25960225}"/>
                    </a:ext>
                  </a:extLst>
                </p14:cNvPr>
                <p14:cNvContentPartPr/>
                <p14:nvPr/>
              </p14:nvContentPartPr>
              <p14:xfrm>
                <a:off x="7665383" y="962077"/>
                <a:ext cx="21960" cy="8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E57F86-D2AC-4B66-B10C-D68E2596022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56743" y="953437"/>
                  <a:ext cx="39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5EC274-1557-4DDE-AEE4-EF303D83EBCD}"/>
                    </a:ext>
                  </a:extLst>
                </p14:cNvPr>
                <p14:cNvContentPartPr/>
                <p14:nvPr/>
              </p14:nvContentPartPr>
              <p14:xfrm>
                <a:off x="7726943" y="1085917"/>
                <a:ext cx="167400" cy="10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5EC274-1557-4DDE-AEE4-EF303D83EB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17943" y="1077277"/>
                  <a:ext cx="185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4A3F3B-8B98-446C-9D4A-B3D21854D64C}"/>
                    </a:ext>
                  </a:extLst>
                </p14:cNvPr>
                <p14:cNvContentPartPr/>
                <p14:nvPr/>
              </p14:nvContentPartPr>
              <p14:xfrm>
                <a:off x="7902983" y="1024357"/>
                <a:ext cx="24480" cy="5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4A3F3B-8B98-446C-9D4A-B3D21854D6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93983" y="1015357"/>
                  <a:ext cx="42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58AE57-1A6B-442B-A9AD-CD3E7FBF343C}"/>
                    </a:ext>
                  </a:extLst>
                </p14:cNvPr>
                <p14:cNvContentPartPr/>
                <p14:nvPr/>
              </p14:nvContentPartPr>
              <p14:xfrm>
                <a:off x="8029703" y="1053877"/>
                <a:ext cx="69480" cy="12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58AE57-1A6B-442B-A9AD-CD3E7FBF34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21063" y="1045237"/>
                  <a:ext cx="87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0079D4-78B3-42A6-9DE3-3E91406D1902}"/>
                    </a:ext>
                  </a:extLst>
                </p14:cNvPr>
                <p14:cNvContentPartPr/>
                <p14:nvPr/>
              </p14:nvContentPartPr>
              <p14:xfrm>
                <a:off x="8064263" y="1189237"/>
                <a:ext cx="11268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0079D4-78B3-42A6-9DE3-3E91406D19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55263" y="1180237"/>
                  <a:ext cx="13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3E4BF3-60FE-46D4-A34A-40975E908103}"/>
                    </a:ext>
                  </a:extLst>
                </p14:cNvPr>
                <p14:cNvContentPartPr/>
                <p14:nvPr/>
              </p14:nvContentPartPr>
              <p14:xfrm>
                <a:off x="8282783" y="982237"/>
                <a:ext cx="161640" cy="22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3E4BF3-60FE-46D4-A34A-40975E9081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74143" y="973237"/>
                  <a:ext cx="179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9FE54C-A9BB-47D1-A966-0DAFCBFF023E}"/>
                    </a:ext>
                  </a:extLst>
                </p14:cNvPr>
                <p14:cNvContentPartPr/>
                <p14:nvPr/>
              </p14:nvContentPartPr>
              <p14:xfrm>
                <a:off x="8332463" y="1058197"/>
                <a:ext cx="1965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9FE54C-A9BB-47D1-A966-0DAFCBFF02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23823" y="1049557"/>
                  <a:ext cx="21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244826-E681-4C61-8E4A-BEB61BC1B352}"/>
                    </a:ext>
                  </a:extLst>
                </p14:cNvPr>
                <p14:cNvContentPartPr/>
                <p14:nvPr/>
              </p14:nvContentPartPr>
              <p14:xfrm>
                <a:off x="8481503" y="1079077"/>
                <a:ext cx="123480" cy="11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244826-E681-4C61-8E4A-BEB61BC1B3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72503" y="1070077"/>
                  <a:ext cx="141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1B634D-155B-403B-9C1A-1A8339DD40F4}"/>
                    </a:ext>
                  </a:extLst>
                </p14:cNvPr>
                <p14:cNvContentPartPr/>
                <p14:nvPr/>
              </p14:nvContentPartPr>
              <p14:xfrm>
                <a:off x="8620463" y="1113637"/>
                <a:ext cx="55800" cy="75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1B634D-155B-403B-9C1A-1A8339DD40F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11463" y="1104637"/>
                  <a:ext cx="73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C910B2-E8F6-4D97-B49B-9E0FD276AC7E}"/>
                    </a:ext>
                  </a:extLst>
                </p14:cNvPr>
                <p14:cNvContentPartPr/>
                <p14:nvPr/>
              </p14:nvContentPartPr>
              <p14:xfrm>
                <a:off x="8662583" y="1058197"/>
                <a:ext cx="360" cy="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C910B2-E8F6-4D97-B49B-9E0FD276AC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53583" y="1049557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4A0029-91AC-4706-BF2D-0986CA369BE3}"/>
                    </a:ext>
                  </a:extLst>
                </p14:cNvPr>
                <p14:cNvContentPartPr/>
                <p14:nvPr/>
              </p14:nvContentPartPr>
              <p14:xfrm>
                <a:off x="8524703" y="1025797"/>
                <a:ext cx="84960" cy="2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4A0029-91AC-4706-BF2D-0986CA369B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6063" y="1016797"/>
                  <a:ext cx="102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3BB2C0-483F-45D5-8453-A92DE0DC6056}"/>
                    </a:ext>
                  </a:extLst>
                </p14:cNvPr>
                <p14:cNvContentPartPr/>
                <p14:nvPr/>
              </p14:nvContentPartPr>
              <p14:xfrm>
                <a:off x="8597063" y="921037"/>
                <a:ext cx="59040" cy="136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3BB2C0-483F-45D5-8453-A92DE0DC60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88063" y="912037"/>
                  <a:ext cx="76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916071-1AA7-47EE-AEE8-D5DCA77D208B}"/>
              </a:ext>
            </a:extLst>
          </p:cNvPr>
          <p:cNvGrpSpPr/>
          <p:nvPr/>
        </p:nvGrpSpPr>
        <p:grpSpPr>
          <a:xfrm>
            <a:off x="7837463" y="1333597"/>
            <a:ext cx="770760" cy="254520"/>
            <a:chOff x="7837463" y="1333597"/>
            <a:chExt cx="7707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5FE2AC-FD55-4253-A3C3-B399CB5FD2E5}"/>
                    </a:ext>
                  </a:extLst>
                </p14:cNvPr>
                <p14:cNvContentPartPr/>
                <p14:nvPr/>
              </p14:nvContentPartPr>
              <p14:xfrm>
                <a:off x="7857623" y="1402357"/>
                <a:ext cx="68040" cy="11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5FE2AC-FD55-4253-A3C3-B399CB5FD2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8623" y="1393357"/>
                  <a:ext cx="85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517EF6-E538-4A50-AA5E-4008BB22BA5D}"/>
                    </a:ext>
                  </a:extLst>
                </p14:cNvPr>
                <p14:cNvContentPartPr/>
                <p14:nvPr/>
              </p14:nvContentPartPr>
              <p14:xfrm>
                <a:off x="7837463" y="1422877"/>
                <a:ext cx="20160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517EF6-E538-4A50-AA5E-4008BB22BA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8823" y="1413877"/>
                  <a:ext cx="21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F66F23-EF15-4990-B3B9-22EF05AD5CD1}"/>
                    </a:ext>
                  </a:extLst>
                </p14:cNvPr>
                <p14:cNvContentPartPr/>
                <p14:nvPr/>
              </p14:nvContentPartPr>
              <p14:xfrm>
                <a:off x="7980383" y="1388317"/>
                <a:ext cx="92880" cy="19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F66F23-EF15-4990-B3B9-22EF05AD5C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71383" y="1379677"/>
                  <a:ext cx="11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F9E931-A352-4A66-9A0C-3CB06A4B5441}"/>
                    </a:ext>
                  </a:extLst>
                </p14:cNvPr>
                <p14:cNvContentPartPr/>
                <p14:nvPr/>
              </p14:nvContentPartPr>
              <p14:xfrm>
                <a:off x="7947263" y="1519357"/>
                <a:ext cx="5688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F9E931-A352-4A66-9A0C-3CB06A4B54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8623" y="1510357"/>
                  <a:ext cx="7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349A3E-871A-4126-B97B-AE11DFCD9D1E}"/>
                    </a:ext>
                  </a:extLst>
                </p14:cNvPr>
                <p14:cNvContentPartPr/>
                <p14:nvPr/>
              </p14:nvContentPartPr>
              <p14:xfrm>
                <a:off x="8338583" y="1333597"/>
                <a:ext cx="139680" cy="11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349A3E-871A-4126-B97B-AE11DFCD9D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29583" y="1324597"/>
                  <a:ext cx="157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B52E55-D580-4B64-ACBF-02B513F56E23}"/>
                    </a:ext>
                  </a:extLst>
                </p14:cNvPr>
                <p14:cNvContentPartPr/>
                <p14:nvPr/>
              </p14:nvContentPartPr>
              <p14:xfrm>
                <a:off x="8187023" y="1340077"/>
                <a:ext cx="129600" cy="105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B52E55-D580-4B64-ACBF-02B513F56E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78383" y="1331077"/>
                  <a:ext cx="147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5A6BC2-1427-461D-9C42-D6E7EB81C36B}"/>
                    </a:ext>
                  </a:extLst>
                </p14:cNvPr>
                <p14:cNvContentPartPr/>
                <p14:nvPr/>
              </p14:nvContentPartPr>
              <p14:xfrm>
                <a:off x="8511023" y="1343677"/>
                <a:ext cx="9720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5A6BC2-1427-461D-9C42-D6E7EB81C3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02383" y="1335037"/>
                  <a:ext cx="114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DFDDE4-86D2-4F5A-9553-8293F7DAB4B9}"/>
                    </a:ext>
                  </a:extLst>
                </p14:cNvPr>
                <p14:cNvContentPartPr/>
                <p14:nvPr/>
              </p14:nvContentPartPr>
              <p14:xfrm>
                <a:off x="8387543" y="1340437"/>
                <a:ext cx="91440" cy="3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DFDDE4-86D2-4F5A-9553-8293F7DAB4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78543" y="1331437"/>
                  <a:ext cx="109080" cy="55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8" name="Google Shape;398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3" name="Google Shape;413;p7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body" idx="1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body" idx="1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On-screen Show (16:9)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Roboto</vt:lpstr>
      <vt:lpstr>Open Sans</vt:lpstr>
      <vt:lpstr>Arial</vt:lpstr>
      <vt:lpstr>Consolas</vt:lpstr>
      <vt:lpstr>GDT master</vt:lpstr>
      <vt:lpstr>GDT master</vt:lpstr>
      <vt:lpstr>GDT master</vt:lpstr>
      <vt:lpstr>GDT master</vt:lpstr>
      <vt:lpstr>Build your first app</vt:lpstr>
      <vt:lpstr>1.3 Text and scrolling views</vt:lpstr>
      <vt:lpstr>Contents</vt:lpstr>
      <vt:lpstr>TextView</vt:lpstr>
      <vt:lpstr>TextView for text</vt:lpstr>
      <vt:lpstr>Formatting text in string resource</vt:lpstr>
      <vt:lpstr>Creating TextView in XML</vt:lpstr>
      <vt:lpstr>Common TextView attributes</vt:lpstr>
      <vt:lpstr>Formatting active web links</vt:lpstr>
      <vt:lpstr>Creating TextView in Java code</vt:lpstr>
      <vt:lpstr>ScrollView</vt:lpstr>
      <vt:lpstr>What about large amounts of text?</vt:lpstr>
      <vt:lpstr>ScrollView for scrolling content</vt:lpstr>
      <vt:lpstr>ScrollView layout with one TextView</vt:lpstr>
      <vt:lpstr>ScrollView layout with a view group</vt:lpstr>
      <vt:lpstr>ScrollView with image and button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LUONG HOANG LAM 20183780</cp:lastModifiedBy>
  <cp:revision>1</cp:revision>
  <dcterms:modified xsi:type="dcterms:W3CDTF">2022-02-18T17:58:04Z</dcterms:modified>
</cp:coreProperties>
</file>