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5.xml" ContentType="application/vnd.openxmlformats-officedocument.presentationml.notesSlide+xml"/>
  <Override PartName="/ppt/ink/ink19.xml" ContentType="application/inkml+xml"/>
  <Override PartName="/ppt/notesSlides/notesSlide16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notesSlides/notesSlide25.xml" ContentType="application/vnd.openxmlformats-officedocument.presentationml.notesSlide+xml"/>
  <Override PartName="/ppt/ink/ink145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notesSlides/notesSlide33.xml" ContentType="application/vnd.openxmlformats-officedocument.presentationml.notesSlide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notesSlides/notesSlide34.xml" ContentType="application/vnd.openxmlformats-officedocument.presentationml.notesSlide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5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Open Sans" panose="020B0606030504020204" pitchFamily="34" charset="0"/>
      <p:regular r:id="rId57"/>
      <p:bold r:id="rId58"/>
      <p:italic r:id="rId59"/>
      <p:boldItalic r:id="rId60"/>
    </p:embeddedFont>
    <p:embeddedFont>
      <p:font typeface="Roboto" panose="02000000000000000000" pitchFamily="2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font" Target="fonts/font9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7.fntdata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5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0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24575,'0'-3'0,"0"1"0,1-1 0,-1 1 0,1-1 0,0 1 0,0-1 0,0 1 0,0 0 0,0 0 0,0-1 0,1 1 0,-1 0 0,1 0 0,0 0 0,-1 1 0,1-1 0,0 0 0,3-2 0,44-26 0,-34 22 0,19-11 0,0 2 0,1 1 0,54-17 0,25-10 0,-101 38 0,14-7-341,2 2 0,-1 0-1,50-8 1,-61 16-6485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1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24575,'0'3'0,"0"5"0,0 3 0,0 5 0,0 4 0,0 3 0,3-2 0,1-2 0,0-1 0,0 3 0,-2 1 0,3-2 0,0-9 0,3-6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17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24575,'7'0'0,"4"0"0,5 0 0,2 0 0,5 0 0,2 0 0,0 0 0,-2 0 0,3 0 0,-1 0 0,-1 0 0,-1 0 0,2 0 0,0 0 0,-1 0 0,-5 0-8191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17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24575,'0'7'0,"0"4"0,0 5 0,0 2 0,0 5 0,0 2 0,0-1 0,0 0 0,0-8 0,6-7 0,3-11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1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24575,'0'3'0,"0"5"0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1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24575,'1'19'0,"0"-1"0,1 1 0,1-1 0,1 1 0,0-1 0,2-1 0,0 1 0,1-1 0,0 0 0,1 0 0,16 22 0,-23-37 0,-1-1 0,1 0 0,0 0 0,0 0 0,0 0 0,0 0 0,0 0 0,0 0 0,0 0 0,0 0 0,0-1 0,0 1 0,0 0 0,1-1 0,-1 1 0,0-1 0,0 1 0,1-1 0,-1 0 0,0 1 0,1-1 0,-1 0 0,3 0 0,-3-1 0,1 1 0,-1-1 0,0 0 0,1 1 0,-1-1 0,0 0 0,0 0 0,1 0 0,-1 0 0,0 0 0,0-1 0,0 1 0,0 0 0,0 0 0,0-1 0,-1 1 0,2-2 0,3-10 0,0 1 0,-1-1 0,5-23 0,-8 30 0,6-31 0,-6 27 0,0 1 0,1 0 0,0-1 0,1 1 0,4-11 0,7-17-1365,-9 18-5461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1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24575,'0'7'0,"0"4"0,0 5 0,0 2 0,0 5 0,0 2 0,0-1 0,0 0 0,0 1 0,0 1 0,7-5 0,2-9 0,-1-10 0,-1-8 0,-3-7 0,3-1 0,-1 2-8191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1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19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24575,'0'347'0,"0"-342"9,0 0 1,0-1-1,1 1 0,0-1 0,-1 1 1,2-1-1,-1 1 0,0-1 0,1 0 0,0 1 1,0-1-1,5 7 0,-5-8-92,0 0 1,1-1-1,-1 0 1,1 1-1,0-1 1,0 0-1,0 0 1,0-1-1,0 1 1,0-1-1,0 1 1,0-1-1,0 0 1,1 0-1,-1 0 1,1-1-1,5 1 1,11 0-6744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2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24575,'106'-1'0,"116"3"0,-220-3 0,0 1 0,0 1 0,0-1 0,0 0 0,0 0 0,-1 0 0,1 1 0,0-1 0,0 1 0,-1 0 0,1-1 0,0 1 0,-1 0 0,1 0 0,-1 0 0,1 0 0,-1 0 0,1 1 0,-1-1 0,0 0 0,1 1 0,-1-1 0,0 1 0,0-1 0,0 1 0,0-1 0,0 1 0,-1 0 0,2 1 0,-1 4 0,-1-1 0,1 1 0,-1 0 0,0-1 0,-1 1 0,-1 11 0,-1-1 0,1 5 0,-1-10 0,1 0 0,1 0 0,1 1 0,-1-1 0,2 0 0,0 1 0,4 18 0,-5-29 0,0-1 0,0 0 0,1 0 0,-1 0 0,1 0 0,-1 0 0,1 0 0,-1 0 0,1 1 0,0-2 0,0 1 0,-1 0 0,1 0 0,0 0 0,0 0 0,0 0 0,0-1 0,0 1 0,0 0 0,0-1 0,0 1 0,0-1 0,0 1 0,0-1 0,1 1 0,-1-1 0,2 0 0,-1 0 0,1 0 0,-1-1 0,0 1 0,1-1 0,-1 0 0,0 0 0,0 0 0,0 0 0,0 0 0,0 0 0,0-1 0,0 1 0,2-2 0,7-7 0,-2 0 0,1 0 0,12-18 0,-15 14 0,0 0 0,-1-1 0,-1 1 0,0-1 0,-1 0 0,-1 0 0,2-17 0,-6 509 0,1-468 0,-1 1 0,-1-1 0,0 0 0,0 0 0,0-1 0,-1 1 0,-6 10 0,-32 57 0,40-75 0,1 1 0,-1-1 0,0 0 0,1 1 0,-1-1 0,0 0 0,0 0 0,0 1 0,0-1 0,0 0 0,-1 0 0,1 0 0,0 0 0,0-1 0,-1 1 0,1 0 0,0 0 0,-1-1 0,1 1 0,-1-1 0,1 1 0,-1-1 0,1 0 0,-1 1 0,1-1 0,-1 0 0,1 0 0,-1 0 0,1 0 0,-1-1 0,1 1 0,-1 0 0,1 0 0,-1-1 0,1 1 0,-1-1 0,1 0 0,-1 1 0,1-1 0,0 0 0,-2-1 0,-1-1 0,1 0 0,0 0 0,0 0 0,0 0 0,1-1 0,-1 1 0,1-1 0,0 0 0,0 0 0,0 0 0,1 0 0,-1 0 0,1 0 0,-1-4 0,0-4 0,0 0 0,1 0 0,0 0 0,1 0 0,0 0 0,1 0 0,0 0 0,1 1 0,1-1 0,-1 0 0,2 1 0,0-1 0,0 1 0,1 0 0,0 1 0,1-1 0,1 1 0,-1 0 0,1 0 0,1 1 0,0 0 0,0 1 0,19-16 0,15-17 115,-34 32-485,0 0 0,0 1 0,12-9 0,-5 6-6456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21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24575,'23'27'0,"-16"-13"0,-2 0 0,1 0 0,-2 0 0,0 1 0,-1-1 0,2 25 0,-2-9 0,-2 0 0,-4 39 0,1-53 0,-1 1 0,-7 20 0,6-109 0,6 49 0,1 0 0,2 1 0,0-1 0,1 1 0,2 0 0,14-30 0,-20 48 0,1 0 0,-1 0 0,1 0 0,0 0 0,1 1 0,-1-1 0,1 1 0,-1 0 0,8-5 0,-10 8 0,-1-1 0,1 0 0,0 1 0,0-1 0,0 1 0,0-1 0,0 1 0,0 0 0,0-1 0,0 1 0,0 0 0,0 0 0,0 0 0,1 0 0,-1 0 0,0 0 0,0 0 0,0 0 0,0 0 0,0 0 0,0 0 0,0 1 0,0-1 0,0 1 0,0-1 0,0 0 0,0 1 0,0 0 0,0-1 0,0 1 0,-1 0 0,1-1 0,0 1 0,0 0 0,-1 0 0,1-1 0,0 1 0,-1 0 0,1 0 0,-1 0 0,1 0 0,-1 0 0,1 0 0,-1 0 0,0 0 0,0 0 0,1 2 0,2 12 0,0 1 0,-2-1 0,1 1 0,-2-1 0,0 1 0,-3 18 0,3-33 0,0-29 0,0 21 0,-1 1 0,1-1 0,1 1 0,-1-1 0,1 1 0,0 0 0,0-1 0,1 1 0,0 0 0,0 0 0,0 0 0,1 0 0,0 0 0,0 1 0,0-1 0,5-5 0,-3 6 0,0-1 0,0 1 0,0 0 0,1 1 0,-1-1 0,1 1 0,13-7 0,-17 11 0,0-1 0,0 1 0,0-1 0,0 1 0,0-1 0,1 1 0,-1 0 0,0 0 0,0 0 0,0 0 0,0 1 0,1-1 0,-1 1 0,0-1 0,0 1 0,0 0 0,0-1 0,0 1 0,0 0 0,0 0 0,0 1 0,-1-1 0,1 0 0,0 1 0,-1-1 0,1 1 0,-1-1 0,1 1 0,-1 0 0,2 3 0,3 3 0,-1 1 0,-1 0 0,1 1 0,-1-1 0,-1 1 0,0 0 0,-1 0 0,2 10 0,-1-5 0,1 0 0,8 20 0,-11-34 4,-1 1 0,0-1-1,1 0 1,0 1 0,-1-1 0,1 0-1,0 0 1,0 0 0,-1 0 0,1 0-1,0 0 1,0 0 0,0 0 0,0 0-1,0 0 1,1 0 0,-1 0 0,0-1-1,0 1 1,0 0 0,1-1 0,-1 1-1,0-1 1,1 0 0,-1 1 0,0-1-1,1 0 1,-1 0 0,1 0 0,-1 0-1,2 0 1,1-1-139,0 0 0,-1-1 0,1 1 0,0-1 0,-1 0 0,0 0 0,1 0 0,-1 0 0,0-1 0,3-2 0,4-4-6691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22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 24575,'-1'1'0,"0"-1"0,0 1 0,0-1 0,1 1 0,-1 0 0,0-1 0,0 1 0,1 0 0,-1-1 0,0 1 0,1 0 0,-1 0 0,1 0 0,-1 0 0,1-1 0,0 1 0,-1 0 0,1 0 0,0 0 0,-1 0 0,1 0 0,0 0 0,0 0 0,0 1 0,-4 28 0,4-27 0,-4 42 0,6 79 0,-2-123 0,0 1 0,0-1 0,0 1 0,0-1 0,0 0 0,0 1 0,1-1 0,-1 1 0,0-1 0,1 0 0,-1 1 0,1-1 0,0 0 0,-1 1 0,1-1 0,0 0 0,0 0 0,0 0 0,0 0 0,0 0 0,0 0 0,2 2 0,-2-3 0,0 0 0,1 0 0,-1 0 0,0 0 0,1 0 0,-1 0 0,0 0 0,0 0 0,1 0 0,-1-1 0,0 1 0,0-1 0,1 1 0,-1-1 0,0 1 0,0-1 0,0 1 0,0-1 0,2-1 0,5-5 0,0 0 0,0 0 0,-1-1 0,0 0 0,6-9 0,1-6 0,0 0 0,12-32 0,-14 29 0,22-37 0,-34 63 0,0 0 0,0 0 0,0-1 0,1 1 0,-1 0 0,0-1 0,0 1 0,0 0 0,0 0 0,0-1 0,1 1 0,-1 0 0,0 0 0,0 0 0,0-1 0,1 1 0,-1 0 0,0 0 0,0 0 0,0 0 0,1-1 0,-1 1 0,0 0 0,1 0 0,-1 0 0,0 0 0,0 0 0,1 0 0,-1 0 0,0 0 0,1 0 0,-1 0 0,0 0 0,0 0 0,1 0 0,-1 0 0,0 0 0,1 0 0,-1 0 0,0 0 0,0 0 0,1 1 0,5 13 0,-3 21 0,-4 62 0,2 29 0,-1-124 0,0 1 0,0-1 0,0 0 0,0 1 0,1-1 0,-1 0 0,1 0 0,0 1 0,0-1 0,-1 0 0,1 0 0,1 0 0,-1 0 0,0 0 0,0 0 0,1 0 0,-1-1 0,1 1 0,0 0 0,-1-1 0,1 1 0,0-1 0,3 2 0,-2-2 0,1 0 0,-1 0 0,1 0 0,-1-1 0,1 1 0,-1-1 0,1 0 0,0 0 0,-1 0 0,1 0 0,0-1 0,-1 1 0,6-3 0,3 0 0,0-2 0,1 0 0,-2 0 0,1-1 0,-1 0 0,0-1 0,16-12 0,3-6-1365,-14 13-5461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1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2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24575,'-1'11'0,"-1"-1"0,0-1 0,0 1 0,-1 0 0,0 0 0,-1-1 0,-5 11 0,-7 20 0,13-31 0,1-1 0,0 1 0,1-1 0,0 1 0,1 16 0,0-23 0,0 0 0,0-1 0,0 1 0,0-1 0,1 1 0,-1 0 0,1-1 0,-1 1 0,1-1 0,0 1 0,-1-1 0,1 1 0,0-1 0,0 0 0,0 1 0,2 0 0,-2-1 0,0 0 0,0-1 0,0 1 0,0-1 0,1 0 0,-1 1 0,0-1 0,1 0 0,-1 0 0,0 0 0,0 0 0,1 0 0,-1 0 0,0 0 0,0 0 0,1 0 0,-1-1 0,0 1 0,0-1 0,1 1 0,-1-1 0,0 1 0,0-1 0,2 0 0,3-3 8,0 0 0,-1 0 0,1 0 0,-1-1 0,1 0 0,-2 0 0,1 0 0,0 0 0,-1-1 0,0 0 0,0 0 0,-1 0 0,0 0 0,4-10 0,0-3-379,-1 0-1,-1 0 1,5-38 0,-8 40-6455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23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24575,'4'3'0,"0"0"0,0 0 0,0 0 0,-1 0 0,1 0 0,-1 1 0,0 0 0,0-1 0,5 9 0,-2 0 0,-1-1 0,0 0 0,-1 1 0,0 0 0,-1 0 0,0 1 0,-1-1 0,1 14 0,-1 89 0,-3-85 0,1-51 0,1 0 0,0 0 0,7-31 0,-5 43 0,-1 0 0,1 0 0,1 0 0,0 0 0,0 0 0,1 1 0,0 0 0,0 0 0,1 0 0,7-8 0,-8 11 0,0 0 0,0 0 0,1 0 0,-1 0 0,1 1 0,0 0 0,0 0 0,8-3 0,-12 7 0,-1-1 0,1 1 0,0-1 0,0 1 0,0 0 0,-1 0 0,1 0 0,0 0 0,0 0 0,0 0 0,0 0 0,-1 1 0,1-1 0,0 1 0,0-1 0,0 1 0,-1-1 0,1 1 0,0 0 0,-1 0 0,1 0 0,-1 0 0,1 0 0,-1 1 0,0-1 0,1 0 0,-1 0 0,0 1 0,0-1 0,0 1 0,0-1 0,0 1 0,0 0 0,0-1 0,-1 1 0,1 0 0,0 2 0,4 9 0,-1 1 0,0 0 0,-2 0 0,1 0 0,0 20 0,-2-19 0,0-1 0,1 0 0,1 0 0,0 0 0,7 18 0,-8-29 0,-1 0 0,0-1 0,1 1 0,0-1 0,-1 1 0,1-1 0,0 0 0,0 0 0,0 1 0,1-1 0,-1-1 0,0 1 0,1 0 0,-1-1 0,1 1 0,0-1 0,-1 0 0,1 1 0,0-1 0,0-1 0,0 1 0,0 0 0,0-1 0,0 1 0,0-1 0,0 0 0,0 0 0,0 0 0,0-1 0,0 1 0,0-1 0,3-1 0,-1 1 0,-1 0 0,0-1 0,0 1 0,0-1 0,0 0 0,0 0 0,0-1 0,0 1 0,-1-1 0,1 0 0,-1 0 0,0 0 0,0-1 0,0 1 0,0-1 0,0 1 0,-1-1 0,0 0 0,0 0 0,0 0 0,2-5 0,-2 0-124,-1 1 0,1-1 0,-1 0 0,-1 0 0,0 0 0,0 1-1,0-1 1,-1 0 0,-1 0 0,-2-9 0,-1 2-6702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24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24575,'1'-2'0,"-1"0"0,1 0 0,0 0 0,0 0 0,0 0 0,0 0 0,0 0 0,1 1 0,-1-1 0,1 0 0,-1 1 0,1-1 0,-1 1 0,4-3 0,26-18 0,-16 14 0,0 0 0,0 1 0,1 1 0,0 0 0,0 2 0,0-1 0,1 2 0,25-2 0,-41 5 0,0 0 0,0 0 0,0 0 0,0 0 0,0 0 0,0 0 0,0 0 0,0 1 0,0-1 0,0 0 0,0 1 0,0-1 0,0 1 0,0-1 0,0 1 0,0 0 0,0-1 0,0 1 0,-1 0 0,1-1 0,0 1 0,-1 0 0,1 0 0,0 0 0,-1 0 0,1 0 0,-1 0 0,0 0 0,1 1 0,7 36 0,-2-9 0,-5-27-65,0 0 0,0 0 0,0 0 0,0 0 0,1 0 0,-1 0 0,1 0 0,-1 0 0,1-1 0,0 1 0,0-1 0,-1 1 0,1-1 0,0 0 0,0 1 0,1-1 0,-1 0 0,0 0 0,0-1 0,4 2 0,6-2-6761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2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24575,'-1'20'0,"-1"-1"0,-1 0 0,0-1 0,-1 1 0,-2 0 0,0-1 0,0 0 0,-2-1 0,0 1 0,-17 25 0,20-33-124,1 0 0,0 0 0,1 0 0,0 0 0,1 1 0,0-1-1,0 1 1,1 0 0,1-1 0,0 15 0,0-5-6702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25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24575,'1'-3'0,"0"0"0,0 0 0,1 1 0,-1-1 0,0 0 0,1 0 0,0 1 0,0-1 0,3-3 0,7-11 0,-9 11 0,1-1 0,0 1 0,1 1 0,0-1 0,0 1 0,0 0 0,0 0 0,1 0 0,0 1 0,0 0 0,0 0 0,0 0 0,1 1 0,-1 0 0,1 0 0,0 1 0,0 0 0,0 0 0,0 0 0,0 1 0,0 0 0,1 1 0,-1-1 0,0 1 0,0 1 0,1 0 0,-1 0 0,0 0 0,0 1 0,0-1 0,0 2 0,0-1 0,-1 1 0,13 7 0,-15-7 0,1 1 0,-1 0 0,-1 0 0,1 0 0,-1 1 0,1-1 0,-1 1 0,0 0 0,-1 0 0,1 0 0,-1 0 0,0 0 0,-1 1 0,1-1 0,-1 0 0,0 1 0,1 6 0,-1 11 0,0 0 0,-6 44 0,3-51 0,2-6 0,-2 0 0,1 0 0,-2 0 0,1 0 0,-1-1 0,-9 19 0,12-28 0,0 0 0,0 1 0,0-1 0,0 0 0,0 1 0,0-1 0,0 0 0,-1 1 0,1-1 0,0 0 0,0 1 0,0-1 0,-1 0 0,1 0 0,0 1 0,0-1 0,-1 0 0,1 0 0,0 0 0,0 1 0,-1-1 0,1 0 0,0 0 0,-1 0 0,1 0 0,0 0 0,-1 1 0,1-1 0,0 0 0,-1 0 0,1 0 0,0 0 0,-1 0 0,-4-11 0,5-20 0,8-1 0,1 1 0,2 0 0,17-34 0,-27 61 0,1 1 0,0-1 0,0 0 0,1 1 0,-1-1 0,1 1 0,0 0 0,0 0 0,0 0 0,0 0 0,0 0 0,1 1 0,-1 0 0,1-1 0,3-1 0,-5 4 0,0-1 0,-1 1 0,1-1 0,0 1 0,0 0 0,-1 0 0,1 0 0,0 0 0,0 0 0,0 0 0,-1 0 0,1 1 0,0-1 0,-1 0 0,1 1 0,0 0 0,-1-1 0,1 1 0,0 0 0,-1 0 0,1 0 0,-1 0 0,1 0 0,-1 0 0,0 0 0,0 0 0,1 1 0,-1-1 0,0 0 0,0 1 0,0-1 0,0 1 0,0-1 0,-1 1 0,1 0 0,0 2 0,2 5 0,0 0 0,-1 0 0,0 1 0,0-1 0,-1 0 0,0 1 0,-1-1 0,0 0 0,-2 11 0,1-7 0,1 1 0,0-1 0,3 15 0,-3-27 0,0 0 0,0-1 0,0 1 0,0 0 0,0 0 0,0-1 0,0 1 0,1 0 0,-1-1 0,0 1 0,0 0 0,1-1 0,-1 1 0,0-1 0,1 1 0,-1 0 0,1-1 0,-1 1 0,1-1 0,-1 1 0,1-1 0,-1 1 0,1-1 0,-1 0 0,1 1 0,0-1 0,0 1 0,0-1 0,0 0 0,0-1 0,0 1 0,-1 0 0,1-1 0,0 1 0,0 0 0,0-1 0,0 1 0,-1-1 0,1 1 0,0-1 0,-1 1 0,1-1 0,0 0 0,-1 1 0,2-2 0,20-34 0,-21 35 0,6-18 0,1 0 0,1 1 0,14-22 0,-18 34 0,-1 1 0,1-1 0,0 1 0,0 0 0,1 0 0,0 1 0,-1-1 0,2 1 0,-1 0 0,0 1 0,1 0 0,11-4 0,-5 2 0,-3 1 0,0 0 0,0 1 0,0 1 0,17-3 0,-24 5 0,-1 0 0,0 0 0,1 0 0,-1 0 0,1 0 0,-1 1 0,1-1 0,-1 1 0,0 0 0,0 0 0,1-1 0,-1 1 0,0 1 0,0-1 0,0 0 0,0 0 0,0 1 0,0-1 0,0 1 0,0 0 0,-1 0 0,1-1 0,-1 1 0,1 0 0,1 3 0,2 6 0,-1 1 0,1 0 0,-2 0 0,0 0 0,0 1 0,-1-1 0,-1 1 0,0-1 0,-1 26 0,1 4 0,-1-40-26,0-1 0,0 1-1,0 0 1,0 0 0,0 0 0,1 0-1,-1 0 1,0 0 0,1 0 0,0-1-1,0 1 1,-1 0 0,1-1 0,0 1-1,0 0 1,0-1 0,1 1 0,-1-1-1,0 1 1,1-1 0,-1 0 0,0 0-1,1 1 1,0-1 0,-1 0 0,1 0-1,0 0 1,-1-1 0,1 1 0,0 0-1,0-1 1,0 1 0,0-1 0,-1 0-1,1 1 1,0-1 0,0 0 0,0 0-1,0 0 1,0-1 0,0 1 0,0 0-1,0-1 1,-1 1 0,1-1 0,0 1-1,0-1 1,0 0 0,-1 0 0,1 0-1,1-1 1,9-6-6800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2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10 24575,'-4'0'0,"1"0"0,-1 1 0,0 0 0,0-1 0,0 1 0,1 1 0,-1-1 0,1 0 0,-1 1 0,1 0 0,-1 0 0,1 0 0,0 0 0,-6 5 0,4-1 0,0-1 0,0 1 0,0-1 0,1 2 0,0-1 0,0 0 0,-5 12 0,6-11 0,0 0 0,1-1 0,0 1 0,0 0 0,0 0 0,1 0 0,0 0 0,0 0 0,1 0 0,0 0 0,0 1 0,1-1 0,0 0 0,0 0 0,0 0 0,1 0 0,4 10 0,-4-14 0,-1-1 0,1 1 0,0-1 0,0 0 0,0 1 0,0-1 0,1 0 0,-1 0 0,1-1 0,-1 1 0,1 0 0,-1-1 0,1 1 0,0-1 0,0 0 0,0 0 0,0 0 0,0 0 0,0-1 0,0 1 0,0-1 0,0 0 0,0 0 0,0 0 0,0 0 0,0 0 0,0-1 0,4 0 0,-1 0 0,-1-1 0,1 0 0,-1 0 0,1 0 0,-1 0 0,0-1 0,0 0 0,0 0 0,0 0 0,-1-1 0,1 1 0,-1-1 0,0 0 0,4-6 0,-2 2-76,0-1 1,-1 0-1,0-1 0,0 1 0,-1-1 0,0 0 0,-1 0 0,-1-1 1,1 1-1,-1 0 0,-1-1 0,0 1 0,-1-1 0,0 0 1,0 1-1,-1-1 0,-4-18 0,0 15-6750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26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24575,'8'0'0,"0"0"0,0 1 0,0-1 0,0 2 0,0-1 0,14 6 0,-19-6 0,0 1 0,-1-1 0,1 0 0,-1 1 0,1 0 0,-1-1 0,1 1 0,-1 0 0,0 0 0,0 1 0,0-1 0,0 0 0,-1 1 0,1-1 0,0 1 0,-1-1 0,0 1 0,0 0 0,1 0 0,-2-1 0,2 6 0,-1-4 0,0 0 0,0 1 0,0-1 0,-1 0 0,0 1 0,0-1 0,0 0 0,0 1 0,-1-1 0,1 0 0,-1 1 0,0-1 0,-1 0 0,1 0 0,-1 0 0,0 0 0,0 0 0,0 0 0,0-1 0,-1 1 0,1-1 0,-1 1 0,0-1 0,0 0 0,0 0 0,0 0 0,-1 0 0,-6 3 0,2 0-105,-1 0 0,1 0 0,-1-1 0,-1 0 0,1-1 0,-1 0 0,0 0 0,0-1 0,0 0 0,0-1 0,-1 0 0,-20 0 0,10-1-6721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27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24575,'2'0'0,"1"0"0,-1 0 0,0 0 0,1 0 0,-1 1 0,0-1 0,1 1 0,-1 0 0,0 0 0,0 0 0,0 0 0,0 0 0,0 0 0,0 0 0,0 0 0,0 1 0,0-1 0,-1 1 0,1 0 0,1 2 0,-1-1 0,0 0 0,0 0 0,-1 0 0,1 0 0,-1 1 0,0-1 0,0 1 0,0-1 0,-1 1 0,1-1 0,-1 1 0,0 4 0,0-2 0,0-1 0,0 0 0,-1 0 0,0 1 0,0-1 0,0 0 0,-1 0 0,1 0 0,-1 0 0,0 0 0,-1 0 0,1-1 0,-1 1 0,0-1 0,0 0 0,-1 1 0,1-1 0,-6 4 0,-10 4-90,-39 17-1,37-19-1093,6-3-5642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15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24575,'372'0'0,"-363"0"0,0-2 0,0 1 0,1-1 0,-1 0 0,0-1 0,11-5 0,-9 4 0,0 0 0,0 0 0,0 1 0,12-1 0,219 1 0,-125 5 0,432-2 0,-528-1 0,0-1 0,22-5 0,38-3 0,249 10 85,-158 1-1535,-151-1-5376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15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24575,'1'49'0,"0"-22"0,-1-1 0,-1 1 0,-8 44 0,6-61 21,0 0-1,-1 0 1,-1 0-1,0-1 0,-6 10 1,5-9-319,0 0 1,1 0-1,0 0 1,-5 17-1,6-9-6528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1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0 469 24575,'0'-1'0,"1"-1"0,-1 1 0,1-1 0,-1 1 0,1-1 0,0 1 0,0-1 0,0 1 0,-1 0 0,1 0 0,1-1 0,-1 1 0,0 0 0,0 0 0,2-2 0,27-18 0,-15 10 0,20-17 0,-20 17 0,-1-1 0,0 0 0,0 0 0,-2-2 0,1 1 0,15-25 0,-15 17 0,-7 12 0,1 0 0,-2-1 0,1 0 0,-1 0 0,-1 0 0,0-1 0,0 0 0,-1 1 0,-1-1 0,1-1 0,-1-11 0,-1 9 0,-1-44 0,0 56 0,0 0 0,0-1 0,0 1 0,-1 0 0,1 0 0,-1-1 0,0 1 0,1 0 0,-1 0 0,0 0 0,0 0 0,-1 0 0,1 0 0,0 0 0,-1 0 0,1 1 0,-1-1 0,1 0 0,-1 1 0,-2-2 0,3 3 0,0-1 0,0 1 0,0 0 0,0 0 0,0-1 0,0 1 0,0 0 0,0 0 0,0 0 0,0 0 0,0 1 0,0-1 0,0 0 0,0 0 0,0 1 0,0-1 0,0 0 0,1 1 0,-1-1 0,0 1 0,0-1 0,0 1 0,0-1 0,0 1 0,1 0 0,-1 0 0,0-1 0,1 1 0,-1 0 0,0 0 0,1 0 0,-1-1 0,1 1 0,0 0 0,-1 0 0,1 0 0,-1 0 0,1 0 0,0 1 0,-14 46 0,12-40 0,-28 95 0,9-36 0,14-39 0,2 1 0,1 0 0,1 0 0,2 0 0,1 0 0,4 37 0,-4-59 0,1 0 0,0 0 0,0-1 0,1 1 0,0 0 0,0-1 0,1 1 0,-1-1 0,1 0 0,1 0 0,4 7 0,-5-10 0,0 1 0,0-1 0,0 0 0,1-1 0,-1 1 0,1-1 0,-1 1 0,1-1 0,0 0 0,0-1 0,0 1 0,0-1 0,0 1 0,0-1 0,1 0 0,-1-1 0,0 1 0,6-1 0,0 1 0,-1-1 0,1 0 0,-1 0 0,1-1 0,-1-1 0,1 0 0,-1 0 0,0 0 0,15-7 0,-20 7 0,0-1 0,-1 1 0,1-1 0,-1 1 0,1-1 0,-1 0 0,0 0 0,0-1 0,0 1 0,-1-1 0,1 1 0,-1-1 0,0 0 0,0 0 0,0 0 0,0 0 0,-1 0 0,1 0 0,-1-1 0,0 1 0,-1 0 0,1-1 0,-1-4 0,0 9 0,2-9 0,-1 0 0,-1-1 0,0 1 0,0 0 0,-1 0 0,0 0 0,-1 0 0,1 0 0,-6-12 0,7 20 0,0 1 0,-1-1 0,1 1 0,0 0 0,-1-1 0,1 1 0,-1 0 0,1-1 0,0 1 0,-1 0 0,1-1 0,-1 1 0,1 0 0,-1 0 0,1 0 0,-1-1 0,1 1 0,-1 0 0,1 0 0,-1 0 0,1 0 0,-1 0 0,1 0 0,-1 0 0,1 0 0,-1 0 0,1 0 0,-1 0 0,1 1 0,-1-1 0,1 0 0,-1 0 0,1 0 0,-1 1 0,1-1 0,-1 0 0,1 1 0,0-1 0,-1 0 0,1 1 0,0-1 0,-1 0 0,1 1 0,0-1 0,-1 1 0,-15 19 0,12-10 0,0 1 0,1 0 0,1 0 0,-1 0 0,1 0 0,1 0 0,0 1 0,1-1 0,0 0 0,1 0 0,0 1 0,4 16 0,-4-26 0,0-1 0,0 1 0,0 0 0,0 0 0,0-1 0,0 1 0,1 0 0,-1-1 0,0 0 0,1 1 0,-1-1 0,1 0 0,0 1 0,-1-1 0,1 0 0,0 0 0,0-1 0,0 1 0,0 0 0,0 0 0,3 0 0,49 4 0,-23-2 0,8 1-682,55 0-1,-73-4-6143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1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24575,'1'-7'0,"-1"0"0,1 0 0,0 0 0,1 0 0,-1 0 0,2 1 0,-1-1 0,1 1 0,-1-1 0,2 1 0,-1 0 0,6-8 0,5-4 0,1 1 0,25-22 0,-11 10 0,-27 27 0,0 0 0,0 0 0,0 0 0,0 0 0,1 0 0,-1 1 0,0-1 0,1 1 0,-1 0 0,1-1 0,-1 1 0,1 0 0,0 1 0,0-1 0,-1 0 0,1 1 0,4-1 0,-5 1 0,-1 1 0,1 0 0,0-1 0,-1 1 0,1 0 0,-1-1 0,1 1 0,-1 0 0,1 0 0,-1 0 0,0 1 0,0-1 0,1 0 0,-1 0 0,0 1 0,0-1 0,0 0 0,0 1 0,0-1 0,-1 1 0,1 0 0,0-1 0,-1 1 0,1-1 0,-1 1 0,0 0 0,1-1 0,-1 1 0,0 2 0,15 76-1365,-12-61-5461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1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24575,'-5'0'0,"-1"0"0,1 1 0,0 0 0,0 0 0,0 0 0,0 1 0,0 0 0,0-1 0,1 2 0,-1-1 0,0 1 0,1-1 0,0 1 0,0 0 0,0 1 0,0-1 0,0 1 0,1 0 0,-1-1 0,1 2 0,-4 5 0,2-2 0,0 1 0,1-1 0,0 1 0,1 0 0,0 1 0,0-1 0,1 0 0,0 1 0,0-1 0,0 16 0,2-13 0,0-4 0,-1 1 0,2-1 0,-1 0 0,1 0 0,4 17 0,-5-23 0,1 0 0,0 0 0,1 1 0,-1-1 0,0 0 0,1 0 0,-1 0 0,1-1 0,-1 1 0,1 0 0,0 0 0,0-1 0,0 1 0,0-1 0,0 0 0,0 1 0,0-1 0,0 0 0,0 0 0,1-1 0,-1 1 0,0 0 0,1-1 0,-1 1 0,4-1 0,16 3 0,1-2 0,-1-1 0,1 0 0,0-2 0,-1 0 0,28-8 0,-39 6 0,0-1 0,0 0 0,-1-1 0,1 0 0,-2-1 0,1 0 0,10-10 0,5-2 0,-25 19 0,16-12 0,-1 0 0,20-21 0,-32 30 0,-1 1 0,1-1 0,-1 1 0,0-1 0,0 0 0,0 0 0,0 0 0,0 0 0,-1 0 0,1 0 0,-1-1 0,0 1 0,0 0 0,0-1 0,-1 1 0,1-1 0,-1 1 0,1-1 0,-1 1 0,-1 0 0,1-1 0,-1-3 0,1 6 0,0 0 0,0 1 0,0-1 0,0 1 0,-1-1 0,1 0 0,0 1 0,-1-1 0,1 1 0,0-1 0,-1 0 0,1 1 0,-1-1 0,1 1 0,0-1 0,-1 1 0,1 0 0,-1-1 0,0 1 0,1-1 0,-1 1 0,1 0 0,-1-1 0,0 1 0,1 0 0,-1 0 0,1 0 0,-1-1 0,-1 1 0,1 1 0,-1-1 0,1 0 0,0 1 0,-1-1 0,1 1 0,0 0 0,0-1 0,-1 1 0,1 0 0,0 0 0,0 0 0,0 0 0,-1 1 0,-3 3 0,0 1 0,1 0 0,0 0 0,-5 9 0,3 0 0,0 0 0,1 0 0,1 0 0,0 1 0,1 0 0,1 0 0,0 0 0,2 0 0,-1 0 0,2 0 0,3 19 0,-4-35 0,0 1 0,0-1 0,0 1 0,0-1 0,0 1 0,0-1 0,0 1 0,0-1 0,0 1 0,0-1 0,1 1 0,-1-1 0,0 1 0,0-1 0,1 1 0,-1-1 0,0 1 0,1-1 0,-1 0 0,0 1 0,1-1 0,-1 0 0,0 1 0,1-1 0,-1 0 0,1 1 0,-1-1 0,1 0 0,-1 0 0,1 0 0,-1 1 0,1-1 0,-1 0 0,1 0 0,0 0 0,20-10 0,-15 6 0,-1-1 0,0 0 0,0 0 0,0 0 0,3-6 0,27-60 0,-26 49 0,2 1 0,17-29 0,-25 45-170,0 0-1,0 0 0,-1 0 1,0 0-1,0 0 0,0 0 1,2-11-1,-1-2-6655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1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24575,'1'13'0,"0"0"0,6 25 0,2 20 0,-9-42 0,0-12 0,-1 0 0,1 0 0,0 0 0,0 0 0,1 0 0,-1 0 0,1 1 0,0-2 0,0 1 0,0 0 0,0 0 0,3 4 0,-3-8 0,1-1 0,-1 0 0,0 0 0,0 0 0,0-1 0,1 1 0,-1 0 0,0 0 0,0-1 0,-1 1 0,1 0 0,0-1 0,0 1 0,-1-1 0,2-2 0,8-21 0,18-40 0,-25 61 0,-1-1 0,1 1 0,0 0 0,0 0 0,1 0 0,-1 0 0,1 0 0,0 1 0,0 0 0,8-6 0,-12 9 0,1 0 0,0-1 0,0 1 0,-1 0 0,1 0 0,0 0 0,-1 0 0,1 0 0,0 0 0,0 0 0,-1 0 0,1 0 0,0 0 0,-1 0 0,1 1 0,0-1 0,0 0 0,-1 0 0,1 1 0,0-1 0,-1 0 0,1 1 0,-1-1 0,1 1 0,-1-1 0,1 1 0,-1-1 0,1 1 0,-1-1 0,1 1 0,-1 0 0,1-1 0,-1 1 0,0-1 0,1 1 0,-1 0 0,0-1 0,0 1 0,0 0 0,1 0 0,-1-1 0,0 1 0,0 0 0,0 0 0,0 1 0,4 37 0,-4-38 0,1 19-119,-2-11 5,1 0 1,0 0 0,1 1 0,0-1-1,0-1 1,1 1 0,0 0 0,1 0-1,0-1 1,5 11 0,2-5-6713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1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24575,'2'21'0,"0"0"0,1 0 0,1 0 0,1-1 0,1 1 0,1-1 0,15 30 0,-21-47 0,0 0 0,1 0 0,-1 0 0,1 0 0,0-1 0,0 1 0,0-1 0,0 1 0,0-1 0,0 0 0,1 0 0,-1 0 0,1 0 0,0 0 0,-1 0 0,1-1 0,0 1 0,0-1 0,0 0 0,0 0 0,0 0 0,0 0 0,0-1 0,1 1 0,-1-1 0,0 0 0,0 0 0,4 0 0,-2-1 0,0 0 0,0-1 0,0 0 0,0 0 0,0 0 0,-1 0 0,1-1 0,-1 0 0,0 0 0,1 0 0,-2 0 0,1-1 0,0 1 0,-1-1 0,1 0 0,4-8 0,21-30 0,68-94 0,-84 123-1365,0 3-5461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20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24575,'7'-1'0,"1"0"0,0-1 0,-1 1 0,0-2 0,1 1 0,-1-1 0,0 0 0,0 0 0,0-1 0,-1 0 0,0 0 0,1-1 0,9-9 0,-10 9 0,0-1 0,-1 1 0,0-1 0,0 0 0,0 0 0,-1-1 0,0 1 0,0-1 0,0 0 0,-1 0 0,0 0 0,-1 0 0,4-15 0,-6 21 0,0 0 0,1 0 0,-1 0 0,0 0 0,0 0 0,0 0 0,0 0 0,0 0 0,0 1 0,0-1 0,0 0 0,-1 0 0,1 0 0,0 0 0,0 0 0,-1 0 0,1 0 0,-1 0 0,1 1 0,-1-1 0,1 0 0,-1 0 0,1 1 0,-1-1 0,0 0 0,1 1 0,-1-1 0,-1-1 0,1 2 0,0 0 0,0 0 0,0 1 0,0-1 0,1 0 0,-1 0 0,0 0 0,0 1 0,0-1 0,0 0 0,1 1 0,-1-1 0,0 1 0,0-1 0,1 1 0,-1-1 0,0 1 0,1 0 0,-1-1 0,1 1 0,-1 0 0,0-1 0,1 1 0,0 0 0,-1 0 0,1-1 0,-1 1 0,1 0 0,-1 1 0,-4 12 0,-1 0 0,2 1 0,0-1 0,1 1 0,0 0 0,1 0 0,1 0 0,0 0 0,1 0 0,3 29 0,-3-42 0,1 0 0,-1 0 0,0 0 0,1 1 0,-1-1 0,1 0 0,0 0 0,0 0 0,0 0 0,0 0 0,0 0 0,0 0 0,0-1 0,1 1 0,-1 0 0,1-1 0,-1 1 0,1 0 0,0-1 0,0 0 0,-1 1 0,1-1 0,0 0 0,0 0 0,0 0 0,0 0 0,0-1 0,1 1 0,-1-1 0,0 1 0,0-1 0,0 1 0,0-1 0,1 0 0,-1 0 0,0 0 0,0-1 0,1 1 0,-1 0 0,0-1 0,0 1 0,3-2 0,0 0 0,1 0 0,-1 0 0,0 0 0,0 0 0,0-1 0,-1 0 0,1 0 0,-1 0 0,1-1 0,-1 1 0,0-1 0,-1 0 0,1-1 0,0 1 0,-1 0 0,4-7 0,-7 9 0,3-5 0,0 0 0,1 0 0,0 1 0,0-1 0,7-8 0,-10 14 0,0 0 0,0-1 0,0 1 0,0 0 0,1 1 0,-1-1 0,0 0 0,1 0 0,-1 0 0,0 1 0,1-1 0,-1 1 0,1-1 0,-1 1 0,1 0 0,-1-1 0,1 1 0,-1 0 0,1 0 0,-1 0 0,1 0 0,-1 0 0,1 0 0,-1 1 0,1-1 0,-1 0 0,0 1 0,1-1 0,-1 1 0,1 0 0,-1-1 0,0 1 0,1 0 0,1 2 0,-1-1 0,1 0 0,-1 0 0,0 0 0,0 1 0,-1-1 0,1 1 0,-1 0 0,1-1 0,-1 1 0,0 0 0,0 0 0,0 0 0,0 0 0,0 0 0,-1 0 0,1 0 0,-1 4 0,0 60 0,-1-46 0,-6 23 0,5-36 0,0 1 0,1-1 0,0 0 0,0 11 0,1-18 0,0-1 0,0 0 0,0 0 0,0 1 0,0-1 0,0 0 0,0 0 0,0 0 0,0 1 0,0-1 0,0 0 0,0 0 0,0 1 0,0-1 0,0 0 0,1 0 0,-1 0 0,0 1 0,0-1 0,0 0 0,0 0 0,0 0 0,0 0 0,1 1 0,-1-1 0,0 0 0,0 0 0,0 0 0,1 0 0,-1 0 0,0 0 0,0 1 0,0-1 0,1 0 0,-1 0 0,0 0 0,0 0 0,1 0 0,8-6 0,12-19 0,-16 19 0,35-39-1365,-22 23-5461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20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24575,'-2'120'0,"5"131"0,4-219-1365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21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24575,'480'0'-1365,"-458"0"-5461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21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24575,'-2'122'0,"5"132"0,-3-248 0,0 0 0,1 0 0,0 0 0,0-1 0,1 1 0,-1 0 0,1-1 0,1 1 0,-1-1 0,1 1 0,6 9 0,-5-12 0,-1 1 0,1-1 0,0 1 0,0-1 0,0 0 0,1 0 0,-1-1 0,1 0 0,-1 1 0,1-1 0,0-1 0,0 1 0,10 1 0,-9-2 11,1 0 0,0 0 0,0-1 0,0 0 0,0 0 0,0 0-1,0-1 1,0 0 0,-1-1 0,11-3 0,-13 4-85,0 0-1,0-1 1,-1 0 0,1 0 0,0 0-1,-1 0 1,0-1 0,0 1 0,1-1-1,-1 0 1,-1 0 0,1 0 0,0 0-1,-1-1 1,0 1 0,0 0 0,0-1-1,0 0 1,1-3 0,2-9-6752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2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24575,'3'0'0,"8"0"0,5 0 0,4 0 0,0 0 0,5 0 0,0 0 0,0 0 0,-1 0 0,1 0 0,0 0 0,-1 0 0,-4 0-8191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2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24575,'-2'115'0,"5"123"0,-4-237 0,1 1 0,0 0 0,0-1 0,0 1 0,0 0 0,1 0 0,-1-1 0,0 1 0,1 0 0,-1-1 0,1 1 0,0-1 0,-1 1 0,1-1 0,0 1 0,0-1 0,0 1 0,0-1 0,0 0 0,0 1 0,0-1 0,1 0 0,-1 0 0,2 1 0,-1-2 0,-1 0 0,1 1 0,0-1 0,0-1 0,-1 1 0,1 0 0,0 0 0,-1-1 0,1 1 0,-1-1 0,1 1 0,0-1 0,-1 0 0,1 1 0,-1-1 0,1 0 0,-1 0 0,0 0 0,2-2 0,5-3 0,-1-1 0,0 0 0,-1 0 0,1 0 0,-2-1 0,1 0 0,5-11 0,22-40 18,-25 47-216,-1 0 1,0 0-1,-1-1 1,0 0-1,-1 0 1,4-18-1,-6 12-6628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17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19 352 24575,'-1'15'0,"-1"0"0,-5 23 0,5-28 0,0-1 0,0 1 0,1 0 0,0 0 0,0-1 0,1 1 0,3 17 0,-3-27 0,0 0 0,0 0 0,0 0 0,0 1 0,0-1 0,0 0 0,0 0 0,0 0 0,0 1 0,0-1 0,0 0 0,0 0 0,0 0 0,0 0 0,0 1 0,0-1 0,0 0 0,1 0 0,-1 0 0,0 0 0,0 1 0,0-1 0,0 0 0,0 0 0,1 0 0,-1 0 0,0 0 0,0 0 0,0 1 0,0-1 0,1 0 0,-1 0 0,0 0 0,0 0 0,0 0 0,1 0 0,-1 0 0,0 0 0,0 0 0,0 0 0,0 0 0,1 0 0,-1 0 0,0 0 0,0 0 0,0 0 0,1 0 0,-1 0 0,0 0 0,0-1 0,0 1 0,1 0 0,-1 0 0,0 0 0,0 0 0,0 0 0,0 0 0,1-1 0,11-14 0,7-21 0,-14 25 0,1 1 0,0 1 0,1-1 0,0 1 0,0 0 0,12-10 0,-3 1 0,54-75 0,-62 82 0,0 0 0,-1-1 0,0 0 0,-1-1 0,0 1 0,-1-1 0,-1 0 0,0 0 0,0-1 0,-2 1 0,1-1 0,-2 1 0,0-1 0,0 0 0,-1 0 0,-4-24 0,4 36 0,-1 0 0,1 0 0,0 0 0,-1 0 0,0 0 0,1 0 0,-1 0 0,0 0 0,0 0 0,0 1 0,0-1 0,0 0 0,0 1 0,-2-3 0,2 4 0,0-1 0,0 1 0,0-1 0,1 1 0,-1-1 0,0 1 0,0 0 0,0 0 0,0-1 0,0 1 0,0 0 0,0 0 0,1 0 0,-1 0 0,0 0 0,0 0 0,0 0 0,0 0 0,0 0 0,0 0 0,-1 1 0,-1 0 0,0 1 0,0-1 0,1 1 0,-1-1 0,1 1 0,-1 0 0,1 0 0,0 0 0,0 1 0,0-1 0,0 0 0,0 1 0,0-1 0,1 1 0,-1 0 0,-1 4 0,-8 22 0,-16 32 0,17-42 0,1 0 0,1 0 0,1 1 0,0 0 0,2 1 0,0-1 0,-4 41 0,5 10 0,6 73 0,-1-48 0,0-89 0,0 0 0,1 0 0,-1 0 0,1 0 0,0 0 0,1-1 0,0 1 0,0-1 0,0 1 0,1-1 0,0 0 0,0-1 0,0 1 0,1-1 0,0 1 0,0-1 0,0-1 0,0 1 0,1-1 0,0 0 0,0 0 0,0-1 0,1 1 0,-1-1 0,1-1 0,-1 1 0,1-1 0,0-1 0,0 1 0,9 0 0,-5-1-195,0-1 0,0 0 0,0-1 0,0 0 0,-1 0 0,13-4 0,-8 0-6631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2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24575,'1'16'0,"-1"-1"0,-1 1 0,-1-1 0,0 0 0,0 1 0,-7 16 0,-11 37 0,19-63 0,-1 1 0,2-1 0,-1 0 0,1 0 0,-1 0 0,2 1 0,-1-1 0,1 0 0,2 8 0,-3-12 0,0-1 0,0 0 0,1 0 0,-1 0 0,1 0 0,-1 0 0,1 1 0,-1-1 0,1 0 0,-1 0 0,1 0 0,0 0 0,0-1 0,0 1 0,-1 0 0,1 0 0,0 0 0,0-1 0,0 1 0,0 0 0,0-1 0,0 1 0,1-1 0,-1 1 0,0-1 0,0 0 0,0 1 0,0-1 0,0 0 0,1 0 0,-1 0 0,0 0 0,0 0 0,1 0 0,-1 0 0,0 0 0,0 0 0,0-1 0,0 1 0,1 0 0,-1-1 0,0 1 0,0-1 0,0 1 0,0-1 0,2-1 0,2-1 0,1-1 0,-1 0 0,0 0 0,-1-1 0,1 1 0,-1-1 0,5-7 0,17-35-1365,-19 35-5461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23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24575,'5'0'0,"-1"0"0,1 0 0,-1 1 0,0 0 0,1 0 0,-1 0 0,0 0 0,0 0 0,1 1 0,-1 0 0,0 0 0,-1 0 0,1 1 0,0-1 0,-1 1 0,1 0 0,-1 0 0,0 0 0,0 0 0,0 0 0,0 1 0,-1-1 0,1 1 0,-1 0 0,0 0 0,0 0 0,0 0 0,2 8 0,-2-6 0,1 0 0,-2 0 0,1 0 0,-1 1 0,1-1 0,-2 0 0,1 0 0,-1 1 0,0 8 0,-1-13 0,1 0 0,0 1 0,-1-1 0,0 0 0,0 0 0,1 0 0,-1 0 0,0 0 0,-1 0 0,1 0 0,0 0 0,-1-1 0,1 1 0,-1 0 0,1-1 0,-1 1 0,0-1 0,1 1 0,-1-1 0,0 0 0,0 0 0,0 0 0,0 0 0,0 0 0,0 0 0,0-1 0,-1 1 0,1-1 0,-3 1 0,-41 2-1365,24-4-5461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2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24575,'0'3'0,"3"1"0,8 7 0,5 1 0,0 2 0,0-1 0,1-4 0,-2 1 0,2-2 0,2-2 0,-2 1 0,-2 0 0,1-2 0,-3 5 0,4 1 0,-2-2-8191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2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24575,'-2'3'0,"0"-1"0,0 1 0,1-1 0,-1 1 0,1 0 0,0-1 0,0 1 0,0 0 0,0 0 0,0 0 0,0 6 0,-2 37 0,2-36 0,1-4 0,0 1 0,0-1 0,0 1 0,1-1 0,0 0 0,0 1 0,1-1 0,3 10 0,-3-13 0,-1 0 0,1 0 0,0 0 0,0 0 0,0 0 0,0-1 0,1 1 0,-1-1 0,1 1 0,0-1 0,-1 0 0,1 0 0,0 0 0,0 0 0,0-1 0,0 1 0,6 1 0,48 17 0,-22-6 0,54 12 0,-69-22 0,31 7 0,-48-10 0,0 0 0,0 0 0,0 0 0,0 0 0,0 1 0,0-1 0,0 1 0,-1 0 0,1 0 0,0 0 0,2 3 0,-4-5 0,0 1 0,-1 0 0,1-1 0,-1 1 0,1 0 0,-1-1 0,1 1 0,-1 0 0,0 0 0,1-1 0,-1 1 0,0 0 0,0 0 0,1 0 0,-1-1 0,0 1 0,0 0 0,0 0 0,0 0 0,0 0 0,0-1 0,0 1 0,0 0 0,-1 0 0,1 0 0,0-1 0,0 1 0,-1 0 0,1 0 0,0 0 0,-1 0 0,-1 1 0,0-1 0,0 1 0,1-1 0,-1 0 0,0 0 0,0 0 0,0 0 0,0 0 0,0 0 0,0-1 0,-5 2 0,-6 0 0,-1 0 0,-23-1 0,36-1 0,-28 1 0,-139-5 0,159 4-136,0-1-1,0-1 1,0 0-1,0 0 1,0-1-1,0 0 1,1 0-1,-1-1 0,-14-8 1,13 3-6690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2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24575,'0'4'0,"0"3"0,0 5 0,0 6 0,0 4 0,0 1 0,0 0 0,0 2 0,0 1 0,0-1 0,0-2 0,0 2 0,0 0 0,0-1 0,0-2 0,0-4-8191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2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24575,'3'0'0,"8"0"0,5 0 0,3 0 0,2 0 0,3 0 0,1 0 0,0 0 0,-1 0 0,1 0 0,0 0 0,-4 0-8191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2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24575,'3'0'0,"1"-1"0,0 0 0,-1 0 0,1 0 0,-1 0 0,1 0 0,-1-1 0,1 0 0,-1 1 0,3-4 0,36-26 0,-24 17 0,-12 10 0,-1 0 0,0-1 0,0 0 0,0 0 0,0-1 0,-1 1 0,0-1 0,0 0 0,-1 0 0,1 0 0,-1-1 0,-1 1 0,4-12 0,-2 3 0,-2 0 0,1-1 0,-2 1 0,-1-32 0,1 63 0,-2-9 0,1 1 0,0 0 0,1 0 0,0-1 0,0 1 0,0 0 0,1-1 0,1 1 0,-1-1 0,1 0 0,0 1 0,6 8 0,3 1 0,-6-6 0,1-1 0,0 0 0,0-1 0,1 0 0,0 0 0,1 0 0,0-1 0,0-1 0,1 1 0,12 6 0,76 34 0,-97-48 0,0 1 0,0 0 0,0-1 0,0 0 0,0 1 0,1-1 0,-1 0 0,0 1 0,0-1 0,1 0 0,-1 0 0,0 0 0,0 0 0,1 0 0,-1 0 0,0 0 0,0-1 0,0 1 0,1 0 0,-1-1 0,2 0 0,0-1 0,0 0 0,-1 0 0,1 0 0,-1 0 0,1 0 0,-1 0 0,0-1 0,3-3 0,2-6 0,1 0 0,-2 0 0,6-14 0,-12 25 0,21-55 0,-16 41 0,1-1 0,0 0 0,1 1 0,0 1 0,13-19 0,-20 32 0,1 1 0,-1-1 0,0 0 0,0 1 0,1-1 0,-1 1 0,1-1 0,-1 1 0,0-1 0,1 1 0,-1 0 0,1-1 0,-1 1 0,1-1 0,-1 1 0,1 0 0,-1 0 0,1-1 0,-1 1 0,1 0 0,0 0 0,-1 0 0,1-1 0,-1 1 0,1 0 0,0 0 0,-1 0 0,1 0 0,-1 0 0,1 0 0,0 0 0,0 1 0,0 0 0,0 0 0,-1 0 0,1 0 0,-1 0 0,1 0 0,0 0 0,-1 0 0,0 0 0,1 0 0,-1 0 0,0 0 0,1 1 0,-1-1 0,0 1 0,2 54 0,-3-50 0,1 11 0,1 1 0,0-1 0,1 0 0,0 0 0,2 0 0,7 23 0,-11-39-30,1 0 0,-1 0-1,1 0 1,0 0 0,-1 0-1,1 0 1,0-1 0,0 1-1,-1 0 1,1 0 0,0 0-1,0-1 1,0 1 0,0 0-1,0-1 1,0 1-1,0-1 1,0 1 0,0-1-1,0 0 1,1 1 0,-1-1-1,0 0 1,0 0 0,0 0-1,0 0 1,0 0 0,1 0-1,-1 0 1,0 0 0,0 0-1,0-1 1,0 1 0,0 0-1,0-1 1,0 1 0,1-1-1,-1 1 1,0-1 0,-1 0-1,1 1 1,0-1 0,0 0-1,1-1 1,11-9-6796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2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24575,'0'6'0,"4"3"0,0 2 0,3 0 0,1 1 0,2-1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28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24575,'1'1'0,"-1"-1"0,1 1 0,0-1 0,0 1 0,0 0 0,-1-1 0,1 1 0,0 0 0,-1-1 0,1 1 0,0 0 0,-1 0 0,1 0 0,-1 0 0,0-1 0,1 1 0,-1 0 0,0 0 0,1 0 0,-1 0 0,0 0 0,0 0 0,0 2 0,5 28 0,-5-29 0,2 190 0,-2-191 0,0 0 0,0 0 0,0 0 0,0 1 0,0-1 0,0 0 0,0 0 0,0 0 0,1 0 0,-1 0 0,0 0 0,1 0 0,-1 0 0,0 0 0,1 0 0,-1 0 0,1 0 0,0 0 0,-1-1 0,1 1 0,0 0 0,-1 0 0,1-1 0,1 2 0,-1-2 0,1 0 0,-1 0 0,0-1 0,0 1 0,0 0 0,-1-1 0,1 1 0,0 0 0,0-1 0,0 1 0,0-1 0,0 0 0,0 1 0,-1-1 0,1 0 0,0 1 0,0-1 0,-1 0 0,2-1 0,5-7 0,-1-1 0,0 0 0,7-14 0,-6 3 0,-6 16 0,0 1 0,1 0 0,-1-1 0,1 1 0,0 0 0,0 0 0,0 0 0,0 0 0,1 0 0,-1 1 0,1-1 0,0 1 0,4-4 0,-7 7 0,1 0 0,-1 0 0,0 1 0,1-1 0,-1 0 0,1 0 0,-1 0 0,0 0 0,1 0 0,-1 0 0,0 0 0,1 1 0,-1-1 0,0 0 0,1 0 0,-1 1 0,0-1 0,1 0 0,-1 0 0,0 1 0,1-1 0,-1 0 0,0 1 0,0-1 0,0 0 0,1 1 0,-1-1 0,0 0 0,0 1 0,0-1 0,0 1 0,8 18 0,-4-9 0,1 2 0,0 0 0,-1 0 0,0 1 0,3 23 0,8 25 0,-14-58-114,0-1 1,-1 0-1,2 0 0,-1 0 0,0 1 1,0-1-1,1 0 0,-1-1 0,1 1 1,0 0-1,1 1 0,8 5-6712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29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24575,'-3'1'0,"0"-1"0,1 1 0,-1 0 0,1-1 0,-1 1 0,1 1 0,-1-1 0,1 0 0,0 1 0,0-1 0,0 1 0,0-1 0,0 1 0,0 0 0,0 0 0,0 0 0,1 0 0,-1 0 0,1 1 0,-1-1 0,1 0 0,0 1 0,0-1 0,-1 4 0,-4 9 0,1 0 0,-5 26 0,10-39 0,-5 21 0,2 1 0,1 0 0,1 0 0,1 0 0,6 39 0,-6-62 0,0 1 0,0-1 0,0 1 0,0 0 0,1-1 0,-1 1 0,1-1 0,-1 1 0,1-1 0,0 1 0,-1-1 0,1 1 0,0-1 0,0 0 0,0 0 0,0 1 0,0-1 0,1 0 0,-1 0 0,0 0 0,0 0 0,1 0 0,1 1 0,-1-2 0,0 1 0,0-1 0,1 0 0,-1 0 0,0 0 0,0 0 0,0 0 0,0-1 0,0 1 0,0-1 0,0 1 0,0-1 0,0 0 0,-1 0 0,5-1 0,4-5 0,-1 1 0,1-1 0,-1 0 0,-1-1 0,11-12 0,-10 7 0,-1-1 0,0 0 0,-2-1 0,1 0 0,7-28 0,-13 118 0,0-36 0,-6 62 0,2-86 0,0 0 0,-9 21 0,7-22 0,1 0 0,0 1 0,-2 18 0,3-1 0,-1 0 0,-1 0 0,-11 32 0,15-61 0,0 0 0,0 0 0,0-1 0,-1 1 0,1 0 0,-1-1 0,1 1 0,-1-1 0,0 1 0,0-1 0,0 0 0,0 0 0,-1 0 0,1 0 0,0 0 0,-1 0 0,1-1 0,-1 1 0,0-1 0,0 0 0,1 0 0,-1 0 0,0 0 0,0 0 0,0-1 0,0 1 0,0-1 0,0 0 0,0 0 0,0 0 0,0 0 0,0 0 0,-6-2 0,4 1 0,0-1 0,-1 1 0,1-1 0,0-1 0,0 1 0,0-1 0,0 1 0,1-2 0,-1 1 0,1 0 0,0-1 0,0 0 0,0 0 0,0 0 0,1 0 0,-1 0 0,1-1 0,-3-5 0,4 3-195,-1 0 0,1 0 0,0 0 0,1 0 0,0 0 0,-1-11 0,2-1-6631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1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24575,'-5'1'0,"1"-1"0,0 1 0,0 0 0,0 0 0,0 0 0,0 1 0,0-1 0,0 1 0,0 0 0,1 0 0,-1 0 0,1 1 0,-1-1 0,1 1 0,0 0 0,0 0 0,0 0 0,0 0 0,1 1 0,-1-1 0,1 1 0,0-1 0,-3 8 0,-4 9 0,1 0 0,1 0 0,-7 30 0,11-38 0,-1 4 0,1 1 0,-2 24 0,5-37 0,-1 0 0,1 0 0,0 0 0,0 0 0,1 0 0,-1 0 0,1 0 0,0 0 0,0 0 0,0 0 0,0 0 0,1-1 0,0 1 0,-1 0 0,6 5 0,-6-7 0,0-1 0,1 0 0,-1 0 0,1 1 0,-1-1 0,1 0 0,-1-1 0,1 1 0,0 0 0,0 0 0,-1-1 0,1 1 0,0-1 0,0 1 0,0-1 0,0 0 0,0 0 0,-1 0 0,1 0 0,0 0 0,0 0 0,0-1 0,0 1 0,0 0 0,-1-1 0,1 0 0,0 1 0,0-1 0,-1 0 0,1 0 0,-1 0 0,1 0 0,0 0 0,1-2 0,7-6 0,-1 1 0,-1-1 0,1 0 0,8-14 0,-3 5 0,-8 10 0,-1 1 0,0-2 0,-1 1 0,0 0 0,0-1 0,-1 0 0,0 0 0,0 0 0,1-12 0,0 0 0,1-36 0,-6 104 0,2 144 0,-1-189 0,0-1 0,0 1 0,0-1 0,0 1 0,0-1 0,0 1 0,0-1 0,1 1 0,-1-1 0,0 1 0,1-1 0,0 1 0,-1-1 0,1 1 0,0-1 0,-1 0 0,1 0 0,0 1 0,0-1 0,0 0 0,0 0 0,1 0 0,-1 0 0,0 0 0,0 0 0,1 0 0,-1 0 0,0-1 0,1 1 0,-1-1 0,0 1 0,1-1 0,-1 1 0,4 0 0,-2-2 0,-1 1 0,1-1 0,0 1 0,0-1 0,-1 0 0,1 0 0,0 0 0,-1 0 0,1-1 0,-1 1 0,0 0 0,1-1 0,-1 0 0,0 0 0,0 0 0,0 0 0,0 0 0,2-3 0,111-154 0,-106 148 0,-3 14 0,0 24 0,-3-6 0,1-11 0,0 1 0,1-1 0,10 16 0,-14-24 0,0-1 0,0 1 0,1-1 0,-1 1 0,0-1 0,1 1 0,-1-1 0,1 0 0,0 0 0,-1 0 0,1 0 0,3 2 0,-4-3 0,0 0 0,0 0 0,0 0 0,0 0 0,0 0 0,0 0 0,0 0 0,0 0 0,0-1 0,0 1 0,0 0 0,0-1 0,0 1 0,-1 0 0,1-1 0,0 1 0,0-1 0,0 0 0,-1 1 0,1-1 0,0 1 0,-1-1 0,1 0 0,0 0 0,-1 1 0,1-1 0,-1 0 0,1-1 0,14-21 0,15-35 0,-30 58 0,0 0 0,0 0 0,0 0 0,0 0 0,0 0 0,0 0 0,0 0 0,0 1 0,0-1 0,0 0 0,0 0 0,0 0 0,0 0 0,0 0 0,0 0 0,0 0 0,0 0 0,1 1 0,-1-1 0,0 0 0,0 0 0,0 0 0,0 0 0,0 0 0,0 0 0,0 0 0,0 0 0,0 0 0,0 0 0,1 0 0,-1 0 0,0 0 0,0 0 0,0 0 0,0 0 0,0 1 0,0-1 0,0 0 0,0 0 0,1 0 0,-1 0 0,0 0 0,0 0 0,0 0 0,0-1 0,0 1 0,0 0 0,0 0 0,0 0 0,1 0 0,-1 0 0,0 0 0,0 0 0,0 0 0,0 0 0,0 0 0,0 0 0,3 20 0,-2 26 0,-3 416 0,1-441 0,-2 1 0,-1-1 0,0 0 0,-1 0 0,-10 23 0,15-43 0,-1 1 0,0 0 0,1 0 0,-1 0 0,0 0 0,0 0 0,-1 0 0,1-1 0,0 1 0,-1 0 0,1 0 0,-1-1 0,1 1 0,-1-1 0,0 0 0,1 1 0,-1-1 0,0 0 0,-4 2 0,5-3 0,0 0 0,0 0 0,0 0 0,-1 0 0,1 0 0,0 0 0,0 0 0,0 0 0,0 0 0,0-1 0,0 1 0,0 0 0,0-1 0,0 1 0,0-1 0,0 1 0,0-1 0,0 1 0,0-1 0,0 0 0,1 1 0,-1-1 0,0 0 0,0 0 0,1 0 0,-1 1 0,0-1 0,1 0 0,-1 0 0,1 0 0,-1 0 0,1 0 0,0 0 0,-1 0 0,1 0 0,0-1 0,0 1 0,0 0 0,0-1 0,-4-15 0,2 0 0,0 0 0,1 0 0,1 0 0,0-1 0,1 1 0,1 0 0,1 0 0,1 0 0,0 1 0,1-1 0,0 1 0,10-19 0,-5 19-227,0 1-1,2-1 1,-1 2-1,2 0 1,27-25-1,-30 31-6598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2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24575,'6'0'0,"6"0"0,4 0 0,3 0 0,4 0 0,1 0 0,1 0 0,-2 0 0,3 0 0,-1 0 0,-1 0 0,-1 0 0,2 0 0,0 0 0,-1 0 0,-5 0-8191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30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24575,'1'1'0,"0"-1"0,0 0 0,0 1 0,0-1 0,0 1 0,0-1 0,0 1 0,-1-1 0,1 1 0,0 0 0,0-1 0,-1 1 0,1 0 0,0 0 0,-1-1 0,1 1 0,0 0 0,-1 0 0,1 1 0,11 23 0,-9-17 0,9 13 0,-6-11 0,-1 1 0,0-1 0,-1 1 0,1 0 0,2 13 0,-7-21 0,1 0 0,-1 0 0,0 0 0,0 0 0,0-1 0,0 1 0,0 0 0,-1 0 0,1 0 0,-1 0 0,0 0 0,0-1 0,0 1 0,0 0 0,0-1 0,-1 1 0,1 0 0,-1-1 0,1 0 0,-1 1 0,0-1 0,0 0 0,0 0 0,0 0 0,-1 0 0,-2 2 0,-3 0-227,0 1-1,0-1 1,-1-1-1,0 1 1,-14 3-1,7-4-6598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3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24575,'-1'1'0,"0"-1"0,1 0 0,-1 0 0,0 1 0,0-1 0,1 1 0,-1-1 0,0 1 0,1-1 0,-1 1 0,1-1 0,-1 1 0,1 0 0,-1-1 0,1 1 0,-1 0 0,1-1 0,-1 1 0,1 0 0,0-1 0,-1 1 0,1 0 0,0 0 0,0 0 0,0-1 0,-1 3 0,-3 25 0,4-24 0,-3 167 0,4-101 0,-1-66 0,0 1 0,1-1 0,-1 1 0,1-1 0,0 0 0,0 1 0,0-1 0,1 0 0,-1 0 0,1 1 0,0-2 0,1 1 0,-1 0 0,1 0 0,-1-1 0,1 1 0,3 2 0,-4-4 0,0-1 0,0 0 0,0 1 0,0-1 0,0 0 0,0 0 0,1-1 0,-1 1 0,0 0 0,0-1 0,0 1 0,1-1 0,-1 0 0,0 0 0,1 0 0,-1 0 0,0 0 0,1 0 0,-1-1 0,0 1 0,0-1 0,1 0 0,-1 1 0,0-1 0,0 0 0,0 0 0,0 0 0,0-1 0,0 1 0,0 0 0,-1-1 0,1 1 0,0-1 0,1-2 0,5-4 0,-1-1 0,0 0 0,0 0 0,-1 0 0,-1-1 0,1 0 0,-2 0 0,1 0 0,-1-1 0,4-17 0,-2 3 0,-1-1 0,-1 1 0,0-39 0,-5 85 0,-1 19 0,5 67 0,-2-103 0,0 1 0,0 0 0,0-1 0,0 1 0,1-1 0,-1 0 0,1 1 0,0-1 0,1 0 0,-1 0 0,1 0 0,0 0 0,0-1 0,0 1 0,0-1 0,0 0 0,1 0 0,0 0 0,5 4 0,-2-4 0,1 0 0,-1 0 0,1 0 0,0-1 0,0 0 0,0 0 0,0-1 0,0 0 0,0-1 0,10 0 0,1 0 0,0 0 0,1-1 0,-1-2 0,0 0 0,20-6 0,-35 8 0,1-1 0,-1 0 0,1 1 0,-1-2 0,0 1 0,0-1 0,0 1 0,0-1 0,-1 0 0,1 0 0,-1-1 0,1 1 0,-1-1 0,0 0 0,-1 0 0,1 0 0,-1 0 0,1 0 0,-1 0 0,-1-1 0,1 1 0,-1-1 0,1 1 0,-1-1 0,1-9 0,-2-27 0,0 33 0,0-1 0,0 1 0,0-1 0,1 1 0,3-13 0,-3 19 0,0 0 0,0 0 0,0 0 0,0 0 0,0 0 0,0 0 0,0 0 0,1 0 0,-1 1 0,1-1 0,0 0 0,-1 1 0,1-1 0,0 1 0,0 0 0,0 0 0,0 0 0,0 0 0,0 0 0,0 0 0,0 0 0,0 0 0,0 1 0,5-1 0,-2 0 0,0 0 0,1 1 0,-1-1 0,0 1 0,1 1 0,-1-1 0,0 1 0,0 0 0,1 0 0,-1 0 0,0 1 0,0 0 0,9 4 0,-11-4 0,0 0 0,0 1 0,0-1 0,0 0 0,0 1 0,-1 0 0,1 0 0,-1 0 0,0 0 0,1 0 0,-1 0 0,-1 0 0,1 1 0,0-1 0,-1 1 0,0-1 0,0 1 0,0 0 0,0-1 0,0 6 0,-2 51 0,0-49 0,1 1 0,0-1 0,0 0 0,1 0 0,2 13 0,-3-23 3,1 0 1,-1 0-1,0 0 0,0 0 0,1 0 1,-1 0-1,1 0 0,-1 0 0,1 0 1,-1 0-1,1 0 0,0 0 0,-1 0 1,1 0-1,0 0 0,0-1 0,0 1 1,-1 0-1,1-1 0,0 1 0,0 0 0,0-1 1,0 1-1,0-1 0,0 0 0,0 1 1,1-1-1,-1 0 0,0 0 0,0 0 1,0 1-1,0-1 0,0 0 0,0 0 1,0-1-1,3 1 0,-1-1-152,1 0 1,0 0-1,-1-1 1,1 0-1,-1 1 1,0-1-1,1 0 1,-1 0-1,4-5 1,4-3-6678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31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24575,'-1'65'0,"3"73"0,-2-136-5,0 0 0,0 0 0,0 0 0,0-1 0,1 1 0,-1 0 0,1 0 0,-1-1 0,1 1 0,0 0 0,0 0 0,-1-1 0,1 1 0,0-1 0,2 2 0,-3-2 13,1-1 0,0 1 1,-1-1-1,1 0 1,0 1-1,0-1 0,-1 0 1,1 1-1,0-1 0,0 0 1,-1 0-1,1 0 0,0 0 1,0 0-1,0 0 0,-1 0 1,1 0-1,0 0 0,0 0 1,0 0-1,-1 0 0,1 0 1,1-1-1,1-1-107,0 1 0,0-1 0,0 0 0,0 0 0,-1 0 0,1 0 0,-1-1 0,0 1 0,1-1 0,-1 1 0,0-1 0,0 0 0,-1 0 0,3-4 0,3-9-6727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45:32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8T18:48:11.9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22,'11'-1,"1"0,0-1,12-3,31-4,413 6,-240 5,1992-2,-2185 2,38 6,33 2,849-11,-920 3,38 6,34 2,41-12,110 4,-186 7,-45-5,40 2,1510-7,-1542 3,38 6,33 2,657-11,-744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04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346 101 24575,'0'-4'0,"0"0"0,0 0 0,0 0 0,-1 0 0,0 0 0,0 0 0,0 0 0,0 0 0,0 0 0,-1 1 0,0-1 0,1 0 0,-1 1 0,-1-1 0,1 1 0,-5-6 0,3 6 0,0 0 0,0 1 0,0-1 0,0 1 0,0-1 0,-1 1 0,1 0 0,-1 1 0,1-1 0,-1 1 0,0 0 0,0 0 0,-8 0 0,-5-1 0,0 1 0,-1 1 0,1 0 0,0 1 0,0 2 0,-25 5 0,38-7 0,0 1 0,-1-1 0,1 1 0,0 1 0,1-1 0,-1 1 0,0 0 0,1 0 0,-1 0 0,1 1 0,0-1 0,0 1 0,0 0 0,1 0 0,-1 0 0,1 1 0,0-1 0,0 1 0,1 0 0,-1 0 0,1 0 0,0 0 0,1 0 0,-1 0 0,0 9 0,0-6 0,1-1 0,1 1 0,-1-1 0,1 1 0,1 0 0,-1-1 0,2 1 0,-1 0 0,3 8 0,-3-13 0,0 0 0,1 0 0,-1 0 0,1 0 0,-1-1 0,1 1 0,0 0 0,0-1 0,0 1 0,0-1 0,1 0 0,-1 0 0,1 0 0,-1 0 0,1 0 0,0 0 0,0-1 0,-1 1 0,1-1 0,0 0 0,1 0 0,-1 0 0,0 0 0,4 0 0,35 3 0,1-2 0,0-2 0,42-6 0,-80 5 0,1 0 0,-1 0 0,0 0 0,0-1 0,-1 0 0,1 0 0,0 0 0,-1-1 0,1 0 0,-1 0 0,0 0 0,0 0 0,0 0 0,0-1 0,0 0 0,-1 0 0,0 0 0,0 0 0,0 0 0,0-1 0,0 1 0,-1-1 0,0 0 0,0 0 0,-1 0 0,1 0 0,-1 0 0,0 0 0,0 0 0,-1 0 0,1 0 0,-1-1 0,0 1 0,-1 0 0,0-6 0,-6-3 0,1 21 0,0 23 0,3 22 0,2-19 0,-8 43 0,0-13 0,9-49 0,-2 0 0,0 0 0,0 0 0,-2 0 0,0 0 0,0-1 0,-1 1 0,-13 23 0,14-30 0,0-1 0,0 1 0,-1-1 0,0 0 0,0 0 0,-1-1 0,0 0 0,-6 5 0,10-9 0,0 1 0,-1-1 0,1 0 0,-1-1 0,1 1 0,-1 0 0,1-1 0,-1 1 0,1-1 0,-1 0 0,0 0 0,1 0 0,-1 0 0,1 0 0,-1 0 0,1-1 0,-1 1 0,0-1 0,1 0 0,0 0 0,-1 0 0,1 0 0,0 0 0,-1 0 0,1-1 0,0 1 0,-3-4 0,-4-2 0,1-2 0,1 1 0,0-1 0,0 0 0,0 0 0,1-1 0,0 0 0,-7-19 0,12 27 0,0 0 0,0 0 0,0-1 0,0 1 0,1 0 0,-1 0 0,0-1 0,1 1 0,0 0 0,0 0 0,0-1 0,0 1 0,0 0 0,0-1 0,0 1 0,1 0 0,-1-1 0,1 1 0,0 0 0,0 0 0,-1 0 0,1 0 0,1 0 0,-1 0 0,0 0 0,0 0 0,1 0 0,-1 0 0,1 0 0,0 1 0,-1-1 0,1 1 0,0-1 0,0 1 0,0 0 0,0 0 0,0 0 0,0 0 0,4-1 0,9-4 0,1 1 0,1 1 0,-1 1 0,27-3 0,-11 1 0,10-5 0,-2-1 0,60-26 0,-10 3 0,-82 31 0,-1-1 0,1 0 0,-1 0 0,0 0 0,-1-1 0,1 0 0,-1-1 0,0 1 0,8-11 0,17-14 0,-30 29 0,0 1 0,0-1 0,0 0 0,0 1 0,0-1 0,0 0 0,-1 1 0,1-1 0,0 0 0,-1 0 0,1 0 0,0 1 0,-1-1 0,1 0 0,-1 0 0,0 0 0,1 0 0,-1 0 0,0 0 0,1 0 0,-1 0 0,0 0 0,0 0 0,0 0 0,0-3 0,-1 4 0,1-1 0,-1 0 0,0 0 0,0 0 0,0 0 0,0 1 0,0-1 0,0 0 0,0 1 0,0-1 0,0 1 0,0-1 0,0 1 0,0 0 0,0-1 0,0 1 0,0 0 0,-3 0 0,-2-1 0,-1 0 0,0 1 0,1 0 0,-1 1 0,0-1 0,1 1 0,-10 3 0,14-4 0,0 1 0,0 1 0,0-1 0,0 0 0,0 0 0,0 1 0,0-1 0,0 1 0,1-1 0,-1 1 0,1 0 0,-1 0 0,1 0 0,0 0 0,-1 0 0,1 0 0,0 0 0,0 0 0,1 0 0,-1 0 0,0 1 0,1-1 0,-1 0 0,1 5 0,0-4 0,0 0 0,0 0 0,0 1 0,1-1 0,-1 0 0,1 0 0,0 0 0,0 0 0,0 0 0,0 0 0,0 0 0,1 0 0,-1 0 0,1-1 0,0 1 0,0-1 0,4 5 0,0-2 0,1 0 0,0 0 0,0 0 0,0-1 0,1 0 0,0 0 0,0-1 0,0 0 0,0-1 0,0 0 0,0 0 0,1 0 0,10 0 0,12-1 0,1-1 0,38-4 0,-68 3 0,2 2-54,0-1-1,-1-1 0,1 1 1,0-1-1,0 1 1,0-1-1,-1 0 0,1-1 1,-1 1-1,1-1 1,-1 1-1,1-1 0,-1 0 1,0 0-1,0-1 0,0 1 1,0 0-1,0-1 1,0 0-1,-1 0 0,1 0 1,-1 0-1,0 0 1,2-4-1,1-9-6771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0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24575,'0'38'0,"-2"1"0,-8 47 0,6-59 0,1 0 0,1 1 0,4 48 0,-2-75-41,0 1 0,0 0-1,0 0 1,1 0-1,-1 0 1,1 0 0,-1 0-1,1-1 1,0 1 0,-1 0-1,1 0 1,0-1-1,0 1 1,1-1 0,-1 1-1,0-1 1,0 1 0,1-1-1,-1 0 1,1 1-1,-1-1 1,1 0 0,-1 0-1,1 0 1,0 0 0,0-1-1,-1 1 1,1 0-1,0-1 1,0 1 0,0-1-1,2 1 1,14 1-6785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0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24575,'3'0'0,"5"0"0,3 0 0,8 0 0,2 0 0,2 0 0,0 0 0,3 0 0,-1 0 0,0 0 0,-5 0-8191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0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24575,'0'6'0,"0"6"0,0 4 0,0 2 0,0 5 0,0 2 0,0-1 0,0 0 0,0 1 0,0 1 0,0-2 0,0-1 0,0 2 0,0-1 0,0 0 0,0-4-8191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1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 24575,'-2'0'0,"0"1"0,0 0 0,0-1 0,1 1 0,-1 0 0,0 0 0,0 0 0,1 0 0,-1 1 0,0-1 0,1 0 0,0 1 0,-1-1 0,1 1 0,0-1 0,-1 1 0,1 0 0,0-1 0,-1 3 0,-16 36 0,11-12 0,1 1 0,0 0 0,3 0 0,0 0 0,2 35 0,1-61 0,0-1 0,0 0 0,1 0 0,-1 0 0,1 0 0,-1 0 0,1 0 0,0 0 0,0 0 0,-1 0 0,2 0 0,-1 0 0,0 0 0,0-1 0,0 1 0,1 0 0,-1-1 0,1 1 0,-1-1 0,1 0 0,0 1 0,3 1 0,-2-2 0,1 1 0,0-1 0,-1 0 0,1 0 0,0-1 0,0 1 0,0-1 0,-1 0 0,1 0 0,0 0 0,0 0 0,4-1 0,-1-1 0,0 1 0,0-1 0,-1 0 0,1 0 0,0 0 0,-1-1 0,0 0 0,0-1 0,0 0 0,0 1 0,0-2 0,-1 1 0,1-1 0,5-6 0,36-83 0,-44 90 6,-1-2 0,1 1-1,-1 0 1,-1 0 0,1-1-1,-1 1 1,0-1 0,0 1 0,-1-1-1,1 1 1,-1-1 0,0 0-1,-1 1 1,0-1 0,0 1-1,0-1 1,0 1 0,-1-1 0,0 1-1,-5-10 1,6 11-56,-1 0 1,0 1-1,-1-1 1,1 1-1,0 0 1,-1 0-1,0 0 1,0 0-1,0 0 1,0 0-1,0 1 1,-1 0-1,1-1 1,-1 1-1,1 1 1,-1-1-1,0 0 1,0 1-1,0 0 1,0 0-1,0 0 1,0 0-1,0 1 1,0-1-1,0 1 1,0 0-1,0 0 1,0 1-1,-5 0 1,-5 3-6777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06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24575,'3'0'0,"4"0"0,5 0 0,0 3 0,4 2 0,3-1 0,2-1 0,0-1 0,3 0 0,0-1 0,1-1 0,-2 0 0,-5 3 0,2 1 0,0 0 0,-3-1-8191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06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24575,'6'0'0,"6"0"0,4 0 0,2 0 0,5 0 0,2 0 0,-1 0 0,0 0 0,1 0 0,1 0 0,-2 0 0,-1 0 0,2 0 0,-1 0 0,-3 0-8191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07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24575,'2'1'0,"0"-1"0,-1 1 0,1-1 0,-1 1 0,1 0 0,0 0 0,-1 0 0,0 0 0,1 0 0,-1 0 0,1 0 0,-1 0 0,0 1 0,0-1 0,0 0 0,0 1 0,0-1 0,1 3 0,19 34 0,-16-27 0,-1-3 0,-1-1 0,-1 1 0,0 0 0,0 0 0,2 12 0,-4-12 0,1-1 0,1 0 0,0 0 0,0 0 0,0-1 0,5 11 0,-7-17 0,0 1 0,1-1 0,-1 0 0,0 1 0,1-1 0,-1 0 0,0 1 0,0-1 0,1 0 0,-1 1 0,1-1 0,-1 0 0,0 1 0,1-1 0,-1 0 0,1 0 0,-1 0 0,1 1 0,-1-1 0,0 0 0,1 0 0,-1 0 0,1 0 0,-1 0 0,1 0 0,-1 0 0,1 0 0,-1 0 0,1 0 0,-1 0 0,1 0 0,-1 0 0,1-1 0,-1 1 0,0 0 0,1 0 0,-1 0 0,1-1 0,-1 1 0,0 0 0,1-1 0,-1 1 0,1 0 0,-1 0 0,0-1 0,1 1 0,-1-1 0,0 1 0,1-1 0,18-27 0,-10 14 0,-2 7 0,1-1 0,0 1 0,1 0 0,-1 0 0,1 1 0,14-7 0,-22 12 0,1 0 0,0 1 0,0-1 0,-1 0 0,1 1 0,0 0 0,0-1 0,0 1 0,0 0 0,0 0 0,0 0 0,0 0 0,0 0 0,0 0 0,0 1 0,-1-1 0,4 2 0,-3-1 0,0 0 0,-1 1 0,1-1 0,0 1 0,-1-1 0,1 1 0,-1-1 0,0 1 0,1 0 0,-1 0 0,0 0 0,0 0 0,0 0 0,0 0 0,-1 0 0,1 0 0,0 0 0,-1 0 0,1 3 0,2 30-39,-3-30-39,0 0 0,0-1 0,0 1 0,1 0 0,0-1 0,-1 1 0,1-1 0,1 1 0,-1-1 0,1 1 0,0-1 0,0 0 0,0 0 0,0 0 0,1 0 0,3 4 0,4-1-6748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08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24575,'0'4'0,"0"6"0,0 7 0,0 2 0,0 1 0,0 5 0,0 0 0,0 0 0,0-1 0,0 1 0,0 0 0,0-1 0,0-1 0,0 2 0,0-1 0,0-3-8191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08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24575,'4'0'0,"6"0"0,6 0 0,4 0 0,0 0 0,5 0 0,0 0 0,0 0 0,-2 0 0,3 0 0,-4 0-8191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0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1 229 24575,'0'1'0,"1"0"0,-1 0 0,0 0 0,1 0 0,-1-1 0,1 1 0,-1 0 0,1 0 0,0-1 0,-1 1 0,1 0 0,0-1 0,-1 1 0,1 0 0,0-1 0,0 1 0,-1-1 0,1 0 0,0 1 0,0-1 0,0 0 0,0 1 0,0-1 0,0 0 0,0 0 0,0 0 0,1 0 0,32 4 0,-30-4 0,16 1 0,0 0 0,1-2 0,-1 0 0,40-9 0,-49 7 0,0 0 0,0-1 0,-1-1 0,0 0 0,0 0 0,0-1 0,-1 0 0,1-1 0,-1 0 0,11-12 0,-15 13 0,0 1 0,-1-1 0,0 0 0,0 0 0,0-1 0,-1 1 0,0-1 0,-1 0 0,1 1 0,-1-1 0,0 0 0,1-10 0,-3 14 0,1 1 0,-1-1 0,0 1 0,0-1 0,0 0 0,0 1 0,0-1 0,-1 0 0,1 1 0,-1-1 0,1 1 0,-1-1 0,0 1 0,0-1 0,0 1 0,0 0 0,-1-1 0,1 1 0,-1 0 0,1 0 0,-1 0 0,0 0 0,1 0 0,-1 0 0,0 1 0,-1-1 0,1 1 0,0-1 0,0 1 0,-1 0 0,1 0 0,0 0 0,-1 0 0,1 0 0,-1 0 0,-2 0 0,1 1 0,-1 0 0,1-1 0,-1 2 0,1-1 0,-1 0 0,1 1 0,-1 0 0,1 0 0,0 0 0,-1 1 0,1-1 0,0 1 0,0 0 0,0 0 0,0 1 0,1-1 0,-1 1 0,1 0 0,-1-1 0,1 2 0,0-1 0,-4 5 0,2-1 0,0-1 0,0 2 0,0-1 0,1 0 0,0 1 0,0 0 0,1 0 0,0 0 0,1 0 0,-3 15 0,3-9 0,0 1 0,1-1 0,1 0 0,0 1 0,4 26 0,-3-38 0,0 1 0,0 0 0,0-1 0,1 1 0,-1-1 0,1 1 0,0-1 0,0 0 0,0 0 0,0 1 0,0-2 0,1 1 0,-1 0 0,1 0 0,0-1 0,0 1 0,0-1 0,0 0 0,0 0 0,0 0 0,1-1 0,-1 1 0,1-1 0,-1 1 0,1-1 0,0 0 0,4 0 0,15 2 0,0-1 0,1-1 0,-1 0 0,0-2 0,31-5 0,-46 3 0,0 1 0,0-1 0,0-1 0,0 1 0,-1-2 0,1 1 0,-1-1 0,0 0 0,0 0 0,-1-1 0,1 1 0,-1-2 0,-1 1 0,1-1 0,-1 0 0,0 0 0,-1 0 0,1-1 0,5-15 0,-8 94 0,-3-53 0,0-14 0,0 1 0,1-1 0,0 1 0,0-1 0,0 1 0,0-1 0,0 0 0,1 1 0,0-1 0,0 1 0,0-1 0,4 7 0,-5-10 0,1-1 0,0 1 0,0 0 0,0-1 0,0 1 0,0-1 0,0 1 0,0-1 0,0 0 0,0 1 0,0-1 0,0 0 0,0 0 0,0 0 0,0 0 0,0 0 0,0 0 0,0 0 0,0 0 0,0 0 0,0 0 0,0-1 0,0 1 0,0 0 0,0-1 0,0 1 0,0-1 0,0 1 0,0-1 0,0 1 0,0-1 0,-1 1 0,1-1 0,0 0 0,0 0 0,-1 1 0,1-1 0,0-1 0,27-32 0,-23 27 0,1 0 0,-1 0 0,1 0 0,0 1 0,13-10 0,-18 15 0,0 0 0,0 0 0,0 1 0,0-1 0,0 0 0,0 1 0,0-1 0,1 1 0,-1-1 0,0 1 0,0-1 0,1 1 0,-1 0 0,0 0 0,1-1 0,-1 1 0,0 0 0,1 0 0,-1 0 0,0 1 0,1-1 0,-1 0 0,0 0 0,0 1 0,1-1 0,-1 1 0,0-1 0,0 1 0,0 0 0,1-1 0,-1 1 0,0 0 0,0 0 0,0-1 0,0 1 0,0 0 0,-1 0 0,1 0 0,0 0 0,0 1 0,-1-1 0,1 0 0,0 0 0,-1 0 0,1 3 0,1-2-91,-1 1 0,1 0 0,-1 0 0,1-1 0,0 1 0,0-1 0,0 0 0,1 0 0,-1 0 0,0 0 0,1 0 0,0 0 0,-1 0 0,6 1 0,7 4-6735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09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24575,'0'6'0,"0"6"0,0 4 0,0 3 0,0 4 0,0 1 0,0 1 0,0-2 0,0 3 0,0-1 0,0-1 0,-3-4 0,-1-3 0,0 3 0,0 0 0,5-2 0,5-5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1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24575,'0'-4'0,"4"0"0,6 0 0,6 1 0,3 0 0,2 2 0,-3 0-8191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1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24575,'1'3'0,"-1"0"0,1 1 0,0-1 0,0 0 0,0 0 0,1 0 0,-1 0 0,1 0 0,-1-1 0,1 1 0,0 0 0,0-1 0,0 1 0,0-1 0,1 1 0,-1-1 0,1 0 0,-1 0 0,1 0 0,0-1 0,3 2 0,5 4 0,0-2 0,0 0 0,1 0 0,17 4 0,-22-7 0,1 0 0,0-1 0,0 1 0,0-2 0,0 1 0,0-1 0,0 0 0,14-3 0,-22 3 2,-1 0 0,1 0-1,-1 0 1,1 0 0,0 0-1,-1-1 1,1 1 0,0 0-1,-1 0 1,1 0 0,0-1 0,-1 1-1,1 0 1,0 0 0,-1-1-1,1 1 1,0 0 0,0-1-1,-1 1 1,1 0 0,0-1-1,0 1 1,0 0 0,-1-1-1,1 1 1,0 0 0,0-1 0,0 1-1,0-1 1,0 1 0,0 0-1,0-1 1,0 1 0,0-1-1,0 1 1,0 0 0,0-1-1,0 1 1,0-1 0,0 1-1,0 0 1,1-1 0,-1 1 0,0 0-1,0-1 1,0 1 0,1-1-1,-1 1 1,0 0 0,0 0-1,1-1 1,-1 1 0,0 0-1,1 0 1,-1-1 0,0 1-1,1 0 1,-1 0 0,0-1 0,1 1-1,-1 0 1,0 0 0,1 0-1,-1 0 1,1 0 0,-1 0-1,0 0 1,1 0 0,0 0-1,-28-14-1484,12 11-5343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10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24575,'-3'1'0,"1"-1"0,-1 1 0,1-1 0,-1 1 0,0 0 0,1-1 0,0 1 0,-1 1 0,1-1 0,0 0 0,-1 1 0,1-1 0,0 1 0,0-1 0,0 1 0,0 0 0,1 0 0,-4 3 0,-26 47 0,16-26 0,9-14 0,1 0 0,0 1 0,1-1 0,0 1 0,1 0 0,-3 27 0,2-18 0,1-2 0,0 0 0,1 39 0,2-54 0,0 0 0,0 0 0,1 0 0,-1 0 0,1-1 0,1 1 0,-1 0 0,1 0 0,-1-1 0,1 1 0,1-1 0,-1 1 0,1-1 0,-1 0 0,1 0 0,0 0 0,7 6 0,-7-8 0,1 0 0,0 0 0,0 0 0,0 0 0,0-1 0,0 1 0,1-1 0,-1 0 0,0-1 0,1 1 0,4-1 0,55-1 0,-36-1 0,44 1-1365,-50 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19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24575,'-2'65'0,"-11"74"0,12-131 0,-3 49 0,4-55 0,0 0 0,0 1 0,0-1 0,0 0 0,0 0 0,1 0 0,-1 0 0,1 0 0,-1 0 0,1 0 0,0 0 0,0 0 0,0 0 0,0 0 0,0 0 0,1 0 0,-1-1 0,0 1 0,1-1 0,-1 1 0,4 2 0,-3-4 0,-1 1 0,1-1 0,0 0 0,0 0 0,0 1 0,-1-1 0,1-1 0,0 1 0,0 0 0,-1 0 0,1-1 0,0 1 0,0 0 0,-1-1 0,1 0 0,0 1 0,-1-1 0,1 0 0,-1 0 0,1 0 0,-1 0 0,1 0 0,-1-1 0,0 1 0,3-3 0,28-35 0,38-51 0,-65 81 0,9-10 0,-9 18 0,-2 13 0,-5 49 0,1-44 0,0 0 0,2 1 0,3 29 0,-4-47 0,0 1 0,0 0 0,0-1 0,0 1 0,0 0 0,1-1 0,-1 1 0,0 0 0,0-1 0,0 1 0,1 0 0,-1-1 0,0 1 0,1 0 0,-1-1 0,1 1 0,-1-1 0,1 1 0,-1-1 0,1 1 0,-1-1 0,1 0 0,-1 1 0,1-1 0,0 1 0,-1-1 0,1 0 0,1 1 0,-1-1 0,0-1 0,0 1 0,0 0 0,0-1 0,0 1 0,1 0 0,-1-1 0,0 0 0,0 1 0,0-1 0,0 1 0,0-1 0,0 0 0,-1 0 0,2-1 0,32-41 0,-31 38 0,8-13-1365,-3 1-5461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11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24575,'2'1'0,"-1"-1"0,0 1 0,1 0 0,-1 0 0,0 1 0,0-1 0,0 0 0,1 0 0,-1 1 0,-1-1 0,1 0 0,0 1 0,0-1 0,0 1 0,-1-1 0,1 1 0,0 2 0,10 29 0,3 43 0,-7-31 0,-3-21 0,-1 1 0,-1 0 0,-1 0 0,-1 1 0,-1-1 0,-5 25 0,4-43 0,-1-1 0,0 1 0,0-1 0,0 0 0,-1 0 0,0 0 0,0-1 0,0 1 0,-1-1 0,0 0 0,0 0 0,0 0 0,-8 4 0,-23 25 0,24-21-1365,-2-2-5461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1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1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24575,'0'38'0,"-4"90"0,3-113 0,-1 0 0,-1 0 0,-1 0 0,0-1 0,-1 0 0,-10 21 0,9-22 0,-1 0 0,-1-1 0,0 1 0,-1-1 0,0-1 0,-14 15 0,13-16-1365,2-1-5461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14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24575,'0'30'0,"-1"-1"0,-10 52 0,5-48 0,3-13 0,-12 39 0,15-58 0,-3 8 0,0 0 0,0 0 0,1 0 0,-2 20 0,4-27 0,0-1 0,0 1 0,0 0 0,0 0 0,0 0 0,0-1 0,1 1 0,-1 0 0,1 0 0,-1-1 0,1 1 0,0 0 0,-1-1 0,1 1 0,0-1 0,0 1 0,0-1 0,0 1 0,1-1 0,-1 0 0,0 1 0,1-1 0,-1 0 0,0 0 0,1 0 0,-1 0 0,1 0 0,0-1 0,-1 1 0,1 0 0,0-1 0,-1 1 0,4 0 0,21 2 0,0-1 0,-1-1 0,1-2 0,36-4 0,-24-3-1365,-20 4-5461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1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24575,'113'-2'0,"121"4"0,-213 1-1365,-4 2-5461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1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24575,'-2'35'0,"1"28"0,1-58 0,1 0 0,-1 0 0,1 0 0,0 0 0,0 0 0,1-1 0,0 1 0,-1 0 0,4 5 0,-4-10 0,-1 1 0,1 0 0,-1 0 0,1-1 0,0 1 0,-1 0 0,1-1 0,0 1 0,0 0 0,-1-1 0,1 1 0,0-1 0,0 1 0,0-1 0,0 0 0,0 1 0,-1-1 0,1 0 0,0 1 0,0-1 0,0 0 0,0 0 0,0 0 0,0 0 0,0 0 0,1 0 0,1-1 0,0 0 0,0 0 0,0 0 0,0 0 0,-1 0 0,1-1 0,0 1 0,4-4 0,1-2 0,1-1 0,-1 1 0,12-16 0,18-36 0,-38 59 0,0 0 0,0 0 0,0 0 0,0 0 0,0 0 0,0 0 0,0 0 0,1 0 0,-1 0 0,0 0 0,0 0 0,0 0 0,0 0 0,0-1 0,0 1 0,0 0 0,1 0 0,-1 0 0,0 1 0,0-1 0,0 0 0,0 0 0,0 0 0,0 0 0,0 0 0,1 0 0,-1 0 0,0 0 0,0 0 0,0 0 0,0 0 0,0 0 0,0 0 0,0 0 0,0 0 0,0 0 0,1 1 0,-1-1 0,0 0 0,0 0 0,0 0 0,0 0 0,0 0 0,0 0 0,0 0 0,0 0 0,0 1 0,0-1 0,0 0 0,0 0 0,0 0 0,0 0 0,0 0 0,0 0 0,0 1 0,3 11 0,-2 14 0,0-20 9,-1 0-1,1 0 1,0 0-1,0 0 1,1 0 0,0 0-1,0 0 1,0-1-1,0 1 1,1-1-1,0 1 1,0-1-1,5 5 1,-7-8-53,1 0 1,0 0-1,-1-1 0,1 1 1,0 0-1,0-1 0,0 1 1,0-1-1,1 0 0,-1 1 1,0-1-1,0 0 0,1-1 1,-1 1-1,1 0 0,-1-1 0,1 1 1,-1-1-1,1 0 0,-1 0 1,1 0-1,-1 0 0,1 0 1,-1 0-1,1-1 0,-1 1 1,1-1-1,-1 0 0,1 1 1,-1-1-1,0-1 0,0 1 1,5-3-1,5-4-6782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1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24575,'0'4'0,"0"6"0,0 7 0,0 2 0,0 1 0,0 5 0,-6-3 0,-6-5 0,-4-5 0,-2-5 0,-5-4 0,2-5 0,0-2 0,2-4 0,0-4 0,4 0-8191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1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24575,'3'0'0,"5"0"0,4 0 0,3 0 0,5 0 0,3 6 0,1 3 0,0-1 0,-5 2 0,1-1 0,0-1 0,1-4 0,-4 3 0,-2-2 0,4 0 0,-2-2-8191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16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19 24575,'0'-1'0,"-1"0"0,1 0 0,-1 0 0,0 0 0,1 1 0,-1-1 0,1 0 0,-1 1 0,0-1 0,0 0 0,1 1 0,-1-1 0,0 1 0,0-1 0,0 1 0,0 0 0,0-1 0,0 1 0,0 0 0,0-1 0,1 1 0,-1 0 0,0 0 0,-1 0 0,-29-4 0,29 4 0,-1-1 0,0 1 0,0 0 0,0-1 0,-1 2 0,1-1 0,0 0 0,0 1 0,0-1 0,0 1 0,0 0 0,0 0 0,0 0 0,0 0 0,0 1 0,1-1 0,-1 1 0,0 0 0,1-1 0,-1 1 0,-3 4 0,3-2 0,1 0 0,0-1 0,0 1 0,0 0 0,0 0 0,1 0 0,-1 0 0,1 1 0,0-1 0,1 0 0,-1 0 0,1 1 0,-1-1 0,1 0 0,1 5 0,-1-5 0,0-1 0,0 1 0,1-1 0,-1 1 0,1-1 0,0 0 0,0 1 0,0-1 0,0 0 0,1 1 0,-1-1 0,1 0 0,0 0 0,0 0 0,0 0 0,0-1 0,0 1 0,1-1 0,-1 1 0,1-1 0,3 3 0,-3-4 0,0 0 0,0 0 0,-1 0 0,1 0 0,0-1 0,0 1 0,0-1 0,0 1 0,0-1 0,0 0 0,0 0 0,0-1 0,0 1 0,0-1 0,0 1 0,0-1 0,0 0 0,-1 0 0,1 0 0,0-1 0,0 1 0,-1-1 0,1 1 0,-1-1 0,3-2 0,-1 0 0,0 1 0,-1-1 0,1 0 0,-1 0 0,0-1 0,0 1 0,-1-1 0,1 1 0,-1-1 0,0 0 0,0 0 0,1-6 0,6-44 0,-9 64 0,0 0 0,0 0 0,1 0 0,0 0 0,1 0 0,0 0 0,0 0 0,1 0 0,5 12 0,-6-18 0,0 1 0,1 0 0,0 0 0,0-1 0,0 1 0,0-1 0,0 0 0,1 0 0,-1 0 0,1-1 0,0 1 0,-1-1 0,1 0 0,1 0 0,-1 0 0,0-1 0,0 1 0,1-1 0,-1 0 0,1 0 0,6 0 0,55 1-1365,-43-2-5461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1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24575,'-7'0'0,"0"1"0,0 0 0,0 0 0,1 1 0,-1 0 0,0 0 0,1 0 0,0 1 0,-1 0 0,1 1 0,0-1 0,1 1 0,-1 0 0,1 0 0,-1 1 0,1-1 0,1 1 0,-9 11 0,10-12 0,0 0 0,0 1 0,0-1 0,1 1 0,0-1 0,0 1 0,0 0 0,0-1 0,1 1 0,0 0 0,0 0 0,0 0 0,1 0 0,0 0 0,0 1 0,0-1 0,0 0 0,1 0 0,0 0 0,0 0 0,0 0 0,0 0 0,1-1 0,0 1 0,0 0 0,3 4 0,-1-4 0,0 1 0,1-1 0,0 0 0,-1-1 0,2 1 0,-1-1 0,0 0 0,1 0 0,0 0 0,0-1 0,0 0 0,0 0 0,1-1 0,-1 0 0,1 0 0,-1 0 0,13 1 0,11 0 0,0-1 0,55-3 0,-40-1 0,12 4 0,-33-1 0,-1-1 0,1 0 0,35-7 0,-55 6-47,0 0 0,-1-1 0,1 1-1,0-1 1,-1 0 0,1 0 0,-1-1-1,1 1 1,2-4 0,0 2-846,8-7-5933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2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24575,'0'6'0,"0"6"0,0 4 0,0 2 0,0 5 0,0 2 0,0-1 0,0 0 0,0 1 0,0 1 0,0-2 0,0-1 0,0 2 0,0-4-8191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17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24575,'-10'127'0,"-1"2"0,11-109-105,0-6-210,0 1 0,1-1 0,3 15 0,0-11-6511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1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24575,'6'0'0,"6"0"0,4 0 0,2 0 0,5 0 0,2 0 0,-1 0 0,0 0 0,1 0 0,1 0 0,-2 0 0,-1 0 0,2 0 0,-1 0 0,0 0 0,-1 0 0,1 0 0,-3 0-8191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1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24575,'1'0'0,"0"0"0,-1 0 0,1 1 0,0-1 0,0 0 0,-1 1 0,1-1 0,-1 1 0,1-1 0,0 1 0,-1-1 0,1 1 0,-1-1 0,1 1 0,-1 0 0,0-1 0,1 1 0,-1 0 0,1-1 0,-1 1 0,0 0 0,0 0 0,1-1 0,-1 2 0,7 23 0,-5-15 0,1 3 0,1 1 0,1-1 0,0-1 0,1 1 0,0-1 0,9 14 0,-12-23 0,-1 0 0,1 1 0,0-1 0,0 0 0,1 0 0,-1-1 0,1 1 0,-1-1 0,1 1 0,0-1 0,0 0 0,0-1 0,0 1 0,0-1 0,0 1 0,0-1 0,1-1 0,-1 1 0,0 0 0,1-1 0,-1 0 0,0 0 0,8-1 0,-8 0-97,-1 0-1,1 0 1,0 0-1,-1 0 1,1-1-1,-1 1 1,0-1-1,1 0 1,-1 0-1,0 0 1,0 0-1,0-1 0,3-3 1,4-6-6729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1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24575,'0'3'0,"0"4"0,0 5 0,0 3 0,0 5 0,0 4 0,0-4-8191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1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24575,'1'4'0,"0"-1"0,1 1 0,0 0 0,-1 0 0,2-1 0,-1 1 0,0-1 0,1 1 0,-1-1 0,7 5 0,1 4 0,-4-3 0,1-1 0,1 0 0,-1-1 0,1 0 0,0 0 0,1-1 0,0 0 0,0 0 0,0-1 0,1 0 0,0-1 0,-1 0 0,2 0 0,10 2 0,-15-5 0,0 0 0,0 0 0,0 0 0,0-1 0,0 0 0,0 0 0,-1-1 0,1 0 0,0 0 0,0 0 0,0 0 0,0-1 0,-1 0 0,1 0 0,-1-1 0,1 1 0,-1-1 0,0-1 0,0 1 0,0-1 0,-1 1 0,1-1 0,-1-1 0,0 1 0,0-1 0,4-6 0,0-2 0,-1 0 0,0-1 0,8-26 0,10-20 0,-16 44-1365,0 2-5461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1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24575,'2'2'0,"0"-1"0,-1 1 0,1 0 0,-1 0 0,1 0 0,-1 0 0,0 1 0,0-1 0,0 0 0,0 0 0,0 1 0,-1-1 0,2 4 0,4 10 0,4 2 0,-2 0 0,0 1 0,0 0 0,5 26 0,1 2 0,-4-32 120,-10-14-155,1-1 1,-1 0-1,0 0 1,1 0-1,-1 0 1,1 0-1,-1 0 1,0 0-1,1 0 1,-1 0-1,0 1 1,1-2-1,-1 1 0,0 0 1,1 0-1,-1 0 1,1 0-1,-1 0 1,0 0-1,1 0 1,-1 0-1,0 0 1,1-1-1,-1 1 1,0 0-1,0 0 1,1 0-1,-1-1 0,0 1 1,1 0-1,-1 0 1,0-1-1,0 1 1,0 0-1,1-1 1,-1 1-1,0 0 1,0-1-1,0 1 1,0 0-1,0-1 0,1 0 1,3-8-6792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1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19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24575,'-2'69'0,"0"-35"0,2 1 0,7 61 0,-6-93-30,0 0 0,0 0-1,0 0 1,0 0 0,0 0-1,1-1 1,-1 1 0,1 0-1,0-1 1,0 1 0,0-1-1,0 0 1,0 0 0,0 0-1,1 0 1,-1 0-1,1 0 1,-1-1 0,1 1-1,0-1 1,0 1 0,-1-1-1,1 0 1,0 0 0,0-1-1,0 1 1,0-1 0,0 1-1,0-1 1,0 0 0,0 0-1,1 0 1,-1 0 0,0-1-1,0 1 1,0-1 0,0 0-1,0 0 1,-1 0 0,1 0-1,0-1 1,0 1 0,-1-1-1,5-3 1,4-3-6796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19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24575,'3'0'0,"5"0"0,4 0 0,6 0 0,4 0 0,1 0 0,0 0 0,2 3 0,1 2 0,-1-1 0,-2-1 0,2 0 0,0-2 0,-1 0 0,-2 0 0,3-1 0,-4-1-8191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20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24575,'-1'8'0,"0"0"0,0 0 0,-1 0 0,-2 9 0,-5 25 0,8-33 0,0 1 0,1-1 0,0 0 0,0 1 0,1-1 0,3 12 0,-3-19 0,-1 1 0,1-1 0,0 1 0,0-1 0,0 0 0,1 0 0,-1 0 0,1 0 0,-1 0 0,1 0 0,-1 0 0,1 0 0,0 0 0,0-1 0,0 1 0,0-1 0,0 1 0,0-1 0,1 0 0,-1 0 0,0 0 0,1 0 0,-1 0 0,0-1 0,1 1 0,-1-1 0,1 1 0,2-1 0,-1 0 0,0 1 0,0-1 0,0-1 0,0 1 0,1 0 0,-1-1 0,-1 0 0,1 0 0,0 0 0,0 0 0,0-1 0,0 0 0,-1 0 0,1 0 0,-1 0 0,1 0 0,-1 0 0,0-1 0,0 0 0,0 0 0,0 0 0,-1 0 0,4-5 0,-2 2 0,0 0 0,-1-1 0,0 1 0,-1-1 0,1 0 0,-1 0 0,-1 0 0,1 0 0,-1 0 0,0 0 0,-1 0 0,0-10 0,-1 219 0,-1-72 0,2-96 0,1 28 0,-13 104 0,9-139 0,2-16 0,0-1 0,-1 1 0,0 0 0,-5 14 0,6-22 0,0-1 0,0 0 0,-1 1 0,1-1 0,0 0 0,-1 0 0,1 0 0,-1 0 0,0 0 0,0 0 0,0 0 0,0 0 0,0-1 0,0 1 0,0-1 0,0 0 0,-1 1 0,1-1 0,0 0 0,-1 0 0,1-1 0,-1 1 0,-3 0 0,4-1 0,1 1 0,0-1 0,0 0 0,0 0 0,0 0 0,0-1 0,0 1 0,-1 0 0,1 0 0,0 0 0,0-1 0,0 1 0,0-1 0,0 1 0,0-1 0,0 1 0,0-1 0,0 1 0,0-1 0,1 0 0,-1 0 0,0 1 0,-1-2 0,1-1 0,-1 0 0,1 1 0,-1-1 0,1 0 0,0 0 0,0 1 0,0-1 0,-1-6 0,0-5 0,1-1 0,1-26 0,0 33 0,0-7 0,0 1 0,0 0 0,1 1 0,0-1 0,5-17 0,-4 27 0,-1 0 0,1 0 0,-1 0 0,1 0 0,0 0 0,1 1 0,-1-1 0,1 1 0,-1-1 0,1 1 0,0 0 0,0 0 0,1 0 0,-1 1 0,1-1 0,-1 1 0,8-4 0,52-27 0,-30 15 0,64-26 0,76-23 0,-141 56 0,64-13 0,-61 16 0,49-17 0,59-24-1365,-123 44-5461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20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0,2 0 0,3 0 0,2 0 0,-2 0 0,0 0 0,1 0 0,1 0 0,-2 0 0,-2 0 0,3 0 0,0 0 0,-1 0 0,-2 0 0,-4 0-8191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44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24575,'0'-3'0,"4"-1"0,3 0 0,5 1 0,0 0-8191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4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1 611 24575,'-1'-14'0,"2"-1"0,0 1 0,1 0 0,6-26 0,-7 36 0,1 0 0,-1-1 0,1 1 0,0 0 0,1 0 0,-1 0 0,1 0 0,-1 0 0,1 0 0,0 1 0,1-1 0,-1 1 0,1 0 0,-1 0 0,1 0 0,0 1 0,0-1 0,7-2 0,-4 1 0,1 1 0,0 0 0,1 1 0,-1-1 0,0 2 0,1-1 0,-1 1 0,0 0 0,14 1 0,-19 1 0,0-1 0,0 1 0,0 0 0,0 0 0,0 0 0,-1 0 0,1 1 0,0-1 0,0 1 0,-1-1 0,1 1 0,-1 0 0,0 0 0,1 0 0,-1 0 0,0 1 0,0-1 0,0 0 0,-1 1 0,1 0 0,-1-1 0,1 1 0,-1 0 0,0 0 0,0 0 0,0 0 0,0-1 0,-1 1 0,1 5 0,2 16 0,-1 0 0,-1 0 0,-4 38 0,2-31 0,1-31 0,-1 0 0,1 0 0,0 0 0,0 0 0,0 1 0,0-1 0,0 0 0,0 0 0,0 0 0,0 0 0,0 0 0,0 0 0,0 0 0,0 0 0,0 0 0,0 1 0,0-1 0,0 0 0,0 0 0,0 0 0,0 0 0,0 0 0,0 0 0,0 0 0,0 0 0,0 0 0,0 1 0,0-1 0,0 0 0,0 0 0,0 0 0,0 0 0,0 0 0,0 0 0,0 0 0,0 0 0,0 0 0,0 0 0,1 0 0,-1 1 0,0-1 0,0 0 0,0 0 0,0 0 0,0 0 0,0 0 0,0 0 0,0 0 0,0 0 0,0 0 0,1 0 0,-1 0 0,0 0 0,0 0 0,0 0 0,0 0 0,0 0 0,0 0 0,0 0 0,0 0 0,0 0 0,1 0 0,-1 0 0,0 0 0,0 0 0,0 0 0,0 0 0,0 0 0,7-10 0,11-21 0,-14 22 0,3-4 0,0 1 0,1 1 0,1-1 0,9-10 0,-16 20 0,0 0 0,1 0 0,-1 0 0,1 0 0,-1 0 0,1 1 0,0-1 0,-1 1 0,1-1 0,0 1 0,4-1 0,-6 2 0,1 0 0,0 0 0,-1 0 0,1 0 0,0 0 0,-1 0 0,1 0 0,0 1 0,-1-1 0,1 1 0,-1-1 0,1 1 0,-1-1 0,1 1 0,-1 0 0,1 0 0,-1 0 0,0 0 0,1 0 0,-1 0 0,0 0 0,2 2 0,0 2 0,0 0 0,0 0 0,-1 0 0,1 1 0,-1-1 0,0 1 0,0-1 0,-1 1 0,0 0 0,0-1 0,0 11 0,0-9 0,-1-1 0,1 0 0,0 0 0,1 1 0,0-1 0,0 0 0,0-1 0,3 7 0,-3-10 0,-1 0 0,1-1 0,0 1 0,0 0 0,-1-1 0,1 0 0,0 0 0,0 1 0,0-1 0,0 0 0,1-1 0,-1 1 0,0 0 0,0 0 0,0-1 0,1 0 0,-1 1 0,0-1 0,0 0 0,1 0 0,-1 0 0,0 0 0,1-1 0,-1 1 0,0-1 0,0 1 0,3-2 0,5-1 0,0 0 0,0 0 0,-1-1 0,1 0 0,-1-1 0,15-10 0,48-42 0,-35 26 0,-11 9 0,24-29 0,-22 22 0,-12 13 0,-1 0 0,-1-1 0,-1-1 0,14-22 0,-22 30 0,1-1 0,-2 0 0,1 0 0,-2 0 0,1-1 0,-2 0 0,1 1 0,-2-1 0,2-16 0,-4 20 0,1-1 0,-1 1 0,0-1 0,-1 1 0,0 0 0,0-1 0,-1 1 0,0 0 0,0 1 0,-1-1 0,0 0 0,0 1 0,-1 0 0,0 0 0,0 0 0,-1 1 0,1 0 0,-2 0 0,1 0 0,-1 1 0,1 0 0,-1 0 0,-15-7 0,6 3 0,7 3 0,0 1 0,-1 0 0,0 1 0,1 0 0,-20-5 0,27 9 0,-1 0 0,0-1 0,0 1 0,1 0 0,-1 0 0,0 1 0,1-1 0,-1 0 0,0 1 0,1 0 0,-1 0 0,0 0 0,1 0 0,-1 0 0,1 0 0,0 0 0,-1 1 0,1-1 0,0 1 0,0 0 0,0 0 0,0 0 0,0 0 0,0 0 0,1 0 0,-1 0 0,-2 5 0,-28 61 0,24-54 0,2 0 0,0 1 0,0 0 0,2 0 0,0 0 0,0 1 0,-2 29 0,4 8 0,4 54 0,0-25 0,-3-52 0,0-18 0,1-1 0,-1 1 0,2 0 0,0 0 0,0 0 0,1 0 0,1-1 0,0 1 0,8 21 0,-10-32 0,-1 0 0,1 0 0,0 0 0,0 0 0,-1 0 0,1 0 0,0 0 0,0-1 0,0 1 0,0 0 0,0 0 0,0-1 0,0 1 0,0 0 0,0-1 0,1 1 0,-1-1 0,0 0 0,0 1 0,0-1 0,1 0 0,-1 0 0,0 1 0,3-1 0,-1-1 0,0 1 0,0-1 0,1 0 0,-1 0 0,0 0 0,0 0 0,0-1 0,0 1 0,4-4 0,2-1 0,-1-1 0,1 1 0,-1-2 0,-1 1 0,9-12 0,-9 10 0,0 0 0,1 0 0,0 0 0,0 1 0,12-8 0,-19 15 0,1 0 0,-1 0 0,0 0 0,1 0 0,-1 0 0,1 0 0,-1 1 0,1-1 0,-1 1 0,1-1 0,0 1 0,-1-1 0,1 1 0,0 0 0,-1 0 0,1 0 0,0 0 0,-1 0 0,1 0 0,-1 0 0,1 1 0,0-1 0,-1 0 0,1 1 0,-1 0 0,1-1 0,-1 1 0,1 0 0,-1 0 0,1-1 0,-1 1 0,0 0 0,1 1 0,-1-1 0,0 0 0,0 0 0,0 0 0,0 1 0,0-1 0,0 1 0,0-1 0,-1 0 0,1 1 0,0 0 0,-1-1 0,1 4 0,77 190 0,-77-193 7,0 0-1,0 0 0,0 0 0,0 0 1,1 0-1,-1-1 0,0 1 1,1 0-1,0-1 0,-1 1 1,1-1-1,0 0 0,0 1 0,0-1 1,-1 0-1,1 0 0,0 0 1,3 0-1,2 1-303,0 0 0,-1-1 0,1 0 0,11 0 0,0-1-6529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4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82 24575,'-1'8'0,"0"0"0,0 0 0,-1 0 0,-2 8 0,-5 24 0,9-38 0,-2 11 0,1-1 0,1 0 0,0 1 0,0-1 0,5 23 0,-5-32 0,1-1 0,0 1 0,0-1 0,0 0 0,0 1 0,0-1 0,1 0 0,-1 1 0,1-1 0,-1 0 0,1 0 0,0 0 0,0-1 0,0 1 0,0 0 0,0-1 0,0 1 0,0-1 0,1 0 0,-1 0 0,1 0 0,-1 0 0,0 0 0,1 0 0,0 0 0,-1-1 0,1 1 0,-1-1 0,1 0 0,0 0 0,-1 0 0,1 0 0,-1 0 0,4-2 0,-1 2 0,-1-1 0,1 0 0,-1 0 0,0 0 0,1-1 0,-1 0 0,0 1 0,0-2 0,0 1 0,0 0 0,0-1 0,-1 0 0,1 1 0,-1-1 0,1-1 0,3-4 0,0-1 0,0-1 0,-1 0 0,0 0 0,-1-1 0,5-12 0,5-10 0,-11 24 0,0 1 0,0-1 0,-1 0 0,0 0 0,0 0 0,-1 0 0,1-10 0,-3 13 0,1 1 0,0-1 0,-1 1 0,1-1 0,-1 0 0,-1 1 0,1-1 0,-1 1 0,0-1 0,0 1 0,-1 0 0,-2-9 0,4 14 0,-1-1 0,1 1 0,0 0 0,0-1 0,0 1 0,-1-1 0,1 1 0,0 0 0,-1-1 0,1 1 0,0-1 0,-1 1 0,1 0 0,0 0 0,-1-1 0,1 1 0,0 0 0,-1 0 0,1-1 0,-1 1 0,1 0 0,-1 0 0,1 0 0,-1 0 0,1-1 0,-1 1 0,1 0 0,0 0 0,-1 0 0,1 0 0,-2 0 0,-7 13 0,1 21 0,4 1 0,2 1 0,2 0 0,5 54 0,-4-87 0,0 1 0,0 0 0,1-1 0,-1 1 0,1-1 0,0 1 0,0-1 0,0 0 0,0 0 0,1 0 0,-1 0 0,1 0 0,0 0 0,0-1 0,0 0 0,0 1 0,0-1 0,0 0 0,1 0 0,-1-1 0,1 1 0,-1-1 0,1 1 0,0-1 0,-1 0 0,5 0 0,-4 0 0,1 0 0,-1 0 0,1-1 0,0 0 0,-1 0 0,1 0 0,-1 0 0,1 0 0,-1-1 0,1 0 0,-1 0 0,1 0 0,-1-1 0,0 0 0,0 1 0,0-1 0,0-1 0,0 1 0,0-1 0,0 1 0,5-6 0,2-6 0,-1 0 0,-1-1 0,14-30 0,5-7 0,-27 51 0,-1-1 0,1 1 0,0-1 0,0 1 0,0 0 0,0 0 0,0 0 0,0-1 0,0 1 0,1 0 0,-1 0 0,0 1 0,1-1 0,-1 0 0,1 0 0,-1 1 0,0-1 0,1 0 0,0 1 0,-1 0 0,1-1 0,-1 1 0,1 0 0,-1 0 0,1 0 0,0 0 0,-1 0 0,1 0 0,-1 0 0,1 0 0,0 1 0,-1-1 0,3 2 0,-2-1 0,1 0 0,-1 1 0,1-1 0,-1 1 0,0 0 0,0 0 0,1 0 0,-1 0 0,-1 0 0,1 0 0,0 0 0,0 1 0,-1-1 0,0 1 0,1-1 0,-1 1 0,0-1 0,1 4 0,4 31 0,-5-23 0,2-1 0,5 22 0,-7-32 0,-1-1 0,1 0 0,0 0 0,0 0 0,0 0 0,0 0 0,0 0 0,1 0 0,-1 0 0,0-1 0,1 1 0,-1 0 0,1-1 0,0 1 0,0-1 0,-1 0 0,1 1 0,0-1 0,0 0 0,0 0 0,4 1 0,-4-2 0,0 0 0,0 0 0,1 0 0,-1 0 0,0 0 0,0 0 0,0-1 0,1 1 0,-1-1 0,0 1 0,0-1 0,0 0 0,0 0 0,3-2 0,30-21 0,-12 7 0,-11 11 0,-1 0 0,1 0 0,1 2 0,-1-1 0,1 2 0,-1-1 0,1 2 0,0 0 0,18-1 0,-28 4 0,0-1 0,0 1 0,0 0 0,1 0 0,-1 0 0,0 1 0,0-1 0,-1 1 0,1-1 0,0 1 0,0 0 0,-1 0 0,1 0 0,-1 0 0,1 1 0,-1-1 0,3 5 0,6 8 0,18 31 0,-18-27 0,-2-5-1365,0-2-5461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4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24575,'4'-1'0,"1"-1"0,-1 1 0,1-1 0,-1 0 0,0 0 0,1 0 0,3-4 0,5-1 0,26-17 0,-28 16 0,0 1 0,1 1 0,0-1 0,21-6 0,-30 12 0,0 0 0,1 0 0,-1 1 0,0-1 0,0 1 0,1 0 0,-1 0 0,0 0 0,0 0 0,1 1 0,-1-1 0,0 1 0,0 0 0,0 0 0,0 0 0,0 0 0,0 1 0,0-1 0,0 1 0,0 0 0,0 0 0,-1 0 0,5 4 0,9 12 20,26 37-1,-18-22-1423,-17-23-5422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45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157 417 24575,'0'-1'0,"0"0"0,-1 0 0,1 1 0,0-1 0,-1 0 0,1 1 0,-1-1 0,1 0 0,-1 1 0,1-1 0,-1 1 0,0-1 0,1 1 0,-1-1 0,1 1 0,-1-1 0,0 1 0,0-1 0,1 1 0,-1 0 0,0 0 0,0-1 0,1 1 0,-1 0 0,0 0 0,-1 0 0,-26-4 0,24 4 0,0-1 0,0 1 0,-1-1 0,1 1 0,0 0 0,0 1 0,0-1 0,0 1 0,0 0 0,-1 0 0,1 0 0,1 0 0,-1 1 0,0 0 0,0 0 0,0 0 0,1 0 0,-5 4 0,5-3 0,0 0 0,0 1 0,0-1 0,1 1 0,0 0 0,-1 0 0,1 0 0,1 0 0,-1 1 0,1-1 0,-1 0 0,1 1 0,0-1 0,1 0 0,-1 10 0,0-6 0,1 0 0,-1 1 0,2-1 0,-1 0 0,3 11 0,-2-17 0,-1 0 0,1 0 0,0 0 0,-1 0 0,1 0 0,0-1 0,0 1 0,0 0 0,1 0 0,-1-1 0,0 1 0,1-1 0,-1 1 0,1-1 0,-1 1 0,1-1 0,0 0 0,0 0 0,-1 0 0,1 0 0,0 0 0,0 0 0,0-1 0,0 1 0,0-1 0,3 1 0,1 0 0,0-1 0,0 1 0,0-2 0,0 1 0,0 0 0,0-1 0,0 0 0,0-1 0,-1 1 0,1-1 0,0 0 0,-1-1 0,1 1 0,-1-1 0,0 0 0,0 0 0,0-1 0,7-6 0,-4 2 0,0 0 0,0-1 0,0 0 0,-2 0 0,1 0 0,-1-1 0,0 0 0,7-20 0,35-112 0,-43 125 0,-1 0 0,0 0 0,-1 0 0,-1 0 0,-1-24 0,-7-87 0,6 128 0,0-5 0,0 1 0,0 0 0,-1-1 0,1 1 0,-1 0 0,-1 0 0,1-1 0,0 1 0,-1 0 0,0 0 0,-3-4 0,5 8 0,-1 0 0,1 0 0,-1 0 0,1 0 0,-1 0 0,1 0 0,-1 0 0,0 0 0,1 0 0,-1 1 0,1-1 0,-1 0 0,1 0 0,-1 1 0,1-1 0,-1 0 0,1 1 0,0-1 0,-1 1 0,1-1 0,-1 0 0,1 1 0,0-1 0,0 1 0,-1-1 0,1 1 0,0-1 0,0 1 0,-1-1 0,1 1 0,0-1 0,0 1 0,0 0 0,0-1 0,0 1 0,0-1 0,0 2 0,-6 23 0,6-25 0,-3 35 0,1 45 0,2-49 0,-1 0 0,-8 43 0,7-54 0,0 0 0,1 25 0,-3 27 0,2-62 0,-1 1 0,0-1 0,-6 15 0,5-15 0,0-1 0,1 1 0,0-1 0,-2 17 0,4-17 0,0-1 0,1 1 0,0 0 0,1-1 0,0 1 0,0 0 0,4 14 0,-4-20 0,0 0 0,0 0 0,1-1 0,-1 1 0,1 0 0,0-1 0,0 1 0,-1 0 0,2-1 0,-1 0 0,0 0 0,0 0 0,1 0 0,-1 0 0,1 0 0,0 0 0,-1-1 0,1 1 0,0-1 0,0 0 0,0 0 0,0 0 0,0 0 0,5 0 0,69 6 0,-69-7 0,0-1 0,0 1 0,0-1 0,-1 0 0,1-1 0,-1 0 0,15-5 0,-18 4 0,0 0 0,0 1 0,-1-2 0,1 1 0,-1 0 0,0-1 0,0 1 0,0-1 0,0 0 0,-1 0 0,4-7 0,19-49 0,-23 56 0,15-82 0,-18 111 0,2 58 0,-1-77 0,1 1 0,0-1 0,0 0 0,1 1 0,0-1 0,0 0 0,1 0 0,-1 0 0,1 0 0,5 6 0,-6-9 0,1-1 0,-1 1 0,1-1 0,0 0 0,0 0 0,0 0 0,0 0 0,0-1 0,0 1 0,0-1 0,1 1 0,-1-1 0,1 0 0,-1-1 0,1 1 0,-1 0 0,1-1 0,-1 0 0,1 0 0,4-1 0,-4 1 0,1 0 0,0-1 0,-1 0 0,1 0 0,-1 0 0,1 0 0,-1-1 0,0 1 0,0-1 0,1-1 0,-1 1 0,-1 0 0,1-1 0,7-6 0,8-19 0,-16 23 0,0 1 0,0-1 0,0 1 0,0-1 0,1 1 0,0 0 0,-1 1 0,8-6 0,-10 8 0,0 1 0,-1 0 0,1 0 0,0-1 0,0 1 0,0 0 0,0 0 0,0 0 0,0 0 0,0 0 0,0 0 0,0 0 0,-1 0 0,1 0 0,0 1 0,0-1 0,0 0 0,0 1 0,0-1 0,0 0 0,-1 1 0,1-1 0,0 1 0,0-1 0,-1 1 0,1 0 0,0-1 0,-1 1 0,1 0 0,-1-1 0,1 1 0,0 0 0,-1 0 0,0-1 0,1 1 0,-1 0 0,0 0 0,1 2 0,14 41 0,-12-34 0,-1-4 0,1 0 0,0 0 0,-1 0 0,2-1 0,-1 0 0,1 1 0,7 8 0,-10-13 0,0-1 0,0 1 0,-1 0 0,1 0 0,0 0 0,0 0 0,0-1 0,0 1 0,0 0 0,0-1 0,0 1 0,0-1 0,1 1 0,-1-1 0,0 1 0,0-1 0,0 0 0,0 0 0,1 1 0,-1-1 0,0 0 0,0 0 0,1 0 0,-1 0 0,0-1 0,0 1 0,0 0 0,1 0 0,-1-1 0,0 1 0,0-1 0,0 1 0,0-1 0,0 1 0,0-1 0,0 0 0,0 1 0,0-1 0,0 0 0,0 0 0,0 0 0,-1 0 0,1 0 0,0 0 0,0 0 0,-1 0 0,1 0 0,-1 0 0,1-2 0,1-1-195,0 0 0,0-1 0,-1 1 0,0-1 0,0 0 0,1-7 0,0-9-6631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46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24575,'0'3'0,"0"8"0,0 4 0,0 5 0,-3-3 0,-1 0 0,-4-3 0,-3-4 0,1-7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4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24575,'0'-1'0,"1"0"0,-1 1 0,0-1 0,0 0 0,1 1 0,-1-1 0,0 0 0,1 1 0,-1-1 0,1 1 0,-1-1 0,1 1 0,-1-1 0,1 1 0,0-1 0,-1 1 0,1-1 0,-1 1 0,1 0 0,0-1 0,-1 1 0,1 0 0,0 0 0,1-1 0,24-6 0,-14 5 0,8-4 0,-1 2 0,1 0 0,0 2 0,0 0 0,1 1 0,32 3 0,-49-1 0,-1 0 0,1 0 0,-1 0 0,0 0 0,1 1 0,-1 0 0,0 0 0,0 0 0,0 0 0,-1 0 0,1 0 0,0 1 0,-1-1 0,0 1 0,5 6 0,-6-7 0,1 1 0,0-1 0,0 1 0,0-1 0,0 0 0,1 0 0,-1 0 0,1 0 0,-1 0 0,1-1 0,-1 1 0,1-1 0,0 1 0,0-1 0,0 0 0,0 0 0,4 0 0,-6-1 0,1 0 0,0-1 0,-1 1 0,1-1 0,0 0 0,-1 1 0,1-1 0,-1 0 0,1 0 0,-1 0 0,1 0 0,-1 0 0,0 0 0,1-1 0,-1 1 0,0 0 0,0-1 0,2-2 0,18-31 0,-18 28 0,28-65-1365,-26 59-5461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4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1 595 24575,'0'1'0,"0"-1"0,0 1 0,1 0 0,-1-1 0,1 1 0,-1 0 0,1-1 0,-1 1 0,1 0 0,-1-1 0,1 1 0,-1-1 0,1 1 0,0-1 0,-1 1 0,1-1 0,0 1 0,-1-1 0,1 0 0,0 1 0,0-1 0,-1 0 0,1 0 0,0 0 0,0 1 0,1-1 0,26 4 0,-24-4 0,13 0 0,0-1 0,-1 0 0,1-1 0,0-1 0,-1-1 0,0 0 0,0-1 0,0 0 0,-1-2 0,1 0 0,-1 0 0,-1-2 0,0 0 0,18-14 0,34-26 0,56-46 0,-108 82 0,-1-1 0,0 0 0,-1-1 0,0 0 0,-1-1 0,9-18 0,-7 11 0,-9 16 0,1-1 0,-1 0 0,0 0 0,-1-1 0,0 1 0,0-1 0,-1 1 0,2-17 0,-3 12 0,0 0 0,-1 0 0,0 0 0,-1 1 0,-3-17 0,3 26 0,1 0 0,-1 1 0,0-1 0,0 0 0,0 1 0,-1-1 0,1 0 0,-1 1 0,1 0 0,-1-1 0,0 1 0,0 0 0,0 0 0,0 0 0,0 0 0,-1 0 0,1 1 0,0-1 0,-1 0 0,1 1 0,-1 0 0,0 0 0,0 0 0,1 0 0,-1 0 0,0 0 0,0 1 0,-4-1 0,-1 1 0,1 0 0,0 1 0,0 0 0,0 0 0,-1 0 0,1 1 0,1 0 0,-1 0 0,0 1 0,0 0 0,1 0 0,0 1 0,-1 0 0,1 0 0,1 0 0,-1 1 0,1-1 0,-1 1 0,1 1 0,1-1 0,-1 1 0,1 0 0,0 0 0,0 0 0,1 0 0,0 1 0,-4 9 0,-9 60 0,9-37 0,-9 14 0,12-43 0,0 0 0,1 1 0,0 0 0,-2 16 0,4-12 0,1 1 0,0-1 0,1 1 0,1-1 0,0 1 0,1-1 0,1 0 0,0 0 0,13 27 0,-13-34 0,0 0 0,0 0 0,1-1 0,0 1 0,0-1 0,1-1 0,0 1 0,0-1 0,0 0 0,1 0 0,0-1 0,0 1 0,1-2 0,-1 1 0,1-1 0,0 0 0,0-1 0,17 5 0,29 12 0,-48-17 0,0 0 0,1 0 0,-1-1 0,1 0 0,-1 0 0,1 0 0,0-1 0,-1 0 0,1 0 0,0-1 0,0 0 0,0 0 0,11-2 0,-12 0 0,-1 1 0,1-1 0,-1 0 0,1 0 0,-1 0 0,0-1 0,0 0 0,0 0 0,0-1 0,7-6 0,-5 3 0,0-1 0,0-1 0,-1 1 0,10-19 0,-7 12 0,-4 8 0,-1 0 0,0-1 0,0 1 0,-1-1 0,1 0 0,-2-1 0,1 1 0,-1 0 0,1-15 0,-3 21 0,2-9 0,-1-1 0,-1 1 0,0-1 0,-1 1 0,-3-20 0,4 31 0,0-1 0,0 1 0,0 0 0,0 0 0,0 0 0,0 0 0,0-1 0,0 1 0,0 0 0,0 0 0,0 0 0,0 0 0,0-1 0,0 1 0,0 0 0,0 0 0,0 0 0,0 0 0,0-1 0,0 1 0,0 0 0,0 0 0,-1 0 0,1 0 0,0 0 0,0-1 0,0 1 0,0 0 0,0 0 0,0 0 0,-1 0 0,1 0 0,0 0 0,0 0 0,0-1 0,0 1 0,0 0 0,-1 0 0,1 0 0,0 0 0,0 0 0,0 0 0,0 0 0,-1 0 0,1 0 0,0 0 0,0 0 0,0 0 0,0 0 0,-1 0 0,1 0 0,0 0 0,0 0 0,0 0 0,0 0 0,-1 0 0,1 0 0,0 1 0,-5 13 0,-1 21 0,4-6 0,0-11 0,1-1 0,0 1 0,1 0 0,2-1 0,-1 1 0,2-1 0,5 19 0,-7-31 0,1 0 0,0 0 0,0 0 0,1-1 0,-1 1 0,1-1 0,0 1 0,0-1 0,1 0 0,-1 0 0,1-1 0,0 1 0,0-1 0,0 1 0,0-1 0,1-1 0,-1 1 0,1-1 0,0 1 0,0-1 0,-1 0 0,1-1 0,1 0 0,-1 1 0,0-2 0,0 1 0,0 0 0,9-1 0,17 1 0,60-5 0,-80 2 0,0 0 0,0-1 0,0 0 0,0 0 0,-1-1 0,1-1 0,-1 1 0,17-12 0,-21 11 0,0 0 0,0 0 0,0 0 0,-1-1 0,0 0 0,0 0 0,-1 0 0,1-1 0,-1 1 0,-1-1 0,1 0 0,-1 0 0,0 0 0,2-12 0,-2 6 0,0-1 0,-2 1 0,1-1 0,-2 1 0,0-1 0,0 0 0,-4-19 0,4 31 0,0 0 0,-1-1 0,1 1 0,-1 0 0,1 0 0,-1 0 0,0 0 0,0 0 0,0 0 0,0 0 0,0 0 0,0 1 0,0-1 0,-1 0 0,1 1 0,-1-1 0,1 1 0,-1-1 0,1 1 0,-1 0 0,0-1 0,0 1 0,0 0 0,0 0 0,0 0 0,0 1 0,0-1 0,0 0 0,0 1 0,0-1 0,0 1 0,0 0 0,-1 0 0,1 0 0,0 0 0,0 0 0,0 0 0,0 1 0,0-1 0,-1 0 0,1 1 0,0 0 0,0 0 0,0-1 0,0 1 0,1 1 0,-1-1 0,0 0 0,0 0 0,1 1 0,-1-1 0,0 0 0,-1 3 0,-3 4 0,0-1 0,1 2 0,0-1 0,0 0 0,1 1 0,0 0 0,1 0 0,-1 0 0,2 1 0,-1-1 0,2 1 0,-3 18 0,4-18 0,-1 1 0,1-1 0,1 1 0,0-1 0,0 1 0,1-1 0,0 0 0,1 1 0,0-1 0,1 0 0,9 18 0,-11-25 0,1-1 0,-1 1 0,0-1 0,1 1 0,-1-1 0,1 0 0,0 0 0,0 0 0,0-1 0,0 1 0,0-1 0,0 0 0,0 1 0,1-1 0,-1-1 0,0 1 0,1 0 0,4 0 0,10 0 0,0-1 0,24-1 0,-19-1 0,-15 2 0,0 0 0,0-1 0,0-1 0,0 1 0,0-1 0,-1 0 0,1-1 0,13-6 0,-17 7 0,0-1 0,-1 1 0,1-1 0,0 0 0,-1 0 0,0 0 0,0 0 0,0-1 0,0 1 0,0-1 0,-1 0 0,0 0 0,0 0 0,0 0 0,0 0 0,2-9 0,0-4 0,0 5 0,3 34 0,-5-16 0,0 0 0,0-1 0,1 1 0,-1-1 0,1 0 0,0 1 0,0-1 0,1-1 0,0 1 0,0 0 0,0-1 0,0 0 0,1 0 0,-1 0 0,8 4 0,-10-7 0,1 1 0,0 0 0,-1-1 0,1 0 0,0 0 0,0 0 0,0 0 0,0 0 0,0-1 0,0 1 0,0-1 0,0 0 0,0 0 0,0 0 0,0 0 0,0 0 0,0-1 0,0 1 0,0-1 0,0 0 0,0 0 0,0 0 0,-1 0 0,1-1 0,0 1 0,-1-1 0,1 1 0,-1-1 0,1 0 0,-1 0 0,0 0 0,3-3 0,-4 3 0,0 1 0,1-1 0,-1 1 0,1-1 0,0 1 0,-1 0 0,1-1 0,0 1 0,0 0 0,0 0 0,0 0 0,0 1 0,0-1 0,0 0 0,0 1 0,0-1 0,0 1 0,0 0 0,0 0 0,0 0 0,0 0 0,1 0 0,-1 0 0,0 0 0,0 1 0,0-1 0,0 1 0,0 0 0,0-1 0,0 1 0,2 2 0,14 2 0,-7-2 14,1-1-1,0 1 0,0-2 0,0 0 1,0 0-1,0-1 0,0-1 1,21-3-1,-29 3-70,1 0 0,-1 0 0,0-1 0,1 1-1,-1-1 1,0 0 0,0 0 0,0-1 0,0 1 0,0-1 0,-1 0 0,1 0-1,-1 0 1,0 0 0,0-1 0,0 1 0,0-1 0,-1 0 0,1 1 0,-1-1 0,0-1-1,0 1 1,0 0 0,-1 0 0,2-6 0,1-10-6769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3:49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24575,'1'-2'0,"-1"0"0,1 0 0,0 0 0,0 1 0,0-1 0,0 0 0,0 0 0,0 1 0,0-1 0,0 1 0,1-1 0,-1 1 0,1-1 0,-1 1 0,1 0 0,-1 0 0,1-1 0,0 1 0,0 1 0,0-1 0,3-1 0,43-16 0,20 3 0,1 3 0,76-4 0,-142 15 0,0 1 0,-1-1 0,1 1 0,0 0 0,0 0 0,0 0 0,0 0 0,0 1 0,-1-1 0,1 1 0,0-1 0,0 1 0,-1 0 0,1 0 0,0 1 0,-1-1 0,1 0 0,-1 1 0,0 0 0,1-1 0,-1 1 0,0 0 0,0 0 0,0 0 0,0 0 0,0 1 0,-1-1 0,1 0 0,-1 1 0,1-1 0,-1 1 0,0 0 0,0-1 0,0 1 0,-1 0 0,1 0 0,0 0 0,-1-1 0,0 1 0,0 0 0,0 4 0,1 27 18,-3 34 1,0-23-1421,2-23-5424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24:0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1147 24575,'0'-4'0,"0"-6"0,0-7 0,0-2 0,0 2-8191</inkml:trace>
  <inkml:trace contextRef="#ctx0" brushRef="#br0" timeOffset="1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28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24575,'43'-15'0,"-9"12"0,57 1 0,-60 3 0,1-2 0,41-5 0,1-3 0,0 3 0,112 7 0,-65 1 0,7694-2-8564,-7798-1 8564,0-1 0,-1-1 0,1 0 0,19-7 0,-17 5 0,1 0 0,28-3 0,254 5 792,-156 5-834,88-17 42,-134 8 2513,117 7 1,-84 2-1156,-15 0-1358,127-4 0,-151-7 0,51-1 0,-14 12 0,143-4 0,-190-7 0,47-1 0,227 10 0,-345-1 0,1 0 0,-1-1 0,0-1 0,25-8 0,-22 5 0,0 2 0,29-5 0,116 5 0,-109 5 0,93-10 0,-72 2 198,1 3 1,77 6-1,-36 0-57,7-1-141,130-3 0,-172-7-26,-44 4 97,39-1 0,1533 5 594,-757 3-2118,-830-2-5373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15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24575,'390'0'-1365,"-368"0"-5461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1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24575,'4'0'0,"0"3"0,-3 2 0,-2 5 0,-7 2 0,-3 2 0,-2-1 0,1 0 0,-1-3 0,2 2 0,3 4 0,2 3 0,3-2-8191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1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24575,'0'3'0,"1"0"0,-1 0 0,1 0 0,-1 0 0,1 0 0,0-1 0,0 1 0,0 0 0,1-1 0,-1 1 0,1 0 0,-1-1 0,1 0 0,0 1 0,0-1 0,0 0 0,0 0 0,0 0 0,1 0 0,3 2 0,7 4 0,1 0 0,27 11 0,6 3 0,-23-6 0,0-2 0,37 17 0,-58-29 0,0-1 0,0 1 0,0 0 0,0 1 0,0-1 0,0 0 0,-1 1 0,1-1 0,-1 1 0,0 0 0,1 0 0,-1 0 0,-1 0 0,1 0 0,0 1 0,-1-1 0,0 0 0,2 6 0,-3-7 0,1 0 0,-1 0 0,0 0 0,1 0 0,-1 0 0,0-1 0,0 1 0,-1 0 0,1 0 0,0 0 0,-1 0 0,1 0 0,-1-1 0,1 1 0,-1 0 0,0 0 0,0-1 0,0 1 0,0 0 0,0-1 0,0 1 0,0-1 0,0 1 0,-1-1 0,1 0 0,-1 0 0,1 0 0,-1 1 0,1-1 0,-1 0 0,0-1 0,1 1 0,-1 0 0,0 0 0,0-1 0,1 1 0,-3-1 0,-40 7 0,35-6 0,0 0 0,0 0 0,0 1 0,-16 5 0,-16 6-1365,22-8-5461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1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21 24575,'0'-1'0,"0"0"0,-1 1 0,1-1 0,0 0 0,-1 1 0,1-1 0,-1 0 0,1 1 0,-1-1 0,1 0 0,-1 1 0,1-1 0,-1 1 0,0-1 0,1 1 0,-1-1 0,0 1 0,0 0 0,1-1 0,-1 1 0,0 0 0,0 0 0,1-1 0,-1 1 0,0 0 0,-1 0 0,-26-4 0,24 4 0,-13-2 0,0 1 0,1 0 0,-1 2 0,0 0 0,0 1 0,-20 4 0,33-5 0,0 0 0,-1 1 0,1-1 0,0 1 0,0 0 0,0 0 0,0 0 0,0 1 0,1 0 0,-1-1 0,1 1 0,-1 0 0,1 1 0,0-1 0,0 0 0,1 1 0,-1 0 0,1 0 0,-1 0 0,1 0 0,1 0 0,-1 0 0,0 0 0,1 0 0,0 1 0,0-1 0,0 1 0,0 4 0,1-2 0,-1 1 0,1 0 0,0-1 0,1 1 0,0 0 0,0-1 0,1 1 0,-1-1 0,2 0 0,-1 1 0,5 7 0,-5-10 0,1-1 0,1 1 0,-1-1 0,0 1 0,1-1 0,0 0 0,0-1 0,0 1 0,1-1 0,-1 1 0,1-1 0,0-1 0,0 1 0,0-1 0,10 4 0,76 18 0,-45-7 0,4 1 0,-30-11 0,-20-6 0,0-1 0,-1 0 0,1 1 0,0-1 0,0 0 0,0 1 0,-1-1 0,1 0 0,0 1 0,-1-1 0,1 0 0,0 0 0,-1 1 0,1-1 0,0 0 0,-1 0 0,1 1 0,0-1 0,-1 0 0,1 0 0,0 0 0,-1 0 0,1 0 0,-1 0 0,1 0 0,-1 1 0,0-1 0,-41 6 0,-1 0-1365,27-2-5461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18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24575,'-1'43'0,"0"31"0,1-68 0,0 0 0,1 0 0,0 0 0,1 0 0,-1 0 0,1 0 0,0-1 0,1 1 0,3 7 0,-4-11 0,-1 1 0,1-1 0,0 0 0,0 0 0,0 0 0,0 0 0,1 0 0,-1 0 0,0 0 0,1-1 0,-1 1 0,1-1 0,-1 0 0,1 0 0,0 0 0,0 0 0,0 0 0,-1-1 0,1 1 0,0-1 0,0 1 0,0-1 0,0 0 0,0 0 0,0-1 0,0 1 0,-1-1 0,6 0 0,-2-1 0,0 0 0,-1-1 0,1 1 0,0-1 0,-1 0 0,1-1 0,-1 1 0,0-1 0,0 0 0,0 0 0,-1-1 0,5-4 0,12-17 0,-11 16 0,-1-1 0,-1 0 0,0-1 0,10-17 0,-18 29 0,0-1 0,0 1 0,0 0 0,0 0 0,0 0 0,0-1 0,0 1 0,0 0 0,0 0 0,0 0 0,0-1 0,0 1 0,0 0 0,0 0 0,0 0 0,0-1 0,0 1 0,0 0 0,1 0 0,-1 0 0,0-1 0,0 1 0,0 0 0,0 0 0,1 0 0,-1 0 0,0 0 0,0 0 0,0-1 0,0 1 0,1 0 0,-1 0 0,0 0 0,0 0 0,0 0 0,1 0 0,-1 0 0,0 0 0,0 0 0,1 0 0,-1 0 0,0 0 0,0 0 0,0 0 0,1 0 0,-1 0 0,0 0 0,3 14 0,-2 36 0,-1-33 0,0-15-57,0 0 0,0 1 1,0-1-1,1 0 0,-1 0 0,0 0 0,1 0 0,-1 0 0,1 0 0,0 0 0,0 0 1,0 0-1,0 0 0,0 0 0,0 0 0,0 0 0,1-1 0,-1 1 0,1 0 1,-1-1-1,1 0 0,0 1 0,2 1 0,12 4-6769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1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24575,'6'0'0,"6"0"0,4 0 0,-1 3 0,1 1 0,3 0 0,2 0 0,-2 4 0,-5 6 0,-8-1 0,-8-2 0,-7-3 0,-5-3 0,0 1 0,-5-1 0,-2 0 0,0-2 0,3-2-8191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1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24575,'3'0'0,"5"3"0,4 1 0,0 4 0,1-1 0,5 0 0,-1 1 0,0-1 0,-2 5 0,-5 5 0,-6-2 0,-8-3 0,-3 0 0,-4-3 0,1-2-8191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21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153 192 24575,'-6'0'0,"0"1"0,-1 0 0,1 0 0,0 1 0,0 0 0,0 0 0,0 1 0,0-1 0,0 1 0,0 1 0,1-1 0,0 1 0,0 0 0,0 0 0,0 0 0,0 1 0,1 0 0,-6 7 0,5-6 0,1 1 0,-1-1 0,1 1 0,1 0 0,-1 0 0,1 0 0,0 1 0,1-1 0,0 1 0,0 0 0,0-1 0,1 1 0,0 0 0,1 14 0,0-20 0,1 0 0,-1 1 0,1-1 0,0 0 0,0 0 0,0 0 0,0 0 0,0 0 0,0 0 0,0 0 0,1 0 0,-1 0 0,1 0 0,-1-1 0,1 1 0,0-1 0,0 1 0,0-1 0,-1 0 0,1 1 0,1-1 0,-1 0 0,0 0 0,0-1 0,0 1 0,0 0 0,1-1 0,-1 1 0,4-1 0,8 2 0,1-1 0,-1 0 0,24-3 0,-21 2 0,-11-1 0,1 0 0,-1 0 0,0 0 0,1-1 0,-1 1 0,0-2 0,0 1 0,0-1 0,0 0 0,0 0 0,-1 0 0,1-1 0,-1 0 0,0 0 0,0 0 0,-1-1 0,1 1 0,-1-1 0,0 0 0,0-1 0,0 1 0,4-11 0,7-8 0,-8 13 0,0 0 0,-1 0 0,0-1 0,-1 0 0,0 0 0,0 0 0,-2 0 0,1-1 0,1-20 0,14-142 0,-20 236 0,2 136 0,-1-192 0,1 1 0,0 0 0,0 0 0,0-1 0,0 1 0,1-1 0,0 1 0,0-1 0,1 0 0,-1 0 0,1 0 0,0 0 0,1 0 0,-1 0 0,1-1 0,8 8 0,-7-8 0,1-1 0,0 1 0,0-1 0,0 0 0,0 0 0,0-1 0,1 1 0,-1-1 0,1-1 0,0 1 0,0-1 0,-1-1 0,13 1 0,-9-1 0,0 0 0,0 0 0,0-1 0,0-1 0,0 0 0,0 0 0,11-4 0,-16 4 0,0-1 0,0 0 0,-1 1 0,1-1 0,-1-1 0,1 1 0,-1-1 0,0 1 0,-1-1 0,1 0 0,-1-1 0,1 1 0,-1-1 0,4-9 0,2-3 0,-3 8 0,-1-1 0,-1 1 0,0-1 0,0 1 0,-1-1 0,0-1 0,2-14 0,-5 200 0,0-173 0,0 0 0,0 0 0,0 0 0,1 0 0,-1 0 0,0 0 0,1-1 0,0 1 0,-1 0 0,1 0 0,0-1 0,0 1 0,0 0 0,0-1 0,2 3 0,-2-3 0,0-1 0,0 1 0,0-1 0,0 0 0,0 0 0,0 1 0,0-1 0,0 0 0,0 0 0,0 0 0,0 0 0,0 0 0,0 0 0,0-1 0,0 1 0,0 0 0,0 0 0,0-1 0,0 1 0,0-1 0,0 1 0,0-1 0,0 1 0,-1-1 0,1 1 0,0-1 0,0 0 0,0 1 0,-1-1 0,2-1 0,-1 1 0,0 0 0,0-1 0,1 1 0,-1 0 0,1 0 0,-1 0 0,1 0 0,0 1 0,-1-1 0,1 0 0,0 1 0,-1-1 0,1 1 0,0-1 0,0 1 0,-1 0 0,1 0 0,0 0 0,0 0 0,-1 0 0,1 0 0,0 0 0,3 2 0,-3-1 0,0 0 0,0 1 0,0-1 0,-1 0 0,1 1 0,0 0 0,-1-1 0,1 1 0,-1 0 0,0 0 0,0 0 0,0 0 0,1 0 0,-2 0 0,1 0 0,0 0 0,0 1 0,-1-1 0,1 3 0,1 3 0,8 29 0,-10-37 0,0 1 0,0-1 0,1 1 0,-1-1 0,0 1 0,0-1 0,1 1 0,-1-1 0,0 1 0,1-1 0,-1 1 0,1-1 0,-1 0 0,0 1 0,1-1 0,-1 0 0,1 1 0,-1-1 0,1 0 0,-1 0 0,1 1 0,0-1 0,-1 0 0,1 0 0,-1 0 0,1 0 0,-1 0 0,1 0 0,0 1 0,-1-1 0,1-1 0,-1 1 0,1 0 0,-1 0 0,1 0 0,0 0 0,-1 0 0,1 0 0,-1-1 0,1 1 0,-1 0 0,1 0 0,-1-1 0,1 1 0,-1-1 0,1 1 0,-1 0 0,0-1 0,1 1 0,-1-1 0,0 1 0,1-1 0,0 0 0,5-6 0,15-11 0,-20 18 0,0 0 0,-1 0 0,1 0 0,0 0 0,-1 0 0,1 0 0,0 0 0,0 0 0,-1 1 0,1-1 0,0 0 0,-1 0 0,1 1 0,0-1 0,-1 0 0,1 1 0,-1-1 0,1 1 0,-1-1 0,1 1 0,0-1 0,-1 1 0,0-1 0,1 1 0,-1 0 0,1-1 0,-1 1 0,0-1 0,1 1 0,-1 0 0,0-1 0,0 1 0,0 0 0,1 1 0,-1-2-35,0 1 0,0-1 0,0 0 0,1 1 0,-1-1 0,0 1 0,0-1 0,1 0 0,-1 1 0,0-1 0,1 1 0,-1-1 0,0 0 0,1 0 0,-1 1 0,1-1 0,-1 0 0,0 0 0,1 1 0,-1-1 0,1 0 0,-1 0 0,1 0 0,-1 0 0,1 0 0,-1 1 0,1-1 0,-1 0 0,1 0 0,-1 0 0,1 0 0,-1-1 0,1 1 0,-1 0 0,0 0 0,1 0 0,-1 0 0,2-1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2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24575,'-1'12'0,"2"0"0,-1-1 0,5 22 0,-4-30 0,0 1 0,0-1 0,1 1 0,-1-1 0,1 0 0,0 1 0,0-1 0,0 0 0,0 0 0,1 0 0,-1-1 0,1 1 0,0-1 0,-1 1 0,1-1 0,4 2 0,6 5 0,-4-3 0,1 0 0,0 0 0,1 0 0,0-2 0,11 5 0,-18-8 0,0 0 0,0-1 0,1 1 0,-1-1 0,0 0 0,0 0 0,1 0 0,-1-1 0,0 0 0,0 0 0,0 0 0,1 0 0,-1 0 0,0-1 0,-1 0 0,1 1 0,6-5 0,-5 2 0,1 0 0,-1 0 0,0 0 0,-1 0 0,1-1 0,-1 0 0,0 0 0,0 0 0,0 0 0,-1-1 0,0 1 0,5-12 0,-4 5 0,-1 1 0,0-1 0,0 1 0,-1-1 0,0-18 0,-4 55 0,1-10 0,-1 0 0,2 0 0,0 0 0,1-1 0,0 1 0,1 0 0,6 22 0,-6-34 0,-1-1 0,0 1 0,1-1 0,-1 1 0,1-1 0,0 0 0,-1 0 0,1 0 0,0 0 0,0 0 0,1 0 0,-1-1 0,0 1 0,1-1 0,-1 1 0,1-1 0,-1 0 0,1 0 0,-1 0 0,1 0 0,0 0 0,-1-1 0,1 1 0,0-1 0,0 0 0,0 0 0,-1 0 0,1 0 0,0 0 0,0-1 0,-1 1 0,1-1 0,0 0 0,0 0 0,2-1 0,1 0 0,1 0 0,-1-1 0,0 0 0,0 0 0,0-1 0,-1 1 0,1-1 0,-1 0 0,0-1 0,0 1 0,0-1 0,-1 0 0,7-10 0,8-29 0,2-7 0,-20 48 0,1 0 0,0 0 0,0 0 0,0 0 0,0 1 0,0-1 0,1 0 0,-1 1 0,1 0 0,0-1 0,4-2 0,-6 5 0,-1 0 0,1 0 0,-1 0 0,1-1 0,-1 1 0,1 0 0,-1 0 0,1 0 0,-1 0 0,1 0 0,-1 0 0,1 0 0,-1 0 0,1 0 0,-1 1 0,0-1 0,1 0 0,-1 0 0,1 0 0,-1 0 0,1 1 0,-1-1 0,1 0 0,-1 0 0,0 1 0,1-1 0,-1 0 0,0 1 0,1-1 0,-1 1 0,0-1 0,1 0 0,-1 1 0,0-1 0,0 1 0,1-1 0,-1 1 0,0-1 0,0 1 0,0-1 0,0 1 0,0-1 0,0 0 0,0 1 0,0 0 0,4 27 0,-4-25 0,-1 18 0,1-17 0,-1 1 0,1-1 0,0 1 0,0-1 0,0 1 0,1-1 0,-1 0 0,1 1 0,2 5 0,-2-10 0,0-1 0,0 1 0,0-1 0,0 1 0,0-1 0,0 1 0,0-1 0,0 1 0,0-1 0,0 0 0,0 0 0,-1 0 0,1 1 0,0-1 0,-1 0 0,1 0 0,0 0 0,0-2 0,1 1 0,-1 0 0,1 0 0,0 0 0,-1 0 0,1 0 0,0 0 0,0 1 0,0-1 0,0 1 0,0 0 0,0-1 0,0 1 0,0 0 0,1 0 0,-1 0 0,0 1 0,1-1 0,-1 0 0,0 1 0,1 0 0,-1-1 0,1 1 0,-1 0 0,1 0 0,-1 1 0,1-1 0,-1 0 0,0 1 0,1 0 0,-1-1 0,0 1 0,1 0 0,-1 0 0,0 0 0,0 1 0,0-1 0,0 0 0,0 1 0,0-1 0,0 1 0,0 0 0,0 0 0,-1-1 0,1 1 0,-1 0 0,0 1 0,1-1 0,-1 0 0,1 2 0,0 2 0,0-1 0,1 1 0,0-1 0,0 0 0,0 0 0,1 0 0,0-1 0,0 1 0,0-1 0,0 0 0,1 0 0,-1 0 0,1-1 0,0 0 0,0 0 0,0 0 0,1 0 0,-1-1 0,1 0 0,0 0 0,-1 0 0,1-1 0,0 0 0,0 0 0,0 0 0,0-1 0,0 0 0,0 0 0,-1 0 0,1-1 0,0 0 0,0 0 0,9-3 0,3-2-74,0-1 0,-1 0 0,0-1 1,17-10-1,-14 7-922,-6 4-5830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2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24575,'-6'1'0,"-1"0"0,1 0 0,0 0 0,0 1 0,-1 0 0,1 1 0,1-1 0,-1 1 0,0 0 0,1 1 0,-8 5 0,2-1 0,1 0 0,1 1 0,-1 0 0,-13 17 0,16-16 0,1 0 0,1 0 0,-1 0 0,1 1 0,1 0 0,0 0 0,1 0 0,0 0 0,0 0 0,2 1 0,-1-1 0,1 1 0,1-1 0,1 20 0,0-28 0,-1 0 0,1 0 0,0 1 0,0-1 0,0 0 0,0 0 0,0 0 0,1 0 0,-1-1 0,1 1 0,0 0 0,0-1 0,0 1 0,0-1 0,1 1 0,-1-1 0,1 0 0,-1 0 0,1 0 0,0 0 0,-1-1 0,1 1 0,0-1 0,0 0 0,0 1 0,1-2 0,-1 1 0,0 0 0,5 0 0,-1 0 0,0-1 0,0 0 0,0 0 0,0 0 0,-1-1 0,1 0 0,0-1 0,-1 1 0,1-1 0,0-1 0,-1 1 0,0-1 0,7-4 0,-7 4 0,0-1 0,-1 0 0,1 0 0,-1 0 0,0-1 0,0 0 0,0 0 0,0-1 0,-1 1 0,0-1 0,0 0 0,-1 0 0,0 0 0,0 0 0,0-1 0,0 1 0,-1-1 0,-1 1 0,1-1 0,-1 0 0,0 0 0,0-11 0,-11 70 0,-1 13 0,2 50 0,-2 60 0,13-139 0,-1 37 0,-1-68 0,0 0 0,-1 0 0,0 0 0,0 1 0,0-1 0,-1-1 0,1 1 0,-1 0 0,-1 0 0,-3 7 0,4-10-47,0 1 0,-1-1 0,1 0 0,0-1 0,-1 1 0,1 0 0,-1 0 0,1-1 0,-1 0-1,1 1 1,-1-1 0,0 0 0,0-1 0,0 1 0,0 0 0,0-1 0,0 1 0,0-1 0,0 0 0,0 0 0,0 0 0,0-1-1,1 1 1,-1 0 0,0-1 0,0 0 0,0 0 0,-5-2 0,-2-6-6779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0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24575,'1'0'0,"0"0"0,0 0 0,0 0 0,0 0 0,1 0 0,-1 0 0,0 0 0,0 0 0,0 1 0,0-1 0,0 0 0,1 1 0,-1-1 0,0 1 0,0-1 0,0 1 0,0 0 0,0-1 0,0 1 0,-1 0 0,1 0 0,0-1 0,0 1 0,0 0 0,-1 0 0,1 0 0,0 0 0,-1 0 0,1 0 0,-1 0 0,1 0 0,-1 0 0,0 1 0,1-1 0,-1 0 0,0 0 0,0 0 0,0 0 0,0 1 0,0-1 0,0 0 0,0 0 0,0 0 0,0 0 0,-1 1 0,1 0 0,-1 2 0,-1 0 0,1 0 0,0 0 0,-1 0 0,0-1 0,0 1 0,0-1 0,0 1 0,-1-1 0,1 0 0,-1 0 0,-5 5 0,-86 52 0,12-9 0,68-39-1365,3 2-5461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4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24575,'0'868'0,"1"-858"0,0-1 0,1 0 0,0 1 0,0-1 0,1 0 0,5 11 0,-4-9 0,0 0 0,-1 0 0,0 0 0,2 12 0,-2 219 0,-6-125 0,3-76 0,1 6 0,-2-1 0,-10 67 0,6-76 0,2 0 0,1 44 0,3-44 0,-3 0 0,-6 44 0,-3 30 0,3-16 0,2-38 0,4 105 0,2-94 0,0-59 0,-1 1 0,-1-1 0,0 0 0,0 0 0,-1-1 0,-6 14 0,5-11 0,0-1 0,1 1 0,0 0 0,-2 13 0,2 217 0,6-124 0,-5 21 0,4 154 0,8-228 0,-6-43 0,2 36 0,-7 206-1365,1-243-5461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24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24575,'0'-3'0,"3"-2"0,8 1 0,5 1 0,3 1 0,1 0 0,-2-5 0,2-2 0,1 0 0,0 3 0,0 1 0,3 2 0,0 2 0,-4-3 0,-1 0 0,-5 0-8191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2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367 351 24575,'-4'-1'0,"0"0"0,0 0 0,1 0 0,-1-1 0,1 1 0,-1-1 0,-4-3 0,-10-4 0,-34-14 0,44 18 0,-1 1 0,0 0 0,-1 0 0,1 0 0,-1 1 0,1 1 0,-1 0 0,0 0 0,0 1 0,-11-1 0,15 3 0,0-1 0,-1 0 0,1 1 0,0 1 0,0-1 0,0 1 0,0 0 0,0 0 0,0 0 0,1 1 0,-1 0 0,1 0 0,0 0 0,-1 1 0,2 0 0,-1 0 0,-7 8 0,8-6 0,-1 0 0,1 1 0,0 0 0,1 0 0,0 0 0,0 0 0,0 0 0,1 0 0,0 1 0,1 0 0,-1-1 0,1 1 0,1 14 0,-1-11 0,1 1 0,0 0 0,0 0 0,1 0 0,5 21 0,-5-30 0,-1 0 0,1 0 0,1 0 0,-1 0 0,0-1 0,1 1 0,-1-1 0,1 1 0,0-1 0,0 1 0,0-1 0,0 0 0,0 0 0,0 0 0,1 0 0,-1-1 0,1 1 0,-1 0 0,1-1 0,0 0 0,-1 0 0,1 1 0,0-2 0,4 2 0,2 0 0,-1-1 0,1 0 0,-1-1 0,1 0 0,0 0 0,-1-1 0,1 0 0,-1 0 0,1-1 0,-1 0 0,0-1 0,0 1 0,0-2 0,0 1 0,12-8 0,5-6 0,-1-1 0,-1 0 0,25-27 0,-33 31 0,-4 3 0,0 0 0,-1 0 0,-1-1 0,0-1 0,0 0 0,-2 0 0,1-1 0,-2 1 0,1-2 0,5-21 0,-5 9 0,-2-1 0,-1 0 0,-1 0 0,-1-50 0,-3-11 0,1 89 0,0 0 0,0 1 0,0-1 0,0 0 0,0 0 0,0 0 0,0 0 0,0 0 0,0 0 0,0 0 0,0 1 0,0-1 0,-1 0 0,1 0 0,0 0 0,0 0 0,0 0 0,0 0 0,0 0 0,0 0 0,0 0 0,0 0 0,-1 1 0,1-1 0,0 0 0,0 0 0,0 0 0,0 0 0,0 0 0,0 0 0,-1 0 0,1 0 0,0 0 0,0 0 0,0 0 0,0 0 0,0 0 0,0 0 0,-1 0 0,1 0 0,0-1 0,0 1 0,0 0 0,0 0 0,0 0 0,0 0 0,0 0 0,-1 0 0,1 0 0,0 0 0,0 0 0,0 0 0,0 0 0,0-1 0,0 1 0,0 0 0,0 0 0,0 0 0,0 0 0,0 0 0,0 0 0,0-1 0,-1 1 0,1 0 0,0 0 0,0 0 0,0 0 0,-13 16 0,-10 23 0,12-11 0,1 0 0,1 1 0,2 0 0,1 0 0,1 1 0,2 0 0,0 50 0,2-18 0,-1-28 0,7 62 0,-5-94 0,0-1 0,0 1 0,0 0 0,1 0 0,-1-1 0,1 1 0,-1 0 0,1-1 0,0 1 0,0 0 0,-1-1 0,1 1 0,0-1 0,0 1 0,1-1 0,-1 0 0,0 1 0,0-1 0,1 0 0,-1 0 0,0 0 0,1 0 0,-1 0 0,1 0 0,0-1 0,2 2 0,-2-2 0,0 0 0,0 0 0,0 0 0,0 0 0,0 0 0,0 0 0,0-1 0,-1 1 0,1-1 0,0 1 0,0-1 0,0 0 0,0 0 0,0 0 0,-1 0 0,1 0 0,0 0 0,-1 0 0,1-1 0,-1 1 0,0-1 0,3-2 0,82-115 0,-81 114 0,1 0 0,-1 0 0,1 0 0,0 1 0,0 0 0,1 0 0,-1 1 0,1-1 0,9-2 0,-15 6 0,0 0 0,0 0 0,0 0 0,0 0 0,1 0 0,-1 1 0,0-1 0,0 0 0,0 1 0,0-1 0,0 1 0,0-1 0,0 1 0,0-1 0,0 1 0,0 0 0,0-1 0,0 1 0,0 0 0,0 0 0,-1 0 0,1-1 0,0 1 0,0 0 0,-1 0 0,1 0 0,-1 0 0,1 1 0,-1-1 0,0 0 0,1 0 0,-1 2 0,9 39 0,-8-40 0,1 121 0,-2-121 0,1 0 0,-1 0 0,0 0 0,0 0 0,1 0 0,-1-1 0,1 1 0,0 0 0,-1 0 0,1 0 0,0-1 0,1 3 0,-1-4 0,-1 1 0,1-1 0,-1 1 0,1 0 0,0-1 0,-1 0 0,1 1 0,0-1 0,-1 1 0,1-1 0,0 0 0,-1 1 0,1-1 0,0 0 0,0 0 0,-1 0 0,1 1 0,0-1 0,0 0 0,0 0 0,0 0 0,1-1 0,0 0 0,1 1 0,-1-1 0,0 0 0,0 0 0,0 0 0,0 0 0,-1 0 0,1-1 0,0 1 0,0 0 0,-1-1 0,1 0 0,-1 1 0,1-1 0,-1 0 0,0 0 0,3-3 0,15-36 0,-15 30 0,1 1 0,0 0 0,7-11 0,-9 18 0,-1 0 0,1 0 0,0 0 0,-1 0 0,1 1 0,0-1 0,1 1 0,-1 0 0,0 0 0,1 0 0,-1 0 0,8-2 0,-7 2 0,0 0 0,0 0 0,0 0 0,0-1 0,0 1 0,-1-1 0,1 0 0,-1 0 0,0 0 0,0-1 0,0 1 0,0-1 0,3-5 0,22-24 0,-27 33 0,-1 0 0,0-1 0,0 1 0,0 0 0,1 0 0,-1 0 0,0-1 0,0 1 0,1 0 0,-1 0 0,0 0 0,0 0 0,1 0 0,-1 0 0,0-1 0,1 1 0,-1 0 0,0 0 0,1 0 0,-1 0 0,0 0 0,0 0 0,1 0 0,-1 0 0,0 0 0,1 0 0,-1 1 0,0-1 0,0 0 0,1 0 0,-1 0 0,0 0 0,1 0 0,-1 0 0,0 1 0,0-1 0,1 0 0,4 14 0,-4 22 0,-1-32 0,4 68 0,-3-67 0,-1 0 0,1 1 0,1-1 0,-1 0 0,1 1 0,-1-1 0,1 0 0,1 0 0,-1 0 0,7 8 0,-9-13 0,1 1 0,0 0 0,0-1 0,1 1 0,-1-1 0,0 0 0,0 1 0,0-1 0,0 0 0,0 0 0,0 1 0,0-1 0,1 0 0,-1 0 0,0 0 0,0 0 0,0-1 0,0 1 0,0 0 0,1 0 0,-1-1 0,0 1 0,0-1 0,0 1 0,0-1 0,0 1 0,0-1 0,0 1 0,0-1 0,0 0 0,-1 0 0,1 1 0,0-1 0,0 0 0,-1 0 0,2-2 0,27-33 0,5-30-1365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2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24575,'1'0'0,"0"1"0,-1-1 0,1 1 0,0-1 0,0 1 0,-1-1 0,1 1 0,0 0 0,-1 0 0,1-1 0,0 1 0,-1 0 0,1 0 0,-1 0 0,0 0 0,1-1 0,-1 1 0,1 0 0,-1 0 0,0 0 0,0 0 0,0 0 0,0 0 0,0 1 0,5 29 0,-5-29 0,1 7 0,-1 3 0,1-1 0,0 1 0,1 0 0,1-1 0,0 0 0,0 1 0,8 14 0,-10-24 0,0 0 0,0 0 0,1 0 0,-1-1 0,1 1 0,0-1 0,-1 1 0,1-1 0,0 0 0,0 0 0,0 0 0,0 0 0,0 0 0,0 0 0,0 0 0,0 0 0,0-1 0,0 1 0,0-1 0,0 0 0,1 1 0,-1-1 0,0 0 0,0 0 0,0-1 0,1 1 0,-1 0 0,0-1 0,0 1 0,0-1 0,0 0 0,3-1 0,1-1 0,-1 1 0,0-1 0,0 0 0,0-1 0,0 1 0,-1-1 0,1 0 0,-1-1 0,0 1 0,6-9 0,-4 3 0,0-1 0,-1 0 0,-1 0 0,6-23 0,11-24 0,-21 58 0,0 0 0,0 0 0,0 0 0,0-1 0,0 1 0,0 0 0,0 0 0,0 0 0,0 0 0,0-1 0,0 1 0,0 0 0,0 0 0,0 0 0,0 0 0,0 0 0,1-1 0,-1 1 0,0 0 0,0 0 0,0 0 0,0 0 0,0 0 0,0-1 0,1 1 0,-1 0 0,0 0 0,0 0 0,0 0 0,0 0 0,0 0 0,1 0 0,-1 0 0,0 0 0,0 0 0,0 0 0,0 0 0,1 0 0,-1 0 0,0 0 0,0 0 0,0 0 0,0 0 0,1 0 0,-1 0 0,0 0 0,0 0 0,0 0 0,0 0 0,1 0 0,-1 0 0,0 0 0,0 0 0,0 0 0,4 14 0,-2 19 0,-2-18 0,-1-4 0,1 1 0,1-1 0,0 0 0,0 0 0,4 13 0,-5-22 0,1 0 0,-1-1 0,1 1 0,0-1 0,-1 1 0,1-1 0,0 1 0,0-1 0,0 1 0,0-1 0,0 0 0,0 1 0,1-1 0,-1 0 0,0 0 0,1 0 0,-1 0 0,0 0 0,1 0 0,-1 0 0,1-1 0,0 1 0,-1-1 0,1 1 0,0-1 0,-1 1 0,1-1 0,0 0 0,-1 0 0,1 0 0,0 0 0,-1 0 0,1 0 0,0 0 0,0 0 0,-1-1 0,1 1 0,0-1 0,-1 1 0,1-1 0,2-1 0,2-1 0,1 0 0,0-1 0,-1 0 0,0 0 0,0 0 0,0-1 0,-1 0 0,1 0 0,-1 0 0,6-10 0,-1 1 0,0 0 0,-1-1 0,9-21 0,-17 34 0,0 1 0,-1-1 0,1 1 0,0-1 0,0 1 0,0 0 0,0-1 0,0 1 0,0 0 0,0 0 0,0-1 0,0 1 0,1 0 0,-1 0 0,0 0 0,1 1 0,-1-1 0,1 0 0,2 0 0,-3 0 0,0 1 0,1 0 0,-1 0 0,0 0 0,1 1 0,-1-1 0,0 0 0,1 0 0,-1 1 0,0-1 0,1 1 0,-1-1 0,0 1 0,0 0 0,1-1 0,-1 1 0,0 0 0,2 1 0,0 1 0,0 0 0,0 1 0,0-1 0,-1 1 0,1-1 0,-1 1 0,1 0 0,-1 0 0,-1 0 0,1 0 0,0 1 0,-1-1 0,1 6 0,-2 19 0,0-15 0,4-30 0,-2 9 0,1-1 0,-1 1 0,1 0 0,0-1 0,1 1 0,4-7 0,-6 11 0,0 0 0,0 0 0,1 0 0,-1 1 0,1-1 0,-1 0 0,1 1 0,0 0 0,0 0 0,0 0 0,0 0 0,1 0 0,-1 0 0,0 1 0,6-2 0,-8 3 0,1 0 0,-1 0 0,1 0 0,-1 0 0,1 0 0,-1 0 0,1 0 0,-1 1 0,1-1 0,-1 1 0,1-1 0,-1 1 0,1-1 0,-1 1 0,0 0 0,1 0 0,-1-1 0,0 1 0,0 0 0,0 0 0,1 1 0,-1-1 0,0 0 0,0 0 0,-1 0 0,1 1 0,0-1 0,0 0 0,-1 1 0,1-1 0,0 3 0,3 6 0,-1 0 0,0 0 0,2 16 0,-2-14 0,-3-7-47,2-1 0,-1 1 0,0-1 0,1 1 0,0-1 0,0 0 0,0 1 0,1-1 0,-1 0-1,1 0 1,0-1 0,0 1 0,1-1 0,-1 1 0,0-1 0,1 0 0,0 0 0,0-1 0,0 1 0,0-1 0,0 0 0,1 0-1,-1 0 1,1 0 0,-1-1 0,1 0 0,0 0 0,8 1 0,6-1-6779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28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24575,'0'2'0,"-1"1"0,0-1 0,-1 0 0,1 1 0,0-1 0,-1 0 0,1 0 0,-1 0 0,0 0 0,0 0 0,0 0 0,0-1 0,0 1 0,0-1 0,0 1 0,0-1 0,-4 2 0,-16 14 0,15-8 0,0 1 0,1 0 0,0 1 0,0-1 0,1 1 0,1 0 0,0 1 0,0-1 0,1 1 0,1-1 0,-2 22 0,4-31 0,0 0 0,0-1 0,0 1 0,0 0 0,0 0 0,1-1 0,-1 1 0,1 0 0,-1-1 0,1 1 0,0-1 0,-1 1 0,1-1 0,0 1 0,0-1 0,0 0 0,0 1 0,0-1 0,1 0 0,-1 0 0,0 0 0,0 1 0,1-2 0,-1 1 0,1 0 0,-1 0 0,1 0 0,-1-1 0,1 1 0,0 0 0,-1-1 0,1 0 0,0 1 0,2-1 0,-1 0 0,1 0 0,-1 0 0,0 0 0,0 0 0,0-1 0,0 1 0,0-1 0,0 0 0,0 0 0,0 0 0,0 0 0,0 0 0,-1-1 0,1 1 0,0-1 0,-1 0 0,1 0 0,2-3 0,2-2 0,-1 0 0,-1 0 0,0-1 0,0 1 0,0-1 0,-1 0 0,0-1 0,0 1 0,-1-1 0,0 1 0,-1-1 0,0 0 0,0 0 0,1-16 0,-21 68 0,13 11 0,1 0 0,6 77 0,0-33 0,0-44 0,0-35 0,-1 0 0,-1 0 0,-1 0 0,-1 0 0,-3 19 0,4-36 0,1-1 0,0 1 0,-1-1 0,1 1 0,-1-1 0,0 1 0,1-1 0,-1 1 0,0-1 0,0 0 0,0 1 0,0-1 0,0 0 0,0 0 0,0 0 0,0 0 0,0 0 0,-1 0 0,1 0 0,0 0 0,-1-1 0,1 1 0,-1 0 0,1-1 0,-1 1 0,1-1 0,-1 1 0,1-1 0,-1 0 0,1 0 0,-1 0 0,1 0 0,-1 0 0,1 0 0,-1 0 0,0 0 0,1-1 0,-1 1 0,1 0 0,-2-2 0,-1 1 0,1 0 0,-1-1 0,1 0 0,0 0 0,-1 0 0,1 0 0,0-1 0,0 1 0,1-1 0,-1 1 0,1-1 0,-1 0 0,1 0 0,0 0 0,0-1 0,-2-2 0,1-3-227,1 1-1,0 0 1,0-1-1,1 0 1,-1-8-1,1-2-6598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2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196 472 24575,'-7'0'0,"-1"0"0,0 1 0,0 0 0,0 0 0,0 1 0,1 0 0,-1 0 0,1 1 0,0 0 0,-1 1 0,1-1 0,1 1 0,-1 0 0,0 1 0,-10 9 0,11-8 0,0 0 0,0 1 0,0-1 0,1 1 0,0 1 0,0-1 0,1 1 0,0-1 0,0 1 0,1 0 0,0 1 0,0-1 0,1 1 0,0-1 0,0 1 0,1-1 0,1 1 0,-1 0 0,1 0 0,1-1 0,-1 1 0,4 13 0,-3-19 0,-1-1 0,1 1 0,0-1 0,0 0 0,1 1 0,-1-1 0,0 0 0,1 0 0,-1 1 0,1-1 0,0-1 0,0 1 0,-1 0 0,1 0 0,0-1 0,1 1 0,-1-1 0,0 1 0,0-1 0,1 0 0,-1 0 0,1 0 0,-1 0 0,1-1 0,-1 1 0,1 0 0,-1-1 0,4 0 0,11 2 0,-1-1 0,1-1 0,24-3 0,-15 1 0,-19 2 0,-1 0 0,0-1 0,0 0 0,0 0 0,0 0 0,0-1 0,0 1 0,-1-1 0,1-1 0,0 1 0,-1-1 0,0 0 0,1 0 0,5-6 0,9-6 0,7-6 0,42-40 0,-62 54 0,6-6 0,-1-1 0,-1 0 0,18-27 0,6-8 0,-27 40 0,-1-1 0,0 0 0,-1 0 0,0-1 0,7-15 0,-7 2 0,0-1 0,-2-1 0,-1 1 0,-1-1 0,-1 1 0,-4-45 0,1 8 0,2 53 0,-1 1 0,-1-1 0,0 1 0,0-1 0,0 1 0,-1 0 0,0 0 0,-1 0 0,1 1 0,-2-1 0,1 1 0,-1 0 0,0 0 0,-6-6 0,10 12 0,-1 0 0,1 0 0,0 0 0,0 0 0,0 1 0,-1-1 0,1 0 0,0 1 0,-1-1 0,1 1 0,0 0 0,-1-1 0,1 1 0,-1 0 0,1 0 0,0 0 0,-1 0 0,1 0 0,-1 0 0,1 0 0,-1 0 0,1 1 0,0-1 0,-1 0 0,1 1 0,0-1 0,-1 1 0,1 0 0,0-1 0,0 1 0,0 0 0,-1 0 0,1 0 0,0 0 0,0 0 0,0 0 0,0 0 0,0 0 0,0 2 0,-4 2 0,2 1 0,-1-1 0,1 0 0,-1 1 0,2 0 0,-1 0 0,-2 9 0,-8 36 0,3 2 0,-5 64 0,6-28 0,-3 58 0,11-139 0,0 0 0,-1 0 0,0 0 0,0-1 0,0 1 0,-8 13 0,7-15 0,0 1 0,1-1 0,0 0 0,0 1 0,0-1 0,0 1 0,1-1 0,0 1 0,1 12 0,2-18 0,1-6 0,3-7 0,-3 5 0,0 0 0,0 1 0,1-1 0,0 0 0,0 1 0,1 0 0,-1 0 0,1 0 0,1 1 0,9-9 0,-13 12 0,1 1 0,0-1 0,-1 1 0,1-1 0,0 1 0,0 0 0,0 0 0,0 0 0,0 1 0,0-1 0,0 1 0,0-1 0,0 1 0,0 0 0,0 0 0,0 1 0,0-1 0,0 1 0,0-1 0,0 1 0,0 0 0,0 0 0,0 0 0,0 0 0,0 1 0,-1-1 0,1 1 0,-1 0 0,3 2 0,-1-1 0,-1 0 0,0 0 0,0 0 0,0 1 0,0 0 0,-1-1 0,0 1 0,1 0 0,-1 0 0,-1 0 0,1 0 0,-1 1 0,1-1 0,-1 0 0,0 1 0,-1-1 0,1 9 0,0-7 0,0 0 0,0 1 0,0-1 0,1 0 0,0 0 0,0 0 0,0-1 0,4 7 0,-4-10 0,0 0 0,0 0 0,0 0 0,0 0 0,1 0 0,-1-1 0,1 1 0,-1-1 0,1 0 0,-1 0 0,1 1 0,0-2 0,-1 1 0,1 0 0,0-1 0,0 1 0,0-1 0,-1 0 0,1 0 0,0 0 0,0 0 0,3-1 0,1 1 0,0-1 0,0 0 0,0-1 0,0 0 0,0 0 0,0 0 0,10-6 0,-9 4 0,-1-1 0,0 0 0,0 0 0,0-1 0,-1 0 0,0 0 0,10-12 0,-13 14 0,-1 0 0,1 0 0,-1 0 0,0 0 0,0-1 0,-1 1 0,1-1 0,-1 1 0,0-1 0,0 1 0,-1-1 0,1 0 0,-1 1 0,0-1 0,-1-9 0,1 13 0,0-1 0,0 0 0,-1 1 0,1-1 0,0 0 0,-1 1 0,1-1 0,-1 1 0,1-1 0,-1 1 0,0-1 0,0 1 0,1-1 0,-1 1 0,0-1 0,0 1 0,0 0 0,-1 0 0,1 0 0,0 0 0,0 0 0,-1 0 0,1 0 0,-1 0 0,1 0 0,0 0 0,-1 1 0,0-1 0,1 1 0,-1-1 0,1 1 0,-1-1 0,0 1 0,1 0 0,-1 0 0,0 0 0,1 0 0,-1 0 0,0 0 0,1 1 0,-3-1 0,-1 2 0,0-1 0,1 1 0,-1 0 0,0 0 0,1 0 0,-1 1 0,1 0 0,-1 0 0,1 0 0,0 0 0,-7 8 0,6-5 0,0 1 0,0 0 0,1 0 0,-1 0 0,2 0 0,-1 1 0,1-1 0,0 1 0,0 0 0,1 0 0,0 0 0,1 0 0,0 1 0,0-1 0,1 0 0,-1 1 0,2-1 0,0 0 0,0 0 0,2 10 0,-3-16 0,1 0 0,-1-1 0,1 1 0,0 0 0,0 0 0,0-1 0,-1 1 0,1 0 0,1-1 0,-1 1 0,0-1 0,0 1 0,1-1 0,-1 0 0,1 1 0,-1-1 0,1 0 0,-1 0 0,1 0 0,0 0 0,-1 0 0,1-1 0,0 1 0,0 0 0,0-1 0,-1 0 0,1 1 0,0-1 0,0 0 0,0 0 0,0 0 0,0 0 0,0 0 0,0 0 0,0-1 0,0 1 0,-1 0 0,3-2 0,0 1 0,1-1 0,-1 1 0,0-1 0,0 0 0,-1-1 0,1 1 0,0-1 0,-1 1 0,0-1 0,1 0 0,-1 0 0,0-1 0,0 1 0,-1-1 0,5-6 0,-4 1-170,0 1-1,-1-1 0,0 0 1,0 0-1,-1 1 0,0-1 1,0-14-1,-1 1-6655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3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24575,'-5'0'0,"0"0"0,0 1 0,-1 0 0,1 0 0,0 0 0,0 0 0,0 1 0,1 0 0,-1 0 0,0 0 0,0 1 0,1-1 0,0 1 0,-1 0 0,1 1 0,1-1 0,-1 1 0,0-1 0,1 1 0,-1 0 0,1 0 0,0 1 0,1-1 0,-1 1 0,1-1 0,0 1 0,0 0 0,0 0 0,1 0 0,-1 0 0,1 0 0,1 0 0,-1 0 0,1 1 0,0-1 0,0 0 0,0 0 0,0 0 0,1 0 0,0 1 0,0-1 0,1 0 0,0 0 0,-1-1 0,2 1 0,-1 0 0,3 5 0,-2-8 0,-1 1 0,0-1 0,1 1 0,-1-1 0,1 0 0,0 0 0,0 0 0,0 0 0,0 0 0,0-1 0,0 1 0,0-1 0,1 0 0,-1 0 0,0 0 0,1-1 0,-1 1 0,5 0 0,10 0 0,0-1 0,24-2 0,-15 0 0,-11 2 0,1-1 0,0-1 0,-1 0 0,19-6 0,-29 6 0,-1 0 0,0 0 0,0 0 0,0 0 0,0-1 0,0 0 0,-1 0 0,1 0 0,-1-1 0,0 0 0,0 0 0,0 0 0,0 0 0,-1 0 0,0-1 0,4-5 0,2-6 0,-3 8 0,-1-1 0,-1 1 0,1-1 0,4-16 0,-8 23 0,-1 0 0,1 0 0,-1 0 0,0 0 0,0 0 0,1 0 0,-1 0 0,0 0 0,-1 0 0,1 1 0,0-1 0,0 0 0,-1 0 0,0 0 0,1 0 0,-1 0 0,0 0 0,0 1 0,1-1 0,-2 0 0,1 1 0,0-1 0,0 1 0,0-1 0,-1 1 0,1-1 0,-1 1 0,1 0 0,-1 0 0,-1-1 0,0 0 0,1 1 0,-1 0 0,1 0 0,-1 0 0,1 0 0,-1 1 0,0-1 0,1 1 0,-1-1 0,0 1 0,1 0 0,-1 0 0,0 0 0,0 1 0,1-1 0,-1 1 0,-3 0 0,0 1 0,0 1 0,0-1 0,1 1 0,-1 0 0,1 0 0,0 1 0,-8 6 0,7-5 0,0 1 0,1-1 0,-1 1 0,2 0 0,-1 0 0,0 0 0,1 1 0,1-1 0,-1 1 0,1 0 0,0 0 0,0 1 0,-1 7 0,3-13 0,1-1 0,0 0 0,0 1 0,0-1 0,0 1 0,0-1 0,0 1 0,0-1 0,0 1 0,0-1 0,1 1 0,-1-1 0,0 0 0,1 1 0,0-1 0,-1 0 0,1 1 0,0-1 0,-1 0 0,1 0 0,0 1 0,0-1 0,0 0 0,0 0 0,0 0 0,0 0 0,1 0 0,-1-1 0,0 1 0,0 0 0,1 0 0,-1-1 0,0 1 0,1-1 0,-1 1 0,0-1 0,1 0 0,-1 0 0,1 1 0,-1-1 0,1 0 0,-1 0 0,1 0 0,-1 0 0,3-1 0,1 0 0,0 1 0,-1-1 0,1 0 0,0-1 0,-1 1 0,1-1 0,0 0 0,-1 0 0,0 0 0,0-1 0,1 0 0,5-5 0,-2-1 0,15-13 0,-23 22 0,1 0 0,-1 0 0,0 0 0,1-1 0,-1 1 0,0 0 0,1 0 0,-1 0 0,0 0 0,1 0 0,-1 0 0,0 0 0,1 0 0,-1 0 0,0 0 0,1 0 0,-1 0 0,0 0 0,1 0 0,-1 0 0,0 1 0,1-1 0,-1 0 0,0 0 0,1 0 0,-1 0 0,0 1 0,1-1 0,4 18 0,-5-15-68,1 1 0,-1 0-1,1-1 1,-1 1 0,1-1 0,0 1-1,1-1 1,-1 1 0,0-1 0,1 0-1,0 0 1,0 0 0,0 1 0,0-2-1,0 1 1,1 0 0,-1 0-1,1-1 1,4 4 0,8 3-6758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31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24575,'-4'0'0,"-1"1"0,1 0 0,-1-1 0,1 2 0,0-1 0,-1 0 0,1 1 0,0 0 0,0 0 0,0 0 0,0 1 0,0-1 0,1 1 0,-1 0 0,1 0 0,0 0 0,0 0 0,0 1 0,0-1 0,0 1 0,1 0 0,0 0 0,-1 0 0,2 0 0,-1 0 0,0 0 0,1 0 0,0 1 0,0-1 0,0 1 0,0-1 0,1 1 0,-1-1 0,1 1 0,1-1 0,-1 1 0,0-1 0,1 1 0,0-1 0,0 0 0,3 7 0,-2-6 0,1-1 0,0 1 0,0-1 0,0 0 0,0 0 0,0 0 0,1 0 0,0-1 0,0 1 0,0-1 0,0 0 0,1 0 0,-1-1 0,1 1 0,-1-1 0,1 0 0,0 0 0,0-1 0,0 1 0,0-1 0,0 0 0,6 0 0,11 2 0,1-2 0,-1 0 0,39-4 0,-48 2 17,1-1 0,0-1 1,-1 0-1,1-1 0,-1 0 0,20-10 0,-28 12-95,0-1 0,0 0 0,0 0-1,0 0 1,-1 0 0,0-1 0,1 1 0,-2-1 0,1 0-1,0-1 1,-1 1 0,1-1 0,-1 1 0,-1-1 0,1 0-1,-1 0 1,1 0 0,2-11 0,-3 1-6748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3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0 24575,'-23'0'0,"0"1"0,-41 7 0,53-6 0,0 1 0,1 1 0,-1 0 0,1 0 0,0 1 0,0 0 0,-17 13 0,14-10 0,0-1 0,0 0 0,-28 10 0,29-13 0,1 0 0,-1 1 0,1 1 0,0 0 0,1 0 0,-16 13 0,-22 14 18,28-20-1401,8-4-5443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3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24575,'-2'0'0,"1"1"0,-1-1 0,1 1 0,-1-1 0,1 1 0,0 0 0,-1 0 0,1-1 0,0 1 0,-1 0 0,1 0 0,0 0 0,0 0 0,0 0 0,0 1 0,0-1 0,0 0 0,0 0 0,0 1 0,1-1 0,-1 1 0,0-1 0,1 1 0,-1-1 0,1 1 0,-1 2 0,-7 41 0,-14 198 0,6-152-1365,14-81-5461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3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24575,'6'0'0,"6"0"0,4 0 0,2 0 0,5 0 0,1 0 0,1 0 0,-2 0 0,3 0 0,0 0 0,-2 0 0,-4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4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24575,'117'-10'0,"-2"0"0,-42 10 0,-8 1 0,108-13 0,-57 4 0,-81 7 0,62-9 0,-73 7 0,39-1 0,-45 4 0,-1-1 0,0-1 0,0 0 0,32-9 0,-25 3-1365,-3 1-5461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3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24575,'0'7'0,"3"5"0,2 4 0,-1 2 0,-1 5 0,0 2 0,-2-1 0,0 0 0,0 1 0,-1 1 0,-1-2 0,1-1 0,0 2 0,0-1 0,0 0 0,0-1 0,0-5-8191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34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24575,'0'3'0,"0"5"0,0 3 0,0 4 0,0 6 0,0 2 0,0 1 0,0-1 0,0 2 0,0 1 0,0-2 0,-3-4 0,-1-2 0,-1 1 0,2 2 0,-6-4 0,-1 0 0,1-4-8191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34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24575,'3'0'0,"1"-7"0,3-1 0,4-1 0,3 3 0,-1 1-8191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3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273 259 24575,'-2'-4'0,"0"0"0,-1 1 0,1-1 0,-1 1 0,0-1 0,0 1 0,-1 0 0,1 0 0,-7-4 0,5 4 0,-2-3 0,-1 1 0,0 1 0,0 0 0,0 0 0,-1 0 0,1 1 0,-1 0 0,0 1 0,0 0 0,-10-1 0,13 2 0,0 0 0,1 1 0,-1-1 0,0 1 0,0 1 0,0-1 0,0 1 0,0 0 0,1 0 0,-1 1 0,0 0 0,1 0 0,-1 0 0,1 1 0,0-1 0,-9 7 0,11-5 0,0 0 0,1 0 0,-1 0 0,1 0 0,0 0 0,0 0 0,0 1 0,1-1 0,-1 1 0,1-1 0,0 1 0,0 0 0,1-1 0,-1 1 0,1 6 0,0 8 0,1 1 0,4 25 0,-5-41 0,1-1 0,0 1 0,0-1 0,0 0 0,0 1 0,1-1 0,-1 0 0,1 0 0,0 0 0,0 0 0,0 0 0,0 0 0,0-1 0,0 1 0,1-1 0,0 1 0,3 2 0,-1-2 0,0-1 0,0 1 0,0-1 0,0 0 0,1 0 0,-1-1 0,1 1 0,-1-1 0,1-1 0,6 1 0,-1 0 0,0-2 0,0 1 0,0-1 0,-1-1 0,1 0 0,0-1 0,-1 0 0,0 0 0,0-1 0,0 0 0,10-7 0,5-4 0,-1-1 0,0-2 0,-1-1 0,-1 0 0,-1-2 0,0 0 0,-2-1 0,24-36 0,-39 47 0,0-1 0,0 0 0,-1 0 0,0 0 0,-1 0 0,0-1 0,-1 1 0,-1-15 0,-2-45 0,2 482 0,0-403 0,0-1 0,1 1 0,0 0 0,0-1 0,1 1 0,-1 0 0,1-1 0,1 0 0,5 10 0,-7-12 0,1-1 0,0-1 0,0 1 0,0 0 0,1 0 0,-1-1 0,1 1 0,-1-1 0,1 0 0,0 0 0,0 0 0,0 0 0,0 0 0,0-1 0,0 1 0,0-1 0,1 0 0,-1 0 0,0 0 0,5 0 0,-1 0-57,-1 0 0,1 0 1,0-1-1,-1 0 0,1-1 0,-1 1 0,1-1 0,0 0 0,-1-1 0,1 1 0,-1-1 1,0-1-1,0 1 0,0-1 0,0 0 0,0 0 0,0-1 0,-1 0 0,0 0 1,0 0-1,0-1 0,0 1 0,7-11 0,-2 0-6769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36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24575,'96'-2'0,"103"4"0,-182 0-341,0 1 0,0 0-1,27 10 1,-29-7-6485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36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24575,'-17'0'0,"2"-1"0,1 1 0,0 1 0,0 0 0,0 1 0,-20 5 0,30-6 0,0 1 0,0-1 0,1 1 0,-1 0 0,0 0 0,1 1 0,0-1 0,-1 1 0,1 0 0,0-1 0,0 1 0,1 1 0,-1-1 0,1 0 0,-1 1 0,1-1 0,0 1 0,0 0 0,1-1 0,-1 1 0,1 0 0,0 0 0,-1 6 0,0-3 0,1 0 0,0 0 0,0 1 0,0-1 0,1 0 0,0 1 0,1-1 0,0 0 0,0 0 0,3 11 0,-3-15 0,1 0 0,-1 1 0,1-1 0,0 0 0,-1 0 0,1-1 0,1 1 0,-1 0 0,0-1 0,1 1 0,-1-1 0,1 0 0,0 1 0,0-1 0,-1-1 0,1 1 0,1 0 0,-1-1 0,0 1 0,0-1 0,1 0 0,-1 0 0,7 0 0,-1 1 0,1-2 0,0 1 0,-1-1 0,1-1 0,0 0 0,-1 0 0,1-1 0,-1 0 0,1-1 0,-1 0 0,0 0 0,0-1 0,-1 0 0,10-6 0,-13 7 0,0 0 0,-1 0 0,1-1 0,-1 0 0,0 1 0,0-1 0,0-1 0,0 1 0,-1-1 0,1 1 0,-1-1 0,0 0 0,-1 0 0,1 0 0,-1-1 0,0 1 0,-1-1 0,1 1 0,-1-1 0,0 1 0,0-1 0,-1 0 0,0 1 0,0-12 0,-6-3-1365,-2 5-5461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38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24575,'1'8'0,"0"1"0,1-1 0,0 1 0,0-1 0,1 0 0,0 0 0,0 0 0,8 12 0,-7-12 0,0 0 0,0 1 0,-1-1 0,1 0 0,-2 1 0,0 0 0,0 0 0,1 10 0,-5 5 0,3-12 0,14-30 0,-5 3 0,2 0 0,21-22 0,-28 32 0,1 0 0,-1 1 0,1 0 0,0 0 0,0 0 0,1 1 0,-1 0 0,1 0 0,-1 0 0,11-1 0,30-14 0,-39 14 0,-1 0 0,1 1 0,1 0 0,-1 1 0,0 0 0,16-2 0,-21 4 0,-1 0 0,0 0 0,1 1 0,-1-1 0,0 1 0,0-1 0,1 1 0,-1 0 0,0 0 0,0 0 0,0 0 0,0 1 0,0-1 0,0 0 0,0 1 0,-1 0 0,1-1 0,0 1 0,-1 0 0,1 0 0,-1 0 0,0-1 0,0 2 0,0-1 0,0 0 0,0 0 0,0 0 0,0 0 0,-1 1 0,1 2 0,2 4 0,-1 1 0,-1 0 0,0 0 0,-1 0 0,0 16 0,-1-17 0,1 0 0,0 0 0,0 0 0,1-1 0,0 1 0,5 16 0,-4-23 0,-1 1 0,1-1 0,0 0 0,0 0 0,0 0 0,0 0 0,0 0 0,0 0 0,1 0 0,-1-1 0,1 1 0,-1-1 0,1 0 0,-1 0 0,1 0 0,0 0 0,0 0 0,-1 0 0,1-1 0,0 1 0,0-1 0,0 0 0,4 0 0,1 1 0,-1-1 0,1-1 0,0 1 0,0-1 0,-1-1 0,1 1 0,11-5 0,-4 0 0,0-2 0,0 1 0,-1-2 0,27-20 0,-36 25 0,1-1 0,-1 0 0,0-1 0,0 1 0,-1-1 0,0 0 0,0 0 0,0 0 0,-1-1 0,0 1 0,0-1 0,0 0 0,2-11 0,-5 16 0,0 1 0,0 0 0,0-1 0,0 1 0,0 0 0,0-1 0,-1 1 0,1 0 0,-1-1 0,1 1 0,-1 0 0,1 0 0,-1 0 0,0 0 0,1-1 0,-1 1 0,0 0 0,0 0 0,0 0 0,0 0 0,0 1 0,0-1 0,0 0 0,0 0 0,0 1 0,0-1 0,0 0 0,-1 1 0,1-1 0,0 1 0,0-1 0,-1 1 0,1 0 0,0 0 0,-1 0 0,1-1 0,-2 2 0,-3-2 0,0 0 0,0 1 0,1-1 0,-1 2 0,0-1 0,0 0 0,-8 3 0,10-2 0,-1 1 0,1-1 0,0 1 0,0 0 0,-1 1 0,1-1 0,1 1 0,-1-1 0,0 1 0,1 0 0,-1 1 0,1-1 0,0 1 0,0-1 0,0 1 0,1 0 0,-1 0 0,1 0 0,-3 7 0,2-2 0,1-1 0,-1 1 0,2 0 0,-1 0 0,2 0 0,-1 0 0,1 0 0,0 0 0,2 11 0,-1-17 0,-1-1 0,1 1 0,-1-1 0,1 0 0,0 1 0,0-1 0,0 0 0,0 0 0,0 0 0,1 0 0,-1 0 0,1 0 0,-1 0 0,1 0 0,0 0 0,0-1 0,0 1 0,0-1 0,0 1 0,0-1 0,0 0 0,0 0 0,0 0 0,1 0 0,-1 0 0,0 0 0,1-1 0,-1 1 0,1-1 0,-1 1 0,1-1 0,-1 0 0,0 0 0,1 0 0,3-1 0,-1 1 0,1-1 0,0 0 0,-1 0 0,1 0 0,-1-1 0,1 1 0,-1-1 0,0-1 0,0 1 0,0-1 0,0 0 0,0 0 0,0 0 0,6-6 0,61-83 0,-72 91 0,0 1 0,0 0 0,0 0 0,0 0 0,0 0 0,0 0 0,0-1 0,0 1 0,0 0 0,1 0 0,-1 0 0,0 0 0,0 0 0,0 0 0,0-1 0,0 1 0,0 0 0,0 0 0,1 0 0,-1 0 0,0 0 0,0 0 0,0 0 0,0 0 0,1 0 0,-1 0 0,0 0 0,0 0 0,0 0 0,0 0 0,0 0 0,1 0 0,-1 0 0,0 0 0,0 0 0,0 0 0,0 0 0,1 0 0,-1 0 0,0 0 0,0 0 0,0 0 0,0 0 0,0 0 0,0 0 0,1 1 0,-1-1 0,0 0 0,0 0 0,0 0 0,0 0 0,0 0 0,0 0 0,0 0 0,1 1 0,-1-1 0,3 15 0,-2 20 0,-1-34 0,0 67 0,-2 58 0,1-111 0,-1 0 0,0-1 0,-1 1 0,-1-1 0,-1 1 0,-5 13 0,6-21 0,0 0 0,0 0 0,-1-1 0,1 1 0,-1-1 0,-1 0 0,-11 10 0,14-14 0,1 0 0,-1 0 0,0 1 0,0-2 0,-1 1 0,1 0 0,0-1 0,-1 1 0,1-1 0,0 0 0,-1 0 0,0 0 0,1-1 0,-1 1 0,1-1 0,-1 0 0,0 0 0,1 0 0,-5-1 0,6 0 0,0 0 0,1 1 0,-1-1 0,0 0 0,1-1 0,-1 1 0,0 0 0,1 0 0,0-1 0,-1 1 0,1-1 0,0 1 0,-1-1 0,1 1 0,0-1 0,0 0 0,1 0 0,-1 1 0,0-1 0,0 0 0,1 0 0,0 0 0,-1 0 0,1 0 0,0 0 0,0 0 0,0 0 0,0 0 0,0 0 0,0-2 0,0-1 0,1 0 0,-1 0 0,1 1 0,0-1 0,0 0 0,1 0 0,-1 1 0,1-1 0,0 1 0,0-1 0,4-4 0,2 1 0,-1 1 0,1 0 0,0 1 0,11-8 0,15-11 0,-17 12 43,0 1-1,33-18 1,-30 19-541,-1 0 0,20-17 1,-28 19-6329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38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0 24575,'-5'1'0,"0"-1"0,1 1 0,-1-1 0,1 1 0,-1 1 0,1-1 0,-1 1 0,1-1 0,0 1 0,-1 1 0,1-1 0,0 0 0,-4 5 0,-5 3 0,1 2 0,-16 18 0,-14 13 0,22-24 0,0 1 0,-18 23 0,24-27 0,10-10-65,0 0 0,0 0 0,0 0 0,1 0 0,0 1 0,1-1 0,-1 1 0,1 0 0,0-1 0,1 1 0,0 0 0,0 0 0,0 0 0,1 0 0,0 0 0,0 0 0,1 0 0,0 0 0,0 0 0,3 9 0,1 0-6761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3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24575,'-4'0'0,"0"1"0,0-1 0,1 1 0,-1 0 0,0 0 0,0 1 0,1-1 0,-1 1 0,1 0 0,-1 0 0,1 0 0,0 0 0,0 0 0,0 1 0,0 0 0,0-1 0,1 1 0,-1 0 0,1 0 0,-1 0 0,1 1 0,0-1 0,0 1 0,-1 4 0,-4 7 0,1 1 0,1 0 0,0 1 0,-3 20 0,6-29 0,1 1 0,0-1 0,1 1 0,0 0 0,0-1 0,4 18 0,-4-25 0,0 1 0,1 0 0,-1-1 0,1 1 0,-1-1 0,1 1 0,0-1 0,0 1 0,0-1 0,0 0 0,0 0 0,0 1 0,0-1 0,0 0 0,0 0 0,0 0 0,3 2 0,-2-3 0,0 1 0,0-1 0,-1 1 0,1-1 0,0 0 0,0 0 0,0 0 0,0 0 0,0 0 0,-1-1 0,1 1 0,0 0 0,0-1 0,-1 0 0,1 1 0,0-1 0,0 0 0,-1 0 0,1 0 0,1-1 0,10-7 0,0 0 0,-1-1 0,17-17 0,-15 13 0,-11 11 0,0-1 0,-1 1 0,1 0 0,-1-1 0,0 0 0,1 1 0,-2-1 0,1 0 0,0 0 0,-1 0 0,0-1 0,0 1 0,0 0 0,0 0 0,-1-1 0,1 1 0,-1 0 0,0-1 0,-1-4 0,1 8 0,0 1 0,0 0 0,0 0 0,0 0 0,0 0 0,0-1 0,0 1 0,0 0 0,0 0 0,0 0 0,0-1 0,0 1 0,0 0 0,0 0 0,0 0 0,0-1 0,0 1 0,0 0 0,0 0 0,0 0 0,-1 0 0,1-1 0,0 1 0,0 0 0,0 0 0,0 0 0,0 0 0,0 0 0,-1-1 0,1 1 0,0 0 0,0 0 0,0 0 0,0 0 0,-1 0 0,1 0 0,0 0 0,0 0 0,0 0 0,0 0 0,-1 0 0,1 0 0,0 0 0,0 0 0,0 0 0,-1 0 0,1 0 0,-6 10 0,-3 24 0,9-31 0,-3 8 0,0-1 0,0 1 0,1-1 0,0 0 0,1 1 0,0 0 0,1-1 0,0 1 0,2 12 0,-2-21-54,1 0-1,-1-1 0,1 1 1,0-1-1,0 1 1,0-1-1,0 0 0,0 1 1,0-1-1,0 0 1,0 0-1,0 0 0,1 1 1,-1-1-1,0 0 0,1-1 1,-1 1-1,1 0 1,-1 0-1,1-1 0,-1 1 1,1-1-1,0 1 1,2 0-1,11 1-6771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39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24575,'-20'22'0,"-20"28"0,0 1 0,37-47 0,0 0 0,0 0 0,0 0 0,0 1 0,1 0 0,0-1 0,0 1 0,0 0 0,0 0 0,-1 8 0,3-12 0,0 1 0,0 0 0,0-1 0,0 1 0,0 0 0,0-1 0,0 1 0,0 0 0,1 0 0,-1-1 0,1 1 0,-1-1 0,1 1 0,0 0 0,-1-1 0,1 1 0,0-1 0,0 0 0,0 1 0,0-1 0,0 0 0,1 1 0,-1-1 0,0 0 0,1 0 0,-1 0 0,0 0 0,1 0 0,-1-1 0,1 1 0,0 0 0,-1-1 0,1 1 0,-1-1 0,3 1 0,4 1 12,-1-1 0,0 0 0,1 0 0,-1 0 0,1-1 0,-1 0 0,1-1 0,-1 0 0,14-3 0,-6-1-383,0 0-1,0-1 1,21-13 0,-18 10-6455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4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24575,'11'0'0,"10"0"0,37 4 0,-53-3 0,0 0 0,0 0 0,0 0 0,0 1 0,0 0 0,-1-1 0,1 2 0,0-1 0,-1 0 0,0 1 0,1 0 0,6 6 0,-9-6 0,0 0 0,0 1 0,0-1 0,0 0 0,-1 1 0,1-1 0,-1 1 0,0-1 0,0 1 0,0 0 0,-1 0 0,1-1 0,-1 6 0,-1 56 0,-1-40 0,2-18 0,-1-1 0,0 1 0,0-1 0,0 1 0,-1-1 0,0 1 0,0-1 0,-1 0 0,1 0 0,-1 0 0,-1-1 0,1 1 0,-1-1 0,0 1 0,0-1 0,-1-1 0,0 1 0,1 0 0,-2-1 0,1 0 0,0 0 0,-1-1 0,1 0 0,-1 0 0,0 0 0,-10 3 0,-28 12 0,44-18-22,0 0 0,0 0 0,1 0 0,-1 0 0,0 0 0,0 0 0,0 1 0,0-1 0,0 0 0,0 0 0,0 0 0,1 0 0,-1 0 0,0 0 0,0 0 0,0 0 0,0 0 0,0 0 0,0 0 0,0 0 0,1 0 0,-1 1 0,0-1 0,0 0 0,0 0 0,0 0 0,0 0 0,0 0 0,0 0 0,0 0 0,0 1 0,0-1 0,0 0 0,0 0 0,0 0 0,0 0-1,0 0 1,0 0 0,0 1 0,0-1 0,0 0 0,0 0 0,0 0 0,0 0 0,0 0 0,0 0 0,0 1 0,0-1 0,0 0 0,0 0 0,0 0 0,0 0 0,0 0 0,0 0 0,-1 0 0,1 0 0,0 1 0,0-1 0,0 0 0,0 0 0,0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39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24575,'-2'65'0,"1"-35"0,0 1 0,2 0 0,5 32 0,-5-60-34,0-1 0,0 1 0,1 0 0,-1 0 0,0 0-1,1-1 1,0 1 0,0 0 0,-1-1 0,1 0 0,1 1 0,-1-1 0,0 0-1,1 0 1,-1 0 0,1-1 0,-1 1 0,1-1 0,0 1 0,0-1-1,-1 0 1,1 0 0,0 0 0,0 0 0,0 0 0,0-1 0,0 0 0,1 1-1,-1-1 1,0 0 0,0 0 0,0-1 0,0 1 0,0-1 0,0 0 0,0 1-1,0-1 1,0 0 0,5-3 0,6-5-6792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4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24575,'0'-3'0,"4"-1"0,3 0 0,5 1 0,0-3 0,4 0 0,3 1 0,2 2 0,0 0 0,3 2 0,0 1 0,0-1 0,0 2 0,1-1 0,0 0 0,-5 0-8191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40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24575,'0'6'0,"0"6"0,0 4 0,0 2 0,0 5 0,0 2 0,0-1 0,0 0 0,0-5-8191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40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24575,'7'4'0,"5"3"0,0 1-8191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4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24575,'2'0'0,"1"1"0,-1 0 0,0-1 0,1 1 0,-1 0 0,0 0 0,0 1 0,1-1 0,-1 0 0,0 1 0,0-1 0,0 1 0,-1 0 0,1-1 0,0 1 0,-1 0 0,1 0 0,-1 0 0,1 1 0,0 2 0,24 48 0,-25-50 0,3 6 0,1 1 0,0-1 0,1 0 0,0-1 0,0 0 0,1 1 0,0-2 0,0 1 0,1-1 0,0 0 0,14 9 0,-20-15 0,-1 0 0,1-1 0,-1 1 0,1 0 0,0-1 0,-1 1 0,1-1 0,0 1 0,0-1 0,-1 0 0,1 0 0,0 0 0,0 0 0,-1 0 0,1 0 0,0 0 0,0 0 0,-1-1 0,1 1 0,3-2 0,-2 0 0,0 1 0,0-1 0,-1 0 0,1 0 0,0-1 0,-1 1 0,0-1 0,1 1 0,-1-1 0,2-3 0,2-4 0,0 0 0,-1-1 0,-1 1 0,0-1 0,4-17 0,10-94 0,-15 102-1365,-1 1-5461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4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24575,'2'0'0,"-1"0"0,1 1 0,-1-1 0,0 0 0,1 1 0,-1-1 0,1 1 0,-1-1 0,0 1 0,1 0 0,-1-1 0,0 1 0,0 0 0,0 0 0,0 0 0,0 0 0,0 0 0,0 0 0,0 0 0,0 1 0,0-1 0,0 0 0,-1 0 0,1 1 0,0-1 0,-1 0 0,1 1 0,0 2 0,1 5 0,0 1 0,0 0 0,0 13 0,1 2 0,3 8 0,1 51 0,-5-50 0,3-10 120,0-15-321,-5-9 177,0 0 0,0 0-1,0 0 1,0 0 0,0 0 0,0 0-1,1 0 1,-1 0 0,0 0 0,0 0-1,0 0 1,0 0 0,0 0 0,0 0 0,1 0-1,-1 0 1,0 0 0,0 0 0,0 0-1,0 0 1,0 0 0,0 0 0,1 0 0,-1 0-1,0 0 1,0-1 0,0 1 0,0 0-1,0 0 1,0 0 0,0 0 0,1 0-1,-1 0 1,0 0 0,0 0 0,0-1 0,0 1-1,0 0 1,0 0 0,0 0 0,0 0-1,0 0 1,0 0 0,0-1 0,0 1 0,0 0-1,0 0 1,0 0 0,0 0 0,0 0-1,0-1 1,0 1 0,2-9-6802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42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24575,'3'0'0,"4"0"0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4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24575,'1'21'0,"1"-1"0,7 27 0,-2-11 0,16 83 0,-22-117 3,-1 0 1,1 0-1,-1 0 0,1 0 0,0 0 1,-1 0-1,1 0 0,0 0 0,0 0 1,0-1-1,1 1 0,-1 0 0,0-1 1,1 1-1,-1-1 0,1 1 0,-1-1 1,1 0-1,0 0 0,-1 0 0,1 0 0,0 0 1,0 0-1,0 0 0,0 0 0,0-1 1,0 1-1,0-1 0,0 0 0,0 1 1,0-1-1,0 0 0,0 0 0,0 0 1,0 0-1,2-1 0,2-1-127,-1 1 0,1-1 1,-1 0-1,0 0 0,0-1 0,0 0 1,0 0-1,0 0 0,0 0 0,-1-1 1,7-7-1,1-3-6702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4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24575,'4'0'0,"3"0"0,8 0 0,4 0 0,-1-3 0,0-1 0,0 0 0,3 1 0,2 0 0,-4-5 0,-1-1 0,0 0 0,2 2 0,2 3 0,-3-2 0,-5 0-8191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0:4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24575,'0'9'0,"-1"6"0,1 0 0,0 0 0,1 0 0,1 0 0,1 0 0,0-1 0,0 1 0,8 16 0,-11-30 0,1 1 0,0 0 0,0-1 0,-1 1 0,1 0 0,0-1 0,1 1 0,-1-1 0,0 0 0,0 1 0,1-1 0,-1 0 0,1 0 0,-1 0 0,1 0 0,-1 0 0,1 0 0,0 0 0,-1-1 0,1 1 0,0 0 0,0-1 0,-1 0 0,1 1 0,0-1 0,0 0 0,0 0 0,-1 0 0,1 0 0,0 0 0,0 0 0,0-1 0,0 1 0,1-1 0,1-1 0,0 0 0,0 0 0,-1 0 0,1 0 0,-1-1 0,1 0 0,-1 1 0,0-1 0,0 0 0,0-1 0,0 1 0,-1 0 0,4-7 0,4-7 0,-1 0 0,0-1 0,9-32 0,-15 168 0,-2-39 0,12 85 0,-13-162 0,8 89 0,-8-81 0,0 1 0,0 0 0,-1 0 0,-1-1 0,0 1 0,-4 14 0,4-23 0,1 1 0,-1-1 0,0 1 0,1-1 0,-1 0 0,0 0 0,0 0 0,0 0 0,-1 0 0,1 0 0,0 0 0,-1-1 0,1 1 0,-1-1 0,0 0 0,1 0 0,-1 0 0,0 0 0,0 0 0,1-1 0,-1 1 0,0-1 0,0 0 0,0 1 0,0-1 0,0-1 0,-3 1 0,2 0 0,1-1 0,-1 1 0,1 0 0,-1-1 0,1 0 0,0 0 0,-1 0 0,1 0 0,0-1 0,-1 1 0,1-1 0,0 1 0,0-1 0,1 0 0,-1-1 0,0 1 0,0 0 0,1-1 0,0 1 0,-1-1 0,1 0 0,-2-3 0,2-2 0,-1 0 0,1 0 0,1 0 0,-1 0 0,1 0 0,1 0 0,0 0 0,0 0 0,0 0 0,1 0 0,0-1 0,1 1 0,0 1 0,0-1 0,1 0 0,-1 0 0,2 1 0,-1-1 0,1 1 0,7-10 0,0 1 0,1 1 0,0 0 0,1 0 0,0 2 0,1-1 0,1 2 0,26-18 0,60-27 0,-48 26-1365,-39 24-5461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4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38 24575,'0'-1'0,"-1"0"0,1-1 0,0 1 0,0 0 0,0 0 0,-1-1 0,1 1 0,-1 0 0,1 0 0,-1-1 0,1 1 0,-1 0 0,0 0 0,0 0 0,0 0 0,1 0 0,-1 0 0,0 0 0,0 0 0,0 0 0,-2 0 0,0-1 0,0 0 0,0 1 0,0 0 0,-1-1 0,1 1 0,0 0 0,0 1 0,-6-2 0,4 2 0,1-1 0,-1 1 0,1 0 0,-1 0 0,0 1 0,1-1 0,-1 1 0,1 0 0,-1 0 0,1 1 0,0-1 0,-1 1 0,-4 3 0,4 0 0,-1 0 0,1 0 0,0 1 0,1 0 0,0 0 0,0 0 0,0 1 0,0-1 0,1 1 0,0 0 0,1 0 0,-1 0 0,1 0 0,1 0 0,-2 9 0,1 1 0,1-1 0,1 0 0,0 0 0,1 1 0,6 30 0,-7-43 0,1-1 0,0 1 0,0-1 0,0 0 0,0 0 0,0 1 0,1-1 0,-1 0 0,1 0 0,0 0 0,0 0 0,0-1 0,1 1 0,-1 0 0,1-1 0,-1 0 0,1 1 0,0-1 0,0 0 0,0 0 0,0-1 0,0 1 0,0-1 0,4 2 0,4-1 0,1 1 0,0-2 0,0 0 0,0 0 0,20-2 0,-21 1 0,-8 0 0,1 0 0,0-1 0,-1 1 0,1-1 0,-1 0 0,1 0 0,-1 0 0,1 0 0,-1 0 0,1-1 0,-1 1 0,0-1 0,0 0 0,0 0 0,0-1 0,0 1 0,0 0 0,-1-1 0,3-3 0,-1 1 0,-2 0 0,1 0 0,0 0 0,-1 0 0,0 0 0,0 0 0,-1-1 0,1 1 0,-1-1 0,0 1 0,0-12 0,-3-37 0,3 60 0,-1-1 0,1 1 0,1 0 0,-1-1 0,1 1 0,0-1 0,5 11 0,6 18 0,-3 8 0,-7-23 0,2 0 0,13 35 0,-16-50 0,0-1 0,0 1 0,1-1 0,0 0 0,0 0 0,0 0 0,0 0 0,0-1 0,0 1 0,1-1 0,-1 0 0,1 0 0,-1 0 0,1 0 0,0-1 0,0 0 0,0 1 0,0-1 0,0-1 0,8 2 0,-1-1 0,0 0 0,1-1 0,-1 0 0,0-1 0,0 0 0,17-4 0,-18 1 2,0 0-1,0-1 1,0 0-1,-1-1 1,1 0-1,-1 0 0,8-8 1,15-10-1379,-19 16-5449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1:0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24575,'29'-1'0,"40"-7"0,22-2 0,0 0 0,-59 6 0,36-1 0,2693 3 0,-1319 4 0,-654-2 0,-766-1 0,41-7 0,18-2 0,-69 9 0,0 0 0,0 0 0,0-1 0,-1-1 0,1 0 0,-1 0 0,13-6 0,-11 4 0,0 1 0,1 1 0,0 0 0,-1 1 0,21-1 0,74 5 0,-41 1 0,602-3 0,-652 0-455,0 2 0,32 7 0,-34-6-6371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1:01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24575,'10'2'0,"0"0"0,-1 0 0,1 1 0,-1 0 0,1 1 0,-1 0 0,16 9 0,-7-4 0,12 7 0,12 5 0,79 29 0,-100-44-455,0 2 0,34 17 0,-38-16-6371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1:0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24575,'4'1'0,"0"-1"0,0 1 0,0 0 0,0 0 0,0 0 0,0 0 0,0 1 0,-1-1 0,1 1 0,0 0 0,-1 0 0,0 0 0,1 1 0,-1-1 0,0 1 0,3 3 0,6 7 0,-1 1 0,15 22 0,3 4 0,-24-34 0,0 1 0,0 0 0,0 0 0,-1 0 0,-1 0 0,1 1 0,-1-1 0,0 1 0,-1 0 0,0 0 0,0 0 0,-1 0 0,1 16 0,-2-20 0,0 1 0,0-1 0,0 0 0,-1 1 0,0-1 0,0 1 0,0-1 0,0 0 0,-1 0 0,0 0 0,0 0 0,0 0 0,0 0 0,-1 0 0,1-1 0,-1 1 0,0-1 0,0 0 0,0 0 0,0 0 0,-1 0 0,1 0 0,-1-1 0,0 1 0,0-1 0,-8 3 0,-127 47 0,13-10-1365,112-37-5461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1:0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1 372 24575,'1'3'0,"1"0"0,-1 0 0,1 0 0,0 0 0,0 0 0,0 0 0,0-1 0,1 1 0,-1-1 0,1 0 0,-1 0 0,1 0 0,0 0 0,4 2 0,12 11 0,-1 7 0,18 29 0,-19-26 0,-10-14 0,-2 0 0,0 1 0,0 0 0,-1-1 0,0 2 0,3 18 0,-2-9 0,18-118 0,-19 88 0,0 0 0,0 0 0,1 0 0,0 1 0,1-1 0,0 1 0,0 0 0,0 1 0,1-1 0,8-5 0,-15 12 0,1-1 0,0 1 0,-1-1 0,1 1 0,0 0 0,0-1 0,-1 1 0,1 0 0,0 0 0,0-1 0,-1 1 0,1 0 0,0 0 0,0 0 0,-1 0 0,1 0 0,0 0 0,0 0 0,0 1 0,-1-1 0,1 0 0,0 0 0,0 0 0,-1 1 0,1-1 0,0 0 0,-1 1 0,1-1 0,0 1 0,-1-1 0,1 1 0,-1-1 0,1 1 0,-1-1 0,1 1 0,-1 0 0,1-1 0,-1 1 0,1 0 0,-1-1 0,0 1 0,1 0 0,-1-1 0,0 1 0,0 0 0,0 0 0,1-1 0,-1 2 0,10 43 0,-9-41 0,2 11 0,1 0 0,1 0 0,1 0 0,0 0 0,10 15 0,-1 1 0,-13-28 0,0 0 0,0-1 0,-1 1 0,1-1 0,1 0 0,-1 0 0,0 1 0,1-1 0,-1-1 0,1 1 0,-1 0 0,1-1 0,0 1 0,0-1 0,0 0 0,0 0 0,0 0 0,0 0 0,0 0 0,0-1 0,5 1 0,8 0 0,1 0 0,32-4 0,-20 2 0,-19-1 0,0 1 0,-1-1 0,1-1 0,-1 1 0,1-2 0,-1 1 0,0-1 0,0-1 0,0 1 0,-1-2 0,0 1 0,13-12 0,3-3 0,-2-2 0,35-42 0,-41 45 0,-1 0 0,-1-1 0,0-1 0,-2 0 0,-1-1 0,0 0 0,11-37 0,-5 14 0,-12 35 0,-1 1 0,0-1 0,-1 0 0,-1-1 0,4-16 0,-6 15 0,1 1 0,-1-1 0,-1 1 0,0-1 0,0 0 0,-4-11 0,3 16 0,0 1 0,-1 0 0,1 0 0,-1 0 0,0 0 0,-1 0 0,1 1 0,-1-1 0,0 1 0,-1 0 0,1 0 0,-6-4 0,0 0 0,6 5 0,-1 0 0,0 0 0,1 1 0,-2-1 0,-9-4 0,14 7 0,-1 1 0,1-1 0,-1 1 0,0 0 0,1-1 0,-1 1 0,1 0 0,-1 0 0,0 0 0,1 0 0,-1 0 0,1 1 0,-1-1 0,0 0 0,1 1 0,-1-1 0,1 1 0,-1 0 0,1-1 0,0 1 0,-1 0 0,1 0 0,0 0 0,-1 0 0,1 0 0,0 0 0,-2 2 0,-5 7 0,0 0 0,1 0 0,0 1 0,0 0 0,1 1 0,0-1 0,1 1 0,-3 14 0,-24 102 0,11-64 0,15-49 0,1 1 0,-5 25 0,6-7 0,1 0 0,2 0 0,6 53 0,-5-85 0,0 0 0,0-1 0,0 1 0,1 0 0,-1 0 0,1 0 0,-1 0 0,1 0 0,0 0 0,-1 0 0,1-1 0,0 1 0,0 0 0,1-1 0,-1 1 0,3 2 0,-3-3 0,0-1 0,0 1 0,0 0 0,0-1 0,0 0 0,1 1 0,-1-1 0,0 1 0,1-1 0,-1 0 0,0 0 0,0 0 0,1 0 0,-1 0 0,0 0 0,1 0 0,-1 0 0,0-1 0,2 0 0,2-1 0,1 0 0,-1 0 0,0-1 0,0 0 0,0 0 0,0-1 0,0 1 0,-1-1 0,7-6 0,12-18 0,-16 20 0,-1 0 0,1 0 0,0 1 0,1 0 0,-1 0 0,1 1 0,15-10 0,-22 16 0,0 0 0,0-1 0,0 1 0,0 0 0,0 0 0,0-1 0,0 1 0,0 0 0,0 0 0,0 0 0,0 0 0,0 0 0,0 1 0,0-1 0,0 0 0,0 0 0,0 1 0,0-1 0,0 0 0,0 1 0,0-1 0,0 1 0,0-1 0,0 1 0,-1 0 0,1-1 0,0 1 0,0 0 0,-1-1 0,1 1 0,0 0 0,-1 0 0,1 0 0,-1 0 0,1 0 0,-1 0 0,1 0 0,-1 0 0,0 0 0,0 0 0,1 1 0,2 8 0,-1 0 0,0 0 0,2 16 0,-3-11 0,2 1 0,0-1 0,1 1 0,1-1 0,0 0 0,9 19 0,1-3 0,-7-13 0,0-1 0,2 0 0,0-1 0,12 16 0,-18-27 0,0 0 0,1-1 0,-1 0 0,1 0 0,0 0 0,0 0 0,1-1 0,-1 0 0,1 0 0,-1 0 0,1-1 0,0 0 0,0 0 0,0 0 0,0-1 0,10 1 0,-4 0 0,0-2 0,0 1 0,-1-1 0,1-1 0,0 0 0,16-5 0,-23 5 0,0-1 0,0 0 0,0 0 0,0 0 0,-1-1 0,1 1 0,-1-1 0,0 0 0,0-1 0,0 1 0,0-1 0,0 1 0,-1-1 0,0 0 0,0 0 0,5-10 0,2-2 0,-2-1 0,0 0 0,-1-1 0,8-28 0,-10 25 0,-1 3 0,0 1 0,2-32 0,-6 43 0,0 0 0,-1 0 0,1-1 0,-1 1 0,0 0 0,-1 0 0,0 0 0,0 0 0,0 0 0,-1 0 0,-4-8 0,4 10 0,1 0 0,-1 0 0,0 0 0,0 0 0,-1 0 0,1 1 0,-1-1 0,0 1 0,0 0 0,0 0 0,0 1 0,0-1 0,-7-2 0,5 3 0,-2 0 0,1 0 0,0 1 0,0 0 0,0 0 0,-1 1 0,1 0 0,-11 1 0,12-1 0,0 1 0,1 0 0,-1 0 0,0 0 0,1 1 0,-1 0 0,1 0 0,-10 5 0,12-6 0,1 1 0,-1 0 0,0 1 0,1-1 0,-1 0 0,1 1 0,0-1 0,0 1 0,0 0 0,0 0 0,0-1 0,1 1 0,-1 1 0,1-1 0,-2 6 0,-4 14 0,2-1 0,1 1 0,1 0 0,1 0 0,1 1 0,1-1 0,1 0 0,4 27 0,-5-48 0,1 1 0,0 0 0,0-1 0,0 1 0,0-1 0,0 0 0,0 1 0,0-1 0,1 0 0,-1 0 0,1 0 0,0 0 0,0 0 0,-1 0 0,1 0 0,1 0 0,-1-1 0,4 3 0,-3-2 0,1-1 0,1 1 0,-1-1 0,0 0 0,0 0 0,0 0 0,1 0 0,-1-1 0,0 1 0,8-2 0,-5 1 0,-1-1 0,0 0 0,0 0 0,1 0 0,-1-1 0,0 0 0,-1 0 0,1-1 0,0 0 0,-1 0 0,1 0 0,-1 0 0,0-1 0,0 0 0,0 0 0,4-5 0,5-10 0,-1 0 0,18-34 0,-27 44 0,0 0 0,-1-1 0,0 0 0,0 1 0,-1-1 0,0 0 0,-1 0 0,0-15 0,-3 59 0,1-21 0,0-1 0,1 0 0,0 1 0,1-1 0,4 22 0,-4-31 0,0-1 0,1 0 0,-1 0 0,1 0 0,-1 0 0,1 0 0,0 0 0,0 0 0,0 0 0,0-1 0,0 1 0,0-1 0,0 0 0,0 1 0,1-1 0,-1 0 0,0 0 0,1 0 0,-1-1 0,1 1 0,-1-1 0,1 1 0,0-1 0,-1 0 0,1 0 0,-1 0 0,1 0 0,3-1 0,1 1 0,0-1 0,0 0 0,-1 0 0,1-1 0,0 0 0,-1 0 0,1 0 0,-1-1 0,10-5 0,-5-1 0,0 0 0,-1-1 0,17-22 0,-14 17 0,-13 14 0,0 1 0,1-1 0,-1 0 0,1 1 0,-1-1 0,1 1 0,-1-1 0,1 1 0,0-1 0,-1 1 0,1-1 0,0 1 0,-1-1 0,1 1 0,0 0 0,-1 0 0,1-1 0,0 1 0,0 0 0,-1 0 0,1 0 0,0 0 0,0-1 0,0 1 0,-1 0 0,1 1 0,0-1 0,0 0 0,-1 0 0,1 0 0,1 1 0,-1 0 0,1 0 0,-1 0 0,1 0 0,-1 1 0,0-1 0,0 1 0,0-1 0,0 1 0,0-1 0,0 1 0,0 0 0,1 2 0,1 5 0,0 0 0,-1 1 0,1-1 0,0 11 0,-3-3 0,0-9 0,0 0 0,1 1 0,0-1 0,0 0 0,3 10 0,-3-17 0,-1 0 0,0 0 0,1 0 0,-1 0 0,1 0 0,-1 0 0,1-1 0,0 1 0,-1 0 0,1 0 0,0 0 0,0-1 0,-1 1 0,1 0 0,0 0 0,0-1 0,0 1 0,0-1 0,0 1 0,0-1 0,0 0 0,0 1 0,0-1 0,0 0 0,0 1 0,0-1 0,0 0 0,0 0 0,0 0 0,1 0 0,-1 0 0,0 0 0,0 0 0,0-1 0,0 1 0,0 0 0,0-1 0,0 1 0,0 0 0,0-1 0,0 1 0,0-1 0,0 0 0,0 1 0,-1-1 0,2-1 0,8-4 0,-1-1 0,0-1 0,0 1 0,0-1 0,8-12 0,23-20 0,-39 39 0,0 0 0,1-1 0,-1 1 0,0 0 0,1 0 0,-1 1 0,1-1 0,-1 0 0,1 0 0,0 1 0,-1-1 0,1 1 0,0-1 0,-1 1 0,1 0 0,0 0 0,-1 0 0,3 0 0,-3 0 0,0 0 0,0 1 0,0-1 0,0 1 0,0 0 0,0-1 0,0 1 0,0 0 0,0-1 0,0 1 0,-1 0 0,1 0 0,0 0 0,0 0 0,-1 0 0,1 0 0,-1 0 0,1 0 0,-1 0 0,1 1 0,2 8 0,0 0 0,-1 1 0,0-1 0,0 20 0,0-6 0,0-15 0,-1-1 0,1 0 0,1 1 0,0-1 0,4 10 0,-6-17 0,-1 0 0,1 0 0,0 1 0,-1-1 0,1 0 0,0 0 0,0 0 0,0 0 0,0 0 0,0 0 0,0 0 0,0 0 0,0-1 0,0 1 0,0 0 0,1 0 0,-1-1 0,0 1 0,0-1 0,1 1 0,-1-1 0,0 0 0,1 0 0,-1 1 0,0-1 0,1 0 0,-1 0 0,0 0 0,1 0 0,-1 0 0,1-1 0,-1 1 0,0 0 0,1-1 0,-1 1 0,0-1 0,0 1 0,1-1 0,-1 0 0,0 1 0,0-1 0,2-1 0,-1 0-105,-1 1 0,1-1 0,-1 1 0,1-1 0,-1 1 0,0-1 0,0 0 0,1 0 0,-1 1 0,0-1 0,-1 0 0,2-2 0,2-10-6721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1:0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24575,'0'-3'0,"1"1"0,-1-1 0,1 0 0,0 0 0,0 1 0,0-1 0,1 0 0,-1 1 0,1-1 0,-1 1 0,1-1 0,0 1 0,0 0 0,0 0 0,0 0 0,0 0 0,0 0 0,5-3 0,2 0 0,-1-1 0,1 2 0,0-1 0,10-3 0,-8 4 0,0 0 0,1 1 0,-1 1 0,0 0 0,1 0 0,0 1 0,-1 1 0,1 0 0,-1 0 0,22 4 0,-28-3 0,-1 1 0,1-1 0,0 1 0,-1 0 0,1 0 0,-1 0 0,0 0 0,1 1 0,-1 0 0,0 0 0,-1 0 0,1 0 0,0 1 0,-1-1 0,0 1 0,0 0 0,0 0 0,0 0 0,-1 0 0,1 1 0,-1-1 0,0 1 0,-1-1 0,1 1 0,-1 0 0,0 0 0,1 8 0,0 8-1365,-1-3-5461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1:0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1:0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0 552 24575,'24'1'0,"0"-2"0,31-5 0,-46 4 0,-1 0 0,0 0 0,0-1 0,1 0 0,-2-1 0,1 1 0,0-2 0,-1 1 0,13-11 0,21-16 0,-26 21 0,-1-1 0,23-22 0,-22 17 0,-6 7 0,-1 0 0,0-1 0,0 0 0,-1 0 0,0 0 0,6-14 0,-5 6 0,0 0 0,-2-1 0,0 0 0,-1 0 0,-1 0 0,-1-1 0,0 1 0,-1-34 0,-2 43 0,0-2 0,0 0 0,0 1 0,-1-1 0,-5-20 0,5 30 0,1 1 0,-1-1 0,1 1 0,-1-1 0,0 1 0,0-1 0,1 1 0,-1-1 0,0 1 0,0 0 0,0 0 0,-1-1 0,1 1 0,0 0 0,0 0 0,-1 0 0,-1-1 0,1 2 0,0-1 0,1 1 0,-1 0 0,0 0 0,0 0 0,0 0 0,0 0 0,1 0 0,-1 0 0,0 1 0,0-1 0,1 0 0,-1 1 0,0 0 0,0-1 0,1 1 0,-1 0 0,1 0 0,-3 2 0,0-1 0,1 0 0,0 1 0,-1 0 0,1 0 0,1 0 0,-1 0 0,0 0 0,1 0 0,-1 1 0,1-1 0,0 1 0,0-1 0,-2 7 0,0 3 0,0 1 0,-3 23 0,5-24 0,0 0 0,-9 23 0,6-17 0,0-1 0,0 1 0,2 0 0,0 0 0,1 1 0,2 22 0,-1-12 0,-7 45 0,4-56 0,1 0 0,0 1 0,2-1 0,1 1 0,0-1 0,1 1 0,4 19 0,-5-39 0,0 1 0,0-1 0,0 0 0,0 0 0,0 0 0,0 1 0,0-1 0,0 0 0,1 0 0,-1 0 0,0 1 0,0-1 0,0 0 0,0 0 0,0 0 0,0 0 0,0 0 0,1 1 0,-1-1 0,0 0 0,0 0 0,0 0 0,0 0 0,1 0 0,-1 0 0,0 0 0,0 1 0,0-1 0,1 0 0,-1 0 0,0 0 0,0 0 0,0 0 0,0 0 0,1 0 0,-1 0 0,0 0 0,0 0 0,0 0 0,1 0 0,8-8 0,10-19 0,-14 18 0,0 2 0,0 0 0,0 1 0,1 0 0,-1 0 0,1 0 0,1 0 0,-1 1 0,1 0 0,0 0 0,0 1 0,0 0 0,1 0 0,-1 1 0,1 0 0,0 0 0,0 1 0,0 0 0,0 0 0,0 1 0,1 0 0,-1 0 0,0 1 0,14 1 0,-20-1 0,0 0 0,1 0 0,-1 1 0,0-1 0,1 1 0,-1 0 0,0-1 0,0 1 0,0 0 0,0 0 0,3 2 0,-4-2 0,-1-1 0,1 1 0,-1 0 0,1-1 0,0 1 0,-1 0 0,1-1 0,-1 1 0,0 0 0,1 0 0,-1-1 0,1 1 0,-1 0 0,0 0 0,0 0 0,0 0 0,1-1 0,-1 1 0,0 0 0,0 0 0,0 1 0,-1 0 0,1 0 0,-1 0 0,0 1 0,0-1 0,0 0 0,0 0 0,0 0 0,-1-1 0,1 1 0,0 0 0,-1 0 0,0-1 0,1 1 0,-1-1 0,0 1 0,0-1 0,1 0 0,-1 1 0,0-1 0,-4 1 0,-23 12 0,0 2 0,-42 31 0,70-46 0,0 0 0,-1 0 0,1 0 0,0 0 0,0 0 0,-1 0 0,1 1 0,0-1 0,0 0 0,0 1 0,1-1 0,-1 1 0,0-1 0,0 1 0,1-1 0,-1 1 0,0 2 0,1-2 0,0-1 0,1 0 0,-1 0 0,0 0 0,0 1 0,1-1 0,-1 0 0,0 0 0,1 0 0,-1 0 0,1 0 0,0 0 0,-1 0 0,1 0 0,0 0 0,0 0 0,-1 0 0,3 1 0,1 1 0,0 0 0,0-1 0,0 1 0,0-1 0,1 0 0,-1 0 0,1-1 0,-1 0 0,1 1 0,9 0 0,35 0-1365,-27-2-5461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1:0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7 24575,'-4'0'0,"-1"0"0,1 0 0,-1 0 0,1 1 0,-1-1 0,1 1 0,0 0 0,-1 0 0,1 1 0,0-1 0,0 1 0,0 0 0,0 0 0,0 1 0,0-1 0,1 1 0,-1-1 0,1 1 0,-1 0 0,1 1 0,0-1 0,0 1 0,1-1 0,-1 1 0,1 0 0,0 0 0,0 0 0,0 0 0,0 0 0,1 0 0,-1 0 0,1 1 0,0-1 0,1 1 0,-1 7 0,0-11 0,1 1 0,0 0 0,0-1 0,0 1 0,0-1 0,0 1 0,0 0 0,0-1 0,0 1 0,1-1 0,-1 1 0,1-1 0,-1 1 0,1-1 0,-1 1 0,1-1 0,0 0 0,0 1 0,0-1 0,0 0 0,0 0 0,0 1 0,0-1 0,0 0 0,0 0 0,0 0 0,1 0 0,-1 0 0,0-1 0,1 1 0,-1 0 0,1-1 0,-1 1 0,1-1 0,-1 1 0,1-1 0,-1 0 0,1 1 0,3-1 0,-1 0 0,1-1 0,-1 1 0,1-1 0,-1 0 0,1 0 0,-1 0 0,0-1 0,1 1 0,-1-1 0,0 0 0,0 0 0,7-6 0,-5 4 0,0-1 0,-1 0 0,1 0 0,-1 0 0,0-1 0,0 0 0,-1 0 0,0 0 0,0 0 0,0-1 0,-1 0 0,0 0 0,0 0 0,0 0 0,-1 0 0,0 0 0,-1 0 0,2-13 0,-5 76 0,3 0 0,12 82 0,-8-73-19,-5 80-1,-1-69-1306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1:07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24575,'0'3'0,"0"8"0,0 5 0,3 0 0,2 0 0,-1 1 0,0 4 0,-2 2 0,0 0 0,-2-1 0,1 3 0,2-3 0,1-2 0,0-2 0,6-3 0,0-11 0,0-6-8191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1:0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24575,'7'0'0,"4"0"0,5 0 0,3 0 0,4 0 0,1 0 0,1 0 0,-2 0 0,3 0 0,-1 0 0,0 0 0,-6 0-8191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4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24575,'-13'0'0,"0"0"0,0 1 0,0 0 0,0 1 0,0 1 0,-17 5 0,24-5 0,0-1 0,1 1 0,-1 0 0,1 1 0,0 0 0,-1-1 0,2 2 0,-1-1 0,0 0 0,1 1 0,0 0 0,0 0 0,1 0 0,-1 1 0,-2 6 0,-14 20 0,12-20 0,0 1 0,1 0 0,-10 25 0,16-35 0,0 0 0,0 0 0,0 0 0,0 0 0,1 0 0,-1 0 0,1 1 0,0-1 0,0 0 0,1 0 0,-1 0 0,0 1 0,1-1 0,0 0 0,0 0 0,0 0 0,0 0 0,0 0 0,1 0 0,-1 0 0,1-1 0,3 6 0,-2-6 0,-1 0 0,1 0 0,0 0 0,-1 0 0,1-1 0,0 1 0,0-1 0,0 0 0,0 0 0,1 0 0,-1 0 0,0 0 0,0 0 0,0-1 0,5 0 0,56-1 0,-39-1 0,35 2 0,-28 1 0,51-7 0,-72 5 0,-1-1 0,1-1 0,-1 0 0,0 0 0,0-1 0,0 0 0,-1-1 0,17-10 0,2-3 0,-23 16 0,0 0 0,-1-1 0,0 1 0,1-1 0,-1 0 0,0 0 0,0-1 0,-1 1 0,1-1 0,-1 0 0,0 0 0,0 0 0,0 0 0,0-1 0,-1 1 0,0-1 0,0 1 0,0-1 0,0 0 0,1-6 0,0-10-1365,-2 2-5461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1:0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24575,'5'-2'0,"1"0"0,-1 0 0,0 0 0,1-1 0,-1 0 0,0 0 0,-1 0 0,1-1 0,0 1 0,-1-1 0,0 0 0,6-7 0,27-49 0,-13 18 0,-19 32 0,-1 0 0,0 0 0,-1 0 0,0-1 0,-1 1 0,2-15 0,-6 58 0,0-4 0,4 58 0,-1-80 0,0 1 0,0-1 0,1 0 0,-1 0 0,2 0 0,-1-1 0,1 1 0,0 0 0,0-1 0,1 0 0,-1 0 0,2 0 0,6 8 0,-6-10 0,0 0 0,1-1 0,-1 0 0,1 0 0,0 0 0,0 0 0,7 1 0,16 8 0,-24-10 0,0 1 0,0-1 0,0 0 0,0 0 0,1-1 0,-1 0 0,0 0 0,1 0 0,-1 0 0,1-1 0,-1 0 0,1 0 0,-1-1 0,1 1 0,-1-1 0,1 0 0,6-3 0,-4 1 0,-1-1 0,0 0 0,0 0 0,0-1 0,0 0 0,-1 0 0,1-1 0,-1 0 0,-1 0 0,10-12 0,-10 11 0,-1 0 0,1 0 0,-1 0 0,0-1 0,-1 1 0,0-1 0,0 0 0,-1 0 0,0 0 0,0 0 0,-1-1 0,0 1 0,0 0 0,-1-1 0,0 1 0,0-1 0,-1 1 0,-1 0 0,-3-16 0,4 22 0,1 1 0,-1-1 0,0 0 0,0 0 0,0 1 0,0-1 0,0 1 0,0-1 0,0 1 0,0-1 0,-1 1 0,1 0 0,-1 0 0,1 0 0,-1 0 0,1 0 0,-1 0 0,0 0 0,1 0 0,-1 0 0,0 1 0,1-1 0,-1 1 0,0-1 0,0 1 0,0 0 0,0 0 0,0-1 0,1 1 0,-1 1 0,0-1 0,0 0 0,-2 1 0,0 0 0,1 0 0,-1 0 0,1 1 0,-1-1 0,1 1 0,-1 0 0,1 0 0,0 0 0,0 1 0,0-1 0,0 1 0,0-1 0,1 1 0,-1 0 0,-2 4 0,-4 7 0,1-1 0,1 1 0,0 1 0,-6 16 0,12-28 0,0 0 0,0 0 0,0 0 0,0 0 0,1 0 0,-1 0 0,1 1 0,0-1 0,0 0 0,0 0 0,0 1 0,1-1 0,-1 0 0,1 0 0,0 0 0,-1 0 0,2 0 0,-1 0 0,0 0 0,0 0 0,1 0 0,0 0 0,0-1 0,-1 1 0,2-1 0,-1 1 0,4 3 0,-2-3 0,1-1 0,-1 1 0,0-1 0,1 0 0,0-1 0,-1 1 0,1-1 0,0 0 0,0 0 0,-1 0 0,1 0 0,0-1 0,0 0 0,0 0 0,0-1 0,0 1 0,0-1 0,-1 0 0,1 0 0,0-1 0,-1 1 0,1-1 0,4-2 0,-4 1 0,0 1 0,0-1 0,0 0 0,0-1 0,-1 1 0,1-1 0,-1 0 0,0 0 0,0 0 0,-1 0 0,1-1 0,-1 1 0,0-1 0,0 0 0,0 0 0,-1 0 0,0-1 0,0 1 0,2-7 0,-1 6 0,2 16 0,4 25 0,-8-28 0,2 4 17,0 0 0,1 0 1,0 0-1,1-1 0,0 0 0,11 17 0,-15-24-61,1-1 1,-1 0-1,1 0 0,0 0 1,-1 0-1,1 0 0,0 0 1,0 0-1,1-1 0,-1 1 1,0-1-1,0 1 0,1-1 1,-1 0-1,1 0 0,-1 0 0,1 0 1,-1-1-1,1 1 0,0-1 1,-1 1-1,1-1 0,0 0 1,-1 0-1,1 0 0,0 0 1,-1-1-1,1 1 0,0-1 1,-1 1-1,1-1 0,-1 0 1,5-2-1,7-5-6782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1:0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24575,'13'0'0,"0"0"0,0 1 0,0 1 0,-1 0 0,16 6 0,-22-7 0,-1 1 0,0 0 0,1 1 0,-1-1 0,-1 1 0,1 0 0,0 0 0,-1 1 0,1-1 0,-1 1 0,0 0 0,0 0 0,-1 1 0,5 6 0,-7-10 0,0 0 0,0 1 0,0-1 0,0 0 0,-1 1 0,1-1 0,0 1 0,-1-1 0,1 1 0,-1 0 0,0-1 0,1 1 0,-1-1 0,0 1 0,0 0 0,0-1 0,0 1 0,-1 0 0,1-1 0,0 1 0,0-1 0,-1 1 0,1-1 0,-1 1 0,0-1 0,1 1 0,-1-1 0,0 1 0,0-1 0,0 0 0,0 1 0,0-1 0,0 0 0,0 0 0,-1 0 0,1 0 0,0 0 0,-1 0 0,1 0 0,0 0 0,-1-1 0,1 1 0,-3 0 0,-8 4 0,0-1 0,0-1 0,0 0 0,-20 2 0,21-3 0,-5 1-273,0 0 0,0 1 0,1 1 0,-20 9 0,19-7-6553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1:10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24575,'0'5'0,"1"0"0,0 1 0,0-1 0,0 0 0,0 0 0,1 0 0,0 0 0,0 0 0,5 8 0,31 41 0,-22-33 0,-14-16 0,2-1 0,-1 0 0,1 0 0,-1 0 0,1 0 0,0 0 0,0-1 0,1 0 0,-1 0 0,1 0 0,0 0 0,7 3 0,-8-6 0,-1 1 0,0 0 0,1-1 0,-1 0 0,1 0 0,-1 0 0,0 0 0,1 0 0,-1-1 0,0 0 0,1 1 0,-1-1 0,0-1 0,0 1 0,0 0 0,0-1 0,0 1 0,0-1 0,0 0 0,5-4 0,-2 0 0,1 0 1,-1-1-1,0 0 0,0 0 0,-1-1 0,0 0 0,0 0 1,-1 0-1,0 0 0,-1 0 0,4-12 0,12-25-1367,-12 34-5459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1:1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19 127 24575,'10'0'0,"0"0"0,0-1 0,0 0 0,0 0 0,0-1 0,0-1 0,12-4 0,-20 6 0,1 0 0,0-1 0,-1 1 0,1-1 0,-1 0 0,1 1 0,-1-1 0,0 0 0,0 0 0,0-1 0,0 1 0,0 0 0,0-1 0,0 1 0,-1-1 0,1 1 0,-1-1 0,0 0 0,0 0 0,0 0 0,0 1 0,-1-1 0,1 0 0,-1 0 0,1 0 0,-1 0 0,0 0 0,-1-5 0,1 7 0,1-1 0,-1 1 0,0-1 0,0 1 0,-1 0 0,1-1 0,0 1 0,0-1 0,-1 1 0,1-1 0,-1 1 0,1 0 0,-1-1 0,0 1 0,1 0 0,-1 0 0,0-1 0,0 1 0,0 0 0,0 0 0,0 0 0,0 0 0,0 0 0,0 0 0,0 0 0,-1 1 0,1-1 0,0 0 0,0 0 0,-1 1 0,1-1 0,-1 1 0,1 0 0,0-1 0,-1 1 0,1 0 0,-1 0 0,1 0 0,-1 0 0,1 0 0,-2 0 0,-2 1 0,1 0 0,0 0 0,-1 1 0,1 0 0,0-1 0,0 1 0,0 1 0,0-1 0,0 1 0,1-1 0,-1 1 0,-3 4 0,1 0 0,0 1 0,0 0 0,0 1 0,1 0 0,0 0 0,1 0 0,0 0 0,-4 17 0,5-19 0,1 1 0,1-1 0,-1 1 0,1 0 0,0-1 0,1 1 0,0 0 0,0-1 0,1 1 0,0 0 0,4 14 0,-4-19 0,1 1 0,0-1 0,0 0 0,0 0 0,0 0 0,1 0 0,-1 0 0,1-1 0,0 1 0,-1-1 0,1 1 0,0-1 0,1 0 0,-1 0 0,0 0 0,1-1 0,-1 1 0,0-1 0,1 0 0,0 0 0,-1 0 0,1 0 0,4 0 0,4 0 0,1-1 0,-1 1 0,0-2 0,1 0 0,21-4 0,-31 4-52,-1 1-1,1-1 1,0 0-1,-1 0 1,1 0-1,0 0 1,-1 0-1,1-1 1,-1 1-1,0-1 1,0 0-1,1 1 1,-1-1-1,0 0 1,-1 0-1,1-1 1,0 1-1,0 0 1,-1 0-1,1-1 0,-1 1 1,0-1-1,0 0 1,0 1-1,1-5 1,2-10-6774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1:11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24575,'1'-1'0,"-1"-1"0,0 1 0,0-1 0,1 0 0,-1 1 0,1 0 0,0-1 0,-1 1 0,1-1 0,0 1 0,0 0 0,0-1 0,0 1 0,0 0 0,0 0 0,0 0 0,0 0 0,0 0 0,1 0 0,-1 0 0,0 0 0,1 1 0,-1-1 0,0 0 0,1 1 0,2-1 0,47-11 0,-32 8 0,3 0 0,0-2 0,-1 0 0,0-1 0,0-2 0,33-17 0,-53 25 0,0 1 0,0 0 0,-1-1 0,1 1 0,0 0 0,0-1 0,0 1 0,0 0 0,0 0 0,0 0 0,0 0 0,-1 0 0,1 0 0,0 0 0,0 0 0,0 0 0,0 0 0,0 0 0,0 0 0,0 1 0,-1-1 0,1 0 0,0 1 0,0-1 0,0 1 0,-1-1 0,1 1 0,0-1 0,0 1 0,-1 0 0,1-1 0,0 1 0,-1 0 0,1-1 0,-1 1 0,1 0 0,-1 0 0,1-1 0,-1 1 0,0 0 0,1 1 0,12 39 0,-12-37 0,9 32-1365,-5-21-5461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1:11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24575,'3'0'0,"1"3"0,4 1 0,-1 7 0,3 1 0,-1 1 0,5 0 0,3-4 0,-1 1 0,-1-1 0,-2 0 0,0-1 0,-3 5 0,-2 0-8191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2:3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24575,'13114'0'0,"-13091"-1"0,40-7 0,18-2 0,661 8 0,-362 4 0,1052-2 0,-1422 0 0,0-2 0,-1 1 0,1-1 0,-1-1 0,1 0 0,10-4 0,-9 2 0,0 1 0,0 1 0,22-4 0,47 3 0,82 5 0,-46 2 0,432-3 0,-525-2 0,40-6 0,18-2 0,391 9 0,-227 3 0,-223-4 0,-1 0 0,22-5 0,37-3 0,-21 10 0,-20 0 0,0-1 0,48-9 0,-35 4 0,0 2 0,97 5 0,-52 1 0,2600-2-1365,-2675 0-5461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3:2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24575,'2213'0'-2833,"-1109"0"5666,-1082 1-2833,42 7 0,17 2 0,516-9 0,-288-2 0,-295 2 0,-1 0 0,1 1 0,-1 1 0,25 8 0,-22-5 0,0-2 0,28 5 0,27-5 0,-39-3 0,41 6 0,-35-2 0,0-2 0,49-2 0,-51-2 0,1 2 0,62 9 0,-51-4 0,1-2 0,-1-2 0,58-4 0,-8-1 0,761 3 0,-837 2 0,-1 0 0,22 5 0,38 3 0,614-9 0,-339-3 0,-333 2-1365,-3 0-5461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3:3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24575,'0'6'0,"3"6"0,1 4 0,7-1 0,1 1 0,2-4 0,-2 4 0,1-1 0,-2 0 0,0-2 0,-1-1 0,4-2 0,-1 1 0,1-2 0,1-2 0,-1 4 0,-4 0-8191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53:3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0 24575,'1'64'0,"12"81"0,-12-139 0,0-1 0,0 1 0,-1 0 0,0-1 0,0 1 0,0 0 0,-1-1 0,0 1 0,-3 11 0,3-15 0,0 0 0,-1 0 0,1 0 0,-1 0 0,1 0 0,-1 0 0,0 0 0,0 0 0,0-1 0,0 1 0,0-1 0,0 1 0,0-1 0,-1 0 0,1 0 0,0 0 0,-1 0 0,1 0 0,-1 0 0,1-1 0,-1 1 0,1-1 0,-1 0 0,-3 0 0,-25 2 1,-41-4 0,31 0-1368,22 1-5459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4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24575,'-2'73'0,"0"-37"0,2 0 0,1 0 0,9 56 0,-9-88 0,1 0 0,-1 0 0,1 0 0,0-1 0,0 1 0,0-1 0,0 1 0,1-1 0,0 0 0,-1 0 0,1 0 0,0 0 0,0-1 0,1 1 0,-1-1 0,0 0 0,1 0 0,0 0 0,-1 0 0,6 1 0,-4-1 0,0 0 0,0-1 0,0 1 0,0-1 0,1-1 0,-1 1 0,0-1 0,0 0 0,0 0 0,1 0 0,-1-1 0,0 1 0,0-1 0,0-1 0,9-2 0,-11 2-65,0 0 0,-1 0 0,1 0 0,-1-1 0,0 1 0,0-1 0,0 1 0,0-1 0,0 0 0,0 0 0,-1 0 0,1 0 0,-1 0 0,0 0 0,0 0 0,0 0 0,0 0 0,-1-1 0,1 1 0,-1-6 0,2-9-6761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09:48:45.1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0 231,'1'-1,"-1"-1,0 1,1-1,0 1,-1-1,1 1,0 0,0-1,-1 1,1 0,0 0,0-1,0 1,1 0,-1 0,0 0,0 0,1 0,-1 1,0-1,1 0,-1 0,1 1,-1-1,1 1,2-1,41-8,216 6,-135 6,352-3,-443-2,37-6,27-2,44 10,-43 1,111-13,49 2,-15 1,-116 0,134 9,-112 2,-126-4,1 0,-1-2,27-7,-22 4,50-5,168 9,43-2,120-6,-128 10,-129-8,94-2,-174 12,329-12,44 1,-273 12,3956-2,-4118-1,1 0,0-1,0-1,-1 0,15-6,-13 4,2 1,-1 0,16-1,227 2,-134 5,6560-2,-6662 1,42 8,16 1,-30-10,-16 0,0 1,50 9,-65-7,0-1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09:49:13.1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2,'3499'0,"-3464"2,39 6,32 2,1111-11,-1198 2,0 1,0 1,36 11,-34-8,-1-1,43 4,313-8,-180-3,2454 2,-2615 1,38 8,34 1,1063-11,-1136 2,39 8,34 0,776-9,-861 1,42 7,16 2,631-8,-346-4,-306 0,-26 1,-1 1,34 4,-55-2,-1 1,0 0,17 7,-18-6,0-1,1 1,0-2,16 4,214-3,-124-6,2653 3,-2748-1,1-1,20-5,39-3,-70 10,29-1,62-9,-67 5,61 1,-60 3,60-8,-66 5,1 2,57 2,-53 2,59-6,-78 1,0-1,20-7,-21 6,0 1,30-5,38 5,-55 4,0-1,35-7,-23 3,1 1,70 2,-66 3,-1-2,46-7,-24 1,0 2,94 7,-47 0,12 0,131-5,-189-6,-42 5,35-1,533 4,-288 2,-286-1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09:49:15.3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3,'365'11,"259"-2,-386-11,10010 2,-10212-1,36-7,36-2,2320 9,-1157 3,784-2,-2059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2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24575,'1'15'0,"-1"0"0,0 0 0,-2 0 0,1 0 0,-2 0 0,0 0 0,-1 0 0,0-1 0,-1 1 0,-7 13 0,-2-1 0,11-21 0,0 1 0,0-1 0,-1 0 0,0 0 0,0 0 0,0-1 0,-1 0 0,-7 7 0,-8 7-32,1 0 0,-18 23 0,14-15-1237,8-9-5557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2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24575,'41'-15'0,"-28"12"0,0 0 0,0-1 0,12-7 0,27-7 0,-3 5 0,-29 6 0,0 1 0,0 1 0,1 1 0,-1 1 0,1 1 0,0 0 0,25 3 0,-44-1 3,0 1 0,1-1 0,-1 1 0,0 0 0,1 0 0,-1 0 0,0 0 0,0 0 0,0 1 0,0-1 0,0 0 0,0 1 0,0 0 0,0-1 0,-1 1 0,1 0 0,-1 0 0,1 0 0,-1 0 0,0 0 0,0 0 0,0 1 0,0-1 0,0 0 0,0 1 0,0-1 0,-1 0 0,1 5 0,1 6-147,-1 0 0,-1 1 0,0-1 0,-2 14 0,1-11-588,0 4-6094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3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175 182 24575,'-1'-1'0,"1"0"0,-1 0 0,1 0 0,-1 1 0,1-1 0,-1 0 0,0 0 0,1 1 0,-1-1 0,0 0 0,0 1 0,1-1 0,-1 1 0,0-1 0,0 1 0,0-1 0,0 1 0,0 0 0,0-1 0,0 1 0,0 0 0,0 0 0,0 0 0,-1-1 0,-28-3 0,28 4 0,-4-1 0,1 1 0,-1 0 0,0 0 0,1 0 0,-1 1 0,1 0 0,-1 0 0,1 0 0,0 0 0,-1 1 0,1 0 0,0 0 0,0 1 0,-5 3 0,7-4 0,0 0 0,1 1 0,-1-1 0,0 1 0,1 0 0,0 0 0,0 0 0,0 0 0,0 0 0,0 1 0,0-1 0,1 1 0,0-1 0,-1 1 0,1-1 0,1 1 0,-1 0 0,0-1 0,1 1 0,0 0 0,0-1 0,1 6 0,-1-6 0,0 0 0,0 0 0,0 0 0,1 0 0,0 0 0,0 0 0,-1 0 0,2 0 0,-1 0 0,0-1 0,1 1 0,-1 0 0,1-1 0,0 1 0,0-1 0,0 1 0,0-1 0,0 0 0,0 0 0,1 0 0,-1 0 0,1 0 0,-1-1 0,1 1 0,0-1 0,-1 1 0,1-1 0,0 0 0,5 1 0,5 1 0,1-1 0,0-1 0,1 0 0,-1-1 0,16-2 0,-11 1 0,-14 1 0,1 0 0,0-1 0,0 0 0,0 0 0,0 0 0,-1-1 0,1 0 0,-1 0 0,1-1 0,-1 1 0,0-1 0,0-1 0,0 1 0,0 0 0,6-7 0,-6 4 0,1-1 0,-1 1 0,0-1 0,0-1 0,-1 1 0,0 0 0,0-1 0,-1 0 0,4-15 0,-3 6 0,0 1 0,-2-1 0,0 0 0,-1 0 0,-1 0 0,0 0 0,-2 0 0,1 0 0,-2 1 0,-6-21 0,9 37 0,1-1 0,-1 1 0,0 0 0,0 0 0,0 0 0,0 0 0,0 0 0,0-1 0,0 1 0,0 0 0,0 0 0,0 0 0,0 0 0,0-1 0,0 1 0,0 0 0,0 0 0,0 0 0,0 0 0,0-1 0,0 1 0,0 0 0,-1 0 0,1 0 0,0 0 0,0 0 0,0-1 0,0 1 0,0 0 0,0 0 0,0 0 0,-1 0 0,1 0 0,0 0 0,0 0 0,0-1 0,0 1 0,0 0 0,0 0 0,-1 0 0,1 0 0,0 0 0,0 0 0,0 0 0,0 0 0,-1 0 0,1 0 0,0 0 0,0 0 0,0 0 0,0 0 0,-1 0 0,1 0 0,0 0 0,-3 12 0,1 19 0,1 13 0,1 51 0,0-86 0,1 1 0,1-1 0,0 0 0,0 0 0,0 1 0,2-1 0,5 12 0,-9-19-59,1-1 0,0 1-1,0-1 1,0 1-1,0-1 1,0 1 0,1-1-1,-1 0 1,0 1 0,1-1-1,-1 0 1,1 0 0,-1 0-1,1 0 1,-1 0-1,1-1 1,0 1 0,0 0-1,-1-1 1,1 1 0,0-1-1,2 1 1,7-2-6767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3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24575,'3'0'0,"5"0"0,3 0 0,4 0 0,6 0 0,2 0 0,1 0 0,-1 0 0,2 0 0,1 0 0,-1 0 0,-2 0 0,1 0 0,1 0 0,-1 0 0,-1 0 0,1 0 0,-3 0-8191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3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42 24575,'0'-1'0,"0"1"0,-1-1 0,1 0 0,0 0 0,-1 1 0,1-1 0,-1 0 0,1 1 0,-1-1 0,1 1 0,-1-1 0,0 0 0,1 1 0,-1-1 0,0 1 0,1 0 0,-1-1 0,0 1 0,1 0 0,-1-1 0,0 1 0,0 0 0,0 0 0,1-1 0,-1 1 0,-1 0 0,-26-4 0,24 4 0,-6-1 0,1 1 0,0 0 0,0 1 0,0 0 0,-1 0 0,-9 3 0,18-4 0,-1 1 0,1-1 0,-1 0 0,1 1 0,0-1 0,-1 1 0,1-1 0,0 1 0,-1-1 0,1 1 0,0 0 0,0 0 0,0 0 0,0 0 0,0 0 0,0 0 0,0 0 0,0 0 0,0 0 0,0 0 0,0 1 0,0-1 0,1 0 0,-1 0 0,1 1 0,-1-1 0,1 0 0,-1 1 0,1-1 0,0 1 0,0-1 0,0 1 0,0-1 0,0 0 0,0 1 0,0-1 0,0 1 0,0-1 0,1 1 0,-1-1 0,0 0 0,1 1 0,0-1 0,-1 0 0,1 1 0,0-1 0,-1 0 0,3 2 0,0 1 0,0 0 0,1 1 0,0-2 0,0 1 0,0 0 0,0-1 0,0 0 0,1 0 0,0 0 0,-1 0 0,1-1 0,0 0 0,0 0 0,1 0 0,5 1 0,-9-2 0,0-1 0,0 1 0,1-1 0,-1 1 0,0-1 0,0 0 0,1 0 0,-1 0 0,0 0 0,1 0 0,-1-1 0,0 1 0,0-1 0,0 1 0,1-1 0,-1 0 0,0 0 0,0 0 0,0 0 0,0 0 0,0-1 0,0 1 0,-1 0 0,1-1 0,0 1 0,-1-1 0,1 0 0,-1 0 0,1 1 0,-1-1 0,0 0 0,0 0 0,0 0 0,0-1 0,0 1 0,0 0 0,-1 0 0,1-3 0,1-1-124,-1-1 0,-1 0 0,1 1 0,-1-1 0,0 0 0,-1 0-1,1 1 1,-1-1 0,-1 0 0,-1-6 0,-2-2-6702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3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24575,'0'4'0,"3"0"0,2 3 0,-1 8 0,0 3 0,4-1 0,3 0 0,-2 1 0,-3 3 0,-1 1 0,1-2 0,0-9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33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24575,'3'0'0,"1"3"0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4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24575,'252'0'0,"-243"1"0,1 0 0,0 1 0,-1 0 0,1 0 0,-1 1 0,11 5 0,-9-4 0,1 0 0,-1 0 0,22 3 0,27-3 0,31 4 0,-50-3-1365,-23-3-5461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34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24575,'0'-3'0,"4"-2"0,0-2 0,3-1 0,4 2 0,0-2 0,5 1 0,2 1 0,2-5 0,1 0 0,-4 5 0,-4 6 0,-5 7 0,-3 9 0,4 1 0,0-2-8191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3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24575,'0'3'0,"0"4"0,0 5 0,-3 0 0,-1 4 0,0 3 0,0 2 0,2-1 0,1 4 0,0-2-8191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34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24575,'3'0'0,"1"3"0,4 1 0,-1 4 0,3-1 0,2 0 0,0 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3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24575,'0'3'0,"0"8"0,-3 4 0,-1 4 0,-1 2 0,2 3 0,1 2 0,0-1 0,2-2 0,-1 3 0,4-4 0,5-6 0,4-5 0,3-4 0,-1-4-8191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35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24575,'3'0'0,"5"0"0,3 0 0,5 0 0,4 0 0,3 0 0,1 0 0,-1 0 0,3 0 0,-1 0 0,0 0 0,-2 0 0,2 0 0,0 0 0,-2 0 0,0 0 0,-5 0-8191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3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24575,'-4'1'0,"1"0"0,-1 0 0,1 0 0,-1 1 0,1 0 0,0-1 0,-1 1 0,1 0 0,0 0 0,1 1 0,-6 4 0,1-1 0,1 0 0,0 0 0,-10 15 0,14-18 0,0 0 0,1 0 0,0 0 0,-1 1 0,1-1 0,1 0 0,-1 1 0,0-1 0,1 1 0,0-1 0,0 0 0,0 1 0,0-1 0,0 1 0,1-1 0,-1 1 0,3 5 0,-3-7 0,1-1 0,0 0 0,-1 0 0,1 0 0,0 0 0,-1 1 0,1-1 0,0 0 0,0 0 0,0 0 0,0-1 0,0 1 0,0 0 0,0 0 0,0 0 0,0-1 0,1 1 0,-1-1 0,2 1 0,-1 0 0,0-1 0,0 0 0,0 0 0,0 0 0,0 0 0,0 0 0,0-1 0,-1 1 0,1 0 0,0-1 0,0 0 0,0 1 0,0-1 0,0 0 0,0 0 0,2-2 0,0 0 0,0 0 0,0 0 0,0 0 0,-1-1 0,1 0 0,-1 1 0,0-1 0,0 0 0,0-1 0,-1 1 0,1-1 0,-1 1 0,0-1 0,0 1 0,-1-1 0,1 0 0,-1 0 0,1-10 0,2 7 0,0 16 0,2 16 0,-1 51 0,-5 87 0,-2-61 0,3-99 0,-1 1 0,0-1 0,0 1 0,-1-1 0,1 1 0,-1 0 0,1-1 0,-1 0 0,0 1 0,0-1 0,0 1 0,0-1 0,0 0 0,0 0 0,-1 1 0,1-1 0,-1 0 0,0 0 0,1 0 0,-1-1 0,0 1 0,0 0 0,0-1 0,-4 3 0,1-2 0,-1 0 0,1 0 0,-1-1 0,1 0 0,-1 0 0,1 0 0,-1-1 0,1 1 0,-1-1 0,-8-2 0,11 2 6,1 0 0,0 0 0,-1-1 0,1 0 0,0 1 0,0-1 0,-1 0 0,1 0 0,0 0 0,0 0 0,0 0 0,0-1 0,0 1 0,0 0 0,1-1 0,-1 0 0,0 1 0,1-1 0,-3-3 0,2 1-155,0 0 1,0-1-1,0 1 1,1 0-1,-1-1 1,1 1-1,0-1 1,0 1-1,0-6 1,0-8-6678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3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24575,'6'0'0,"6"0"0,4 0 0,2 0 0,5 0 0,1 0 0,1 0 0,-5 0-8191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3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 24575,'0'-1'0,"0"1"0,-1-1 0,1 0 0,0 1 0,0-1 0,-1 0 0,1 1 0,-1-1 0,1 0 0,0 1 0,-1-1 0,1 1 0,-1-1 0,0 1 0,1-1 0,-1 1 0,1-1 0,-1 1 0,0 0 0,1-1 0,-1 1 0,0 0 0,1-1 0,-1 1 0,0 0 0,1 0 0,-3-1 0,-22-2 0,21 2 0,-1 1 0,1-1 0,-1 1 0,1-1 0,-1 1 0,0 1 0,1-1 0,-1 1 0,1-1 0,0 1 0,-1 1 0,1-1 0,-8 4 0,10-3 0,0 0 0,-1 0 0,1 0 0,0 1 0,0-1 0,1 0 0,-1 1 0,0 0 0,1-1 0,0 1 0,0 0 0,-1 0 0,2 0 0,-1-1 0,0 1 0,0 0 0,1 0 0,0 0 0,0 1 0,0 3 0,0-3 0,0 1 0,0-1 0,0 1 0,1-1 0,0 1 0,0-1 0,0 1 0,1-1 0,-1 0 0,1 0 0,0 0 0,4 7 0,-5-10 0,0 0 0,0 0 0,0 1 0,0-1 0,0 0 0,1 0 0,-1 0 0,0 0 0,0 0 0,1-1 0,-1 1 0,1 0 0,-1-1 0,0 1 0,1 0 0,-1-1 0,1 0 0,-1 1 0,1-1 0,0 0 0,-1 0 0,1 0 0,-1 0 0,1 0 0,-1 0 0,1 0 0,0-1 0,-1 1 0,1-1 0,-1 1 0,1-1 0,-1 1 0,0-1 0,1 0 0,-1 0 0,0 1 0,1-1 0,-1 0 0,2-3 0,0 2 0,-1-1 0,1 0 0,-1 0 0,0 0 0,0-1 0,0 1 0,-1 0 0,1-1 0,-1 1 0,0-1 0,1 1 0,-2-1 0,1 0 0,0 0 0,-1-6 0,6-18 0,-6 28 0,0 0 0,0 0 0,0 0 0,0-1 0,0 1 0,0 0 0,0 0 0,0 0 0,0-1 0,0 1 0,0 0 0,0 0 0,0 0 0,0 0 0,0 0 0,1-1 0,-1 1 0,0 0 0,0 0 0,0 0 0,0 0 0,0 0 0,0 0 0,0-1 0,1 1 0,-1 0 0,0 0 0,0 0 0,0 0 0,0 0 0,1 0 0,-1 0 0,0 0 0,0 0 0,0 0 0,0 0 0,1 0 0,-1 0 0,0 0 0,0 0 0,0 0 0,0 0 0,1 0 0,-1 0 0,0 0 0,0 0 0,0 0 0,0 0 0,1 0 0,7 11 0,5 20 0,-12-28 0,2 4-82,18 39 295,-19-44-307,0 1 1,0-1-1,0 0 1,0 0-1,0 0 1,0 0-1,1 0 1,-1 0-1,1-1 1,-1 1-1,1-1 1,0 1-1,-1-1 1,1 0-1,3 1 1,13 2-6733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3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24575,'-5'1'0,"-1"0"0,1 0 0,0 0 0,-1 1 0,1-1 0,0 1 0,0 1 0,0-1 0,0 1 0,1-1 0,-1 1 0,1 1 0,0-1 0,0 1 0,0-1 0,0 1 0,0 0 0,1 0 0,0 1 0,0-1 0,0 1 0,0 0 0,1 0 0,-1 0 0,1 0 0,1 0 0,-1 0 0,-1 10 0,2-10 0,0 0 0,0 1 0,1-1 0,0 0 0,0 0 0,0 0 0,1 0 0,-1 1 0,1-1 0,0 0 0,1 0 0,-1 0 0,4 6 0,-3-7 0,0-1 0,0 0 0,0 0 0,1 0 0,-1 0 0,1 0 0,0-1 0,-1 1 0,1-1 0,0 0 0,1 0 0,-1 0 0,0 0 0,1 0 0,-1-1 0,1 1 0,-1-1 0,1 0 0,-1 0 0,5 0 0,3 0-80,1 0 0,-1-1-1,1 0 1,-1-1 0,1 0-1,-1-1 1,0-1 0,1 1-1,-1-2 1,0 1 0,-1-2 0,1 1-1,-1-1 1,0-1 0,0 0-1,11-9 1,-12 6-6746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3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24575,'0'3'0,"0"8"0,0 4 0,0 4 0,0 2 0,0 3 0,0 2 0,0-1 0,0-2 0,0 3 0,0-1 0,0-4-8191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4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24575,'-1'64'0,"2"70"0,-1-132 0,0 0 0,0 0 0,1 0 0,-1-1 0,0 1 0,1 0 0,-1 0 0,1-1 0,-1 1 0,1 0 0,0-1 0,-1 1 0,1-1 0,0 1 0,0-1 0,0 1 0,1-1 0,-1 0 0,0 1 0,0-1 0,1 0 0,-1 0 0,1 0 0,-1 0 0,1 0 0,-1 0 0,1-1 0,-1 1 0,3 0 0,-2-1 0,0 0 0,-1 0 0,1 0 0,0 0 0,0 0 0,0-1 0,-1 1 0,1 0 0,0-1 0,-1 0 0,1 1 0,0-1 0,-1 0 0,1 0 0,-1 0 0,1 0 0,-1 0 0,1 0 0,-1-1 0,0 1 0,0 0 0,0-1 0,1 1 0,-1-1 0,-1 1 0,1-1 0,0 1 0,1-3 0,2-4-273,-1-1 0,0 0 0,0 1 0,2-10 0,-2-1-6553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38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24575,'3'0'0,"4"0"0,5 0 0,3 0 0,6 0 0,2 0 0,1-3 0,-1-2 0,3 1 0,-1 1 0,0 0 0,-2 2 0,2 0 0,-4 0-8191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3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24575,'3'0'0,"2"4"0,-1 7 0,-1 5 0,-1 3 0,3 1 0,0 5 0,3-3 0,6-5 0,1-8 0,1-6 0,-2-7 0,0-2 0,-3-1-8191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3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24575,'0'6'0,"0"6"0,3 1 0,1-3-8191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24575,'1'6'0,"0"-1"0,0 0 0,1 0 0,0 0 0,0 0 0,0 0 0,3 5 0,4 9 0,-1 9 0,4 13 0,-11-39 0,-1 0 0,1-1 0,0 1 0,0 0 0,0-1 0,0 1 0,0-1 0,0 1 0,0-1 0,1 0 0,-1 0 0,1 1 0,-1-1 0,1 0 0,-1 0 0,1 0 0,-1-1 0,3 2 0,-3-2 0,1 0 0,0 0 0,-1 0 0,1 0 0,0 0 0,-1-1 0,1 1 0,-1 0 0,1-1 0,-1 1 0,1-1 0,-1 0 0,1 1 0,-1-1 0,1 0 0,-1 0 0,0 0 0,0 0 0,1 0 0,-1 0 0,0-1 0,0 1 0,0 0 0,0 0 0,0-1 0,0 1 0,-1-1 0,1 1 0,0-3 0,3-4 0,0 0 0,-1-1 0,5-16 0,7-81-1365,-11 89-5461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3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24575,'7'0'0,"2"4"0,-1 3 0,-1 5 0,-3 3 0,-1 5 0,-1 4 0,-1-1 0,-1 1 0,3-6 0,1 3 0,-1-1 0,0-6 0,3-5 0,-1-8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4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</inkml:trace>
  <inkml:trace contextRef="#ctx0" brushRef="#br0" timeOffset="1">230 58 24575,'0'6'0,"0"6"0,0 4 0,0 2 0,0 5 0,0 2 0,0-1 0,0 0 0,0 1 0,0 1 0,0-2 0,3-4 0,2-6-8191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40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24575,'3'0'0,"8"0"0,5 0 0,3 0 0,1 0 0,5 0 0,0 0 0,0 0 0,-1 0 0,1 0 0,0 0 0,-4 0-8191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4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24575,'0'1'0,"1"-1"0,0 0 0,0 1 0,0-1 0,0 1 0,-1-1 0,1 1 0,0-1 0,-1 1 0,1 0 0,0-1 0,-1 1 0,1 0 0,-1-1 0,1 1 0,-1 0 0,1 0 0,-1 0 0,0-1 0,1 1 0,-1 0 0,0 0 0,1 0 0,-1 0 0,0 1 0,6 31 0,-4-22 0,3 16 0,0-4 0,11 34 0,-14-51 0,1 0 0,-1 0 0,2 0 0,-1 0 0,0-1 0,1 1 0,0-1 0,0 0 0,1 0 0,5 5 0,-6-7 0,1-1 0,0 0 0,0 0 0,0 0 0,0 0 0,0 0 0,1-1 0,-1 0 0,0-1 0,1 1 0,6-1 0,-3 1 0,0-1 0,-1-1 0,1 0 0,0 0 0,-1 0 0,12-4 0,-18 4 0,1 0 0,-1-1 0,0 1 0,0 0 0,0-1 0,0 0 0,0 1 0,0-1 0,0 0 0,-1 0 0,1 0 0,-1 0 0,1 0 0,-1 0 0,0 0 0,0-1 0,0 1 0,0 0 0,0-1 0,0 1 0,-1-1 0,1 1 0,-1-1 0,0 1 0,1-5 0,-2 7 0,1 0 0,-1 0 0,1 0 0,-1 0 0,1 0 0,-1 1 0,1-1 0,-1 0 0,1 0 0,-1 0 0,1 0 0,0 1 0,-1-1 0,1 0 0,-1 0 0,1 1 0,0-1 0,-1 0 0,1 1 0,0-1 0,0 0 0,-1 1 0,1-1 0,0 1 0,-1-1 0,1 0 0,0 1 0,0-1 0,0 1 0,0 0 0,-12 16 0,-48 104 0,42-86 0,-25 39 0,38-68 0,1 0 0,-1-1 0,1 1 0,-1-1 0,-1 0 0,1-1 0,-1 1 0,0-1 0,-8 5 0,13-9 0,0 0 0,1 0 0,-1 1 0,0-1 0,0 0 0,1 0 0,-1 0 0,0 0 0,0 0 0,1 0 0,-1 0 0,0 0 0,1-1 0,-1 1 0,0 0 0,0 0 0,1 0 0,-1-1 0,0 1 0,1 0 0,-1-1 0,1 1 0,-1-1 0,0 1 0,1-1 0,-1 1 0,1-1 0,-1 1 0,1-1 0,-1 1 0,1-1 0,0 0 0,-1 1 0,1-1 0,0 0 0,-1 1 0,1-1 0,0 0 0,0 1 0,0-1 0,0 0 0,0 0 0,0 1 0,0-3 0,-5-35 0,5 36 0,0-6 0,0 1 0,1 0 0,-1 0 0,1-1 0,1 1 0,-1 0 0,1 0 0,1 0 0,3-8 0,0 3 0,1 0 0,1 0 0,17-19 0,-15 21 0,0 0 0,0 1 0,1 0 0,14-9 0,25-19 0,-37 27 0,2 0 0,0 1 0,0 0 0,0 2 0,30-11 0,4-3 0,-7 4-171,73-20-1,-82 27-850,-16 5-5804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9:50:4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24575,'0'3'0,"0"8"0,6 1 0,3 3 0,0 1 0,-3 2 0,-1 4 0,-2 2 0,-1-1 0,-2 0 0,0 2 0,0 0 0,0 0 0,-1-3 0,1 3 0,0-3-8191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4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24575,'3'0'0,"4"0"0,5 0 0,6 0 0,0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4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24575,'0'9'0,"0"6"0,0 0 0,1 0 0,0 0 0,1 0 0,5 15 0,-6-25 0,1-1 0,-1 0 0,1 0 0,0 0 0,1 0 0,-1 0 0,1-1 0,-1 1 0,1-1 0,0 1 0,0-1 0,1 0 0,-1 0 0,1 0 0,-1-1 0,1 1 0,0-1 0,0 0 0,0 0 0,0-1 0,8 3 0,7 2 0,41 11 0,-55-16 0,-1-1 0,1 1 0,-1-1 0,1 1 0,0-1 0,-1-1 0,1 1 0,0-1 0,-1 1 0,7-3 0,-8 1 0,-1 1 0,1-1 0,0 0 0,-1 0 0,1-1 0,-1 1 0,0 0 0,1-1 0,-1 1 0,-1-1 0,1 0 0,0 0 0,0 0 0,-1 0 0,0 0 0,0 0 0,0 0 0,1-4 0,1-5 0,0 0 0,-1 0 0,1-19 0,-3-39-1365,0 48-5461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1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24575,'30'2'0,"41"6"0,22 2 0,-82-10 0,-1 2 0,1-1 0,-1 2 0,0-1 0,0 1 0,0 1 0,0 0 0,0 0 0,-1 1 0,0 0 0,14 10 0,-22-14 0,0 0 0,0 0 0,-1 0 0,1 0 0,0 0 0,-1 1 0,1-1 0,-1 0 0,0 0 0,1 0 0,-1 1 0,0-1 0,0 0 0,0 0 0,1 0 0,-1 1 0,-1-1 0,1 0 0,0 0 0,0 1 0,0-1 0,-1 0 0,1 0 0,0 1 0,-1-1 0,1 0 0,-1 0 0,0 0 0,1 0 0,-1 0 0,0 0 0,0 0 0,1 0 0,-1 0 0,0 0 0,0-1 0,-2 2 0,-6 6 0,0 0 0,0-1 0,-12 7 0,11-7 0,-100 62 0,65-43 0,-37 19-1365,70-39-5461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48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24575,'0'3'0,"0"5"0,3 1 0,2 1 0,-1 7 0,0 3 0,-2 1 0,0 1 0,2-4 0,0 2 0,0 1 0,6-4 0,4-4 0,3-5 0,-2-6 0,1-5 0,-3-4 0,-4-1-8191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4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24575,'0'3'0,"0"4"0,0 5 0,0 3 0,0 5 0,6 0 0,3 0 0,2-4 0,3-5 0,-1 0 0,-2-3-8191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4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24575,'-1'90'0,"2"96"0,-1-184-29,1 1-1,-1-1 0,1 0 1,-1 0-1,1 1 0,-1-1 0,1 0 1,0 0-1,0 0 0,0 0 1,0 0-1,1 0 0,-1 0 1,0 0-1,1-1 0,0 1 1,-1-1-1,1 1 0,0-1 1,0 1-1,-1-1 0,1 0 1,0 0-1,0 0 0,1 0 1,-1 0-1,0 0 0,0-1 1,0 1-1,0-1 0,1 1 0,-1-1 1,0 0-1,1 0 0,-1 0 1,0 0-1,0 0 0,1-1 1,-1 1-1,0-1 0,0 1 1,0-1-1,1 0 0,-1 0 1,3-1-1,5-7-6796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50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24575,'7'0'0,"5"0"0,4 0 0,2 0 0,5 0 0,2 0 0,-1 0 0,0 0 0,1 0 0,1 0 0,-2 0 0,-1 0 0,2 0 0,-1 0 0,0 0 0,-5 0-8191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51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24575,'-2'39'0,"1"-27"0,0-1 0,0 1 0,2-1 0,-1 1 0,1-1 0,1 0 0,3 13 0,-5-22 0,1-1 0,-1 0 0,1 0 0,-1 0 0,1 1 0,-1-1 0,1 0 0,-1 0 0,1 0 0,0 0 0,0 0 0,-1 0 0,1 0 0,0 0 0,0 0 0,0-1 0,0 1 0,0 0 0,0-1 0,0 1 0,1 0 0,-1-1 0,0 0 0,0 1 0,0-1 0,1 0 0,-1 1 0,0-1 0,0 0 0,1 0 0,-1 0 0,0 0 0,0 0 0,1 0 0,-1 0 0,0-1 0,0 1 0,1 0 0,-1-1 0,0 1 0,0-1 0,0 1 0,0-1 0,2-1 0,1 0 0,-1 0 0,0-1 0,0 0 0,0 0 0,0 0 0,0 0 0,-1 0 0,1 0 0,-1-1 0,0 1 0,0-1 0,0 0 0,1-4 0,0-5 0,-1 0 0,1-22 0,-3 24 0,-1 41 0,3 2 0,0 0 0,14 56 0,1-37 0,-13-42 0,0 0 0,-1 1 0,0 0 0,-1 0 0,2 10 0,-1 39 0,-6 97 0,3-153 0,0 1 0,-1-1 0,1 1 0,-1-1 0,0 1 0,1-1 0,-1 1 0,-1-1 0,1 0 0,0 0 0,-1 1 0,0-1 0,0 0 0,0 0 0,0-1 0,-4 5 0,2-4 0,1-1 0,-1 0 0,0 0 0,1-1 0,-1 1 0,0-1 0,0 0 0,0 0 0,-1 0 0,1 0 0,0-1 0,0 1 0,-7-2 0,6 2 0,-1-1 0,1 0 0,0-1 0,-1 1 0,1-1 0,0 0 0,-1-1 0,1 1 0,0-1 0,0 0 0,0 0 0,-7-5 0,9 4 0,0 1 0,0-1 0,1 1 0,-1-1 0,1 0 0,0 0 0,0 0 0,0 0 0,0-1 0,1 1 0,-1 0 0,1-1 0,0 1 0,0-1 0,0 1 0,0-1 0,1 0 0,-1-7 0,0-4 0,0 0 0,1 0 0,1-1 0,1 1 0,6-27 0,-6 33 0,2 0 0,-1 1 0,1-1 0,0 1 0,1 0 0,-1 0 0,2 0 0,-1 1 0,1 0 0,13-12 0,-7 8-89,72-63 310,-74 67-409,1 0 1,-1 1 0,1 0 0,0 1 0,0 0 0,1 0 0,11-2 0,-5 3-6639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5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 24575,'0'0'0,"0"0"0,-1 0 0,1 0 0,0 0 0,0 0 0,0 0 0,0 0 0,0 0 0,-1 0 0,1 0 0,0 0 0,0 0 0,0 0 0,0 0 0,0 0 0,0 0 0,-1 0 0,1 0 0,0 0 0,0 0 0,0 0 0,0 0 0,0 0 0,-1 0 0,1 0 0,0 0 0,0 0 0,0-1 0,0 1 0,0 0 0,0 0 0,0 0 0,-1 0 0,1 0 0,0 0 0,0 0 0,0-1 0,0 1 0,0 0 0,0 0 0,0 0 0,0 0 0,0 0 0,0 0 0,0-1 0,0 1 0,0 0 0,0 0 0,0 0 0,0 0 0,0 0 0,0-1 0,0 1 0,0 0 0,0 0 0,1 0 0,-1 0 0,1 0 0,-1 0 0,1 0 0,-1 0 0,1 1 0,-1-1 0,1 0 0,-1 0 0,1 0 0,-1 1 0,1-1 0,-1 0 0,0 0 0,1 1 0,-1-1 0,0 0 0,1 1 0,-1-1 0,0 1 0,1-1 0,-1 0 0,0 1 0,0-1 0,1 1 0,4 10 0,1-1 0,-2 1 0,0-1 0,0 1 0,-1 1 0,0-1 0,-1 0 0,0 1 0,0 19 0,-1-5 0,-2 39 0,8-95 0,-4 15 0,1 0 0,0 0 0,1 0 0,13-27 0,-17 40 0,0-1 0,1 1 0,-1 0 0,1 0 0,-1 0 0,1-1 0,0 2 0,0-1 0,0 0 0,0 0 0,0 1 0,0-1 0,1 1 0,-1-1 0,0 1 0,1 0 0,-1 0 0,1 0 0,-1 0 0,1 1 0,-1-1 0,1 1 0,0-1 0,-1 1 0,1 0 0,0 0 0,-1 0 0,1 1 0,0-1 0,-1 0 0,1 1 0,-1 0 0,1 0 0,0 0 0,2 1 0,-2-1 0,-1 1 0,1-1 0,-1 1 0,1 0 0,-1 0 0,0 0 0,0 0 0,0 0 0,0 0 0,0 0 0,0 1 0,0-1 0,-1 1 0,1-1 0,0 4 0,15 45 0,-10-23 0,-7-28 0,1 1 0,-1-1 0,0 0 0,0 1 0,0-1 0,1 0 0,-1 0 0,0 1 0,0-1 0,1 0 0,-1 0 0,0 1 0,1-1 0,-1 0 0,0 0 0,1 0 0,-1 1 0,0-1 0,1 0 0,-1 0 0,0 0 0,1 0 0,-1 0 0,0 0 0,1 0 0,-1 0 0,1 0 0,-1 0 0,0 0 0,1 0 0,-1 0 0,0 0 0,1 0 0,-1 0 0,0 0 0,1-1 0,-1 1 0,0 0 0,1 0 0,-1 0 0,0-1 0,1 1 0,-1 0 0,0 0 0,0-1 0,1 1 0,-1 0 0,0 0 0,0-1 0,1 1 0,-1 0 0,0-1 0,0 1 0,0 0 0,0-1 0,20-24 0,-15 18 0,0 2 0,0 0 0,0 0 0,0 1 0,0 0 0,1 0 0,-1 0 0,1 1 0,0 0 0,0 0 0,1 0 0,-1 1 0,0 0 0,1 0 0,8-1 0,-11 3 0,-1 0 0,1-1 0,-1 1 0,1 0 0,-1 1 0,1-1 0,-1 1 0,0-1 0,1 1 0,-1 0 0,0 0 0,1 1 0,-1-1 0,0 0 0,0 1 0,0 0 0,0 0 0,0 0 0,-1 0 0,1 1 0,0-1 0,-1 0 0,0 1 0,0 0 0,0 0 0,0 0 0,0 0 0,0 0 0,2 5 0,6 21 0,-8-22 0,1-1 0,-1 1 0,1 0 0,0-1 0,8 11 0,-9-14 0,1-1 0,-1 0 0,0 1 0,1-1 0,0-1 0,-1 1 0,1 0 0,0 0 0,0-1 0,0 0 0,0 0 0,0 0 0,0 0 0,0 0 0,0 0 0,1-1 0,2 1 0,4-1 0,1 1 0,-1-2 0,0 1 0,0-1 0,0-1 0,1 0 0,-2-1 0,11-3 0,10-6 0,35-19 0,-21 9 0,-39 19 0,0 0 0,-1 0 0,0 0 0,1-1 0,-1 0 0,-1 0 0,1 0 0,0 0 0,-1-1 0,0 0 0,0 1 0,0-1 0,-1 0 0,0 0 0,0-1 0,0 1 0,0 0 0,-1-1 0,0 1 0,0 0 0,0-1 0,-1 0 0,0 1 0,0-1 0,0 1 0,-1-1 0,-1-7 0,1 11 0,0 0 0,0 0 0,0 0 0,0 1 0,0-1 0,0 0 0,0 1 0,0-1 0,-1 1 0,1-1 0,-1 1 0,1-1 0,-1 1 0,0 0 0,1 0 0,-1 0 0,0 0 0,0 0 0,-3-1 0,1 1 0,0 0 0,0 1 0,0-1 0,0 1 0,0 0 0,0 0 0,0 0 0,0 0 0,-7 3 0,5-2 0,0 0 0,1 1 0,-1 0 0,1 0 0,0 1 0,0-1 0,-1 1 0,2 0 0,-1 1 0,0-1 0,1 1 0,-1 0 0,1 0 0,-5 7 0,6-4 0,0 0 0,0 1 0,1-1 0,0 1 0,0 0 0,1-1 0,0 1 0,1 0 0,-1 0 0,2 0 0,-1 0 0,1 0 0,0 0 0,0-1 0,1 1 0,0 0 0,1-1 0,0 1 0,3 6 0,-3-11 0,1 0 0,-1-1 0,0 0 0,1 1 0,-1-1 0,1 0 0,0-1 0,-1 1 0,1-1 0,0 0 0,0 0 0,0 0 0,0 0 0,0 0 0,0-1 0,0 0 0,1 0 0,4-1 0,-5 1 0,0 0 0,0 0 0,0 0 0,0-1 0,0 0 0,0 0 0,0 0 0,0 0 0,0 0 0,-1-1 0,1 0 0,-1 0 0,1 0 0,-1 0 0,0 0 0,0-1 0,0 1 0,6-6 0,-7 3 0,0 0 0,0 0 0,-1 0 0,1 0 0,-1-1 0,0 1 0,0 0 0,-1-11 0,-3-48 0,1 32 0,1 12 0,1 26 0,0 32 0,0-37 0,0 13 0,-1 1 0,1 0 0,1 0 0,4 23 0,-5-35 0,1-1 0,-1 1 0,1-1 0,0 0 0,-1 1 0,1-1 0,0 1 0,0-1 0,1 0 0,-1 0 0,0 0 0,1 0 0,-1 0 0,1 0 0,0 0 0,0 0 0,-1-1 0,1 1 0,0-1 0,0 1 0,1-1 0,-1 0 0,0 0 0,0 0 0,1 0 0,-1 0 0,0 0 0,5 0 0,-3-1 0,0-1 0,0 1 0,0-1 0,0 0 0,0 0 0,-1-1 0,1 1 0,0-1 0,0 0 0,-1 0 0,1 0 0,-1 0 0,6-5 0,0-1 0,-1 1 0,0-1 0,13-16 0,44-77 0,-65 101 0,0 0 0,0 0 0,0 1 0,0-1 0,0 0 0,0 0 0,0 0 0,0 0 0,0 0 0,0 0 0,0 0 0,0 0 0,0 1 0,0-1 0,0 0 0,0 0 0,1 0 0,-1 0 0,0 0 0,0 0 0,0 0 0,0 0 0,0 0 0,0 0 0,0 0 0,0 0 0,0 0 0,1 0 0,-1 0 0,0 0 0,0 0 0,0 0 0,0 0 0,0 0 0,0 0 0,0 0 0,1 0 0,-1 0 0,0 0 0,0 0 0,0 0 0,0 0 0,0 0 0,0 0 0,0 0 0,1 0 0,-1 0 0,0 0 0,0 0 0,0 0 0,0 0 0,0 0 0,0 0 0,0-1 0,0 1 0,0 0 0,0 0 0,0 0 0,0 0 0,1 0 0,-1 0 0,0 0 0,0 0 0,0-1 0,0 1 0,0 0 0,0 0 0,0 0 0,0 0 0,2 15 0,-1 18 0,-2-8 0,0 32 0,1-53 0,1 0 0,-1 0 0,1 0 0,0 1 0,0-1 0,0 0 0,1 0 0,0-1 0,-1 1 0,4 5 0,-4-8-2,-1-1-1,0 1 0,1 0 1,-1-1-1,0 1 0,1-1 0,-1 1 1,1-1-1,-1 1 0,1-1 1,-1 1-1,1-1 0,0 1 1,-1-1-1,1 1 0,0-1 1,-1 0-1,1 1 0,0-1 1,-1 0-1,1 0 0,0 0 1,-1 0-1,1 1 0,0-1 1,0 0-1,-1 0 0,1 0 0,1-1 1,-1 1 15,0-1 1,0 0-1,0 0 0,0 0 1,0 0-1,0 0 0,0 0 1,0 0-1,-1 0 0,1 0 1,0 0-1,-1 0 0,1-1 1,0-1-1,2-5-384,-1-1-1,0 1 1,2-16 0,-3 1-6455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5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24575,'0'3'0,"0"4"0,7 2 0,1 1 0,4 0 0,-2 5 0,-1-1-8191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54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24575,'1'15'0,"1"0"0,1 0 0,0 0 0,7 22 0,6 25 0,-11-46 0,-5-16 0,0 1 0,0-1 0,1 0 0,-1 0 0,0 0 0,0 0 0,0 0 0,0 1 0,0-1 0,1 0 0,-1 0 0,0 0 0,0 0 0,0 0 0,1 0 0,-1 0 0,0 0 0,0 0 0,0 0 0,1 0 0,-1 0 0,0 0 0,0 0 0,0 0 0,0 0 0,1 0 0,-1 0 0,0 0 0,0 0 0,0 0 0,1 0 0,-1 0 0,0 0 0,0 0 0,0 0 0,0-1 0,1 1 0,-1 0 0,0 0 0,16-25 0,-7 10 0,-4 6 0,1 0 0,0 1 0,1-1 0,0 1 0,0 1 0,12-10 0,-18 16 0,1 0 0,0-1 0,-1 1 0,1 0 0,0 1 0,0-1 0,0 0 0,0 0 0,0 1 0,0-1 0,0 1 0,0 0 0,0 0 0,0-1 0,0 1 0,0 0 0,0 1 0,0-1 0,0 0 0,0 1 0,-1-1 0,1 1 0,0-1 0,0 1 0,0 0 0,0 0 0,0 0 0,-1 0 0,1 0 0,0 0 0,-1 0 0,1 1 0,-1-1 0,0 1 0,1-1 0,-1 1 0,0-1 0,0 1 0,0 0 0,2 3 0,2 4 0,0 1 0,-1-1 0,6 18 0,-8-18 0,1-1 0,0 0 0,1 0 0,0-1 0,8 14 0,-9-19 2,-1 1 1,0-1-1,0 0 0,1 0 0,-1 0 1,1 0-1,0-1 0,0 1 0,-1-1 0,1 1 1,0-1-1,0 0 0,0 0 0,0 0 1,1-1-1,-1 1 0,0-1 0,0 0 0,0 0 1,0 0-1,5 0 0,5-2-70,1-1 0,-1 0 0,23-9 0,-1 2-1074,-18 5-5684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56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24575,'2909'0'-3914,"-2748"10"3914,-12 0 0,1175-9 276,-636-3-174,291 2 2595,-966-1-2697,0 0 0,0-1 0,0-1 0,0 0 0,12-6 0,-9 4 0,0 1 0,29-5 0,115 6 347,-110 4-183,-1-2 0,52-8 0,-61 4-164,61 2 0,-66 3 0,0-1 0,51-9 0,-53 5 0,44-2 0,15-1 0,-24 1 5,-44 5-71,0 0 1,37-10 0,-24 4-91,0 2 0,0 1 0,1 2 1,69 4-1,34-3-24,-57-7 180,47-1 0,-1 0 0,2 1 0,-102 9 0,-1-2 0,41-7 0,-41 6 0,1 0 0,57 4 0,-54 0 0,65-5 0,-88 1 0,1 1 0,-1-1 0,16-7 0,-16 6 0,-1 0 0,1 1 0,0 0 0,15-2 0,216 2 863,-125 5-576,-67-2-287,-8 1 0,0-1 0,78-13 0,-75 8 0,0 1 0,0 1 0,57 6 0,-11-1 0,698-2 0,-766-1 0,41-8 0,18 0 0,10-1 0,-60 6 0,38-2 0,26 7-1365,-73-1-5461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8T18:22:58.5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0,'114'10,"-1"0,2285-9,-1143-3,-898 2,-338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11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24575,'0'3'0,"0"8"0,-3 5 0,-1 4 0,0 0 0,0 5 0,2 0 0,0 0 0,2-2 0,-1 3 0,5-4 0,3-5 0,5-6 0,3-5 0,6-3 0,-1-2-8191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8T18:22:59.7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1,'32'0,"9"0,-1 1,66 10,-57-5,1-2,0-2,52-4,-4-1,4461 3,-4531-3,-22-1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8T18:23:00.1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1,'1842'0,"-1821"0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8T18:23:00.5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2,'51'-1,"-5"0,0 2,77 12,-74-7,1-2,0-2,53-4,-6-1,-93 3,14 0,1 0,-1 1,1 1,-1 0,27 8,-20-3,0-1,0-1,0-1,28 0,105-5,-61-1,43 0,150 5,-270 0,-4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8T18:24:30.7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8T18:26:40.1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1,'15'-1,"0"1,0 1,1 1,-1 0,28 9,-19-5,-1-1,1-1,1-1,-1 0,30-3,13 3,7 6,-46-5,38 1,1083-4,-531-3,-596 4,41 6,18 2,456-9,-261-3,-255 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8T18:26:42.6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1 174,'3217'0,"-3208"-1,0 0,0-1,0 0,0 0,0-1,12-5,-10 3,-1 2,1-1,0 1,13-1,56-1,82 6,-45 2,503-3,-598-1,41-8,18-1,100 12,69-4,-164-7,43-1,134-4,-170 8,115 6,-80 2,-96-1,-20 0,1-1,-1 0,0-1,1 0,-1 0,0-2,1 1,16-7,-15 3,-1 1,1 1,1 0,-1 1,1 1,18-1,92 4,-51 1,499-2,-546-1,41-8,-40 5,39-2,602 7,-642-2,41-7,-40 3,39 0,220 5,-268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8T18:26:45.1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0,'242'0,"-232"1,-1 0,1 1,-1 0,0 0,0 1,12 5,-11-4,1 0,0-1,0 0,13 1,80 1,32 3,-48 0,161-6,-118-4,404 2,-397 10,-8-1,1104-7,-602-4,7162 2,-7758 1,37 8,34 1,823-11,-917 2,0 0,0 1,0 1,0 0,12 5,-9-2,-1-2,31 5,212-6,-134-5,4150 2,-4254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7:0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1 532 24575,'1'-1'0,"1"0"0,-1 0 0,0 0 0,0 0 0,1-1 0,-1 1 0,0-1 0,0 1 0,0-1 0,0 1 0,-1-1 0,2-2 0,4-7 0,74-80 0,-63 74 0,0 1 0,1 0 0,25-16 0,-23 18 0,-1 0 0,-1-2 0,22-23 0,-23 23 0,0 1 0,0 1 0,1 0 0,1 2 0,24-13 0,11-9 0,-38 25 0,0 0 0,34-11 0,-32 13 0,0-1 0,26-14 0,-32 14-273,2 2 0,-1 0 0,1 0 0,22-5 0,-21 7-6553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7:0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24575,'0'-1'0,"1"0"0,-1 0 0,1 0 0,-1 0 0,1 0 0,-1 0 0,1 1 0,-1-1 0,1 0 0,0 0 0,-1 1 0,1-1 0,0 0 0,0 1 0,0-1 0,-1 1 0,1-1 0,0 1 0,0-1 0,1 0 0,21-8 0,-22 9 0,6-3 0,1 1 0,0 0 0,0 0 0,0 1 0,0 0 0,0 0 0,0 1 0,0 0 0,12 1 0,-18 0 0,1-1 0,-1 1 0,0 0 0,1 0 0,-1 0 0,0 0 0,0 0 0,1 0 0,-1 1 0,0-1 0,0 1 0,-1-1 0,1 1 0,0 0 0,0 0 0,-1 0 0,1 0 0,-1 0 0,0 0 0,0 0 0,1 0 0,-1 0 0,-1 1 0,1-1 0,0 0 0,0 1 0,-1-1 0,0 1 0,1-1 0,-1 1 0,0-1 0,0 1 0,0-1 0,-1 3 0,0 1-19,1-1 1,-2 1-1,1-1 0,-1 1 0,1-1 0,-1 0 0,-1 0 0,1 0 0,-1 0 1,0 0-1,0-1 0,-6 7 0,-2 6-1101,2-3-5706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7:0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24575,'2'0'0,"-1"1"0,0-1 0,1 0 0,-1 1 0,1-1 0,-1 0 0,0 1 0,1 0 0,-1-1 0,0 1 0,0 0 0,1-1 0,-1 1 0,0 0 0,0 0 0,0 0 0,0 0 0,0 0 0,0 0 0,0 1 0,-1-1 0,1 0 0,0 0 0,-1 1 0,1-1 0,-1 0 0,1 1 0,0 1 0,8 51 0,-3-15 0,-5-38 0,-1 0 0,0-1 0,0 1 0,1 0 0,-1 0 0,1-1 0,-1 1 0,0 0 0,1-1 0,-1 1 0,1 0 0,-1-1 0,1 1 0,0-1 0,-1 1 0,1-1 0,0 1 0,-1-1 0,1 1 0,0-1 0,0 1 0,-1-1 0,1 0 0,0 0 0,0 1 0,0-1 0,-1 0 0,1 0 0,0 0 0,0 0 0,0 0 0,0 0 0,-1 0 0,1 0 0,0 0 0,0-1 0,0 1 0,-1 0 0,1 0 0,0-1 0,0 1 0,-1 0 0,1-1 0,0 1 0,0-1 0,-1 1 0,1-1 0,-1 1 0,2-2 0,5-4 0,0-1 0,-1 0 0,11-15 0,-1 2 0,-8 13 0,-1 2 0,1-1 0,0 1 0,0 0 0,0 0 0,1 1 0,0 0 0,-1 1 0,2 0 0,-1 0 0,18-2 0,-25 5 0,-1 0 0,0 0 0,1 0 0,-1 0 0,1 0 0,-1 1 0,0-1 0,0 0 0,1 1 0,-1-1 0,0 1 0,0-1 0,1 1 0,-1 0 0,0-1 0,0 1 0,0 0 0,0 0 0,0 0 0,0 0 0,0 0 0,0 0 0,-1 0 0,1 0 0,0 0 0,0 1 0,-1-1 0,1 0 0,-1 0 0,1 1 0,-1-1 0,0 0 0,1 2 0,1 7 0,-1 0 0,1 0 0,-2 17 0,2-2 0,1-6-1365,0-3-5461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11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24575,'4'0'0,"4"0"0,3 0 0,8 0 0,2 0 0,2 0 0,0 0 0,3 0 0,-1 0 0,0 0 0,-2 0 0,2 0 0,0 0 0,-4 6 0,-3 3 0,-1-1 0,3-1 0,-1-3-8191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7:0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 24575,'-2'-13'0,"-4"10"0,6 4 0,-1 0 0,0 0 0,0-1 0,0 1 0,1 0 0,-1 0 0,1 0 0,-1 0 0,0 0 0,1 0 0,0 0 0,-1 0 0,1 1 0,0-1 0,-1 0 0,1 0 0,0 0 0,0 2 0,-1 2 0,1 0 0,-1 0 0,1 0 0,1 0 0,-1 0 0,1 0 0,0 1 0,0-1 0,0-1 0,0 1 0,4 6 0,-4-9 0,0 0 0,1 0 0,-1 0 0,1 0 0,-1 0 0,1-1 0,0 1 0,0 0 0,0-1 0,0 0 0,0 1 0,0-1 0,0 0 0,0 0 0,1 0 0,-1 0 0,0-1 0,1 1 0,-1-1 0,0 1 0,1-1 0,-1 0 0,1 0 0,-1 0 0,0 0 0,4-1 0,0 0 0,0 0 0,0 0 0,0-1 0,0 1 0,0-2 0,-1 1 0,1-1 0,-1 1 0,0-2 0,1 1 0,-1 0 0,0-1 0,-1 0 0,1 0 0,-1-1 0,0 1 0,0-1 0,0 0 0,-1 0 0,0 0 0,1 0 0,-2-1 0,1 1 0,-1-1 0,0 0 0,0 0 0,0 0 0,-1 0 0,1-6 0,-6 353 0,5-197 0,-1-138 0,-1 0 0,0 1 0,0-1 0,0 0 0,-1 0 0,0 0 0,-1 0 0,1 0 0,-7 10 0,8-14 0,0-1 0,0 0 0,0 0 0,0 1 0,0-1 0,0 0 0,0 0 0,0 0 0,-1 0 0,1 0 0,0-1 0,-1 1 0,1 0 0,0 0 0,-1-1 0,1 1 0,-1-1 0,-2 1 0,3-1 0,-1 0 0,0-1 0,0 1 0,1-1 0,-1 1 0,1-1 0,-1 0 0,0 1 0,1-1 0,-1 0 0,1 0 0,-1 0 0,1 0 0,0 0 0,-1 0 0,1-1 0,0 1 0,0 0 0,0-1 0,-2-2 0,0-1 0,1 0 0,-1 1 0,1-1 0,0-1 0,1 1 0,-1 0 0,1 0 0,0-1 0,0 1 0,0 0 0,1-1 0,0 1 0,0-1 0,1-6 0,0 5 0,0 0 0,0 0 0,1 0 0,0 0 0,0 0 0,0 1 0,1-1 0,0 1 0,1-1 0,5-7 0,1 3 0,1 0 0,0 1 0,0 0 0,1 1 0,17-10 0,27-22 0,-6 8-1365,-35 23-5461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7:0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24575,'3'0'0,"2"3"0,2 1 0,4 7 0,6 1 0,1 2 0,0-1 0,-3-1 0,-1-1 0,-2 0 0,-1-1 0,-2 4 0,5-1 0,-1 1 0,1 1 0,-2 2 0,-3-3-8191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7:09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40 24575,'0'-4'0,"0"-3"0,-6-1 0,-6 0 0,-3 3 0,-4 1 0,-4 2 0,-1 0 0,-1 2 0,5 3 0,2 2 0,4 6 0,5 4 0,4 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7:11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1 538 24575,'2'-3'0,"-1"1"0,1 0 0,0 0 0,0-1 0,1 2 0,-1-1 0,0 0 0,1 0 0,-1 1 0,1-1 0,-1 1 0,1 0 0,4-2 0,-2 1 0,16-11 0,0-1 0,-2-1 0,26-23 0,27-46 0,-64 74 0,-1 0 0,0 0 0,0 0 0,-1-1 0,-1 0 0,1-1 0,-2 1 0,0-1 0,0 0 0,-1 0 0,1-13 0,0 11 0,12-31 0,-11 34 0,0 0 0,-1 0 0,3-19 0,-6 27 0,-1 0 0,1 0 0,-1 0 0,0 0 0,0 0 0,0 0 0,-1 0 0,1 0 0,-1 0 0,0 0 0,0 0 0,0 0 0,0 0 0,0 0 0,0 0 0,-1 1 0,0-1 0,-2-3 0,3 5 0,0-1 0,0 1 0,0 0 0,0 0 0,0 0 0,0-1 0,-1 1 0,1 0 0,0 1 0,-1-1 0,1 0 0,-1 0 0,1 1 0,-1-1 0,1 0 0,-1 1 0,1 0 0,-1-1 0,0 1 0,1 0 0,-1 0 0,1 0 0,-4 0 0,3 1 0,0-1 0,-1 1 0,1 0 0,0 0 0,0 1 0,0-1 0,0 0 0,0 1 0,0-1 0,0 1 0,1 0 0,-1 0 0,0-1 0,-1 4 0,-2 2 0,1 0 0,0 0 0,0 1 0,1-1 0,0 1 0,0 0 0,0 0 0,-1 11 0,-16 123 0,11-92 0,-1 19 0,9-58 0,-1 0 0,0 0 0,-1 0 0,-7 20 0,5-19 0,1 0 0,1 0 0,-4 22 0,6-24 0,-2 41 0,3-49 0,0 1 0,0 0 0,0-1 0,1 1 0,-1-1 0,1 1 0,-1-1 0,1 0 0,0 1 0,0-1 0,0 0 0,0 1 0,0-1 0,1 0 0,2 4 0,-3-5 0,1-1 0,0 1 0,0 0 0,-1 0 0,1-1 0,0 1 0,0-1 0,0 0 0,0 1 0,0-1 0,-1 0 0,1 0 0,0 0 0,0 0 0,0-1 0,0 1 0,0 0 0,0-1 0,2 0 0,38-16 0,-33 13 0,35-12 0,-42 16 0,1-1 0,0 0 0,0 1 0,-1-1 0,1 1 0,0 0 0,0-1 0,0 2 0,0-1 0,-1 0 0,1 0 0,0 1 0,4 1 0,-7 0 0,1 0 0,-1 0 0,0-1 0,1 1 0,-1 0 0,0 0 0,0 0 0,0 0 0,-1 0 0,1 0 0,0 0 0,-1 0 0,0 3 0,-1 10 0,2-14 0,0 0 0,0-1 0,0 1 0,0 0 0,0 0 0,0 0 0,1-1 0,-1 1 0,0 0 0,0 0 0,1-1 0,-1 1 0,1 0 0,-1 0 0,1-1 0,-1 1 0,1-1 0,-1 1 0,1 0 0,-1-1 0,1 1 0,0-1 0,-1 1 0,1-1 0,0 0 0,0 1 0,-1-1 0,1 0 0,0 1 0,0-1 0,0 0 0,2 0 0,0 0 0,-1 0 0,1 0 0,0 0 0,-1-1 0,1 1 0,-1-1 0,1 0 0,-1 0 0,3-1 0,6-4 0,0 0 0,0 0 0,12-10 0,-13 7 0,-1 0 0,15-18 0,17-16 0,-18 21 0,-1-1 0,-1-1 0,33-48 0,-47 61 0,-1 0 0,0-1 0,-1 0 0,5-15 0,15-30 0,-20 45 0,0-1 0,-1 0 0,0-1 0,-1 1 0,-1 0 0,0-1 0,-1 0 0,0 1 0,-1-1 0,-2-17 0,2 20 0,0 11 0,0-1 0,0 0 0,1 1 0,-1-1 0,0 0 0,0 1 0,0-1 0,0 0 0,0 1 0,0-1 0,0 0 0,-1 1 0,1-1 0,0 0 0,0 1 0,0-1 0,-1 0 0,1 1 0,0-1 0,-1 1 0,1-1 0,0 0 0,-1 1 0,1-1 0,-2 0 0,-7 15 0,-6 29 0,0 34 0,13-58 0,-1-1 0,-1 1 0,-1-1 0,-11 29 0,6-24 0,1 2 0,1-1 0,1 1 0,-4 31 0,-6 102 0,17-156 0,0-1 0,0-1 0,0 0 0,0 0 0,0 1 0,0-1 0,0 0 0,0 0 0,0 1 0,0-1 0,0 0 0,0 1 0,0-1 0,0 0 0,0 0 0,0 1 0,0-1 0,0 0 0,0 0 0,0 0 0,0 1 0,1-1 0,-1 0 0,0 0 0,0 1 0,0-1 0,0 0 0,1 0 0,-1 0 0,0 0 0,0 1 0,0-1 0,1 0 0,-1 0 0,0 0 0,0 0 0,1 0 0,-1 0 0,12-4 0,15-17 0,-20 15 0,6-3 0,0 1 0,0 0 0,1 1 0,0 1 0,24-8 0,-36 14 0,0-1 0,0 1 0,0-1 0,0 1 0,1-1 0,-1 1 0,0 0 0,0 0 0,0 0 0,0 1 0,1-1 0,-1 0 0,0 1 0,0-1 0,0 1 0,0 0 0,0 0 0,0 0 0,0 0 0,0 0 0,0 0 0,0 0 0,-1 1 0,1-1 0,0 0 0,-1 1 0,2 2 0,1 2 0,-1 1 0,0-1 0,0 1 0,0 0 0,-1 0 0,2 12 0,-2-11 0,0 0 0,0 0 0,1 0 0,5 10 0,-6-16 0,0 1 0,0-1 0,0-1 0,0 1 0,0 0 0,1 0 0,-1-1 0,0 0 0,1 1 0,0-1 0,-1 0 0,1 0 0,-1 0 0,1-1 0,0 1 0,0-1 0,0 1 0,5-1 0,52-1 0,-56 0 0,0 0 0,1-1 0,-1 1 0,0-1 0,0 0 0,0 0 0,0 0 0,0 0 0,0-1 0,-1 1 0,1-1 0,-1 0 0,1 0 0,-1 0 0,0-1 0,-1 1 0,1-1 0,3-5 0,-3 3 0,0 1 0,0 0 0,0-1 0,-1 0 0,0 0 0,0 1 0,0-1 0,-1 0 0,0 0 0,0-1 0,-1 1 0,1 0 0,-2-6 0,1 11 0,0 1 0,0-1 0,0 0 0,0 1 0,0-1 0,0 1 0,0-1 0,0 1 0,0-1 0,0 1 0,0-1 0,-1 1 0,1-1 0,0 1 0,0-1 0,-1 1 0,1-1 0,0 1 0,-1-1 0,1 1 0,0 0 0,-1-1 0,1 1 0,-1 0 0,1-1 0,-1 1 0,1 0 0,-1-1 0,1 1 0,-1 0 0,0-1 0,-14 10 0,11-5 0,1 0 0,0 0 0,0 0 0,0 0 0,0 0 0,-2 6 0,3-3 0,0 1 0,0-1 0,1 1 0,-1-1 0,2 1 0,-1 12 0,1-18 0,0 0 0,1 0 0,-1 0 0,0 0 0,1 0 0,-1 0 0,1 0 0,0 0 0,-1-1 0,1 1 0,0 0 0,0 0 0,0-1 0,0 1 0,1-1 0,-1 1 0,0-1 0,1 1 0,-1-1 0,1 0 0,-1 1 0,1-1 0,-1 0 0,1 0 0,0 0 0,0 0 0,0-1 0,0 1 0,-1 0 0,5 0 0,0 0 0,0-1 0,0 0 0,0 0 0,0 0 0,0 0 0,0-1 0,0 0 0,0 0 0,0-1 0,0 0 0,-1 0 0,1 0 0,0-1 0,-1 0 0,9-5 0,-11 6 0,-1 0 0,1 0 0,0 0 0,-1-1 0,0 1 0,1-1 0,-1 1 0,0-1 0,0 0 0,-1 0 0,1 0 0,0 0 0,-1 0 0,0 0 0,0 0 0,0-1 0,0 1 0,0 0 0,-1-1 0,1 1 0,-1 0 0,0-1 0,0 1 0,0-1 0,-1 1 0,1 0 0,-1-1 0,0 1 0,-2-6 0,-7-7-1365,-3 4-5461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7:1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24575,'-1'17'0,"-1"-1"0,-5 22 0,5-27 0,-1-1 0,2 1 0,-1 0 0,1-1 0,1 1 0,0 0 0,1-1 0,2 14 0,-3-22 4,1-1-1,-1 1 0,1 0 1,-1-1-1,1 1 0,0-1 1,0 1-1,0-1 0,0 1 1,0-1-1,0 1 0,1-1 0,-1 0 1,0 0-1,0 0 0,1 0 1,-1 0-1,1 0 0,-1 0 1,1 0-1,0-1 0,-1 1 1,1 0-1,0-1 0,-1 1 1,1-1-1,0 0 0,-1 0 1,1 0-1,0 0 0,0 0 1,-1 0-1,1 0 0,0 0 1,3-1-1,-2 0-86,1 0 1,-1 0-1,0 0 1,0-1-1,1 1 1,-1-1-1,0 0 1,0 1-1,0-1 1,-1-1-1,1 1 1,0 0-1,-1-1 1,0 1-1,1-1 1,-1 0-1,2-3 1,2-8-6744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7:1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7:12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24575,'0'3'0,"3"2"0,1 2 0,7 0 0,1 3 0,-1 3 0,-6-2 0,-7-1 0,-7-4 0,-7-2 0,-6-2 0,-1-1 0,3-1-8191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7:1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24575,'7'0'0,"4"0"0,2 3 0,-3 5 0,-2 3 0,-2 4 0,-3 6 0,-5-1 0,-2-1 0,0 0 0,-3-3 0,-1-1 0,-1-4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7:1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24575,'3'1'0,"0"1"0,-1 0 0,0 0 0,1 0 0,-1 0 0,0 1 0,0-1 0,0 0 0,-1 1 0,4 4 0,1 2 0,83 95 0,-63-53 104,-23-42-398,1-1 0,0 1 1,1-1-1,8 12 0,-2-9-6532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7:1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24575,'-9'0'0,"1"2"0,0-1 0,-1 1 0,1 0 0,0 1 0,0 0 0,0 0 0,1 0 0,-1 1 0,1 1 0,0-1 0,0 1 0,-7 6 0,4-2 0,-1 0 0,1 1 0,1 1 0,0-1 0,0 1 0,1 1 0,-8 14 0,15-23 0,-1-1 0,1 1 0,0-1 0,0 1 0,0 0 0,0-1 0,1 1 0,-1 0 0,1 0 0,-1 0 0,1-1 0,0 1 0,0 0 0,1 0 0,-1 0 0,0 0 0,1-1 0,0 1 0,1 3 0,-1-4 0,0 0 0,1 0 0,-1 0 0,1 0 0,0 0 0,-1-1 0,1 1 0,0-1 0,0 1 0,0-1 0,1 0 0,-1 1 0,0-1 0,0 0 0,0 0 0,1-1 0,-1 1 0,1-1 0,-1 1 0,0-1 0,1 0 0,3 1 0,17 0-1365,-2-2-5461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1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24575,'44'15'0,"3"-11"0,94-3 0,-69-2 0,-59-1 0,0 0 0,-1-1 0,0 0 0,1-1 0,-1 0 0,-1-1 0,1 0 0,-1-1 0,16-11 0,-2 3 0,-20 10 0,-1 0 0,0 0 0,0 0 0,0 0 0,0-1 0,0 1 0,-1-1 0,0 0 0,0 0 0,-1 0 0,1-1 0,-1 1 0,0-1 0,-1 1 0,1-1 0,0-7 0,-1 8 0,0 0 0,-1 0 0,0 1 0,0-1 0,0 0 0,0 0 0,-1 0 0,0 0 0,-1-5 0,1 8 0,0 0 0,0 0 0,0 0 0,0 0 0,0 0 0,0 0 0,0 0 0,-1 1 0,1-1 0,-1 0 0,1 1 0,-1-1 0,0 1 0,1-1 0,-1 1 0,0 0 0,0 0 0,0 0 0,-3-2 0,1 3 0,1-1 0,0 0 0,0 1 0,0 0 0,0 0 0,0 0 0,-1 0 0,1 0 0,0 0 0,0 1 0,0 0 0,0 0 0,0 0 0,0 0 0,0 0 0,0 0 0,0 1 0,0-1 0,1 1 0,-1 0 0,1 0 0,-1 0 0,1 0 0,0 0 0,-3 3 0,1 0 0,-1 1 0,1-1 0,0 1 0,0 0 0,0 0 0,1 1 0,0-1 0,0 1 0,1-1 0,-2 9 0,1-2 0,1 0 0,1 1 0,0-1 0,1 18 0,0-27 0,1 1 0,-1 0 0,1 0 0,0-1 0,0 1 0,1 0 0,-1-1 0,1 0 0,0 1 0,0-1 0,1 0 0,-1 0 0,1 0 0,0 0 0,4 4 0,-2-3 0,1-1 0,0 0 0,0 0 0,0 0 0,0-1 0,0 0 0,1 0 0,0 0 0,0-1 0,-1 0 0,1-1 0,0 1 0,0-1 0,1-1 0,-1 1 0,0-1 0,0 0 0,0-1 0,0 0 0,0 0 0,0 0 0,0-1 0,0 0 0,0-1 0,-1 1 0,1-1 0,-1-1 0,0 1 0,10-7 0,6-6 0,-6 6 0,-1-2 0,28-25 0,-42 35 0,0 1 0,0 0 0,0 0 0,0-1 0,0 1 0,0 0 0,0 0 0,1 0 0,-1 0 0,0 0 0,1 1 0,-1-1 0,0 0 0,1 1 0,-1-1 0,1 0 0,-1 1 0,1 0 0,0-1 0,-1 1 0,1 0 0,-1 0 0,1 0 0,-1 0 0,1 0 0,0 0 0,-1 1 0,1-1 0,-1 0 0,1 1 0,-1-1 0,1 1 0,-1 0 0,1-1 0,-1 1 0,0 0 0,1 0 0,-1 0 0,0 0 0,0 0 0,0 0 0,1 0 0,-1 0 0,0 1 0,-1-1 0,3 3 0,1 3 0,0 0 0,0 1 0,-1-1 0,0 1 0,0 0 0,-1 0 0,3 13 0,-4-12 0,1 1 0,0-1 0,1 0 0,0 0 0,5 11 0,-8-19 0,1 1 0,0-1 0,-1 0 0,1 0 0,0 0 0,0 0 0,-1 0 0,1 0 0,0-1 0,0 1 0,0 0 0,0 0 0,0-1 0,0 1 0,0 0 0,0-1 0,1 1 0,-1-1 0,2 1 0,-1-1 0,-1 0 0,1-1 0,0 1 0,-1 0 0,1-1 0,-1 1 0,1-1 0,-1 0 0,1 0 0,-1 1 0,1-1 0,-1 0 0,0 0 0,1 0 0,-1 0 0,0 0 0,0-1 0,0 1 0,2-2 0,73-88 0,-65 79 0,1 2 0,0-1 0,1 1 0,21-12 0,-30 20 0,0 0 0,0 0 0,0 0 0,0 0 0,1 1 0,-1 0 0,0 0 0,1 0 0,-1 0 0,1 1 0,-1-1 0,1 1 0,0 0 0,-1 1 0,1-1 0,-1 1 0,1 0 0,-1 0 0,0 0 0,8 4 0,-10-4 0,1 1 0,-1-1 0,0 0 0,0 1 0,0 0 0,0 0 0,0-1 0,0 1 0,-1 0 0,1 0 0,-1 1 0,1-1 0,-1 0 0,0 1 0,2 2 0,7 39 0,-9-38 0,0 1 0,0 0 0,1-1 0,0 1 0,4 9 0,-5-15-33,-1 0 0,0-1-1,0 1 1,1-1 0,-1 1-1,1 0 1,-1-1 0,0 1 0,1-1-1,-1 1 1,1-1 0,-1 1-1,1-1 1,-1 0 0,1 1-1,0-1 1,-1 1 0,1-1 0,-1 0-1,1 0 1,0 1 0,-1-1-1,1 0 1,0 0 0,-1 0-1,1 0 1,0 0 0,-1 0 0,1 0-1,0 0 1,-1 0 0,1 0-1,0 0 1,-1 0 0,1 0-1,0-1 1,-1 1 0,1 0 0,0-1-1,0 0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7:14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24575,'-2'52'0,"0"-34"0,2 0 0,-1-1 0,2 1 0,1 0 0,0 0 0,6 22 0,-7-38 0,0 0 0,0 0 0,0 0 0,0 0 0,0 0 0,1 0 0,-1 0 0,1 0 0,-1-1 0,1 1 0,0-1 0,-1 1 0,1-1 0,0 1 0,0-1 0,0 0 0,0 0 0,0 0 0,0 0 0,1-1 0,-1 1 0,0 0 0,0-1 0,1 1 0,-1-1 0,0 0 0,1 0 0,-1 0 0,0 0 0,3-1 0,-1 1 0,-1-1 0,1 1 0,-1-1 0,1 0 0,-1 0 0,0 0 0,1-1 0,-1 1 0,0-1 0,0 0 0,0 0 0,0 0 0,0 0 0,-1 0 0,1-1 0,-1 1 0,1-1 0,3-5 0,-2-1 0,0 0 0,0-1 0,-1 1 0,0-1 0,0 0 0,-2 0 0,1 1 0,0-17 0,34 109 0,-35-80 0,0 0 0,0 0 0,1 0 0,-1 0 0,1 0 0,0 0 0,0-1 0,0 1 0,0-1 0,0 1 0,1-1 0,-1 0 0,1 0 0,-1 0 0,1 0 0,0 0 0,0-1 0,3 2 0,1-1 0,1 0 0,0-1 0,0 1 0,-1-2 0,1 1 0,13-2 0,-14 1-111,0 1-45,0-1-1,0-1 0,-1 1 0,1-1 0,0 0 1,-1-1-1,10-3 0,0-3-6669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7:1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24575,'-4'0'0,"0"0"0,0 0 0,0 1 0,0 0 0,0-1 0,0 2 0,0-1 0,0 0 0,0 1 0,0 0 0,1 0 0,-1 0 0,0 0 0,1 0 0,0 1 0,-4 3 0,3-2 0,-1 1 0,1 1 0,1-1 0,-1 1 0,1-1 0,-1 1 0,2 0 0,-1 0 0,-2 10 0,2-4 0,0 0 0,1 0 0,0 0 0,1 0 0,0 1 0,1-1 0,1 0 0,0 1 0,0-1 0,5 18 0,-5-27 0,0-1 0,0 1 0,1-1 0,-1 1 0,0-1 0,1 1 0,0-1 0,-1 0 0,1 0 0,0 0 0,0 0 0,0 0 0,0 0 0,1 0 0,-1-1 0,0 1 0,1-1 0,-1 0 0,1 0 0,-1 1 0,1-2 0,0 1 0,-1 0 0,1 0 0,0-1 0,3 1 0,-2-1 0,-1 0 0,0 0 0,1 0 0,-1-1 0,0 1 0,0-1 0,1 0 0,-1 1 0,0-2 0,0 1 0,0 0 0,0 0 0,0-1 0,0 0 0,0 0 0,-1 0 0,1 0 0,-1 0 0,1 0 0,-1 0 0,4-6 0,-1 0 12,0-1 1,0 0-1,-1 0 0,0 0 0,-1 0 0,0-1 0,-1 0 0,3-16 1,-2-3-596,-3-47 0,0 67 274,0-12-6517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7:1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24575,'-1'43'0,"0"-21"0,1-1 0,1 1 0,4 25 0,-5-46 0,0 0 0,0-1 0,1 1 0,-1 0 0,0 0 0,0 0 0,1 0 0,-1 0 0,1 0 0,-1 0 0,1 0 0,-1-1 0,1 1 0,0 0 0,-1 0 0,1-1 0,0 1 0,0 0 0,-1-1 0,1 1 0,0-1 0,0 1 0,0-1 0,0 1 0,0-1 0,0 0 0,0 1 0,-1-1 0,1 0 0,0 0 0,0 0 0,0 0 0,0 0 0,0 0 0,0 0 0,0 0 0,0 0 0,0 0 0,0 0 0,0-1 0,0 1 0,0 0 0,0-1 0,0 1 0,0-1 0,0 1 0,-1-1 0,1 1 0,1-2 0,8-3 0,-1-2 0,1 1 0,12-12 0,-13 10 0,0 1 0,1 0 0,-1 1 0,1 0 0,0 1 0,21-8 0,-30 12 0,1 0 0,0 0 0,0 1 0,0-1 0,0 1 0,0-1 0,0 1 0,0 0 0,0 0 0,0 0 0,0 0 0,0 0 0,0 0 0,0 0 0,0 1 0,0-1 0,0 1 0,0-1 0,0 1 0,-1 0 0,1 0 0,0 0 0,0 0 0,-1 0 0,1 0 0,0 0 0,-1 1 0,0-1 0,1 1 0,-1-1 0,0 1 0,1-1 0,-1 1 0,0 0 0,0-1 0,0 1 0,-1 0 0,1 0 0,0 0 0,-1 0 0,1 3 0,1 8 0,0 0 0,-1-1 0,-1 15 0,-1-17 0,1 1 0,1-1 0,0 0 0,0 0 0,1 1 0,3 11 0,-4-19 0,1-1 0,-1 1 0,1 0 0,-1-1 0,1 1 0,0-1 0,0 1 0,0-1 0,0 0 0,0 0 0,1 0 0,-1 0 0,1 0 0,-1-1 0,1 1 0,0-1 0,0 1 0,-1-1 0,1 0 0,0 0 0,0-1 0,0 1 0,0 0 0,0-1 0,5 0 0,0 1 0,0-1 0,0-1 0,-1 1 0,1-1 0,0-1 0,-1 1 0,1-1 0,-1-1 0,9-3 0,8-5 0,30-19 0,-47 26 0,2-2 0,-1 0 0,1-1 0,-1 0 0,-1 0 0,1-1 0,9-12 0,-14 16 0,0 0 0,0 1 0,-1-1 0,0 0 0,1 0 0,-1-1 0,-1 1 0,1 0 0,-1-1 0,1 1 0,-1-1 0,-1 1 0,1-1 0,0 1 0,-1-1 0,0 0 0,-1-4 0,1 8 0,0 0 0,0 0 0,0 0 0,0 0 0,-1 1 0,1-1 0,0 0 0,0 0 0,-1 0 0,1 0 0,-1 1 0,1-1 0,-1 0 0,1 1 0,-1-1 0,1 0 0,-1 1 0,0-1 0,1 0 0,-1 1 0,0-1 0,1 1 0,-1-1 0,0 1 0,0 0 0,-1-1 0,1 1 0,0 0 0,-1 0 0,1 0 0,0 1 0,0-1 0,-1 0 0,1 1 0,0-1 0,0 1 0,0-1 0,0 1 0,0 0 0,0-1 0,0 1 0,0 0 0,-1 1 0,-2 2 0,0 0 0,0 0 0,1 0 0,0 1 0,0 0 0,0-1 0,-4 10 0,-11 33 0,12-35 0,1 0 0,1 0 0,0 0 0,1 0 0,-4 22 0,7-27 0,-1-1 0,1 1 0,0-1 0,1 1 0,-1-1 0,1 1 0,1-1 0,-1 0 0,1 0 0,3 8 0,-4-12 0,0 0 0,0-1 0,1 1 0,-1 0 0,1-1 0,-1 1 0,1-1 0,-1 1 0,1-1 0,0 0 0,0 1 0,0-1 0,0 0 0,-1-1 0,1 1 0,1 0 0,-1 0 0,0-1 0,0 1 0,0-1 0,0 0 0,0 1 0,0-1 0,1 0 0,-1 0 0,0-1 0,0 1 0,0 0 0,0-1 0,0 1 0,1-1 0,-1 0 0,3-1 0,4-3 0,0 1 0,0-2 0,-1 1 0,0-1 0,0 0 0,0-1 0,-1 0 0,0 0 0,0 0 0,-1-1 0,10-15 0,16-17 0,-32 40 0,0 0 0,0 0 0,0-1 0,1 1 0,-1 0 0,0 0 0,0-1 0,0 1 0,1 0 0,-1 0 0,0 0 0,0-1 0,1 1 0,-1 0 0,0 0 0,0 0 0,1 0 0,-1 0 0,0 0 0,0 0 0,1-1 0,-1 1 0,0 0 0,1 0 0,-1 0 0,0 0 0,1 0 0,-1 0 0,0 0 0,0 0 0,1 0 0,-1 1 0,0-1 0,1 0 0,-1 0 0,0 0 0,0 0 0,1 0 0,-1 0 0,1 1 0,4 14 0,-2 21 0,-3-35 0,0 335 0,-1-139 0,1-193 0,0 0 0,-1 0 0,1 0 0,-1 0 0,0 0 0,0 0 0,0 0 0,0 0 0,-1-1 0,1 1 0,-1 0 0,0-1 0,0 1 0,-1-1 0,1 0 0,-1 0 0,1 0 0,-1 0 0,-4 3 0,4-4 0,0 0 0,1 0 0,-2-1 0,1 1 0,0-1 0,0 0 0,0 0 0,-1 0 0,1 0 0,0-1 0,-1 1 0,1-1 0,-1 0 0,1 0 0,0 0 0,-1 0 0,1-1 0,0 1 0,-1-1 0,1 0 0,0 0 0,-1 0 0,-3-3 0,4 2 0,-1-1 0,1 1 0,0-1 0,0 0 0,1 0 0,-1 0 0,1 0 0,-1 0 0,1-1 0,0 1 0,0-1 0,1 1 0,-1-1 0,1 0 0,-1 0 0,1 0 0,0 1 0,1-1 0,-1 0 0,1 0 0,0-7 0,-1 1 0,1 0 0,0 1 0,1-1 0,0 0 0,0 0 0,1 0 0,6-17 0,-3 16 0,2 0 0,-1 1 0,1-1 0,0 1 0,1 1 0,1 0 0,-1 0 0,20-15 0,8-9 0,-19 18 0,1 1 0,1 0 0,0 2 0,23-12 0,29-18 0,101-66-1365,-156 97-5461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7:1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24575,'1'8'0,"-1"0"0,0 0 0,0 0 0,-1 0 0,0 0 0,-1 0 0,1 0 0,-1 0 0,-1-1 0,0 1 0,0-1 0,0 0 0,-1 0 0,0 0 0,0 0 0,-11 11 0,8-9 0,-2-1 0,1 0 0,-1-1 0,0 0 0,-1 0 0,1-1 0,-1 0 0,-1-1 0,1 0 0,-1 0 0,0-2 0,0 1 0,0-1 0,0-1 0,-1 0 0,1 0 0,-15 0 0,4-2-1365,4 0-5461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7:1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24575,'3'0'0,"5"0"0,3 0 0,1 3 0,-2 8 0,-3 5 0,-2 3 0,-3 2 0,-4-3 0,-2 2 0,-7-3 0,-5-3 0,1-2 0,-1-2 0,2-4-8191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7:1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24575,'0'4'0,"0"3"0,0 5 0,-4-1 0,0 6 0,-6-2 0,-2 2 0,-2-4 0,2 0 0,-1-2 0,2 0 0,0-2 0,1 5 0,-4-1 0,1 1 0,2 1 0,3-2-8191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6:4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24575,'895'0'-1365,"-877"0"-5461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0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24575,'37'0'0,"-1"-2"0,40-7 0,-39 4 0,1 2 0,40 2 0,-43 2 0,-1-2 0,59-9 0,-67 6 0,-1 2 0,1 0 0,34 4 0,-31-1 0,56-5 0,-76 2 0,-1 0 0,1-1 0,-1 1 0,10-6 0,29-8 0,-18 12 0,0 2 0,43 2 0,-43 1 0,0-1 0,43-7 0,6-2 0,0 4 0,118 5 0,-71 2 0,5030-2 0,-5124-3-1365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6:4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24575,'0'13'0,"-1"-1"0,0 1 0,-1-1 0,0 0 0,-1 0 0,0 0 0,-1 0 0,0-1 0,-9 16 0,-8 26 0,14-35 0,0-1 0,-1 0 0,0 0 0,-16 22 0,-6 2-1365,22-30-5461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6:4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24575,'0'-1'0,"1"-1"0,-1 0 0,1 0 0,-1 1 0,1-1 0,0 1 0,0-1 0,0 0 0,0 1 0,0 0 0,0-1 0,0 1 0,0 0 0,1-1 0,-1 1 0,3-2 0,29-19 0,-24 17 0,19-15 0,30-19 0,-53 37 0,0-1 0,0 1 0,0 0 0,0 0 0,1 0 0,-1 1 0,1 0 0,-1 0 0,9-1 0,-10 3 0,0 0 0,-1 1 0,1-1 0,-1 1 0,0 0 0,1-1 0,-1 1 0,0 1 0,0-1 0,0 0 0,-1 1 0,1 0 0,0-1 0,-1 1 0,0 0 0,0 0 0,3 5 0,14 15 0,-10-14-105,-1 0 0,0 1 0,-1 0 0,0 1 0,-1 0 0,0 0 0,-1 0 0,0 0 0,-1 1 0,0 0 0,0 0 0,1 16 0,-2-11-6721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13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24575,'4'-1'0,"0"0"0,-1-1 0,1 1 0,0-1 0,0 1 0,-1-1 0,1 0 0,-1 0 0,6-5 0,9-5 0,106-38 0,-85 36 0,-28 9 0,-1 0 0,0-1 0,16-12 0,25-13 0,-47 30 0,0-1 0,0 1 0,0 0 0,0 0 0,0 0 0,1 0 0,-1 1 0,0-1 0,0 1 0,0 0 0,1 1 0,4 0 0,-7 0 3,0-1 0,0 1 0,0 0 0,-1 0 0,1 0-1,0 0 1,0 0 0,-1 0 0,1 0 0,-1 1 0,1-1 0,-1 0 0,0 1-1,1 0 1,-1-1 0,0 1 0,0 0 0,0-1 0,0 1 0,0 0-1,-1 0 1,1 0 0,0 0 0,-1 0 0,1 0 0,-1 0 0,0 2 0,1 9-159,0-1 1,-1 0 0,-1 17 0,0-14-670,-1 5-6001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6:4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21 24575,'-14'-1'0,"0"0"0,-25-6 0,-20-3 0,46 10 0,-1-1 0,0 0 0,-26 3 0,36-1 0,0 0 0,0 0 0,0 0 0,1 0 0,-1 0 0,0 1 0,0 0 0,1-1 0,-1 2 0,1-1 0,0 0 0,-1 1 0,1-1 0,-4 5 0,-2 4 0,0 0 0,0 0 0,1 1 0,-11 19 0,18-28 0,-1 0 0,1 0 0,-1 0 0,1 1 0,0-1 0,1 0 0,-1 0 0,1 1 0,-1-1 0,1 1 0,0-1 0,0 0 0,0 1 0,1-1 0,-1 0 0,1 1 0,0-1 0,0 0 0,0 0 0,0 1 0,0-1 0,1 0 0,-1 0 0,1-1 0,4 6 0,-4-6 0,0 0 0,1 0 0,-1 0 0,1-1 0,-1 1 0,1-1 0,0 1 0,0-1 0,-1 0 0,1 0 0,0 0 0,0-1 0,0 1 0,0-1 0,3 1 0,51-1 0,-39-1 0,-13 1 0,1 0 0,0-1 0,0 1 0,-1-1 0,1-1 0,-1 1 0,1-1 0,-1 0 0,1 0 0,-1 0 0,0-1 0,10-6 0,-12 6 0,0 0 0,0 0 0,0-1 0,0 1 0,-1-1 0,0 0 0,1 1 0,-1-1 0,0 0 0,-1 0 0,1-1 0,-1 1 0,0 0 0,0 0 0,0-1 0,0 1 0,-1-8 0,1-23 0,-2 32 0,0 23 0,0 6 0,0-7 0,1 1 0,4 30 0,-3-43 0,1 0 0,-1-1 0,1 1 0,1-1 0,-1 0 0,1 0 0,0 0 0,1 0 0,-1 0 0,1-1 0,6 8 0,-5-8 0,0 0 0,0 0 0,0 0 0,0-1 0,1 0 0,-1 0 0,1 0 0,0-1 0,0 0 0,1 0 0,-1 0 0,1-1 0,-1 0 0,1 0 0,0-1 0,-1 0 0,1 0 0,0 0 0,12-1 0,30-1-1365,-29 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6:4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24575,'-5'1'0,"1"0"0,-1 1 0,1 0 0,0 0 0,-1 0 0,1 0 0,0 1 0,0-1 0,1 1 0,-1 0 0,0 0 0,1 1 0,0-1 0,0 1 0,-4 4 0,4-2 0,1 0 0,0 0 0,0 0 0,0 0 0,1 0 0,0 0 0,0 0 0,0 0 0,1 1 0,0-1 0,0 0 0,1 0 0,-1 1 0,1-1 0,1 0 0,2 9 0,-2-10 0,-1-1 0,1 0 0,0 0 0,0 0 0,0 0 0,1-1 0,0 1 0,-1 0 0,1-1 0,0 0 0,1 0 0,-1 0 0,1 0 0,-1 0 0,1-1 0,0 1 0,0-1 0,0 0 0,0 0 0,0-1 0,0 1 0,1-1 0,5 2 0,29 0 0,-1-2 0,75-6 0,-98 3-195,-1-1 0,1 0 0,-1-1 0,0-1 0,0 0 0,20-11 0,-21 10-6631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6:4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24575,'0'329'0,"0"-322"0,1 0 0,0 1 0,0-1 0,1 0 0,5 13 0,-6-17 0,0-1 0,0 1 0,1-1 0,-1 0 0,0 0 0,1 1 0,0-1 0,-1 0 0,4 2 0,-5-4 0,1 1 0,0-1 0,0 1 0,0-1 0,0 1 0,0-1 0,0 1 0,0-1 0,0 0 0,-1 0 0,1 1 0,0-1 0,0 0 0,0 0 0,0 0 0,0 0 0,1 0 0,-1 0 0,-1 0 0,1-1 0,0 1 0,0 0 0,0 0 0,1-1 0,9-7-1365,-3-4-5461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6:47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24575,'456'0'-1365,"-437"0"-5461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6:4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24575,'0'6'0,"1"0"0,0 0 0,1 0 0,-1-1 0,1 1 0,0 0 0,6 10 0,-5-9 0,1 0 0,-1 1 0,-1-1 0,3 10 0,18 125 0,-23-141 0,6 30 0,-6-29 0,0-1 0,1 0 0,-1 0 0,0 0 0,1 0 0,-1 0 0,1 0 0,-1 1 0,1-1 0,-1 0 0,1 0 0,0 0 0,0-1 0,-1 1 0,1 0 0,0 0 0,0 0 0,0 0 0,0-1 0,0 1 0,0-1 0,1 2 0,0-3 0,-1 0 0,0-1 0,1 1 0,-1 0 0,0 0 0,0-1 0,0 1 0,0 0 0,0-1 0,0 1 0,0-1 0,0 1 0,0-1 0,-1 0 0,1-1 0,3-5 0,6-9-1365,-1 1-5461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6:47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24575,'3'3'0,"5"1"0,0 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6:48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68 24575,'0'28'0,"-1"-20"0,0 0 0,1 1 0,0-1 0,0 0 0,1 1 0,0-1 0,1 0 0,-1 0 0,2 0 0,-1 0 0,1 0 0,0-1 0,1 1 0,5 7 0,-6-10 0,0 0 0,1 0 0,0-1 0,0 0 0,0 0 0,1 0 0,5 4 0,-9-8 0,1 1 0,-1-1 0,0 1 0,1-1 0,-1 1 0,1-1 0,-1 0 0,1 1 0,-1-1 0,1 0 0,-1 0 0,1 0 0,-1 0 0,1-1 0,-1 1 0,1 0 0,-1-1 0,1 1 0,-1-1 0,1 1 0,-1-1 0,0 1 0,1-1 0,-1 0 0,0 0 0,0 0 0,0 0 0,1 0 0,-1 0 0,0 0 0,0 0 0,0 0 0,1-2 0,6-8 15,-1 0 0,0 0 0,0-1 0,-1 0 0,-1 0 0,0 0 0,4-15 0,-1-4-758,7-58 1,-12 68-6084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6:48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24575,'1'7'0,"-1"1"0,2-1 0,-1 1 0,4 8 0,3 22 0,-7-11 0,-1-20 0,0-1 0,0 0 0,0 0 0,1 0 0,0 1 0,0-1 0,1 0 0,-1 0 0,1 0 0,0 0 0,1-1 0,0 1 0,0 0 0,6 8 0,-8-13 4,-1 0-1,1-1 1,-1 1-1,1-1 0,0 1 1,-1-1-1,1 1 1,-1-1-1,1 1 0,0-1 1,0 0-1,-1 1 1,1-1-1,0 0 1,0 0-1,-1 0 0,1 1 1,0-1-1,0 0 1,0 0-1,-1 0 1,1 0-1,0 0 0,0 0 1,0 0-1,-1-1 1,1 1-1,0 0 0,0 0 1,-1-1-1,1 1 1,0 0-1,0-1 1,0 0-1,1-1-138,0 1 0,0-1 0,-1 0 0,1 1 0,-1-1 0,0 0 0,1 0 0,-1 0 0,0 0 0,1-4 0,3-7-6691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6:4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24575,'0'3'0,"0"8"0,0 5 0,6 0 0,3 0 0,2-2 0,0-4-8191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6:49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24575,'0'4'0,"0"3"0,0 5 0,0 6 0,0 4 0,0 1 0,0 0 0,0 2 0,0 1 0,0-1 0,7-5 0,1-3 0,1 3 0,0-2 0,0-8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1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14 24575,'0'-1'0,"-1"0"0,1 1 0,0-1 0,-1 0 0,1 1 0,0-1 0,-1 0 0,1 1 0,-1-1 0,1 0 0,-1 1 0,0-1 0,1 1 0,-1-1 0,1 1 0,-1-1 0,0 1 0,0 0 0,1-1 0,-1 1 0,0 0 0,0-1 0,1 1 0,-1 0 0,0 0 0,0 0 0,0 0 0,-1 0 0,-25 0 0,24 2 0,-1 0 0,1 1 0,-1-1 0,1 1 0,0-1 0,0 1 0,0 0 0,0 0 0,0 0 0,1 1 0,-1-1 0,1 1 0,0-1 0,0 1 0,1 0 0,-1 0 0,1-1 0,-1 1 0,0 7 0,-3 10 0,0 1 0,-1 27 0,3 150 0,4-109 0,-1-82 30,1 1 0,-1-1 0,4 17 0,-3-22-117,0 0-1,0-1 1,-1 1 0,2-1-1,-1 0 1,0 1 0,0-1-1,1 0 1,-1 0-1,1 0 1,0 0 0,0 0-1,0 0 1,0 0 0,0 0-1,4 2 1,9 3-6739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6:50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24575,'42'9'0,"-6"-1"0,36-4 0,119-7 0,-171 0 0,-15 2 0,-1 0 0,0 1 0,0-1 0,0 1 0,0 0 0,8 0 0,-11 1 0,0-1 0,0 1 0,1-1 0,-1 1 0,0-1 0,0 1 0,0-1 0,0 1 0,0 0 0,0 0 0,0 0 0,0-1 0,0 1 0,0 0 0,-1 0 0,1 0 0,0 0 0,-1 1 0,1-1 0,0 0 0,-1 0 0,0 0 0,1 0 0,-1 1 0,1-1 0,-1 0 0,0 2 0,1 43 0,-2-41 0,1 0 0,-1 0 0,1 0 0,0 1 0,0-1 0,1 0 0,0 0 0,0 0 0,0 0 0,0 0 0,1 0 0,4 8 0,-6-12 0,1-1 0,-1 1 0,1-1 0,0 1 0,-1-1 0,1 1 0,0-1 0,-1 1 0,1-1 0,0 0 0,-1 0 0,1 1 0,0-1 0,0 0 0,-1 0 0,1 0 0,0 0 0,0 0 0,-1 0 0,1 0 0,0 0 0,0 0 0,0 0 0,-1 0 0,1 0 0,0-1 0,0 1 0,-1 0 0,1-1 0,0 1 0,-1 0 0,1-1 0,0 1 0,-1-1 0,1 1 0,-1-1 0,1 1 0,-1-1 0,1 1 0,-1-1 0,1 0 0,-1 1 0,1-2 0,25-35 0,-22 30 0,-1 2 0,0 1 0,0 0 0,0 0 0,0 0 0,1 0 0,3-3 0,-6 7 0,-1-1 0,0 1 0,0 0 0,1 0 0,-1 0 0,0 0 0,0-1 0,1 1 0,-1 0 0,0 0 0,1 0 0,-1 0 0,0 0 0,1 0 0,-1 0 0,0 0 0,1 0 0,-1 0 0,0 0 0,1 0 0,-1 0 0,0 0 0,0 0 0,1 1 0,-1-1 0,0 0 0,1 0 0,-1 0 0,0 0 0,0 0 0,1 1 0,-1-1 0,0 0 0,0 0 0,1 1 0,5 23 0,-2 59 0,-3-46 0,6 39 0,-1-21 0,-3 111 0,-4-101 0,0-56 0,0 0 0,0 0 0,-1 0 0,-1 0 0,1-1 0,-1 1 0,-1-1 0,1 0 0,-1 0 0,-1 0 0,0-1 0,0 1 0,0-1 0,-1 0 0,0-1 0,-12 11 0,16-15 0,-1 0 0,0 0 0,1-1 0,-1 1 0,0-1 0,0 0 0,0 0 0,-1 0 0,1 0 0,0 0 0,0-1 0,0 0 0,-1 1 0,1-1 0,0 0 0,0 0 0,0-1 0,-1 1 0,1-1 0,0 0 0,0 0 0,0 0 0,0 0 0,0 0 0,0 0 0,0-1 0,0 0 0,1 1 0,-1-1 0,0 0 0,1 0 0,0-1 0,-1 1 0,1 0 0,0-1 0,0 0 0,0 1 0,1-1 0,-1 0 0,1 0 0,-1 0 0,1 0 0,0 0 0,0 0 0,0 0 0,1 0 0,-1 0 0,1-1 0,0-3 0,-3-39 0,5-50 0,1 20 0,-4 70 9,2 1 1,-1-1-1,1 1 0,-1-1 0,1 1 1,1 0-1,-1-1 0,1 1 0,0 0 0,0 0 1,1 0-1,3-5 0,-1 3-221,2 0 0,-1 0 0,1 0-1,0 1 1,0 0 0,10-6 0,-2 1-6614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6:50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42 248 24575,'-2'0'0,"0"1"0,1-1 0,-1 0 0,1 1 0,-1 0 0,1-1 0,-1 1 0,1 0 0,-1 0 0,1 0 0,0 0 0,-1 0 0,1 0 0,0 0 0,0 0 0,0 1 0,0-1 0,0 0 0,0 1 0,0-1 0,0 1 0,0-1 0,1 1 0,-1-1 0,1 1 0,-1-1 0,1 1 0,-1 0 0,1 1 0,-7 53 0,7-53 0,0 7 0,-1 0 0,0 0 0,1 0 0,1 0 0,-1 0 0,5 16 0,-5-24 0,1 0 0,0-1 0,-1 1 0,1 0 0,0 0 0,0-1 0,0 1 0,0-1 0,1 1 0,-1-1 0,0 1 0,1-1 0,-1 1 0,0-1 0,1 0 0,0 0 0,-1 0 0,1 0 0,0 0 0,-1 0 0,1-1 0,0 1 0,0 0 0,0-1 0,0 0 0,-1 1 0,1-1 0,0 0 0,0 0 0,0 0 0,0 0 0,0 0 0,0 0 0,0-1 0,2 0 0,0 0 0,0 0 0,0-1 0,0 1 0,0-1 0,-1 0 0,1 0 0,0 0 0,-1-1 0,0 1 0,0-1 0,1 0 0,-2 0 0,1 0 0,0 0 0,-1 0 0,5-7 0,3-8 0,0 0 0,8-23 0,-7 15 0,-3 5 0,-1-1 0,-1-1 0,-2 1 0,0-1 0,1-28 0,-1 18 0,-1-47 0,-3 49 0,0 27 0,0 12 0,15 284 0,-14-251-51,2 17 199,-3-55-261,1 0 1,-1 1-1,1-1 1,0 0 0,0 1-1,0-1 1,1 0-1,-1 0 1,1 0-1,0 0 1,-1 0-1,5 4 1,6 2-6714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6:5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24575,'78'-1'0,"85"2"0,-20 19 0,-123-17-1365,-3 1-5461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6:52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24575,'-4'0'0,"0"0"0,0 0 0,-1 1 0,1-1 0,0 1 0,0 0 0,0 0 0,0 0 0,0 1 0,1-1 0,-1 1 0,0 0 0,1 0 0,-1 0 0,1 1 0,0-1 0,-1 1 0,1-1 0,0 1 0,1 0 0,-1 1 0,1-1 0,-1 0 0,1 1 0,0-1 0,0 1 0,0 0 0,1 0 0,-1-1 0,1 1 0,0 0 0,0 0 0,0 1 0,1-1 0,0 0 0,-1 0 0,1 0 0,1 0 0,-1 0 0,0 0 0,2 5 0,-2-8 0,0-1 0,0 1 0,0-1 0,1 1 0,-1 0 0,0-1 0,0 1 0,0-1 0,0 1 0,1 0 0,-1-1 0,0 1 0,1-1 0,-1 1 0,0-1 0,1 1 0,-1-1 0,1 1 0,-1-1 0,1 0 0,-1 1 0,1-1 0,-1 1 0,1-1 0,-1 0 0,1 0 0,-1 1 0,1-1 0,-1 0 0,1 0 0,0 0 0,-1 0 0,1 1 0,-1-1 0,1 0 0,0 0 0,-1 0 0,1 0 0,0 0 0,-1-1 0,1 1 0,-1 0 0,1 0 0,0 0 0,-1 0 0,1-1 0,-1 1 0,1 0 0,-1-1 0,1 1 0,-1 0 0,1-1 0,-1 1 0,1-1 0,-1 1 0,1-1 0,-1 1 0,0-1 0,1 1 0,-1-2 0,4-1 0,-1 0 0,0 0 0,-1-1 0,1 1 0,-1-1 0,1 0 0,1-5 0,0-14 0,-4 20 0,1-1 0,-1 1 0,0-1 0,1 1 0,0 0 0,0-1 0,0 1 0,0 0 0,0 0 0,1 0 0,0-1 0,1-2 0,0 11 0,0-1 0,-1 0 0,1 1 0,-1 0 0,-1 0 0,3 7 0,2 7 0,2-1 0,12 25 0,3 4 0,-21-44 14,-1 1-1,1 0 0,0-1 0,0 1 1,0-1-1,1 1 0,-1-1 1,6 6-1,-6-9-59,-1 1-1,0 0 1,0-1-1,0 1 1,0-1 0,0 1-1,1-1 1,-1 1-1,0-1 1,0 0 0,1 0-1,-1 0 1,0 0-1,0 0 1,1 0-1,-1 0 1,0 0 0,1 0-1,-1 0 1,0-1-1,0 1 1,0-1 0,1 1-1,-1-1 1,0 1-1,0-1 1,0 1 0,0-1-1,0 0 1,0 0-1,2-1 1,7-7-6780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6:53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24575,'-7'0'0,"0"0"0,0 1 0,0-1 0,0 1 0,0 1 0,0-1 0,0 1 0,0 0 0,-7 4 0,11-4 0,1 0 0,-1 0 0,0 0 0,1 0 0,-1 0 0,1 0 0,-1 1 0,1 0 0,0-1 0,0 1 0,1 0 0,-1 0 0,0 0 0,1 0 0,0 0 0,0 0 0,0 0 0,0 1 0,0-1 0,0 0 0,1 5 0,-1-3 0,1-1 0,-1 1 0,1 0 0,0-1 0,1 1 0,-1-1 0,1 1 0,0 0 0,0-1 0,0 1 0,1-1 0,0 0 0,3 7 0,-3-8 0,0-1 0,-1 0 0,1 0 0,0 0 0,1 0 0,-1-1 0,0 1 0,0 0 0,1-1 0,-1 0 0,1 1 0,-1-1 0,1 0 0,0 0 0,-1-1 0,1 1 0,0 0 0,0-1 0,-1 0 0,1 0 0,0 1 0,0-2 0,5 0 0,-4 1 5,-1 0 0,0-1 0,0 0 0,1 0 0,-1 0 0,0 0 0,0-1 0,0 1 0,0-1 0,0 1 0,0-1 0,-1 0 0,1 0 0,-1-1 0,1 1 0,-1 0 0,0-1 0,0 1 0,0-1 0,0 0 0,0 0 0,-1 0 0,2-3 0,1-2-191,-1 0 1,-1 0-1,0-1 0,0 1 1,0-1-1,-1 1 1,0-15-1,-1 3-6640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6:55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41 24575,'0'52'0,"-2"-27"0,2 1 0,1-1 0,1 0 0,9 49 0,-10-72 0,-1 0 0,0-1 0,1 1 0,-1 0 0,1 0 0,-1-1 0,1 1 0,0 0 0,0-1 0,0 1 0,0 0 0,0-1 0,0 1 0,0-1 0,0 0 0,1 1 0,-1-1 0,1 0 0,-1 0 0,1 0 0,-1 0 0,1 0 0,-1 0 0,1 0 0,0-1 0,-1 1 0,1 0 0,0-1 0,0 0 0,0 1 0,0-1 0,-1 0 0,1 0 0,0 0 0,0 0 0,0 0 0,0 0 0,-1-1 0,1 1 0,0-1 0,0 1 0,2-2 0,0 0 0,1 0 0,-1-1 0,0 1 0,0-1 0,-1 0 0,1 0 0,-1 0 0,1 0 0,-1-1 0,0 0 0,0 1 0,0-1 0,-1 0 0,0 0 0,4-8 0,0-8 0,-1 0 0,4-28 0,-4 21 0,13-28 0,-2 12 0,-16 41 0,1 0 0,-1 0 0,1 0 0,0 0 0,-1 0 0,1 0 0,0 0 0,0 0 0,0 0 0,1 0 0,-1 0 0,0 1 0,3-4 0,-3 5 0,0 0 0,0 0 0,0 0 0,0 0 0,0 0 0,0 0 0,0 0 0,-1 0 0,1 0 0,0 0 0,0 1 0,0-1 0,0 0 0,0 1 0,-1-1 0,1 0 0,0 1 0,0-1 0,0 1 0,-1-1 0,1 1 0,0 0 0,-1-1 0,1 1 0,-1 0 0,1-1 0,0 1 0,-1 0 0,0 0 0,1-1 0,-1 1 0,1 0 0,-1 0 0,0 1 0,5 6 0,-1 1 0,-1 0 0,1 0 0,-1 1 0,-1-1 0,2 11 0,7 27 0,-2-15 0,5 41 0,-13-67 0,-1-23 0,1 0 0,0 0 0,5-18 0,-4 27 0,0 0 0,0 0 0,0 0 0,1 1 0,1-1 0,-1 1 0,1 0 0,7-11 0,-10 17 0,0-1 0,0 1 0,-1 0 0,1 0 0,0 0 0,0-1 0,0 1 0,0 0 0,0 1 0,1-1 0,-1 0 0,0 0 0,0 0 0,1 1 0,-1-1 0,0 0 0,1 1 0,-1-1 0,0 1 0,1 0 0,-1-1 0,1 1 0,-1 0 0,1 0 0,-1 0 0,0 0 0,1 0 0,-1 0 0,1 1 0,-1-1 0,1 0 0,-1 1 0,0-1 0,1 1 0,-1-1 0,0 1 0,1 0 0,-1 0 0,0-1 0,0 1 0,0 0 0,0 0 0,0 0 0,0 0 0,0 1 0,0-1 0,0 0 0,0 0 0,0 0 0,-1 1 0,2 2 0,3 5 0,0 1 0,-1 0 0,0 0 0,0 0 0,2 17 0,-5-23 0,1 8 0,1 0 0,0 0 0,0 0 0,1 0 0,10 17 0,-13-26 0,0-1 0,1 0 0,0 0 0,-1 1 0,1-1 0,0 0 0,0-1 0,0 1 0,0 0 0,1-1 0,-1 1 0,0-1 0,1 0 0,-1 1 0,1-1 0,-1 0 0,1-1 0,-1 1 0,1 0 0,0-1 0,-1 1 0,1-1 0,0 0 0,0 0 0,-1 0 0,1 0 0,0-1 0,-1 1 0,1-1 0,0 1 0,3-3 0,-1 2 0,0-1 0,0 0 0,0-1 0,0 1 0,-1-1 0,1 0 0,-1 0 0,0 0 0,0-1 0,0 1 0,-1-1 0,1 0 0,-1 0 0,0 0 0,0-1 0,0 1 0,0-1 0,2-7 0,12-16 0,10-3 0,-22 26 0,1 0 0,-2-1 0,1 0 0,5-7 0,-9 10 0,22-42 0,-22 43 0,-1 1 0,1-1 0,0 1 0,-1-1 0,1 0 0,-1 1 0,1-1 0,-1 0 0,0 0 0,0 0 0,0 1 0,0-1 0,0 0 0,0 0 0,0 1 0,-1-1 0,1 0 0,-1 0 0,1 1 0,-1-1 0,0 0 0,1 1 0,-2-3 0,1 4 0,1-1 0,-1 1 0,1 0 0,-1-1 0,1 1 0,-1-1 0,0 1 0,1 0 0,-1-1 0,0 1 0,1 0 0,-1 0 0,0 0 0,1-1 0,-1 1 0,0 0 0,1 0 0,-1 0 0,0 0 0,1 0 0,-1 0 0,0 0 0,1 0 0,-1 1 0,0-1 0,-1 1 0,-15 14 0,-5 24 0,13-16 0,-11 41 0,18-57 0,1 0 0,-1 0 0,2 0 0,-1 0 0,1 0 0,0 0 0,0 0 0,1 0 0,0 0 0,3 12 0,-4-17 0,1 0 0,0 0 0,0 0 0,-1 0 0,2-1 0,-1 1 0,0 0 0,0 0 0,1 0 0,-1-1 0,0 1 0,1-1 0,0 1 0,-1-1 0,1 0 0,0 0 0,0 1 0,0-1 0,0 0 0,-1-1 0,5 2 0,-3-1 0,1-1 0,-1 0 0,1 0 0,-1 0 0,0 0 0,1 0 0,-1-1 0,1 1 0,-1-1 0,0 0 0,1 0 0,3-3 0,2 0 0,0 0 0,-1-1 0,1-1 0,-1 0 0,-1 0 0,1 0 0,-1-1 0,10-11 0,-6 3 0,-1 3 0,0 0 0,-1-1 0,-1 0 0,0 0 0,-1-1 0,9-22 0,-31 78 0,7-3 0,2 1 0,-2 77 0,6-90 0,-6 42 0,4-40 0,-1 36 0,5-54 0,0-1 0,0 0 0,0 1 0,-1-1 0,0 1 0,-1-1 0,0 0 0,-7 16 0,2-3 0,-9 33 0,13-39 0,-2-1 0,1 0 0,-2 0 0,-14 28 0,17-39 0,0-1 0,0 0 0,-1 1 0,1-1 0,-1-1 0,0 1 0,0 0 0,0-1 0,0 0 0,-1 0 0,0 0 0,1-1 0,-1 1 0,0-1 0,0 0 0,0-1 0,0 1 0,0-1 0,-11 1 0,14-1 0,-1-1 0,1 1 0,-1-1 0,1 0 0,-1 0 0,0 0 0,1 0 0,-1 0 0,0 0 0,1-1 0,-1 0 0,1 1 0,-1-1 0,1 0 0,-1 0 0,1 0 0,0 0 0,-1-1 0,1 1 0,0-1 0,0 1 0,0-1 0,0 0 0,0 0 0,1 0 0,-1 0 0,-2-3 0,2-1 0,0 0 0,-1 0 0,2-1 0,-1 1 0,1-1 0,0 1 0,0-1 0,1 1 0,1-12 0,-1-2 0,1 0 0,1 1 0,1-1 0,1 1 0,0 0 0,9-23 0,-8 30 0,1 0 0,0 0 0,1 1 0,0 0 0,0 0 0,1 1 0,1 0 0,0 0 0,0 0 0,13-9 0,99-61-1365,-108 69-5461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6:5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24575,'0'0'0,"0"-1"0,0 0 0,0 0 0,0 0 0,-1 0 0,1 1 0,0-1 0,0 0 0,1 0 0,-1 0 0,0 0 0,0 1 0,0-1 0,1 0 0,-1 0 0,0 0 0,0 1 0,1-1 0,-1 0 0,1 0 0,-1 1 0,1-1 0,-1 0 0,1 1 0,0-1 0,-1 1 0,1-1 0,-1 1 0,1-1 0,0 1 0,0-1 0,-1 1 0,1 0 0,0-1 0,0 1 0,0 0 0,-1 0 0,1-1 0,0 1 0,0 0 0,0 0 0,-1 0 0,1 0 0,0 0 0,0 0 0,0 0 0,1 1 0,2 0 0,-1 0 0,0 1 0,0-1 0,1 1 0,-1-1 0,0 1 0,0 0 0,-1 1 0,1-1 0,3 3 0,-1 3 0,1 0 0,-1 1 0,0-1 0,0 1 0,-1 0 0,-1 0 0,1 1 0,-2-1 0,1 1 0,1 16 0,0 2 0,1 39 0,-6-82 0,0-1 0,2 1 0,0 0 0,0-1 0,2 1 0,0 0 0,0 0 0,2 0 0,10-25 0,-14 38 0,-1 1 0,1-1 0,0 0 0,0 1 0,0-1 0,0 1 0,0 0 0,0-1 0,0 1 0,1 0 0,-1 0 0,0-1 0,1 1 0,-1 0 0,1 0 0,-1 0 0,1 1 0,-1-1 0,1 0 0,0 1 0,-1-1 0,1 1 0,0-1 0,0 1 0,-1 0 0,1 0 0,0 0 0,0 0 0,-1 0 0,1 0 0,2 0 0,-1 2 0,-1-1 0,1 0 0,0 1 0,-1-1 0,1 1 0,-1 0 0,0 0 0,0 0 0,1 0 0,-1 0 0,0 0 0,-1 0 0,1 1 0,0-1 0,-1 1 0,1 0 0,0 3 0,2 4 0,0 1 0,-2 0 0,1 0 0,-1 0 0,-1 0 0,0 11 0,-1 60 0,0-64 0,0-28 0,1 0 0,0 0 0,1 0 0,0 0 0,1 1 0,0-1 0,0 1 0,1-1 0,0 1 0,9-14 0,-10 19 0,-1 0 0,0 0 0,1 1 0,0-1 0,0 1 0,0 0 0,0 0 0,1 0 0,-1 0 0,1 1 0,-1-1 0,1 1 0,0 0 0,0 0 0,0 0 0,0 1 0,0-1 0,1 1 0,-1 0 0,0 0 0,1 1 0,-1-1 0,1 1 0,-1 0 0,0 0 0,9 2 0,-9-1 0,0 1 0,0 0 0,-1 0 0,1 0 0,-1 0 0,1 1 0,-1 0 0,0-1 0,0 1 0,0 0 0,0 0 0,-1 1 0,1-1 0,-1 1 0,0-1 0,0 1 0,3 6 0,1 4 0,0 1 0,-1-1 0,5 23 0,-9-35 0,0 7 0,1 1 0,1-1 0,0-1 0,0 1 0,8 14 0,-10-21 0,0 0 0,0-1 0,0 1 0,0-1 0,1 1 0,-1-1 0,1 0 0,-1 1 0,1-1 0,-1 0 0,1 0 0,0 0 0,0 0 0,-1 0 0,1-1 0,0 1 0,0 0 0,0-1 0,0 0 0,0 1 0,0-1 0,0 0 0,0 0 0,0 0 0,0 0 0,0 0 0,0 0 0,0-1 0,-1 1 0,1-1 0,0 1 0,0-1 0,2-1 0,9-5 0,-1-1 0,1 0 0,-2-1 0,1 0 0,-1-1 0,-1 0 0,10-13 0,-13 15 0,-1 0 0,0-1 0,0 0 0,-1 0 0,0-1 0,-1 1 0,0-1 0,-1 0 0,0 0 0,0 0 0,-1-1 0,-1 1 0,1-12 0,-1 21 0,-1 1 0,0-1 0,0 0 0,1 0 0,-1 1 0,0-1 0,0 0 0,0 0 0,0 1 0,0-1 0,0 0 0,0 0 0,0 0 0,0 1 0,-1-1 0,1 0 0,0 1 0,0-1 0,-1 0 0,1 0 0,0 1 0,-1-1 0,1 0 0,-1 1 0,1-1 0,0 1 0,-1-1 0,0 0 0,1 1 0,-1-1 0,1 1 0,-1 0 0,0-1 0,1 1 0,-1-1 0,0 1 0,1 0 0,-1 0 0,0-1 0,0 1 0,1 0 0,-1 0 0,0 0 0,0 0 0,1 0 0,-1 0 0,0 0 0,0 0 0,0 0 0,1 0 0,-1 0 0,0 0 0,0 1 0,-2 0 0,0 0 0,1 0 0,-1 0 0,1 1 0,-1-1 0,1 1 0,-1-1 0,1 1 0,0 0 0,0 0 0,0 0 0,0 0 0,-3 5 0,0 3 0,0 1 0,0 0 0,1 0 0,1 0 0,0 1 0,0-1 0,1 1 0,1 0 0,0-1 0,0 1 0,1 0 0,2 12 0,-2-21 0,1-1 0,-1 1 0,1-1 0,0 1 0,-1-1 0,2 0 0,-1 1 0,0-1 0,0 0 0,0 0 0,1 0 0,0 0 0,-1 0 0,1 0 0,0-1 0,0 1 0,0 0 0,3 1 0,-1 0 0,0-1 0,0-1 0,0 1 0,1 0 0,-1-1 0,0 0 0,1 0 0,-1 0 0,1-1 0,4 0 0,-3 1 0,-1-1 0,1 0 0,-1-1 0,1 0 0,-1 0 0,1 0 0,-1 0 0,0-1 0,1 0 0,-1 0 0,0 0 0,0-1 0,0 0 0,-1 0 0,1 0 0,-1 0 0,8-7 0,-10 5 0,1 0 0,-1 0 0,0 0 0,0 0 0,-1 0 0,1 0 0,-1 0 0,0 0 0,-1-1 0,1 1 0,-1-9 0,0-2 0,-1 0 0,-5-26 0,5 38-85,-1 0 0,1 0-1,0 0 1,-1 0 0,0 0-1,0 0 1,0 1 0,-1-1-1,1 1 1,-1-1 0,0 1-1,0 0 1,0 0 0,0 0-1,-6-4 1,-4-1-6741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6:5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24575,'2'1'0,"0"-1"0,0 0 0,0 1 0,0 0 0,0 0 0,0-1 0,0 1 0,0 0 0,-1 1 0,1-1 0,0 0 0,-1 0 0,1 1 0,-1-1 0,1 1 0,-1-1 0,0 1 0,0 0 0,2 3 0,0 0 0,0 0 0,0 0 0,-1 0 0,0 0 0,3 11 0,-3-7 0,0-1 0,-1 1 0,-1-1 0,1 1 0,-1 0 0,-1-1 0,0 1 0,-2 13 0,1-18 0,1 1 0,-1-1 0,1 0 0,-1 0 0,-1 0 0,1 0 0,0 0 0,-1-1 0,0 1 0,0-1 0,0 1 0,0-1 0,-1 0 0,1-1 0,-1 1 0,1 0 0,-9 3 0,-34 13-1365,28-16-5461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6:5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24575,'5'1'0,"1"0"0,0 0 0,-1 0 0,1 1 0,-1 0 0,1 0 0,-1 1 0,0-1 0,0 1 0,0 0 0,-1 1 0,1-1 0,-1 1 0,8 7 0,-7-6 0,0 0 0,-1 0 0,1 1 0,-1 0 0,0-1 0,0 1 0,-1 1 0,0-1 0,0 0 0,-1 1 0,4 11 0,-6-14 0,0-1 0,0 1 0,-1-1 0,1 1 0,-1-1 0,0 0 0,0 1 0,0-1 0,0 0 0,-1 0 0,1 0 0,-1 1 0,0-1 0,0-1 0,0 1 0,0 0 0,0-1 0,-1 1 0,1-1 0,-1 1 0,1-1 0,-1 0 0,0 0 0,0 0 0,0-1 0,-5 3 0,-8 4 0,-1-1 0,0 0 0,-28 7 0,30-11-341,-1 0 0,1-1-1,-24 0 1,18-1-6485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0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24575,'-2'88'0,"4"95"0,-2-180 10,1 0 0,-1 0 0,1 1 0,0-1 0,0 0 0,0 0 0,0 0 0,0 0 0,1 0 0,-1-1 0,3 4 0,-3-4-72,0-1 0,0 0 0,1 0 0,-1 0 1,0 1-1,0-2 0,1 1 0,-1 0 0,1 0 0,-1 0 0,1 0 0,-1-1 1,1 1-1,-1-1 0,1 1 0,-1-1 0,1 0 0,0 0 0,-1 1 0,1-1 1,0 0-1,-1 0 0,3-1 0,8-2-6764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22:1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24575,'513'0'-1365,"-494"0"-5461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10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24575,'461'0'-1365,"-439"0"-5461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11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24575,'18'0'0,"0"0"0,1-1 0,-1-1 0,0-1 0,0-1 0,0 0 0,-1-1 0,32-14 0,-8 1 0,-22 11 0,0-2 0,34-21 0,-48 28 0,-1-2 0,0 1 0,0-1 0,0 1 0,0-1 0,0 0 0,-1 0 0,0-1 0,0 1 0,0-1 0,0 1 0,-1-1 0,0 0 0,0 0 0,0 0 0,1-6 0,-2 3 0,0 0 0,0 0 0,-1 0 0,0 0 0,0-1 0,-1 1 0,0 0 0,0 1 0,-4-12 0,4 17 0,1 0 0,-1 0 0,0 1 0,0-1 0,0 0 0,0 0 0,0 1 0,0-1 0,0 1 0,0-1 0,-1 1 0,1-1 0,0 1 0,-1 0 0,0-1 0,1 1 0,-1 0 0,0 0 0,1 0 0,-1 1 0,0-1 0,0 0 0,0 1 0,0-1 0,1 1 0,-1-1 0,0 1 0,0 0 0,0 0 0,0 0 0,0 0 0,0 0 0,0 0 0,0 1 0,0-1 0,0 1 0,0-1 0,0 1 0,1 0 0,-1-1 0,0 1 0,0 0 0,-1 2 0,-3 0 0,1 0 0,1 0 0,-1 1 0,0-1 0,1 1 0,0 0 0,0 1 0,0-1 0,0 1 0,1-1 0,-1 1 0,1 0 0,0 1 0,1-1 0,-1 0 0,1 1 0,1-1 0,-3 12 0,0 0 0,2 0 0,1 0 0,0 1 0,1-1 0,2 22 0,-1-36 0,-1 1 0,1-1 0,0 1 0,0 0 0,0-1 0,0 0 0,1 1 0,-1-1 0,1 0 0,0 1 0,0-1 0,0 0 0,0 0 0,1-1 0,-1 1 0,1 0 0,0-1 0,0 0 0,0 0 0,0 1 0,0-2 0,0 1 0,0 0 0,1-1 0,-1 1 0,1-1 0,-1 0 0,1 0 0,-1 0 0,6 0 0,5 0 0,0 1 0,1-2 0,-1 0 0,0-1 0,1 0 0,22-6 0,-27 5 0,0 0 0,0-1 0,-1-1 0,1 0 0,-1 0 0,0 0 0,0-1 0,0-1 0,-1 0 0,1 0 0,-1 0 0,-1-1 0,1 0 0,9-13 0,-5 5 0,0 0 0,24-20 0,8-10 0,-43 44 0,-1 0 0,1 0 0,0 0 0,0 0 0,0 0 0,0 0 0,0 0 0,0 0 0,0 0 0,0 0 0,0 1 0,1-1 0,-1 0 0,0 1 0,1-1 0,-1 1 0,0-1 0,1 1 0,-1 0 0,0 0 0,1-1 0,-1 1 0,3 0 0,-3 1 0,1 0 0,-1 0 0,0-1 0,1 1 0,-1 0 0,0 0 0,0 0 0,1 0 0,-1 0 0,0 1 0,0-1 0,0 0 0,-1 0 0,1 1 0,0-1 0,0 1 0,0 1 0,3 8 0,-1-1 0,0 1 0,0 0 0,1 18 0,-1-1 0,-3-16 0,1 1 0,1-1 0,0 1 0,6 18 0,-7-28 0,1 0 0,-1 0 0,0 0 0,1 0 0,0 0 0,-1-1 0,1 1 0,0-1 0,1 1 0,-1-1 0,0 0 0,1 0 0,-1 0 0,1 0 0,-1 0 0,1-1 0,0 1 0,0-1 0,0 0 0,0 1 0,0-1 0,0-1 0,3 2 0,10 0 0,1-1 0,-1-1 0,0 0 0,0-1 0,1-1 0,16-3 0,30-4 0,-59 9 0,-1 0 0,0 0 0,1 1 0,-1-1 0,0 1 0,0-1 0,1 1 0,-1 0 0,0 0 0,0 1 0,0-1 0,0 1 0,0-1 0,2 3 0,36 34 0,-36-32 0,-1-1 0,1 0 0,0 0 0,0-1 0,0 1 0,0-1 0,1-1 0,0 1 0,0-1 0,0 1 0,12 3 0,0-5-127,0 0 0,0-1 0,27-2 0,-30 1-730,5-1-5969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1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24575,'0'-4'0,"0"1"0,0-1 0,0 0 0,1 1 0,-1-1 0,1 0 0,0 1 0,0-1 0,0 1 0,1-1 0,-1 1 0,1 0 0,3-5 0,0 2 0,0 1 0,0 1 0,0-1 0,1 1 0,0 0 0,8-5 0,5-3 0,-13 7 0,0 1 0,1-1 0,0 1 0,-1 1 0,2-1 0,-1 1 0,0 0 0,1 1 0,-1 0 0,11-2 0,-16 4 0,0 0 0,0 1 0,0-1 0,-1 1 0,1-1 0,0 1 0,0 0 0,-1-1 0,1 1 0,0 0 0,-1 0 0,1 0 0,-1 0 0,1 0 0,-1 1 0,0-1 0,1 0 0,-1 1 0,0-1 0,0 1 0,2 2 0,17 42 0,-11-23 0,0-8-1365,1-5-5461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1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0 549 24575,'10'-2'0,"0"0"0,0 0 0,0-1 0,0 0 0,0-1 0,-1 0 0,0 0 0,0-1 0,11-8 0,24-11 0,-33 19 0,0 0 0,-1-2 0,0 1 0,0-1 0,0 0 0,11-12 0,-13 12 0,0 1 0,0 0 0,14-7 0,-14 9 0,0-1 0,0-1 0,0 0 0,11-10 0,-1-3 0,-10 12 0,0-1 0,0-1 0,-1 1 0,-1-1 0,1 0 0,-1-1 0,-1 0 0,6-12 0,-5 3 0,0-1 0,-1 0 0,-2 0 0,0 0 0,-1-1 0,0 1 0,-2-1 0,-3-25 0,3 44 0,0 0 0,-1 0 0,1-1 0,0 1 0,-1 0 0,0 0 0,1 0 0,-1 0 0,0 0 0,0 0 0,0 0 0,0 0 0,-3-2 0,3 3 0,0 0 0,1 0 0,-1 1 0,0-1 0,0 0 0,0 1 0,-1-1 0,1 1 0,0-1 0,0 1 0,0 0 0,0-1 0,0 1 0,0 0 0,-1 0 0,1 0 0,0 0 0,-2 0 0,0 0 0,0 1 0,0 0 0,0 0 0,1 0 0,-1 0 0,0 1 0,1-1 0,-1 1 0,1-1 0,0 1 0,0 0 0,-1 0 0,1 0 0,0 0 0,0 0 0,1 0 0,-1 1 0,-2 4 0,-6 12 0,-13 39 0,-3 6 0,15-41 0,1 0 0,1 1 0,-10 41 0,12-37 0,2 0 0,0 0 0,2 1 0,1-1 0,1 1 0,1 0 0,6 33 0,-6-58 0,1-1 0,0 1 0,1 0 0,-1-1 0,1 1 0,0-1 0,0 1 0,0-1 0,0 0 0,0 0 0,1 0 0,-1 0 0,1 0 0,0 0 0,0-1 0,0 0 0,0 1 0,0-1 0,0 0 0,1-1 0,-1 1 0,1 0 0,0-1 0,-1 0 0,1 0 0,0 0 0,3 0 0,13 2 0,0-1 0,0-1 0,0-1 0,23-3 0,-4 1 0,-33 2 0,1-1 0,-1 0 0,1 0 0,-1 0 0,0-1 0,0 0 0,0 0 0,0-1 0,0 0 0,-1 0 0,1 0 0,-1 0 0,1-1 0,-1 0 0,-1 0 0,1-1 0,0 1 0,-1-1 0,0 0 0,0 0 0,0 0 0,-1-1 0,0 1 0,0-1 0,0 0 0,-1 0 0,0 0 0,0 0 0,0 0 0,0-10 0,-1 8 0,0-4 0,0 0 0,-1 0 0,0 0 0,-4-22 0,4 31 0,-1 0 0,1 1 0,-1-1 0,0 1 0,0-1 0,0 1 0,-1-1 0,1 1 0,-1 0 0,1 0 0,-1-1 0,0 1 0,1 0 0,-1 1 0,0-1 0,0 0 0,-1 0 0,1 1 0,0-1 0,-1 1 0,1 0 0,0 0 0,-1 0 0,0 0 0,1 0 0,-1 0 0,-3 0 0,-1 0 0,0 0 0,0 0 0,-1 1 0,1 0 0,0 0 0,0 1 0,0 0 0,0 0 0,0 1 0,0-1 0,-7 4 0,11-3 0,-1-1 0,1 1 0,0 0 0,0 0 0,0 0 0,1 1 0,-1-1 0,1 1 0,-1-1 0,1 1 0,0 0 0,0 0 0,0 0 0,0 0 0,0 0 0,1 0 0,-1 1 0,1-1 0,0 0 0,0 1 0,0-1 0,1 1 0,-1-1 0,1 5 0,-1-3 0,1 0 0,0-1 0,0 1 0,0 0 0,0 0 0,1 0 0,0 0 0,0 0 0,0 0 0,0 0 0,5 7 0,-4-8 0,0-1 0,1 0 0,0 0 0,-1 0 0,1-1 0,0 1 0,1-1 0,-1 0 0,0 1 0,1-1 0,-1-1 0,1 1 0,0 0 0,-1-1 0,6 1 0,3 2 0,0-1 0,0-1 0,0 0 0,0-1 0,1 0 0,-1-1 0,0-1 0,1 1 0,-1-2 0,18-4 0,-28 5 5,0 0 1,1 0-1,-1 0 0,0-1 0,0 1 0,0-1 1,-1 1-1,1-1 0,0 0 0,-1 1 1,1-1-1,-1 0 0,1 0 0,-1 0 0,0-1 1,0 1-1,0 0 0,0 0 0,0-1 0,0 1 1,-1 0-1,1-4 0,0 0-191,-1 0 1,1 0-1,-1 0 0,0-1 1,-1 1-1,0 0 1,-2-10-1,-2-2-6640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1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51 24575,'1'110'0,"-3"117"0,0-204 0,-1-1 0,-1 0 0,-13 42 0,11-58 0,4-16 0,5-21 0,8 3 0,-2 0 0,0-1 0,-2 0 0,-2-1 0,0 0 0,-2 1 0,0-43 0,-2 43 0,9-47 0,-2 15 0,-8 59 0,0 0 0,0 0 0,1 0 0,-1 1 0,0-1 0,1 0 0,-1 0 0,1 1 0,-1-1 0,1 0 0,0 0 0,0 1 0,0-1 0,0 1 0,0-1 0,0 1 0,0-1 0,1 1 0,-1 0 0,0-1 0,1 1 0,-1 0 0,1 0 0,2-1 0,-1 1 0,0 0 0,0 1 0,-1 0 0,1 0 0,0-1 0,0 2 0,0-1 0,0 0 0,-1 0 0,1 1 0,0 0 0,0 0 0,-1-1 0,5 3 0,2 2 0,0-1 0,0 1 0,0 1 0,-1 0 0,1 0 0,-1 0 0,-1 1 0,9 10 0,-12-13 8,-1 1 0,0 0 0,0 0 0,0 0 0,-1 1 0,0-1 0,0 1 0,0-1 0,0 1 0,-1 0 0,0-1 0,0 1 0,-1 0 0,0 11 0,0-14-70,-1 1 0,1 0 0,-1 0 0,0 0 1,0-1-1,-1 1 0,1 0 0,-1-1 0,0 1 0,0-1 0,0 0 0,0 0 1,-1 0-1,1 0 0,-1 0 0,0 0 0,1 0 0,-1-1 0,-1 0 0,1 1 1,0-1-1,0 0 0,-6 2 0,-4 1-6764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1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24575,'6'0'0,"6"0"0,0 7 0,-1 4 0,-3 5 0,-3 2 0,-5-1 0,-6-5 0,-5-3 0,-4-4 0,0-2-8191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1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24575,'0'3'0,"0"5"0,-3 0 0,-1 3 0,-7-1 0,-1 1 0,-2 5 0,2 4 0,-1-2 0,2-1 0,0-3 0,1-1 0,-3-3 0,-1 4 0,3 2 0,3 3 0,3-3-8191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1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3 24575,'-6'1'0,"0"-1"0,0 1 0,0 0 0,0 1 0,0-1 0,0 1 0,1 1 0,-1-1 0,1 1 0,-1 0 0,1 0 0,0 0 0,-9 8 0,6-3 0,0 0 0,0 0 0,0 1 0,1 0 0,0 0 0,-7 15 0,5-9 0,2-2 0,0 0 0,0 0 0,-6 21 0,12-30 0,0 0 0,0 0 0,1 0 0,-1 0 0,1 0 0,0 0 0,0 0 0,0 0 0,0 0 0,1 0 0,0 0 0,-1 0 0,2 0 0,-1 0 0,0 0 0,1 0 0,3 5 0,-3-5 0,1 0 0,0-1 0,0 1 0,0-1 0,1 1 0,-1-1 0,1 0 0,0-1 0,0 1 0,0 0 0,0-1 0,0 0 0,1 0 0,-1 0 0,1-1 0,-1 0 0,1 1 0,-1-2 0,1 1 0,0 0 0,-1-1 0,1 0 0,9-1 0,-9 1 0,0-1 0,0 0 0,0 0 0,1 0 0,-1-1 0,-1 0 0,1 0 0,0 0 0,0-1 0,-1 1 0,1-1 0,-1 0 0,0-1 0,0 1 0,0-1 0,0 1 0,-1-1 0,1 0 0,-1-1 0,0 1 0,3-6 0,2-8 0,-2-1 0,0 1 0,0-1 0,-2 0 0,-1 0 0,0-1 0,-1 1 0,-1-1 0,-1 1 0,-3-30 0,-3 27 0,1 20 0,1 13 0,0 19 0,1 1 0,2 0 0,3 34 0,0-7 0,-3-54 8,1 1 0,0 0 0,1 0 0,-1-1 0,1 1 0,0 0 0,0-1 0,1 1 0,-1-1 0,1 1 0,0-1 0,0 0 0,1 1 0,4 6 0,-3-8-95,-1 0-1,0-1 1,1 1 0,0-1-1,-1 0 1,1 0-1,0 0 1,0 0 0,0 0-1,1-1 1,-1 0 0,0 0-1,0 0 1,1-1 0,-1 1-1,6-1 1,12 1-6739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1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24575,'-4'0'0,"-1"1"0,1-1 0,0 1 0,0 0 0,0 0 0,0 0 0,0 1 0,0-1 0,0 1 0,1 0 0,-1 0 0,0 0 0,1 1 0,0-1 0,-1 1 0,1 0 0,0 0 0,0 0 0,1 0 0,-1 1 0,1-1 0,-1 1 0,1-1 0,0 1 0,1 0 0,-1 0 0,1 0 0,-1 0 0,0 7 0,-1-1 0,1 1 0,1-1 0,0 0 0,0 0 0,1 1 0,0-1 0,1 0 0,0 0 0,1 1 0,0-1 0,5 14 0,-6-21 0,0-1 0,1 0 0,-1 0 0,1 0 0,0 0 0,-1 0 0,1 0 0,0 0 0,0 0 0,0-1 0,0 1 0,1-1 0,-1 1 0,0-1 0,0 0 0,1 0 0,-1 0 0,1 0 0,-1 0 0,1-1 0,0 1 0,-1-1 0,4 1 0,9 0 0,0-1 0,30-2 0,-21 0 0,5 2 0,-14 0 0,0-1 0,26-3 0,-36 2 0,0 1 0,1-1 0,-2 1 0,1-2 0,0 1 0,0 0 0,-1-1 0,1 0 0,-1 0 0,0 0 0,7-7 0,25-23-1365,-25 23-5461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8:37:1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24575,'0'3'0,"0"7"0,0 6 0,0 3 0,0 2 0,0 3 0,0 2 0,0-1 0,0-2 0,0 3 0,0-1 0,0-1 0,0-1 0,0 1 0,0 1 0,0-1 0,0-5-8191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4ee73ec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4ee73ec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6e4ee7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6e4ee7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8369f89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68369f89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369f89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369f89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04ee73ec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04ee73ec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8369f89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8369f89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04ee73ec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04ee73ec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6e4ee7f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6e4ee7f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6e4ee7f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6e4ee7f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04ee73ec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04ee73ec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804ee73ec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804ee73ec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55bcc6c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55bcc6c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68369f89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68369f89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955bcc6c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955bcc6c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81baec3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81baec3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55bcc6c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955bcc6c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77ece517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77ece517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68369f89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68369f89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7ece517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77ece517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04ee73ec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04ee73ec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369f89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369f89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77ece517f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77ece517f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68369f89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68369f89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68369f89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68369f89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369f89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369f89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77ece51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77ece51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804ee73ec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804ee73ec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804ee73ec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804ee73ec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804ee73ec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804ee73ec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68369f89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68369f89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955bcc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955bcc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e4ee7f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e4ee7f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955bcc6c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955bcc6c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955a0ae8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955a0ae8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955a0ae8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955a0ae8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77ece517f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77ece517f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955bcc6c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955bcc6c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04ee73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04ee73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804ee73e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804ee73e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04ee73e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04ee73e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047195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047195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7047195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7047195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8369f89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8369f89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231600" y="4761375"/>
            <a:ext cx="230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5" name="Google Shape;235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8" name="Google Shape;238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47" name="Google Shape;247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8" name="Google Shape;258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9" name="Google Shape;259;p51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5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06125" y="4761375"/>
            <a:ext cx="25872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06125" y="4761375"/>
            <a:ext cx="23454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06125" y="4739425"/>
            <a:ext cx="5191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40100" y="4761375"/>
            <a:ext cx="2300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21" Type="http://schemas.openxmlformats.org/officeDocument/2006/relationships/customXml" Target="../ink/ink10.xml"/><Relationship Id="rId34" Type="http://schemas.openxmlformats.org/officeDocument/2006/relationships/image" Target="../media/image25.png"/><Relationship Id="rId7" Type="http://schemas.openxmlformats.org/officeDocument/2006/relationships/customXml" Target="../ink/ink3.xml"/><Relationship Id="rId12" Type="http://schemas.openxmlformats.org/officeDocument/2006/relationships/image" Target="../media/image14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24" Type="http://schemas.openxmlformats.org/officeDocument/2006/relationships/image" Target="../media/image20.png"/><Relationship Id="rId32" Type="http://schemas.openxmlformats.org/officeDocument/2006/relationships/image" Target="../media/image24.png"/><Relationship Id="rId37" Type="http://schemas.openxmlformats.org/officeDocument/2006/relationships/customXml" Target="../ink/ink18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0.png"/><Relationship Id="rId9" Type="http://schemas.openxmlformats.org/officeDocument/2006/relationships/customXml" Target="../ink/ink4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13.xml"/><Relationship Id="rId30" Type="http://schemas.openxmlformats.org/officeDocument/2006/relationships/image" Target="../media/image23.png"/><Relationship Id="rId35" Type="http://schemas.openxmlformats.org/officeDocument/2006/relationships/customXml" Target="../ink/ink17.xml"/><Relationship Id="rId8" Type="http://schemas.openxmlformats.org/officeDocument/2006/relationships/image" Target="../media/image12.png"/><Relationship Id="rId3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9" Type="http://schemas.openxmlformats.org/officeDocument/2006/relationships/customXml" Target="../ink/ink38.xml"/><Relationship Id="rId21" Type="http://schemas.openxmlformats.org/officeDocument/2006/relationships/customXml" Target="../ink/ink29.xml"/><Relationship Id="rId34" Type="http://schemas.openxmlformats.org/officeDocument/2006/relationships/image" Target="../media/image44.png"/><Relationship Id="rId42" Type="http://schemas.openxmlformats.org/officeDocument/2006/relationships/image" Target="../media/image48.png"/><Relationship Id="rId47" Type="http://schemas.openxmlformats.org/officeDocument/2006/relationships/customXml" Target="../ink/ink42.xml"/><Relationship Id="rId50" Type="http://schemas.openxmlformats.org/officeDocument/2006/relationships/image" Target="../media/image52.png"/><Relationship Id="rId7" Type="http://schemas.openxmlformats.org/officeDocument/2006/relationships/customXml" Target="../ink/ink22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5.png"/><Relationship Id="rId29" Type="http://schemas.openxmlformats.org/officeDocument/2006/relationships/customXml" Target="../ink/ink33.xml"/><Relationship Id="rId11" Type="http://schemas.openxmlformats.org/officeDocument/2006/relationships/customXml" Target="../ink/ink24.xml"/><Relationship Id="rId24" Type="http://schemas.openxmlformats.org/officeDocument/2006/relationships/image" Target="../media/image39.png"/><Relationship Id="rId32" Type="http://schemas.openxmlformats.org/officeDocument/2006/relationships/image" Target="../media/image43.png"/><Relationship Id="rId37" Type="http://schemas.openxmlformats.org/officeDocument/2006/relationships/customXml" Target="../ink/ink37.xml"/><Relationship Id="rId40" Type="http://schemas.openxmlformats.org/officeDocument/2006/relationships/image" Target="../media/image47.png"/><Relationship Id="rId45" Type="http://schemas.openxmlformats.org/officeDocument/2006/relationships/customXml" Target="../ink/ink41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41.png"/><Relationship Id="rId36" Type="http://schemas.openxmlformats.org/officeDocument/2006/relationships/image" Target="../media/image45.png"/><Relationship Id="rId49" Type="http://schemas.openxmlformats.org/officeDocument/2006/relationships/customXml" Target="../ink/ink43.xml"/><Relationship Id="rId10" Type="http://schemas.openxmlformats.org/officeDocument/2006/relationships/image" Target="../media/image32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4" Type="http://schemas.openxmlformats.org/officeDocument/2006/relationships/image" Target="../media/image49.png"/><Relationship Id="rId4" Type="http://schemas.openxmlformats.org/officeDocument/2006/relationships/image" Target="../media/image29.png"/><Relationship Id="rId9" Type="http://schemas.openxmlformats.org/officeDocument/2006/relationships/customXml" Target="../ink/ink23.xml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customXml" Target="../ink/ink32.xml"/><Relationship Id="rId30" Type="http://schemas.openxmlformats.org/officeDocument/2006/relationships/image" Target="../media/image42.png"/><Relationship Id="rId35" Type="http://schemas.openxmlformats.org/officeDocument/2006/relationships/customXml" Target="../ink/ink36.xml"/><Relationship Id="rId43" Type="http://schemas.openxmlformats.org/officeDocument/2006/relationships/customXml" Target="../ink/ink40.xml"/><Relationship Id="rId48" Type="http://schemas.openxmlformats.org/officeDocument/2006/relationships/image" Target="../media/image51.png"/><Relationship Id="rId8" Type="http://schemas.openxmlformats.org/officeDocument/2006/relationships/image" Target="../media/image31.png"/><Relationship Id="rId3" Type="http://schemas.openxmlformats.org/officeDocument/2006/relationships/customXml" Target="../ink/ink20.xml"/><Relationship Id="rId12" Type="http://schemas.openxmlformats.org/officeDocument/2006/relationships/image" Target="../media/image33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38" Type="http://schemas.openxmlformats.org/officeDocument/2006/relationships/image" Target="../media/image46.png"/><Relationship Id="rId46" Type="http://schemas.openxmlformats.org/officeDocument/2006/relationships/image" Target="../media/image50.png"/><Relationship Id="rId20" Type="http://schemas.openxmlformats.org/officeDocument/2006/relationships/image" Target="../media/image37.png"/><Relationship Id="rId41" Type="http://schemas.openxmlformats.org/officeDocument/2006/relationships/customXml" Target="../ink/ink3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8.xm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9" Type="http://schemas.openxmlformats.org/officeDocument/2006/relationships/customXml" Target="../ink/ink61.xml"/><Relationship Id="rId21" Type="http://schemas.openxmlformats.org/officeDocument/2006/relationships/customXml" Target="../ink/ink52.xml"/><Relationship Id="rId34" Type="http://schemas.openxmlformats.org/officeDocument/2006/relationships/image" Target="../media/image66.png"/><Relationship Id="rId42" Type="http://schemas.openxmlformats.org/officeDocument/2006/relationships/image" Target="../media/image70.png"/><Relationship Id="rId47" Type="http://schemas.openxmlformats.org/officeDocument/2006/relationships/customXml" Target="../ink/ink65.xml"/><Relationship Id="rId7" Type="http://schemas.openxmlformats.org/officeDocument/2006/relationships/customXml" Target="../ink/ink45.xm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8.png"/><Relationship Id="rId29" Type="http://schemas.openxmlformats.org/officeDocument/2006/relationships/customXml" Target="../ink/ink5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11" Type="http://schemas.openxmlformats.org/officeDocument/2006/relationships/customXml" Target="../ink/ink47.xml"/><Relationship Id="rId24" Type="http://schemas.openxmlformats.org/officeDocument/2006/relationships/image" Target="../media/image62.png"/><Relationship Id="rId32" Type="http://schemas.openxmlformats.org/officeDocument/2006/relationships/image" Target="../media/image65.png"/><Relationship Id="rId37" Type="http://schemas.openxmlformats.org/officeDocument/2006/relationships/customXml" Target="../ink/ink60.xml"/><Relationship Id="rId40" Type="http://schemas.openxmlformats.org/officeDocument/2006/relationships/image" Target="../media/image69.png"/><Relationship Id="rId45" Type="http://schemas.openxmlformats.org/officeDocument/2006/relationships/customXml" Target="../ink/ink64.xml"/><Relationship Id="rId5" Type="http://schemas.openxmlformats.org/officeDocument/2006/relationships/customXml" Target="../ink/ink44.xml"/><Relationship Id="rId15" Type="http://schemas.openxmlformats.org/officeDocument/2006/relationships/customXml" Target="../ink/ink49.xml"/><Relationship Id="rId23" Type="http://schemas.openxmlformats.org/officeDocument/2006/relationships/customXml" Target="../ink/ink53.xml"/><Relationship Id="rId28" Type="http://schemas.openxmlformats.org/officeDocument/2006/relationships/image" Target="../media/image20.png"/><Relationship Id="rId36" Type="http://schemas.openxmlformats.org/officeDocument/2006/relationships/image" Target="../media/image67.png"/><Relationship Id="rId10" Type="http://schemas.openxmlformats.org/officeDocument/2006/relationships/image" Target="../media/image55.png"/><Relationship Id="rId19" Type="http://schemas.openxmlformats.org/officeDocument/2006/relationships/customXml" Target="../ink/ink51.xml"/><Relationship Id="rId31" Type="http://schemas.openxmlformats.org/officeDocument/2006/relationships/customXml" Target="../ink/ink57.xml"/><Relationship Id="rId44" Type="http://schemas.openxmlformats.org/officeDocument/2006/relationships/image" Target="../media/image71.png"/><Relationship Id="rId4" Type="http://schemas.openxmlformats.org/officeDocument/2006/relationships/hyperlink" Target="https://developer.android.com/guide/components/fundamentals.html#Components" TargetMode="External"/><Relationship Id="rId9" Type="http://schemas.openxmlformats.org/officeDocument/2006/relationships/customXml" Target="../ink/ink46.xml"/><Relationship Id="rId14" Type="http://schemas.openxmlformats.org/officeDocument/2006/relationships/image" Target="../media/image57.png"/><Relationship Id="rId22" Type="http://schemas.openxmlformats.org/officeDocument/2006/relationships/image" Target="../media/image61.png"/><Relationship Id="rId27" Type="http://schemas.openxmlformats.org/officeDocument/2006/relationships/customXml" Target="../ink/ink55.xml"/><Relationship Id="rId30" Type="http://schemas.openxmlformats.org/officeDocument/2006/relationships/image" Target="../media/image64.png"/><Relationship Id="rId35" Type="http://schemas.openxmlformats.org/officeDocument/2006/relationships/customXml" Target="../ink/ink59.xml"/><Relationship Id="rId43" Type="http://schemas.openxmlformats.org/officeDocument/2006/relationships/customXml" Target="../ink/ink63.xml"/><Relationship Id="rId48" Type="http://schemas.openxmlformats.org/officeDocument/2006/relationships/image" Target="../media/image73.png"/><Relationship Id="rId8" Type="http://schemas.openxmlformats.org/officeDocument/2006/relationships/image" Target="../media/image54.png"/><Relationship Id="rId3" Type="http://schemas.openxmlformats.org/officeDocument/2006/relationships/hyperlink" Target="https://developer.android.com/reference/android/content/Intent.html" TargetMode="External"/><Relationship Id="rId12" Type="http://schemas.openxmlformats.org/officeDocument/2006/relationships/image" Target="../media/image56.png"/><Relationship Id="rId17" Type="http://schemas.openxmlformats.org/officeDocument/2006/relationships/customXml" Target="../ink/ink50.xml"/><Relationship Id="rId25" Type="http://schemas.openxmlformats.org/officeDocument/2006/relationships/customXml" Target="../ink/ink54.xml"/><Relationship Id="rId33" Type="http://schemas.openxmlformats.org/officeDocument/2006/relationships/customXml" Target="../ink/ink58.xml"/><Relationship Id="rId38" Type="http://schemas.openxmlformats.org/officeDocument/2006/relationships/image" Target="../media/image68.png"/><Relationship Id="rId46" Type="http://schemas.openxmlformats.org/officeDocument/2006/relationships/image" Target="../media/image72.png"/><Relationship Id="rId20" Type="http://schemas.openxmlformats.org/officeDocument/2006/relationships/image" Target="../media/image60.png"/><Relationship Id="rId41" Type="http://schemas.openxmlformats.org/officeDocument/2006/relationships/customXml" Target="../ink/ink6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7.xml"/><Relationship Id="rId21" Type="http://schemas.openxmlformats.org/officeDocument/2006/relationships/image" Target="../media/image82.png"/><Relationship Id="rId42" Type="http://schemas.openxmlformats.org/officeDocument/2006/relationships/customXml" Target="../ink/ink85.xml"/><Relationship Id="rId47" Type="http://schemas.openxmlformats.org/officeDocument/2006/relationships/image" Target="../media/image95.png"/><Relationship Id="rId63" Type="http://schemas.openxmlformats.org/officeDocument/2006/relationships/image" Target="../media/image103.png"/><Relationship Id="rId68" Type="http://schemas.openxmlformats.org/officeDocument/2006/relationships/customXml" Target="../ink/ink98.xml"/><Relationship Id="rId84" Type="http://schemas.openxmlformats.org/officeDocument/2006/relationships/image" Target="../media/image111.png"/><Relationship Id="rId89" Type="http://schemas.openxmlformats.org/officeDocument/2006/relationships/customXml" Target="../ink/ink109.xml"/><Relationship Id="rId16" Type="http://schemas.openxmlformats.org/officeDocument/2006/relationships/customXml" Target="../ink/ink72.xml"/><Relationship Id="rId11" Type="http://schemas.openxmlformats.org/officeDocument/2006/relationships/image" Target="../media/image77.png"/><Relationship Id="rId32" Type="http://schemas.openxmlformats.org/officeDocument/2006/relationships/customXml" Target="../ink/ink80.xml"/><Relationship Id="rId37" Type="http://schemas.openxmlformats.org/officeDocument/2006/relationships/image" Target="../media/image90.png"/><Relationship Id="rId53" Type="http://schemas.openxmlformats.org/officeDocument/2006/relationships/image" Target="../media/image98.png"/><Relationship Id="rId58" Type="http://schemas.openxmlformats.org/officeDocument/2006/relationships/customXml" Target="../ink/ink93.xml"/><Relationship Id="rId74" Type="http://schemas.openxmlformats.org/officeDocument/2006/relationships/customXml" Target="../ink/ink101.xml"/><Relationship Id="rId79" Type="http://schemas.openxmlformats.org/officeDocument/2006/relationships/image" Target="../media/image109.png"/><Relationship Id="rId102" Type="http://schemas.openxmlformats.org/officeDocument/2006/relationships/image" Target="../media/image120.png"/><Relationship Id="rId5" Type="http://schemas.openxmlformats.org/officeDocument/2006/relationships/image" Target="../media/image74.png"/><Relationship Id="rId90" Type="http://schemas.openxmlformats.org/officeDocument/2006/relationships/image" Target="../media/image114.png"/><Relationship Id="rId95" Type="http://schemas.openxmlformats.org/officeDocument/2006/relationships/customXml" Target="../ink/ink112.xml"/><Relationship Id="rId22" Type="http://schemas.openxmlformats.org/officeDocument/2006/relationships/customXml" Target="../ink/ink75.xml"/><Relationship Id="rId27" Type="http://schemas.openxmlformats.org/officeDocument/2006/relationships/image" Target="../media/image85.png"/><Relationship Id="rId43" Type="http://schemas.openxmlformats.org/officeDocument/2006/relationships/image" Target="../media/image93.png"/><Relationship Id="rId48" Type="http://schemas.openxmlformats.org/officeDocument/2006/relationships/customXml" Target="../ink/ink88.xml"/><Relationship Id="rId64" Type="http://schemas.openxmlformats.org/officeDocument/2006/relationships/customXml" Target="../ink/ink96.xml"/><Relationship Id="rId69" Type="http://schemas.openxmlformats.org/officeDocument/2006/relationships/image" Target="../media/image106.png"/><Relationship Id="rId80" Type="http://schemas.openxmlformats.org/officeDocument/2006/relationships/customXml" Target="../ink/ink104.xml"/><Relationship Id="rId85" Type="http://schemas.openxmlformats.org/officeDocument/2006/relationships/customXml" Target="../ink/ink107.xml"/><Relationship Id="rId12" Type="http://schemas.openxmlformats.org/officeDocument/2006/relationships/customXml" Target="../ink/ink70.xml"/><Relationship Id="rId17" Type="http://schemas.openxmlformats.org/officeDocument/2006/relationships/image" Target="../media/image80.png"/><Relationship Id="rId33" Type="http://schemas.openxmlformats.org/officeDocument/2006/relationships/image" Target="../media/image88.png"/><Relationship Id="rId38" Type="http://schemas.openxmlformats.org/officeDocument/2006/relationships/customXml" Target="../ink/ink83.xml"/><Relationship Id="rId59" Type="http://schemas.openxmlformats.org/officeDocument/2006/relationships/image" Target="../media/image101.png"/><Relationship Id="rId103" Type="http://schemas.openxmlformats.org/officeDocument/2006/relationships/customXml" Target="../ink/ink116.xml"/><Relationship Id="rId20" Type="http://schemas.openxmlformats.org/officeDocument/2006/relationships/customXml" Target="../ink/ink74.xml"/><Relationship Id="rId41" Type="http://schemas.openxmlformats.org/officeDocument/2006/relationships/image" Target="../media/image92.png"/><Relationship Id="rId54" Type="http://schemas.openxmlformats.org/officeDocument/2006/relationships/customXml" Target="../ink/ink91.xml"/><Relationship Id="rId62" Type="http://schemas.openxmlformats.org/officeDocument/2006/relationships/customXml" Target="../ink/ink95.xml"/><Relationship Id="rId70" Type="http://schemas.openxmlformats.org/officeDocument/2006/relationships/customXml" Target="../ink/ink99.xml"/><Relationship Id="rId75" Type="http://schemas.openxmlformats.org/officeDocument/2006/relationships/image" Target="../media/image108.png"/><Relationship Id="rId83" Type="http://schemas.openxmlformats.org/officeDocument/2006/relationships/customXml" Target="../ink/ink106.xml"/><Relationship Id="rId88" Type="http://schemas.openxmlformats.org/officeDocument/2006/relationships/image" Target="../media/image113.png"/><Relationship Id="rId91" Type="http://schemas.openxmlformats.org/officeDocument/2006/relationships/customXml" Target="../ink/ink110.xml"/><Relationship Id="rId96" Type="http://schemas.openxmlformats.org/officeDocument/2006/relationships/image" Target="../media/image117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7.xml"/><Relationship Id="rId15" Type="http://schemas.openxmlformats.org/officeDocument/2006/relationships/image" Target="../media/image79.png"/><Relationship Id="rId23" Type="http://schemas.openxmlformats.org/officeDocument/2006/relationships/image" Target="../media/image83.png"/><Relationship Id="rId28" Type="http://schemas.openxmlformats.org/officeDocument/2006/relationships/customXml" Target="../ink/ink78.xml"/><Relationship Id="rId36" Type="http://schemas.openxmlformats.org/officeDocument/2006/relationships/customXml" Target="../ink/ink82.xml"/><Relationship Id="rId49" Type="http://schemas.openxmlformats.org/officeDocument/2006/relationships/image" Target="../media/image96.png"/><Relationship Id="rId57" Type="http://schemas.openxmlformats.org/officeDocument/2006/relationships/image" Target="../media/image100.png"/><Relationship Id="rId106" Type="http://schemas.openxmlformats.org/officeDocument/2006/relationships/image" Target="../media/image122.png"/><Relationship Id="rId10" Type="http://schemas.openxmlformats.org/officeDocument/2006/relationships/customXml" Target="../ink/ink69.xml"/><Relationship Id="rId31" Type="http://schemas.openxmlformats.org/officeDocument/2006/relationships/image" Target="../media/image87.png"/><Relationship Id="rId44" Type="http://schemas.openxmlformats.org/officeDocument/2006/relationships/customXml" Target="../ink/ink86.xml"/><Relationship Id="rId52" Type="http://schemas.openxmlformats.org/officeDocument/2006/relationships/customXml" Target="../ink/ink90.xml"/><Relationship Id="rId60" Type="http://schemas.openxmlformats.org/officeDocument/2006/relationships/customXml" Target="../ink/ink94.xml"/><Relationship Id="rId65" Type="http://schemas.openxmlformats.org/officeDocument/2006/relationships/image" Target="../media/image104.png"/><Relationship Id="rId73" Type="http://schemas.openxmlformats.org/officeDocument/2006/relationships/image" Target="../media/image42.png"/><Relationship Id="rId78" Type="http://schemas.openxmlformats.org/officeDocument/2006/relationships/customXml" Target="../ink/ink103.xml"/><Relationship Id="rId81" Type="http://schemas.openxmlformats.org/officeDocument/2006/relationships/image" Target="../media/image110.png"/><Relationship Id="rId86" Type="http://schemas.openxmlformats.org/officeDocument/2006/relationships/image" Target="../media/image112.png"/><Relationship Id="rId94" Type="http://schemas.openxmlformats.org/officeDocument/2006/relationships/image" Target="../media/image116.png"/><Relationship Id="rId99" Type="http://schemas.openxmlformats.org/officeDocument/2006/relationships/customXml" Target="../ink/ink114.xml"/><Relationship Id="rId101" Type="http://schemas.openxmlformats.org/officeDocument/2006/relationships/customXml" Target="../ink/ink115.xml"/><Relationship Id="rId4" Type="http://schemas.openxmlformats.org/officeDocument/2006/relationships/customXml" Target="../ink/ink66.xml"/><Relationship Id="rId9" Type="http://schemas.openxmlformats.org/officeDocument/2006/relationships/image" Target="../media/image76.png"/><Relationship Id="rId13" Type="http://schemas.openxmlformats.org/officeDocument/2006/relationships/image" Target="../media/image78.png"/><Relationship Id="rId18" Type="http://schemas.openxmlformats.org/officeDocument/2006/relationships/customXml" Target="../ink/ink73.xml"/><Relationship Id="rId39" Type="http://schemas.openxmlformats.org/officeDocument/2006/relationships/image" Target="../media/image91.png"/><Relationship Id="rId34" Type="http://schemas.openxmlformats.org/officeDocument/2006/relationships/customXml" Target="../ink/ink81.xml"/><Relationship Id="rId50" Type="http://schemas.openxmlformats.org/officeDocument/2006/relationships/customXml" Target="../ink/ink89.xml"/><Relationship Id="rId55" Type="http://schemas.openxmlformats.org/officeDocument/2006/relationships/image" Target="../media/image99.png"/><Relationship Id="rId76" Type="http://schemas.openxmlformats.org/officeDocument/2006/relationships/customXml" Target="../ink/ink102.xml"/><Relationship Id="rId97" Type="http://schemas.openxmlformats.org/officeDocument/2006/relationships/customXml" Target="../ink/ink113.xml"/><Relationship Id="rId104" Type="http://schemas.openxmlformats.org/officeDocument/2006/relationships/image" Target="../media/image121.png"/><Relationship Id="rId7" Type="http://schemas.openxmlformats.org/officeDocument/2006/relationships/image" Target="../media/image75.png"/><Relationship Id="rId71" Type="http://schemas.openxmlformats.org/officeDocument/2006/relationships/image" Target="../media/image107.png"/><Relationship Id="rId92" Type="http://schemas.openxmlformats.org/officeDocument/2006/relationships/image" Target="../media/image115.png"/><Relationship Id="rId2" Type="http://schemas.openxmlformats.org/officeDocument/2006/relationships/notesSlide" Target="../notesSlides/notesSlide22.xml"/><Relationship Id="rId29" Type="http://schemas.openxmlformats.org/officeDocument/2006/relationships/image" Target="../media/image86.png"/><Relationship Id="rId24" Type="http://schemas.openxmlformats.org/officeDocument/2006/relationships/customXml" Target="../ink/ink76.xml"/><Relationship Id="rId40" Type="http://schemas.openxmlformats.org/officeDocument/2006/relationships/customXml" Target="../ink/ink84.xml"/><Relationship Id="rId45" Type="http://schemas.openxmlformats.org/officeDocument/2006/relationships/image" Target="../media/image94.png"/><Relationship Id="rId66" Type="http://schemas.openxmlformats.org/officeDocument/2006/relationships/customXml" Target="../ink/ink97.xml"/><Relationship Id="rId87" Type="http://schemas.openxmlformats.org/officeDocument/2006/relationships/customXml" Target="../ink/ink108.xml"/><Relationship Id="rId61" Type="http://schemas.openxmlformats.org/officeDocument/2006/relationships/image" Target="../media/image102.png"/><Relationship Id="rId82" Type="http://schemas.openxmlformats.org/officeDocument/2006/relationships/customXml" Target="../ink/ink105.xml"/><Relationship Id="rId19" Type="http://schemas.openxmlformats.org/officeDocument/2006/relationships/image" Target="../media/image81.png"/><Relationship Id="rId14" Type="http://schemas.openxmlformats.org/officeDocument/2006/relationships/customXml" Target="../ink/ink71.xml"/><Relationship Id="rId30" Type="http://schemas.openxmlformats.org/officeDocument/2006/relationships/customXml" Target="../ink/ink79.xml"/><Relationship Id="rId35" Type="http://schemas.openxmlformats.org/officeDocument/2006/relationships/image" Target="../media/image89.png"/><Relationship Id="rId56" Type="http://schemas.openxmlformats.org/officeDocument/2006/relationships/customXml" Target="../ink/ink92.xml"/><Relationship Id="rId77" Type="http://schemas.openxmlformats.org/officeDocument/2006/relationships/image" Target="../media/image20.png"/><Relationship Id="rId100" Type="http://schemas.openxmlformats.org/officeDocument/2006/relationships/image" Target="../media/image119.png"/><Relationship Id="rId105" Type="http://schemas.openxmlformats.org/officeDocument/2006/relationships/customXml" Target="../ink/ink117.xml"/><Relationship Id="rId8" Type="http://schemas.openxmlformats.org/officeDocument/2006/relationships/customXml" Target="../ink/ink68.xml"/><Relationship Id="rId51" Type="http://schemas.openxmlformats.org/officeDocument/2006/relationships/image" Target="../media/image97.png"/><Relationship Id="rId72" Type="http://schemas.openxmlformats.org/officeDocument/2006/relationships/customXml" Target="../ink/ink100.xml"/><Relationship Id="rId93" Type="http://schemas.openxmlformats.org/officeDocument/2006/relationships/customXml" Target="../ink/ink111.xml"/><Relationship Id="rId98" Type="http://schemas.openxmlformats.org/officeDocument/2006/relationships/image" Target="../media/image118.png"/><Relationship Id="rId3" Type="http://schemas.openxmlformats.org/officeDocument/2006/relationships/hyperlink" Target="https://developer.android.com/reference/android/app/Activity.html#startActivity(android.content.Intent)" TargetMode="External"/><Relationship Id="rId25" Type="http://schemas.openxmlformats.org/officeDocument/2006/relationships/image" Target="../media/image84.png"/><Relationship Id="rId46" Type="http://schemas.openxmlformats.org/officeDocument/2006/relationships/customXml" Target="../ink/ink87.xml"/><Relationship Id="rId67" Type="http://schemas.openxmlformats.org/officeDocument/2006/relationships/image" Target="../media/image10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startActivity(android.content.Intent)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3.xml"/><Relationship Id="rId18" Type="http://schemas.openxmlformats.org/officeDocument/2006/relationships/image" Target="../media/image130.png"/><Relationship Id="rId26" Type="http://schemas.openxmlformats.org/officeDocument/2006/relationships/image" Target="../media/image134.png"/><Relationship Id="rId39" Type="http://schemas.openxmlformats.org/officeDocument/2006/relationships/customXml" Target="../ink/ink136.xml"/><Relationship Id="rId21" Type="http://schemas.openxmlformats.org/officeDocument/2006/relationships/customXml" Target="../ink/ink127.xml"/><Relationship Id="rId34" Type="http://schemas.openxmlformats.org/officeDocument/2006/relationships/image" Target="../media/image138.png"/><Relationship Id="rId42" Type="http://schemas.openxmlformats.org/officeDocument/2006/relationships/image" Target="../media/image142.png"/><Relationship Id="rId47" Type="http://schemas.openxmlformats.org/officeDocument/2006/relationships/customXml" Target="../ink/ink140.xml"/><Relationship Id="rId50" Type="http://schemas.openxmlformats.org/officeDocument/2006/relationships/image" Target="../media/image145.png"/><Relationship Id="rId55" Type="http://schemas.openxmlformats.org/officeDocument/2006/relationships/customXml" Target="../ink/ink144.xml"/><Relationship Id="rId7" Type="http://schemas.openxmlformats.org/officeDocument/2006/relationships/customXml" Target="../ink/ink120.xm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29.png"/><Relationship Id="rId29" Type="http://schemas.openxmlformats.org/officeDocument/2006/relationships/customXml" Target="../ink/ink131.xml"/><Relationship Id="rId11" Type="http://schemas.openxmlformats.org/officeDocument/2006/relationships/customXml" Target="../ink/ink122.xml"/><Relationship Id="rId24" Type="http://schemas.openxmlformats.org/officeDocument/2006/relationships/image" Target="../media/image133.png"/><Relationship Id="rId32" Type="http://schemas.openxmlformats.org/officeDocument/2006/relationships/image" Target="../media/image137.png"/><Relationship Id="rId37" Type="http://schemas.openxmlformats.org/officeDocument/2006/relationships/customXml" Target="../ink/ink135.xml"/><Relationship Id="rId40" Type="http://schemas.openxmlformats.org/officeDocument/2006/relationships/image" Target="../media/image141.png"/><Relationship Id="rId45" Type="http://schemas.openxmlformats.org/officeDocument/2006/relationships/customXml" Target="../ink/ink139.xml"/><Relationship Id="rId53" Type="http://schemas.openxmlformats.org/officeDocument/2006/relationships/customXml" Target="../ink/ink143.xml"/><Relationship Id="rId5" Type="http://schemas.openxmlformats.org/officeDocument/2006/relationships/customXml" Target="../ink/ink119.xml"/><Relationship Id="rId10" Type="http://schemas.openxmlformats.org/officeDocument/2006/relationships/image" Target="../media/image126.png"/><Relationship Id="rId19" Type="http://schemas.openxmlformats.org/officeDocument/2006/relationships/customXml" Target="../ink/ink126.xml"/><Relationship Id="rId31" Type="http://schemas.openxmlformats.org/officeDocument/2006/relationships/customXml" Target="../ink/ink132.xml"/><Relationship Id="rId44" Type="http://schemas.openxmlformats.org/officeDocument/2006/relationships/image" Target="../media/image143.png"/><Relationship Id="rId52" Type="http://schemas.openxmlformats.org/officeDocument/2006/relationships/image" Target="../media/image146.png"/><Relationship Id="rId4" Type="http://schemas.openxmlformats.org/officeDocument/2006/relationships/image" Target="../media/image123.png"/><Relationship Id="rId9" Type="http://schemas.openxmlformats.org/officeDocument/2006/relationships/customXml" Target="../ink/ink121.xml"/><Relationship Id="rId14" Type="http://schemas.openxmlformats.org/officeDocument/2006/relationships/image" Target="../media/image128.png"/><Relationship Id="rId22" Type="http://schemas.openxmlformats.org/officeDocument/2006/relationships/image" Target="../media/image132.png"/><Relationship Id="rId27" Type="http://schemas.openxmlformats.org/officeDocument/2006/relationships/customXml" Target="../ink/ink130.xml"/><Relationship Id="rId30" Type="http://schemas.openxmlformats.org/officeDocument/2006/relationships/image" Target="../media/image136.png"/><Relationship Id="rId35" Type="http://schemas.openxmlformats.org/officeDocument/2006/relationships/customXml" Target="../ink/ink134.xml"/><Relationship Id="rId43" Type="http://schemas.openxmlformats.org/officeDocument/2006/relationships/customXml" Target="../ink/ink138.xml"/><Relationship Id="rId48" Type="http://schemas.openxmlformats.org/officeDocument/2006/relationships/image" Target="../media/image42.png"/><Relationship Id="rId56" Type="http://schemas.openxmlformats.org/officeDocument/2006/relationships/image" Target="../media/image20.png"/><Relationship Id="rId8" Type="http://schemas.openxmlformats.org/officeDocument/2006/relationships/image" Target="../media/image125.png"/><Relationship Id="rId51" Type="http://schemas.openxmlformats.org/officeDocument/2006/relationships/customXml" Target="../ink/ink142.xml"/><Relationship Id="rId3" Type="http://schemas.openxmlformats.org/officeDocument/2006/relationships/customXml" Target="../ink/ink118.xml"/><Relationship Id="rId12" Type="http://schemas.openxmlformats.org/officeDocument/2006/relationships/image" Target="../media/image127.png"/><Relationship Id="rId17" Type="http://schemas.openxmlformats.org/officeDocument/2006/relationships/customXml" Target="../ink/ink125.xml"/><Relationship Id="rId25" Type="http://schemas.openxmlformats.org/officeDocument/2006/relationships/customXml" Target="../ink/ink129.xml"/><Relationship Id="rId33" Type="http://schemas.openxmlformats.org/officeDocument/2006/relationships/customXml" Target="../ink/ink133.xml"/><Relationship Id="rId38" Type="http://schemas.openxmlformats.org/officeDocument/2006/relationships/image" Target="../media/image140.png"/><Relationship Id="rId46" Type="http://schemas.openxmlformats.org/officeDocument/2006/relationships/image" Target="../media/image144.png"/><Relationship Id="rId20" Type="http://schemas.openxmlformats.org/officeDocument/2006/relationships/image" Target="../media/image131.png"/><Relationship Id="rId41" Type="http://schemas.openxmlformats.org/officeDocument/2006/relationships/customXml" Target="../ink/ink137.xml"/><Relationship Id="rId54" Type="http://schemas.openxmlformats.org/officeDocument/2006/relationships/image" Target="../media/image147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24.png"/><Relationship Id="rId15" Type="http://schemas.openxmlformats.org/officeDocument/2006/relationships/customXml" Target="../ink/ink124.xml"/><Relationship Id="rId23" Type="http://schemas.openxmlformats.org/officeDocument/2006/relationships/customXml" Target="../ink/ink128.xml"/><Relationship Id="rId28" Type="http://schemas.openxmlformats.org/officeDocument/2006/relationships/image" Target="../media/image135.png"/><Relationship Id="rId36" Type="http://schemas.openxmlformats.org/officeDocument/2006/relationships/image" Target="../media/image139.png"/><Relationship Id="rId49" Type="http://schemas.openxmlformats.org/officeDocument/2006/relationships/customXml" Target="../ink/ink14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s/Bundle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7.xml"/><Relationship Id="rId21" Type="http://schemas.openxmlformats.org/officeDocument/2006/relationships/image" Target="../media/image157.png"/><Relationship Id="rId42" Type="http://schemas.openxmlformats.org/officeDocument/2006/relationships/customXml" Target="../ink/ink165.xml"/><Relationship Id="rId47" Type="http://schemas.openxmlformats.org/officeDocument/2006/relationships/image" Target="../media/image170.png"/><Relationship Id="rId63" Type="http://schemas.openxmlformats.org/officeDocument/2006/relationships/customXml" Target="../ink/ink176.xml"/><Relationship Id="rId68" Type="http://schemas.openxmlformats.org/officeDocument/2006/relationships/customXml" Target="../ink/ink179.xml"/><Relationship Id="rId84" Type="http://schemas.openxmlformats.org/officeDocument/2006/relationships/customXml" Target="../ink/ink187.xml"/><Relationship Id="rId89" Type="http://schemas.openxmlformats.org/officeDocument/2006/relationships/image" Target="../media/image190.png"/><Relationship Id="rId16" Type="http://schemas.openxmlformats.org/officeDocument/2006/relationships/customXml" Target="../ink/ink152.xml"/><Relationship Id="rId11" Type="http://schemas.openxmlformats.org/officeDocument/2006/relationships/image" Target="../media/image152.png"/><Relationship Id="rId32" Type="http://schemas.openxmlformats.org/officeDocument/2006/relationships/customXml" Target="../ink/ink160.xml"/><Relationship Id="rId37" Type="http://schemas.openxmlformats.org/officeDocument/2006/relationships/image" Target="../media/image165.png"/><Relationship Id="rId53" Type="http://schemas.openxmlformats.org/officeDocument/2006/relationships/image" Target="../media/image173.png"/><Relationship Id="rId58" Type="http://schemas.openxmlformats.org/officeDocument/2006/relationships/image" Target="../media/image175.png"/><Relationship Id="rId74" Type="http://schemas.openxmlformats.org/officeDocument/2006/relationships/customXml" Target="../ink/ink182.xml"/><Relationship Id="rId79" Type="http://schemas.openxmlformats.org/officeDocument/2006/relationships/image" Target="../media/image185.png"/><Relationship Id="rId5" Type="http://schemas.openxmlformats.org/officeDocument/2006/relationships/image" Target="../media/image149.png"/><Relationship Id="rId14" Type="http://schemas.openxmlformats.org/officeDocument/2006/relationships/customXml" Target="../ink/ink151.xml"/><Relationship Id="rId22" Type="http://schemas.openxmlformats.org/officeDocument/2006/relationships/customXml" Target="../ink/ink155.xml"/><Relationship Id="rId27" Type="http://schemas.openxmlformats.org/officeDocument/2006/relationships/image" Target="../media/image160.png"/><Relationship Id="rId30" Type="http://schemas.openxmlformats.org/officeDocument/2006/relationships/customXml" Target="../ink/ink159.xml"/><Relationship Id="rId35" Type="http://schemas.openxmlformats.org/officeDocument/2006/relationships/image" Target="../media/image164.png"/><Relationship Id="rId43" Type="http://schemas.openxmlformats.org/officeDocument/2006/relationships/image" Target="../media/image168.png"/><Relationship Id="rId48" Type="http://schemas.openxmlformats.org/officeDocument/2006/relationships/customXml" Target="../ink/ink168.xml"/><Relationship Id="rId56" Type="http://schemas.openxmlformats.org/officeDocument/2006/relationships/image" Target="../media/image174.png"/><Relationship Id="rId64" Type="http://schemas.openxmlformats.org/officeDocument/2006/relationships/customXml" Target="../ink/ink177.xml"/><Relationship Id="rId69" Type="http://schemas.openxmlformats.org/officeDocument/2006/relationships/image" Target="../media/image180.png"/><Relationship Id="rId77" Type="http://schemas.openxmlformats.org/officeDocument/2006/relationships/image" Target="../media/image184.png"/><Relationship Id="rId8" Type="http://schemas.openxmlformats.org/officeDocument/2006/relationships/customXml" Target="../ink/ink148.xml"/><Relationship Id="rId51" Type="http://schemas.openxmlformats.org/officeDocument/2006/relationships/image" Target="../media/image172.png"/><Relationship Id="rId72" Type="http://schemas.openxmlformats.org/officeDocument/2006/relationships/customXml" Target="../ink/ink181.xml"/><Relationship Id="rId80" Type="http://schemas.openxmlformats.org/officeDocument/2006/relationships/customXml" Target="../ink/ink185.xml"/><Relationship Id="rId85" Type="http://schemas.openxmlformats.org/officeDocument/2006/relationships/image" Target="../media/image188.png"/><Relationship Id="rId3" Type="http://schemas.openxmlformats.org/officeDocument/2006/relationships/hyperlink" Target="http://developer.android.com/reference/android/content/Intent.html" TargetMode="External"/><Relationship Id="rId12" Type="http://schemas.openxmlformats.org/officeDocument/2006/relationships/customXml" Target="../ink/ink150.xml"/><Relationship Id="rId17" Type="http://schemas.openxmlformats.org/officeDocument/2006/relationships/image" Target="../media/image155.png"/><Relationship Id="rId25" Type="http://schemas.openxmlformats.org/officeDocument/2006/relationships/image" Target="../media/image159.png"/><Relationship Id="rId33" Type="http://schemas.openxmlformats.org/officeDocument/2006/relationships/image" Target="../media/image163.png"/><Relationship Id="rId38" Type="http://schemas.openxmlformats.org/officeDocument/2006/relationships/customXml" Target="../ink/ink163.xml"/><Relationship Id="rId46" Type="http://schemas.openxmlformats.org/officeDocument/2006/relationships/customXml" Target="../ink/ink167.xml"/><Relationship Id="rId59" Type="http://schemas.openxmlformats.org/officeDocument/2006/relationships/customXml" Target="../ink/ink174.xml"/><Relationship Id="rId67" Type="http://schemas.openxmlformats.org/officeDocument/2006/relationships/image" Target="../media/image179.png"/><Relationship Id="rId20" Type="http://schemas.openxmlformats.org/officeDocument/2006/relationships/customXml" Target="../ink/ink154.xml"/><Relationship Id="rId41" Type="http://schemas.openxmlformats.org/officeDocument/2006/relationships/image" Target="../media/image167.png"/><Relationship Id="rId54" Type="http://schemas.openxmlformats.org/officeDocument/2006/relationships/customXml" Target="../ink/ink171.xml"/><Relationship Id="rId62" Type="http://schemas.openxmlformats.org/officeDocument/2006/relationships/image" Target="../media/image177.png"/><Relationship Id="rId70" Type="http://schemas.openxmlformats.org/officeDocument/2006/relationships/customXml" Target="../ink/ink180.xml"/><Relationship Id="rId75" Type="http://schemas.openxmlformats.org/officeDocument/2006/relationships/image" Target="../media/image183.png"/><Relationship Id="rId83" Type="http://schemas.openxmlformats.org/officeDocument/2006/relationships/image" Target="../media/image187.png"/><Relationship Id="rId88" Type="http://schemas.openxmlformats.org/officeDocument/2006/relationships/customXml" Target="../ink/ink18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47.xml"/><Relationship Id="rId15" Type="http://schemas.openxmlformats.org/officeDocument/2006/relationships/image" Target="../media/image154.png"/><Relationship Id="rId23" Type="http://schemas.openxmlformats.org/officeDocument/2006/relationships/image" Target="../media/image158.png"/><Relationship Id="rId28" Type="http://schemas.openxmlformats.org/officeDocument/2006/relationships/customXml" Target="../ink/ink158.xml"/><Relationship Id="rId36" Type="http://schemas.openxmlformats.org/officeDocument/2006/relationships/customXml" Target="../ink/ink162.xml"/><Relationship Id="rId49" Type="http://schemas.openxmlformats.org/officeDocument/2006/relationships/image" Target="../media/image171.png"/><Relationship Id="rId57" Type="http://schemas.openxmlformats.org/officeDocument/2006/relationships/customXml" Target="../ink/ink173.xml"/><Relationship Id="rId10" Type="http://schemas.openxmlformats.org/officeDocument/2006/relationships/customXml" Target="../ink/ink149.xml"/><Relationship Id="rId31" Type="http://schemas.openxmlformats.org/officeDocument/2006/relationships/image" Target="../media/image162.png"/><Relationship Id="rId44" Type="http://schemas.openxmlformats.org/officeDocument/2006/relationships/customXml" Target="../ink/ink166.xml"/><Relationship Id="rId52" Type="http://schemas.openxmlformats.org/officeDocument/2006/relationships/customXml" Target="../ink/ink170.xml"/><Relationship Id="rId60" Type="http://schemas.openxmlformats.org/officeDocument/2006/relationships/image" Target="../media/image176.png"/><Relationship Id="rId65" Type="http://schemas.openxmlformats.org/officeDocument/2006/relationships/image" Target="../media/image178.png"/><Relationship Id="rId73" Type="http://schemas.openxmlformats.org/officeDocument/2006/relationships/image" Target="../media/image182.png"/><Relationship Id="rId78" Type="http://schemas.openxmlformats.org/officeDocument/2006/relationships/customXml" Target="../ink/ink184.xml"/><Relationship Id="rId81" Type="http://schemas.openxmlformats.org/officeDocument/2006/relationships/image" Target="../media/image186.png"/><Relationship Id="rId86" Type="http://schemas.openxmlformats.org/officeDocument/2006/relationships/customXml" Target="../ink/ink188.xml"/><Relationship Id="rId4" Type="http://schemas.openxmlformats.org/officeDocument/2006/relationships/customXml" Target="../ink/ink146.xml"/><Relationship Id="rId9" Type="http://schemas.openxmlformats.org/officeDocument/2006/relationships/image" Target="../media/image151.png"/><Relationship Id="rId13" Type="http://schemas.openxmlformats.org/officeDocument/2006/relationships/image" Target="../media/image153.png"/><Relationship Id="rId18" Type="http://schemas.openxmlformats.org/officeDocument/2006/relationships/customXml" Target="../ink/ink153.xml"/><Relationship Id="rId39" Type="http://schemas.openxmlformats.org/officeDocument/2006/relationships/image" Target="../media/image166.png"/><Relationship Id="rId34" Type="http://schemas.openxmlformats.org/officeDocument/2006/relationships/customXml" Target="../ink/ink161.xml"/><Relationship Id="rId50" Type="http://schemas.openxmlformats.org/officeDocument/2006/relationships/customXml" Target="../ink/ink169.xml"/><Relationship Id="rId55" Type="http://schemas.openxmlformats.org/officeDocument/2006/relationships/customXml" Target="../ink/ink172.xml"/><Relationship Id="rId76" Type="http://schemas.openxmlformats.org/officeDocument/2006/relationships/customXml" Target="../ink/ink183.xml"/><Relationship Id="rId7" Type="http://schemas.openxmlformats.org/officeDocument/2006/relationships/image" Target="../media/image150.png"/><Relationship Id="rId71" Type="http://schemas.openxmlformats.org/officeDocument/2006/relationships/image" Target="../media/image181.png"/><Relationship Id="rId2" Type="http://schemas.openxmlformats.org/officeDocument/2006/relationships/notesSlide" Target="../notesSlides/notesSlide32.xml"/><Relationship Id="rId29" Type="http://schemas.openxmlformats.org/officeDocument/2006/relationships/image" Target="../media/image161.png"/><Relationship Id="rId24" Type="http://schemas.openxmlformats.org/officeDocument/2006/relationships/customXml" Target="../ink/ink156.xml"/><Relationship Id="rId40" Type="http://schemas.openxmlformats.org/officeDocument/2006/relationships/customXml" Target="../ink/ink164.xml"/><Relationship Id="rId45" Type="http://schemas.openxmlformats.org/officeDocument/2006/relationships/image" Target="../media/image169.png"/><Relationship Id="rId66" Type="http://schemas.openxmlformats.org/officeDocument/2006/relationships/customXml" Target="../ink/ink178.xml"/><Relationship Id="rId87" Type="http://schemas.openxmlformats.org/officeDocument/2006/relationships/image" Target="../media/image189.png"/><Relationship Id="rId61" Type="http://schemas.openxmlformats.org/officeDocument/2006/relationships/customXml" Target="../ink/ink175.xml"/><Relationship Id="rId82" Type="http://schemas.openxmlformats.org/officeDocument/2006/relationships/customXml" Target="../ink/ink186.xml"/><Relationship Id="rId19" Type="http://schemas.openxmlformats.org/officeDocument/2006/relationships/image" Target="../media/image156.png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2.png"/><Relationship Id="rId21" Type="http://schemas.openxmlformats.org/officeDocument/2006/relationships/customXml" Target="../ink/ink199.xml"/><Relationship Id="rId42" Type="http://schemas.openxmlformats.org/officeDocument/2006/relationships/image" Target="../media/image210.png"/><Relationship Id="rId47" Type="http://schemas.openxmlformats.org/officeDocument/2006/relationships/customXml" Target="../ink/ink212.xml"/><Relationship Id="rId63" Type="http://schemas.openxmlformats.org/officeDocument/2006/relationships/customXml" Target="../ink/ink220.xml"/><Relationship Id="rId68" Type="http://schemas.openxmlformats.org/officeDocument/2006/relationships/image" Target="../media/image223.png"/><Relationship Id="rId84" Type="http://schemas.openxmlformats.org/officeDocument/2006/relationships/image" Target="../media/image230.png"/><Relationship Id="rId89" Type="http://schemas.openxmlformats.org/officeDocument/2006/relationships/customXml" Target="../ink/ink233.xml"/><Relationship Id="rId112" Type="http://schemas.openxmlformats.org/officeDocument/2006/relationships/image" Target="../media/image243.png"/><Relationship Id="rId16" Type="http://schemas.openxmlformats.org/officeDocument/2006/relationships/image" Target="../media/image197.png"/><Relationship Id="rId107" Type="http://schemas.openxmlformats.org/officeDocument/2006/relationships/customXml" Target="../ink/ink243.xml"/><Relationship Id="rId11" Type="http://schemas.openxmlformats.org/officeDocument/2006/relationships/customXml" Target="../ink/ink194.xml"/><Relationship Id="rId32" Type="http://schemas.openxmlformats.org/officeDocument/2006/relationships/image" Target="../media/image205.png"/><Relationship Id="rId37" Type="http://schemas.openxmlformats.org/officeDocument/2006/relationships/customXml" Target="../ink/ink207.xml"/><Relationship Id="rId53" Type="http://schemas.openxmlformats.org/officeDocument/2006/relationships/customXml" Target="../ink/ink215.xml"/><Relationship Id="rId58" Type="http://schemas.openxmlformats.org/officeDocument/2006/relationships/image" Target="../media/image218.png"/><Relationship Id="rId74" Type="http://schemas.openxmlformats.org/officeDocument/2006/relationships/image" Target="../media/image226.png"/><Relationship Id="rId79" Type="http://schemas.openxmlformats.org/officeDocument/2006/relationships/customXml" Target="../ink/ink228.xml"/><Relationship Id="rId102" Type="http://schemas.openxmlformats.org/officeDocument/2006/relationships/image" Target="../media/image238.png"/><Relationship Id="rId5" Type="http://schemas.openxmlformats.org/officeDocument/2006/relationships/customXml" Target="../ink/ink191.xml"/><Relationship Id="rId90" Type="http://schemas.openxmlformats.org/officeDocument/2006/relationships/image" Target="../media/image233.png"/><Relationship Id="rId95" Type="http://schemas.openxmlformats.org/officeDocument/2006/relationships/image" Target="../media/image235.png"/><Relationship Id="rId22" Type="http://schemas.openxmlformats.org/officeDocument/2006/relationships/image" Target="../media/image200.png"/><Relationship Id="rId27" Type="http://schemas.openxmlformats.org/officeDocument/2006/relationships/customXml" Target="../ink/ink202.xml"/><Relationship Id="rId43" Type="http://schemas.openxmlformats.org/officeDocument/2006/relationships/customXml" Target="../ink/ink210.xml"/><Relationship Id="rId48" Type="http://schemas.openxmlformats.org/officeDocument/2006/relationships/image" Target="../media/image213.png"/><Relationship Id="rId64" Type="http://schemas.openxmlformats.org/officeDocument/2006/relationships/image" Target="../media/image221.png"/><Relationship Id="rId69" Type="http://schemas.openxmlformats.org/officeDocument/2006/relationships/customXml" Target="../ink/ink223.xml"/><Relationship Id="rId80" Type="http://schemas.openxmlformats.org/officeDocument/2006/relationships/image" Target="../media/image228.png"/><Relationship Id="rId85" Type="http://schemas.openxmlformats.org/officeDocument/2006/relationships/customXml" Target="../ink/ink231.xml"/><Relationship Id="rId12" Type="http://schemas.openxmlformats.org/officeDocument/2006/relationships/image" Target="../media/image195.png"/><Relationship Id="rId17" Type="http://schemas.openxmlformats.org/officeDocument/2006/relationships/customXml" Target="../ink/ink197.xml"/><Relationship Id="rId33" Type="http://schemas.openxmlformats.org/officeDocument/2006/relationships/customXml" Target="../ink/ink205.xml"/><Relationship Id="rId38" Type="http://schemas.openxmlformats.org/officeDocument/2006/relationships/image" Target="../media/image208.png"/><Relationship Id="rId59" Type="http://schemas.openxmlformats.org/officeDocument/2006/relationships/customXml" Target="../ink/ink218.xml"/><Relationship Id="rId103" Type="http://schemas.openxmlformats.org/officeDocument/2006/relationships/customXml" Target="../ink/ink241.xml"/><Relationship Id="rId108" Type="http://schemas.openxmlformats.org/officeDocument/2006/relationships/image" Target="../media/image241.png"/><Relationship Id="rId54" Type="http://schemas.openxmlformats.org/officeDocument/2006/relationships/image" Target="../media/image216.png"/><Relationship Id="rId70" Type="http://schemas.openxmlformats.org/officeDocument/2006/relationships/image" Target="../media/image224.png"/><Relationship Id="rId75" Type="http://schemas.openxmlformats.org/officeDocument/2006/relationships/customXml" Target="../ink/ink226.xml"/><Relationship Id="rId91" Type="http://schemas.openxmlformats.org/officeDocument/2006/relationships/customXml" Target="../ink/ink234.xml"/><Relationship Id="rId96" Type="http://schemas.openxmlformats.org/officeDocument/2006/relationships/customXml" Target="../ink/ink2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2.png"/><Relationship Id="rId15" Type="http://schemas.openxmlformats.org/officeDocument/2006/relationships/customXml" Target="../ink/ink196.xml"/><Relationship Id="rId23" Type="http://schemas.openxmlformats.org/officeDocument/2006/relationships/customXml" Target="../ink/ink200.xml"/><Relationship Id="rId28" Type="http://schemas.openxmlformats.org/officeDocument/2006/relationships/image" Target="../media/image203.png"/><Relationship Id="rId36" Type="http://schemas.openxmlformats.org/officeDocument/2006/relationships/image" Target="../media/image207.png"/><Relationship Id="rId49" Type="http://schemas.openxmlformats.org/officeDocument/2006/relationships/customXml" Target="../ink/ink213.xml"/><Relationship Id="rId57" Type="http://schemas.openxmlformats.org/officeDocument/2006/relationships/customXml" Target="../ink/ink217.xml"/><Relationship Id="rId106" Type="http://schemas.openxmlformats.org/officeDocument/2006/relationships/image" Target="../media/image240.png"/><Relationship Id="rId10" Type="http://schemas.openxmlformats.org/officeDocument/2006/relationships/image" Target="../media/image194.png"/><Relationship Id="rId31" Type="http://schemas.openxmlformats.org/officeDocument/2006/relationships/customXml" Target="../ink/ink204.xml"/><Relationship Id="rId44" Type="http://schemas.openxmlformats.org/officeDocument/2006/relationships/image" Target="../media/image211.png"/><Relationship Id="rId52" Type="http://schemas.openxmlformats.org/officeDocument/2006/relationships/image" Target="../media/image215.png"/><Relationship Id="rId60" Type="http://schemas.openxmlformats.org/officeDocument/2006/relationships/image" Target="../media/image219.png"/><Relationship Id="rId65" Type="http://schemas.openxmlformats.org/officeDocument/2006/relationships/customXml" Target="../ink/ink221.xml"/><Relationship Id="rId73" Type="http://schemas.openxmlformats.org/officeDocument/2006/relationships/customXml" Target="../ink/ink225.xml"/><Relationship Id="rId78" Type="http://schemas.openxmlformats.org/officeDocument/2006/relationships/image" Target="../media/image227.png"/><Relationship Id="rId81" Type="http://schemas.openxmlformats.org/officeDocument/2006/relationships/customXml" Target="../ink/ink229.xml"/><Relationship Id="rId86" Type="http://schemas.openxmlformats.org/officeDocument/2006/relationships/image" Target="../media/image231.png"/><Relationship Id="rId94" Type="http://schemas.openxmlformats.org/officeDocument/2006/relationships/customXml" Target="../ink/ink236.xml"/><Relationship Id="rId99" Type="http://schemas.openxmlformats.org/officeDocument/2006/relationships/image" Target="../media/image237.png"/><Relationship Id="rId101" Type="http://schemas.openxmlformats.org/officeDocument/2006/relationships/customXml" Target="../ink/ink240.xml"/><Relationship Id="rId4" Type="http://schemas.openxmlformats.org/officeDocument/2006/relationships/image" Target="../media/image191.png"/><Relationship Id="rId9" Type="http://schemas.openxmlformats.org/officeDocument/2006/relationships/customXml" Target="../ink/ink193.xml"/><Relationship Id="rId13" Type="http://schemas.openxmlformats.org/officeDocument/2006/relationships/customXml" Target="../ink/ink195.xml"/><Relationship Id="rId18" Type="http://schemas.openxmlformats.org/officeDocument/2006/relationships/image" Target="../media/image198.png"/><Relationship Id="rId39" Type="http://schemas.openxmlformats.org/officeDocument/2006/relationships/customXml" Target="../ink/ink208.xml"/><Relationship Id="rId109" Type="http://schemas.openxmlformats.org/officeDocument/2006/relationships/customXml" Target="../ink/ink244.xml"/><Relationship Id="rId34" Type="http://schemas.openxmlformats.org/officeDocument/2006/relationships/image" Target="../media/image206.png"/><Relationship Id="rId50" Type="http://schemas.openxmlformats.org/officeDocument/2006/relationships/image" Target="../media/image214.png"/><Relationship Id="rId55" Type="http://schemas.openxmlformats.org/officeDocument/2006/relationships/customXml" Target="../ink/ink216.xml"/><Relationship Id="rId76" Type="http://schemas.openxmlformats.org/officeDocument/2006/relationships/image" Target="../media/image164.png"/><Relationship Id="rId97" Type="http://schemas.openxmlformats.org/officeDocument/2006/relationships/image" Target="../media/image236.png"/><Relationship Id="rId104" Type="http://schemas.openxmlformats.org/officeDocument/2006/relationships/image" Target="../media/image239.png"/><Relationship Id="rId7" Type="http://schemas.openxmlformats.org/officeDocument/2006/relationships/customXml" Target="../ink/ink192.xml"/><Relationship Id="rId71" Type="http://schemas.openxmlformats.org/officeDocument/2006/relationships/customXml" Target="../ink/ink224.xml"/><Relationship Id="rId92" Type="http://schemas.openxmlformats.org/officeDocument/2006/relationships/image" Target="../media/image234.png"/><Relationship Id="rId2" Type="http://schemas.openxmlformats.org/officeDocument/2006/relationships/notesSlide" Target="../notesSlides/notesSlide33.xml"/><Relationship Id="rId29" Type="http://schemas.openxmlformats.org/officeDocument/2006/relationships/customXml" Target="../ink/ink203.xml"/><Relationship Id="rId24" Type="http://schemas.openxmlformats.org/officeDocument/2006/relationships/image" Target="../media/image201.png"/><Relationship Id="rId40" Type="http://schemas.openxmlformats.org/officeDocument/2006/relationships/image" Target="../media/image209.png"/><Relationship Id="rId45" Type="http://schemas.openxmlformats.org/officeDocument/2006/relationships/customXml" Target="../ink/ink211.xml"/><Relationship Id="rId66" Type="http://schemas.openxmlformats.org/officeDocument/2006/relationships/image" Target="../media/image222.png"/><Relationship Id="rId87" Type="http://schemas.openxmlformats.org/officeDocument/2006/relationships/customXml" Target="../ink/ink232.xml"/><Relationship Id="rId110" Type="http://schemas.openxmlformats.org/officeDocument/2006/relationships/image" Target="../media/image242.png"/><Relationship Id="rId61" Type="http://schemas.openxmlformats.org/officeDocument/2006/relationships/customXml" Target="../ink/ink219.xml"/><Relationship Id="rId82" Type="http://schemas.openxmlformats.org/officeDocument/2006/relationships/image" Target="../media/image229.png"/><Relationship Id="rId19" Type="http://schemas.openxmlformats.org/officeDocument/2006/relationships/customXml" Target="../ink/ink198.xml"/><Relationship Id="rId14" Type="http://schemas.openxmlformats.org/officeDocument/2006/relationships/image" Target="../media/image196.png"/><Relationship Id="rId30" Type="http://schemas.openxmlformats.org/officeDocument/2006/relationships/image" Target="../media/image204.png"/><Relationship Id="rId35" Type="http://schemas.openxmlformats.org/officeDocument/2006/relationships/customXml" Target="../ink/ink206.xml"/><Relationship Id="rId56" Type="http://schemas.openxmlformats.org/officeDocument/2006/relationships/image" Target="../media/image217.png"/><Relationship Id="rId77" Type="http://schemas.openxmlformats.org/officeDocument/2006/relationships/customXml" Target="../ink/ink227.xml"/><Relationship Id="rId100" Type="http://schemas.openxmlformats.org/officeDocument/2006/relationships/customXml" Target="../ink/ink239.xml"/><Relationship Id="rId105" Type="http://schemas.openxmlformats.org/officeDocument/2006/relationships/customXml" Target="../ink/ink242.xml"/><Relationship Id="rId8" Type="http://schemas.openxmlformats.org/officeDocument/2006/relationships/image" Target="../media/image193.png"/><Relationship Id="rId51" Type="http://schemas.openxmlformats.org/officeDocument/2006/relationships/customXml" Target="../ink/ink214.xml"/><Relationship Id="rId72" Type="http://schemas.openxmlformats.org/officeDocument/2006/relationships/image" Target="../media/image225.png"/><Relationship Id="rId93" Type="http://schemas.openxmlformats.org/officeDocument/2006/relationships/customXml" Target="../ink/ink235.xml"/><Relationship Id="rId98" Type="http://schemas.openxmlformats.org/officeDocument/2006/relationships/customXml" Target="../ink/ink238.xml"/><Relationship Id="rId3" Type="http://schemas.openxmlformats.org/officeDocument/2006/relationships/customXml" Target="../ink/ink190.xml"/><Relationship Id="rId25" Type="http://schemas.openxmlformats.org/officeDocument/2006/relationships/customXml" Target="../ink/ink201.xml"/><Relationship Id="rId46" Type="http://schemas.openxmlformats.org/officeDocument/2006/relationships/image" Target="../media/image212.png"/><Relationship Id="rId67" Type="http://schemas.openxmlformats.org/officeDocument/2006/relationships/customXml" Target="../ink/ink222.xml"/><Relationship Id="rId20" Type="http://schemas.openxmlformats.org/officeDocument/2006/relationships/image" Target="../media/image199.png"/><Relationship Id="rId41" Type="http://schemas.openxmlformats.org/officeDocument/2006/relationships/customXml" Target="../ink/ink209.xml"/><Relationship Id="rId62" Type="http://schemas.openxmlformats.org/officeDocument/2006/relationships/image" Target="../media/image220.png"/><Relationship Id="rId83" Type="http://schemas.openxmlformats.org/officeDocument/2006/relationships/customXml" Target="../ink/ink230.xml"/><Relationship Id="rId88" Type="http://schemas.openxmlformats.org/officeDocument/2006/relationships/image" Target="../media/image232.png"/><Relationship Id="rId111" Type="http://schemas.openxmlformats.org/officeDocument/2006/relationships/customXml" Target="../ink/ink24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8.xml"/><Relationship Id="rId3" Type="http://schemas.openxmlformats.org/officeDocument/2006/relationships/hyperlink" Target="https://developer.android.com/reference/android/app/Activity.html#startActivityForResult(android.content.Intent,%20int)" TargetMode="External"/><Relationship Id="rId7" Type="http://schemas.openxmlformats.org/officeDocument/2006/relationships/image" Target="../media/image2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47.xml"/><Relationship Id="rId11" Type="http://schemas.openxmlformats.org/officeDocument/2006/relationships/image" Target="../media/image247.png"/><Relationship Id="rId5" Type="http://schemas.openxmlformats.org/officeDocument/2006/relationships/image" Target="../media/image244.png"/><Relationship Id="rId10" Type="http://schemas.openxmlformats.org/officeDocument/2006/relationships/customXml" Target="../ink/ink249.xml"/><Relationship Id="rId4" Type="http://schemas.openxmlformats.org/officeDocument/2006/relationships/customXml" Target="../ink/ink246.xml"/><Relationship Id="rId9" Type="http://schemas.openxmlformats.org/officeDocument/2006/relationships/image" Target="../media/image2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9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5.xml"/><Relationship Id="rId18" Type="http://schemas.openxmlformats.org/officeDocument/2006/relationships/image" Target="../media/image257.png"/><Relationship Id="rId26" Type="http://schemas.openxmlformats.org/officeDocument/2006/relationships/image" Target="../media/image261.png"/><Relationship Id="rId39" Type="http://schemas.openxmlformats.org/officeDocument/2006/relationships/customXml" Target="../ink/ink268.xml"/><Relationship Id="rId21" Type="http://schemas.openxmlformats.org/officeDocument/2006/relationships/customXml" Target="../ink/ink259.xml"/><Relationship Id="rId34" Type="http://schemas.openxmlformats.org/officeDocument/2006/relationships/image" Target="../media/image265.png"/><Relationship Id="rId42" Type="http://schemas.openxmlformats.org/officeDocument/2006/relationships/image" Target="../media/image269.png"/><Relationship Id="rId47" Type="http://schemas.openxmlformats.org/officeDocument/2006/relationships/customXml" Target="../ink/ink272.xml"/><Relationship Id="rId50" Type="http://schemas.openxmlformats.org/officeDocument/2006/relationships/image" Target="../media/image273.png"/><Relationship Id="rId55" Type="http://schemas.openxmlformats.org/officeDocument/2006/relationships/customXml" Target="../ink/ink276.xml"/><Relationship Id="rId7" Type="http://schemas.openxmlformats.org/officeDocument/2006/relationships/customXml" Target="../ink/ink252.xml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256.png"/><Relationship Id="rId29" Type="http://schemas.openxmlformats.org/officeDocument/2006/relationships/customXml" Target="../ink/ink263.xml"/><Relationship Id="rId11" Type="http://schemas.openxmlformats.org/officeDocument/2006/relationships/customXml" Target="../ink/ink254.xml"/><Relationship Id="rId24" Type="http://schemas.openxmlformats.org/officeDocument/2006/relationships/image" Target="../media/image260.png"/><Relationship Id="rId32" Type="http://schemas.openxmlformats.org/officeDocument/2006/relationships/image" Target="../media/image264.png"/><Relationship Id="rId37" Type="http://schemas.openxmlformats.org/officeDocument/2006/relationships/customXml" Target="../ink/ink267.xml"/><Relationship Id="rId40" Type="http://schemas.openxmlformats.org/officeDocument/2006/relationships/image" Target="../media/image268.png"/><Relationship Id="rId45" Type="http://schemas.openxmlformats.org/officeDocument/2006/relationships/customXml" Target="../ink/ink271.xml"/><Relationship Id="rId53" Type="http://schemas.openxmlformats.org/officeDocument/2006/relationships/customXml" Target="../ink/ink275.xml"/><Relationship Id="rId58" Type="http://schemas.openxmlformats.org/officeDocument/2006/relationships/image" Target="../media/image277.png"/><Relationship Id="rId5" Type="http://schemas.openxmlformats.org/officeDocument/2006/relationships/customXml" Target="../ink/ink251.xml"/><Relationship Id="rId19" Type="http://schemas.openxmlformats.org/officeDocument/2006/relationships/customXml" Target="../ink/ink258.xml"/><Relationship Id="rId4" Type="http://schemas.openxmlformats.org/officeDocument/2006/relationships/image" Target="../media/image250.png"/><Relationship Id="rId9" Type="http://schemas.openxmlformats.org/officeDocument/2006/relationships/customXml" Target="../ink/ink253.xml"/><Relationship Id="rId14" Type="http://schemas.openxmlformats.org/officeDocument/2006/relationships/image" Target="../media/image255.png"/><Relationship Id="rId22" Type="http://schemas.openxmlformats.org/officeDocument/2006/relationships/image" Target="../media/image259.png"/><Relationship Id="rId27" Type="http://schemas.openxmlformats.org/officeDocument/2006/relationships/customXml" Target="../ink/ink262.xml"/><Relationship Id="rId30" Type="http://schemas.openxmlformats.org/officeDocument/2006/relationships/image" Target="../media/image263.png"/><Relationship Id="rId35" Type="http://schemas.openxmlformats.org/officeDocument/2006/relationships/customXml" Target="../ink/ink266.xml"/><Relationship Id="rId43" Type="http://schemas.openxmlformats.org/officeDocument/2006/relationships/customXml" Target="../ink/ink270.xml"/><Relationship Id="rId48" Type="http://schemas.openxmlformats.org/officeDocument/2006/relationships/image" Target="../media/image272.png"/><Relationship Id="rId56" Type="http://schemas.openxmlformats.org/officeDocument/2006/relationships/image" Target="../media/image276.png"/><Relationship Id="rId8" Type="http://schemas.openxmlformats.org/officeDocument/2006/relationships/image" Target="../media/image252.png"/><Relationship Id="rId51" Type="http://schemas.openxmlformats.org/officeDocument/2006/relationships/customXml" Target="../ink/ink274.xml"/><Relationship Id="rId3" Type="http://schemas.openxmlformats.org/officeDocument/2006/relationships/customXml" Target="../ink/ink250.xml"/><Relationship Id="rId12" Type="http://schemas.openxmlformats.org/officeDocument/2006/relationships/image" Target="../media/image254.png"/><Relationship Id="rId17" Type="http://schemas.openxmlformats.org/officeDocument/2006/relationships/customXml" Target="../ink/ink257.xml"/><Relationship Id="rId25" Type="http://schemas.openxmlformats.org/officeDocument/2006/relationships/customXml" Target="../ink/ink261.xml"/><Relationship Id="rId33" Type="http://schemas.openxmlformats.org/officeDocument/2006/relationships/customXml" Target="../ink/ink265.xml"/><Relationship Id="rId38" Type="http://schemas.openxmlformats.org/officeDocument/2006/relationships/image" Target="../media/image267.png"/><Relationship Id="rId46" Type="http://schemas.openxmlformats.org/officeDocument/2006/relationships/image" Target="../media/image271.png"/><Relationship Id="rId59" Type="http://schemas.openxmlformats.org/officeDocument/2006/relationships/customXml" Target="../ink/ink278.xml"/><Relationship Id="rId20" Type="http://schemas.openxmlformats.org/officeDocument/2006/relationships/image" Target="../media/image258.png"/><Relationship Id="rId41" Type="http://schemas.openxmlformats.org/officeDocument/2006/relationships/customXml" Target="../ink/ink269.xml"/><Relationship Id="rId54" Type="http://schemas.openxmlformats.org/officeDocument/2006/relationships/image" Target="../media/image27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1.png"/><Relationship Id="rId15" Type="http://schemas.openxmlformats.org/officeDocument/2006/relationships/customXml" Target="../ink/ink256.xml"/><Relationship Id="rId23" Type="http://schemas.openxmlformats.org/officeDocument/2006/relationships/customXml" Target="../ink/ink260.xml"/><Relationship Id="rId28" Type="http://schemas.openxmlformats.org/officeDocument/2006/relationships/image" Target="../media/image262.png"/><Relationship Id="rId36" Type="http://schemas.openxmlformats.org/officeDocument/2006/relationships/image" Target="../media/image266.png"/><Relationship Id="rId49" Type="http://schemas.openxmlformats.org/officeDocument/2006/relationships/customXml" Target="../ink/ink273.xml"/><Relationship Id="rId57" Type="http://schemas.openxmlformats.org/officeDocument/2006/relationships/customXml" Target="../ink/ink277.xml"/><Relationship Id="rId10" Type="http://schemas.openxmlformats.org/officeDocument/2006/relationships/image" Target="../media/image253.png"/><Relationship Id="rId31" Type="http://schemas.openxmlformats.org/officeDocument/2006/relationships/customXml" Target="../ink/ink264.xml"/><Relationship Id="rId44" Type="http://schemas.openxmlformats.org/officeDocument/2006/relationships/image" Target="../media/image270.png"/><Relationship Id="rId52" Type="http://schemas.openxmlformats.org/officeDocument/2006/relationships/image" Target="../media/image274.png"/><Relationship Id="rId60" Type="http://schemas.openxmlformats.org/officeDocument/2006/relationships/image" Target="../media/image27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reference/android/content/Intent.html" TargetMode="External"/><Relationship Id="rId3" Type="http://schemas.openxmlformats.org/officeDocument/2006/relationships/hyperlink" Target="http://developer.android.com/guide/components/fundamentals.html" TargetMode="External"/><Relationship Id="rId7" Type="http://schemas.openxmlformats.org/officeDocument/2006/relationships/hyperlink" Target="http://developer.android.com/guide/components/intents-filters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developer.android.com/reference/android/app/Activity.html" TargetMode="External"/><Relationship Id="rId5" Type="http://schemas.openxmlformats.org/officeDocument/2006/relationships/hyperlink" Target="http://developer.android.com/guide/components/activities.html" TargetMode="External"/><Relationship Id="rId4" Type="http://schemas.openxmlformats.org/officeDocument/2006/relationships/hyperlink" Target="http://developer.android.com/training/basics/firstapp/starting-activity.html" TargetMode="External"/><Relationship Id="rId9" Type="http://schemas.openxmlformats.org/officeDocument/2006/relationships/hyperlink" Target="https://developer.android.com/design/patterns/navigation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1-get-started/lesson-2-activities-and-intents/2-1-c-activities-and-intents/2-1-c-activities-and-intents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odelabs.developers.google.com/codelabs/android-training-create-an-activity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1" name="Google Shape;271;p53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2" name="Google Shape;272;p53"/>
          <p:cNvSpPr txBox="1">
            <a:spLocks noGrp="1"/>
          </p:cNvSpPr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3" name="Google Shape;273;p53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4" name="Google Shape;274;p53"/>
          <p:cNvSpPr txBox="1">
            <a:spLocks noGrp="1"/>
          </p:cNvSpPr>
          <p:nvPr>
            <p:ph type="subTitle" idx="4"/>
          </p:nvPr>
        </p:nvSpPr>
        <p:spPr>
          <a:xfrm>
            <a:off x="265500" y="6403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>
            <a:spLocks noGrp="1"/>
          </p:cNvSpPr>
          <p:nvPr>
            <p:ph type="title"/>
          </p:nvPr>
        </p:nvSpPr>
        <p:spPr>
          <a:xfrm>
            <a:off x="265500" y="1537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Activities</a:t>
            </a:r>
            <a:endParaRPr/>
          </a:p>
        </p:txBody>
      </p:sp>
      <p:sp>
        <p:nvSpPr>
          <p:cNvPr id="340" name="Google Shape;340;p6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new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6" name="Google Shape;346;p6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47" name="Google Shape;347;p6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 layout in XML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Java class 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AppCompatActivity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Connect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Layout 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content view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Declare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in the Android manifest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Define layout in XML</a:t>
            </a:r>
            <a:endParaRPr/>
          </a:p>
        </p:txBody>
      </p:sp>
      <p:sp>
        <p:nvSpPr>
          <p:cNvPr id="353" name="Google Shape;353;p6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 version=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 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800" i="1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 </a:t>
            </a:r>
            <a:endParaRPr sz="1800"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xmlns: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"http://schemas.android.com/apk/res/android"</a:t>
            </a:r>
            <a:endParaRPr sz="1800"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endParaRPr sz="1800"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sz="1800"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sz="1800"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sz="1800"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"Let's Shop for Food!"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Define Activity Java class</a:t>
            </a:r>
            <a:endParaRPr/>
          </a:p>
        </p:txBody>
      </p:sp>
      <p:sp>
        <p:nvSpPr>
          <p:cNvPr id="360" name="Google Shape;360;p6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extends AppCompatActivity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6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Connect activity with layout</a:t>
            </a:r>
            <a:endParaRPr/>
          </a:p>
        </p:txBody>
      </p:sp>
      <p:sp>
        <p:nvSpPr>
          <p:cNvPr id="367" name="Google Shape;367;p6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setContentView(R.layout.activity_main);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6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5115300" y="3781225"/>
            <a:ext cx="20679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XML 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66"/>
          <p:cNvSpPr txBox="1"/>
          <p:nvPr/>
        </p:nvSpPr>
        <p:spPr>
          <a:xfrm>
            <a:off x="4132425" y="3781225"/>
            <a:ext cx="12078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is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66"/>
          <p:cNvSpPr txBox="1"/>
          <p:nvPr/>
        </p:nvSpPr>
        <p:spPr>
          <a:xfrm>
            <a:off x="2984700" y="3781225"/>
            <a:ext cx="13422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Resource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66"/>
          <p:cNvSpPr/>
          <p:nvPr/>
        </p:nvSpPr>
        <p:spPr>
          <a:xfrm>
            <a:off x="3776700" y="3613550"/>
            <a:ext cx="97875" cy="293650"/>
          </a:xfrm>
          <a:custGeom>
            <a:avLst/>
            <a:gdLst/>
            <a:ahLst/>
            <a:cxnLst/>
            <a:rect l="l" t="t" r="r" b="b"/>
            <a:pathLst>
              <a:path w="3915" h="11746" extrusionOk="0">
                <a:moveTo>
                  <a:pt x="0" y="11746"/>
                </a:moveTo>
                <a:cubicBezTo>
                  <a:pt x="2047" y="8163"/>
                  <a:pt x="3915" y="4127"/>
                  <a:pt x="3915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3" name="Google Shape;373;p66"/>
          <p:cNvSpPr/>
          <p:nvPr/>
        </p:nvSpPr>
        <p:spPr>
          <a:xfrm>
            <a:off x="4673975" y="3605400"/>
            <a:ext cx="16300" cy="269175"/>
          </a:xfrm>
          <a:custGeom>
            <a:avLst/>
            <a:gdLst/>
            <a:ahLst/>
            <a:cxnLst/>
            <a:rect l="l" t="t" r="r" b="b"/>
            <a:pathLst>
              <a:path w="652" h="10767" extrusionOk="0">
                <a:moveTo>
                  <a:pt x="652" y="10767"/>
                </a:moveTo>
                <a:cubicBezTo>
                  <a:pt x="61" y="7220"/>
                  <a:pt x="0" y="3596"/>
                  <a:pt x="0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4" name="Google Shape;374;p66"/>
          <p:cNvSpPr/>
          <p:nvPr/>
        </p:nvSpPr>
        <p:spPr>
          <a:xfrm>
            <a:off x="5807775" y="3572775"/>
            <a:ext cx="326300" cy="285475"/>
          </a:xfrm>
          <a:custGeom>
            <a:avLst/>
            <a:gdLst/>
            <a:ahLst/>
            <a:cxnLst/>
            <a:rect l="l" t="t" r="r" b="b"/>
            <a:pathLst>
              <a:path w="13052" h="11419" extrusionOk="0">
                <a:moveTo>
                  <a:pt x="0" y="11419"/>
                </a:moveTo>
                <a:cubicBezTo>
                  <a:pt x="2586" y="6249"/>
                  <a:pt x="11221" y="5483"/>
                  <a:pt x="13052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EA8C3C-F679-4EAA-9B60-05AC23733C28}"/>
              </a:ext>
            </a:extLst>
          </p:cNvPr>
          <p:cNvGrpSpPr/>
          <p:nvPr/>
        </p:nvGrpSpPr>
        <p:grpSpPr>
          <a:xfrm>
            <a:off x="6654863" y="3086331"/>
            <a:ext cx="340560" cy="172440"/>
            <a:chOff x="6654863" y="3086331"/>
            <a:chExt cx="34056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FA338ED-A3E4-4E01-A76B-1CBCE907CD30}"/>
                    </a:ext>
                  </a:extLst>
                </p14:cNvPr>
                <p14:cNvContentPartPr/>
                <p14:nvPr/>
              </p14:nvContentPartPr>
              <p14:xfrm>
                <a:off x="6654863" y="3162651"/>
                <a:ext cx="211680" cy="96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FA338ED-A3E4-4E01-A76B-1CBCE907CD3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46223" y="3153651"/>
                  <a:ext cx="229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5B44171-0DA1-47A1-8BDB-E099B2E61D68}"/>
                    </a:ext>
                  </a:extLst>
                </p14:cNvPr>
                <p14:cNvContentPartPr/>
                <p14:nvPr/>
              </p14:nvContentPartPr>
              <p14:xfrm>
                <a:off x="6891383" y="3086331"/>
                <a:ext cx="84600" cy="81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5B44171-0DA1-47A1-8BDB-E099B2E61D6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2743" y="3077691"/>
                  <a:ext cx="1022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8C3F53A-C70C-4854-AD14-60E74FB2977E}"/>
                    </a:ext>
                  </a:extLst>
                </p14:cNvPr>
                <p14:cNvContentPartPr/>
                <p14:nvPr/>
              </p14:nvContentPartPr>
              <p14:xfrm>
                <a:off x="6874823" y="3086691"/>
                <a:ext cx="120600" cy="108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8C3F53A-C70C-4854-AD14-60E74FB297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65823" y="3077691"/>
                  <a:ext cx="13824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27ABE6-DCF6-4A1E-A710-221F9C7BD346}"/>
              </a:ext>
            </a:extLst>
          </p:cNvPr>
          <p:cNvGrpSpPr/>
          <p:nvPr/>
        </p:nvGrpSpPr>
        <p:grpSpPr>
          <a:xfrm>
            <a:off x="7170383" y="2894811"/>
            <a:ext cx="462600" cy="265320"/>
            <a:chOff x="7170383" y="2894811"/>
            <a:chExt cx="46260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04BB266-8E5F-4533-AEF2-6CC26D8011CC}"/>
                    </a:ext>
                  </a:extLst>
                </p14:cNvPr>
                <p14:cNvContentPartPr/>
                <p14:nvPr/>
              </p14:nvContentPartPr>
              <p14:xfrm>
                <a:off x="7197743" y="3017931"/>
                <a:ext cx="28800" cy="91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04BB266-8E5F-4533-AEF2-6CC26D8011C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88743" y="3008931"/>
                  <a:ext cx="46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2B6C3A2-9A43-4789-886C-0538BDEB6E9D}"/>
                    </a:ext>
                  </a:extLst>
                </p14:cNvPr>
                <p14:cNvContentPartPr/>
                <p14:nvPr/>
              </p14:nvContentPartPr>
              <p14:xfrm>
                <a:off x="7170383" y="3024771"/>
                <a:ext cx="127080" cy="12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2B6C3A2-9A43-4789-886C-0538BDEB6E9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61383" y="3016131"/>
                  <a:ext cx="144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D244E09-CA7E-460F-979C-DD870FC9A7BB}"/>
                    </a:ext>
                  </a:extLst>
                </p14:cNvPr>
                <p14:cNvContentPartPr/>
                <p14:nvPr/>
              </p14:nvContentPartPr>
              <p14:xfrm>
                <a:off x="7204943" y="3032691"/>
                <a:ext cx="428040" cy="127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D244E09-CA7E-460F-979C-DD870FC9A7B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95943" y="3024051"/>
                  <a:ext cx="4456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689F8E8-BB9B-4262-8B65-DD5DA4040B28}"/>
                    </a:ext>
                  </a:extLst>
                </p14:cNvPr>
                <p14:cNvContentPartPr/>
                <p14:nvPr/>
              </p14:nvContentPartPr>
              <p14:xfrm>
                <a:off x="7335263" y="2894811"/>
                <a:ext cx="154080" cy="61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689F8E8-BB9B-4262-8B65-DD5DA4040B2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26623" y="2885811"/>
                  <a:ext cx="17172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878E41-20F7-4A65-8D22-45FFD71F2BC7}"/>
              </a:ext>
            </a:extLst>
          </p:cNvPr>
          <p:cNvGrpSpPr/>
          <p:nvPr/>
        </p:nvGrpSpPr>
        <p:grpSpPr>
          <a:xfrm>
            <a:off x="7816583" y="2857011"/>
            <a:ext cx="1395360" cy="452520"/>
            <a:chOff x="7816583" y="2857011"/>
            <a:chExt cx="139536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5F3B2D8-B4A2-4AE4-B0F1-A8299BC6364D}"/>
                    </a:ext>
                  </a:extLst>
                </p14:cNvPr>
                <p14:cNvContentPartPr/>
                <p14:nvPr/>
              </p14:nvContentPartPr>
              <p14:xfrm>
                <a:off x="7870943" y="2916771"/>
                <a:ext cx="42120" cy="197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5F3B2D8-B4A2-4AE4-B0F1-A8299BC6364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62303" y="2908131"/>
                  <a:ext cx="597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6111FFE-00E3-4D45-9D3E-978CEB9C1A10}"/>
                    </a:ext>
                  </a:extLst>
                </p14:cNvPr>
                <p14:cNvContentPartPr/>
                <p14:nvPr/>
              </p14:nvContentPartPr>
              <p14:xfrm>
                <a:off x="7816583" y="3031611"/>
                <a:ext cx="19188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6111FFE-00E3-4D45-9D3E-978CEB9C1A1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07943" y="3022971"/>
                  <a:ext cx="209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F25611-4B42-44DF-BE6B-994A0997C7E1}"/>
                    </a:ext>
                  </a:extLst>
                </p14:cNvPr>
                <p14:cNvContentPartPr/>
                <p14:nvPr/>
              </p14:nvContentPartPr>
              <p14:xfrm>
                <a:off x="8029703" y="2997411"/>
                <a:ext cx="12960" cy="78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F25611-4B42-44DF-BE6B-994A0997C7E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21063" y="2988411"/>
                  <a:ext cx="30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189233-B65F-49C5-B5BC-F6FF41147DE8}"/>
                    </a:ext>
                  </a:extLst>
                </p14:cNvPr>
                <p14:cNvContentPartPr/>
                <p14:nvPr/>
              </p14:nvContentPartPr>
              <p14:xfrm>
                <a:off x="8071103" y="2914971"/>
                <a:ext cx="360" cy="1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189233-B65F-49C5-B5BC-F6FF41147DE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62103" y="2905971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5DBAF24-0035-4E81-893F-DC9EB44FDF85}"/>
                    </a:ext>
                  </a:extLst>
                </p14:cNvPr>
                <p14:cNvContentPartPr/>
                <p14:nvPr/>
              </p14:nvContentPartPr>
              <p14:xfrm>
                <a:off x="8112503" y="2904171"/>
                <a:ext cx="223920" cy="224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5DBAF24-0035-4E81-893F-DC9EB44FDF8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03503" y="2895171"/>
                  <a:ext cx="2415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11CEB4-67E8-43D8-B6DF-6F8C564DAA89}"/>
                    </a:ext>
                  </a:extLst>
                </p14:cNvPr>
                <p14:cNvContentPartPr/>
                <p14:nvPr/>
              </p14:nvContentPartPr>
              <p14:xfrm>
                <a:off x="8435783" y="2857011"/>
                <a:ext cx="118440" cy="285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11CEB4-67E8-43D8-B6DF-6F8C564DAA8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26783" y="2848371"/>
                  <a:ext cx="1360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3CE46F1-CF3E-4FF1-9E6D-0B2A34A83133}"/>
                    </a:ext>
                  </a:extLst>
                </p14:cNvPr>
                <p14:cNvContentPartPr/>
                <p14:nvPr/>
              </p14:nvContentPartPr>
              <p14:xfrm>
                <a:off x="8592383" y="2983731"/>
                <a:ext cx="210240" cy="325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3CE46F1-CF3E-4FF1-9E6D-0B2A34A8313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83383" y="2974731"/>
                  <a:ext cx="2278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E60F7F-3727-40A1-8609-A668F2E4822F}"/>
                    </a:ext>
                  </a:extLst>
                </p14:cNvPr>
                <p14:cNvContentPartPr/>
                <p14:nvPr/>
              </p14:nvContentPartPr>
              <p14:xfrm>
                <a:off x="8868503" y="3031251"/>
                <a:ext cx="87480" cy="118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E60F7F-3727-40A1-8609-A668F2E4822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59863" y="3022251"/>
                  <a:ext cx="1051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4DBF852-25AD-43A9-80F5-8118C85AFB47}"/>
                    </a:ext>
                  </a:extLst>
                </p14:cNvPr>
                <p14:cNvContentPartPr/>
                <p14:nvPr/>
              </p14:nvContentPartPr>
              <p14:xfrm>
                <a:off x="8991983" y="3024771"/>
                <a:ext cx="101520" cy="118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4DBF852-25AD-43A9-80F5-8118C85AFB4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983343" y="3016131"/>
                  <a:ext cx="119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DD9221-48D8-47B4-9091-BDB6384781FF}"/>
                    </a:ext>
                  </a:extLst>
                </p14:cNvPr>
                <p14:cNvContentPartPr/>
                <p14:nvPr/>
              </p14:nvContentPartPr>
              <p14:xfrm>
                <a:off x="9109343" y="3024771"/>
                <a:ext cx="360" cy="105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DD9221-48D8-47B4-9091-BDB6384781F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00343" y="3016131"/>
                  <a:ext cx="180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90CFBF-92D8-4C79-8DE8-9EBE3B3A1E06}"/>
                    </a:ext>
                  </a:extLst>
                </p14:cNvPr>
                <p14:cNvContentPartPr/>
                <p14:nvPr/>
              </p14:nvContentPartPr>
              <p14:xfrm>
                <a:off x="9075143" y="3024771"/>
                <a:ext cx="1368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90CFBF-92D8-4C79-8DE8-9EBE3B3A1E0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66143" y="3016131"/>
                  <a:ext cx="154440" cy="18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activity in Android manifest</a:t>
            </a:r>
            <a:endParaRPr/>
          </a:p>
        </p:txBody>
      </p:sp>
      <p:sp>
        <p:nvSpPr>
          <p:cNvPr id="380" name="Google Shape;380;p6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F6F94B-9129-44EB-A63E-7B071AB18D5E}"/>
                  </a:ext>
                </a:extLst>
              </p14:cNvPr>
              <p14:cNvContentPartPr/>
              <p14:nvPr/>
            </p14:nvContentPartPr>
            <p14:xfrm>
              <a:off x="742223" y="2646051"/>
              <a:ext cx="5565960" cy="76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F6F94B-9129-44EB-A63E-7B071AB18D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583" y="2637051"/>
                <a:ext cx="5583600" cy="9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main activity in manifest</a:t>
            </a:r>
            <a:endParaRPr/>
          </a:p>
        </p:txBody>
      </p:sp>
      <p:sp>
        <p:nvSpPr>
          <p:cNvPr id="387" name="Google Shape;387;p6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en"/>
              <a:t> needs to include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intent-filter</a:t>
            </a:r>
            <a:r>
              <a:rPr lang="en"/>
              <a:t> to start from launcher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 b="1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endParaRPr sz="17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latin typeface="Consolas"/>
                <a:ea typeface="Consolas"/>
                <a:cs typeface="Consolas"/>
                <a:sym typeface="Consolas"/>
              </a:rPr>
              <a:t>       &lt;action android:name="android.intent.action.MAIN" /&gt;</a:t>
            </a:r>
            <a:endParaRPr sz="17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latin typeface="Consolas"/>
                <a:ea typeface="Consolas"/>
                <a:cs typeface="Consolas"/>
                <a:sym typeface="Consolas"/>
              </a:rPr>
              <a:t>       &lt;category android:name="android.intent.category.LAUNCHER" /&gt;</a:t>
            </a:r>
            <a:endParaRPr sz="17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endParaRPr sz="17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731A1C-BF09-4B9B-B715-5AED9575155B}"/>
                  </a:ext>
                </a:extLst>
              </p14:cNvPr>
              <p14:cNvContentPartPr/>
              <p14:nvPr/>
            </p14:nvContentPartPr>
            <p14:xfrm>
              <a:off x="569423" y="2646411"/>
              <a:ext cx="36360" cy="136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731A1C-BF09-4B9B-B715-5AED957515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423" y="2637771"/>
                <a:ext cx="54000" cy="137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FA6543C-3B8A-4DE9-9321-10DC8F457A6F}"/>
              </a:ext>
            </a:extLst>
          </p:cNvPr>
          <p:cNvGrpSpPr/>
          <p:nvPr/>
        </p:nvGrpSpPr>
        <p:grpSpPr>
          <a:xfrm>
            <a:off x="2942183" y="2687811"/>
            <a:ext cx="435240" cy="124200"/>
            <a:chOff x="2942183" y="2687811"/>
            <a:chExt cx="435240" cy="12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FCF0B70-01A0-4ECC-93AD-E375D0446BBA}"/>
                    </a:ext>
                  </a:extLst>
                </p14:cNvPr>
                <p14:cNvContentPartPr/>
                <p14:nvPr/>
              </p14:nvContentPartPr>
              <p14:xfrm>
                <a:off x="2942183" y="2732091"/>
                <a:ext cx="375480" cy="31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FCF0B70-01A0-4ECC-93AD-E375D0446B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33543" y="2723091"/>
                  <a:ext cx="3931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52F7F3C-A9DE-4819-B1E6-D9F744F96FD1}"/>
                    </a:ext>
                  </a:extLst>
                </p14:cNvPr>
                <p14:cNvContentPartPr/>
                <p14:nvPr/>
              </p14:nvContentPartPr>
              <p14:xfrm>
                <a:off x="3313703" y="2687811"/>
                <a:ext cx="63720" cy="124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52F7F3C-A9DE-4819-B1E6-D9F744F96FD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04703" y="2678811"/>
                  <a:ext cx="8136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1D11433-F005-49E5-9D49-B487723B2222}"/>
              </a:ext>
            </a:extLst>
          </p:cNvPr>
          <p:cNvGrpSpPr/>
          <p:nvPr/>
        </p:nvGrpSpPr>
        <p:grpSpPr>
          <a:xfrm>
            <a:off x="3696383" y="2447331"/>
            <a:ext cx="1135080" cy="324720"/>
            <a:chOff x="3696383" y="2447331"/>
            <a:chExt cx="113508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0E0B1C5-4CB9-4BAF-A8CB-F88A31C7943C}"/>
                    </a:ext>
                  </a:extLst>
                </p14:cNvPr>
                <p14:cNvContentPartPr/>
                <p14:nvPr/>
              </p14:nvContentPartPr>
              <p14:xfrm>
                <a:off x="3696383" y="2557491"/>
                <a:ext cx="223920" cy="158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0E0B1C5-4CB9-4BAF-A8CB-F88A31C7943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87743" y="2548491"/>
                  <a:ext cx="241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ED9A0DB-794C-4AF6-B694-FD5FCD22C869}"/>
                    </a:ext>
                  </a:extLst>
                </p14:cNvPr>
                <p14:cNvContentPartPr/>
                <p14:nvPr/>
              </p14:nvContentPartPr>
              <p14:xfrm>
                <a:off x="3862343" y="2578011"/>
                <a:ext cx="195480" cy="105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ED9A0DB-794C-4AF6-B694-FD5FCD22C86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53343" y="2569011"/>
                  <a:ext cx="2131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E7895DE-F154-447C-8E6F-AD67CB4D606F}"/>
                    </a:ext>
                  </a:extLst>
                </p14:cNvPr>
                <p14:cNvContentPartPr/>
                <p14:nvPr/>
              </p14:nvContentPartPr>
              <p14:xfrm>
                <a:off x="4054583" y="2557131"/>
                <a:ext cx="72000" cy="124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E7895DE-F154-447C-8E6F-AD67CB4D606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45943" y="2548491"/>
                  <a:ext cx="89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02F4E16-9EFB-4893-B962-469FC7060CF6}"/>
                    </a:ext>
                  </a:extLst>
                </p14:cNvPr>
                <p14:cNvContentPartPr/>
                <p14:nvPr/>
              </p14:nvContentPartPr>
              <p14:xfrm>
                <a:off x="4001303" y="2578011"/>
                <a:ext cx="218520" cy="20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02F4E16-9EFB-4893-B962-469FC7060CF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92303" y="2569011"/>
                  <a:ext cx="236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DC44086-C0B5-4C3C-B367-15FE3F0B9D52}"/>
                    </a:ext>
                  </a:extLst>
                </p14:cNvPr>
                <p14:cNvContentPartPr/>
                <p14:nvPr/>
              </p14:nvContentPartPr>
              <p14:xfrm>
                <a:off x="4227743" y="2578011"/>
                <a:ext cx="34560" cy="86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DC44086-C0B5-4C3C-B367-15FE3F0B9D5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18743" y="2569011"/>
                  <a:ext cx="52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BC51A74-24D2-4497-BF00-A4F65A0B3759}"/>
                    </a:ext>
                  </a:extLst>
                </p14:cNvPr>
                <p14:cNvContentPartPr/>
                <p14:nvPr/>
              </p14:nvContentPartPr>
              <p14:xfrm>
                <a:off x="4248623" y="2509251"/>
                <a:ext cx="2160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BC51A74-24D2-4497-BF00-A4F65A0B375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39983" y="2500251"/>
                  <a:ext cx="39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5FCA62-DB2A-4170-8A4A-58DA85E15806}"/>
                    </a:ext>
                  </a:extLst>
                </p14:cNvPr>
                <p14:cNvContentPartPr/>
                <p14:nvPr/>
              </p14:nvContentPartPr>
              <p14:xfrm>
                <a:off x="4372103" y="2534811"/>
                <a:ext cx="97200" cy="78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5FCA62-DB2A-4170-8A4A-58DA85E1580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363463" y="2526171"/>
                  <a:ext cx="114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4BE0D38-6F7E-40D2-B78B-D0CEE6CC19A1}"/>
                    </a:ext>
                  </a:extLst>
                </p14:cNvPr>
                <p14:cNvContentPartPr/>
                <p14:nvPr/>
              </p14:nvContentPartPr>
              <p14:xfrm>
                <a:off x="4530143" y="2522571"/>
                <a:ext cx="45720" cy="75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4BE0D38-6F7E-40D2-B78B-D0CEE6CC19A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21503" y="2513931"/>
                  <a:ext cx="63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55D4734-DFDB-499C-834A-61A78540E361}"/>
                    </a:ext>
                  </a:extLst>
                </p14:cNvPr>
                <p14:cNvContentPartPr/>
                <p14:nvPr/>
              </p14:nvContentPartPr>
              <p14:xfrm>
                <a:off x="4544183" y="2447331"/>
                <a:ext cx="23400" cy="51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55D4734-DFDB-499C-834A-61A78540E36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35543" y="2438691"/>
                  <a:ext cx="41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E8C39C-1286-494C-A94C-6C07F7EDFC82}"/>
                    </a:ext>
                  </a:extLst>
                </p14:cNvPr>
                <p14:cNvContentPartPr/>
                <p14:nvPr/>
              </p14:nvContentPartPr>
              <p14:xfrm>
                <a:off x="4639943" y="2516091"/>
                <a:ext cx="33120" cy="117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E8C39C-1286-494C-A94C-6C07F7EDFC8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31303" y="2507091"/>
                  <a:ext cx="50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124BCC-8FA7-4FB2-8043-9BA1297D8643}"/>
                    </a:ext>
                  </a:extLst>
                </p14:cNvPr>
                <p14:cNvContentPartPr/>
                <p14:nvPr/>
              </p14:nvContentPartPr>
              <p14:xfrm>
                <a:off x="4612943" y="2543451"/>
                <a:ext cx="12240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124BCC-8FA7-4FB2-8043-9BA1297D864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03943" y="2534811"/>
                  <a:ext cx="140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485DFD3-4EB8-41D6-8492-4E87A03BA067}"/>
                    </a:ext>
                  </a:extLst>
                </p14:cNvPr>
                <p14:cNvContentPartPr/>
                <p14:nvPr/>
              </p14:nvContentPartPr>
              <p14:xfrm>
                <a:off x="4728143" y="2543451"/>
                <a:ext cx="103320" cy="228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485DFD3-4EB8-41D6-8492-4E87A03BA06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719143" y="2534811"/>
                  <a:ext cx="12096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443F23-1E7A-43B8-B5C6-D0AE8A596FF2}"/>
              </a:ext>
            </a:extLst>
          </p:cNvPr>
          <p:cNvGrpSpPr/>
          <p:nvPr/>
        </p:nvGrpSpPr>
        <p:grpSpPr>
          <a:xfrm>
            <a:off x="5030543" y="2454171"/>
            <a:ext cx="617400" cy="186840"/>
            <a:chOff x="5030543" y="2454171"/>
            <a:chExt cx="61740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DFB23D8-FF2D-4FC6-9D86-D8104B152DB4}"/>
                    </a:ext>
                  </a:extLst>
                </p14:cNvPr>
                <p14:cNvContentPartPr/>
                <p14:nvPr/>
              </p14:nvContentPartPr>
              <p14:xfrm>
                <a:off x="5030543" y="2548851"/>
                <a:ext cx="408240" cy="92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DFB23D8-FF2D-4FC6-9D86-D8104B152DB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21903" y="2540211"/>
                  <a:ext cx="425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B8F5A0-DF5F-41BA-AE35-03623AC142B5}"/>
                    </a:ext>
                  </a:extLst>
                </p14:cNvPr>
                <p14:cNvContentPartPr/>
                <p14:nvPr/>
              </p14:nvContentPartPr>
              <p14:xfrm>
                <a:off x="5403863" y="2454171"/>
                <a:ext cx="16920" cy="24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B8F5A0-DF5F-41BA-AE35-03623AC142B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394863" y="2445531"/>
                  <a:ext cx="34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F08A649-982E-4941-8F45-397CFF09944A}"/>
                    </a:ext>
                  </a:extLst>
                </p14:cNvPr>
                <p14:cNvContentPartPr/>
                <p14:nvPr/>
              </p14:nvContentPartPr>
              <p14:xfrm>
                <a:off x="5486303" y="2550291"/>
                <a:ext cx="161640" cy="83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F08A649-982E-4941-8F45-397CFF09944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77303" y="2541651"/>
                  <a:ext cx="17928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A44E011-A84A-4120-B8C5-1CB70B5B29D1}"/>
                  </a:ext>
                </a:extLst>
              </p14:cNvPr>
              <p14:cNvContentPartPr/>
              <p14:nvPr/>
            </p14:nvContentPartPr>
            <p14:xfrm>
              <a:off x="3815543" y="1505211"/>
              <a:ext cx="3962520" cy="104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A44E011-A84A-4120-B8C5-1CB70B5B29D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06543" y="1496211"/>
                <a:ext cx="39801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3FB13F2-1B80-47E5-94B1-A1A1BDFE727D}"/>
                  </a:ext>
                </a:extLst>
              </p14:cNvPr>
              <p14:cNvContentPartPr/>
              <p14:nvPr/>
            </p14:nvContentPartPr>
            <p14:xfrm>
              <a:off x="4826063" y="1319811"/>
              <a:ext cx="1532520" cy="7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3FB13F2-1B80-47E5-94B1-A1A1BDFE727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772423" y="1211811"/>
                <a:ext cx="16401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E1225DB-C920-4239-B2E6-41ACDA64090F}"/>
                  </a:ext>
                </a:extLst>
              </p14:cNvPr>
              <p14:cNvContentPartPr/>
              <p14:nvPr/>
            </p14:nvContentPartPr>
            <p14:xfrm>
              <a:off x="4901663" y="1470651"/>
              <a:ext cx="1858320" cy="9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E1225DB-C920-4239-B2E6-41ACDA64090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847663" y="1363011"/>
                <a:ext cx="19659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00AE692-9D0C-42BF-B6AA-F2D8AE7902A4}"/>
                  </a:ext>
                </a:extLst>
              </p14:cNvPr>
              <p14:cNvContentPartPr/>
              <p14:nvPr/>
            </p14:nvContentPartPr>
            <p14:xfrm>
              <a:off x="6290543" y="1347171"/>
              <a:ext cx="67104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00AE692-9D0C-42BF-B6AA-F2D8AE7902A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36543" y="1239531"/>
                <a:ext cx="778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4BF1996-3D07-4B55-A62A-C81B15633BBD}"/>
                  </a:ext>
                </a:extLst>
              </p14:cNvPr>
              <p14:cNvContentPartPr/>
              <p14:nvPr/>
            </p14:nvContentPartPr>
            <p14:xfrm>
              <a:off x="6276863" y="1367331"/>
              <a:ext cx="586800" cy="24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4BF1996-3D07-4B55-A62A-C81B15633BB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222863" y="1259331"/>
                <a:ext cx="6944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84F2524-4EDD-4322-8BBF-67CF5E9E23EF}"/>
                  </a:ext>
                </a:extLst>
              </p14:cNvPr>
              <p14:cNvContentPartPr/>
              <p14:nvPr/>
            </p14:nvContentPartPr>
            <p14:xfrm>
              <a:off x="6771863" y="1505571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84F2524-4EDD-4322-8BBF-67CF5E9E23E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717863" y="1397571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</a:t>
            </a:r>
            <a:endParaRPr/>
          </a:p>
        </p:txBody>
      </p:sp>
      <p:sp>
        <p:nvSpPr>
          <p:cNvPr id="394" name="Google Shape;394;p6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0" name="Google Shape;400;p7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01" name="Google Shape;401;p7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is a description of an operation to be performed.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/>
              <a:t> is an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02" name="Google Shape;402;p70"/>
          <p:cNvSpPr/>
          <p:nvPr/>
        </p:nvSpPr>
        <p:spPr>
          <a:xfrm>
            <a:off x="2322062" y="3143954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03" name="Google Shape;403;p70"/>
          <p:cNvSpPr/>
          <p:nvPr/>
        </p:nvSpPr>
        <p:spPr>
          <a:xfrm>
            <a:off x="339099" y="3143950"/>
            <a:ext cx="13890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04" name="Google Shape;404;p70"/>
          <p:cNvSpPr/>
          <p:nvPr/>
        </p:nvSpPr>
        <p:spPr>
          <a:xfrm>
            <a:off x="935475" y="3575750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5" name="Google Shape;405;p70"/>
          <p:cNvSpPr txBox="1"/>
          <p:nvPr/>
        </p:nvSpPr>
        <p:spPr>
          <a:xfrm>
            <a:off x="588400" y="3591875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406" name="Google Shape;406;p70"/>
          <p:cNvSpPr/>
          <p:nvPr/>
        </p:nvSpPr>
        <p:spPr>
          <a:xfrm>
            <a:off x="2028500" y="3583925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7" name="Google Shape;407;p70"/>
          <p:cNvSpPr txBox="1"/>
          <p:nvPr/>
        </p:nvSpPr>
        <p:spPr>
          <a:xfrm>
            <a:off x="2288050" y="3591875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408" name="Google Shape;408;p70"/>
          <p:cNvSpPr/>
          <p:nvPr/>
        </p:nvSpPr>
        <p:spPr>
          <a:xfrm>
            <a:off x="1307200" y="4003800"/>
            <a:ext cx="1014900" cy="532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CA7B0A-F3EC-4EDB-A9E4-565D63A61FDA}"/>
                  </a:ext>
                </a:extLst>
              </p14:cNvPr>
              <p14:cNvContentPartPr/>
              <p14:nvPr/>
            </p14:nvContentPartPr>
            <p14:xfrm>
              <a:off x="2234063" y="1979797"/>
              <a:ext cx="1186560" cy="28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CA7B0A-F3EC-4EDB-A9E4-565D63A61F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0423" y="1871797"/>
                <a:ext cx="12942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030C4A-3E95-4FFA-966A-FBE885CFD1DC}"/>
                  </a:ext>
                </a:extLst>
              </p14:cNvPr>
              <p14:cNvContentPartPr/>
              <p14:nvPr/>
            </p14:nvContentPartPr>
            <p14:xfrm>
              <a:off x="4661183" y="1910677"/>
              <a:ext cx="2969280" cy="6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030C4A-3E95-4FFA-966A-FBE885CFD1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07543" y="1803037"/>
                <a:ext cx="30769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4CB3DB-FA1C-40F8-AD38-E512FE6F3198}"/>
                  </a:ext>
                </a:extLst>
              </p14:cNvPr>
              <p14:cNvContentPartPr/>
              <p14:nvPr/>
            </p14:nvContentPartPr>
            <p14:xfrm>
              <a:off x="412463" y="2323597"/>
              <a:ext cx="6316560" cy="49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4CB3DB-FA1C-40F8-AD38-E512FE6F319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8463" y="2215597"/>
                <a:ext cx="6424200" cy="26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266A44F4-F054-49FE-853F-B68040985AD2}"/>
              </a:ext>
            </a:extLst>
          </p:cNvPr>
          <p:cNvGrpSpPr/>
          <p:nvPr/>
        </p:nvGrpSpPr>
        <p:grpSpPr>
          <a:xfrm>
            <a:off x="962183" y="2583877"/>
            <a:ext cx="2395080" cy="619920"/>
            <a:chOff x="962183" y="2583877"/>
            <a:chExt cx="2395080" cy="61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01BEB5A-3091-49C7-A1FB-2FC8E1076BE8}"/>
                    </a:ext>
                  </a:extLst>
                </p14:cNvPr>
                <p14:cNvContentPartPr/>
                <p14:nvPr/>
              </p14:nvContentPartPr>
              <p14:xfrm>
                <a:off x="962183" y="3011917"/>
                <a:ext cx="268200" cy="191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01BEB5A-3091-49C7-A1FB-2FC8E1076BE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3543" y="3002917"/>
                  <a:ext cx="2858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2E044B-C7DA-42B0-9A2B-9F96EBD40A04}"/>
                    </a:ext>
                  </a:extLst>
                </p14:cNvPr>
                <p14:cNvContentPartPr/>
                <p14:nvPr/>
              </p14:nvContentPartPr>
              <p14:xfrm>
                <a:off x="1216703" y="2963317"/>
                <a:ext cx="64080" cy="61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2E044B-C7DA-42B0-9A2B-9F96EBD40A0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07703" y="2954677"/>
                  <a:ext cx="81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B974034-7846-4215-BA6E-4D04478944E9}"/>
                    </a:ext>
                  </a:extLst>
                </p14:cNvPr>
                <p14:cNvContentPartPr/>
                <p14:nvPr/>
              </p14:nvContentPartPr>
              <p14:xfrm>
                <a:off x="1402463" y="2798077"/>
                <a:ext cx="108000" cy="56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B974034-7846-4215-BA6E-4D04478944E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93463" y="2789077"/>
                  <a:ext cx="125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13F815C-D84C-4BDE-8343-10035DC09511}"/>
                    </a:ext>
                  </a:extLst>
                </p14:cNvPr>
                <p14:cNvContentPartPr/>
                <p14:nvPr/>
              </p14:nvContentPartPr>
              <p14:xfrm>
                <a:off x="1615583" y="2780797"/>
                <a:ext cx="117720" cy="207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13F815C-D84C-4BDE-8343-10035DC0951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06583" y="2772157"/>
                  <a:ext cx="135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AB502C8-5CA2-42CA-8D66-4718A8F56B11}"/>
                    </a:ext>
                  </a:extLst>
                </p14:cNvPr>
                <p14:cNvContentPartPr/>
                <p14:nvPr/>
              </p14:nvContentPartPr>
              <p14:xfrm>
                <a:off x="1704863" y="2653357"/>
                <a:ext cx="73080" cy="6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AB502C8-5CA2-42CA-8D66-4718A8F56B1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95863" y="2644717"/>
                  <a:ext cx="907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82A69C0-E59B-4B27-A5BD-002FB63F67A4}"/>
                    </a:ext>
                  </a:extLst>
                </p14:cNvPr>
                <p14:cNvContentPartPr/>
                <p14:nvPr/>
              </p14:nvContentPartPr>
              <p14:xfrm>
                <a:off x="1615223" y="2756317"/>
                <a:ext cx="69120" cy="18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82A69C0-E59B-4B27-A5BD-002FB63F67A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06583" y="2747317"/>
                  <a:ext cx="86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28EB9C-F511-40D0-B00C-DF4BD6C0FD89}"/>
                    </a:ext>
                  </a:extLst>
                </p14:cNvPr>
                <p14:cNvContentPartPr/>
                <p14:nvPr/>
              </p14:nvContentPartPr>
              <p14:xfrm>
                <a:off x="1931303" y="2583877"/>
                <a:ext cx="414360" cy="250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28EB9C-F511-40D0-B00C-DF4BD6C0FD8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22663" y="2575237"/>
                  <a:ext cx="4320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AE769C-6B6A-4AAF-8E2D-E8305456BEAB}"/>
                    </a:ext>
                  </a:extLst>
                </p14:cNvPr>
                <p14:cNvContentPartPr/>
                <p14:nvPr/>
              </p14:nvContentPartPr>
              <p14:xfrm>
                <a:off x="2419823" y="2777197"/>
                <a:ext cx="41400" cy="76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AE769C-6B6A-4AAF-8E2D-E8305456BEA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10823" y="2768557"/>
                  <a:ext cx="59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1204272-2F5E-4FEB-A434-203543A9E588}"/>
                    </a:ext>
                  </a:extLst>
                </p14:cNvPr>
                <p14:cNvContentPartPr/>
                <p14:nvPr/>
              </p14:nvContentPartPr>
              <p14:xfrm>
                <a:off x="2419823" y="2736157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1204272-2F5E-4FEB-A434-203543A9E58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10823" y="27271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03379C-1B3F-444C-8374-40602E150602}"/>
                    </a:ext>
                  </a:extLst>
                </p14:cNvPr>
                <p14:cNvContentPartPr/>
                <p14:nvPr/>
              </p14:nvContentPartPr>
              <p14:xfrm>
                <a:off x="2320823" y="2736157"/>
                <a:ext cx="33480" cy="28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03379C-1B3F-444C-8374-40602E15060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11823" y="2727157"/>
                  <a:ext cx="511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A29283-C7F1-4D68-B6A1-4EFE19AE218C}"/>
                    </a:ext>
                  </a:extLst>
                </p14:cNvPr>
                <p14:cNvContentPartPr/>
                <p14:nvPr/>
              </p14:nvContentPartPr>
              <p14:xfrm>
                <a:off x="2310023" y="2632837"/>
                <a:ext cx="21240" cy="57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A29283-C7F1-4D68-B6A1-4EFE19AE218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01023" y="2624197"/>
                  <a:ext cx="38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B53C81D-DB8D-4001-BB8D-431656B942D8}"/>
                    </a:ext>
                  </a:extLst>
                </p14:cNvPr>
                <p14:cNvContentPartPr/>
                <p14:nvPr/>
              </p14:nvContentPartPr>
              <p14:xfrm>
                <a:off x="2591543" y="2763517"/>
                <a:ext cx="67680" cy="93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B53C81D-DB8D-4001-BB8D-431656B942D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82543" y="2754877"/>
                  <a:ext cx="85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40CC50-6B05-4441-AEFB-D4FA86712B71}"/>
                    </a:ext>
                  </a:extLst>
                </p14:cNvPr>
                <p14:cNvContentPartPr/>
                <p14:nvPr/>
              </p14:nvContentPartPr>
              <p14:xfrm>
                <a:off x="2592623" y="2770357"/>
                <a:ext cx="74880" cy="84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40CC50-6B05-4441-AEFB-D4FA86712B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83623" y="2761717"/>
                  <a:ext cx="925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5A6FB90-83E8-4F7D-9957-F5EF66C311E9}"/>
                    </a:ext>
                  </a:extLst>
                </p14:cNvPr>
                <p14:cNvContentPartPr/>
                <p14:nvPr/>
              </p14:nvContentPartPr>
              <p14:xfrm>
                <a:off x="2734463" y="2777197"/>
                <a:ext cx="141480" cy="84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5A6FB90-83E8-4F7D-9957-F5EF66C311E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25463" y="2768557"/>
                  <a:ext cx="1591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EC139DA-10FD-47D6-A3F9-70C5E8E3CC48}"/>
                    </a:ext>
                  </a:extLst>
                </p14:cNvPr>
                <p14:cNvContentPartPr/>
                <p14:nvPr/>
              </p14:nvContentPartPr>
              <p14:xfrm>
                <a:off x="2865863" y="2763517"/>
                <a:ext cx="63720" cy="10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EC139DA-10FD-47D6-A3F9-70C5E8E3CC4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56863" y="2754877"/>
                  <a:ext cx="81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BA20575-0794-4C70-BCAB-04E94954D029}"/>
                    </a:ext>
                  </a:extLst>
                </p14:cNvPr>
                <p14:cNvContentPartPr/>
                <p14:nvPr/>
              </p14:nvContentPartPr>
              <p14:xfrm>
                <a:off x="2976023" y="2777197"/>
                <a:ext cx="381240" cy="331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BA20575-0794-4C70-BCAB-04E94954D0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67023" y="2768557"/>
                  <a:ext cx="3988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B789411-C473-436D-98CE-B98CC62A4791}"/>
                    </a:ext>
                  </a:extLst>
                </p14:cNvPr>
                <p14:cNvContentPartPr/>
                <p14:nvPr/>
              </p14:nvContentPartPr>
              <p14:xfrm>
                <a:off x="2895743" y="2708437"/>
                <a:ext cx="101880" cy="83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B789411-C473-436D-98CE-B98CC62A479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87103" y="2699437"/>
                  <a:ext cx="119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ADBE1C6-C498-40FA-B8A5-B67073CBAD5A}"/>
                    </a:ext>
                  </a:extLst>
                </p14:cNvPr>
                <p14:cNvContentPartPr/>
                <p14:nvPr/>
              </p14:nvContentPartPr>
              <p14:xfrm>
                <a:off x="2797823" y="2722477"/>
                <a:ext cx="28440" cy="60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ADBE1C6-C498-40FA-B8A5-B67073CBAD5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88823" y="2713477"/>
                  <a:ext cx="46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73A9BD3-84A6-435D-81BB-F41F3310A97E}"/>
                    </a:ext>
                  </a:extLst>
                </p14:cNvPr>
                <p14:cNvContentPartPr/>
                <p14:nvPr/>
              </p14:nvContentPartPr>
              <p14:xfrm>
                <a:off x="2910143" y="2605477"/>
                <a:ext cx="52920" cy="75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73A9BD3-84A6-435D-81BB-F41F3310A97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01143" y="2596477"/>
                  <a:ext cx="70560" cy="93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can intents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4" name="Google Shape;414;p7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15" name="Google Shape;415;p7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button click starts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for text entry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Clicking Share opens an app that allows you to post a photo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Initiate downloading a file in the background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system informs everybody that the phone is now charging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>
            <a:spLocks noGrp="1"/>
          </p:cNvSpPr>
          <p:nvPr>
            <p:ph type="ctrTitle"/>
          </p:nvPr>
        </p:nvSpPr>
        <p:spPr>
          <a:xfrm>
            <a:off x="311700" y="1874796"/>
            <a:ext cx="8520600" cy="8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2.1 Activities and Intents</a:t>
            </a:r>
            <a:endParaRPr/>
          </a:p>
        </p:txBody>
      </p:sp>
      <p:sp>
        <p:nvSpPr>
          <p:cNvPr id="281" name="Google Shape;281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1" name="Google Shape;421;p7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22" name="Google Shape;422;p72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74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b="1"/>
              <a:t>Explicit Intent </a:t>
            </a:r>
            <a:endParaRPr sz="2300" b="1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a specific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Request tea with milk delivered by Nikita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Main activity starts the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ViewShoppingCart</a:t>
            </a:r>
            <a:r>
              <a:rPr lang="en" sz="2300"/>
              <a:t>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b="1"/>
              <a:t>Implicit Intent </a:t>
            </a:r>
            <a:endParaRPr sz="2300" b="1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Asks system to find an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that can handle this request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Find an open store that sells green tea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Clicking Share opens a chooser with a list of apps </a:t>
            </a:r>
            <a:endParaRPr sz="23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Activities</a:t>
            </a:r>
            <a:endParaRPr/>
          </a:p>
        </p:txBody>
      </p:sp>
      <p:sp>
        <p:nvSpPr>
          <p:cNvPr id="428" name="Google Shape;428;p7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an explicit intent</a:t>
            </a:r>
            <a:endParaRPr/>
          </a:p>
        </p:txBody>
      </p:sp>
      <p:sp>
        <p:nvSpPr>
          <p:cNvPr id="434" name="Google Shape;434;p7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start a specific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, use an explicit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Intent(this, ActivityName.class);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7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E78018-965F-448B-8FFF-91F1D3515D9B}"/>
                  </a:ext>
                </a:extLst>
              </p14:cNvPr>
              <p14:cNvContentPartPr/>
              <p14:nvPr/>
            </p14:nvContentPartPr>
            <p14:xfrm>
              <a:off x="4750463" y="2694757"/>
              <a:ext cx="32940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E78018-965F-448B-8FFF-91F1D3515D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1823" y="2685757"/>
                <a:ext cx="347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BCF5F0E-4981-4F75-A402-511270CB34C7}"/>
                  </a:ext>
                </a:extLst>
              </p14:cNvPr>
              <p14:cNvContentPartPr/>
              <p14:nvPr/>
            </p14:nvContentPartPr>
            <p14:xfrm>
              <a:off x="5382983" y="2706997"/>
              <a:ext cx="2425320" cy="36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BCF5F0E-4981-4F75-A402-511270CB34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73983" y="2698357"/>
                <a:ext cx="244296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A0D2629B-E296-40DB-AE47-7DEEAC31FBDD}"/>
              </a:ext>
            </a:extLst>
          </p:cNvPr>
          <p:cNvGrpSpPr/>
          <p:nvPr/>
        </p:nvGrpSpPr>
        <p:grpSpPr>
          <a:xfrm>
            <a:off x="4686743" y="1738957"/>
            <a:ext cx="4066200" cy="845640"/>
            <a:chOff x="4686743" y="1738957"/>
            <a:chExt cx="4066200" cy="84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9B4E484-927E-4EBD-A620-A16B930972BC}"/>
                    </a:ext>
                  </a:extLst>
                </p14:cNvPr>
                <p14:cNvContentPartPr/>
                <p14:nvPr/>
              </p14:nvContentPartPr>
              <p14:xfrm>
                <a:off x="4959263" y="2192917"/>
                <a:ext cx="52920" cy="126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9B4E484-927E-4EBD-A620-A16B930972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50263" y="2183917"/>
                  <a:ext cx="705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46C8943-378A-4838-9324-1DDE90B9D12C}"/>
                    </a:ext>
                  </a:extLst>
                </p14:cNvPr>
                <p14:cNvContentPartPr/>
                <p14:nvPr/>
              </p14:nvContentPartPr>
              <p14:xfrm>
                <a:off x="4922183" y="2152597"/>
                <a:ext cx="131040" cy="86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46C8943-378A-4838-9324-1DDE90B9D12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13543" y="2143597"/>
                  <a:ext cx="1486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6B11A6D-97E6-4298-B415-DC48F4A049E1}"/>
                    </a:ext>
                  </a:extLst>
                </p14:cNvPr>
                <p14:cNvContentPartPr/>
                <p14:nvPr/>
              </p14:nvContentPartPr>
              <p14:xfrm>
                <a:off x="4686743" y="1938037"/>
                <a:ext cx="178560" cy="126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6B11A6D-97E6-4298-B415-DC48F4A049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78103" y="1929037"/>
                  <a:ext cx="196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14BBEEF-7E5B-4026-B6DA-EF699BE06DA6}"/>
                    </a:ext>
                  </a:extLst>
                </p14:cNvPr>
                <p14:cNvContentPartPr/>
                <p14:nvPr/>
              </p14:nvContentPartPr>
              <p14:xfrm>
                <a:off x="4886183" y="1952077"/>
                <a:ext cx="149040" cy="84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14BBEEF-7E5B-4026-B6DA-EF699BE06D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77543" y="1943437"/>
                  <a:ext cx="1666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C015E0A-75D7-4BCA-9BB9-4B0827D40384}"/>
                    </a:ext>
                  </a:extLst>
                </p14:cNvPr>
                <p14:cNvContentPartPr/>
                <p14:nvPr/>
              </p14:nvContentPartPr>
              <p14:xfrm>
                <a:off x="5052863" y="1890517"/>
                <a:ext cx="26280" cy="149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C015E0A-75D7-4BCA-9BB9-4B0827D403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44223" y="1881517"/>
                  <a:ext cx="439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8F880D1-86C5-46EC-83CC-6BFFAB9BF81B}"/>
                    </a:ext>
                  </a:extLst>
                </p14:cNvPr>
                <p14:cNvContentPartPr/>
                <p14:nvPr/>
              </p14:nvContentPartPr>
              <p14:xfrm>
                <a:off x="4977263" y="1938397"/>
                <a:ext cx="171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8F880D1-86C5-46EC-83CC-6BFFAB9BF81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68263" y="1929757"/>
                  <a:ext cx="189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D79C590-4B05-4F66-8E8F-6112D0AA5F37}"/>
                    </a:ext>
                  </a:extLst>
                </p14:cNvPr>
                <p14:cNvContentPartPr/>
                <p14:nvPr/>
              </p14:nvContentPartPr>
              <p14:xfrm>
                <a:off x="5156183" y="1945237"/>
                <a:ext cx="43560" cy="10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D79C590-4B05-4F66-8E8F-6112D0AA5F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47543" y="1936597"/>
                  <a:ext cx="61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E664ED4-15B7-4D6B-B702-BE57AECB4F99}"/>
                    </a:ext>
                  </a:extLst>
                </p14:cNvPr>
                <p14:cNvContentPartPr/>
                <p14:nvPr/>
              </p14:nvContentPartPr>
              <p14:xfrm>
                <a:off x="5204423" y="1883317"/>
                <a:ext cx="7200" cy="5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E664ED4-15B7-4D6B-B702-BE57AECB4F9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95423" y="1874677"/>
                  <a:ext cx="24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B25A48-6020-4D99-A7F1-21227A96791D}"/>
                    </a:ext>
                  </a:extLst>
                </p14:cNvPr>
                <p14:cNvContentPartPr/>
                <p14:nvPr/>
              </p14:nvContentPartPr>
              <p14:xfrm>
                <a:off x="5292623" y="1962517"/>
                <a:ext cx="69840" cy="9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B25A48-6020-4D99-A7F1-21227A9679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3983" y="1953877"/>
                  <a:ext cx="87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72B37CC-563B-48A9-AD89-39C26A23EAC0}"/>
                    </a:ext>
                  </a:extLst>
                </p14:cNvPr>
                <p14:cNvContentPartPr/>
                <p14:nvPr/>
              </p14:nvContentPartPr>
              <p14:xfrm>
                <a:off x="5424023" y="1952077"/>
                <a:ext cx="34200" cy="78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72B37CC-563B-48A9-AD89-39C26A23EAC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15383" y="1943437"/>
                  <a:ext cx="518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9EFD90-F7A7-45C6-A69C-31EAE45B12B3}"/>
                    </a:ext>
                  </a:extLst>
                </p14:cNvPr>
                <p14:cNvContentPartPr/>
                <p14:nvPr/>
              </p14:nvContentPartPr>
              <p14:xfrm>
                <a:off x="5465423" y="1869637"/>
                <a:ext cx="14040" cy="31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9EFD90-F7A7-45C6-A69C-31EAE45B12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56783" y="1860997"/>
                  <a:ext cx="31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CFCC1B5-AC87-40FE-8969-777D84AEF3C9}"/>
                    </a:ext>
                  </a:extLst>
                </p14:cNvPr>
                <p14:cNvContentPartPr/>
                <p14:nvPr/>
              </p14:nvContentPartPr>
              <p14:xfrm>
                <a:off x="5568743" y="1924717"/>
                <a:ext cx="15480" cy="97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CFCC1B5-AC87-40FE-8969-777D84AEF3C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59743" y="1915717"/>
                  <a:ext cx="33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CA5D71D-06AC-4667-997B-71558FB04BD3}"/>
                    </a:ext>
                  </a:extLst>
                </p14:cNvPr>
                <p14:cNvContentPartPr/>
                <p14:nvPr/>
              </p14:nvContentPartPr>
              <p14:xfrm>
                <a:off x="5534183" y="1952077"/>
                <a:ext cx="200160" cy="269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CA5D71D-06AC-4667-997B-71558FB04B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25543" y="1943437"/>
                  <a:ext cx="2178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B9223D8-7BCB-4214-932E-40B266A9825C}"/>
                    </a:ext>
                  </a:extLst>
                </p14:cNvPr>
                <p14:cNvContentPartPr/>
                <p14:nvPr/>
              </p14:nvContentPartPr>
              <p14:xfrm>
                <a:off x="5925143" y="1849477"/>
                <a:ext cx="94680" cy="166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B9223D8-7BCB-4214-932E-40B266A9825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16143" y="1840477"/>
                  <a:ext cx="1123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B46BE4A-18AA-4016-8B15-42A84786133A}"/>
                    </a:ext>
                  </a:extLst>
                </p14:cNvPr>
                <p14:cNvContentPartPr/>
                <p14:nvPr/>
              </p14:nvContentPartPr>
              <p14:xfrm>
                <a:off x="5939903" y="1855597"/>
                <a:ext cx="152280" cy="10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B46BE4A-18AA-4016-8B15-42A84786133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31263" y="1846957"/>
                  <a:ext cx="169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EBE05AF-35D8-4881-954B-548D488CDA1C}"/>
                    </a:ext>
                  </a:extLst>
                </p14:cNvPr>
                <p14:cNvContentPartPr/>
                <p14:nvPr/>
              </p14:nvContentPartPr>
              <p14:xfrm>
                <a:off x="6082463" y="1911037"/>
                <a:ext cx="79920" cy="83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EBE05AF-35D8-4881-954B-548D488CDA1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73463" y="1902037"/>
                  <a:ext cx="97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23192F-8C75-43A3-A175-67C8D61F102A}"/>
                    </a:ext>
                  </a:extLst>
                </p14:cNvPr>
                <p14:cNvContentPartPr/>
                <p14:nvPr/>
              </p14:nvContentPartPr>
              <p14:xfrm>
                <a:off x="6083183" y="1911037"/>
                <a:ext cx="57600" cy="63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23192F-8C75-43A3-A175-67C8D61F10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74183" y="1902037"/>
                  <a:ext cx="75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B8CC525-01D8-4B49-B50A-3FC07424EF57}"/>
                    </a:ext>
                  </a:extLst>
                </p14:cNvPr>
                <p14:cNvContentPartPr/>
                <p14:nvPr/>
              </p14:nvContentPartPr>
              <p14:xfrm>
                <a:off x="6165623" y="1889437"/>
                <a:ext cx="309960" cy="317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B8CC525-01D8-4B49-B50A-3FC07424EF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56983" y="1880797"/>
                  <a:ext cx="3276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FC888C0-FC80-408C-A9DB-FA1EC70B9FCD}"/>
                    </a:ext>
                  </a:extLst>
                </p14:cNvPr>
                <p14:cNvContentPartPr/>
                <p14:nvPr/>
              </p14:nvContentPartPr>
              <p14:xfrm>
                <a:off x="6578903" y="1895197"/>
                <a:ext cx="298080" cy="113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FC888C0-FC80-408C-A9DB-FA1EC70B9FC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69903" y="1886197"/>
                  <a:ext cx="315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B67835-05BF-40CA-9370-828B338F5D9E}"/>
                    </a:ext>
                  </a:extLst>
                </p14:cNvPr>
                <p14:cNvContentPartPr/>
                <p14:nvPr/>
              </p14:nvContentPartPr>
              <p14:xfrm>
                <a:off x="6865103" y="1821757"/>
                <a:ext cx="45000" cy="89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B67835-05BF-40CA-9370-828B338F5D9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56103" y="1812757"/>
                  <a:ext cx="626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E430B25-949E-4C34-A5AC-8A948BA94916}"/>
                    </a:ext>
                  </a:extLst>
                </p14:cNvPr>
                <p14:cNvContentPartPr/>
                <p14:nvPr/>
              </p14:nvContentPartPr>
              <p14:xfrm>
                <a:off x="6797423" y="1738957"/>
                <a:ext cx="91080" cy="90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E430B25-949E-4C34-A5AC-8A948BA9491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88423" y="1730317"/>
                  <a:ext cx="1087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62A192D-9418-40B4-AAB3-858528E56CD5}"/>
                    </a:ext>
                  </a:extLst>
                </p14:cNvPr>
                <p14:cNvContentPartPr/>
                <p14:nvPr/>
              </p14:nvContentPartPr>
              <p14:xfrm>
                <a:off x="6056183" y="2254477"/>
                <a:ext cx="23760" cy="117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62A192D-9418-40B4-AAB3-858528E56CD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47183" y="2245837"/>
                  <a:ext cx="41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8BA686-C203-440C-B830-AEC32E3CD60A}"/>
                    </a:ext>
                  </a:extLst>
                </p14:cNvPr>
                <p14:cNvContentPartPr/>
                <p14:nvPr/>
              </p14:nvContentPartPr>
              <p14:xfrm>
                <a:off x="5946743" y="2289037"/>
                <a:ext cx="17424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8BA686-C203-440C-B830-AEC32E3CD60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38103" y="2280397"/>
                  <a:ext cx="191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94CA778-4402-42F5-8170-F6D8822C2615}"/>
                    </a:ext>
                  </a:extLst>
                </p14:cNvPr>
                <p14:cNvContentPartPr/>
                <p14:nvPr/>
              </p14:nvContentPartPr>
              <p14:xfrm>
                <a:off x="6111983" y="2268877"/>
                <a:ext cx="472320" cy="159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94CA778-4402-42F5-8170-F6D8822C261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02983" y="2260237"/>
                  <a:ext cx="489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3F5740-90B4-4BD8-9602-CF4ECA0A63BC}"/>
                    </a:ext>
                  </a:extLst>
                </p14:cNvPr>
                <p14:cNvContentPartPr/>
                <p14:nvPr/>
              </p14:nvContentPartPr>
              <p14:xfrm>
                <a:off x="6221423" y="2196877"/>
                <a:ext cx="90720" cy="51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3F5740-90B4-4BD8-9602-CF4ECA0A63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12783" y="2187877"/>
                  <a:ext cx="108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AD4318A-5E7D-4453-90A4-6BC992E37E88}"/>
                    </a:ext>
                  </a:extLst>
                </p14:cNvPr>
                <p14:cNvContentPartPr/>
                <p14:nvPr/>
              </p14:nvContentPartPr>
              <p14:xfrm>
                <a:off x="6682583" y="2153677"/>
                <a:ext cx="241200" cy="234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AD4318A-5E7D-4453-90A4-6BC992E37E8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73583" y="2145037"/>
                  <a:ext cx="258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57A732E-0C66-43C1-8740-02C5133612F1}"/>
                    </a:ext>
                  </a:extLst>
                </p14:cNvPr>
                <p14:cNvContentPartPr/>
                <p14:nvPr/>
              </p14:nvContentPartPr>
              <p14:xfrm>
                <a:off x="6945023" y="2264197"/>
                <a:ext cx="92880" cy="189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57A732E-0C66-43C1-8740-02C5133612F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36023" y="2255197"/>
                  <a:ext cx="1105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0ED4C1C-F062-41E0-B027-7E20F357E506}"/>
                    </a:ext>
                  </a:extLst>
                </p14:cNvPr>
                <p14:cNvContentPartPr/>
                <p14:nvPr/>
              </p14:nvContentPartPr>
              <p14:xfrm>
                <a:off x="6943583" y="2220637"/>
                <a:ext cx="20160" cy="35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0ED4C1C-F062-41E0-B027-7E20F357E50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34943" y="2211637"/>
                  <a:ext cx="37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07A7C2E-1EC3-43A3-8BFC-A6EB3E358D28}"/>
                    </a:ext>
                  </a:extLst>
                </p14:cNvPr>
                <p14:cNvContentPartPr/>
                <p14:nvPr/>
              </p14:nvContentPartPr>
              <p14:xfrm>
                <a:off x="6923423" y="2089597"/>
                <a:ext cx="55080" cy="81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07A7C2E-1EC3-43A3-8BFC-A6EB3E358D2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14423" y="2080957"/>
                  <a:ext cx="72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D4E7295-7A13-4632-B292-B3B6ED6917BE}"/>
                    </a:ext>
                  </a:extLst>
                </p14:cNvPr>
                <p14:cNvContentPartPr/>
                <p14:nvPr/>
              </p14:nvContentPartPr>
              <p14:xfrm>
                <a:off x="7162103" y="2219557"/>
                <a:ext cx="126360" cy="119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D4E7295-7A13-4632-B292-B3B6ED6917B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53463" y="2210917"/>
                  <a:ext cx="144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7B3CC21-1362-483F-9FCC-CCE7B3EEA288}"/>
                    </a:ext>
                  </a:extLst>
                </p14:cNvPr>
                <p14:cNvContentPartPr/>
                <p14:nvPr/>
              </p14:nvContentPartPr>
              <p14:xfrm>
                <a:off x="7299263" y="2227477"/>
                <a:ext cx="135360" cy="91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7B3CC21-1362-483F-9FCC-CCE7B3EEA28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90263" y="2218477"/>
                  <a:ext cx="153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BFB7D9F-9525-4F67-A0E2-9309EC702258}"/>
                    </a:ext>
                  </a:extLst>
                </p14:cNvPr>
                <p14:cNvContentPartPr/>
                <p14:nvPr/>
              </p14:nvContentPartPr>
              <p14:xfrm>
                <a:off x="7452263" y="2179237"/>
                <a:ext cx="360" cy="129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BFB7D9F-9525-4F67-A0E2-9309EC70225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43623" y="2170597"/>
                  <a:ext cx="180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D852F4D-E080-4112-9B4F-BB1EE565D9F9}"/>
                    </a:ext>
                  </a:extLst>
                </p14:cNvPr>
                <p14:cNvContentPartPr/>
                <p14:nvPr/>
              </p14:nvContentPartPr>
              <p14:xfrm>
                <a:off x="7390703" y="2220637"/>
                <a:ext cx="1224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D852F4D-E080-4112-9B4F-BB1EE565D9F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381703" y="2211637"/>
                  <a:ext cx="140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4AC088E-BFBA-40E6-8C92-2D236E299C61}"/>
                    </a:ext>
                  </a:extLst>
                </p14:cNvPr>
                <p14:cNvContentPartPr/>
                <p14:nvPr/>
              </p14:nvContentPartPr>
              <p14:xfrm>
                <a:off x="7527863" y="2220637"/>
                <a:ext cx="5760" cy="62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4AC088E-BFBA-40E6-8C92-2D236E299C6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19223" y="2211637"/>
                  <a:ext cx="23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C0F1B2-0804-4C4E-B044-8D7FE4D3C2D1}"/>
                    </a:ext>
                  </a:extLst>
                </p14:cNvPr>
                <p14:cNvContentPartPr/>
                <p14:nvPr/>
              </p14:nvContentPartPr>
              <p14:xfrm>
                <a:off x="7527863" y="2158357"/>
                <a:ext cx="360" cy="4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C0F1B2-0804-4C4E-B044-8D7FE4D3C2D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19223" y="2149717"/>
                  <a:ext cx="18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EB8A903-180E-4922-80FA-FDF6DC92433F}"/>
                    </a:ext>
                  </a:extLst>
                </p14:cNvPr>
                <p14:cNvContentPartPr/>
                <p14:nvPr/>
              </p14:nvContentPartPr>
              <p14:xfrm>
                <a:off x="7576103" y="2210557"/>
                <a:ext cx="68040" cy="93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EB8A903-180E-4922-80FA-FDF6DC92433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67103" y="2201917"/>
                  <a:ext cx="85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452B37C-DBF8-4E33-879E-1097C829611C}"/>
                    </a:ext>
                  </a:extLst>
                </p14:cNvPr>
                <p14:cNvContentPartPr/>
                <p14:nvPr/>
              </p14:nvContentPartPr>
              <p14:xfrm>
                <a:off x="7699943" y="2220637"/>
                <a:ext cx="17280" cy="84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452B37C-DBF8-4E33-879E-1097C829611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90943" y="2211637"/>
                  <a:ext cx="34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0550645-D5F5-4669-9493-E548B8381BFE}"/>
                    </a:ext>
                  </a:extLst>
                </p14:cNvPr>
                <p14:cNvContentPartPr/>
                <p14:nvPr/>
              </p14:nvContentPartPr>
              <p14:xfrm>
                <a:off x="7713623" y="2151517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0550645-D5F5-4669-9493-E548B8381BF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04983" y="21428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CEEEA8F-C451-424C-A6AB-C5F31B5DE948}"/>
                    </a:ext>
                  </a:extLst>
                </p14:cNvPr>
                <p14:cNvContentPartPr/>
                <p14:nvPr/>
              </p14:nvContentPartPr>
              <p14:xfrm>
                <a:off x="7802903" y="2158357"/>
                <a:ext cx="35640" cy="159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CEEEA8F-C451-424C-A6AB-C5F31B5DE94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794263" y="2149717"/>
                  <a:ext cx="53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06CAEE7-C479-4267-B0A6-A9FA2F20D47B}"/>
                    </a:ext>
                  </a:extLst>
                </p14:cNvPr>
                <p14:cNvContentPartPr/>
                <p14:nvPr/>
              </p14:nvContentPartPr>
              <p14:xfrm>
                <a:off x="7782383" y="2226757"/>
                <a:ext cx="204480" cy="259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06CAEE7-C479-4267-B0A6-A9FA2F20D47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73383" y="2218117"/>
                  <a:ext cx="222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2E39A55-A4AE-469D-9090-FEE2EED51DD9}"/>
                    </a:ext>
                  </a:extLst>
                </p14:cNvPr>
                <p14:cNvContentPartPr/>
                <p14:nvPr/>
              </p14:nvContentPartPr>
              <p14:xfrm>
                <a:off x="8112503" y="2199757"/>
                <a:ext cx="167040" cy="126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2E39A55-A4AE-469D-9090-FEE2EED51DD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103503" y="2190757"/>
                  <a:ext cx="184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AE2794A-27F6-47E5-A16F-AD80C13806DA}"/>
                    </a:ext>
                  </a:extLst>
                </p14:cNvPr>
                <p14:cNvContentPartPr/>
                <p14:nvPr/>
              </p14:nvContentPartPr>
              <p14:xfrm>
                <a:off x="8332103" y="2184997"/>
                <a:ext cx="162000" cy="118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AE2794A-27F6-47E5-A16F-AD80C13806D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323103" y="2176357"/>
                  <a:ext cx="179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223FBA7-AC9D-4C37-8CEA-39E869C0FDF8}"/>
                    </a:ext>
                  </a:extLst>
                </p14:cNvPr>
                <p14:cNvContentPartPr/>
                <p14:nvPr/>
              </p14:nvContentPartPr>
              <p14:xfrm>
                <a:off x="8506343" y="2192917"/>
                <a:ext cx="52920" cy="82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223FBA7-AC9D-4C37-8CEA-39E869C0FDF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497703" y="2183917"/>
                  <a:ext cx="70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C2CA3CB-9233-49ED-9C32-E9F1271B35CA}"/>
                    </a:ext>
                  </a:extLst>
                </p14:cNvPr>
                <p14:cNvContentPartPr/>
                <p14:nvPr/>
              </p14:nvContentPartPr>
              <p14:xfrm>
                <a:off x="8586983" y="2186077"/>
                <a:ext cx="165960" cy="117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C2CA3CB-9233-49ED-9C32-E9F1271B35C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577983" y="2177077"/>
                  <a:ext cx="1836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C1F4CAA-AED6-4A0E-93EC-0CD95C9E3368}"/>
                    </a:ext>
                  </a:extLst>
                </p14:cNvPr>
                <p14:cNvContentPartPr/>
                <p14:nvPr/>
              </p14:nvContentPartPr>
              <p14:xfrm>
                <a:off x="8504543" y="2086717"/>
                <a:ext cx="111960" cy="4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C1F4CAA-AED6-4A0E-93EC-0CD95C9E336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495543" y="2078077"/>
                  <a:ext cx="1296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4908F7B-821C-4DFE-883E-2E9FB3A910F1}"/>
                    </a:ext>
                  </a:extLst>
                </p14:cNvPr>
                <p14:cNvContentPartPr/>
                <p14:nvPr/>
              </p14:nvContentPartPr>
              <p14:xfrm>
                <a:off x="8675183" y="2000317"/>
                <a:ext cx="35640" cy="135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4908F7B-821C-4DFE-883E-2E9FB3A910F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666543" y="1991317"/>
                  <a:ext cx="53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28A5030-9025-407A-83A7-EF416C94B52F}"/>
                    </a:ext>
                  </a:extLst>
                </p14:cNvPr>
                <p14:cNvContentPartPr/>
                <p14:nvPr/>
              </p14:nvContentPartPr>
              <p14:xfrm>
                <a:off x="8263703" y="2461117"/>
                <a:ext cx="312840" cy="123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28A5030-9025-407A-83A7-EF416C94B52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254703" y="2452117"/>
                  <a:ext cx="3304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37DBE19-F72B-410A-9206-1030EAC58DF0}"/>
                    </a:ext>
                  </a:extLst>
                </p14:cNvPr>
                <p14:cNvContentPartPr/>
                <p14:nvPr/>
              </p14:nvContentPartPr>
              <p14:xfrm>
                <a:off x="8633783" y="2457517"/>
                <a:ext cx="78840" cy="95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37DBE19-F72B-410A-9206-1030EAC58DF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625143" y="2448877"/>
                  <a:ext cx="964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A20779F-6E27-4CD4-9EAB-B195C000D6A6}"/>
                    </a:ext>
                  </a:extLst>
                </p14:cNvPr>
                <p14:cNvContentPartPr/>
                <p14:nvPr/>
              </p14:nvContentPartPr>
              <p14:xfrm>
                <a:off x="8653943" y="2364637"/>
                <a:ext cx="78480" cy="83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A20779F-6E27-4CD4-9EAB-B195C000D6A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645303" y="2355997"/>
                  <a:ext cx="96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EE52698-73D0-473D-A276-83C52104F202}"/>
                    </a:ext>
                  </a:extLst>
                </p14:cNvPr>
                <p14:cNvContentPartPr/>
                <p14:nvPr/>
              </p14:nvContentPartPr>
              <p14:xfrm>
                <a:off x="8566463" y="2357797"/>
                <a:ext cx="55800" cy="80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EE52698-73D0-473D-A276-83C52104F20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557463" y="2349157"/>
                  <a:ext cx="73440" cy="98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implicit intent</a:t>
            </a:r>
            <a:endParaRPr/>
          </a:p>
        </p:txBody>
      </p:sp>
      <p:sp>
        <p:nvSpPr>
          <p:cNvPr id="441" name="Google Shape;441;p7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ask Android to find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to handle your request, use an implicit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Intent(action, uri);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7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Intents -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7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49" name="Google Shape;449;p76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lang="en" sz="2400" b="1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333453-A6FB-4534-8C2A-48E97E385AF5}"/>
                  </a:ext>
                </a:extLst>
              </p14:cNvPr>
              <p14:cNvContentPartPr/>
              <p14:nvPr/>
            </p14:nvContentPartPr>
            <p14:xfrm>
              <a:off x="2722223" y="1882957"/>
              <a:ext cx="760320" cy="2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333453-A6FB-4534-8C2A-48E97E385A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3583" y="1874317"/>
                <a:ext cx="777960" cy="3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AC81640-688A-45FA-9632-F3DEDC8530BB}"/>
              </a:ext>
            </a:extLst>
          </p:cNvPr>
          <p:cNvGrpSpPr/>
          <p:nvPr/>
        </p:nvGrpSpPr>
        <p:grpSpPr>
          <a:xfrm>
            <a:off x="3176183" y="1044517"/>
            <a:ext cx="2647080" cy="447480"/>
            <a:chOff x="3176183" y="1044517"/>
            <a:chExt cx="2647080" cy="44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0DC09CC-36A8-4D0A-84FF-4C28A940AFB3}"/>
                    </a:ext>
                  </a:extLst>
                </p14:cNvPr>
                <p14:cNvContentPartPr/>
                <p14:nvPr/>
              </p14:nvContentPartPr>
              <p14:xfrm>
                <a:off x="3204263" y="1340437"/>
                <a:ext cx="28080" cy="127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0DC09CC-36A8-4D0A-84FF-4C28A940AFB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95263" y="1331437"/>
                  <a:ext cx="457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6D6B153-85CB-493B-8199-3FED3F335002}"/>
                    </a:ext>
                  </a:extLst>
                </p14:cNvPr>
                <p14:cNvContentPartPr/>
                <p14:nvPr/>
              </p14:nvContentPartPr>
              <p14:xfrm>
                <a:off x="3176183" y="1288597"/>
                <a:ext cx="82080" cy="79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6D6B153-85CB-493B-8199-3FED3F33500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67183" y="1279597"/>
                  <a:ext cx="997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5A011DD-D583-4E92-BD2B-CC7D0833EDC4}"/>
                    </a:ext>
                  </a:extLst>
                </p14:cNvPr>
                <p14:cNvContentPartPr/>
                <p14:nvPr/>
              </p14:nvContentPartPr>
              <p14:xfrm>
                <a:off x="3401903" y="1154677"/>
                <a:ext cx="194040" cy="11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5A011DD-D583-4E92-BD2B-CC7D0833EDC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92903" y="1146037"/>
                  <a:ext cx="211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BC251EF-F8A2-4B06-AC17-EF97E82DA07D}"/>
                    </a:ext>
                  </a:extLst>
                </p14:cNvPr>
                <p14:cNvContentPartPr/>
                <p14:nvPr/>
              </p14:nvContentPartPr>
              <p14:xfrm>
                <a:off x="3650303" y="1182037"/>
                <a:ext cx="67320" cy="84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BC251EF-F8A2-4B06-AC17-EF97E82DA07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41663" y="1173397"/>
                  <a:ext cx="84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F7EB1FD-2659-4553-956C-0D676BA5661C}"/>
                    </a:ext>
                  </a:extLst>
                </p14:cNvPr>
                <p14:cNvContentPartPr/>
                <p14:nvPr/>
              </p14:nvContentPartPr>
              <p14:xfrm>
                <a:off x="3795023" y="1164397"/>
                <a:ext cx="128880" cy="92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F7EB1FD-2659-4553-956C-0D676BA5661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86023" y="1155397"/>
                  <a:ext cx="146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0A7CA1-AB55-4D2E-926F-7B319D906F95}"/>
                    </a:ext>
                  </a:extLst>
                </p14:cNvPr>
                <p14:cNvContentPartPr/>
                <p14:nvPr/>
              </p14:nvContentPartPr>
              <p14:xfrm>
                <a:off x="3945863" y="1186357"/>
                <a:ext cx="162360" cy="136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0A7CA1-AB55-4D2E-926F-7B319D906F9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37223" y="1177357"/>
                  <a:ext cx="180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40C99E3-73E5-405D-8845-A2BF9BFF12CD}"/>
                    </a:ext>
                  </a:extLst>
                </p14:cNvPr>
                <p14:cNvContentPartPr/>
                <p14:nvPr/>
              </p14:nvContentPartPr>
              <p14:xfrm>
                <a:off x="4213703" y="1161517"/>
                <a:ext cx="3600" cy="145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40C99E3-73E5-405D-8845-A2BF9BFF12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04703" y="1152877"/>
                  <a:ext cx="21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D3091D-73A0-4AB7-B309-CCF1A990B17E}"/>
                    </a:ext>
                  </a:extLst>
                </p14:cNvPr>
                <p14:cNvContentPartPr/>
                <p14:nvPr/>
              </p14:nvContentPartPr>
              <p14:xfrm>
                <a:off x="4152143" y="1202917"/>
                <a:ext cx="18144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D3091D-73A0-4AB7-B309-CCF1A990B1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43503" y="1193917"/>
                  <a:ext cx="19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2BEED6F-7F4A-4C68-B446-224A806D81F8}"/>
                    </a:ext>
                  </a:extLst>
                </p14:cNvPr>
                <p14:cNvContentPartPr/>
                <p14:nvPr/>
              </p14:nvContentPartPr>
              <p14:xfrm>
                <a:off x="4413143" y="1168357"/>
                <a:ext cx="90000" cy="178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2BEED6F-7F4A-4C68-B446-224A806D81F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04143" y="1159717"/>
                  <a:ext cx="107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66BF0D-2A51-4C1A-B23C-414B5706ECE8}"/>
                    </a:ext>
                  </a:extLst>
                </p14:cNvPr>
                <p14:cNvContentPartPr/>
                <p14:nvPr/>
              </p14:nvContentPartPr>
              <p14:xfrm>
                <a:off x="4392983" y="1237477"/>
                <a:ext cx="9504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66BF0D-2A51-4C1A-B23C-414B5706ECE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83983" y="1228477"/>
                  <a:ext cx="112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8A0FA8-F049-4FD8-8CA2-1C9C5BCBFA4E}"/>
                    </a:ext>
                  </a:extLst>
                </p14:cNvPr>
                <p14:cNvContentPartPr/>
                <p14:nvPr/>
              </p14:nvContentPartPr>
              <p14:xfrm>
                <a:off x="4522943" y="1202917"/>
                <a:ext cx="70200" cy="141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8A0FA8-F049-4FD8-8CA2-1C9C5BCBFA4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13943" y="1193917"/>
                  <a:ext cx="87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9D444F0-5B1B-4B92-A01E-C67DD1C36E42}"/>
                    </a:ext>
                  </a:extLst>
                </p14:cNvPr>
                <p14:cNvContentPartPr/>
                <p14:nvPr/>
              </p14:nvContentPartPr>
              <p14:xfrm>
                <a:off x="4584863" y="1223437"/>
                <a:ext cx="45360" cy="104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9D444F0-5B1B-4B92-A01E-C67DD1C36E4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75863" y="1214437"/>
                  <a:ext cx="63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42474AF-AB8D-43BF-9F28-417F25BE8136}"/>
                    </a:ext>
                  </a:extLst>
                </p14:cNvPr>
                <p14:cNvContentPartPr/>
                <p14:nvPr/>
              </p14:nvContentPartPr>
              <p14:xfrm>
                <a:off x="4598543" y="1147837"/>
                <a:ext cx="42120" cy="70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42474AF-AB8D-43BF-9F28-417F25BE813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89903" y="1139197"/>
                  <a:ext cx="59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20CACEB-757A-4B06-B4A0-3521017D5CE4}"/>
                    </a:ext>
                  </a:extLst>
                </p14:cNvPr>
                <p14:cNvContentPartPr/>
                <p14:nvPr/>
              </p14:nvContentPartPr>
              <p14:xfrm>
                <a:off x="4496303" y="1044517"/>
                <a:ext cx="80640" cy="50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20CACEB-757A-4B06-B4A0-3521017D5CE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487303" y="1035877"/>
                  <a:ext cx="98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8FE180-2C6A-4EB0-AF3F-356400DBA166}"/>
                    </a:ext>
                  </a:extLst>
                </p14:cNvPr>
                <p14:cNvContentPartPr/>
                <p14:nvPr/>
              </p14:nvContentPartPr>
              <p14:xfrm>
                <a:off x="4718783" y="1216597"/>
                <a:ext cx="146520" cy="124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8FE180-2C6A-4EB0-AF3F-356400DBA16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709783" y="1207597"/>
                  <a:ext cx="1641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724E77B-3FFF-438E-BE2B-BFEAA6AB5F55}"/>
                    </a:ext>
                  </a:extLst>
                </p14:cNvPr>
                <p14:cNvContentPartPr/>
                <p14:nvPr/>
              </p14:nvContentPartPr>
              <p14:xfrm>
                <a:off x="4915703" y="1202917"/>
                <a:ext cx="360" cy="116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724E77B-3FFF-438E-BE2B-BFEAA6AB5F5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906703" y="1193917"/>
                  <a:ext cx="18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42A3D8C-0EC3-4E92-8D15-F8DA58CAB580}"/>
                    </a:ext>
                  </a:extLst>
                </p14:cNvPr>
                <p14:cNvContentPartPr/>
                <p14:nvPr/>
              </p14:nvContentPartPr>
              <p14:xfrm>
                <a:off x="4839743" y="1223437"/>
                <a:ext cx="867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42A3D8C-0EC3-4E92-8D15-F8DA58CAB58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31103" y="1214437"/>
                  <a:ext cx="104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542B474-CC9C-4A39-9214-0D7C2B32C74C}"/>
                    </a:ext>
                  </a:extLst>
                </p14:cNvPr>
                <p14:cNvContentPartPr/>
                <p14:nvPr/>
              </p14:nvContentPartPr>
              <p14:xfrm>
                <a:off x="4956743" y="1227037"/>
                <a:ext cx="241920" cy="10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542B474-CC9C-4A39-9214-0D7C2B32C74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948103" y="1218037"/>
                  <a:ext cx="259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CD0079F-032E-4709-B5C8-6E96D109B2A6}"/>
                    </a:ext>
                  </a:extLst>
                </p14:cNvPr>
                <p14:cNvContentPartPr/>
                <p14:nvPr/>
              </p14:nvContentPartPr>
              <p14:xfrm>
                <a:off x="5169863" y="1154677"/>
                <a:ext cx="11880" cy="21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CD0079F-032E-4709-B5C8-6E96D109B2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60863" y="1146037"/>
                  <a:ext cx="29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B72AC4B-1889-4BAF-A361-2EA5190EC257}"/>
                    </a:ext>
                  </a:extLst>
                </p14:cNvPr>
                <p14:cNvContentPartPr/>
                <p14:nvPr/>
              </p14:nvContentPartPr>
              <p14:xfrm>
                <a:off x="5245463" y="1223437"/>
                <a:ext cx="75600" cy="123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B72AC4B-1889-4BAF-A361-2EA5190EC25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36823" y="1214437"/>
                  <a:ext cx="93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FE621C3-F0CD-4CE9-AE5A-E0FB4B44D43F}"/>
                    </a:ext>
                  </a:extLst>
                </p14:cNvPr>
                <p14:cNvContentPartPr/>
                <p14:nvPr/>
              </p14:nvContentPartPr>
              <p14:xfrm>
                <a:off x="5402783" y="1230637"/>
                <a:ext cx="91800" cy="261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FE621C3-F0CD-4CE9-AE5A-E0FB4B44D43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94143" y="1221637"/>
                  <a:ext cx="1094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CA6129A-1588-49B5-86DF-8A6546E54618}"/>
                    </a:ext>
                  </a:extLst>
                </p14:cNvPr>
                <p14:cNvContentPartPr/>
                <p14:nvPr/>
              </p14:nvContentPartPr>
              <p14:xfrm>
                <a:off x="5637143" y="1250797"/>
                <a:ext cx="12240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CA6129A-1588-49B5-86DF-8A6546E5461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28503" y="1242157"/>
                  <a:ext cx="140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665D071-62EA-4615-BA59-CDFE9778DA67}"/>
                    </a:ext>
                  </a:extLst>
                </p14:cNvPr>
                <p14:cNvContentPartPr/>
                <p14:nvPr/>
              </p14:nvContentPartPr>
              <p14:xfrm>
                <a:off x="5782583" y="1202917"/>
                <a:ext cx="40680" cy="89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665D071-62EA-4615-BA59-CDFE9778DA6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73583" y="1193917"/>
                  <a:ext cx="5832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E10C236-F8B1-428E-9683-E617DF854C69}"/>
              </a:ext>
            </a:extLst>
          </p:cNvPr>
          <p:cNvGrpSpPr/>
          <p:nvPr/>
        </p:nvGrpSpPr>
        <p:grpSpPr>
          <a:xfrm>
            <a:off x="6014783" y="1147837"/>
            <a:ext cx="434160" cy="205560"/>
            <a:chOff x="6014783" y="1147837"/>
            <a:chExt cx="43416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04E7FAD-37AE-4ADD-8322-41252FE7A060}"/>
                    </a:ext>
                  </a:extLst>
                </p14:cNvPr>
                <p14:cNvContentPartPr/>
                <p14:nvPr/>
              </p14:nvContentPartPr>
              <p14:xfrm>
                <a:off x="6014783" y="1216597"/>
                <a:ext cx="293040" cy="136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04E7FAD-37AE-4ADD-8322-41252FE7A06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06143" y="1207597"/>
                  <a:ext cx="3106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B5B4AF7-D3C0-4CDC-A7ED-092D50521783}"/>
                    </a:ext>
                  </a:extLst>
                </p14:cNvPr>
                <p14:cNvContentPartPr/>
                <p14:nvPr/>
              </p14:nvContentPartPr>
              <p14:xfrm>
                <a:off x="6414023" y="1264477"/>
                <a:ext cx="27360" cy="85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B5B4AF7-D3C0-4CDC-A7ED-092D5052178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05023" y="1255837"/>
                  <a:ext cx="45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24F273D-7992-4801-B62A-CA2F7640ACBE}"/>
                    </a:ext>
                  </a:extLst>
                </p14:cNvPr>
                <p14:cNvContentPartPr/>
                <p14:nvPr/>
              </p14:nvContentPartPr>
              <p14:xfrm>
                <a:off x="6448583" y="1147837"/>
                <a:ext cx="360" cy="1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24F273D-7992-4801-B62A-CA2F7640ACB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439943" y="1139197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Activities Run</a:t>
            </a:r>
            <a:endParaRPr/>
          </a:p>
        </p:txBody>
      </p:sp>
      <p:sp>
        <p:nvSpPr>
          <p:cNvPr id="455" name="Google Shape;455;p7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200"/>
              <a:t> instances are managed by the Android runtime</a:t>
            </a:r>
            <a:endParaRPr sz="220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Started by an "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200"/>
              <a:t>", a message to the Android runtime to run an activity</a:t>
            </a: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7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57" name="Google Shape;457;p77"/>
          <p:cNvSpPr/>
          <p:nvPr/>
        </p:nvSpPr>
        <p:spPr>
          <a:xfrm>
            <a:off x="2398262" y="2839154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458" name="Google Shape;458;p77"/>
          <p:cNvSpPr/>
          <p:nvPr/>
        </p:nvSpPr>
        <p:spPr>
          <a:xfrm>
            <a:off x="4434850" y="2839150"/>
            <a:ext cx="19932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FoodListActivity</a:t>
            </a:r>
            <a:br>
              <a:rPr lang="en" sz="1200"/>
            </a:br>
            <a:r>
              <a:rPr lang="en" sz="1200"/>
              <a:t>Choose food items...Next</a:t>
            </a:r>
            <a:endParaRPr sz="1200"/>
          </a:p>
        </p:txBody>
      </p:sp>
      <p:sp>
        <p:nvSpPr>
          <p:cNvPr id="459" name="Google Shape;459;p77"/>
          <p:cNvSpPr/>
          <p:nvPr/>
        </p:nvSpPr>
        <p:spPr>
          <a:xfrm>
            <a:off x="6574955" y="2839144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460" name="Google Shape;460;p77"/>
          <p:cNvSpPr/>
          <p:nvPr/>
        </p:nvSpPr>
        <p:spPr>
          <a:xfrm>
            <a:off x="415304" y="2839150"/>
            <a:ext cx="11754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clicks launcher icon</a:t>
            </a:r>
            <a:endParaRPr sz="1200"/>
          </a:p>
        </p:txBody>
      </p:sp>
      <p:sp>
        <p:nvSpPr>
          <p:cNvPr id="461" name="Google Shape;461;p77"/>
          <p:cNvSpPr/>
          <p:nvPr/>
        </p:nvSpPr>
        <p:spPr>
          <a:xfrm>
            <a:off x="1383402" y="3699000"/>
            <a:ext cx="721200" cy="426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2" name="Google Shape;462;p77"/>
          <p:cNvSpPr/>
          <p:nvPr/>
        </p:nvSpPr>
        <p:spPr>
          <a:xfrm>
            <a:off x="1011675" y="3270950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3" name="Google Shape;463;p77"/>
          <p:cNvSpPr txBox="1"/>
          <p:nvPr/>
        </p:nvSpPr>
        <p:spPr>
          <a:xfrm>
            <a:off x="334725" y="3363275"/>
            <a:ext cx="17700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Start app </a:t>
            </a:r>
            <a:endParaRPr/>
          </a:p>
        </p:txBody>
      </p:sp>
      <p:sp>
        <p:nvSpPr>
          <p:cNvPr id="464" name="Google Shape;464;p77"/>
          <p:cNvSpPr/>
          <p:nvPr/>
        </p:nvSpPr>
        <p:spPr>
          <a:xfrm>
            <a:off x="2104700" y="3279125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5" name="Google Shape;465;p77"/>
          <p:cNvSpPr txBox="1"/>
          <p:nvPr/>
        </p:nvSpPr>
        <p:spPr>
          <a:xfrm>
            <a:off x="2135650" y="3366063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main activity</a:t>
            </a:r>
            <a:endParaRPr/>
          </a:p>
        </p:txBody>
      </p:sp>
      <p:sp>
        <p:nvSpPr>
          <p:cNvPr id="466" name="Google Shape;466;p77"/>
          <p:cNvSpPr/>
          <p:nvPr/>
        </p:nvSpPr>
        <p:spPr>
          <a:xfrm>
            <a:off x="3898002" y="3699000"/>
            <a:ext cx="721200" cy="426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7" name="Google Shape;467;p77"/>
          <p:cNvSpPr/>
          <p:nvPr/>
        </p:nvSpPr>
        <p:spPr>
          <a:xfrm>
            <a:off x="3526275" y="3270950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8" name="Google Shape;468;p77"/>
          <p:cNvSpPr/>
          <p:nvPr/>
        </p:nvSpPr>
        <p:spPr>
          <a:xfrm>
            <a:off x="4619300" y="3279125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9" name="Google Shape;469;p77"/>
          <p:cNvSpPr txBox="1"/>
          <p:nvPr/>
        </p:nvSpPr>
        <p:spPr>
          <a:xfrm>
            <a:off x="4598543" y="3363275"/>
            <a:ext cx="13395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choose food activity</a:t>
            </a:r>
            <a:endParaRPr/>
          </a:p>
        </p:txBody>
      </p:sp>
      <p:sp>
        <p:nvSpPr>
          <p:cNvPr id="470" name="Google Shape;470;p77"/>
          <p:cNvSpPr/>
          <p:nvPr/>
        </p:nvSpPr>
        <p:spPr>
          <a:xfrm>
            <a:off x="6260202" y="3699000"/>
            <a:ext cx="721200" cy="426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71" name="Google Shape;471;p77"/>
          <p:cNvSpPr/>
          <p:nvPr/>
        </p:nvSpPr>
        <p:spPr>
          <a:xfrm>
            <a:off x="5862113" y="3270950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2" name="Google Shape;472;p77"/>
          <p:cNvSpPr/>
          <p:nvPr/>
        </p:nvSpPr>
        <p:spPr>
          <a:xfrm>
            <a:off x="6981500" y="3279125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3" name="Google Shape;473;p77"/>
          <p:cNvSpPr txBox="1"/>
          <p:nvPr/>
        </p:nvSpPr>
        <p:spPr>
          <a:xfrm>
            <a:off x="7164850" y="3363275"/>
            <a:ext cx="14757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finish </a:t>
            </a:r>
            <a:br>
              <a:rPr lang="en"/>
            </a:br>
            <a:r>
              <a:rPr lang="en"/>
              <a:t>order activity</a:t>
            </a:r>
            <a:endParaRPr/>
          </a:p>
        </p:txBody>
      </p:sp>
      <p:sp>
        <p:nvSpPr>
          <p:cNvPr id="474" name="Google Shape;474;p77"/>
          <p:cNvSpPr txBox="1"/>
          <p:nvPr/>
        </p:nvSpPr>
        <p:spPr>
          <a:xfrm>
            <a:off x="3044050" y="3366075"/>
            <a:ext cx="14757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Shop</a:t>
            </a:r>
            <a:endParaRPr/>
          </a:p>
        </p:txBody>
      </p:sp>
      <p:sp>
        <p:nvSpPr>
          <p:cNvPr id="475" name="Google Shape;475;p77"/>
          <p:cNvSpPr txBox="1"/>
          <p:nvPr/>
        </p:nvSpPr>
        <p:spPr>
          <a:xfrm>
            <a:off x="5744724" y="3363250"/>
            <a:ext cx="14202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order  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66E53F-BC78-4701-82B5-F2EE8DA8D58F}"/>
                  </a:ext>
                </a:extLst>
              </p14:cNvPr>
              <p14:cNvContentPartPr/>
              <p14:nvPr/>
            </p14:nvContentPartPr>
            <p14:xfrm>
              <a:off x="872903" y="2020117"/>
              <a:ext cx="2721960" cy="2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66E53F-BC78-4701-82B5-F2EE8DA8D5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263" y="1912477"/>
                <a:ext cx="2829600" cy="24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Data</a:t>
            </a:r>
            <a:endParaRPr/>
          </a:p>
        </p:txBody>
      </p:sp>
      <p:sp>
        <p:nvSpPr>
          <p:cNvPr id="481" name="Google Shape;481;p7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sending data with intents</a:t>
            </a:r>
            <a:endParaRPr/>
          </a:p>
        </p:txBody>
      </p:sp>
      <p:sp>
        <p:nvSpPr>
          <p:cNvPr id="487" name="Google Shape;487;p7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Data—one piece of information whose data location can be represented by an URI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Extras—one or more pieces of information as a collection of key-value pairs in 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Bundle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7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retrieving data</a:t>
            </a:r>
            <a:endParaRPr/>
          </a:p>
        </p:txBody>
      </p:sp>
      <p:sp>
        <p:nvSpPr>
          <p:cNvPr id="494" name="Google Shape;494;p8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first (sending)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Put data or extras into that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Start the new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second (receiving)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Get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object,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was started with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Retrieve the data or extras from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8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a URI as intent data</a:t>
            </a:r>
            <a:endParaRPr/>
          </a:p>
        </p:txBody>
      </p:sp>
      <p:sp>
        <p:nvSpPr>
          <p:cNvPr id="501" name="Google Shape;501;p8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web page URL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Uri.parse("http://www.google.com"));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Sample file URI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Uri.fromFile(new File("/sdcard/sample.jpg")));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8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88" name="Google Shape;288;p5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Activities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Defining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Passing data between activities with extras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Navigating between activities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information into intent extras</a:t>
            </a:r>
            <a:endParaRPr/>
          </a:p>
        </p:txBody>
      </p:sp>
      <p:sp>
        <p:nvSpPr>
          <p:cNvPr id="508" name="Google Shape;508;p8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int value)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intent.putExtra("level", 406);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String[] 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String[] foodList = {"Rice", "Beans", "Fruit"};</a:t>
            </a:r>
            <a:b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intent.putExtra("food", foodList);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putExtras(bundle);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if lots of data, first create a bundle and pass the bundle.</a:t>
            </a:r>
            <a:endParaRPr sz="220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585858"/>
              </a:buClr>
              <a:buSzPts val="2200"/>
              <a:buChar char="●"/>
            </a:pPr>
            <a:r>
              <a:rPr lang="en" sz="2200"/>
              <a:t>See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/>
              <a:t>for all</a:t>
            </a:r>
            <a:endParaRPr sz="2200">
              <a:solidFill>
                <a:srgbClr val="585858"/>
              </a:solidFill>
            </a:endParaRPr>
          </a:p>
        </p:txBody>
      </p:sp>
      <p:sp>
        <p:nvSpPr>
          <p:cNvPr id="509" name="Google Shape;509;p8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data to an activity with extras</a:t>
            </a:r>
            <a:endParaRPr/>
          </a:p>
        </p:txBody>
      </p:sp>
      <p:sp>
        <p:nvSpPr>
          <p:cNvPr id="515" name="Google Shape;515;p8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String EXTRA_MESSAGE_KEY =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"com.example.android.twoactivities.extra.MESSAGE";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SecondActivity.class);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message = "Hello Activity!";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intent.putExtra(EXTRA_MESSAGE_KEY, message);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8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 from intents</a:t>
            </a:r>
            <a:endParaRPr/>
          </a:p>
        </p:txBody>
      </p:sp>
      <p:sp>
        <p:nvSpPr>
          <p:cNvPr id="522" name="Google Shape;522;p8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getData(); 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⇒ Uri locationUri = intent.getData();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 getIntExtra (String name, int defaultValue)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 level = intent.getIntExtra("level", 0);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 bundle =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intent.getExtras();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Get all the data at once as a bundle.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/>
              <a:t>See </a:t>
            </a:r>
            <a:r>
              <a:rPr lang="en" sz="2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r>
              <a:rPr lang="en" sz="2200"/>
              <a:t> for all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8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DAF78A-02F0-43F3-82C9-FD44AE2FAF3F}"/>
              </a:ext>
            </a:extLst>
          </p:cNvPr>
          <p:cNvGrpSpPr/>
          <p:nvPr/>
        </p:nvGrpSpPr>
        <p:grpSpPr>
          <a:xfrm>
            <a:off x="810263" y="969163"/>
            <a:ext cx="1215360" cy="273960"/>
            <a:chOff x="810263" y="969163"/>
            <a:chExt cx="121536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A0D1A63-759C-4D80-B828-18B1A223018C}"/>
                    </a:ext>
                  </a:extLst>
                </p14:cNvPr>
                <p14:cNvContentPartPr/>
                <p14:nvPr/>
              </p14:nvContentPartPr>
              <p14:xfrm>
                <a:off x="810263" y="1036123"/>
                <a:ext cx="331200" cy="207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A0D1A63-759C-4D80-B828-18B1A22301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1263" y="1027483"/>
                  <a:ext cx="348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2E97339-5392-4050-8445-3B0D59658570}"/>
                    </a:ext>
                  </a:extLst>
                </p14:cNvPr>
                <p14:cNvContentPartPr/>
                <p14:nvPr/>
              </p14:nvContentPartPr>
              <p14:xfrm>
                <a:off x="1154423" y="1031083"/>
                <a:ext cx="21960" cy="132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2E97339-5392-4050-8445-3B0D596585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5423" y="1022443"/>
                  <a:ext cx="39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66D02B1-612B-431D-9D2D-E3A3EE3D2C7F}"/>
                    </a:ext>
                  </a:extLst>
                </p14:cNvPr>
                <p14:cNvContentPartPr/>
                <p14:nvPr/>
              </p14:nvContentPartPr>
              <p14:xfrm>
                <a:off x="1120583" y="1065283"/>
                <a:ext cx="7380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66D02B1-612B-431D-9D2D-E3A3EE3D2C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1583" y="1056283"/>
                  <a:ext cx="91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DB663D1-D645-4818-8016-D9D0CA8FEB12}"/>
                    </a:ext>
                  </a:extLst>
                </p14:cNvPr>
                <p14:cNvContentPartPr/>
                <p14:nvPr/>
              </p14:nvContentPartPr>
              <p14:xfrm>
                <a:off x="1299143" y="989683"/>
                <a:ext cx="360" cy="122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DB663D1-D645-4818-8016-D9D0CA8FEB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90143" y="981043"/>
                  <a:ext cx="18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5940E8E-62A4-44E7-B798-20A57C6641E8}"/>
                    </a:ext>
                  </a:extLst>
                </p14:cNvPr>
                <p14:cNvContentPartPr/>
                <p14:nvPr/>
              </p14:nvContentPartPr>
              <p14:xfrm>
                <a:off x="1257743" y="969163"/>
                <a:ext cx="101880" cy="12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5940E8E-62A4-44E7-B798-20A57C6641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49103" y="960163"/>
                  <a:ext cx="119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11C8351-ABD0-4E1A-8B6F-6E48855581E4}"/>
                    </a:ext>
                  </a:extLst>
                </p14:cNvPr>
                <p14:cNvContentPartPr/>
                <p14:nvPr/>
              </p14:nvContentPartPr>
              <p14:xfrm>
                <a:off x="1244063" y="1127203"/>
                <a:ext cx="11412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11C8351-ABD0-4E1A-8B6F-6E48855581E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35423" y="1118563"/>
                  <a:ext cx="131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F70599-2C0A-4889-8E1D-AEAC37F7443F}"/>
                    </a:ext>
                  </a:extLst>
                </p14:cNvPr>
                <p14:cNvContentPartPr/>
                <p14:nvPr/>
              </p14:nvContentPartPr>
              <p14:xfrm>
                <a:off x="1402463" y="1065283"/>
                <a:ext cx="109800" cy="90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F70599-2C0A-4889-8E1D-AEAC37F744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93463" y="1056283"/>
                  <a:ext cx="127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5C2C80-87F1-4BA3-8017-076BF5C2C65E}"/>
                    </a:ext>
                  </a:extLst>
                </p14:cNvPr>
                <p14:cNvContentPartPr/>
                <p14:nvPr/>
              </p14:nvContentPartPr>
              <p14:xfrm>
                <a:off x="1608743" y="1051603"/>
                <a:ext cx="360" cy="120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5C2C80-87F1-4BA3-8017-076BF5C2C65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99743" y="1042603"/>
                  <a:ext cx="18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32264C-D151-4718-B0D2-C3EEEF27BA2F}"/>
                    </a:ext>
                  </a:extLst>
                </p14:cNvPr>
                <p14:cNvContentPartPr/>
                <p14:nvPr/>
              </p14:nvContentPartPr>
              <p14:xfrm>
                <a:off x="1581023" y="1086163"/>
                <a:ext cx="777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32264C-D151-4718-B0D2-C3EEEF27BA2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72023" y="1077163"/>
                  <a:ext cx="95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2AB3AA-A8A4-47CC-BBC0-B5C147426AAF}"/>
                    </a:ext>
                  </a:extLst>
                </p14:cNvPr>
                <p14:cNvContentPartPr/>
                <p14:nvPr/>
              </p14:nvContentPartPr>
              <p14:xfrm>
                <a:off x="1628903" y="1072483"/>
                <a:ext cx="279000" cy="130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2AB3AA-A8A4-47CC-BBC0-B5C147426A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20263" y="1063483"/>
                  <a:ext cx="2966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4D42936-FE44-484C-AE40-8A3829211CA6}"/>
                    </a:ext>
                  </a:extLst>
                </p14:cNvPr>
                <p14:cNvContentPartPr/>
                <p14:nvPr/>
              </p14:nvContentPartPr>
              <p14:xfrm>
                <a:off x="2008703" y="1092643"/>
                <a:ext cx="5760" cy="119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4D42936-FE44-484C-AE40-8A3829211CA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99703" y="1084003"/>
                  <a:ext cx="23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AE25B9-26E9-4363-B8DB-708651ECF836}"/>
                    </a:ext>
                  </a:extLst>
                </p14:cNvPr>
                <p14:cNvContentPartPr/>
                <p14:nvPr/>
              </p14:nvContentPartPr>
              <p14:xfrm>
                <a:off x="1993583" y="1120363"/>
                <a:ext cx="32040" cy="7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AE25B9-26E9-4363-B8DB-708651ECF8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84583" y="1111363"/>
                  <a:ext cx="4968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7FEA7AD-6F53-468E-9E90-1FCBC1DC1DE1}"/>
                  </a:ext>
                </a:extLst>
              </p14:cNvPr>
              <p14:cNvContentPartPr/>
              <p14:nvPr/>
            </p14:nvContentPartPr>
            <p14:xfrm>
              <a:off x="604703" y="1106323"/>
              <a:ext cx="73800" cy="35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7FEA7AD-6F53-468E-9E90-1FCBC1DC1DE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5703" y="1097683"/>
                <a:ext cx="9144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F10AD112-610D-4933-96FF-24F80647B33B}"/>
              </a:ext>
            </a:extLst>
          </p:cNvPr>
          <p:cNvGrpSpPr/>
          <p:nvPr/>
        </p:nvGrpSpPr>
        <p:grpSpPr>
          <a:xfrm>
            <a:off x="2177903" y="1017043"/>
            <a:ext cx="1972800" cy="385560"/>
            <a:chOff x="2177903" y="1017043"/>
            <a:chExt cx="1972800" cy="38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E7216CE-FC33-4DB1-9265-5EB2E0603DC8}"/>
                    </a:ext>
                  </a:extLst>
                </p14:cNvPr>
                <p14:cNvContentPartPr/>
                <p14:nvPr/>
              </p14:nvContentPartPr>
              <p14:xfrm>
                <a:off x="2177903" y="1037923"/>
                <a:ext cx="99720" cy="160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E7216CE-FC33-4DB1-9265-5EB2E0603D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69263" y="1028923"/>
                  <a:ext cx="117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687289-81E3-4A6A-AD49-702E31570AA3}"/>
                    </a:ext>
                  </a:extLst>
                </p14:cNvPr>
                <p14:cNvContentPartPr/>
                <p14:nvPr/>
              </p14:nvContentPartPr>
              <p14:xfrm>
                <a:off x="2366903" y="1017043"/>
                <a:ext cx="47880" cy="187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687289-81E3-4A6A-AD49-702E31570A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57903" y="1008403"/>
                  <a:ext cx="65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4AE8073-5B21-44C3-B82D-DD9A3B05DF9B}"/>
                    </a:ext>
                  </a:extLst>
                </p14:cNvPr>
                <p14:cNvContentPartPr/>
                <p14:nvPr/>
              </p14:nvContentPartPr>
              <p14:xfrm>
                <a:off x="2529623" y="1099483"/>
                <a:ext cx="360" cy="1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4AE8073-5B21-44C3-B82D-DD9A3B05DF9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20983" y="109084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A8E0D4-A023-4107-A0AF-64B86FC029CB}"/>
                    </a:ext>
                  </a:extLst>
                </p14:cNvPr>
                <p14:cNvContentPartPr/>
                <p14:nvPr/>
              </p14:nvContentPartPr>
              <p14:xfrm>
                <a:off x="2484263" y="1147723"/>
                <a:ext cx="46080" cy="147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A8E0D4-A023-4107-A0AF-64B86FC029C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75623" y="1138723"/>
                  <a:ext cx="637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059145C-4DA7-463C-B46E-2D8D48B2CA45}"/>
                    </a:ext>
                  </a:extLst>
                </p14:cNvPr>
                <p14:cNvContentPartPr/>
                <p14:nvPr/>
              </p14:nvContentPartPr>
              <p14:xfrm>
                <a:off x="2497583" y="1065283"/>
                <a:ext cx="92520" cy="133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059145C-4DA7-463C-B46E-2D8D48B2CA4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88943" y="1056283"/>
                  <a:ext cx="110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BCE3252-2546-4ECB-8A1A-ED692A0F85AF}"/>
                    </a:ext>
                  </a:extLst>
                </p14:cNvPr>
                <p14:cNvContentPartPr/>
                <p14:nvPr/>
              </p14:nvContentPartPr>
              <p14:xfrm>
                <a:off x="2488583" y="1105963"/>
                <a:ext cx="138960" cy="3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BCE3252-2546-4ECB-8A1A-ED692A0F85A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79583" y="1096963"/>
                  <a:ext cx="156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7AAA82-3EA1-4EE3-AB82-E9037C8CAC6A}"/>
                    </a:ext>
                  </a:extLst>
                </p14:cNvPr>
                <p14:cNvContentPartPr/>
                <p14:nvPr/>
              </p14:nvContentPartPr>
              <p14:xfrm>
                <a:off x="2631863" y="1113523"/>
                <a:ext cx="101520" cy="70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7AAA82-3EA1-4EE3-AB82-E9037C8CAC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22863" y="1104883"/>
                  <a:ext cx="119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FC2094F-673A-4D77-8A4D-7344B2D19714}"/>
                    </a:ext>
                  </a:extLst>
                </p14:cNvPr>
                <p14:cNvContentPartPr/>
                <p14:nvPr/>
              </p14:nvContentPartPr>
              <p14:xfrm>
                <a:off x="2653823" y="1051603"/>
                <a:ext cx="61920" cy="56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FC2094F-673A-4D77-8A4D-7344B2D197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45183" y="1042603"/>
                  <a:ext cx="79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6AA3DD-D776-47E3-BB3D-73B1951E6D3C}"/>
                    </a:ext>
                  </a:extLst>
                </p14:cNvPr>
                <p14:cNvContentPartPr/>
                <p14:nvPr/>
              </p14:nvContentPartPr>
              <p14:xfrm>
                <a:off x="2626103" y="1023883"/>
                <a:ext cx="100080" cy="27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6AA3DD-D776-47E3-BB3D-73B1951E6D3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17103" y="1015243"/>
                  <a:ext cx="1177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370BC01-742E-4927-9224-CE7079FC4AF9}"/>
                    </a:ext>
                  </a:extLst>
                </p14:cNvPr>
                <p14:cNvContentPartPr/>
                <p14:nvPr/>
              </p14:nvContentPartPr>
              <p14:xfrm>
                <a:off x="2871983" y="1120723"/>
                <a:ext cx="127080" cy="69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370BC01-742E-4927-9224-CE7079FC4A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62983" y="1111723"/>
                  <a:ext cx="144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7979AB2-B7BC-4710-9EFE-17F1ED2C6323}"/>
                    </a:ext>
                  </a:extLst>
                </p14:cNvPr>
                <p14:cNvContentPartPr/>
                <p14:nvPr/>
              </p14:nvContentPartPr>
              <p14:xfrm>
                <a:off x="3005543" y="1099483"/>
                <a:ext cx="204120" cy="97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7979AB2-B7BC-4710-9EFE-17F1ED2C632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96903" y="1090843"/>
                  <a:ext cx="2217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7F36935-6754-4B13-9487-89BA43632C73}"/>
                    </a:ext>
                  </a:extLst>
                </p14:cNvPr>
                <p14:cNvContentPartPr/>
                <p14:nvPr/>
              </p14:nvContentPartPr>
              <p14:xfrm>
                <a:off x="3209663" y="1072483"/>
                <a:ext cx="7920" cy="131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7F36935-6754-4B13-9487-89BA43632C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01023" y="1063483"/>
                  <a:ext cx="25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DC8CA38-D953-4C2A-AEA0-58FE5EC7B125}"/>
                    </a:ext>
                  </a:extLst>
                </p14:cNvPr>
                <p14:cNvContentPartPr/>
                <p14:nvPr/>
              </p14:nvContentPartPr>
              <p14:xfrm>
                <a:off x="3134783" y="1120363"/>
                <a:ext cx="14004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DC8CA38-D953-4C2A-AEA0-58FE5EC7B12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26143" y="1111723"/>
                  <a:ext cx="157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FE5FE3-BC10-4B9A-A5B6-337D9DD23E4A}"/>
                    </a:ext>
                  </a:extLst>
                </p14:cNvPr>
                <p14:cNvContentPartPr/>
                <p14:nvPr/>
              </p14:nvContentPartPr>
              <p14:xfrm>
                <a:off x="3292823" y="1120363"/>
                <a:ext cx="81000" cy="70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FE5FE3-BC10-4B9A-A5B6-337D9DD23E4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83823" y="1111723"/>
                  <a:ext cx="98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F25D22F-10A6-4B35-8369-FFE5DC481C49}"/>
                    </a:ext>
                  </a:extLst>
                </p14:cNvPr>
                <p14:cNvContentPartPr/>
                <p14:nvPr/>
              </p14:nvContentPartPr>
              <p14:xfrm>
                <a:off x="3368423" y="1031083"/>
                <a:ext cx="360" cy="36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F25D22F-10A6-4B35-8369-FFE5DC481C4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59783" y="1022443"/>
                  <a:ext cx="18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1A64453-9062-4C77-9461-2ED72247C5C5}"/>
                    </a:ext>
                  </a:extLst>
                </p14:cNvPr>
                <p14:cNvContentPartPr/>
                <p14:nvPr/>
              </p14:nvContentPartPr>
              <p14:xfrm>
                <a:off x="3444023" y="1098763"/>
                <a:ext cx="146880" cy="83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1A64453-9062-4C77-9461-2ED72247C5C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435383" y="1089763"/>
                  <a:ext cx="1645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BF40169-0821-48AC-AFEA-BCE6EEE30EC6}"/>
                    </a:ext>
                  </a:extLst>
                </p14:cNvPr>
                <p14:cNvContentPartPr/>
                <p14:nvPr/>
              </p14:nvContentPartPr>
              <p14:xfrm>
                <a:off x="3609263" y="1092643"/>
                <a:ext cx="40680" cy="83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BF40169-0821-48AC-AFEA-BCE6EEE30EC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00263" y="1084003"/>
                  <a:ext cx="58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F3DDE51-98AD-4DE7-AC62-E954C2F52B5F}"/>
                    </a:ext>
                  </a:extLst>
                </p14:cNvPr>
                <p14:cNvContentPartPr/>
                <p14:nvPr/>
              </p14:nvContentPartPr>
              <p14:xfrm>
                <a:off x="3650303" y="1037923"/>
                <a:ext cx="360" cy="1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F3DDE51-98AD-4DE7-AC62-E954C2F52B5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41663" y="102892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1DAD9F7-0D02-4868-A5CD-F799DC035FBE}"/>
                    </a:ext>
                  </a:extLst>
                </p14:cNvPr>
                <p14:cNvContentPartPr/>
                <p14:nvPr/>
              </p14:nvContentPartPr>
              <p14:xfrm>
                <a:off x="3738503" y="1079323"/>
                <a:ext cx="47520" cy="104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1DAD9F7-0D02-4868-A5CD-F799DC035F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29503" y="1070323"/>
                  <a:ext cx="65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6EC4F26-1E91-4960-8FE6-1BF177087BD0}"/>
                    </a:ext>
                  </a:extLst>
                </p14:cNvPr>
                <p14:cNvContentPartPr/>
                <p14:nvPr/>
              </p14:nvContentPartPr>
              <p14:xfrm>
                <a:off x="3698543" y="1106323"/>
                <a:ext cx="126360" cy="7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6EC4F26-1E91-4960-8FE6-1BF177087BD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89543" y="1097683"/>
                  <a:ext cx="144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EC6A8E0-6834-4F4C-83B5-6221A52B3589}"/>
                    </a:ext>
                  </a:extLst>
                </p14:cNvPr>
                <p14:cNvContentPartPr/>
                <p14:nvPr/>
              </p14:nvContentPartPr>
              <p14:xfrm>
                <a:off x="3828863" y="1113523"/>
                <a:ext cx="321840" cy="289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EC6A8E0-6834-4F4C-83B5-6221A52B358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20223" y="1104883"/>
                  <a:ext cx="33948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4E0D32F-7205-4DC7-94DF-B143E46D8D21}"/>
              </a:ext>
            </a:extLst>
          </p:cNvPr>
          <p:cNvGrpSpPr/>
          <p:nvPr/>
        </p:nvGrpSpPr>
        <p:grpSpPr>
          <a:xfrm>
            <a:off x="4248623" y="900763"/>
            <a:ext cx="1899000" cy="501840"/>
            <a:chOff x="4248623" y="900763"/>
            <a:chExt cx="1899000" cy="5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D53F7F7-AFFF-4920-9FF0-4739F0157768}"/>
                    </a:ext>
                  </a:extLst>
                </p14:cNvPr>
                <p14:cNvContentPartPr/>
                <p14:nvPr/>
              </p14:nvContentPartPr>
              <p14:xfrm>
                <a:off x="4695383" y="1341043"/>
                <a:ext cx="12960" cy="6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D53F7F7-AFFF-4920-9FF0-4739F015776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86383" y="1332043"/>
                  <a:ext cx="30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CFC1516-D516-43E6-91EC-EDCA8DFC4C53}"/>
                    </a:ext>
                  </a:extLst>
                </p14:cNvPr>
                <p14:cNvContentPartPr/>
                <p14:nvPr/>
              </p14:nvContentPartPr>
              <p14:xfrm>
                <a:off x="4248623" y="900763"/>
                <a:ext cx="355320" cy="289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CFC1516-D516-43E6-91EC-EDCA8DFC4C5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39623" y="891763"/>
                  <a:ext cx="3729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AEAEBF8-25F6-490D-A4B0-E80D8C29C737}"/>
                    </a:ext>
                  </a:extLst>
                </p14:cNvPr>
                <p14:cNvContentPartPr/>
                <p14:nvPr/>
              </p14:nvContentPartPr>
              <p14:xfrm>
                <a:off x="4612223" y="1077163"/>
                <a:ext cx="339840" cy="128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AEAEBF8-25F6-490D-A4B0-E80D8C29C73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03583" y="1068163"/>
                  <a:ext cx="357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2E212AA-D43F-4F33-B157-6DEF3CD6B7F8}"/>
                    </a:ext>
                  </a:extLst>
                </p14:cNvPr>
                <p14:cNvContentPartPr/>
                <p14:nvPr/>
              </p14:nvContentPartPr>
              <p14:xfrm>
                <a:off x="4626623" y="969523"/>
                <a:ext cx="121680" cy="50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2E212AA-D43F-4F33-B157-6DEF3CD6B7F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17983" y="960883"/>
                  <a:ext cx="139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34EF32D-6D1E-4864-8D08-E79B77AE8D50}"/>
                    </a:ext>
                  </a:extLst>
                </p14:cNvPr>
                <p14:cNvContentPartPr/>
                <p14:nvPr/>
              </p14:nvContentPartPr>
              <p14:xfrm>
                <a:off x="5037743" y="977443"/>
                <a:ext cx="312120" cy="266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34EF32D-6D1E-4864-8D08-E79B77AE8D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28743" y="968803"/>
                  <a:ext cx="3297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AD130DF-8F1C-4D6E-90B0-36072ACB0341}"/>
                    </a:ext>
                  </a:extLst>
                </p14:cNvPr>
                <p14:cNvContentPartPr/>
                <p14:nvPr/>
              </p14:nvContentPartPr>
              <p14:xfrm>
                <a:off x="5300903" y="1120363"/>
                <a:ext cx="13320" cy="39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AD130DF-8F1C-4D6E-90B0-36072ACB034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92263" y="1111723"/>
                  <a:ext cx="30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D97938C-B9A7-41C5-B278-E23E46EF4304}"/>
                    </a:ext>
                  </a:extLst>
                </p14:cNvPr>
                <p14:cNvContentPartPr/>
                <p14:nvPr/>
              </p14:nvContentPartPr>
              <p14:xfrm>
                <a:off x="5204423" y="954043"/>
                <a:ext cx="149400" cy="53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D97938C-B9A7-41C5-B278-E23E46EF430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95423" y="945403"/>
                  <a:ext cx="1670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9442C62-5920-414E-900F-F31AF06F9F40}"/>
                    </a:ext>
                  </a:extLst>
                </p14:cNvPr>
                <p14:cNvContentPartPr/>
                <p14:nvPr/>
              </p14:nvContentPartPr>
              <p14:xfrm>
                <a:off x="5465423" y="995803"/>
                <a:ext cx="682200" cy="257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9442C62-5920-414E-900F-F31AF06F9F4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56783" y="986803"/>
                  <a:ext cx="6998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97A9A5-D630-4783-ACF7-8058D485AFB9}"/>
                    </a:ext>
                  </a:extLst>
                </p14:cNvPr>
                <p14:cNvContentPartPr/>
                <p14:nvPr/>
              </p14:nvContentPartPr>
              <p14:xfrm>
                <a:off x="5809223" y="1051243"/>
                <a:ext cx="160200" cy="86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97A9A5-D630-4783-ACF7-8058D485AFB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00223" y="1042603"/>
                  <a:ext cx="1778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951CB2-733B-49BE-82F1-71020E314C07}"/>
                    </a:ext>
                  </a:extLst>
                </p14:cNvPr>
                <p14:cNvContentPartPr/>
                <p14:nvPr/>
              </p14:nvContentPartPr>
              <p14:xfrm>
                <a:off x="5754143" y="989683"/>
                <a:ext cx="172080" cy="412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951CB2-733B-49BE-82F1-71020E314C0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45503" y="981043"/>
                  <a:ext cx="189720" cy="430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data to the starting activity</a:t>
            </a:r>
            <a:endParaRPr/>
          </a:p>
        </p:txBody>
      </p:sp>
      <p:sp>
        <p:nvSpPr>
          <p:cNvPr id="529" name="Google Shape;529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Use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startActivityForResult(</a:t>
            </a:r>
            <a:r>
              <a:rPr lang="en" sz="2100"/>
              <a:t>) to start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To return data from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100"/>
              <a:t>:</a:t>
            </a:r>
            <a:endParaRPr sz="2100"/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a </a:t>
            </a:r>
            <a:r>
              <a:rPr lang="en" sz="2100" b="1" i="1"/>
              <a:t>new</a:t>
            </a:r>
            <a:r>
              <a:rPr lang="en" sz="2100"/>
              <a:t>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Put the response data in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100"/>
              <a:t> using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putExtra()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Set the result to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Activity.RESULT_OK</a:t>
            </a:r>
            <a:r>
              <a:rPr lang="en" sz="2100"/>
              <a:t>  </a:t>
            </a:r>
            <a:br>
              <a:rPr lang="en" sz="2100"/>
            </a:br>
            <a:r>
              <a:rPr lang="en" sz="2100"/>
              <a:t>or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RESULT_CANCELED</a:t>
            </a:r>
            <a:r>
              <a:rPr lang="en" sz="2100"/>
              <a:t>, if the user cancelled out</a:t>
            </a:r>
            <a:endParaRPr sz="2100"/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call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finish()</a:t>
            </a:r>
            <a:r>
              <a:rPr lang="en" sz="2100"/>
              <a:t> to close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Implement 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 sz="2100"/>
              <a:t> in first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8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FEA9530-8C8C-4728-A87F-965310B3C6EB}"/>
              </a:ext>
            </a:extLst>
          </p:cNvPr>
          <p:cNvGrpSpPr/>
          <p:nvPr/>
        </p:nvGrpSpPr>
        <p:grpSpPr>
          <a:xfrm>
            <a:off x="5699423" y="3446331"/>
            <a:ext cx="3403440" cy="819000"/>
            <a:chOff x="5699423" y="3446331"/>
            <a:chExt cx="3403440" cy="81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5CA67FA-6900-4A48-BF07-E06AAEA4ED5F}"/>
                    </a:ext>
                  </a:extLst>
                </p14:cNvPr>
                <p14:cNvContentPartPr/>
                <p14:nvPr/>
              </p14:nvContentPartPr>
              <p14:xfrm>
                <a:off x="5699423" y="3753411"/>
                <a:ext cx="14868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5CA67FA-6900-4A48-BF07-E06AAEA4ED5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90423" y="3744771"/>
                  <a:ext cx="166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F4577D4-CBC9-49EC-A556-4FDF2F324556}"/>
                    </a:ext>
                  </a:extLst>
                </p14:cNvPr>
                <p14:cNvContentPartPr/>
                <p14:nvPr/>
              </p14:nvContentPartPr>
              <p14:xfrm>
                <a:off x="5836583" y="3712371"/>
                <a:ext cx="31320" cy="52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F4577D4-CBC9-49EC-A556-4FDF2F32455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27583" y="3703371"/>
                  <a:ext cx="489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34F46CB-D86A-4A2C-84B5-EFFF938F6AFA}"/>
                    </a:ext>
                  </a:extLst>
                </p14:cNvPr>
                <p14:cNvContentPartPr/>
                <p14:nvPr/>
              </p14:nvContentPartPr>
              <p14:xfrm>
                <a:off x="5816063" y="3685011"/>
                <a:ext cx="109800" cy="115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34F46CB-D86A-4A2C-84B5-EFFF938F6AF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07423" y="3676011"/>
                  <a:ext cx="127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D41BED-0739-4804-BEA2-C272837CDAC6}"/>
                    </a:ext>
                  </a:extLst>
                </p14:cNvPr>
                <p14:cNvContentPartPr/>
                <p14:nvPr/>
              </p14:nvContentPartPr>
              <p14:xfrm>
                <a:off x="5980223" y="3615531"/>
                <a:ext cx="108360" cy="127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D41BED-0739-4804-BEA2-C272837CDAC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71223" y="3606531"/>
                  <a:ext cx="126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F592CE-3DF2-431C-BF36-E5ECA70C275A}"/>
                    </a:ext>
                  </a:extLst>
                </p14:cNvPr>
                <p14:cNvContentPartPr/>
                <p14:nvPr/>
              </p14:nvContentPartPr>
              <p14:xfrm>
                <a:off x="6179303" y="3677811"/>
                <a:ext cx="105840" cy="7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F592CE-3DF2-431C-BF36-E5ECA70C275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70663" y="3668811"/>
                  <a:ext cx="123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1F8611-911C-4005-8886-99221F03AEE5}"/>
                    </a:ext>
                  </a:extLst>
                </p14:cNvPr>
                <p14:cNvContentPartPr/>
                <p14:nvPr/>
              </p14:nvContentPartPr>
              <p14:xfrm>
                <a:off x="6249143" y="3643611"/>
                <a:ext cx="52560" cy="34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1F8611-911C-4005-8886-99221F03AEE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40503" y="3634971"/>
                  <a:ext cx="702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72E03BF-4FD2-407F-887D-10FBAB5F1779}"/>
                    </a:ext>
                  </a:extLst>
                </p14:cNvPr>
                <p14:cNvContentPartPr/>
                <p14:nvPr/>
              </p14:nvContentPartPr>
              <p14:xfrm>
                <a:off x="6221423" y="3526611"/>
                <a:ext cx="46800" cy="46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72E03BF-4FD2-407F-887D-10FBAB5F177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12783" y="3517971"/>
                  <a:ext cx="644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7D07C44-6DDC-4002-AB7F-AEF1AE616F0F}"/>
                    </a:ext>
                  </a:extLst>
                </p14:cNvPr>
                <p14:cNvContentPartPr/>
                <p14:nvPr/>
              </p14:nvContentPartPr>
              <p14:xfrm>
                <a:off x="6421223" y="3595371"/>
                <a:ext cx="329400" cy="173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7D07C44-6DDC-4002-AB7F-AEF1AE616F0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12583" y="3586371"/>
                  <a:ext cx="347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B7F9564-4B91-4635-A8F8-ADBD6805F845}"/>
                    </a:ext>
                  </a:extLst>
                </p14:cNvPr>
                <p14:cNvContentPartPr/>
                <p14:nvPr/>
              </p14:nvContentPartPr>
              <p14:xfrm>
                <a:off x="6654863" y="3667371"/>
                <a:ext cx="356040" cy="74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B7F9564-4B91-4635-A8F8-ADBD6805F84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45863" y="3658731"/>
                  <a:ext cx="373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274469-C62F-4AF0-B2ED-0843F517EE77}"/>
                    </a:ext>
                  </a:extLst>
                </p14:cNvPr>
                <p14:cNvContentPartPr/>
                <p14:nvPr/>
              </p14:nvContentPartPr>
              <p14:xfrm>
                <a:off x="6936023" y="3622731"/>
                <a:ext cx="91080" cy="282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274469-C62F-4AF0-B2ED-0843F517EE7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927383" y="3614091"/>
                  <a:ext cx="1087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3D9465-5D1B-4E59-84B5-0A540DBEF086}"/>
                    </a:ext>
                  </a:extLst>
                </p14:cNvPr>
                <p14:cNvContentPartPr/>
                <p14:nvPr/>
              </p14:nvContentPartPr>
              <p14:xfrm>
                <a:off x="6723623" y="3796971"/>
                <a:ext cx="97920" cy="25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3D9465-5D1B-4E59-84B5-0A540DBEF08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14983" y="3787971"/>
                  <a:ext cx="1155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A71D3BB-B6A4-4DD6-87F5-79AFF86A4E0F}"/>
                    </a:ext>
                  </a:extLst>
                </p14:cNvPr>
                <p14:cNvContentPartPr/>
                <p14:nvPr/>
              </p14:nvContentPartPr>
              <p14:xfrm>
                <a:off x="7217543" y="3531291"/>
                <a:ext cx="364680" cy="219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A71D3BB-B6A4-4DD6-87F5-79AFF86A4E0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08903" y="3522651"/>
                  <a:ext cx="382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BFDC08-811B-45C1-B893-8DEA56AB4BCA}"/>
                    </a:ext>
                  </a:extLst>
                </p14:cNvPr>
                <p14:cNvContentPartPr/>
                <p14:nvPr/>
              </p14:nvContentPartPr>
              <p14:xfrm>
                <a:off x="7534703" y="3650451"/>
                <a:ext cx="271440" cy="70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BFDC08-811B-45C1-B893-8DEA56AB4BC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26063" y="3641811"/>
                  <a:ext cx="289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0266E15-8918-4AED-A10B-55300FD670C5}"/>
                    </a:ext>
                  </a:extLst>
                </p14:cNvPr>
                <p14:cNvContentPartPr/>
                <p14:nvPr/>
              </p14:nvContentPartPr>
              <p14:xfrm>
                <a:off x="7823783" y="3622731"/>
                <a:ext cx="56160" cy="246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0266E15-8918-4AED-A10B-55300FD670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15143" y="3614091"/>
                  <a:ext cx="738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075521C-4DD1-434A-BE21-6D9DBC12B38C}"/>
                    </a:ext>
                  </a:extLst>
                </p14:cNvPr>
                <p14:cNvContentPartPr/>
                <p14:nvPr/>
              </p14:nvContentPartPr>
              <p14:xfrm>
                <a:off x="8000543" y="3446331"/>
                <a:ext cx="271440" cy="287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075521C-4DD1-434A-BE21-6D9DBC12B38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91543" y="3437691"/>
                  <a:ext cx="2890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88F4D1C-DAEB-4F89-80F2-B166471CABEE}"/>
                    </a:ext>
                  </a:extLst>
                </p14:cNvPr>
                <p14:cNvContentPartPr/>
                <p14:nvPr/>
              </p14:nvContentPartPr>
              <p14:xfrm>
                <a:off x="8351183" y="3622731"/>
                <a:ext cx="150840" cy="78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88F4D1C-DAEB-4F89-80F2-B166471CABE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342543" y="3614091"/>
                  <a:ext cx="168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85BAFFE-0960-454C-9183-DA1352D90DE2}"/>
                    </a:ext>
                  </a:extLst>
                </p14:cNvPr>
                <p14:cNvContentPartPr/>
                <p14:nvPr/>
              </p14:nvContentPartPr>
              <p14:xfrm>
                <a:off x="8565383" y="3622731"/>
                <a:ext cx="153360" cy="77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85BAFFE-0960-454C-9183-DA1352D90DE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56383" y="3614091"/>
                  <a:ext cx="1710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D0690A-45C8-4D1C-ADD8-A8BE13709FE5}"/>
                    </a:ext>
                  </a:extLst>
                </p14:cNvPr>
                <p14:cNvContentPartPr/>
                <p14:nvPr/>
              </p14:nvContentPartPr>
              <p14:xfrm>
                <a:off x="8502383" y="3471531"/>
                <a:ext cx="167040" cy="71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D0690A-45C8-4D1C-ADD8-A8BE13709FE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93743" y="3462531"/>
                  <a:ext cx="184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3FA3281-7010-45C3-B4A5-D8D48C91E61C}"/>
                    </a:ext>
                  </a:extLst>
                </p14:cNvPr>
                <p14:cNvContentPartPr/>
                <p14:nvPr/>
              </p14:nvContentPartPr>
              <p14:xfrm>
                <a:off x="8896223" y="3512931"/>
                <a:ext cx="27720" cy="15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3FA3281-7010-45C3-B4A5-D8D48C91E61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887223" y="3503931"/>
                  <a:ext cx="45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025BD4A-7A2C-44FA-B45D-4BCB347E90A7}"/>
                    </a:ext>
                  </a:extLst>
                </p14:cNvPr>
                <p14:cNvContentPartPr/>
                <p14:nvPr/>
              </p14:nvContentPartPr>
              <p14:xfrm>
                <a:off x="8827463" y="3533451"/>
                <a:ext cx="8784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025BD4A-7A2C-44FA-B45D-4BCB347E90A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818823" y="3524811"/>
                  <a:ext cx="105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40C93A-69D3-4ED0-9DC3-C7E8A685D819}"/>
                    </a:ext>
                  </a:extLst>
                </p14:cNvPr>
                <p14:cNvContentPartPr/>
                <p14:nvPr/>
              </p14:nvContentPartPr>
              <p14:xfrm>
                <a:off x="9026543" y="3512931"/>
                <a:ext cx="7920" cy="130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40C93A-69D3-4ED0-9DC3-C7E8A685D81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17903" y="3503931"/>
                  <a:ext cx="25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A20EE1-90EE-410B-BB97-D9D565B0D284}"/>
                    </a:ext>
                  </a:extLst>
                </p14:cNvPr>
                <p14:cNvContentPartPr/>
                <p14:nvPr/>
              </p14:nvContentPartPr>
              <p14:xfrm>
                <a:off x="9087023" y="3519771"/>
                <a:ext cx="15840" cy="118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A20EE1-90EE-410B-BB97-D9D565B0D28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78023" y="3511131"/>
                  <a:ext cx="33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AB22DB9-4D14-4442-AF18-B59631059BAC}"/>
                    </a:ext>
                  </a:extLst>
                </p14:cNvPr>
                <p14:cNvContentPartPr/>
                <p14:nvPr/>
              </p14:nvContentPartPr>
              <p14:xfrm>
                <a:off x="9040583" y="3596451"/>
                <a:ext cx="19440" cy="12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AB22DB9-4D14-4442-AF18-B59631059BA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31943" y="3587811"/>
                  <a:ext cx="37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F42706-19E6-4069-9F35-6F5BF64914C6}"/>
                    </a:ext>
                  </a:extLst>
                </p14:cNvPr>
                <p14:cNvContentPartPr/>
                <p14:nvPr/>
              </p14:nvContentPartPr>
              <p14:xfrm>
                <a:off x="6075263" y="3935571"/>
                <a:ext cx="261360" cy="191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F42706-19E6-4069-9F35-6F5BF64914C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66263" y="3926571"/>
                  <a:ext cx="279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CE72966-63EF-4724-A2AA-E1D725907727}"/>
                    </a:ext>
                  </a:extLst>
                </p14:cNvPr>
                <p14:cNvContentPartPr/>
                <p14:nvPr/>
              </p14:nvContentPartPr>
              <p14:xfrm>
                <a:off x="6214943" y="3966171"/>
                <a:ext cx="146160" cy="10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CE72966-63EF-4724-A2AA-E1D72590772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205943" y="3957171"/>
                  <a:ext cx="163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51BBC61-E890-4E5E-AF85-63D1052C6ACF}"/>
                    </a:ext>
                  </a:extLst>
                </p14:cNvPr>
                <p14:cNvContentPartPr/>
                <p14:nvPr/>
              </p14:nvContentPartPr>
              <p14:xfrm>
                <a:off x="6344903" y="4028451"/>
                <a:ext cx="104760" cy="84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51BBC61-E890-4E5E-AF85-63D1052C6AC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35903" y="4019451"/>
                  <a:ext cx="122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601DA0-FE7E-4FD9-956F-B248DA15A7DF}"/>
                    </a:ext>
                  </a:extLst>
                </p14:cNvPr>
                <p14:cNvContentPartPr/>
                <p14:nvPr/>
              </p14:nvContentPartPr>
              <p14:xfrm>
                <a:off x="6517343" y="4028451"/>
                <a:ext cx="304920" cy="219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601DA0-FE7E-4FD9-956F-B248DA15A7D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08703" y="4019811"/>
                  <a:ext cx="3225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92EF99D-6A71-443C-B72B-B35A0549EF92}"/>
                    </a:ext>
                  </a:extLst>
                </p14:cNvPr>
                <p14:cNvContentPartPr/>
                <p14:nvPr/>
              </p14:nvContentPartPr>
              <p14:xfrm>
                <a:off x="6530663" y="3870411"/>
                <a:ext cx="104040" cy="138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92EF99D-6A71-443C-B72B-B35A0549EF9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21663" y="3861411"/>
                  <a:ext cx="1216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D3F6256-F73C-4F20-B45A-B1DB67F7B920}"/>
                    </a:ext>
                  </a:extLst>
                </p14:cNvPr>
                <p14:cNvContentPartPr/>
                <p14:nvPr/>
              </p14:nvContentPartPr>
              <p14:xfrm>
                <a:off x="7068143" y="4028451"/>
                <a:ext cx="66240" cy="105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D3F6256-F73C-4F20-B45A-B1DB67F7B92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059143" y="4019811"/>
                  <a:ext cx="83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302A0C2-60F4-4BCD-ACEF-98AC4FF3447B}"/>
                    </a:ext>
                  </a:extLst>
                </p14:cNvPr>
                <p14:cNvContentPartPr/>
                <p14:nvPr/>
              </p14:nvContentPartPr>
              <p14:xfrm>
                <a:off x="7151663" y="4042131"/>
                <a:ext cx="79560" cy="84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302A0C2-60F4-4BCD-ACEF-98AC4FF3447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143023" y="4033491"/>
                  <a:ext cx="972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2E5B32-AC23-4585-9366-1F2EEA7B63A9}"/>
                    </a:ext>
                  </a:extLst>
                </p14:cNvPr>
                <p14:cNvContentPartPr/>
                <p14:nvPr/>
              </p14:nvContentPartPr>
              <p14:xfrm>
                <a:off x="7299983" y="4028451"/>
                <a:ext cx="45360" cy="98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2E5B32-AC23-4585-9366-1F2EEA7B63A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290983" y="4019811"/>
                  <a:ext cx="63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798B899-2FF4-4934-BE77-B631572DEC87}"/>
                    </a:ext>
                  </a:extLst>
                </p14:cNvPr>
                <p14:cNvContentPartPr/>
                <p14:nvPr/>
              </p14:nvContentPartPr>
              <p14:xfrm>
                <a:off x="7294223" y="4055811"/>
                <a:ext cx="100440" cy="14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798B899-2FF4-4934-BE77-B631572DEC8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85223" y="4046811"/>
                  <a:ext cx="118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F3950EF-8F36-4343-9528-524F5ED2AECC}"/>
                    </a:ext>
                  </a:extLst>
                </p14:cNvPr>
                <p14:cNvContentPartPr/>
                <p14:nvPr/>
              </p14:nvContentPartPr>
              <p14:xfrm>
                <a:off x="7411223" y="4028451"/>
                <a:ext cx="360" cy="60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F3950EF-8F36-4343-9528-524F5ED2AEC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402223" y="4019811"/>
                  <a:ext cx="18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36749E0-1B90-48C8-8CD4-D6BD32241415}"/>
                    </a:ext>
                  </a:extLst>
                </p14:cNvPr>
                <p14:cNvContentPartPr/>
                <p14:nvPr/>
              </p14:nvContentPartPr>
              <p14:xfrm>
                <a:off x="7417703" y="3973731"/>
                <a:ext cx="11520" cy="7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36749E0-1B90-48C8-8CD4-D6BD3224141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409063" y="3964731"/>
                  <a:ext cx="291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5DC36F2-001F-4EAF-8BB8-DDBFB1D98BFA}"/>
                    </a:ext>
                  </a:extLst>
                </p14:cNvPr>
                <p14:cNvContentPartPr/>
                <p14:nvPr/>
              </p14:nvContentPartPr>
              <p14:xfrm>
                <a:off x="7452263" y="4010451"/>
                <a:ext cx="103320" cy="98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5DC36F2-001F-4EAF-8BB8-DDBFB1D98BF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443623" y="4001451"/>
                  <a:ext cx="120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229D482-0E82-4EF2-85D6-7F0829FE5BE4}"/>
                    </a:ext>
                  </a:extLst>
                </p14:cNvPr>
                <p14:cNvContentPartPr/>
                <p14:nvPr/>
              </p14:nvContentPartPr>
              <p14:xfrm>
                <a:off x="7590143" y="4007931"/>
                <a:ext cx="27000" cy="104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229D482-0E82-4EF2-85D6-7F0829FE5BE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581143" y="3998931"/>
                  <a:ext cx="446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66B52AD-2E47-4B19-88CE-78740D0DA888}"/>
                    </a:ext>
                  </a:extLst>
                </p14:cNvPr>
                <p14:cNvContentPartPr/>
                <p14:nvPr/>
              </p14:nvContentPartPr>
              <p14:xfrm>
                <a:off x="7644863" y="3952851"/>
                <a:ext cx="432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66B52AD-2E47-4B19-88CE-78740D0DA88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636223" y="3944211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DC13465-8AD2-4E82-B1B4-2589EE4EBCC4}"/>
                    </a:ext>
                  </a:extLst>
                </p14:cNvPr>
                <p14:cNvContentPartPr/>
                <p14:nvPr/>
              </p14:nvContentPartPr>
              <p14:xfrm>
                <a:off x="7706783" y="3994251"/>
                <a:ext cx="64440" cy="102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DC13465-8AD2-4E82-B1B4-2589EE4EBC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697783" y="3985251"/>
                  <a:ext cx="820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9FB7C5F-FDAF-4051-B46C-DE40333ADDC1}"/>
                    </a:ext>
                  </a:extLst>
                </p14:cNvPr>
                <p14:cNvContentPartPr/>
                <p14:nvPr/>
              </p14:nvContentPartPr>
              <p14:xfrm>
                <a:off x="7679423" y="4038891"/>
                <a:ext cx="98640" cy="24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9FB7C5F-FDAF-4051-B46C-DE40333ADDC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670423" y="4030251"/>
                  <a:ext cx="116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7B2F8D2-19D4-4B60-8E66-95A8B6A6EEB4}"/>
                    </a:ext>
                  </a:extLst>
                </p14:cNvPr>
                <p14:cNvContentPartPr/>
                <p14:nvPr/>
              </p14:nvContentPartPr>
              <p14:xfrm>
                <a:off x="7816223" y="4042131"/>
                <a:ext cx="132120" cy="223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7B2F8D2-19D4-4B60-8E66-95A8B6A6EEB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807583" y="4033491"/>
                  <a:ext cx="14976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76BB8E9-7FA9-41B8-98DE-79675B2A8BEB}"/>
              </a:ext>
            </a:extLst>
          </p:cNvPr>
          <p:cNvGrpSpPr/>
          <p:nvPr/>
        </p:nvGrpSpPr>
        <p:grpSpPr>
          <a:xfrm>
            <a:off x="2385263" y="4355331"/>
            <a:ext cx="4893480" cy="407160"/>
            <a:chOff x="2385263" y="4355331"/>
            <a:chExt cx="4893480" cy="40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7ADDC06-421A-4A44-A170-BFD083C1226F}"/>
                    </a:ext>
                  </a:extLst>
                </p14:cNvPr>
                <p14:cNvContentPartPr/>
                <p14:nvPr/>
              </p14:nvContentPartPr>
              <p14:xfrm>
                <a:off x="2385263" y="4453251"/>
                <a:ext cx="2407320" cy="36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7ADDC06-421A-4A44-A170-BFD083C1226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376263" y="4444251"/>
                  <a:ext cx="24249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EFEAEB1-C57C-4D99-BED6-DED3A280C036}"/>
                    </a:ext>
                  </a:extLst>
                </p14:cNvPr>
                <p14:cNvContentPartPr/>
                <p14:nvPr/>
              </p14:nvContentPartPr>
              <p14:xfrm>
                <a:off x="4922183" y="4489251"/>
                <a:ext cx="150480" cy="64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EFEAEB1-C57C-4D99-BED6-DED3A280C03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913543" y="4480251"/>
                  <a:ext cx="168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E33D370-76C7-41B2-8C35-B8BCD70F413D}"/>
                    </a:ext>
                  </a:extLst>
                </p14:cNvPr>
                <p14:cNvContentPartPr/>
                <p14:nvPr/>
              </p14:nvContentPartPr>
              <p14:xfrm>
                <a:off x="5017223" y="4475571"/>
                <a:ext cx="124920" cy="163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E33D370-76C7-41B2-8C35-B8BCD70F413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008583" y="4466571"/>
                  <a:ext cx="1425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62FE33-F0EC-4364-A8FE-DE4CEA786597}"/>
                    </a:ext>
                  </a:extLst>
                </p14:cNvPr>
                <p14:cNvContentPartPr/>
                <p14:nvPr/>
              </p14:nvContentPartPr>
              <p14:xfrm>
                <a:off x="5245463" y="4355331"/>
                <a:ext cx="681120" cy="314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62FE33-F0EC-4364-A8FE-DE4CEA78659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236823" y="4346331"/>
                  <a:ext cx="6987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4F6B1C4-04CC-4B7A-8CE9-1B36A273EFA1}"/>
                    </a:ext>
                  </a:extLst>
                </p14:cNvPr>
                <p14:cNvContentPartPr/>
                <p14:nvPr/>
              </p14:nvContentPartPr>
              <p14:xfrm>
                <a:off x="5637143" y="4441011"/>
                <a:ext cx="118080" cy="52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4F6B1C4-04CC-4B7A-8CE9-1B36A273EFA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628503" y="4432371"/>
                  <a:ext cx="135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1BB526-DE97-425A-93FE-1B48CCFD202D}"/>
                    </a:ext>
                  </a:extLst>
                </p14:cNvPr>
                <p14:cNvContentPartPr/>
                <p14:nvPr/>
              </p14:nvContentPartPr>
              <p14:xfrm>
                <a:off x="5713103" y="4716051"/>
                <a:ext cx="360" cy="2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1BB526-DE97-425A-93FE-1B48CCFD202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04103" y="4707411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14A8114-730D-4F33-AAD5-25D12F28AD61}"/>
                    </a:ext>
                  </a:extLst>
                </p14:cNvPr>
                <p14:cNvContentPartPr/>
                <p14:nvPr/>
              </p14:nvContentPartPr>
              <p14:xfrm>
                <a:off x="6097943" y="4372971"/>
                <a:ext cx="184320" cy="254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14A8114-730D-4F33-AAD5-25D12F28AD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8943" y="4364331"/>
                  <a:ext cx="2019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951F16A-23FA-4DCD-9CAD-B0F1E88C8708}"/>
                    </a:ext>
                  </a:extLst>
                </p14:cNvPr>
                <p14:cNvContentPartPr/>
                <p14:nvPr/>
              </p14:nvContentPartPr>
              <p14:xfrm>
                <a:off x="6345623" y="4569171"/>
                <a:ext cx="69120" cy="193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951F16A-23FA-4DCD-9CAD-B0F1E88C870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36983" y="4560531"/>
                  <a:ext cx="867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0A62122-3882-41BB-9979-2DEFAC486A6E}"/>
                    </a:ext>
                  </a:extLst>
                </p14:cNvPr>
                <p14:cNvContentPartPr/>
                <p14:nvPr/>
              </p14:nvContentPartPr>
              <p14:xfrm>
                <a:off x="6510503" y="4537131"/>
                <a:ext cx="22680" cy="98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0A62122-3882-41BB-9979-2DEFAC486A6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01503" y="4528491"/>
                  <a:ext cx="40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5DE3156-84C2-4D64-860A-FFB7CD53628F}"/>
                    </a:ext>
                  </a:extLst>
                </p14:cNvPr>
                <p14:cNvContentPartPr/>
                <p14:nvPr/>
              </p14:nvContentPartPr>
              <p14:xfrm>
                <a:off x="6489983" y="4571691"/>
                <a:ext cx="8784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5DE3156-84C2-4D64-860A-FFB7CD53628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80983" y="4562691"/>
                  <a:ext cx="105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2977722-66F4-46B7-94F5-7C27FC98D48D}"/>
                    </a:ext>
                  </a:extLst>
                </p14:cNvPr>
                <p14:cNvContentPartPr/>
                <p14:nvPr/>
              </p14:nvContentPartPr>
              <p14:xfrm>
                <a:off x="6551543" y="4549371"/>
                <a:ext cx="256680" cy="117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2977722-66F4-46B7-94F5-7C27FC98D48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542903" y="4540731"/>
                  <a:ext cx="2743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B892EE0-7641-4178-AF07-38B2E4834E3B}"/>
                    </a:ext>
                  </a:extLst>
                </p14:cNvPr>
                <p14:cNvContentPartPr/>
                <p14:nvPr/>
              </p14:nvContentPartPr>
              <p14:xfrm>
                <a:off x="6737303" y="4454691"/>
                <a:ext cx="83520" cy="66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B892EE0-7641-4178-AF07-38B2E4834E3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728303" y="4446051"/>
                  <a:ext cx="1011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CEC731B-73CE-4B0F-B197-D45416D1DF1F}"/>
                    </a:ext>
                  </a:extLst>
                </p14:cNvPr>
                <p14:cNvContentPartPr/>
                <p14:nvPr/>
              </p14:nvContentPartPr>
              <p14:xfrm>
                <a:off x="6929903" y="4543971"/>
                <a:ext cx="106200" cy="67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CEC731B-73CE-4B0F-B197-D45416D1DF1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921263" y="4535331"/>
                  <a:ext cx="1238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18298C1-D94B-4200-A1E8-56A79813630F}"/>
                    </a:ext>
                  </a:extLst>
                </p14:cNvPr>
                <p14:cNvContentPartPr/>
                <p14:nvPr/>
              </p14:nvContentPartPr>
              <p14:xfrm>
                <a:off x="7081103" y="4546851"/>
                <a:ext cx="84240" cy="102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18298C1-D94B-4200-A1E8-56A79813630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072103" y="4538211"/>
                  <a:ext cx="1018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3480531-B8A4-4CB6-AEB2-062B485FEB71}"/>
                    </a:ext>
                  </a:extLst>
                </p14:cNvPr>
                <p14:cNvContentPartPr/>
                <p14:nvPr/>
              </p14:nvContentPartPr>
              <p14:xfrm>
                <a:off x="7081103" y="4463691"/>
                <a:ext cx="115200" cy="40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3480531-B8A4-4CB6-AEB2-062B485FEB7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072103" y="4455051"/>
                  <a:ext cx="132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687FA08-7EE5-4A99-A536-5AC0FAC9F178}"/>
                    </a:ext>
                  </a:extLst>
                </p14:cNvPr>
                <p14:cNvContentPartPr/>
                <p14:nvPr/>
              </p14:nvContentPartPr>
              <p14:xfrm>
                <a:off x="7225463" y="4434171"/>
                <a:ext cx="53280" cy="46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687FA08-7EE5-4A99-A536-5AC0FAC9F17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216823" y="4425531"/>
                  <a:ext cx="70920" cy="63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startActivityForResult()</a:t>
            </a:r>
            <a:endParaRPr/>
          </a:p>
        </p:txBody>
      </p:sp>
      <p:sp>
        <p:nvSpPr>
          <p:cNvPr id="536" name="Google Shape;536;p86"/>
          <p:cNvSpPr txBox="1">
            <a:spLocks noGrp="1"/>
          </p:cNvSpPr>
          <p:nvPr>
            <p:ph type="body" idx="1"/>
          </p:nvPr>
        </p:nvSpPr>
        <p:spPr>
          <a:xfrm>
            <a:off x="158175" y="1082325"/>
            <a:ext cx="8709300" cy="3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startActivityForResult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(intent, requestCode);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300"/>
              <a:t>), assigns it identifier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)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Returns data via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300"/>
              <a:t> extras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When done, pop stack, return to previous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, and execute o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nActivityResult()</a:t>
            </a:r>
            <a:r>
              <a:rPr lang="en" sz="2300"/>
              <a:t> callback to process returned data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 to identify which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has "returned"</a:t>
            </a:r>
            <a:endParaRPr sz="2300"/>
          </a:p>
        </p:txBody>
      </p:sp>
      <p:sp>
        <p:nvSpPr>
          <p:cNvPr id="537" name="Google Shape;537;p8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B33A59-961C-4D14-A72A-DFF75DD0391E}"/>
                  </a:ext>
                </a:extLst>
              </p14:cNvPr>
              <p14:cNvContentPartPr/>
              <p14:nvPr/>
            </p14:nvContentPartPr>
            <p14:xfrm>
              <a:off x="742223" y="4536051"/>
              <a:ext cx="7642440" cy="42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B33A59-961C-4D14-A72A-DFF75DD039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583" y="4527411"/>
                <a:ext cx="76600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311A7F-161D-44FF-9AE5-D90A26CEB1DB}"/>
                  </a:ext>
                </a:extLst>
              </p14:cNvPr>
              <p14:cNvContentPartPr/>
              <p14:nvPr/>
            </p14:nvContentPartPr>
            <p14:xfrm>
              <a:off x="1862903" y="3643611"/>
              <a:ext cx="2714040" cy="42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311A7F-161D-44FF-9AE5-D90A26CEB1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4263" y="3634971"/>
                <a:ext cx="273168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E9EF1AA-BDB5-43BA-834B-45EF43889ACF}"/>
              </a:ext>
            </a:extLst>
          </p:cNvPr>
          <p:cNvGrpSpPr/>
          <p:nvPr/>
        </p:nvGrpSpPr>
        <p:grpSpPr>
          <a:xfrm>
            <a:off x="3932183" y="3753411"/>
            <a:ext cx="123840" cy="153360"/>
            <a:chOff x="3932183" y="3753411"/>
            <a:chExt cx="12384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38429C-61A0-459F-ADCC-677C81FCAE6B}"/>
                    </a:ext>
                  </a:extLst>
                </p14:cNvPr>
                <p14:cNvContentPartPr/>
                <p14:nvPr/>
              </p14:nvContentPartPr>
              <p14:xfrm>
                <a:off x="3932183" y="3753411"/>
                <a:ext cx="65520" cy="74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38429C-61A0-459F-ADCC-677C81FCAE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23543" y="3744771"/>
                  <a:ext cx="83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8EB279A-21C3-497B-8EF6-BB8CE2A32950}"/>
                    </a:ext>
                  </a:extLst>
                </p14:cNvPr>
                <p14:cNvContentPartPr/>
                <p14:nvPr/>
              </p14:nvContentPartPr>
              <p14:xfrm>
                <a:off x="3974663" y="3794811"/>
                <a:ext cx="81360" cy="111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8EB279A-21C3-497B-8EF6-BB8CE2A329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66023" y="3785811"/>
                  <a:ext cx="99000" cy="129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3217AF8-C16D-455C-91A7-1D1619531B6A}"/>
              </a:ext>
            </a:extLst>
          </p:cNvPr>
          <p:cNvSpPr txBox="1"/>
          <p:nvPr/>
        </p:nvSpPr>
        <p:spPr>
          <a:xfrm>
            <a:off x="4207615" y="3906771"/>
            <a:ext cx="5097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request code , </a:t>
            </a:r>
            <a:r>
              <a:rPr lang="en-US" dirty="0" err="1"/>
              <a:t>ktr</a:t>
            </a:r>
            <a:r>
              <a:rPr lang="en-US" dirty="0"/>
              <a:t> response code , </a:t>
            </a:r>
            <a:r>
              <a:rPr lang="en-US" dirty="0" err="1"/>
              <a:t>ktra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startActivityForResult() Example</a:t>
            </a:r>
            <a:endParaRPr/>
          </a:p>
        </p:txBody>
      </p:sp>
      <p:sp>
        <p:nvSpPr>
          <p:cNvPr id="543" name="Google Shape;543;p8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int CHOOSE_FOOD_REQUEST = 1;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ChooseFoodItemsActivity.class);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startActivityForResult(intent, CHOOSE_FOOD_REQUEST);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8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en"/>
              <a:t>Return data and finish second activity</a:t>
            </a:r>
            <a:endParaRPr/>
          </a:p>
        </p:txBody>
      </p:sp>
      <p:sp>
        <p:nvSpPr>
          <p:cNvPr id="550" name="Google Shape;550;p8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// Create an intent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replyIntent = new Intent()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Put the data to return into the extra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replyIntent.putExtra(EXTRA_REPLY, reply);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Set the activity's result to RESULT_OK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setResult(RESULT_OK, replyIntent);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Finish the current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finish();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8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 startAt="3"/>
            </a:pPr>
            <a:r>
              <a:rPr lang="en"/>
              <a:t>Implement onActivityResult()</a:t>
            </a:r>
            <a:endParaRPr/>
          </a:p>
        </p:txBody>
      </p:sp>
      <p:sp>
        <p:nvSpPr>
          <p:cNvPr id="557" name="Google Shape;557;p8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onActivityResult(int requestCode,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int resultCode, Intent data)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super.onActivityResult(requestCode, resultCode, data);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(requestCode == TEXT_REQUEST) { // Identify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(resultCode == RESULT_OK) { // Activity succeeded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reply = data.getStringExtra(SecondActivity.EXTRA_REPLY);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// … do something with the data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}}}</a:t>
            </a:r>
            <a:endParaRPr sz="1800"/>
          </a:p>
        </p:txBody>
      </p:sp>
      <p:sp>
        <p:nvSpPr>
          <p:cNvPr id="558" name="Google Shape;558;p8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564" name="Google Shape;564;p9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0" name="Google Shape;570;p9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started,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stopped and pushed on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back stack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Last-in-first-out-stack—when the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ends, or the  user presses the Back button, it is popped from the stack and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resumes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9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>
            <a:spLocks noGrp="1"/>
          </p:cNvSpPr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(high-level view)</a:t>
            </a:r>
            <a:endParaRPr/>
          </a:p>
        </p:txBody>
      </p:sp>
      <p:sp>
        <p:nvSpPr>
          <p:cNvPr id="294" name="Google Shape;294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2"/>
          <p:cNvSpPr/>
          <p:nvPr/>
        </p:nvSpPr>
        <p:spPr>
          <a:xfrm rot="6853157">
            <a:off x="2443930" y="2752558"/>
            <a:ext cx="178052" cy="424177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77" name="Google Shape;577;p9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8" name="Google Shape;578;p9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579" name="Google Shape;579;p92"/>
          <p:cNvSpPr/>
          <p:nvPr/>
        </p:nvSpPr>
        <p:spPr>
          <a:xfrm>
            <a:off x="231225" y="3564783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0" name="Google Shape;580;p92"/>
          <p:cNvSpPr/>
          <p:nvPr/>
        </p:nvSpPr>
        <p:spPr>
          <a:xfrm>
            <a:off x="357785" y="3138057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1" name="Google Shape;581;p92"/>
          <p:cNvSpPr/>
          <p:nvPr/>
        </p:nvSpPr>
        <p:spPr>
          <a:xfrm>
            <a:off x="471424" y="2711331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2" name="Google Shape;582;p92"/>
          <p:cNvSpPr/>
          <p:nvPr/>
        </p:nvSpPr>
        <p:spPr>
          <a:xfrm>
            <a:off x="2412900" y="3551446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3" name="Google Shape;583;p92"/>
          <p:cNvSpPr/>
          <p:nvPr/>
        </p:nvSpPr>
        <p:spPr>
          <a:xfrm>
            <a:off x="2513534" y="3124719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4" name="Google Shape;584;p92"/>
          <p:cNvSpPr/>
          <p:nvPr/>
        </p:nvSpPr>
        <p:spPr>
          <a:xfrm rot="-1860968">
            <a:off x="2525752" y="1838907"/>
            <a:ext cx="1913719" cy="42167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5" name="Google Shape;585;p92"/>
          <p:cNvSpPr/>
          <p:nvPr/>
        </p:nvSpPr>
        <p:spPr>
          <a:xfrm>
            <a:off x="4626712" y="3575879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6" name="Google Shape;586;p92"/>
          <p:cNvSpPr/>
          <p:nvPr/>
        </p:nvSpPr>
        <p:spPr>
          <a:xfrm>
            <a:off x="4753271" y="3149153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7" name="Google Shape;587;p92"/>
          <p:cNvSpPr/>
          <p:nvPr/>
        </p:nvSpPr>
        <p:spPr>
          <a:xfrm>
            <a:off x="4866911" y="2722427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8" name="Google Shape;588;p92"/>
          <p:cNvSpPr/>
          <p:nvPr/>
        </p:nvSpPr>
        <p:spPr>
          <a:xfrm>
            <a:off x="4964855" y="2295701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89" name="Google Shape;589;p92"/>
          <p:cNvSpPr/>
          <p:nvPr/>
        </p:nvSpPr>
        <p:spPr>
          <a:xfrm>
            <a:off x="7033237" y="3545229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90" name="Google Shape;590;p92"/>
          <p:cNvSpPr/>
          <p:nvPr/>
        </p:nvSpPr>
        <p:spPr>
          <a:xfrm rot="-785650">
            <a:off x="7223740" y="2661476"/>
            <a:ext cx="1889632" cy="42687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91" name="Google Shape;591;p92"/>
          <p:cNvSpPr/>
          <p:nvPr/>
        </p:nvSpPr>
        <p:spPr>
          <a:xfrm rot="-1380450">
            <a:off x="7159789" y="1958406"/>
            <a:ext cx="1889720" cy="42693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92" name="Google Shape;592;p92"/>
          <p:cNvSpPr/>
          <p:nvPr/>
        </p:nvSpPr>
        <p:spPr>
          <a:xfrm rot="-2431520">
            <a:off x="7331298" y="1065984"/>
            <a:ext cx="1889705" cy="427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93" name="Google Shape;593;p92"/>
          <p:cNvSpPr/>
          <p:nvPr/>
        </p:nvSpPr>
        <p:spPr>
          <a:xfrm>
            <a:off x="118553" y="3339400"/>
            <a:ext cx="240350" cy="424175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4" name="Google Shape;594;p92"/>
          <p:cNvSpPr/>
          <p:nvPr/>
        </p:nvSpPr>
        <p:spPr>
          <a:xfrm>
            <a:off x="231228" y="2872700"/>
            <a:ext cx="240350" cy="424175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5" name="Google Shape;595;p92"/>
          <p:cNvSpPr/>
          <p:nvPr/>
        </p:nvSpPr>
        <p:spPr>
          <a:xfrm>
            <a:off x="4732303" y="2452975"/>
            <a:ext cx="240350" cy="424175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6" name="Google Shape;596;p92"/>
          <p:cNvSpPr/>
          <p:nvPr/>
        </p:nvSpPr>
        <p:spPr>
          <a:xfrm>
            <a:off x="4421100" y="2986722"/>
            <a:ext cx="440475" cy="352675"/>
          </a:xfrm>
          <a:custGeom>
            <a:avLst/>
            <a:gdLst/>
            <a:ahLst/>
            <a:cxnLst/>
            <a:rect l="l" t="t" r="r" b="b"/>
            <a:pathLst>
              <a:path w="17619" h="14107" extrusionOk="0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7" y="77"/>
                  <a:pt x="17619" y="77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7" name="Google Shape;597;p92"/>
          <p:cNvSpPr/>
          <p:nvPr/>
        </p:nvSpPr>
        <p:spPr>
          <a:xfrm>
            <a:off x="6831697" y="2482925"/>
            <a:ext cx="215950" cy="1296950"/>
          </a:xfrm>
          <a:custGeom>
            <a:avLst/>
            <a:gdLst/>
            <a:ahLst/>
            <a:cxnLst/>
            <a:rect l="l" t="t" r="r" b="b"/>
            <a:pathLst>
              <a:path w="8638" h="51878" extrusionOk="0">
                <a:moveTo>
                  <a:pt x="1134" y="0"/>
                </a:moveTo>
                <a:cubicBezTo>
                  <a:pt x="8920" y="1556"/>
                  <a:pt x="9192" y="15634"/>
                  <a:pt x="6680" y="23166"/>
                </a:cubicBezTo>
                <a:cubicBezTo>
                  <a:pt x="4142" y="30777"/>
                  <a:pt x="-839" y="38371"/>
                  <a:pt x="155" y="46332"/>
                </a:cubicBezTo>
                <a:cubicBezTo>
                  <a:pt x="574" y="49684"/>
                  <a:pt x="5260" y="51878"/>
                  <a:pt x="8638" y="51878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598" name="Google Shape;598;p92"/>
          <p:cNvGrpSpPr/>
          <p:nvPr/>
        </p:nvGrpSpPr>
        <p:grpSpPr>
          <a:xfrm>
            <a:off x="2944675" y="1699850"/>
            <a:ext cx="742200" cy="840300"/>
            <a:chOff x="2944675" y="1166450"/>
            <a:chExt cx="742200" cy="840300"/>
          </a:xfrm>
        </p:grpSpPr>
        <p:cxnSp>
          <p:nvCxnSpPr>
            <p:cNvPr id="599" name="Google Shape;599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1" name="Google Shape;601;p92"/>
          <p:cNvGrpSpPr/>
          <p:nvPr/>
        </p:nvGrpSpPr>
        <p:grpSpPr>
          <a:xfrm>
            <a:off x="7844397" y="1097182"/>
            <a:ext cx="638812" cy="698121"/>
            <a:chOff x="2944675" y="1166450"/>
            <a:chExt cx="742200" cy="840300"/>
          </a:xfrm>
        </p:grpSpPr>
        <p:cxnSp>
          <p:nvCxnSpPr>
            <p:cNvPr id="602" name="Google Shape;602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4" name="Google Shape;604;p92"/>
          <p:cNvGrpSpPr/>
          <p:nvPr/>
        </p:nvGrpSpPr>
        <p:grpSpPr>
          <a:xfrm rot="1475339">
            <a:off x="7854682" y="1788071"/>
            <a:ext cx="638201" cy="662093"/>
            <a:chOff x="2944675" y="1166450"/>
            <a:chExt cx="742200" cy="840300"/>
          </a:xfrm>
        </p:grpSpPr>
        <p:cxnSp>
          <p:nvCxnSpPr>
            <p:cNvPr id="605" name="Google Shape;605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7" name="Google Shape;607;p92"/>
          <p:cNvGrpSpPr/>
          <p:nvPr/>
        </p:nvGrpSpPr>
        <p:grpSpPr>
          <a:xfrm rot="1899850">
            <a:off x="7839258" y="2588589"/>
            <a:ext cx="619561" cy="572679"/>
            <a:chOff x="2944675" y="1166450"/>
            <a:chExt cx="742200" cy="840300"/>
          </a:xfrm>
        </p:grpSpPr>
        <p:cxnSp>
          <p:nvCxnSpPr>
            <p:cNvPr id="608" name="Google Shape;608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0" name="Google Shape;610;p92"/>
          <p:cNvSpPr txBox="1"/>
          <p:nvPr/>
        </p:nvSpPr>
        <p:spPr>
          <a:xfrm>
            <a:off x="179625" y="1102175"/>
            <a:ext cx="21234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viewing shopping cart, user decides to add more items, then places order.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616" name="Google Shape;616;p9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Temporal or back navigation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controlled by the Android system's back stack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Ancestral or up navigation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provided by the Up button in app's action bar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parent-child relationships between activities in the Android manifest</a:t>
            </a:r>
            <a:endParaRPr/>
          </a:p>
        </p:txBody>
      </p:sp>
      <p:sp>
        <p:nvSpPr>
          <p:cNvPr id="617" name="Google Shape;617;p9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618" name="Google Shape;618;p93"/>
          <p:cNvPicPr preferRelativeResize="0"/>
          <p:nvPr/>
        </p:nvPicPr>
        <p:blipFill rotWithShape="1">
          <a:blip r:embed="rId3">
            <a:alphaModFix/>
          </a:blip>
          <a:srcRect b="9804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93"/>
          <p:cNvPicPr preferRelativeResize="0"/>
          <p:nvPr/>
        </p:nvPicPr>
        <p:blipFill rotWithShape="1">
          <a:blip r:embed="rId4">
            <a:alphaModFix/>
          </a:blip>
          <a:srcRect l="18187" t="24646" r="74313" b="24421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Back navigation</a:t>
            </a:r>
            <a:endParaRPr/>
          </a:p>
        </p:txBody>
      </p:sp>
      <p:sp>
        <p:nvSpPr>
          <p:cNvPr id="625" name="Google Shape;625;p9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Back stack preserves history of recently viewed screens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Back stack contains all the 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 dirty="0">
                <a:solidFill>
                  <a:schemeClr val="dk1"/>
                </a:solidFill>
              </a:rPr>
              <a:t> instances that have been launched by the user in reverse order </a:t>
            </a:r>
            <a:r>
              <a:rPr lang="en" sz="2000" i="1" dirty="0">
                <a:solidFill>
                  <a:schemeClr val="dk1"/>
                </a:solidFill>
              </a:rPr>
              <a:t>for the current task</a:t>
            </a:r>
            <a:endParaRPr sz="2000" i="1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/>
              <a:t>Each task has its own back stack</a:t>
            </a:r>
            <a:endParaRPr sz="2000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Switching between tasks activates that task's back stack</a:t>
            </a:r>
            <a:endParaRPr sz="20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626" name="Google Shape;626;p9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066F3C-3B04-4064-8A60-E024A642C2E2}"/>
                  </a:ext>
                </a:extLst>
              </p14:cNvPr>
              <p14:cNvContentPartPr/>
              <p14:nvPr/>
            </p14:nvContentPartPr>
            <p14:xfrm>
              <a:off x="900263" y="1312357"/>
              <a:ext cx="6259680" cy="8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066F3C-3B04-4064-8A60-E024A642C2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6263" y="1204357"/>
                <a:ext cx="63673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E02C1D-CA7D-4465-83AF-164E5FD2FC19}"/>
                  </a:ext>
                </a:extLst>
              </p14:cNvPr>
              <p14:cNvContentPartPr/>
              <p14:nvPr/>
            </p14:nvContentPartPr>
            <p14:xfrm>
              <a:off x="927983" y="1834717"/>
              <a:ext cx="6826320" cy="56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E02C1D-CA7D-4465-83AF-164E5FD2FC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3983" y="1727077"/>
                <a:ext cx="69339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0B2395-98CF-4C6B-A303-6E63F7F13BF7}"/>
                  </a:ext>
                </a:extLst>
              </p14:cNvPr>
              <p14:cNvContentPartPr/>
              <p14:nvPr/>
            </p14:nvContentPartPr>
            <p14:xfrm>
              <a:off x="866063" y="2178517"/>
              <a:ext cx="6280920" cy="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0B2395-98CF-4C6B-A303-6E63F7F13B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423" y="2070877"/>
                <a:ext cx="6388560" cy="22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3C1D5579-AE46-48DE-89F2-1766A8A60818}"/>
              </a:ext>
            </a:extLst>
          </p:cNvPr>
          <p:cNvGrpSpPr/>
          <p:nvPr/>
        </p:nvGrpSpPr>
        <p:grpSpPr>
          <a:xfrm>
            <a:off x="5719583" y="1360957"/>
            <a:ext cx="847080" cy="366840"/>
            <a:chOff x="5719583" y="1360957"/>
            <a:chExt cx="84708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AD4DC09-354A-4169-BB6E-E1474042EDBC}"/>
                    </a:ext>
                  </a:extLst>
                </p14:cNvPr>
                <p14:cNvContentPartPr/>
                <p14:nvPr/>
              </p14:nvContentPartPr>
              <p14:xfrm>
                <a:off x="5728943" y="1587757"/>
                <a:ext cx="73800" cy="14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AD4DC09-354A-4169-BB6E-E1474042EDB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20303" y="1579117"/>
                  <a:ext cx="914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DD07B54-1D45-4C1A-B8D8-0F89B4375DE6}"/>
                    </a:ext>
                  </a:extLst>
                </p14:cNvPr>
                <p14:cNvContentPartPr/>
                <p14:nvPr/>
              </p14:nvContentPartPr>
              <p14:xfrm>
                <a:off x="5719583" y="1587757"/>
                <a:ext cx="160560" cy="60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DD07B54-1D45-4C1A-B8D8-0F89B4375DE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10943" y="1578757"/>
                  <a:ext cx="1782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EEDAB4-08ED-416E-8CFC-90D5A25D9E2E}"/>
                    </a:ext>
                  </a:extLst>
                </p14:cNvPr>
                <p14:cNvContentPartPr/>
                <p14:nvPr/>
              </p14:nvContentPartPr>
              <p14:xfrm>
                <a:off x="5987063" y="1495237"/>
                <a:ext cx="134280" cy="122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EEDAB4-08ED-416E-8CFC-90D5A25D9E2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78423" y="1486237"/>
                  <a:ext cx="151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395B9BE-2C88-4BC4-A2EB-31E032C7C389}"/>
                    </a:ext>
                  </a:extLst>
                </p14:cNvPr>
                <p14:cNvContentPartPr/>
                <p14:nvPr/>
              </p14:nvContentPartPr>
              <p14:xfrm>
                <a:off x="6029183" y="1498477"/>
                <a:ext cx="13320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395B9BE-2C88-4BC4-A2EB-31E032C7C3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20543" y="1489477"/>
                  <a:ext cx="150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B816855-97B6-4D82-9AB3-A2C5183761A4}"/>
                    </a:ext>
                  </a:extLst>
                </p14:cNvPr>
                <p14:cNvContentPartPr/>
                <p14:nvPr/>
              </p14:nvContentPartPr>
              <p14:xfrm>
                <a:off x="6138623" y="1517917"/>
                <a:ext cx="56880" cy="50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B816855-97B6-4D82-9AB3-A2C5183761A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129983" y="1508917"/>
                  <a:ext cx="745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81CD1F3-4CA9-40F2-8E11-92701795EE2C}"/>
                    </a:ext>
                  </a:extLst>
                </p14:cNvPr>
                <p14:cNvContentPartPr/>
                <p14:nvPr/>
              </p14:nvContentPartPr>
              <p14:xfrm>
                <a:off x="6221423" y="1505317"/>
                <a:ext cx="24480" cy="63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81CD1F3-4CA9-40F2-8E11-92701795EE2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12783" y="1496317"/>
                  <a:ext cx="421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750546-6C2F-43CC-AFAE-90C5024815A5}"/>
                    </a:ext>
                  </a:extLst>
                </p14:cNvPr>
                <p14:cNvContentPartPr/>
                <p14:nvPr/>
              </p14:nvContentPartPr>
              <p14:xfrm>
                <a:off x="6235463" y="1443397"/>
                <a:ext cx="3240" cy="1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750546-6C2F-43CC-AFAE-90C5024815A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226823" y="1434757"/>
                  <a:ext cx="208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85D5B74-6F82-4B31-B596-556945C030DB}"/>
                    </a:ext>
                  </a:extLst>
                </p14:cNvPr>
                <p14:cNvContentPartPr/>
                <p14:nvPr/>
              </p14:nvContentPartPr>
              <p14:xfrm>
                <a:off x="6173543" y="1435837"/>
                <a:ext cx="62280" cy="28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85D5B74-6F82-4B31-B596-556945C030D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64543" y="1427197"/>
                  <a:ext cx="79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ACC0B63-FF14-4D2F-B25A-49BFBF325E1D}"/>
                    </a:ext>
                  </a:extLst>
                </p14:cNvPr>
                <p14:cNvContentPartPr/>
                <p14:nvPr/>
              </p14:nvContentPartPr>
              <p14:xfrm>
                <a:off x="6276503" y="1360957"/>
                <a:ext cx="7200" cy="56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ACC0B63-FF14-4D2F-B25A-49BFBF325E1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67863" y="1352317"/>
                  <a:ext cx="248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4C5C9B2-B7BE-4236-BE66-22C6D1DA46C5}"/>
                    </a:ext>
                  </a:extLst>
                </p14:cNvPr>
                <p14:cNvContentPartPr/>
                <p14:nvPr/>
              </p14:nvContentPartPr>
              <p14:xfrm>
                <a:off x="6235463" y="1457077"/>
                <a:ext cx="20520" cy="13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4C5C9B2-B7BE-4236-BE66-22C6D1DA46C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6823" y="1448437"/>
                  <a:ext cx="38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8C00026-3DCE-42B1-8497-32BA2AEBBB74}"/>
                    </a:ext>
                  </a:extLst>
                </p14:cNvPr>
                <p14:cNvContentPartPr/>
                <p14:nvPr/>
              </p14:nvContentPartPr>
              <p14:xfrm>
                <a:off x="6407183" y="1477957"/>
                <a:ext cx="19080" cy="91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8C00026-3DCE-42B1-8497-32BA2AEBBB7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98183" y="1469317"/>
                  <a:ext cx="36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89400D-31C1-4AFB-8F39-38FFC17A9158}"/>
                    </a:ext>
                  </a:extLst>
                </p14:cNvPr>
                <p14:cNvContentPartPr/>
                <p14:nvPr/>
              </p14:nvContentPartPr>
              <p14:xfrm>
                <a:off x="6338423" y="1512157"/>
                <a:ext cx="12312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89400D-31C1-4AFB-8F39-38FFC17A915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29783" y="1503157"/>
                  <a:ext cx="140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306EEB-8310-4412-8DD5-74C9AB717B72}"/>
                    </a:ext>
                  </a:extLst>
                </p14:cNvPr>
                <p14:cNvContentPartPr/>
                <p14:nvPr/>
              </p14:nvContentPartPr>
              <p14:xfrm>
                <a:off x="6508703" y="1519357"/>
                <a:ext cx="57960" cy="173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306EEB-8310-4412-8DD5-74C9AB717B7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99703" y="1510357"/>
                  <a:ext cx="756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F5EA837-4663-4AEE-918A-3C4F2CE0C16F}"/>
                    </a:ext>
                  </a:extLst>
                </p14:cNvPr>
                <p14:cNvContentPartPr/>
                <p14:nvPr/>
              </p14:nvContentPartPr>
              <p14:xfrm>
                <a:off x="6434903" y="1601797"/>
                <a:ext cx="5220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F5EA837-4663-4AEE-918A-3C4F2CE0C16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426263" y="1592797"/>
                  <a:ext cx="69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992C8AE-0D33-42B1-832D-1DD7379D116C}"/>
              </a:ext>
            </a:extLst>
          </p:cNvPr>
          <p:cNvGrpSpPr/>
          <p:nvPr/>
        </p:nvGrpSpPr>
        <p:grpSpPr>
          <a:xfrm>
            <a:off x="6770423" y="1429717"/>
            <a:ext cx="894240" cy="249480"/>
            <a:chOff x="6770423" y="1429717"/>
            <a:chExt cx="89424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C0E7FD-5CA2-46AB-866A-DC70F2FE09E5}"/>
                    </a:ext>
                  </a:extLst>
                </p14:cNvPr>
                <p14:cNvContentPartPr/>
                <p14:nvPr/>
              </p14:nvContentPartPr>
              <p14:xfrm>
                <a:off x="6770423" y="1512157"/>
                <a:ext cx="78480" cy="63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C0E7FD-5CA2-46AB-866A-DC70F2FE09E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61783" y="1503157"/>
                  <a:ext cx="961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6819653-ADD8-48A3-9001-0399C21C9872}"/>
                    </a:ext>
                  </a:extLst>
                </p14:cNvPr>
                <p14:cNvContentPartPr/>
                <p14:nvPr/>
              </p14:nvContentPartPr>
              <p14:xfrm>
                <a:off x="6880943" y="1491637"/>
                <a:ext cx="102240" cy="84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6819653-ADD8-48A3-9001-0399C21C987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872303" y="1482637"/>
                  <a:ext cx="119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842B36A-429C-4E03-9963-6A89E20B8749}"/>
                    </a:ext>
                  </a:extLst>
                </p14:cNvPr>
                <p14:cNvContentPartPr/>
                <p14:nvPr/>
              </p14:nvContentPartPr>
              <p14:xfrm>
                <a:off x="7005503" y="1477957"/>
                <a:ext cx="360" cy="86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842B36A-429C-4E03-9963-6A89E20B874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96503" y="1469317"/>
                  <a:ext cx="18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6A3622-F88C-48A3-AE9B-E42B4D9D0FE8}"/>
                    </a:ext>
                  </a:extLst>
                </p14:cNvPr>
                <p14:cNvContentPartPr/>
                <p14:nvPr/>
              </p14:nvContentPartPr>
              <p14:xfrm>
                <a:off x="6957263" y="1511797"/>
                <a:ext cx="99000" cy="7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6A3622-F88C-48A3-AE9B-E42B4D9D0FE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48623" y="1502797"/>
                  <a:ext cx="116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B878191-20AB-4D3C-AE1E-F96F864ED49B}"/>
                    </a:ext>
                  </a:extLst>
                </p14:cNvPr>
                <p14:cNvContentPartPr/>
                <p14:nvPr/>
              </p14:nvContentPartPr>
              <p14:xfrm>
                <a:off x="7101983" y="1512157"/>
                <a:ext cx="43200" cy="52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B878191-20AB-4D3C-AE1E-F96F864ED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92983" y="1503157"/>
                  <a:ext cx="608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6834CB0-B9BA-4E08-9A9A-660AC39ED2ED}"/>
                    </a:ext>
                  </a:extLst>
                </p14:cNvPr>
                <p14:cNvContentPartPr/>
                <p14:nvPr/>
              </p14:nvContentPartPr>
              <p14:xfrm>
                <a:off x="7136183" y="1450237"/>
                <a:ext cx="3240" cy="15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6834CB0-B9BA-4E08-9A9A-660AC39ED2E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27543" y="1441597"/>
                  <a:ext cx="20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03293A5-AA75-4E07-923C-6054E2AF643B}"/>
                    </a:ext>
                  </a:extLst>
                </p14:cNvPr>
                <p14:cNvContentPartPr/>
                <p14:nvPr/>
              </p14:nvContentPartPr>
              <p14:xfrm>
                <a:off x="7204943" y="1498117"/>
                <a:ext cx="53280" cy="72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03293A5-AA75-4E07-923C-6054E2AF643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195943" y="1489117"/>
                  <a:ext cx="709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0FE442E-1824-43D7-8FE4-F075A34171E7}"/>
                    </a:ext>
                  </a:extLst>
                </p14:cNvPr>
                <p14:cNvContentPartPr/>
                <p14:nvPr/>
              </p14:nvContentPartPr>
              <p14:xfrm>
                <a:off x="7294223" y="1491637"/>
                <a:ext cx="23760" cy="76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0FE442E-1824-43D7-8FE4-F075A34171E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285223" y="1482637"/>
                  <a:ext cx="41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9E0D339-9B6B-46BE-92CE-A40088D12AF1}"/>
                    </a:ext>
                  </a:extLst>
                </p14:cNvPr>
                <p14:cNvContentPartPr/>
                <p14:nvPr/>
              </p14:nvContentPartPr>
              <p14:xfrm>
                <a:off x="7328423" y="1429717"/>
                <a:ext cx="85680" cy="113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9E0D339-9B6B-46BE-92CE-A40088D12AF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319783" y="1420717"/>
                  <a:ext cx="103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9C9AEAD-09B2-42ED-A4BA-A518CCEDFE5F}"/>
                    </a:ext>
                  </a:extLst>
                </p14:cNvPr>
                <p14:cNvContentPartPr/>
                <p14:nvPr/>
              </p14:nvContentPartPr>
              <p14:xfrm>
                <a:off x="7356143" y="1498477"/>
                <a:ext cx="867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9C9AEAD-09B2-42ED-A4BA-A518CCEDFE5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47503" y="1489477"/>
                  <a:ext cx="104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D4BD96-4581-4CE4-8F9D-E11BA30633D9}"/>
                    </a:ext>
                  </a:extLst>
                </p14:cNvPr>
                <p14:cNvContentPartPr/>
                <p14:nvPr/>
              </p14:nvContentPartPr>
              <p14:xfrm>
                <a:off x="7452263" y="1498477"/>
                <a:ext cx="212400" cy="180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D4BD96-4581-4CE4-8F9D-E11BA30633D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43623" y="1489477"/>
                  <a:ext cx="2300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6A58B8B-02A9-4F53-8BDF-1FA6AA7C6288}"/>
                    </a:ext>
                  </a:extLst>
                </p14:cNvPr>
                <p14:cNvContentPartPr/>
                <p14:nvPr/>
              </p14:nvContentPartPr>
              <p14:xfrm>
                <a:off x="7534703" y="1477957"/>
                <a:ext cx="14760" cy="112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6A58B8B-02A9-4F53-8BDF-1FA6AA7C628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26063" y="1469317"/>
                  <a:ext cx="32400" cy="129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navigation</a:t>
            </a:r>
            <a:endParaRPr/>
          </a:p>
        </p:txBody>
      </p:sp>
      <p:sp>
        <p:nvSpPr>
          <p:cNvPr id="632" name="Google Shape;632;p9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633" name="Google Shape;633;p9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634" name="Google Shape;634;p9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Goes to parent of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parent in Android manifest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android:name=".ShowDinnerActivity"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=".MainActivity" 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0" name="Google Shape;640;p9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6" name="Google Shape;646;p9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Application Fundamentals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Starting Another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Activity</a:t>
            </a:r>
            <a:r>
              <a:rPr lang="en"/>
              <a:t> (API Guide)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Activity</a:t>
            </a:r>
            <a:r>
              <a:rPr lang="en"/>
              <a:t> (API Reference)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Intent</a:t>
            </a:r>
            <a:r>
              <a:rPr lang="en" u="sng">
                <a:solidFill>
                  <a:schemeClr val="hlink"/>
                </a:solidFill>
                <a:hlinkClick r:id="rId7"/>
              </a:rPr>
              <a:t>s and Intent Filters</a:t>
            </a:r>
            <a:r>
              <a:rPr lang="en"/>
              <a:t> (API Guide)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Intent</a:t>
            </a:r>
            <a:r>
              <a:rPr lang="en"/>
              <a:t> (API Reference)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Navigation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7" name="Google Shape;647;p9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53" name="Google Shape;653;p9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654" name="Google Shape;654;p98"/>
          <p:cNvSpPr txBox="1"/>
          <p:nvPr/>
        </p:nvSpPr>
        <p:spPr>
          <a:xfrm>
            <a:off x="159300" y="2063725"/>
            <a:ext cx="88323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2.1 Activities and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2.1 Activities and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60" name="Google Shape;660;p9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9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662" name="Google Shape;662;p9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Activity?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01" name="Google Shape;301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an application component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one window, one hierarchy of views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fills the screen, but can be embedded in other Activity or a appear as floating window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class, typically one Activity in one file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does an Activity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an activity, such as ordering groceries, sending email, or getting directions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Handles user interactions, such as button clicks, text entry, or login verification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start other activities in the same or other apps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Has a life cycle—is created, started, runs, is paused, resumed, stopped, and destroyed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 of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5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15" name="Google Shape;315;p59"/>
          <p:cNvPicPr preferRelativeResize="0"/>
          <p:nvPr/>
        </p:nvPicPr>
        <p:blipFill rotWithShape="1">
          <a:blip r:embed="rId3">
            <a:alphaModFix/>
          </a:blip>
          <a:srcRect t="3606" b="7788"/>
          <a:stretch/>
        </p:blipFill>
        <p:spPr>
          <a:xfrm>
            <a:off x="7009200" y="1197548"/>
            <a:ext cx="1960200" cy="3087864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6" name="Google Shape;316;p59"/>
          <p:cNvPicPr preferRelativeResize="0"/>
          <p:nvPr/>
        </p:nvPicPr>
        <p:blipFill rotWithShape="1">
          <a:blip r:embed="rId4">
            <a:alphaModFix/>
          </a:blip>
          <a:srcRect t="3810" b="8176"/>
          <a:stretch/>
        </p:blipFill>
        <p:spPr>
          <a:xfrm>
            <a:off x="2391934" y="1242650"/>
            <a:ext cx="1960224" cy="306702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7" name="Google Shape;317;p59"/>
          <p:cNvPicPr preferRelativeResize="0"/>
          <p:nvPr/>
        </p:nvPicPr>
        <p:blipFill rotWithShape="1">
          <a:blip r:embed="rId5">
            <a:alphaModFix/>
          </a:blip>
          <a:srcRect t="3810" b="8176"/>
          <a:stretch/>
        </p:blipFill>
        <p:spPr>
          <a:xfrm>
            <a:off x="83300" y="1242650"/>
            <a:ext cx="1960224" cy="306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9"/>
          <p:cNvPicPr preferRelativeResize="0"/>
          <p:nvPr/>
        </p:nvPicPr>
        <p:blipFill rotWithShape="1">
          <a:blip r:embed="rId6">
            <a:alphaModFix/>
          </a:blip>
          <a:srcRect t="3810" b="8176"/>
          <a:stretch/>
        </p:blipFill>
        <p:spPr>
          <a:xfrm>
            <a:off x="4700567" y="1242650"/>
            <a:ext cx="1960224" cy="306702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9" name="Google Shape;319;p59"/>
          <p:cNvSpPr/>
          <p:nvPr/>
        </p:nvSpPr>
        <p:spPr>
          <a:xfrm>
            <a:off x="83325" y="1242713"/>
            <a:ext cx="1960200" cy="30669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5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Apps and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" name="Google Shape;326;p6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27" name="Google Shape;327;p6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are loosely tied together to make up an app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Activity user sees is typically called "main activity"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can be organized in parent-child relationships in the Android manifest  to aid navigation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 and Activities</a:t>
            </a:r>
            <a:endParaRPr/>
          </a:p>
        </p:txBody>
      </p:sp>
      <p:sp>
        <p:nvSpPr>
          <p:cNvPr id="333" name="Google Shape;333;p6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typically has a UI layout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is usually defined in one or more XML files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"inflates" layout as part of being created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1977</Words>
  <Application>Microsoft Office PowerPoint</Application>
  <PresentationFormat>On-screen Show (16:9)</PresentationFormat>
  <Paragraphs>326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Open Sans</vt:lpstr>
      <vt:lpstr>Arial</vt:lpstr>
      <vt:lpstr>Roboto</vt:lpstr>
      <vt:lpstr>Consolas</vt:lpstr>
      <vt:lpstr>Courier New</vt:lpstr>
      <vt:lpstr>GDT master</vt:lpstr>
      <vt:lpstr>GDT master</vt:lpstr>
      <vt:lpstr>GDT master</vt:lpstr>
      <vt:lpstr>GDT master</vt:lpstr>
      <vt:lpstr>Activities and Intents</vt:lpstr>
      <vt:lpstr>2.1 Activities and Intents</vt:lpstr>
      <vt:lpstr>Contents</vt:lpstr>
      <vt:lpstr>Activities (high-level view)</vt:lpstr>
      <vt:lpstr>What is an Activity?</vt:lpstr>
      <vt:lpstr>What does an Activity do?</vt:lpstr>
      <vt:lpstr>Examples of activities</vt:lpstr>
      <vt:lpstr>Apps and activities</vt:lpstr>
      <vt:lpstr>Layouts and Activities</vt:lpstr>
      <vt:lpstr>Implementing Activities</vt:lpstr>
      <vt:lpstr>Implement new activities</vt:lpstr>
      <vt:lpstr>Define layout in XML</vt:lpstr>
      <vt:lpstr>2. Define Activity Java class</vt:lpstr>
      <vt:lpstr>3. Connect activity with layout</vt:lpstr>
      <vt:lpstr>4. Declare activity in Android manifest</vt:lpstr>
      <vt:lpstr>4. Declare main activity in manifest</vt:lpstr>
      <vt:lpstr>Intents</vt:lpstr>
      <vt:lpstr>What is an intent?</vt:lpstr>
      <vt:lpstr>What can intents do?</vt:lpstr>
      <vt:lpstr>Explicit and implicit intents</vt:lpstr>
      <vt:lpstr>Starting Activities</vt:lpstr>
      <vt:lpstr>Start an Activity with an explicit intent</vt:lpstr>
      <vt:lpstr>Start an Activity with implicit intent</vt:lpstr>
      <vt:lpstr>Implicit Intents - Examples</vt:lpstr>
      <vt:lpstr>How Activities Run</vt:lpstr>
      <vt:lpstr>Sending and Receiving Data</vt:lpstr>
      <vt:lpstr>Two types of sending data with intents</vt:lpstr>
      <vt:lpstr>Sending and retrieving data</vt:lpstr>
      <vt:lpstr>Putting a URI as intent data</vt:lpstr>
      <vt:lpstr>Put information into intent extras</vt:lpstr>
      <vt:lpstr>Sending data to an activity with extras</vt:lpstr>
      <vt:lpstr>Get data from intents</vt:lpstr>
      <vt:lpstr>Returning data to the starting activity</vt:lpstr>
      <vt:lpstr>startActivityForResult()</vt:lpstr>
      <vt:lpstr>startActivityForResult() Example</vt:lpstr>
      <vt:lpstr>Return data and finish second activity</vt:lpstr>
      <vt:lpstr>Implement onActivityResult()</vt:lpstr>
      <vt:lpstr>Navigation</vt:lpstr>
      <vt:lpstr>Activity stack</vt:lpstr>
      <vt:lpstr>Activity Stack</vt:lpstr>
      <vt:lpstr>Two forms of navigation</vt:lpstr>
      <vt:lpstr> Back navigation</vt:lpstr>
      <vt:lpstr>Up navigation</vt:lpstr>
      <vt:lpstr>Learn more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Intents</dc:title>
  <cp:lastModifiedBy>LUONG HOANG LAM 20183780</cp:lastModifiedBy>
  <cp:revision>10</cp:revision>
  <dcterms:modified xsi:type="dcterms:W3CDTF">2022-02-19T09:58:10Z</dcterms:modified>
</cp:coreProperties>
</file>