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33.xml" ContentType="application/inkml+xml"/>
  <Override PartName="/ppt/ink/ink13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57.xml" ContentType="application/inkml+xml"/>
  <Override PartName="/ppt/ink/ink158.xml" ContentType="application/inkml+xml"/>
  <Override PartName="/ppt/ink/ink159.xml" ContentType="application/inkml+xml"/>
  <Override PartName="/ppt/notesSlides/notesSlide32.xml" ContentType="application/vnd.openxmlformats-officedocument.presentationml.notesSlide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4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Open Sans" panose="020B0606030504020204" pitchFamily="34" charset="0"/>
      <p:regular r:id="rId50"/>
      <p:bold r:id="rId51"/>
      <p:italic r:id="rId52"/>
      <p:boldItalic r:id="rId53"/>
    </p:embeddedFont>
    <p:embeddedFont>
      <p:font typeface="Roboto" panose="020000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302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0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24575,'529'0'-1365,"-509"0"-5461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24575,'0'6'0,"0"6"0,3 4 0,2 2 0,2-2 0,0 4 0,3-3 0,-1 0 0,5-4 0,-1-6 0,-1-9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4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24575,'-2'57'0,"0"-37"0,1 0 0,1 0 0,1 0 0,7 38 0,-8-57 0,0 1 0,1-1 0,-1 1 0,1-1 0,-1 0 0,1 1 0,-1-1 0,1 0 0,0 1 0,0-1 0,-1 0 0,1 0 0,0 0 0,0 0 0,3 2 0,-4-2 0,1-1 0,-1 0 0,1 0 0,0 0 0,-1 0 0,1 0 0,0 0 0,-1 0 0,1 0 0,-1 0 0,1 0 0,0 0 0,-1 0 0,1-1 0,-1 1 0,1 0 0,-1 0 0,1-1 0,0 1 0,-1 0 0,1 0 0,-1-1 0,1 1 0,-1-1 0,1 0 0,5-5 0,-1 0 0,0-1 0,-1 0 0,7-11 0,-1 1 0,12-12 0,-14 20 0,0-1 0,-1 0 0,9-17 0,-15 24 0,1 1 0,-1-1 0,0 1 0,1 0 0,0 0 0,-1 0 0,1 0 0,0 0 0,0 0 0,0 0 0,0 1 0,0-1 0,1 1 0,-1-1 0,5-1 0,-6 3 0,1 0 0,-1 0 0,0-1 0,0 1 0,1 1 0,-1-1 0,0 0 0,1 0 0,-1 0 0,0 1 0,0-1 0,1 0 0,-1 1 0,0-1 0,0 1 0,0 0 0,0-1 0,0 1 0,0 0 0,0 0 0,0 0 0,0-1 0,0 1 0,0 0 0,0 0 0,-1 0 0,1 0 0,0 1 0,-1-1 0,1 0 0,-1 0 0,1 0 0,-1 0 0,1 1 0,-1-1 0,0 2 0,2 5 0,0 1 0,0-1 0,-1 1 0,-1 0 0,0-1 0,0 10 0,-1-11 0,1 0 0,0-1 0,0 1 0,0 0 0,1-1 0,0 1 0,1 0 0,-1-1 0,1 1 0,4 7 0,-6-13 0,1-1 0,-1 1 0,0-1 0,1 1 0,-1-1 0,1 1 0,-1-1 0,0 1 0,1-1 0,0 1 0,-1-1 0,1 0 0,-1 1 0,1-1 0,-1 0 0,1 0 0,0 1 0,-1-1 0,1 0 0,-1 0 0,1 0 0,0 0 0,-1 0 0,1 0 0,0 0 0,-1 0 0,1 0 0,0 0 0,-1 0 0,1 0 0,0 0 0,22-15 0,13-25 0,-23 26 0,0 1 0,1 1 0,0 0 0,0 1 0,2 0 0,24-12 0,-35 20 0,-1 0 0,-1 1 0,1 1 0,0-1 0,0 0 0,-1 1 0,1 0 0,0 0 0,0 0 0,0 0 0,8 0 0,-10 1 0,-1 1 0,1-1 0,0 0 0,0 1 0,-1-1 0,1 1 0,-1-1 0,1 1 0,0 0 0,-1 0 0,1-1 0,-1 1 0,0 0 0,1 0 0,-1 1 0,0-1 0,1 0 0,-1 0 0,0 1 0,0-1 0,0 1 0,0-1 0,-1 1 0,1-1 0,0 1 0,0-1 0,0 4 0,13 53 0,-13-48 0,0 1 0,2-1 0,-1 0 0,1 0 0,1-1 0,-1 1 0,2-1 0,-1 0 0,10 14 0,-13-22-54,-1 0-1,1 0 0,0-1 1,-1 1-1,1 0 1,0-1-1,-1 1 0,1 0 1,0-1-1,0 1 1,0-1-1,0 1 0,-1-1 1,1 1-1,0-1 0,0 0 1,0 1-1,0-1 1,0 0-1,0 0 0,0 0 1,0 0-1,0 0 1,2 0-1,6-4-6771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4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24575,'12'-2'0,"0"0"0,0 0 0,-1-2 0,1 1 0,15-8 0,-6 4 0,22-12 0,-32 13 0,-1 1 0,1 1 0,1 0 0,17-4 0,-28 8 0,0-1 0,1 1 0,-1 0 0,0 1 0,0-1 0,1 0 0,-1 0 0,0 1 0,0-1 0,0 0 0,1 1 0,-1-1 0,0 1 0,0 0 0,0-1 0,0 1 0,0 0 0,0 0 0,0-1 0,0 1 0,0 0 0,0 0 0,-1 0 0,1 0 0,0 0 0,-1 0 0,1 0 0,-1 1 0,1-1 0,0 2 0,12 48 0,-5-15 0,-7-33-105,1 0 0,0 1 0,0-1 0,0 0 0,0 0 0,1-1 0,-1 1 0,1 0 0,-1-1 0,1 1 0,0-1 0,4 3 0,6 1-6721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4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24575,'6'2'0,"1"-1"0,0 1 0,-1 0 0,1 0 0,-1 0 0,1 1 0,-1 0 0,0 1 0,0-1 0,-1 1 0,7 6 0,25 13 0,-2-6-99,-19-10-112,1 0 0,-2 2 0,1 0 0,-1 1 0,24 20 0,-30-21-6615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5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206 284 24575,'0'0'0,"0"-1"0,0 1 0,0-1 0,0 1 0,0-1 0,0 1 0,0 0 0,0-1 0,0 1 0,-1 0 0,1-1 0,0 1 0,0-1 0,0 1 0,0 0 0,-1-1 0,1 1 0,0 0 0,0-1 0,-1 1 0,1 0 0,0 0 0,0-1 0,-1 1 0,1 0 0,0 0 0,-1-1 0,1 1 0,-1 0 0,1 0 0,0 0 0,-1 0 0,0-1 0,-16 4 0,-13 13 0,18-7 0,0 1 0,1 0 0,0 1 0,1 0 0,0 1 0,0 0 0,1 0 0,1 1 0,0 0 0,1 1 0,1-1 0,0 1 0,-8 27 0,8-19 0,4-15 0,0 0 0,0 0 0,1 0 0,-1 0 0,2 0 0,-1 13 0,1-18 0,1 0 0,-1 0 0,1 0 0,-1 0 0,1 0 0,0-1 0,0 1 0,0 0 0,0-1 0,0 1 0,0 0 0,0-1 0,1 1 0,-1-1 0,1 0 0,-1 1 0,1-1 0,-1 0 0,1 0 0,0 0 0,-1 0 0,1 0 0,0-1 0,0 1 0,0 0 0,-1-1 0,1 1 0,0-1 0,0 0 0,2 1 0,13 1 0,-1 0 0,1-1 0,0-1 0,-1 0 0,1-1 0,21-4 0,-3-3 0,63-22 0,-81 25 0,-1-1 0,0-1 0,-1 0 0,0-1 0,0-1 0,18-13 0,0-3 0,-22 17 0,0 0 0,0-1 0,0 0 0,-1 0 0,-1-1 0,0-1 0,10-13 0,4-12 0,-15 25 0,0 1 0,-1-1 0,-1-1 0,0 1 0,-1-1 0,0 0 0,-1-1 0,4-16 0,-2-1 0,-1 6 0,-1 0 0,-1 0 0,-1 0 0,-2-1 0,-2-37 0,2 61 0,0 0 0,0 0 0,0 0 0,0 1 0,0-1 0,0 0 0,0 0 0,-1 0 0,1 0 0,0 0 0,0 1 0,-1-1 0,1 0 0,0 0 0,-1 0 0,1 1 0,-1-1 0,1 0 0,-1 1 0,1-1 0,-1 0 0,0 1 0,1-1 0,-1 1 0,0-1 0,1 1 0,-1-1 0,0 1 0,0-1 0,1 1 0,-1 0 0,0 0 0,0-1 0,-1 1 0,1 0 0,0 1 0,0 0 0,0 0 0,0-1 0,0 1 0,0 0 0,0 0 0,0 0 0,0 0 0,0 0 0,0 0 0,1 0 0,-1 1 0,0-1 0,1 0 0,-1 0 0,1 0 0,-1 1 0,1-1 0,0 0 0,-1 1 0,1 2 0,-11 70 0,4 1 0,2 118 0,4-105 0,3 85 0,-2-171 0,0 0 0,0 1 0,0-1 0,1 0 0,-1 0 0,1 0 0,-1 0 0,1 0 0,0 0 0,-1 0 0,1 0 0,0 0 0,1 0 0,0 1 0,-2-3 0,1 1 0,-1-1 0,0 0 0,0 0 0,1 0 0,-1 0 0,0 0 0,0 0 0,1 0 0,-1 0 0,0 0 0,1 1 0,-1-1 0,0 0 0,1 0 0,-1-1 0,0 1 0,0 0 0,1 0 0,-1 0 0,0 0 0,0 0 0,1 0 0,-1 0 0,0 0 0,1 0 0,-1-1 0,0 1 0,0 0 0,0 0 0,1 0 0,-1-1 0,0 1 0,11-18 0,-8 10 0,0 0 0,0 1 0,0 0 0,1 0 0,1 0 0,-1 0 0,1 1 0,0-1 0,1 1 0,-1 0 0,1 1 0,0-1 0,1 1 0,-1 1 0,10-6 0,-4 2 0,-3 2 0,0 1 0,0 0 0,0 1 0,0-1 0,12-2 0,-18 6 0,-1 1 0,1-1 0,0 1 0,0 0 0,0 0 0,-1 0 0,1 0 0,0 0 0,0 0 0,-1 1 0,1 0 0,0-1 0,-1 1 0,1 0 0,0 0 0,-1 0 0,0 1 0,1-1 0,-1 1 0,0-1 0,1 1 0,-1 0 0,0 0 0,2 2 0,2 4 0,0 1 0,0-1 0,-1 1 0,0 0 0,0 1 0,-1-1 0,-1 1 0,0 0 0,4 17 0,14 39 0,-19-63 0,-1-1 0,1 1 0,0-1 0,0 1 0,0-1 0,1 0 0,-1 0 0,1 1 0,-1-2 0,1 1 0,-1 0 0,1-1 0,0 1 0,0-1 0,0 0 0,0 0 0,0 0 0,0 0 0,0 0 0,0-1 0,0 1 0,0-1 0,1 0 0,-1 0 0,0 0 0,6-1 0,-2 0 0,1 0 0,-1 0 0,0-1 0,1 0 0,-1 0 0,0-1 0,0 0 0,-1 0 0,1 0 0,8-7 0,-2 0 0,-2-1 0,1 0 0,-1-1 0,-1 0 0,13-20 0,-18 25 0,-1 0 0,0-1 0,0 0 0,0 0 0,-1 0 0,0 0 0,-1 0 0,0-1 0,0 1 0,-1-1 0,1-12 0,-2 19 0,-1 0 0,1 0 0,0 0 0,-1-1 0,1 1 0,-1 0 0,1 0 0,-1 0 0,0 0 0,0 0 0,0 0 0,0 1 0,-1-1 0,1 0 0,0 0 0,-1 1 0,1-1 0,-1 1 0,1-1 0,-1 1 0,0 0 0,0 0 0,0 0 0,0 0 0,1 0 0,-1 0 0,0 0 0,-1 0 0,1 1 0,0-1 0,0 1 0,0 0 0,-3-1 0,1 1 0,0 0 0,-1-1 0,1 2 0,0-1 0,0 0 0,-1 1 0,1 0 0,0 0 0,0 0 0,0 1 0,0-1 0,0 1 0,0 0 0,0 0 0,-7 5 0,6-1 0,-1 0 0,1 0 0,0 0 0,1 1 0,0 0 0,0 0 0,0 0 0,1 0 0,0 1 0,0-1 0,1 1 0,-1 0 0,2-1 0,-1 1 0,1 0 0,1 10 0,-1-14 0,1 1 0,0-1 0,0 0 0,1 0 0,-1 0 0,1 0 0,0 0 0,0 0 0,0-1 0,1 1 0,-1 0 0,1 0 0,0-1 0,0 1 0,0-1 0,1 0 0,-1 1 0,1-1 0,0 0 0,0-1 0,0 1 0,0 0 0,0-1 0,0 0 0,1 1 0,-1-1 0,1-1 0,0 1 0,-1 0 0,1-1 0,0 0 0,0 0 0,5 1 0,29 1 0,0-2 0,0-1 0,1-2 0,53-10 0,-4 1 0,-68 8-1365,-4-1-5461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5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1 563 24575,'8'-1'0,"0"1"0,1-2 0,-1 1 0,0-1 0,0 0 0,0-1 0,0 0 0,0 0 0,-1-1 0,8-5 0,11-7 0,34-30 0,-22 17 0,-22 18 0,-1-2 0,0 0 0,-1 0 0,0-1 0,-1-1 0,0 0 0,-1-1 0,-1 0 0,-1-1 0,10-20 0,-6-2 0,12-49 0,-23 74 0,-1 0 0,2-23 0,-4 32 0,0 0 0,0 1 0,-1-1 0,1 1 0,-1-1 0,0 0 0,0 1 0,-1-1 0,1 1 0,-1 0 0,-4-8 0,6 12 0,0-1 0,-1 1 0,1 0 0,0-1 0,0 1 0,0-1 0,0 1 0,-1 0 0,1 0 0,0-1 0,0 1 0,0 0 0,-1-1 0,1 1 0,0 0 0,-1 0 0,1-1 0,0 1 0,0 0 0,-1 0 0,1 0 0,0 0 0,-1-1 0,1 1 0,-1 0 0,1 0 0,0 0 0,-1 0 0,1 0 0,0 0 0,-1 0 0,1 0 0,-1 0 0,1 0 0,0 0 0,-1 0 0,1 0 0,0 0 0,-1 0 0,1 1 0,0-1 0,-1 0 0,1 0 0,-1 0 0,-6 20 0,2 26 0,-13 152 0,17-188 0,0 0 0,-1 0 0,-1 0 0,1 0 0,-7 15 0,4-14 0,1 0 0,1 1 0,-4 22 0,5-20 0,1 0 0,0 1 0,1-1 0,1 0 0,4 26 0,-5-40 0,0 0 0,0 0 0,0 1 0,0-1 0,0 0 0,0 0 0,0 0 0,0 1 0,0-1 0,0 0 0,0 0 0,0 0 0,1 1 0,-1-1 0,0 0 0,0 0 0,0 0 0,0 0 0,0 1 0,1-1 0,-1 0 0,0 0 0,0 0 0,0 0 0,0 0 0,1 0 0,-1 1 0,0-1 0,0 0 0,0 0 0,1 0 0,-1 0 0,0 0 0,0 0 0,0 0 0,1 0 0,-1 0 0,0 0 0,0 0 0,1 0 0,-1 0 0,0 0 0,0 0 0,0 0 0,1 0 0,-1-1 0,11-10 0,12-27 0,-17 27 0,-1 2 0,1 2 0,0-1 0,0 0 0,1 1 0,-1 0 0,2 1 0,-1-1 0,1 2 0,0-1 0,16-8 0,-20 12 0,1 0 0,0 0 0,0 0 0,0 1 0,0-1 0,0 1 0,0 1 0,0-1 0,0 1 0,0 0 0,0 0 0,0 0 0,1 0 0,-1 1 0,0 0 0,0 0 0,0 1 0,0-1 0,-1 1 0,1 0 0,0 1 0,5 3 0,-6-3 0,0 1 0,0 0 0,0 0 0,-1 1 0,1-1 0,-1 1 0,0 0 0,0-1 0,-1 1 0,0 1 0,0-1 0,0 0 0,0 0 0,-1 1 0,0-1 0,1 9 0,14 39 0,-15-49 0,1-1 0,0 0 0,0 0 0,0 0 0,0 0 0,0 0 0,1 0 0,-1-1 0,1 1 0,0-1 0,0 0 0,0 0 0,4 3 0,0-2 6,0 0 0,0-1-1,0 0 1,1 0 0,-1-1 0,1 1-1,-1-2 1,1 1 0,-1-1-1,1 0 1,-1-1 0,1 1 0,-1-1-1,1-1 1,-1 0 0,0 0 0,13-6-1,9-4-343,-1-2-1,50-33 0,-63 37-113,1 0-6374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5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24575,'-7'0'0,"0"0"0,0 1 0,0-1 0,0 1 0,0 1 0,0 0 0,0 0 0,1 0 0,-14 6 0,17-5 0,-1-1 0,1 1 0,-1 0 0,1 0 0,0 0 0,0 0 0,0 0 0,0 1 0,0-1 0,1 1 0,0 0 0,0 0 0,0 0 0,0 0 0,0 0 0,1 0 0,-1 6 0,-2 14 0,1-1 0,2 0 0,0 1 0,5 42 0,-3-61 0,0 0 0,0 0 0,1-1 0,0 1 0,-1 0 0,2-1 0,-1 1 0,0-1 0,1 0 0,0 0 0,0 0 0,0 0 0,1 0 0,-1-1 0,1 1 0,0-1 0,0 0 0,0 0 0,0-1 0,0 1 0,1-1 0,-1 0 0,1 0 0,7 2 0,-9-3 0,0 0 0,0 0 0,1 0 0,-1-1 0,0 1 0,0-1 0,1 0 0,-1 0 0,0 0 0,1 0 0,-1-1 0,0 1 0,0-1 0,1 0 0,-1 0 0,0 0 0,0 0 0,0 0 0,0-1 0,0 0 0,0 1 0,-1-1 0,1 0 0,0 0 0,-1-1 0,0 1 0,1-1 0,-1 1 0,0-1 0,0 1 0,-1-1 0,1 0 0,0 0 0,-1 0 0,0 0 0,0 0 0,2-5 0,1-10 0,-1 1 0,-1-1 0,0 0 0,-2 0 0,0 0 0,0 0 0,-5-24 0,2 35-97,1 1-1,-1 0 1,0 0-1,-1 0 1,1 0-1,-1 0 1,-1 1-1,1-1 1,-1 1-1,1 0 1,-1 1-1,-1-1 0,-8-5 1,1 0-6729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24575,'-3'1'0,"1"-1"0,-1 1 0,1 0 0,0 0 0,-1 0 0,1 0 0,0 0 0,0 1 0,0-1 0,-1 1 0,2-1 0,-1 1 0,0 0 0,0 0 0,0 0 0,1 0 0,-3 3 0,-24 41 0,27-44 0,-3 6 0,0 1 0,0-1 0,1 1 0,0 0 0,0 0 0,1 0 0,1 0 0,-2 18 0,3-24 0,0-1 0,0 0 0,0 1 0,0-1 0,0 1 0,1-1 0,0 0 0,-1 0 0,1 1 0,0-1 0,0 0 0,0 0 0,0 0 0,0 0 0,1 0 0,-1 0 0,0 0 0,1 0 0,0 0 0,-1-1 0,1 1 0,0-1 0,0 1 0,0-1 0,0 0 0,0 1 0,0-1 0,1 0 0,-1 0 0,0-1 0,0 1 0,1 0 0,-1-1 0,0 0 0,1 1 0,-1-1 0,0 0 0,5-1 0,-5 2 0,1-1 0,0 0 0,0 0 0,-1 0 0,1 0 0,0-1 0,-1 1 0,1-1 0,0 0 0,-1 1 0,1-1 0,-1 0 0,1-1 0,-1 1 0,1 0 0,-1-1 0,0 1 0,0-1 0,0 0 0,0 0 0,0 1 0,0-2 0,0 1 0,0 0 0,-1 0 0,1 0 0,-1-1 0,2-3 0,0-4 0,-1 1 0,-1-1 0,1 0 0,-1 1 0,-1-1 0,-1-15 0,1-9 0,1 35 0,-1-1 0,0 0 0,0 0 0,0 0 0,0 0 0,0 0 0,1 0 0,-1 0 0,0 1 0,0-1 0,0 0 0,1 0 0,-1 0 0,0 0 0,0 0 0,0 0 0,0 0 0,1 0 0,-1 0 0,0 0 0,0 0 0,0 0 0,1 0 0,-1 0 0,0 0 0,0 0 0,0 0 0,1 0 0,-1 0 0,0-1 0,0 1 0,0 0 0,0 0 0,1 0 0,-1 0 0,0 0 0,0 0 0,0-1 0,0 1 0,0 0 0,1 0 0,-1 0 0,0 0 0,0 0 0,0-1 0,0 1 0,0 0 0,0 0 0,0 0 0,0-1 0,0 1 0,0 0 0,0 0 0,0 0 0,0-1 0,0 1 0,0 0 0,0 0 0,0 0 0,0-1 0,0 1 0,0 0 0,0 0 0,0 0 0,0 0 0,0-1 0,0 1 0,14 22 0,11 36 0,-20-39 0,-3-7 0,1-1 0,0 0 0,1 0 0,9 19 0,-12-28 0,0-1 0,0 1 0,0-1 0,0 1 0,0-1 0,0 1 0,0-1 0,1 0 0,-1 1 0,0-1 0,1 0 0,-1 0 0,1 0 0,-1 0 0,1 0 0,-1-1 0,1 1 0,0 0 0,0-1 0,-1 1 0,1-1 0,0 0 0,0 1 0,-1-1 0,1 0 0,0 0 0,0 0 0,0 0 0,-1-1 0,1 1 0,0 0 0,0-1 0,-1 1 0,1-1 0,0 0 0,-1 1 0,4-3 0,0-1 0,1 0 0,-1 0 0,0 0 0,0-1 0,-1 0 0,0 0 0,1 0 0,-2 0 0,1-1 0,0 1 0,-1-1 0,3-9 0,-2 8 0,0-1 0,0 1 0,0 0 0,1 0 0,0 0 0,8-7 0,-13 14 0,1-1 0,0 0 0,-1 1 0,1-1 0,0 0 0,-1 1 0,1-1 0,0 1 0,0-1 0,0 1 0,-1 0 0,1-1 0,0 1 0,0 0 0,0 0 0,0-1 0,0 1 0,0 0 0,0 0 0,-1 0 0,1 0 0,0 0 0,0 0 0,0 0 0,0 1 0,0-1 0,1 1 0,0 0 0,-1 0 0,0 0 0,0 0 0,0 0 0,1 1 0,-1-1 0,0 0 0,0 1 0,-1-1 0,1 1 0,0-1 0,0 1 0,0 2 0,2 8 0,0 0 0,-1 0 0,1 15 0,-2-22 0,6 17 0,-7-22 0,0 1 0,1-1 0,-1 1 0,0-1 0,1 0 0,-1 1 0,1-1 0,-1 0 0,1 1 0,-1-1 0,1 0 0,-1 0 0,1 1 0,-1-1 0,1 0 0,-1 0 0,1 0 0,-1 0 0,1 0 0,0 0 0,-1 0 0,1 0 0,0 0 0,3-1 0,0 0 0,-1-1 0,1 0 0,0 0 0,-1 0 0,1 0 0,5-5 0,-6 5 0,8-6 0,1 1 0,-1 1 0,1 0 0,1 0 0,24-7 0,-34 12 0,1 0 0,-1 0 0,1 0 0,-1 1 0,1-1 0,-1 1 0,1 0 0,0 0 0,-1 0 0,1 0 0,-1 0 0,1 1 0,-1 0 0,1 0 0,-1 0 0,1 0 0,-1 0 0,0 1 0,0 0 0,0-1 0,0 1 0,0 0 0,0 0 0,0 1 0,0-1 0,3 5 0,-1 1 0,-1-1 0,0 1 0,0 0 0,3 12 0,10 22 0,-16-41-47,0 0 0,-1 0 0,1 1 0,0-1 0,0 0 0,0 0 0,0 0 0,0 0 0,0 0-1,0 0 1,0 0 0,0 0 0,0 0 0,1-1 0,-1 1 0,0 0 0,0-1 0,1 1 0,-1-1 0,0 1 0,1-1 0,-1 0-1,1 1 1,-1-1 0,1 0 0,-1 0 0,1 0 0,2-1 0,5-3-6779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5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24575,'1'-1'0,"-1"1"0,0-1 0,0 0 0,1 0 0,-1 1 0,0-1 0,1 0 0,-1 0 0,1 1 0,-1-1 0,1 1 0,-1-1 0,1 0 0,-1 1 0,1-1 0,0 1 0,-1-1 0,1 1 0,0-1 0,0 1 0,-1 0 0,1-1 0,0 1 0,0 0 0,-1 0 0,1 0 0,0-1 0,0 1 0,0 0 0,0 0 0,-1 0 0,1 0 0,0 0 0,0 0 0,0 1 0,-1-1 0,1 0 0,0 0 0,0 0 0,1 1 0,33 9 0,121 65 0,-108-53 0,-13-4 0,68 21 0,-89-34 13,1 1 0,0 0 0,-1 1-1,15 10 1,12 6-1442,-26-15-5397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5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24575,'0'266'0,"0"-259"0,0-1 0,1 1 0,0 0 0,0-1 0,1 1 0,-1-1 0,2 0 0,-1 1 0,6 9 0,-6-13 0,-1 0 0,1 0 0,1 0 0,-1 0 0,0 0 0,1-1 0,-1 0 0,1 1 0,0-1 0,-1 0 0,1 0 0,0 0 0,0-1 0,1 1 0,-1-1 0,0 1 0,1-1 0,-1 0 0,0 0 0,5 0 0,-5 0-65,1-1 0,0 1 0,-1-1 0,1 0 0,0 1 0,0-2 0,-1 1 0,1 0 0,0-1 0,-1 0 0,1 0 0,0 0 0,-1 0 0,1 0 0,-1-1 0,0 1 0,1-1 0,-1 0 0,0 0 0,3-3 0,5-9-6761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5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24575,'52'-15'0,"2"10"0,1 2 0,55 5 0,-19 0 0,-83-2 19,1 1 0,-1 1-1,1 0 1,-1 0-1,0 0 1,13 7 0,30 7-1515,-32-13-5330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24575,'0'3'0,"0"5"0,0 4 0,0 6 0,0 4 0,0 1 0,0 0 0,0 2 0,0 1 0,0-1 0,0-2 0,0 2 0,-7 0 0,-1-1 0,0-2 0,1 3 0,-1-4 0,1-5-8191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5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34 24575,'-14'-1'0,"-1"1"0,1 1 0,-1 1 0,-27 6 0,38-7 0,0 0 0,0 1 0,1 0 0,-1-1 0,0 2 0,1-1 0,-1 0 0,1 1 0,0-1 0,0 1 0,0 0 0,0 0 0,0 0 0,1 0 0,-1 1 0,1-1 0,0 1 0,0 0 0,0-1 0,1 1 0,-1 0 0,0 4 0,-1 2 0,2 1 0,-1-1 0,1 0 0,0 0 0,1 0 0,1 1 0,2 17 0,-3-25 0,1 0 0,0 0 0,0 1 0,0-1 0,0 0 0,1 0 0,-1 0 0,1-1 0,-1 1 0,1 0 0,0 0 0,4 2 0,-5-3 0,1-1 0,0 0 0,0 0 0,-1 0 0,1 0 0,0 0 0,0 0 0,0 0 0,0-1 0,1 1 0,-1-1 0,0 0 0,0 1 0,0-1 0,0 0 0,0 0 0,0 0 0,1-1 0,-1 1 0,4-1 0,-3 0 0,0 0 0,0 0 0,0 0 0,0-1 0,0 1 0,0-1 0,0 1 0,-1-1 0,1 0 0,-1 0 0,1 0 0,-1 0 0,0-1 0,1 1 0,2-5 0,-2 2 0,0 0 0,0-1 0,-1 0 0,0 1 0,0-1 0,0 0 0,1-11 0,0-2 0,-2-1 0,-1 0 0,0 1 0,-4-22 0,-4 3-1365,4 21-5461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5:0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27 24575,'1'-1'0,"-1"0"0,0 0 0,0-1 0,0 1 0,0 0 0,0 0 0,0 0 0,-1 0 0,1 0 0,0 0 0,0 0 0,-1 0 0,1 0 0,-1 0 0,1 0 0,-1 1 0,1-1 0,-1 0 0,0 0 0,1 0 0,-1 0 0,0 1 0,1-1 0,-1 0 0,0 1 0,-1-2 0,1 2 0,-1 0 0,0 0 0,1-1 0,-1 1 0,1 0 0,-1 0 0,1 0 0,-1 1 0,1-1 0,-1 0 0,1 1 0,-1-1 0,1 1 0,-1-1 0,-1 2 0,-5 1 0,1 1 0,0 1 0,0 0 0,0-1 0,-7 9 0,9-8 0,0 1 0,1 0 0,-1 0 0,1 0 0,0 1 0,1-1 0,-1 1 0,1 0 0,1 0 0,-1 0 0,1 0 0,-2 15 0,4-19 0,0 0 0,-1 0 0,1 0 0,0 0 0,1 0 0,-1 0 0,0 0 0,1 0 0,0 0 0,0-1 0,-1 1 0,2 0 0,-1 0 0,0-1 0,0 1 0,1-1 0,0 1 0,-1-1 0,1 0 0,0 1 0,0-1 0,0 0 0,1 0 0,-1 0 0,0-1 0,1 1 0,-1 0 0,1-1 0,0 0 0,-1 0 0,1 1 0,0-2 0,0 1 0,0 0 0,3 0 0,1 1 0,0-1 0,-1 0 0,1-1 0,0 1 0,0-1 0,0 0 0,-1-1 0,13-2 0,-16 2 0,-1 1 0,1-1 0,-1-1 0,0 1 0,0 0 0,1 0 0,-1-1 0,0 1 0,0-1 0,0 0 0,0 0 0,-1 1 0,1-1 0,0-1 0,-1 1 0,1 0 0,-1 0 0,0 0 0,0-1 0,0 1 0,0-1 0,0 1 0,0 0 0,-1-1 0,1 0 0,-1-2 0,2-9 0,-1 0 0,0-1 0,-4-26 0,2 93 0,-1-35 0,1 0 0,1 1 0,2 18 0,-2-33 0,1 1 0,-1-1 0,1 1 0,0-1 0,0 1 0,0-1 0,0 0 0,1 1 0,-1-1 0,1 0 0,0 0 0,0 0 0,0-1 0,0 1 0,1 0 0,-1-1 0,1 1 0,0-1 0,-1 0 0,6 3 0,-5-4 0,-1 0 0,0 0 0,1-1 0,-1 0 0,1 1 0,-1-1 0,1 0 0,-1 0 0,0 0 0,1 0 0,-1-1 0,1 1 0,-1-1 0,0 1 0,1-1 0,-1 0 0,0 0 0,1 0 0,-1 0 0,0 0 0,0-1 0,0 1 0,0-1 0,0 1 0,0-1 0,-1 0 0,1 1 0,1-3 0,3-3 0,0 0 0,0 0 0,-1-1 0,0 0 0,-1 0 0,5-10 0,-6 11 0,0 0 0,1 0 0,0 0 0,0 1 0,1-1 0,0 1 0,0 0 0,0 1 0,8-7 0,-11 10 0,-1 1 0,1 0 0,-1 0 0,1 0 0,0 0 0,-1 0 0,1 0 0,0 1 0,0-1 0,0 0 0,-1 1 0,1 0 0,0-1 0,0 1 0,0 0 0,0 0 0,0 0 0,0 0 0,0 0 0,0 0 0,-1 1 0,1-1 0,0 1 0,0-1 0,0 1 0,-1 0 0,1 0 0,0 0 0,0 0 0,-1 0 0,1 0 0,-1 0 0,1 0 0,-1 1 0,0-1 0,1 0 0,-1 1 0,0-1 0,0 1 0,0 0 0,0-1 0,1 4 0,1 1 0,0 0 0,-1-1 0,0 1 0,0 0 0,-1 1 0,0-1 0,0 0 0,0 0 0,0 0 0,-2 9 0,1-9 0,1 1 0,-1-1 0,1 1 0,0-1 0,0 1 0,1-1 0,3 9 0,-5-15 0,0 1 0,1 0 0,-1-1 0,1 1 0,-1 0 0,1-1 0,-1 1 0,1-1 0,-1 1 0,1-1 0,-1 1 0,1-1 0,0 1 0,-1-1 0,1 0 0,0 1 0,0-1 0,-1 0 0,1 0 0,0 1 0,-1-1 0,1 0 0,0 0 0,0 0 0,0 0 0,-1 0 0,1 0 0,0 0 0,0 0 0,-1 0 0,1 0 0,0-1 0,0 1 0,-1 0 0,1 0 0,0-1 0,-1 1 0,1 0 0,0-1 0,-1 1 0,1-1 0,0 1 0,-1-1 0,1 1 0,0-2 0,32-31 0,-24 23 0,3 0 0,0 0 0,1 1 0,0 0 0,0 1 0,1 0 0,27-10 0,-36 16 0,0 0 0,1 1 0,-1-1 0,0 1 0,1 0 0,-1 1 0,1-1 0,-1 1 0,1 0 0,-1 1 0,1-1 0,-1 1 0,0 0 0,1 0 0,-1 1 0,0-1 0,0 1 0,0 0 0,0 1 0,0-1 0,0 1 0,-1 0 0,1 0 0,-1 1 0,0-1 0,0 1 0,0 0 0,0 0 0,-1 0 0,1 1 0,-1-1 0,0 1 0,-1 0 0,4 7 0,-3-6 0,0 0 0,1 0 0,-1 0 0,1-1 0,0 1 0,1-1 0,-1 0 0,7 5 0,-9-9 0,-1 1 0,1-1 0,-1 0 0,1 0 0,-1 0 0,1 0 0,-1 0 0,1-1 0,0 1 0,-1 0 0,1-1 0,0 0 0,0 1 0,0-1 0,-1 0 0,1 0 0,0 0 0,0 0 0,0 0 0,0 0 0,-1 0 0,1-1 0,0 1 0,0-1 0,-1 1 0,1-1 0,0 0 0,-1 1 0,1-1 0,0 0 0,-1 0 0,1 0 0,-1 0 0,2-2 0,1-1-91,1 0 0,-1-1 0,0 0 0,0 1 0,-1-1 0,1 0 0,-1-1 0,0 1 0,-1-1 0,1 1 0,-1-1 0,0 0 0,0 0 0,1-8 0,-1-6-6735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5:0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24575,'12'1'0,"-1"1"0,1 0 0,0 1 0,-1 0 0,0 1 0,0 0 0,0 1 0,-1 0 0,1 1 0,14 10 0,-6-4 0,33 14 0,22 5 0,-30-12 0,2-1 0,57 14 0,-74-25-341,0 2 0,0 0-1,43 22 1,-55-22-6485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3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24575,'3'1'0,"0"1"0,-1-1 0,1 0 0,-1 1 0,1 0 0,-1-1 0,1 1 0,-1 0 0,0 0 0,0 0 0,0 1 0,0-1 0,0 0 0,-1 1 0,3 4 0,14 14 0,10-1 0,0-1 0,1-2 0,59 26 0,-76-39 20,1 0-1,0 0 1,22 2-1,2 2-1462,-20-4-5383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3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24575,'6'0'0,"0"0"0,0 0 0,0 1 0,0 0 0,0 0 0,-1 1 0,1-1 0,0 1 0,0 0 0,-1 1 0,0 0 0,1-1 0,-1 2 0,0-1 0,7 6 0,-9-5 0,1 0 0,-1 0 0,1 1 0,-1-1 0,-1 1 0,1 0 0,-1-1 0,1 1 0,-1 0 0,-1 1 0,1-1 0,-1 0 0,0 0 0,0 1 0,0-1 0,-1 1 0,0 7 0,0-12 0,0 1 0,0 0 0,0 0 0,-1-1 0,1 1 0,-1 0 0,1-1 0,-1 1 0,1 0 0,-1-1 0,0 1 0,0-1 0,0 1 0,0-1 0,0 0 0,0 1 0,0-1 0,0 0 0,0 0 0,-1 0 0,1 0 0,-1 0 0,1 0 0,-1 0 0,1 0 0,-1 0 0,1-1 0,-1 1 0,-2 0 0,-6 1 0,0 0 0,0 0 0,0-1 0,-13-1 0,-24 5 0,40-2-273,-1-1 0,0 2 0,1-1 0,-14 9 0,10-3-6553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3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24575,'1'11'0,"0"1"0,0-1 0,1 0 0,1 0 0,0 0 0,1 0 0,4 11 0,4 3 0,26 42 0,-36-64 0,1 1 0,-1-1 0,1 0 0,0 0 0,0-1 0,0 1 0,0-1 0,0 1 0,1-1 0,-1 0 0,1 0 0,-1-1 0,1 1 0,0-1 0,0 0 0,0 0 0,0 0 0,0 0 0,-1 0 0,1-1 0,0 0 0,0 0 0,1 0 0,-2 0 0,1-1 0,4-1 0,-1 1 0,0-1 0,0 1 0,0-2 0,-1 1 0,1-1 0,-1 0 0,0 0 0,0-1 0,0 0 0,0 0 0,-1 0 0,0-1 0,0 0 0,6-5 0,1-7 0,0 1 0,0-1 0,-1-1 0,-2 0 0,0-1 0,0 0 0,7-26 0,-10 23-113,-3 7-138,2 0 1,0 1 0,1-1-1,9-15 1,-7 16-6576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3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67 24575,'-1'63'0,"-1"-28"0,7 66 0,-5-98 0,1 0 0,0 1 0,0-1 0,0 0 0,0 0 0,1 1 0,-1-1 0,1 0 0,0 0 0,3 4 0,-5-7 0,0 0 0,0 0 0,1 1 0,-1-1 0,0 0 0,0 0 0,1 1 0,-1-1 0,0 0 0,0 0 0,1 0 0,-1 1 0,0-1 0,1 0 0,-1 0 0,0 0 0,1 0 0,-1 0 0,0 0 0,1 0 0,-1 0 0,0 0 0,1 0 0,-1 0 0,0 0 0,1 0 0,-1 0 0,1 0 0,-1 0 0,0 0 0,1 0 0,-1 0 0,0 0 0,1-1 0,0 0 0,0-1 0,0 1 0,-1 0 0,1-1 0,0 1 0,-1-1 0,1 1 0,-1-1 0,1 1 0,-1-1 0,0 1 0,0-1 0,1-2 0,0-16 0,-1-1 0,-1 0 0,-1 0 0,-5-24 0,3 22 0,1-1 0,0-46 0,3 68 0,0-1 0,1 1 0,-1-1 0,0 1 0,1 0 0,0-1 0,-1 1 0,1 0 0,0 0 0,3-5 0,-4 7 0,1-1 0,-1 0 0,1 1 0,-1-1 0,1 1 0,0-1 0,-1 1 0,1-1 0,0 1 0,0-1 0,-1 1 0,1 0 0,0-1 0,0 1 0,0 0 0,-1-1 0,1 1 0,0 0 0,0 0 0,0 0 0,1 0 0,1 1 0,-1-1 0,1 1 0,0 0 0,0 0 0,-1 1 0,1-1 0,-1 0 0,1 1 0,-1-1 0,0 1 0,1 0 0,-1 0 0,0 0 0,0 0 0,0 0 0,2 4 0,2 2 0,-1 0 0,1 1 0,-2 0 0,1 0 0,-1 0 0,0 1 0,-1-1 0,0 1 0,-1 0 0,1 0 0,-2 0 0,0 0 0,0 0 0,-1 17 0,-1-21 0,1 0 0,-1 0 0,-1-1 0,1 1 0,-1-1 0,0 1 0,0-1 0,0 1 0,-1-1 0,0 0 0,0 0 0,0 0 0,0-1 0,-1 1 0,0-1 0,0 0 0,0 0 0,-1 0 0,1-1 0,-1 1 0,0-1 0,0 0 0,0 0 0,0-1 0,0 1 0,-1-1 0,-5 1 0,3-1-105,-15 5-525,-36 6 0,42-11-6196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4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1 526 24575,'7'0'0,"0"-1"0,0 0 0,0-1 0,0 0 0,0 0 0,-1 0 0,1-1 0,-1 0 0,1 0 0,-1-1 0,0 0 0,6-5 0,2-2 0,-1 0 0,0-1 0,21-26 0,-7 6 0,30-42 0,-52 66 0,0 0 0,-1 0 0,0 0 0,0-1 0,-1 0 0,0 1 0,3-19 0,1-2 0,4-25 0,-11 52 0,0-1 0,1 1 0,-1 0 0,0 0 0,0 0 0,-1 0 0,1 0 0,0-1 0,-1 1 0,1 0 0,-1 0 0,0 0 0,1 0 0,-1 0 0,0 0 0,0 0 0,-1 1 0,-1-4 0,2 4 0,0 0 0,1 1 0,-1-1 0,0 0 0,0 1 0,0-1 0,0 1 0,1-1 0,-1 1 0,0-1 0,0 1 0,0 0 0,0-1 0,0 1 0,0 0 0,0 0 0,0 0 0,0 0 0,0 0 0,0 0 0,0 0 0,0 0 0,0 0 0,0 0 0,-1 1 0,0 0 0,0 0 0,1 0 0,-1 0 0,1 0 0,-1 1 0,1-1 0,0 0 0,-1 1 0,1-1 0,0 1 0,0-1 0,-1 3 0,-2 3 0,1-1 0,1 0 0,-1 1 0,1 0 0,1-1 0,-2 10 0,-5 49 0,-4 88 0,13-22 0,25-154 0,-24 21 0,0 0 0,0 0 0,0 0 0,0 0 0,0 0 0,0 0 0,0 0 0,0 1 0,1-1 0,-1 1 0,1 0 0,2-1 0,-4 2 0,-1 0 0,1 0 0,-1 0 0,1 0 0,-1 0 0,1 0 0,-1 0 0,1 0 0,-1 0 0,1 0 0,-1 1 0,1-1 0,-1 0 0,1 0 0,-1 1 0,1-1 0,-1 0 0,0 0 0,1 1 0,-1-1 0,0 1 0,1-1 0,-1 0 0,1 2 0,6 22 0,-7-19 0,1 0 0,0 0 0,0 0 0,0 1 0,1-1 0,0 0 0,0-1 0,0 1 0,0 0 0,4 5 0,-4-8 0,-1-1 0,1 1 0,0-1 0,-1 0 0,1 1 0,0-1 0,0 0 0,0 0 0,-1 0 0,1-1 0,0 1 0,0 0 0,1-1 0,-1 1 0,0-1 0,0 1 0,0-1 0,0 0 0,0 0 0,0 0 0,0 0 0,1-1 0,-1 1 0,0-1 0,0 1 0,0-1 0,0 1 0,3-3 0,24-10 0,-1-1 0,-1-1 0,0-2 0,-1-1 0,28-24 0,-13 4 0,-30 26 0,1 1 0,18-13 0,-18 14 0,0 0 0,0-1 0,-1 0 0,0-1 0,-1 0 0,-1 0 0,0-1 0,0-1 0,-1 1 0,-1-1 0,-1-1 0,10-27 0,-3 10 0,-6 18 0,-1-1 0,8-28 0,-14 39 0,1 1 0,0-1 0,-1 1 0,1-1 0,-1 1 0,0-1 0,-1 0 0,1 1 0,0-1 0,-1 1 0,0-1 0,0 1 0,0-1 0,0 1 0,0 0 0,-1 0 0,-3-7 0,4 10 0,1-1 0,0 1 0,-1-1 0,1 1 0,-1-1 0,1 1 0,-1 0 0,1-1 0,-1 1 0,1 0 0,-1-1 0,1 1 0,-1 0 0,0 0 0,1-1 0,-1 1 0,1 0 0,-1 0 0,0 0 0,1 0 0,-1 0 0,1 0 0,-1 0 0,0 0 0,1 0 0,-1 0 0,0 0 0,1 0 0,-1 0 0,1 0 0,-1 1 0,0-1 0,1 0 0,-1 1 0,1-1 0,-1 0 0,1 1 0,-1-1 0,1 0 0,-1 1 0,1-1 0,-1 1 0,1-1 0,0 1 0,-1-1 0,1 1 0,0-1 0,-1 1 0,1-1 0,0 1 0,0 0 0,-1 0 0,-13 33 0,-20 69 0,21-69 0,-13 52 0,0 62 0,25-140 0,-1 1 0,0-1 0,1 1 0,1-1 0,-1 1 0,1-1 0,1 1 0,0-1 0,0 1 0,3 10 0,-3-18 0,-1 0 0,1 0 0,-1 0 0,1 0 0,0 0 0,0 0 0,0 0 0,-1 0 0,1-1 0,0 1 0,0 0 0,0-1 0,0 1 0,0 0 0,0-1 0,1 1 0,-1-1 0,0 0 0,0 1 0,0-1 0,0 0 0,0 0 0,1 0 0,-1 0 0,0 0 0,0 0 0,0 0 0,1 0 0,-1 0 0,0 0 0,0-1 0,0 1 0,0 0 0,0-1 0,1 1 0,-1-1 0,0 1 0,0-1 0,0 0 0,0 1 0,-1-1 0,2-1 0,7-4 0,-1-1 0,1 0 0,11-14 0,-13 14 0,72-69 0,-78 76 0,-1-1 0,1 0 0,-1 1 0,1-1 0,0 0 0,-1 1 0,1-1 0,0 1 0,0-1 0,-1 1 0,1-1 0,0 1 0,0 0 0,0 0 0,-1-1 0,1 1 0,0 0 0,0 0 0,0 0 0,0 0 0,0 0 0,0 0 0,0 0 0,1 0 0,-2 1 0,1-1 0,0 1 0,0-1 0,-1 1 0,1 0 0,0 0 0,-1-1 0,1 1 0,-1 0 0,1 0 0,-1 0 0,1 0 0,-1 0 0,0-1 0,1 1 0,-1 0 0,0 0 0,0 2 0,2 7 0,-1 1 0,-1-1 0,-1 14 0,1-16 0,0 3 0,0-1 0,1 0 0,3 21 0,-4-30 0,1 0 0,-1 0 0,0 1 0,1-1 0,-1 0 0,1 0 0,-1 0 0,1 0 0,0 0 0,-1 0 0,1 0 0,0 0 0,0 0 0,0 0 0,0 0 0,0 0 0,0-1 0,1 2 0,0-2 0,-1 0 0,0 0 0,0 1 0,1-2 0,-1 1 0,0 0 0,0 0 0,1 0 0,-1-1 0,0 1 0,0 0 0,1-1 0,-1 1 0,0-1 0,0 0 0,0 1 0,0-1 0,0 0 0,0 0 0,0 1 0,0-1 0,1-2 0,21-27 0,1-2 0,-22 30 0,-1 1 0,0-1 0,1 1 0,-1 0 0,1 0 0,-1 0 0,1 0 0,-1 0 0,1 0 0,0 0 0,0 1 0,-1-1 0,1 1 0,0-1 0,0 1 0,3-1 0,-4 1 0,0 0 0,0 1 0,0-1 0,0 0 0,0 0 0,0 1 0,0-1 0,0 1 0,0-1 0,0 1 0,0-1 0,0 1 0,0-1 0,-1 1 0,1 0 0,0 0 0,0-1 0,-1 1 0,1 0 0,0 0 0,-1 0 0,1 0 0,-1 0 0,1 0 0,-1 0 0,1 0 0,-1 1 0,8 35 0,-5-19 0,-3-16 4,1-1 1,-1 1-1,0-1 0,1 0 0,-1 1 0,1-1 0,0 0 0,-1 1 0,1-1 1,0 0-1,0 0 0,0 0 0,0 0 0,0 1 0,0-1 0,0-1 0,0 1 1,0 0-1,0 0 0,1 0 0,-1-1 0,0 1 0,1 0 0,-1-1 0,0 1 1,1-1-1,-1 0 0,2 1 0,-1-1-61,0-1 0,-1 1 0,1 0 0,-1-1-1,1 1 1,-1-1 0,1 0 0,-1 1 0,0-1 0,1 0 0,-1 0 0,0 0-1,1 0 1,-1 0 0,0 0 0,0 0 0,0-1 0,0 1 0,0 0 0,0-1 0,0 1-1,-1 0 1,1-1 0,0 1 0,0-3 0,5-14-6769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4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4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24575,'3'0'0,"1"-1"0,0 1 0,-1-1 0,1 0 0,-1 0 0,1-1 0,-1 1 0,1-1 0,-1 1 0,0-1 0,0 0 0,0 0 0,5-4 0,37-41 0,-19 20 0,104-102 0,-118 119 0,-1-1 0,-1 0 0,0 0 0,0-1 0,-1 0 0,-1 0 0,0-1 0,0 0 0,-2-1 0,7-17 0,-6 12 0,-2 0 0,0-1 0,-1 0 0,-1 0 0,-1 0 0,-1 0 0,0-1 0,-2 1 0,-5-34 0,6 52 0,0-1 0,-1 1 0,0 0 0,1 0 0,-1-1 0,0 1 0,0 0 0,0 0 0,0 0 0,-1 0 0,1 0 0,0 0 0,-1 1 0,1-1 0,-1 0 0,0 1 0,0-1 0,1 1 0,-1 0 0,0-1 0,0 1 0,0 0 0,0 0 0,-3-1 0,3 2 0,0 0 0,1 0 0,-1 0 0,0 1 0,0-1 0,0 0 0,1 1 0,-1-1 0,0 1 0,0-1 0,1 1 0,-1 0 0,0 0 0,1 0 0,-1 0 0,1 0 0,-1 0 0,1 0 0,0 0 0,-1 1 0,1-1 0,0 0 0,0 1 0,0-1 0,0 1 0,0-1 0,0 1 0,1 0 0,-1-1 0,0 1 0,0 2 0,-4 13 0,0 0 0,1-1 0,-3 28 0,5-29 0,-1 1 0,0 0 0,-1-1 0,-9 25 0,-2-1 0,2 1 0,2 0 0,1 0 0,-4 45 0,3-22 0,11-58 0,-5 27 0,5-30 0,-1-1 0,1 0 0,0 1 0,0-1 0,0 1 0,0-1 0,0 0 0,1 1 0,-1-1 0,0 0 0,1 1 0,-1-1 0,1 0 0,-1 0 0,1 1 0,-1-1 0,1 0 0,1 1 0,0-3 0,0 0 0,0 0 0,0-1 0,0 1 0,0 0 0,0-1 0,-1 0 0,1 1 0,0-1 0,2-4 0,-2 4 0,25-29 0,-14 16 0,0 0 0,16-13 0,-28 27 0,0 0 0,-1 0 0,1 1 0,0-1 0,0 1 0,0-1 0,-1 1 0,1-1 0,0 1 0,0-1 0,0 1 0,0 0 0,0-1 0,0 1 0,0 0 0,0 0 0,0 0 0,0 0 0,0 0 0,0 0 0,0 0 0,0 0 0,0 0 0,-1 0 0,3 1 0,-2 0 0,0-1 0,0 1 0,0 0 0,0 0 0,-1 0 0,1 0 0,0 0 0,0 1 0,-1-1 0,1 0 0,0 0 0,-1 0 0,1 1 0,-1-1 0,0 0 0,1 2 0,1 8 0,-1 1 0,0-1 0,-1 17 0,0-23 0,-1 14 0,1-13 0,-1 0 0,1 1 0,0-1 0,0 0 0,0 0 0,1 0 0,0 0 0,0 0 0,1 0 0,-1 0 0,1 0 0,5 8 0,-6-13 0,-1-1 0,1 1 0,0-1 0,0 0 0,0 1 0,0-1 0,0 0 0,0 0 0,0 0 0,0 0 0,0 0 0,-1 0 0,1 0 0,0 0 0,0 0 0,0 0 0,0 0 0,0-1 0,0 1 0,0 0 0,0 0 0,-1-1 0,1 1 0,0-1 0,0 1 0,0-1 0,-1 1 0,1-1 0,0 0 0,0 1 0,0-2 0,24-22 0,-18 16 0,-1-1 0,0 1 0,-1-1 0,0-1 0,0 1 0,-1-1 0,0 1 0,-1-1 0,4-17 0,6-17 0,-13 76 0,1-13 0,-2 6 0,-1-12 0,2 0 0,0 0 0,0 0 0,3 16 0,-2-27 0,-1 0 0,0 0 0,1 0 0,-1 0 0,1 0 0,0 0 0,0 0 0,-1 0 0,1 0 0,1 0 0,-1-1 0,0 1 0,0 0 0,1-1 0,-1 1 0,0-1 0,1 0 0,0 1 0,-1-1 0,1 0 0,0 0 0,0 0 0,-1 0 0,1 0 0,0 0 0,0-1 0,0 1 0,0-1 0,0 1 0,0-1 0,0 0 0,3 1 0,-2-2 0,-1 1 0,0-1 0,1 1 0,-1-1 0,0 0 0,1 0 0,-1 0 0,0 0 0,0 0 0,0 0 0,0-1 0,0 1 0,0-1 0,0 1 0,2-3 0,27-33 0,-18 21 0,-6 7 0,1-1 0,-1 0 0,-1-1 0,0 0 0,0 0 0,-1 0 0,5-18 0,-11 26 0,-4 7 0,-4 8 0,6-6 14,1 0-1,0 0 0,0 0 0,0 1 1,1-1-1,0 0 0,0 1 1,0 11-1,1-15-66,1-1 0,-1 0 0,0 1 0,0-1 0,1 0 0,0 0 0,-1 0 0,1 1 0,0-1 0,0 0 0,0 0 0,0 0 0,0 0-1,1 0 1,-1 0 0,1-1 0,-1 1 0,1 0 0,-1-1 0,1 1 0,0-1 0,0 0 0,0 1 0,0-1 0,0 0 0,0 0 0,4 1 0,12 2-6773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4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24575,'37'0'0,"48"-6"0,-73 4 0,0 0 0,0-1 0,-1 0 0,1-1 0,0 0 0,-1-1 0,21-12 0,-28 14 0,0-1 0,0 0 0,0 1 0,-1-1 0,1-1 0,-1 1 0,0 0 0,0-1 0,-1 0 0,1 1 0,-1-1 0,0 0 0,0 0 0,1-8 0,-1 4 0,0 0 0,-1 0 0,1 0 0,-2-1 0,0 1 0,0 0 0,-2-14 0,2 22 0,0-1 0,0 0 0,0 1 0,-1-1 0,1 1 0,-1-1 0,1 0 0,-1 1 0,0-1 0,1 1 0,-1 0 0,0-1 0,0 1 0,0 0 0,0-1 0,0 1 0,0 0 0,0 0 0,-1 0 0,1 0 0,0 0 0,-1 0 0,1 0 0,-2 0 0,1 0 0,-1 1 0,1 0 0,-1-1 0,1 1 0,0 0 0,-1 1 0,1-1 0,-1 0 0,1 1 0,0-1 0,-1 1 0,1 0 0,0 0 0,-3 1 0,-9 6 0,2-1 0,-1 2 0,-21 19 0,33-28 0,-5 6 0,0 0 0,1 1 0,0-1 0,0 1 0,0 0 0,1 0 0,0 0 0,1 0 0,-1 1 0,-2 12 0,4-14 0,0 0 0,1 0 0,0 0 0,0 0 0,0 1 0,1-1 0,0 0 0,0 0 0,1 1 0,-1-1 0,1 0 0,1 0 0,-1 0 0,4 9 0,-2-11 0,-1-1 0,0 0 0,1 1 0,0-1 0,0 0 0,0-1 0,0 1 0,0 0 0,1-1 0,-1 0 0,1 0 0,-1 0 0,1 0 0,0 0 0,0-1 0,0 0 0,0 0 0,0 0 0,5 1 0,10 1 0,-1-1 0,34-1 0,-51-1 0,11 0 0,1-1 0,-1 0 0,0-1 0,0 0 0,0-1 0,0 0 0,0-1 0,20-9 0,-27 10 0,1-1 0,0 1 0,-1-1 0,0 0 0,0 0 0,0-1 0,0 1 0,-1-1 0,0 0 0,0-1 0,0 1 0,-1-1 0,1 1 0,-1-1 0,-1 0 0,1 0 0,-1 0 0,2-10 0,1-24 0,-5 34 0,0-1 0,0 1 0,1-1 0,0 1 0,1 0 0,3-11 0,-5 16 0,0 1 0,0 0 0,0 0 0,0 0 0,0 0 0,0 0 0,0 0 0,0 0 0,0 0 0,0 0 0,0 0 0,1-1 0,-1 1 0,0 0 0,0 0 0,0 0 0,0 0 0,0 0 0,0 0 0,0 0 0,0 0 0,0 0 0,0 0 0,0 0 0,0 0 0,0 0 0,0 0 0,1 0 0,-1 0 0,0 0 0,0 0 0,0 0 0,0 0 0,0 0 0,0 0 0,0 0 0,0 0 0,0 0 0,0 0 0,1 0 0,-1 0 0,0 0 0,0 0 0,0 0 0,0 0 0,0 0 0,0 0 0,0 0 0,0 0 0,0 0 0,0 0 0,0 0 0,0 0 0,1 0 0,-1 0 0,0 0 0,0 0 0,0 0 0,0 1 0,0-1 0,0 0 0,0 0 0,0 0 0,0 0 0,0 0 0,0 0 0,0 0 0,0 0 0,0 0 0,3 12 0,1 12 0,-5 36 0,0-38 0,4 44 0,-3-64 0,0-1 0,0 1 0,1-1 0,-1 1 0,0-1 0,1 1 0,-1-1 0,1 1 0,0-1 0,-1 1 0,1-1 0,0 0 0,0 1 0,0-1 0,0 0 0,0 0 0,0 0 0,0 1 0,0-1 0,0 0 0,0-1 0,1 1 0,-1 0 0,0 0 0,1 0 0,-1-1 0,1 1 0,1 0 0,-1-1 0,0 0 0,0 0 0,0 0 0,0-1 0,0 1 0,0 0 0,0-1 0,0 1 0,0-1 0,0 0 0,0 0 0,-1 1 0,1-1 0,0-1 0,0 1 0,-1 0 0,1 0 0,-1-1 0,1 1 0,-1 0 0,2-3 0,6-5 0,0 1 0,1 0 0,-1 0 0,2 1 0,-1 0 0,1 1 0,0 0 0,1 0 0,-1 2 0,1-1 0,0 1 0,0 1 0,1 0 0,-1 1 0,0 0 0,1 1 0,22 1 0,-33 0 0,0 0 0,0 0 0,0 0 0,0 0 0,0 0 0,0 0 0,0 1 0,0-1 0,0 1 0,0 0 0,0-1 0,0 1 0,-1 0 0,1 0 0,0 0 0,0 0 0,-1 1 0,1-1 0,-1 0 0,1 1 0,-1-1 0,0 1 0,1-1 0,-1 1 0,0 0 0,0-1 0,0 1 0,0 0 0,-1 0 0,1 0 0,0 0 0,-1 0 0,1 2 0,0 6 0,-1-1 0,0 1 0,-1 0 0,0-1 0,-5 19 0,4-19 0,0-1 0,1 1 0,0 16 0,0-25-26,1 1 0,0-1-1,0 0 1,0 0 0,0 1 0,0-1-1,0 0 1,0 0 0,0 1 0,0-1-1,0 0 1,0 0 0,0 1 0,1-1-1,-1 0 1,0 0 0,0 1 0,0-1-1,0 0 1,0 0 0,0 1 0,1-1-1,-1 0 1,0 0 0,0 0 0,0 1-1,0-1 1,1 0 0,-1 0 0,0 0-1,0 0 1,1 0 0,-1 1 0,0-1-1,0 0 1,1 0 0,-1 0 0,0 0-1,0 0 1,1 0 0,-1 0 0,0 0-1,0 0 1,1 0 0,-1 0 0,0 0-1,0 0 1,1 0 0,-1 0 0,0 0-1,1-1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4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24575,'1'-5'0,"-1"1"0,1 0 0,1 0 0,-1 0 0,0 0 0,1 0 0,0 0 0,0 1 0,0-1 0,1 1 0,-1-1 0,1 1 0,-1 0 0,1 0 0,0 0 0,5-4 0,1 0 0,0 0 0,1 0 0,0 1 0,19-10 0,-26 15 0,0-1 0,0 1 0,0 0 0,0 0 0,0 0 0,0 0 0,0 1 0,0 0 0,0-1 0,0 1 0,1 0 0,-1 0 0,0 0 0,5 2 0,-6-1 0,0 0 0,0 0 0,0 1 0,0-1 0,0 0 0,-1 1 0,1 0 0,0-1 0,-1 1 0,1 0 0,-1 0 0,0 0 0,1 0 0,-1 0 0,0 0 0,0 0 0,0 1 0,-1-1 0,1 0 0,0 0 0,-1 3 0,3 9 26,-1 0 0,-1 1 0,0-1 0,-2 26 0,0-25-400,1 1 1,0 0-1,4 22 0,0-23-6452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4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4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24575,'0'3'0,"0"8"0,0 1-8191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4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235 380 24575,'0'-2'0,"0"0"0,0 0 0,0 0 0,0 0 0,0 0 0,-1 0 0,1 0 0,0 0 0,-1 1 0,0-1 0,1 0 0,-1 0 0,0 0 0,0 1 0,0-1 0,0 0 0,0 1 0,0-1 0,-1 1 0,1-1 0,0 1 0,-1 0 0,1-1 0,-1 1 0,1 0 0,-1 0 0,0 0 0,0 0 0,1 1 0,-1-1 0,0 0 0,0 1 0,0-1 0,0 1 0,0-1 0,0 1 0,0 0 0,1 0 0,-1 0 0,0 0 0,-2 1 0,-3-1 0,1 1 0,0 0 0,0 1 0,1 0 0,-1-1 0,0 2 0,0-1 0,1 1 0,0 0 0,-1 0 0,1 0 0,-5 5 0,-1 3 0,-1 0 0,1 1 0,1 0 0,0 0 0,1 2 0,-10 17 0,15-24 0,1-1 0,0 1 0,1 0 0,0 0 0,0 0 0,0 0 0,1 1 0,0-1 0,0 0 0,1 1 0,0-1 0,0 0 0,1 1 0,0-1 0,0 0 0,2 8 0,-1-13 0,-1 1 0,0-1 0,0 0 0,1 1 0,0-1 0,-1 0 0,1 0 0,0 0 0,0 0 0,0 0 0,0 0 0,1 0 0,-1-1 0,0 1 0,1-1 0,-1 0 0,1 0 0,-1 0 0,1 0 0,0 0 0,-1 0 0,1-1 0,0 1 0,0-1 0,3 0 0,10 1 0,0 0 0,-1-2 0,20-2 0,-25 2 0,-1 0 0,1-1 0,-1 1 0,0-2 0,0 1 0,0-2 0,-1 1 0,1-1 0,-1 0 0,0-1 0,9-5 0,-2-2 0,0-1 0,0-1 0,21-26 0,-20 21 0,-6 9 0,0-1 0,-1-1 0,-1 0 0,0 0 0,0 0 0,-1-1 0,6-16 0,41-123 0,-48 122 0,-2 0 0,0 0 0,-2-1 0,-4-53 0,2 60 0,-10 131 0,0 1 0,9-40 0,3 127 0,-1-190 0,-1 0 0,1 0 0,0 0 0,0 0 0,0-1 0,1 1 0,-1 0 0,1 0 0,0-1 0,1 1 0,-1-1 0,1 0 0,0 0 0,4 5 0,-4-7 0,-1 0 0,0 0 0,1 0 0,-1 0 0,1-1 0,0 1 0,0-1 0,-1 0 0,1 0 0,0 0 0,0 0 0,0-1 0,0 1 0,0-1 0,0 0 0,0 1 0,0-1 0,1-1 0,-1 1 0,0 0 0,0-1 0,0 0 0,0 1 0,4-3 0,7-3-69,0-1 0,-1 0 0,1-1-1,-1 0 1,21-20 0,-17 15-881,-6 5-5876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4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24575,'0'3'0,"0"5"0,0 3 0,0 8 0,0 2 0,0 2 0,0 0 0,0 3 0,0-1 0,0 0 0,0-2 0,3-4 0,1-9 0,3-13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24575,'0'3'0,"0"4"0,0 5 0,0 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4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24575,'-4'0'0,"0"0"0,1 0 0,-1 1 0,0-1 0,0 1 0,0 0 0,0 0 0,0 0 0,1 1 0,-1-1 0,1 1 0,-1 0 0,1 0 0,-1 0 0,1 0 0,0 1 0,0-1 0,-4 6 0,4-4 0,-1 1 0,2-1 0,-1 1 0,1 0 0,0 0 0,0 0 0,0 0 0,0 0 0,1 0 0,0 0 0,0 1 0,0 8 0,1-13 0,0 0 0,-1-1 0,1 1 0,0 0 0,0-1 0,0 1 0,0 0 0,0-1 0,0 1 0,0 0 0,0-1 0,0 1 0,0 0 0,1-1 0,-1 1 0,0 0 0,0-1 0,1 1 0,-1-1 0,0 1 0,1 0 0,-1-1 0,1 1 0,-1-1 0,1 1 0,-1-1 0,1 1 0,-1-1 0,2 1 0,-1-1 0,0 0 0,0 0 0,0 0 0,0 0 0,0-1 0,0 1 0,0 0 0,1-1 0,-1 1 0,0-1 0,0 1 0,0-1 0,-1 1 0,1-1 0,2-1 0,3-3 0,-1-1 0,1 1 0,-1-1 0,6-8 0,18-54 0,-29 68 0,0 0 0,0 0 0,0 0 0,0-1 0,0 1 0,0 0 0,0 0 0,0 0 0,0-1 0,0 1 0,0 0 0,0 0 0,1 0 0,-1 0 0,0-1 0,0 1 0,0 0 0,0 0 0,0 0 0,0 0 0,0-1 0,1 1 0,-1 0 0,0 0 0,0 0 0,0 0 0,0 0 0,0 0 0,1 0 0,-1 0 0,0-1 0,0 1 0,0 0 0,1 0 0,-1 0 0,0 0 0,0 0 0,0 0 0,0 0 0,1 0 0,-1 0 0,0 0 0,0 0 0,0 0 0,1 0 0,-1 0 0,0 0 0,0 1 0,0-1 0,0 0 0,1 0 0,-1 0 0,4 13 0,-2 19 0,-3-2-117,0-18 166,0 0 1,2-1-1,-1 1 1,4 18 0,-3-27-113,0-1 1,-1 1 0,1 0-1,1-1 1,-1 1 0,0-1-1,0 1 1,1-1 0,0 1-1,-1-1 1,1 0 0,0 0 0,0 0-1,0 0 1,0 0 0,1 0-1,-1-1 1,0 1 0,1-1-1,-1 0 1,1 1 0,-1-1-1,6 1 1,9 2-6764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4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18 24575,'-16'0'0,"-1"0"0,0 1 0,1 0 0,-31 8 0,42-7 0,1-1 0,0 1 0,0-1 0,0 1 0,0 1 0,0-1 0,1 0 0,-1 1 0,1 0 0,-1 0 0,1 0 0,0 0 0,0 0 0,0 1 0,1-1 0,-1 1 0,1 0 0,0-1 0,0 1 0,0 0 0,1 1 0,-1-1 0,-1 7 0,1-2 0,0 1 0,1-1 0,0 0 0,0 1 0,1-1 0,1 1 0,0 9 0,0-16 0,-1-1 0,1 1 0,0 0 0,0-1 0,0 1 0,0 0 0,0-1 0,0 1 0,1-1 0,-1 0 0,1 1 0,0-1 0,0 0 0,-1 0 0,2 0 0,-1 0 0,0 0 0,0-1 0,0 1 0,1-1 0,-1 1 0,1-1 0,-1 0 0,1 0 0,0 0 0,-1 0 0,5 0 0,1 1 0,1-1 0,-1-1 0,1 1 0,-1-1 0,1-1 0,-1 0 0,0 0 0,1 0 0,-1-1 0,0-1 0,0 1 0,14-8 0,-17 8 0,0-1 0,0 1 0,0-1 0,-1-1 0,0 1 0,1-1 0,-1 0 0,-1 0 0,1 0 0,0 0 0,-1 0 0,0-1 0,0 0 0,0 1 0,-1-1 0,0 0 0,0-1 0,0 1 0,0 0 0,1-9 0,-1-6 0,0 0 0,-1 0 0,-1 0 0,-4-29 0,4 48 0,0 1 0,0 0 0,0 0 0,0 0 0,0 0 0,0 0 0,0-1 0,0 1 0,0 0 0,0 0 0,0 0 0,0 0 0,0-1 0,0 1 0,0 0 0,0 0 0,0 0 0,0 0 0,0-1 0,0 1 0,0 0 0,0 0 0,0 0 0,0 0 0,0 0 0,0-1 0,0 1 0,0 0 0,0 0 0,-1 0 0,1 0 0,0 0 0,0 0 0,0-1 0,0 1 0,0 0 0,0 0 0,-1 0 0,1 0 0,0 0 0,0 0 0,0 0 0,0 0 0,0 0 0,-1 0 0,1 0 0,0 0 0,0 0 0,0 0 0,0 0 0,-1 0 0,1 0 0,0 0 0,0 0 0,0 0 0,0 0 0,-1 0 0,1 0 0,-6 12 0,-1 22 0,5-19-117,0 2 201,1 1-1,1 18 1,0-33-155,0-1-1,0 1 1,1 0-1,-1 0 1,0 0 0,1-1-1,0 1 1,0 0 0,0-1-1,0 1 1,0-1-1,0 1 1,1-1 0,-1 1-1,1-1 1,0 0 0,-1 0-1,1 0 1,0 0-1,3 2 1,7 2-6755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7:5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24575,'0'3'0,"0"8"0,0 5 0,0 3 0,0 2 0,0 3 0,4-2 0,6-5 0,7-5 0,2-5 0,1-3 0,-2-6 0,2-3 0,-2-3 0,-1 0 0,-4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24575,'-2'89'0,"0"-40"0,2 0 0,8 60 0,-8-105-23,1 0 0,-1 0 0,1 0 0,1 0 0,-1 0-1,1 0 1,-1-1 0,1 1 0,0 0 0,0-1 0,0 1 0,1-1-1,0 0 1,-1 0 0,1 0 0,0 0 0,0 0 0,0-1 0,1 1-1,-1-1 1,1 0 0,-1 0 0,1 0 0,0-1 0,0 1 0,0-1-1,0 0 1,0 0 0,0 0 0,0 0 0,0-1 0,0 0 0,0 0-1,0 0 1,0 0 0,0 0 0,0-1 0,0 0 0,0 0 0,0 0 0,0 0-1,0-1 1,0 0 0,0 0 0,-1 0 0,1 0 0,-1 0 0,0 0-1,1-1 1,-1 0 0,0 0 0,-1 0 0,1 0 0,0 0 0,-1 0-1,0-1 1,0 1 0,3-5 0,1-8-6803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8:0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1 730 24575,'8'-1'0,"1"1"0,-1-2 0,1 1 0,-1-1 0,0 0 0,0-1 0,0 1 0,0-2 0,14-7 0,2-4 0,36-31 0,-20 15 0,-22 18 0,-1-1 0,-1-1 0,0-1 0,-1 0 0,-1-1 0,0 0 0,-1-1 0,-1-1 0,10-20 0,-9 13 0,-5 12 0,-1 0 0,0-1 0,-1 0 0,-1-1 0,0 1 0,-1-1 0,-1 0 0,3-28 0,-5 15 0,1 11 0,-1-1 0,-1 0 0,-1 1 0,-1-1 0,0 1 0,-7-25 0,8 40 0,-1-1 0,1 1 0,-1 0 0,0 0 0,-1 0 0,1 0 0,0 1 0,-1-1 0,1 1 0,-1-1 0,0 1 0,0 0 0,0 0 0,0 0 0,0 0 0,-1 1 0,1-1 0,0 1 0,-1 0 0,1 0 0,-7-1 0,7 1 0,0 1 0,1-1 0,-1 1 0,0 0 0,0 0 0,1 0 0,-1 1 0,0-1 0,0 1 0,1-1 0,-1 1 0,0 0 0,1 0 0,-1 0 0,1 0 0,-1 1 0,1-1 0,0 1 0,-1-1 0,1 1 0,0 0 0,0 0 0,0 0 0,0 0 0,0 0 0,1 0 0,-1 1 0,-1 3 0,-18 56 0,18-48 0,-1-1 0,-1 0 0,-6 14 0,1-2 0,0 1 0,2 0 0,1 0 0,-7 48 0,1-3 0,-1 1 0,-13 48 0,22-105 0,1 0 0,1 1 0,0 0 0,1-1 0,1 1 0,0 0 0,1 0 0,1 0 0,1 0 0,0 0 0,5 17 0,-6-30 0,0-1 0,1 0 0,-1 1 0,0-1 0,1 0 0,0 0 0,0 0 0,-1 0 0,1 0 0,0-1 0,1 1 0,-1 0 0,0-1 0,0 0 0,1 1 0,-1-1 0,0 0 0,1 0 0,0-1 0,-1 1 0,1 0 0,-1-1 0,5 1 0,8 0 0,-1 0 0,1-1 0,17-2 0,-9 1 0,-3-2 0,0 0 0,-1-1 0,0 0 0,0-2 0,0 0 0,0-2 0,17-9 0,-12 7 0,-17 6 8,0 0-1,0-1 1,0 0-1,-1 0 1,0 0-1,6-7 1,10-8-1426,-4 6-5408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8:0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24575,'-8'0'0,"-1"0"0,0 1 0,1-1 0,-1 2 0,0-1 0,1 1 0,-11 4 0,15-4 0,1 0 0,-1 0 0,1 0 0,0 0 0,0 1 0,-1-1 0,2 1 0,-1 0 0,0 0 0,0 0 0,1 1 0,0-1 0,0 0 0,0 1 0,0-1 0,0 1 0,-1 6 0,-4 11 0,1-1 0,1 1 0,1 0 0,1 0 0,1 0 0,1 1 0,1-1 0,1 1 0,6 40 0,-6-58 0,0-1 0,1 1 0,-1-1 0,1 0 0,0 1 0,0-1 0,0 0 0,0 0 0,0 0 0,1 0 0,-1-1 0,1 1 0,0-1 0,0 1 0,0-1 0,0 0 0,0 0 0,0 0 0,1-1 0,-1 1 0,1-1 0,-1 0 0,1 0 0,-1 0 0,7 1 0,-2-1 0,0 0 0,1 0 0,-1-1 0,0 0 0,1 0 0,-1-1 0,0 0 0,0 0 0,0-1 0,15-5 0,-19 5 0,0-1 0,1 1 0,-1-1 0,-1 0 0,1 0 0,0 0 0,-1-1 0,1 1 0,-1-1 0,0 0 0,0 1 0,-1-2 0,1 1 0,-1 0 0,0 0 0,0-1 0,0 1 0,0-1 0,-1 0 0,0 1 0,1-6 0,1-12 0,-1 0 0,-1 1 0,-2-31 0,0 30 0,2 16-80,-1 1 0,0-1-1,-1 0 1,1 0 0,-1 0-1,0 0 1,-1 1 0,0-1-1,0 0 1,0 1 0,0-1 0,-1 1-1,0 0 1,0 0 0,0 0-1,-6-6 1,0 3-6746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38:0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24575,'1'9'0,"-2"0"0,1 0 0,-1-1 0,0 1 0,-1 0 0,0 0 0,0-1 0,-5 11 0,5-15 0,-10 30 0,12-32 0,-1-1 0,1 1 0,-1 0 0,1-1 0,0 1 0,0 0 0,0-1 0,0 1 0,0 0 0,0-1 0,1 1 0,-1-1 0,0 1 0,1 0 0,-1-1 0,1 1 0,1 2 0,-2-4 0,1 0 0,-1 1 0,1-1 0,-1 0 0,1 1 0,-1-1 0,1 0 0,-1 0 0,1 0 0,0 0 0,-1 0 0,1 0 0,-1 0 0,1 0 0,-1 0 0,1 0 0,-1 0 0,1 0 0,0 0 0,-1 0 0,1 0 0,-1 0 0,1-1 0,-1 1 0,1 0 0,-1 0 0,1-1 0,-1 1 0,1 0 0,-1-1 0,1 0 0,18-14 0,-14 11 0,2-2 0,-1 1 0,0-1 0,-1-1 0,1 1 0,-1-1 0,-1 0 0,1-1 0,-1 1 0,0-1 0,4-13 0,-5 92 0,-2 44 0,-4 63 0,-15-59 0,16-87 0,-2-1 0,-1 0 0,-17 53 0,22-82 0,-1-1 0,1 1 0,-1 0 0,0 0 0,0 0 0,1-1 0,-1 1 0,-1 0 0,1-1 0,0 1 0,0-1 0,0 0 0,-1 1 0,1-1 0,-1 0 0,1 0 0,-1 1 0,0-1 0,1-1 0,-1 1 0,0 0 0,0 0 0,1-1 0,-1 1 0,0-1 0,0 1 0,0-1 0,0 0 0,0 1 0,0-1 0,0 0 0,0-1 0,1 1 0,-5-1 0,3 0 0,1 0 0,-1 0 0,0 0 0,1 0 0,-1 0 0,1-1 0,-1 1 0,1-1 0,0 0 0,0 0 0,0 0 0,0 0 0,0 0 0,0 0 0,0 0 0,1-1 0,-1 1 0,1-1 0,0 1 0,0-1 0,0 1 0,0-1 0,-1-4 0,0 0-42,1 0-1,1-1 0,-1 1 1,1 0-1,0 0 0,1 0 1,0 0-1,0-1 0,0 1 1,1 0-1,0 1 0,0-1 1,1 0-1,0 0 0,0 1 1,1 0-1,0 0 0,0 0 1,0 0-1,0 0 0,1 1 1,0 0-1,0 0 0,1 0 1,0 1-1,-1-1 0,1 1 1,1 1-1,-1-1 0,0 1 1,12-4-1,-1 3-6783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0:07:17.4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2,'26'-1,"-14"1,1-1,0 2,0 0,0 0,-1 1,1 0,19 8,-15-4,0-1,0-1,0 0,1-1,25 1,93-5,-53-1,2257 2,-2319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0:07:19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24,'43'-15,"20"10,-1 2,63 5,-18 0,2226-2,-2321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0:11:22.4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1 251,'16'-1,"0"-1,22-5,25-2,421 6,-248 6,5637-3,-5864-1,1 0,0-1,-1 0,1-1,-1 1,11-6,-9 3,1 2,-1-1,22-3,46 3,83 5,-45 2,336-3,-418-2,38-6,34-2,-58 10,-14 1,0-2,-1-1,39-7,-31 3,0 2,1 1,64 6,-19-1,-31-2,-12 2,-1-3,83-12,-107 11,1 0,34 1,-32 1,37-4,-49 2,0-1,1 0,11-6,-13 5,0 0,0 1,0 1,14-3,113 2,-98 4,1-2,63-8,-51 2,0 3,97 5,-52 1,-55-2,27 1,106-13,-97 4,154 6,-112 4,-70-2,91-12,-75 5,0 3,94 5,-47 1,1368-2,-1471 0,-1-2,0 1,1-1,-1-1,0 1,11-6,-9 3,0 2,0-1,23-3,208 4,-125 5,455-2,-552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2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24575,'7'0'0,"0"1"0,0-1 0,0-1 0,0 1 0,0-1 0,0 0 0,0-1 0,-1 1 0,1-1 0,0-1 0,-1 1 0,0-1 0,1 0 0,-1-1 0,7-5 0,-2 1 0,0 1 0,1-1 0,-2 0 0,1-1 0,-1-1 0,-1 1 0,0-1 0,0-1 0,-1 0 0,0 0 0,6-12 0,-8 11 0,-1 0 0,-1 1 0,0-1 0,-1-1 0,4-22 0,-7 32 0,1 0 0,-1-1 0,0 1 0,0-1 0,0 1 0,-1 0 0,1-1 0,-1 1 0,0 0 0,0-1 0,0 1 0,0 0 0,-1 0 0,1 0 0,-1 0 0,0 0 0,1 0 0,-1 1 0,-1-1 0,1 1 0,0-1 0,-1 1 0,1 0 0,-1 0 0,0 0 0,-4-3 0,5 4 0,0 0 0,-1 0 0,1 1 0,0-1 0,-1 0 0,1 1 0,-1-1 0,1 1 0,-1 0 0,1 0 0,-1 0 0,1 0 0,0 1 0,-1-1 0,1 1 0,-1-1 0,1 1 0,0 0 0,-1 0 0,1 0 0,0 0 0,0 0 0,-1 0 0,1 1 0,0-1 0,-3 4 0,-4 4 0,-1 0 0,2 1 0,-15 20 0,9-12 0,6-8 0,0 0 0,0 1 0,1-1 0,0 1 0,1 1 0,0-1 0,1 1 0,0 0 0,1 0 0,1 1 0,-1-1 0,2 1 0,0 0 0,1 0 0,-1 16 0,2-17 0,0-1 0,0 0 0,1 1 0,3 20 0,-3-28 0,1-1 0,-1 1 0,1 0 0,0 0 0,-1 0 0,2-1 0,-1 1 0,0-1 0,1 0 0,-1 0 0,1 0 0,0 0 0,0 0 0,5 3 0,-2-1 0,0 0 0,1-1 0,0 1 0,0-2 0,0 1 0,1-1 0,-1 0 0,1 0 0,0-1 0,0 0 0,-1-1 0,1 0 0,0 0 0,0 0 0,0-1 0,1 0 0,-1-1 0,0 0 0,0 0 0,-1 0 0,1-1 0,0-1 0,0 1 0,-1-1 0,0-1 0,9-4 0,-8 4 0,-1-1 0,0 0 0,1-1 0,-2 0 0,1 0 0,-1-1 0,0 1 0,10-15 0,-13 17 0,0-1 0,0 0 0,-1-1 0,1 1 0,-1 0 0,0-1 0,-1 0 0,1 1 0,-1-1 0,0 0 0,-1 0 0,1 1 0,-1-1 0,-1-10 0,2 69 0,-2-41 0,1-1 0,0 0 0,0 0 0,1 0 0,1 0 0,4 16 0,-5-25 0,0 1 0,0-1 0,0 0 0,1 0 0,-1 1 0,1-1 0,-1 0 0,1 0 0,0 0 0,0-1 0,0 1 0,0 0 0,0-1 0,0 1 0,1-1 0,-1 0 0,0 0 0,1 0 0,-1 0 0,1 0 0,-1 0 0,1-1 0,-1 1 0,1-1 0,0 1 0,-1-1 0,1 0 0,-1 0 0,1-1 0,0 1 0,-1 0 0,5-2 0,-1 1 0,0-1 0,0 0 0,-1 0 0,1 0 0,-1-1 0,1 0 0,-1 0 0,0 0 0,0-1 0,0 0 0,0 0 0,-1 0 0,0 0 0,0-1 0,0 1 0,0-1 0,4-8 0,-3 6 0,-1 0 0,0-1 0,0 1 0,-1-1 0,1 0 0,-2 0 0,1 0 0,1-11 0,-4 26 0,0 1 0,1-1 0,0 1 0,0-1 0,0 1 0,1-1 0,1 0 0,-1 0 0,4 7 0,-5-12 0,0 0 0,0 0 0,1 0 0,-1 0 0,0 0 0,1 0 0,0 0 0,-1 0 0,1-1 0,0 1 0,0-1 0,-1 1 0,1-1 0,0 0 0,1 0 0,-1 0 0,0 0 0,0 0 0,0 0 0,1-1 0,-1 1 0,0-1 0,1 1 0,-1-1 0,0 0 0,1 0 0,-1 0 0,0 0 0,1-1 0,-1 1 0,0 0 0,1-1 0,2-1 0,0 0 0,-1 0 0,0-1 0,0 0 0,0 1 0,0-1 0,-1-1 0,1 1 0,-1 0 0,0-1 0,1 0 0,-2 0 0,1 1 0,0-2 0,-1 1 0,2-5 0,18-25 0,-21 34 0,-1 0 0,0 0 0,1 0 0,-1-1 0,0 1 0,1 0 0,-1 0 0,1 0 0,-1 0 0,0 0 0,1-1 0,-1 1 0,1 0 0,-1 0 0,1 0 0,-1 0 0,0 0 0,1 0 0,-1 1 0,1-1 0,-1 0 0,1 0 0,-1 0 0,0 0 0,1 0 0,-1 1 0,0-1 0,1 0 0,-1 0 0,0 1 0,1-1 0,-1 0 0,0 0 0,1 1 0,-1-1 0,0 0 0,0 1 0,1-1 0,-1 0 0,0 1 0,0-1 0,0 1 0,1-1 0,-1 1 0,16 27 0,-5-9 0,-5-12 0,6 6 0,0 0 0,0 0 0,21 15 0,-30-26 0,0 1 0,1-1 0,-1 0 0,1 0 0,0 0 0,-1 0 0,1-1 0,0 0 0,0 1 0,0-2 0,0 1 0,0 0 0,1-1 0,-1 1 0,0-1 0,0 0 0,0-1 0,0 1 0,0-1 0,6-1 0,-8 1-52,0 0-1,0 0 1,0-1-1,0 1 1,0-1-1,-1 1 1,1-1-1,0 1 1,-1-1-1,1 0 1,-1 0-1,1 0 1,-1 0-1,0 0 1,0 0-1,0 0 1,0-1-1,0 1 1,-1 0-1,1 0 1,-1-1-1,1 1 0,-1 0 1,0-1-1,0-3 1,1-13-6774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2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24575,'4'0'0,"0"3"0,4 2 0,-1 2 0,0 4 0,-2 3 0,-2-1-8191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2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24575,'6'0'0,"3"3"0,0 4 0,0 2 0,1 1 0,-3 7 0,-2 3 0,1-2 0,-1-1 0,0 1 0,1-4 0,7-3 0,4-5 0,0-2-8191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2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24575,'0'7'0,"0"5"0,4 0 0,0 2 0,1 2 0,-2 4 0,6-1 0,1 0 0,-1-1 0,1-3 0,-1 0 0,1-4 0,2-3 0,0 3 0,3 0 0,0-5 0,-3-7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24575,'3'0'0,"5"0"0,6 0 0,6 0 0,1 0 0,1 0 0,4 0 0,-1 0 0,0 0 0,-1 0 0,1 0 0,0 0 0,-1 0 0,-2 0 0,3 0 0,0 0 0,-5 0-8191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2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24575,'6'0'0,"6"0"0,4 0 0,2 0 0,5 0 0,2 0 0,-1 0 0,-1 0 0,3 0 0,0 0 0,-2 0 0,-1 0 0,-5 0-8191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2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24575,'1'1'0,"-1"0"0,1 0 0,-1 0 0,1 0 0,-1-1 0,1 1 0,0 0 0,-1-1 0,1 1 0,0 0 0,0-1 0,0 1 0,0-1 0,-1 1 0,1-1 0,0 1 0,0-1 0,0 0 0,0 0 0,0 1 0,0-1 0,0 0 0,2 0 0,28 4 0,-29-4 0,11 0 0,0 0 0,0-1 0,1-1 0,-1 0 0,0-1 0,0-1 0,-1 0 0,1 0 0,-1-1 0,22-13 0,-30 15 0,-1 0 0,1-1 0,-1 1 0,0-1 0,0 1 0,0-1 0,-1 0 0,1 0 0,-1 0 0,0-1 0,0 1 0,-1 0 0,3-10 0,9-44 0,-13 56 0,-2 51 0,1-24 0,0 1 0,2-1 0,4 34 0,-4-56 0,0 1 0,1-1 0,-1 1 0,0-1 0,1 0 0,0 0 0,0 0 0,0 0 0,0 0 0,0 0 0,1 0 0,-1-1 0,1 1 0,0-1 0,0 0 0,0 1 0,0-1 0,0-1 0,0 1 0,0 0 0,1-1 0,-1 0 0,1 0 0,-1 0 0,1 0 0,-1 0 0,7 0 0,-3 0 0,-1-1 0,1 0 0,0 0 0,-1 0 0,1-1 0,-1 0 0,1 0 0,-1-1 0,0 1 0,0-2 0,1 1 0,-1 0 0,0-1 0,-1 0 0,7-5 0,-8 4 0,0 0 0,0-1 0,0 0 0,-1 0 0,1 0 0,-1 0 0,0-1 0,4-10 0,-5 11 0,0-1 0,1 1 0,0 0 0,0-1 0,0 1 0,1 0 0,6-7 0,-10 12 0,0 0 0,0 0 0,1 0 0,-1 0 0,0 0 0,0 0 0,0-1 0,0 1 0,1 0 0,-1 0 0,0 0 0,0 0 0,0 0 0,0 0 0,1 0 0,-1 0 0,0 0 0,0 0 0,0 0 0,1 0 0,-1 0 0,0 0 0,0 0 0,0 0 0,1 0 0,-1 0 0,0 0 0,0 0 0,0 0 0,0 0 0,1 0 0,-1 1 0,0-1 0,0 0 0,0 0 0,0 0 0,1 0 0,-1 0 0,0 0 0,0 1 0,0-1 0,0 0 0,0 0 0,0 0 0,5 13 0,-2 14 0,-3-16 0,0 0 0,2 0 0,-1 0 0,1 0 0,5 12 0,-6-20 0,-1-1 0,1 1 0,0-1 0,1 0 0,-1 1 0,0-1 0,1 0 0,-1 0 0,1 0 0,0 0 0,-1 0 0,1 0 0,0 0 0,0-1 0,0 1 0,1-1 0,-1 1 0,0-1 0,1 0 0,-1 0 0,0 0 0,1 0 0,-1 0 0,1-1 0,0 1 0,-1-1 0,5 1 0,-5-1 0,0 0 0,0-1 0,0 1 0,0 0 0,0-1 0,0 1 0,0-1 0,0 0 0,0 1 0,0-1 0,0 0 0,0 0 0,-1 0 0,1 0 0,0-1 0,-1 1 0,1 0 0,-1-1 0,1 1 0,-1-1 0,0 0 0,0 1 0,0-1 0,2-3 0,1-4 0,0-1 0,-1 1 0,0 0 0,1-12 0,6-15 0,-10 35 0,1-1 0,-1 1 0,1 0 0,-1-1 0,1 1 0,0 0 0,-1-1 0,1 1 0,0 0 0,0 0 0,0 0 0,0 0 0,0 0 0,0 0 0,0 0 0,3-1 0,-3 2 0,0 0 0,-1 0 0,1 1 0,0-1 0,0 1 0,0-1 0,0 1 0,0-1 0,-1 1 0,1 0 0,0-1 0,0 1 0,-1 0 0,1-1 0,-1 1 0,1 0 0,0 0 0,-1 0 0,0 0 0,1-1 0,-1 1 0,1 0 0,-1 0 0,0 0 0,1 2 0,-1-2-51,1 2-15,0-1 0,-1 0 1,1 1-1,0-1 0,0 0 0,1 0 1,-1 0-1,0 0 0,1 0 1,-1 0-1,1 0 0,0-1 1,-1 1-1,1 0 0,0-1 1,0 0-1,0 1 0,0-1 1,5 2-1,2-2-6760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2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24575,'7'1'0,"1"-1"0,0 2 0,0-1 0,-1 1 0,1 0 0,-1 0 0,0 1 0,0 0 0,0 1 0,0-1 0,0 1 0,-1 1 0,1-1 0,-1 1 0,7 7 0,-12-11 0,-1 0 0,1 0 0,0 0 0,0 0 0,0 1 0,-1-1 0,1 0 0,0 1 0,-1-1 0,1 0 0,-1 1 0,0-1 0,1 0 0,-1 1 0,0-1 0,0 1 0,0-1 0,0 0 0,0 1 0,0-1 0,-1 1 0,1-1 0,0 0 0,-1 1 0,0 1 0,0-1 0,-1-1 0,1 1 0,-1 0 0,1-1 0,-1 0 0,0 1 0,0-1 0,0 0 0,1 0 0,-1 0 0,0 0 0,-1 0 0,1 0 0,-3 0 0,-8 2 0,1 0 0,-1-1 0,-1-1 0,-15 0 0,-46-3-1365,53 2-5461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29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24575,'1'-1'0,"-1"0"0,0 1 0,1-1 0,-1 0 0,1 0 0,-1 1 0,0-1 0,1 0 0,0 1 0,-1-1 0,1 1 0,-1-1 0,1 1 0,0-1 0,-1 1 0,1-1 0,0 1 0,-1 0 0,1-1 0,0 1 0,0 0 0,0 0 0,-1-1 0,1 1 0,0 0 0,1 0 0,26-4 0,-24 4 0,18-3 0,-1 2 0,1 0 0,0 1 0,-1 1 0,1 1 0,0 1 0,-1 1 0,40 13 0,-59-15 0,0-1 0,0 0 0,0-1 0,1 1 0,-1 0 0,0-1 0,1 1 0,-1-1 0,0 0 0,1 0 0,-1 0 0,0 0 0,1 0 0,-1 0 0,0 0 0,1-1 0,-1 1 0,0-1 0,0 0 0,1 0 0,-1 0 0,0 0 0,0 0 0,0 0 0,0 0 0,2-3 0,-2 1 0,1 0 0,-1 0 0,0-1 0,0 1 0,-1-1 0,1 1 0,-1-1 0,1 0 0,-1 0 0,0 0 0,0 1 0,-1-1 0,1 0 0,-1-7 0,0-35-1365,-1 26-5461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31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62 227 24575,'0'1'0,"-1"0"0,1 0 0,0 0 0,-1 0 0,1 0 0,-1 0 0,1 0 0,-1 0 0,0 0 0,1 0 0,-1 0 0,0 0 0,0 0 0,1-1 0,-1 1 0,0 0 0,0-1 0,0 1 0,0 0 0,0-1 0,0 1 0,0-1 0,0 0 0,0 1 0,0-1 0,-1 0 0,1 0 0,0 1 0,0-1 0,0 0 0,0 0 0,0 0 0,0 0 0,-1-1 0,1 1 0,0 0 0,0 0 0,0-1 0,0 1 0,0-1 0,0 1 0,0-1 0,0 1 0,0-1 0,0 1 0,0-1 0,0 0 0,0 0 0,1 1 0,-1-1 0,0 0 0,0 0 0,1 0 0,-1 0 0,1 0 0,-1 0 0,1 0 0,-1 0 0,1 0 0,-1 0 0,1 0 0,0 0 0,0 0 0,0-1 0,-1 1 0,1 0 0,0 0 0,0 0 0,1-2 0,-4 13 0,1-1 0,0 1 0,0-1 0,1 1 0,1 18 0,-1-26 0,1 0 0,0 1 0,0-1 0,0 1 0,1-1 0,-1 1 0,1-1 0,-1 0 0,1 1 0,0-1 0,0 0 0,-1 1 0,2-1 0,-1 0 0,0 0 0,0 0 0,1 0 0,-1 0 0,1 0 0,0 0 0,-1-1 0,1 1 0,0-1 0,0 1 0,0-1 0,0 0 0,4 2 0,-5-2 0,1-1 0,0 0 0,-1 0 0,1 0 0,-1-1 0,1 1 0,-1 0 0,1-1 0,-1 1 0,1 0 0,-1-1 0,0 0 0,1 1 0,-1-1 0,0 0 0,1 0 0,-1 0 0,0 0 0,0 0 0,0 0 0,0 0 0,0 0 0,0 0 0,0 0 0,0-1 0,0 1 0,0 0 0,-1-1 0,1 1 0,0-1 0,-1 1 0,1-2 0,3-8 0,-1 0 0,1-1 0,0-12 0,-2 13 0,6-53 0,-8 51 0,2 0 0,-1 0 0,1 1 0,1-1 0,7-19 0,-3 10 0,6-38 0,-10 48 0,-5 74 0,3 162 0,0-208 0,1 0 0,1 0 0,0 0 0,1-1 0,1 1 0,0-1 0,1 0 0,11 19 0,-15-31 0,0 0 0,0-1 0,1 1 0,-1-1 0,1 0 0,-1 0 0,1 0 0,0 0 0,0 0 0,0 0 0,0-1 0,0 1 0,0-1 0,0 0 0,0 0 0,0 0 0,1-1 0,-1 1 0,1-1 0,-1 0 0,0 1 0,1-2 0,-1 1 0,0 0 0,1-1 0,-1 1 0,4-2 0,0 0 0,-1 0 0,1 0 0,-1-1 0,1 0 0,-1 0 0,0 0 0,0-1 0,0 0 0,-1 0 0,0-1 0,1 1 0,5-8 0,-1 0 0,0-1 0,-1 0 0,-1 0 0,0-1 0,0-1 0,-2 1 0,1-1 0,-2 0 0,0 0 0,-1-1 0,-1 1 0,0-1 0,-1 0 0,0-27 0,-4 130 0,0-69 0,1 1 0,0-1 0,2 1 0,0-1 0,1 1 0,7 26 0,-9-42 0,1 0 0,0-1 0,1 1 0,-1 0 0,0-1 0,1 1 0,-1-1 0,1 1 0,0-1 0,0 0 0,0 0 0,0 0 0,0 0 0,1 0 0,-1 0 0,0-1 0,1 1 0,-1-1 0,1 1 0,0-1 0,4 1 0,-5-1 0,1-1 0,-1 0 0,1 0 0,-1 0 0,1 0 0,-1 0 0,1 0 0,-1-1 0,0 1 0,1-1 0,-1 0 0,1 0 0,-1 0 0,0 0 0,0 0 0,1 0 0,-1 0 0,0-1 0,0 1 0,0-1 0,-1 0 0,1 1 0,0-1 0,2-4 0,15-19 0,-1 0 0,25-48 0,-14 24 0,-26 52 0,-1 0 0,0 0 0,0 0 0,0 0 0,0 0 0,0 1 0,-1-1 0,1 0 0,0 6 0,2 1 0,-3-9 0,6 14 0,0 0 0,18 26 0,-23-37 0,1-1 0,0 0 0,0 1 0,0-1 0,0-1 0,1 1 0,4 3 0,-7-5 0,1 0 0,-1-1 0,1 1 0,-1-1 0,1 1 0,-1-1 0,1 1 0,0-1 0,-1 0 0,1 1 0,0-1 0,-1 0 0,1 0 0,-1-1 0,1 1 0,0 0 0,-1 0 0,1-1 0,2 0 0,-2 0 6,0 0 0,0-1 0,0 1 0,0-1 0,0 1 0,0-1 0,-1 0 0,1 0 0,-1 0 0,1 0 0,-1 0 0,1 0 0,-1 0 0,0 0 0,0 0 0,0-1 0,-1 1 0,1 0 0,0-4 0,6-47-1491,-7 33-5341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3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24575,'3'0'0,"5"0"0,3 0 0,1 4 0,-2 7 0,-3 5 0,-2 3 0,-6-2 0,-8-3 0,-7-5 0,-4-3 0,-1-3 0,-4-2 0,-1-1 0,1-1 0,4 0-8191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3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24575,'0'-1'0,"0"0"0,0 1 0,1-1 0,-1 0 0,1 0 0,-1 1 0,1-1 0,-1 0 0,1 1 0,-1-1 0,1 1 0,-1-1 0,1 1 0,0-1 0,-1 1 0,1-1 0,0 1 0,-1 0 0,1-1 0,0 1 0,0 0 0,0 0 0,-1-1 0,1 1 0,0 0 0,1 0 0,26-4 0,-24 4 0,100-2 0,-15 1 0,-86 1-47,-1 0 0,1-1 0,0 1 0,-1-1 0,1 1 0,0-1 0,-1 0 0,1 0 0,0 0-1,-1-1 1,0 1 0,1-1 0,-1 1 0,0-1 0,0 0 0,0 0 0,0 0 0,0 0 0,0 0 0,0 0 0,-1 0 0,1-1-1,-1 1 1,0 0 0,1-1 0,-1 1 0,0-1 0,0-4 0,3-9-6779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24575,'0'0'0,"1"1"0,-1 0 0,0 0 0,1-1 0,-1 1 0,1 0 0,-1-1 0,1 1 0,-1 0 0,1-1 0,-1 1 0,1-1 0,0 1 0,-1-1 0,1 1 0,0-1 0,-1 1 0,1-1 0,0 0 0,-1 0 0,1 1 0,0-1 0,0 0 0,0 0 0,-1 0 0,3 1 0,25 2 0,-24-2 0,2-1 0,1 1 0,0-1 0,-1 0 0,1-1 0,0 0 0,-1 0 0,1 0 0,-1-1 0,1 1 0,-1-2 0,0 1 0,0-1 0,0 0 0,0 0 0,0-1 0,-1 1 0,1-1 0,-1-1 0,0 1 0,0-1 0,7-8 0,19-20 0,-22 26 0,-1-1 0,-1 0 0,1 0 0,-1-1 0,-1 1 0,1-1 0,-2-1 0,1 1 0,-1-1 0,6-18 0,6-26 0,-11 38 0,0 0 0,4-29 0,-9 40 0,0 0 0,-1-1 0,0 1 0,0-1 0,-1 1 0,1-1 0,-1 1 0,0 0 0,0-1 0,-1 1 0,0 0 0,-4-8 0,6 12 0,0 1 0,0-1 0,0 0 0,-1 1 0,1-1 0,0 1 0,-1-1 0,1 0 0,0 1 0,-1-1 0,1 1 0,-1-1 0,1 1 0,-1-1 0,1 1 0,-1-1 0,1 1 0,-1 0 0,0-1 0,1 1 0,-1 0 0,0-1 0,1 1 0,-1 0 0,0 0 0,1 0 0,-1 0 0,0-1 0,1 1 0,-1 0 0,0 0 0,1 0 0,-1 1 0,0-1 0,0 0 0,1 0 0,-1 0 0,0 0 0,1 1 0,-1-1 0,0 0 0,1 0 0,-1 1 0,1-1 0,-1 1 0,1-1 0,-1 1 0,0-1 0,1 0 0,0 1 0,-1 0 0,1-1 0,-1 1 0,1-1 0,-1 2 0,-23 39 0,21-36 0,-2 10 0,0-1 0,0 1 0,2 0 0,0 0 0,0 0 0,2 1 0,-1 20 0,-5 40 0,3-50 0,1 0 0,1 1 0,1-1 0,1 1 0,6 44 0,-4-65 0,0 1 0,1-1 0,0 1 0,0-1 0,0 0 0,1 0 0,-1-1 0,1 1 0,1-1 0,-1 0 0,1 0 0,7 6 0,-11-9 0,1-1 0,0 1 0,-1-1 0,1 1 0,0-1 0,0 0 0,0 0 0,0 0 0,0 0 0,0 0 0,1 0 0,-1-1 0,0 1 0,0-1 0,0 1 0,1-1 0,-1 0 0,0 0 0,1 0 0,-1 0 0,0 0 0,0-1 0,1 1 0,-1-1 0,0 1 0,0-1 0,0 0 0,0 0 0,0 0 0,0 0 0,0 0 0,0-1 0,0 1 0,0 0 0,-1-1 0,1 1 0,0-1 0,-1 0 0,1 0 0,0-1 0,5-7 0,-1 0 0,-1-1 0,5-11 0,11-22 0,-18 39 0,0-1 0,-1 1 0,0-1 0,3-12 0,4-11 0,-9 30 0,0-1 0,0 0 0,0 0 0,0 0 0,0 1 0,0-1 0,0 0 0,0 0 0,1 1 0,-1-1 0,0 0 0,0 0 0,0 0 0,0 1 0,0-1 0,0 0 0,0 0 0,0 0 0,1 0 0,-1 1 0,0-1 0,0 0 0,0 0 0,0 0 0,1 0 0,-1 1 0,0-1 0,0 0 0,0 0 0,1 0 0,-1 0 0,0 0 0,0 0 0,1 0 0,-1 0 0,0 0 0,0 0 0,0 0 0,1 0 0,-1 0 0,0 0 0,0 0 0,1 0 0,-1 0 0,0 0 0,0 0 0,0 0 0,1 0 0,-1 0 0,0 0 0,0-1 0,0 1 0,1 0 0,-1 0 0,0 0 0,0 0 0,0 0 0,0-1 0,1 1 0,-1 0 0,0 0 0,0 0 0,0 0 0,0-1 0,0 1 0,0 0 0,6 19 0,-3 25 0,-2-27 0,0 0 0,7 30 0,-7-43 0,0 0 0,1 0 0,-1 0 0,1 0 0,0 0 0,0 0 0,0 0 0,0-1 0,1 1 0,-1-1 0,1 0 0,0 1 0,0-1 0,1-1 0,5 6 0,-3-5 0,-1 0 0,1 0 0,-1-1 0,1 0 0,0 0 0,0 0 0,0-1 0,0 0 0,0 0 0,0 0 0,0-1 0,1 1 0,-1-2 0,0 1 0,0-1 0,0 0 0,0 0 0,9-3 0,-4 0 0,0-1 0,0 0 0,-1-1 0,0 0 0,0-1 0,0 0 0,-1 0 0,16-16 0,42-56 0,-62 73 0,-1 0 0,0 0 0,0-1 0,0 1 0,-1-1 0,3-10 0,-5 14 0,0 1 0,0 0 0,0-1 0,-1 1 0,1-1 0,-1 0 0,0 1 0,0-1 0,0 1 0,0-1 0,0 1 0,0-1 0,-1 1 0,1-1 0,-1 1 0,0-1 0,0 1 0,0-1 0,0 1 0,0 0 0,-3-4 0,4 5 0,0 1 0,0 0 0,0-1 0,-1 1 0,1 0 0,0 0 0,0-1 0,-1 1 0,1 0 0,0 0 0,0 0 0,-1-1 0,1 1 0,0 0 0,-1 0 0,1 0 0,0 0 0,-1 0 0,1 0 0,0-1 0,-1 1 0,1 0 0,0 0 0,-1 0 0,1 0 0,-1 0 0,1 0 0,0 0 0,-1 1 0,1-1 0,0 0 0,-1 0 0,1 0 0,0 0 0,-1 0 0,1 0 0,0 1 0,0-1 0,-1 0 0,1 0 0,-9 18 0,1 21 0,8-36 0,-2 14 0,1 0 0,1 0 0,0 0 0,6 32 0,-6-46 0,1 1 0,0-1 0,0 0 0,0 0 0,0 0 0,0 0 0,1 0 0,-1 0 0,1-1 0,0 1 0,0 0 0,0-1 0,0 0 0,0 1 0,0-1 0,1 0 0,-1 0 0,1 0 0,0 0 0,-1-1 0,1 1 0,0-1 0,0 1 0,0-1 0,0 0 0,0 0 0,0-1 0,0 1 0,1-1 0,-1 1 0,0-1 0,6 0 0,-2-1 0,-1 0 0,1 0 0,0-1 0,-1 1 0,1-2 0,-1 1 0,0-1 0,0 0 0,0 0 0,0 0 0,0-1 0,-1 0 0,1 0 0,-1 0 0,0-1 0,0 0 0,-1 0 0,5-6 0,-3 3 0,0-1 0,0 1 0,-1-1 0,0-1 0,0 1 0,-1-1 0,-1 1 0,1-1 0,-2 0 0,4-19 0,-2 13 0,2 26 0,1 25 0,-6-14 0,0-1 0,1 0 0,5 24 0,-5-38 0,0 0 0,0 0 0,0 0 0,0-1 0,1 1 0,0 0 0,0-1 0,1 0 0,-1 0 0,1 0 0,7 7 0,-10-11 0,1 0 0,-1 1 0,1-1 0,-1 0 0,1 0 0,0 0 0,0 0 0,-1 0 0,1 0 0,0 0 0,0-1 0,0 1 0,0-1 0,0 1 0,0-1 0,0 0 0,0 0 0,0 0 0,0 0 0,0 0 0,0 0 0,0 0 0,0-1 0,0 1 0,0-1 0,0 1 0,-1-1 0,1 0 0,0 0 0,0 0 0,-1 0 0,1 0 0,0 0 0,-1 0 0,2-2 0,7-6 0,-1 0 0,-1-1 0,1 0 0,10-18 0,1 0 0,0 0 0,-15 21 0,0 1 0,0-1 0,0 0 0,9-6 0,-14 12 0,0 1 0,1 0 0,-1 0 0,0-1 0,1 1 0,-1 0 0,1 0 0,-1 0 0,0 0 0,1-1 0,-1 1 0,1 0 0,-1 0 0,1 0 0,-1 0 0,1 0 0,-1 0 0,0 0 0,1 0 0,-1 0 0,1 0 0,-1 0 0,1 0 0,-1 1 0,1-1 0,-1 0 0,0 0 0,1 0 0,-1 1 0,0-1 0,1 0 0,-1 0 0,1 1 0,-1-1 0,0 0 0,0 1 0,1-1 0,-1 0 0,0 1 0,1-1 0,-1 0 0,0 1 0,0-1 0,0 1 0,11 25 0,-6-12 0,-2-9 7,0-1 0,0 0-1,1 0 1,-1 0 0,1 0-1,0 0 1,0-1-1,0 0 1,1 0 0,-1 0-1,1 0 1,0-1 0,-1 0-1,1 0 1,0 0 0,0 0-1,11 1 1,-13-2-48,-1-1-1,1 1 1,0-1 0,-1 0 0,1 0-1,0 0 1,0 0 0,-1-1 0,1 1-1,0-1 1,-1 1 0,1-1 0,-1 0-1,1 0 1,-1 0 0,1-1 0,-1 1-1,0 0 1,1-1 0,-1 0 0,0 1-1,0-1 1,0 0 0,0 0 0,-1 0-1,1 0 1,0 0 0,-1-1 0,0 1-1,1-1 1,-1 1 0,0 0 0,0-1-1,0 0 1,0-3 0,3-13-6785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3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24575,'0'-2'0,"1"0"0,-1 0 0,1-1 0,0 1 0,0 0 0,0 0 0,0 0 0,1 0 0,-1 0 0,0 0 0,1 0 0,-1 1 0,1-1 0,0 0 0,0 1 0,-1-1 0,1 1 0,0 0 0,0-1 0,0 1 0,1 0 0,-1 0 0,0 1 0,0-1 0,5-1 0,4-1 0,1 0 0,0 0 0,20-1 0,-28 3 0,0 1 0,0 0 0,0 0 0,0 0 0,0 0 0,0 1 0,0-1 0,0 1 0,-1 0 0,1 1 0,0-1 0,5 3 0,-7-2 0,0-1 0,1 1 0,-1 0 0,0 1 0,0-1 0,-1 0 0,1 0 0,0 1 0,-1-1 0,1 1 0,-1-1 0,0 1 0,0 0 0,0 0 0,0-1 0,-1 1 0,2 5 0,4 25-682,3 57-1,-8-70-6143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3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24575,'13'0'0,"0"0"0,0-1 0,0 0 0,0-1 0,0-1 0,16-5 0,-23 6 0,0-1 0,0 0 0,-1 0 0,1-1 0,-1 1 0,0-1 0,0 0 0,0-1 0,-1 1 0,0-1 0,0 0 0,0 0 0,0 0 0,-1-1 0,4-6 0,3-6 0,-5 9 0,0 0 0,0-1 0,-1 0 0,0 0 0,0 0 0,3-17 0,-10 48 0,2 0 0,1 0 0,3 30 0,-2-41 0,0 1 0,1 0 0,0-1 0,1 1 0,0-1 0,0 0 0,2 0 0,-1 0 0,1 0 0,9 12 0,-11-19 0,0 0 0,0 0 0,1 0 0,-1-1 0,1 1 0,0-1 0,0 0 0,0 0 0,0 0 0,0-1 0,0 1 0,0-1 0,1 0 0,-1 0 0,9 0 0,8 0 0,0 0 0,23-4 0,-12 2 0,-14 0 0,-1 0 0,1 0 0,-1-2 0,0 0 0,1-1 0,-2-1 0,22-9 0,-32 12 0,0-1 0,-1 0 0,0 0 0,1-1 0,-1 1 0,-1-1 0,1 0 0,0-1 0,-1 1 0,0-1 0,0 0 0,0 0 0,-1 0 0,0 0 0,1-1 0,-2 1 0,1-1 0,-1 0 0,0 0 0,0 1 0,-1-2 0,1 1 0,0-10 0,-1 2 0,-1 1 0,0 0 0,-1 0 0,-1 0 0,0 0 0,0 0 0,-5-13 0,6 23 0,0 1 0,0-1 0,0 0 0,0 0 0,0 1 0,-1-1 0,1 0 0,-1 1 0,0 0 0,1-1 0,-1 1 0,0 0 0,-1 0 0,1 0 0,0 0 0,0 0 0,-1 1 0,1-1 0,-1 1 0,0 0 0,1-1 0,-1 1 0,0 0 0,0 0 0,0 1 0,0-1 0,0 1 0,1-1 0,-1 1 0,0 0 0,0 0 0,0 0 0,0 1 0,0-1 0,0 1 0,-5 1 0,5-1 0,1 0 0,0 0 0,0 1 0,0-1 0,0 0 0,0 1 0,0-1 0,0 1 0,0 0 0,1-1 0,-1 1 0,0 0 0,1 0 0,0 0 0,-1 0 0,1 1 0,0-1 0,0 0 0,0 0 0,1 1 0,-1-1 0,0 0 0,1 1 0,0-1 0,-1 4 0,0 9 0,0 0 0,1 0 0,2 16 0,-1-10 0,-1-10 0,1-1 0,0 0 0,0 0 0,4 10 0,-4-16 0,0 0 0,1 0 0,0-1 0,0 1 0,0-1 0,0 1 0,1-1 0,-1 0 0,1 0 0,0 0 0,0 0 0,0 0 0,3 2 0,-1-1 0,0 0 0,0 0 0,0 0 0,1-1 0,-1 0 0,1 0 0,0 0 0,0-1 0,0 0 0,0 0 0,1 0 0,-1-1 0,0 0 0,1 0 0,-1-1 0,1 1 0,-1-1 0,0-1 0,1 1 0,-1-1 0,1-1 0,-1 1 0,10-4 0,-9 1 0,0 1 0,0-1 0,0 0 0,0 0 0,-1-1 0,0 0 0,0 0 0,0-1 0,5-6 0,43-60 0,-35 44 0,-8 12 0,-9 12 0,0-1 0,1 1 0,0 1 0,0-1 0,0 0 0,0 1 0,6-6 0,-8 9 0,0 0 0,-1-1 0,1 1 0,0 0 0,-1-1 0,1 1 0,0 0 0,-1 0 0,1 0 0,0 0 0,0-1 0,-1 1 0,1 0 0,0 0 0,0 1 0,-1-1 0,1 0 0,0 0 0,0 0 0,-1 0 0,2 1 0,0 0 0,-1 0 0,1 0 0,0 1 0,-1-1 0,1 0 0,-1 1 0,0-1 0,1 1 0,-1-1 0,0 1 0,2 2 0,1 5 0,-1-1 0,1 1 0,-1-1 0,-1 1 0,0 0 0,0 0 0,0 0 0,-1 12 0,0-12 0,0 0 0,0 1 0,1-1 0,0 0 0,1 0 0,7 17 0,-10-26 0,0 1 0,1 0 0,-1-1 0,0 1 0,1-1 0,-1 1 0,1 0 0,-1-1 0,1 1 0,-1-1 0,1 0 0,-1 1 0,1-1 0,0 1 0,-1-1 0,1 0 0,-1 1 0,1-1 0,0 0 0,0 0 0,-1 1 0,1-1 0,0 0 0,-1 0 0,1 0 0,0 0 0,-1 0 0,2 0 0,0-1 0,0 1 0,0-1 0,0 0 0,0 1 0,-1-1 0,1 0 0,0 0 0,0 0 0,-1-1 0,3-1 0,29-35 0,-25 28 0,-1 1 0,1-1 0,0 1 0,1 1 0,0 0 0,12-8 0,-18 13 0,0 1 0,1 0 0,0 0 0,-1 1 0,1-1 0,0 1 0,0-1 0,0 1 0,0 0 0,0 1 0,0-1 0,0 1 0,0 0 0,0 0 0,0 0 0,0 0 0,1 1 0,-1 0 0,0-1 0,-1 2 0,1-1 0,4 2 0,-5-2 0,0 1 0,0 0 0,0 0 0,0 0 0,-1 0 0,1 0 0,-1 0 0,1 1 0,-1-1 0,0 1 0,0 0 0,0-1 0,0 1 0,-1 0 0,1 0 0,1 6 0,1 3 0,-1 0 0,0 1 0,1 15 0,-3-17 0,1 0 0,0-1 0,6 18 0,-7-26-25,-1-1 0,1 1-1,0 0 1,0-1 0,-1 1 0,1-1-1,0 1 1,0-1 0,1 0-1,-1 1 1,0-1 0,0 0 0,1 0-1,-1 0 1,0 0 0,1 0-1,-1 0 1,1 0 0,-1 0 0,1-1-1,0 1 1,-1 0 0,1-1-1,0 0 1,0 1 0,-1-1 0,1 0-1,0 0 1,0 0 0,-1 0-1,1 0 1,0 0 0,0 0 0,-1-1-1,1 1 1,0-1 0,-1 1 0,1-1-1,0 0 1,-1 0 0,1 1-1,-1-1 1,1 0 0,-1 0 0,0-1-1,1 1 1,-1 0 0,0 0-1,0-1 1,0 1 0,0 0 0,0-1-1,2-2 1,2-12-6801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11:3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24575,'0'-7'0,"4"-2"0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4:49:27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1 174,'43'15,"19"-10,1-2,62-5,-19 0,1308 2,-1287-10,5 0,3134 12,-1807-3,-1424-1,38-6,34-2,562 11,-647-2,41-8,18 0,278 9,-349-1,-1 0,0 0,0-1,0-1,0 1,12-7,-10 5,-1 0,1 1,0 0,13-2,234 2,-134 5,-61-3,71-12,-63 7,122 5,-81 3,1201-2,-1286-1,40-7,-39 3,40 0,2236 3,-1097 4,2111-2,-3283-1,39-7,32-2,562 10,-658 0,-1-1,0-1,1 0,-1 0,0-1,11-5,-9 4,0 0,-1 1,2 0,11-2,234 2,-132 6,1403-3,-1518 0,1 0,0 1,19 5,-15-2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4:49:33.7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1,'2270'0,"-2251"0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4:49:34.5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2,'42'-1,"-1"0,-1 2,72 11,-80-8,-1-1,1-1,48-4,-43 0,74 6,-94-1,-1 0,19 8,-20-6,0 0,31 4,212-6,-133-6,1879 3,-1984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4:49:35.6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1 176,'629'0,"-594"-2,38-6,34-2,-36 10,10 0,94-11,-86 4,139 5,-108 4,-107-3,-1-1,1 0,0 0,-1-2,15-5,-12 4,0 1,32-5,210 5,-132 7,10-13,5 0,-4 12,146-4,-196-7,37-1,-30 11,-21 0,127-14,-122 6,-1 3,80 6,-35 0,142-2,-250-1,-1 0,0-1,1-1,-1 0,16-6,-14 4,1 0,-1 2,19-3,224 3,-132 5,2859-2,-2963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4:49:36.8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1,'33'0,"35"-1,102 13,-51-2,1-1,-47-1,0-4,81-6,-38 0,1879 2,-1968-2,40-6,-38 4,38-2,411 7,-451 0,41 8,-40-5,39 2,41 3,0 1,-86-10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4:49:40.9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2,'55'0,"12"-1,116 14,-113-6,1-3,81-6,-40 0,80 0,203 5,-286 5,59 3,-30-13,154 4,-194 7,31 1,373-11,-477 2,0 2,-1 1,28 7,-22-4,45 4,283-8,-183-5,1 0,181 4,-250 8,22 0,922-8,-513-4,202 2,-589 10,4 0,1363-11,-1482 2,37 8,36 0,2322-7,-1163-4,-622 2,-624-1,42-8,16-1,663 9,-364 3,-116-2,-254-1,1 0,-1-1,1 0,-1 0,0-1,12-5,-10 3,0 1,1 1,22-4,206 4,-124 5,4372-2,-4466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4:52:06.8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40,'2882'0,"-2872"0,0-2,0 1,-1-1,1-1,0 0,9-4,-8 2,1 1,-1 1,22-4,208 4,-125 5,1078-2,-1160 2,40 6,32 2,-51-10,-12-1,1 2,62 10,-72-7,64 1,-63-4,60 8,-63-5,1-2,62-3,-60 0,0 1,37 4,-63-2,-1 0,1 1,-1 0,9 4,31 9,-4-11,1-2,81-4,-34-2,1603 3,-1672-1,40-7,17-2,297 9,-180 2,-162-2,39-8,32 0,-35 9,-49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4:52:08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39,'96'1,"103"-3,-127-7,-46 5,42-2,1870 5,-914 3,-989-4,38-6,34-2,73 11,-195-1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4:52:09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21,'2802'0,"-2779"-1,40-7,18-2,534 9,-300 2,-293-1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24575,'3'-3'0,"0"-1"0,0 1 0,1 0 0,0 1 0,-1-1 0,1 1 0,0-1 0,0 1 0,8-3 0,-5 2 0,18-11 0,0 1 0,1 1 0,1 1 0,0 2 0,32-8 0,-21 3 0,-31 11 0,0 0 0,0 0 0,0 0 0,1 1 0,13-2 0,-19 3 0,-1 1 0,1 0 0,0 1 0,-1-1 0,1 0 0,0 0 0,-1 1 0,1-1 0,-1 1 0,1-1 0,-1 1 0,1 0 0,-1-1 0,1 1 0,-1 0 0,1 0 0,-1 0 0,0 0 0,0 1 0,1-1 0,-1 0 0,0 0 0,0 1 0,0-1 0,0 0 0,-1 1 0,1-1 0,0 1 0,-1-1 0,1 1 0,0 2 0,2 8 32,0 0-1,-1-1 0,1 17 1,2 14-1523,-2-24-5335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4:54:50.2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96,'6854'0,"-6840"-1,-1 0,0-1,0-1,-1 0,15-6,-12 4,1 0,29-4,197 6,-125 6,1004-3,-1099-1,41-8,18-1,281 10,-174 1,-165-2,41-8,16-1,599 9,-331 3,-326-3,41-8,18-1,300 11,-362-1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4:54:51.9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0,'21'1,"40"8,17 0,692-7,-377-4,1842 2,-2062 10,-7 0,1590-11,-1627 11,5 1,414-12,-535 2,0 0,0 1,-1 1,1 0,13 6,-11-4,0-1,0 0,17 1,225-2,-132-5,1403 2,-1506-1,41-8,18-1,1 10,-26 0,93-11,-101 6,89 2,-108 4,-7-1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4:54:57.4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9,'0'-4,"3"0,4 3,5 5,3 2,-1 4,3-1,0 2,0-1,-4 4,0 0,1 1,4 0,3-1,-2 0,-2-3,-3 3,-1 0,4 1,2-3,-2 0,-1-2,1 1,3-2,-1 4,-2 0,1-2,-3 0,-1-1,-3-4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4:54:58.0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225 0,'0'3,"3"2,1 2,0 4,3 6,-1 4,0 1,5-2,0-3,-1 4,-3 0,1-2,0-2,-3-1,-1 4,1-1,0-1,0-1,-9-2,-6-5,-4-3,-4-3,-5-3,-2 0,1-2,0 0,-2 0,0 1,2-1,1 1,-2 0,1 0,0 0,5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0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 24575,'0'0'0,"0"0"0,0 0 0,0-1 0,0 1 0,0 0 0,0-1 0,0 1 0,0 0 0,0 0 0,0-1 0,0 1 0,0 0 0,0-1 0,0 1 0,0 0 0,0 0 0,0-1 0,-1 1 0,1 0 0,0 0 0,0-1 0,0 1 0,0 0 0,-1 0 0,1-1 0,0 1 0,0 0 0,-1 0 0,1 0 0,0 0 0,0-1 0,-1 1 0,1 0 0,0 0 0,0 0 0,-1 0 0,1 0 0,0 0 0,-1 0 0,1 0 0,-14 6 0,-10 15 0,18-15 0,1 0 0,0 1 0,0 0 0,0 0 0,1 0 0,0 0 0,-4 12 0,7-17 0,1 0 0,-1 0 0,1 0 0,0 1 0,-1-1 0,1 0 0,0 0 0,1 0 0,-1 1 0,0-1 0,0 0 0,1 0 0,0 0 0,-1 0 0,1 0 0,0 0 0,0 0 0,0 0 0,0 0 0,0 0 0,1 0 0,-1 0 0,0-1 0,1 1 0,-1 0 0,1-1 0,0 0 0,0 1 0,-1-1 0,1 0 0,0 0 0,3 1 0,14 9 0,0-2 0,1 0 0,0-2 0,1 0 0,0-1 0,0-1 0,0-1 0,0 0 0,1-2 0,38-1 0,-26-1-103,-12 1-213,-1-1 1,1-2-1,39-6 1,-45 3-6511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0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91 24575,'-19'0'0,"5"0"0,0 0 0,0 0 0,0 2 0,-21 3 0,31-3 0,0-1 0,0 0 0,1 1 0,-1 0 0,0 0 0,0 0 0,1 0 0,-1 1 0,1 0 0,0-1 0,0 1 0,0 0 0,0 0 0,0 1 0,1-1 0,-1 1 0,1-1 0,0 1 0,-2 4 0,1-1 0,0-1 0,1 1 0,0 0 0,0 0 0,1 0 0,-1 0 0,1 0 0,1 0 0,0 0 0,0 0 0,0 0 0,3 13 0,-3-16 0,2-1 0,-1 1 0,0-1 0,1 0 0,-1 0 0,1 0 0,0 0 0,0 0 0,0 0 0,1 0 0,-1 0 0,1-1 0,-1 1 0,1-1 0,0 0 0,0 0 0,0 0 0,0 0 0,0-1 0,0 1 0,1-1 0,-1 1 0,0-1 0,1 0 0,-1-1 0,1 1 0,3 0 0,2 0 0,0 0 0,0 0 0,1-1 0,-1 0 0,0-1 0,0 1 0,0-2 0,0 0 0,0 0 0,0 0 0,0-1 0,-1 0 0,1-1 0,-1 0 0,0-1 0,0 1 0,0-1 0,-1-1 0,0 1 0,0-2 0,0 1 0,0 0 0,8-13 0,-7 9 0,0-1 0,-1-1 0,0 1 0,-1-1 0,0 0 0,5-16 0,-10 23-39,0 1 0,0 0 0,0-1 0,0 1 0,0-1 0,-1 1 0,0-1 0,0 1 0,0-1 0,-1 1 0,1-1 0,-1 1 0,0-1 0,-1 1 0,1 0 0,-1-1 0,1 1 0,-1 0 0,-1 0 0,1 0 0,0 0 0,-1 1 0,0-1 0,0 1 0,0-1 0,0 1 0,-1 0 0,1 0 0,-1 1 0,1-1 0,-1 1 0,0 0 0,0 0 0,-7-3 0,-6-2-6787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0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24575,'0'3'0,"0"5"0,-3 1 0,-1 1 0,-7 0 0,0 5 0,-3-1 0,1 1 0,1-3 0,-2-2 0,1-1 0,-3-1 0,1 1 0,0 0 0,2 3 0,4 4 0,3-1-8191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0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1 503 24575,'14'-1'0,"1"0"0,0-1 0,-1-1 0,0 0 0,22-8 0,68-33 0,-90 38 0,-5 1 0,-1 0 0,1-1 0,-1 0 0,10-9 0,22-16 0,-30 25 0,0-1 0,-1 0 0,0-1 0,0 0 0,-1 0 0,0-1 0,0 0 0,-1-1 0,0 0 0,0 0 0,-1 0 0,-1-1 0,7-17 0,-9 17 0,0-1 0,-1 0 0,-1 0 0,1-15 0,-2 22 0,0 0 0,0 0 0,-1 0 0,1 1 0,-1-1 0,0 0 0,-1 0 0,1 1 0,-1-1 0,0 0 0,0 1 0,0 0 0,-3-5 0,4 8 0,0-1 0,0 1 0,-1 0 0,1 0 0,0 0 0,-1 0 0,1 0 0,0 0 0,-1 0 0,1 0 0,-1 0 0,1 1 0,-1-1 0,0 1 0,1-1 0,-1 1 0,1 0 0,-1-1 0,0 1 0,1 0 0,-1 0 0,0 0 0,0 0 0,1 1 0,-1-1 0,1 0 0,-1 1 0,0-1 0,1 1 0,-1-1 0,1 1 0,-1 0 0,1 0 0,-1 0 0,1 0 0,0 0 0,-1 0 0,1 0 0,0 0 0,-2 3 0,-1 0 0,0 0 0,0 0 0,1 0 0,-1 1 0,1 0 0,1 0 0,-1 0 0,0 0 0,1 0 0,0 0 0,-1 8 0,-1 23 0,2 0 0,4 70 0,1-22 0,-4-53 0,0-19 0,1 1 0,0-1 0,1 1 0,3 18 0,-4-30 0,0-1 0,0 0 0,0 1 0,0-1 0,0 1 0,0-1 0,0 1 0,0-1 0,0 0 0,0 1 0,0-1 0,0 1 0,0-1 0,0 0 0,1 1 0,-1-1 0,0 1 0,0-1 0,0 0 0,1 1 0,-1-1 0,0 0 0,0 1 0,1-1 0,-1 0 0,0 1 0,1-1 0,-1 0 0,0 0 0,1 0 0,-1 1 0,1-1 0,-1 0 0,0 0 0,1 0 0,-1 0 0,1 0 0,-1 1 0,0-1 0,1 0 0,-1 0 0,1 0 0,-1 0 0,1 0 0,-1 0 0,0-1 0,1 1 0,-1 0 0,1 0 0,-1 0 0,0 0 0,1 0 0,-1-1 0,1 1 0,-1 0 0,0 0 0,1-1 0,-1 1 0,0 0 0,1 0 0,-1-1 0,0 1 0,0 0 0,1-1 0,-1 1 0,0-1 0,0 1 0,0 0 0,1-1 0,17-34 0,-14 28 0,-2 3 0,1 0 0,0 1 0,0-1 0,0 1 0,0-1 0,0 1 0,0 0 0,1 0 0,0 1 0,0-1 0,-1 1 0,1 0 0,0 0 0,1 0 0,-1 0 0,8-1 0,1 0 0,0 1 0,0 0 0,0 1 0,18 0 0,-31 1 0,0 0 0,1 0 0,-1 0 0,0 0 0,0 0 0,0 0 0,0 0 0,1 0 0,-1 0 0,0 0 0,0 0 0,0 0 0,1 0 0,-1 0 0,0 0 0,0 0 0,0 0 0,0 0 0,1 0 0,-1 0 0,0 0 0,0 0 0,0 0 0,0 1 0,1-1 0,-1 0 0,0 0 0,0 0 0,0 0 0,0 0 0,0 0 0,0 1 0,1-1 0,-1 0 0,0 0 0,0 0 0,0 0 0,0 1 0,0-1 0,0 0 0,0 0 0,0 0 0,0 1 0,0-1 0,0 0 0,0 0 0,0 0 0,0 0 0,0 1 0,0-1 0,0 0 0,0 0 0,0 0 0,0 1 0,0-1 0,0 0 0,0 0 0,0 0 0,0 0 0,-1 0 0,1 1 0,0-1 0,0 0 0,0 0 0,0 0 0,0 0 0,-1 1 0,-14 14 0,0 1 0,14-14 0,0-1 0,0 1 0,0-1 0,1 1 0,-1-1 0,0 1 0,1 0 0,-1 0 0,1-1 0,0 1 0,-1 0 0,1 0 0,0 0 0,0-1 0,0 1 0,0 0 0,1 0 0,-1-1 0,1 3 0,0-2 0,0-1 0,-1 0 0,1 1 0,0-1 0,0 0 0,0 0 0,0 0 0,1 0 0,-1 0 0,0 0 0,0 0 0,1 0 0,-1-1 0,0 1 0,1 0 0,-1-1 0,0 1 0,3 0 0,0 0 0,1 0 0,-1-1 0,1 1 0,0-1 0,-1 0 0,1 0 0,-1-1 0,1 1 0,-1-1 0,1 0 0,-1 0 0,1 0 0,-1-1 0,5-2 0,18-12 0,-2-1 0,0-1 0,-1-2 0,-1 0 0,30-34 0,-42 42 0,-4 5 0,1 0 0,-2 0 0,1-1 0,-1 0 0,0 0 0,-1-1 0,0 0 0,0 1 0,-1-2 0,4-13 0,0-15 0,-2 0 0,-1 0 0,-3-1 0,-2-56 0,-2 272 0,4 100 0,-2-274 0,1 0 0,-1 1 0,1-1 0,0 0 0,-1 0 0,1 1 0,1-1 0,-1 0 0,0 0 0,1 0 0,0 0 0,-1 0 0,1-1 0,0 1 0,0 0 0,3 2 0,-3-4 0,-1 0 0,1-1 0,-1 1 0,1 0 0,-1-1 0,1 1 0,-1-1 0,1 1 0,0-1 0,-1 0 0,1 0 0,-1 0 0,1 0 0,0 0 0,-1 0 0,1 0 0,0 0 0,-1 0 0,1-1 0,-1 1 0,1-1 0,-1 1 0,1-1 0,-1 0 0,1 0 0,-1 0 0,1 1 0,-1-1 0,0 0 0,0-1 0,1 1 0,-1 0 0,0 0 0,1-2 0,37-44 0,-33 39 0,-1 1 0,1-1 0,1 1 0,-1 0 0,1 0 0,1 1 0,-1 0 0,1 0 0,0 1 0,10-6 0,-8 7 0,1-1 0,0 2 0,0-1 0,0 2 0,0-1 0,19 0 0,-28 3 0,1-1 0,0 1 0,-1 1 0,1-1 0,0 0 0,-1 1 0,1-1 0,0 1 0,-1 0 0,1 0 0,-1 0 0,0 0 0,1 0 0,-1 0 0,0 1 0,1-1 0,-1 1 0,0 0 0,0 0 0,0 0 0,-1 0 0,1 0 0,0 0 0,-1 0 0,1 0 0,-1 1 0,0-1 0,0 0 0,0 1 0,0-1 0,0 1 0,0 0 0,0 3 0,1 10 0,0 0 0,-1 0 0,-2 19 0,0-21 0,1 0 0,0-1 0,1 1 0,1 0 0,4 16 0,-6-28 0,1 0 0,0 0 0,0 0 0,0 0 0,0 0 0,0 0 0,1 0 0,-1 0 0,1 0 0,-1 0 0,1-1 0,-1 1 0,1-1 0,0 1 0,0-1 0,0 0 0,0 1 0,0-1 0,0 0 0,0 0 0,0-1 0,1 1 0,-1 0 0,0-1 0,0 1 0,1-1 0,-1 0 0,0 0 0,1 0 0,-1 0 0,0 0 0,1 0 0,-1-1 0,0 1 0,4-2 0,0 1 0,0-1 0,0 0 0,1 0 0,-1-1 0,0 1 0,-1-1 0,1-1 0,-1 1 0,1-1 0,-1 0 0,7-7 0,-5 2 0,0-1 0,-1 1 0,0-1 0,0-1 0,-1 1 0,-1-1 0,6-17 0,-4 6 0,-1 0 0,-1 0 0,1-23 0,-5 41 0,0 1 0,0-1 0,0 0 0,0 1 0,-1-1 0,1 1 0,-1-1 0,0 0 0,0 1 0,0 0 0,-1-1 0,1 1 0,-1 0 0,-2-4 0,3 5 0,-1 1 0,1 0 0,0 0 0,0 0 0,-1 0 0,1 0 0,0 1 0,-1-1 0,1 0 0,-1 1 0,1-1 0,-1 1 0,1-1 0,-1 1 0,1 0 0,-1-1 0,0 1 0,1 0 0,-1 0 0,1 0 0,-1 0 0,0 1 0,1-1 0,-1 0 0,1 1 0,-1-1 0,1 1 0,-1-1 0,1 1 0,-1 0 0,1 0 0,0-1 0,-1 1 0,1 0 0,-2 2 0,-5 4 0,0 1 0,1 0 0,-1 0 0,2 1 0,-1 0 0,1 0 0,1 1 0,-1-1 0,-5 16 0,8-15 0,-1 1 0,1 1 0,1-1 0,0 0 0,0 1 0,1-1 0,0 1 0,1-1 0,1 1 0,0-1 0,0 1 0,1-1 0,5 16 0,-6-25 0,0 0 0,0 1 0,0-1 0,1 0 0,-1 0 0,1 0 0,-1 0 0,1 0 0,0-1 0,-1 1 0,1 0 0,0-1 0,0 0 0,0 1 0,0-1 0,1 0 0,-1 0 0,0 0 0,0 0 0,1 0 0,-1-1 0,0 1 0,1-1 0,-1 1 0,1-1 0,-1 0 0,1 0 0,-1 0 0,0 0 0,1-1 0,-1 1 0,4-1 0,-1 0 0,0-1 0,0 1 0,0-1 0,0 0 0,-1 0 0,1 0 0,0-1 0,-1 0 0,0 0 0,0 0 0,0 0 0,0 0 0,0-1 0,5-6 0,-3-1 0,0-1 0,0 0 0,-1 0 0,0 0 0,-1-1 0,0 1 0,-1-1 0,-1 0 0,0 0 0,0-23 0,-3 50 0,-3 79 0,4-84 0,1-1 0,-1 1 0,1 0 0,1-1 0,0 0 0,0 1 0,1-1 0,5 12 0,-8-19 0,1 1 0,0-1 0,0 1 0,0-1 0,-1 1 0,2-1 0,-1 0 0,0 1 0,0-1 0,0 0 0,0 0 0,1 0 0,-1 0 0,1 0 0,-1 0 0,1 0 0,-1 0 0,1-1 0,-1 1 0,1 0 0,0-1 0,-1 0 0,1 1 0,0-1 0,-1 0 0,1 0 0,0 0 0,-1 0 0,1 0 0,0 0 0,0 0 0,-1-1 0,1 1 0,-1-1 0,1 1 0,0-1 0,-1 1 0,1-1 0,-1 0 0,3-2 0,1 0 0,0 0 0,-1-1 0,0 0 0,0 0 0,0 0 0,0-1 0,-1 1 0,1-1 0,-1 0 0,5-10 0,1-23-1365,-7 18-5461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24575,'4'0'0,"0"1"0,0 0 0,0 0 0,0 0 0,-1 0 0,1 1 0,0 0 0,-1-1 0,1 1 0,-1 0 0,0 1 0,6 4 0,40 41 0,-31-29 0,-15-17 0,-1 1 0,1 0 0,-1 0 0,1 0 0,-1 0 0,0 0 0,0 0 0,-1 0 0,1 1 0,-1-1 0,0 1 0,1-1 0,-1 1 0,-1 0 0,1-1 0,0 5 0,-1-6 0,-1-1 0,1 1 0,0 0 0,-1 0 0,0 0 0,1 0 0,-1-1 0,0 1 0,0 0 0,0-1 0,0 1 0,0 0 0,0-1 0,0 1 0,0-1 0,-1 0 0,1 1 0,-1-1 0,1 0 0,-1 0 0,1 0 0,-1 0 0,0 0 0,0 0 0,1-1 0,-1 1 0,0 0 0,0-1 0,0 0 0,0 1 0,1-1 0,-3 0 0,-42 4-1365,23-5-5461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0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24575,'0'-2'0,"0"0"0,0-1 0,0 1 0,1 0 0,-1-1 0,0 1 0,1 0 0,0 0 0,-1-1 0,1 1 0,0 0 0,0 0 0,3-4 0,-4 6 0,0 0 0,1-1 0,-1 1 0,0 0 0,1 0 0,-1-1 0,0 1 0,1 0 0,-1 0 0,1 0 0,-1 0 0,0-1 0,1 1 0,-1 0 0,1 0 0,-1 0 0,1 0 0,-1 0 0,0 0 0,1 0 0,-1 0 0,1 0 0,-1 0 0,1 1 0,-1-1 0,1 0 0,15 15 0,-9-2 0,-2 0 0,1 1 0,-1-1 0,-1 1 0,-1 0 0,0 0 0,-1 0 0,2 24 0,-3 56 0,1-100 0,1-1 0,0 1 0,0 0 0,1 0 0,-1 0 0,1 0 0,0 1 0,10-10 0,-9 9 0,0 0 0,1 1 0,0 0 0,0 0 0,0 1 0,0-1 0,0 2 0,1-1 0,0 0 0,0 1 0,0 1 0,0-1 0,0 1 0,1 0 0,-1 1 0,1-1 0,-1 2 0,1-1 0,-1 1 0,1 0 0,8 1 0,-13 0 0,-1-1 0,1 0 0,-1 1 0,0 0 0,1-1 0,-1 1 0,1 0 0,-1 1 0,0-1 0,0 0 0,1 0 0,-1 1 0,0 0 0,0-1 0,-1 1 0,1 0 0,0 0 0,-1 0 0,1 0 0,-1 0 0,1 0 0,-1 0 0,0 0 0,0 1 0,0-1 0,0 1 0,0-1 0,-1 1 0,1-1 0,0 4 0,1 9 0,-1 1 0,-1-1 0,0 0 0,-2 17 0,0-9 0,2-11 0,-1-2 0,1-1 0,0 1 0,0-1 0,4 18 0,-4-25 0,1 1 0,0-1 0,0 0 0,-1 0 0,1 0 0,0 0 0,1 0 0,-1 0 0,0 0 0,1 0 0,-1-1 0,1 1 0,-1 0 0,1-1 0,0 1 0,0-1 0,-1 0 0,1 1 0,0-1 0,0 0 0,0 0 0,1 0 0,-1-1 0,0 1 0,3 0 0,4 1 0,1-1 0,-1 0 0,0 0 0,0-1 0,0-1 0,0 1 0,0-1 0,0-1 0,0 0 0,15-5 0,-1-2 0,0-1 0,35-23 0,-54 30-227,1 0-1,-1 0 1,0-1-1,1 1 1,5-8-1,2-5-6598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24575,'24'33'0,"-13"-11"0,-2 0 0,0 0 0,7 31 0,-8-23 0,-7-30 0,-1 0 0,0-1 0,0 1 0,0 0 0,0 0 0,0 0 0,0-1 0,0 1 0,1 0 0,-1 0 0,0 0 0,0 0 0,0-1 0,0 1 0,0 0 0,1 0 0,-1 0 0,0 0 0,0 0 0,0 0 0,1 0 0,-1 0 0,0 0 0,0 0 0,1-1 0,-1 1 0,0 0 0,0 0 0,0 0 0,1 0 0,-1 0 0,0 1 0,0-1 0,0 0 0,1 0 0,-1 0 0,0 0 0,0 0 0,0 0 0,1 0 0,-1 0 0,0 0 0,0 0 0,0 1 0,0-1 0,1 0 0,-1 0 0,0 0 0,0 0 0,0 1 0,0-1 0,0 0 0,1 0 0,-1 0 0,0 0 0,0 1 0,0-1 0,0 0 0,0 0 0,0 0 0,0 1 0,0-1 0,0 0 0,0 1 0,10-26 0,-5 12 0,7-11 0,-8 14 0,1 1 0,0-1 0,0 1 0,1 1 0,12-15 0,-17 21 0,0 1 0,1 0 0,-1-1 0,1 1 0,0 0 0,0 0 0,-1 0 0,1 0 0,0 1 0,0-1 0,0 0 0,0 1 0,0-1 0,0 1 0,0 0 0,0-1 0,0 1 0,0 0 0,0 0 0,0 1 0,0-1 0,0 0 0,0 1 0,-1-1 0,1 1 0,0-1 0,0 1 0,0 0 0,0 0 0,-1 0 0,1 0 0,0 0 0,-1 0 0,1 1 0,2 2 0,-1-1 0,0 0 0,0 1 0,0 0 0,-1-1 0,1 1 0,-1 0 0,0 0 0,0 1 0,-1-1 0,1 0 0,-1 1 0,0-1 0,1 5 0,7 24 0,-8-33 0,-1 0 0,0 0 0,0 0 0,0 1 0,0-1 0,1 0 0,-1 0 0,0 0 0,0 0 0,0 1 0,1-1 0,-1 0 0,0 0 0,0 0 0,1 0 0,-1 0 0,0 0 0,0 0 0,1 0 0,-1 0 0,0 0 0,1 0 0,-1 0 0,0 0 0,0 0 0,1 0 0,-1 0 0,0 0 0,0 0 0,1 0 0,-1 0 0,0 0 0,0 0 0,1 0 0,-1-1 0,0 1 0,0 0 0,0 0 0,1 0 0,-1 0 0,0-1 0,0 1 0,0 0 0,1 0 0,-1 0 0,0-1 0,0 1 0,0 0 0,0 0 0,0-1 0,0 1 0,0 0 0,1-1 0,11-18 0,-8 13 0,17-28 0,-16 24 0,1 0 0,1 0 0,0 0 0,0 1 0,14-14 0,-18 21 0,-1 0 0,1 0 0,-1 0 0,1 1 0,0 0 0,-1-1 0,1 1 0,0 0 0,0 0 0,0 0 0,0 1 0,0-1 0,0 1 0,0-1 0,0 1 0,0 0 0,0 0 0,0 1 0,0-1 0,0 1 0,0-1 0,0 1 0,0 0 0,0 0 0,0 0 0,-1 1 0,4 1 0,-2-1 0,-1 0 0,0 1 0,0-1 0,0 1 0,0 0 0,0 0 0,-1 0 0,1 0 0,-1 0 0,0 1 0,2 3 0,20 46 0,-16-34 0,0 4-89,-7-19 14,0 1 0,0-1 0,1 0 0,-1 0 0,1 0 0,0 0 0,0-1 0,0 1 0,1 0 0,-1-1-1,1 0 1,0 1 0,0-1 0,0 0 0,0-1 0,6 5 0,6-1-6751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0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24575,'-1'3'0,"0"0"0,0 0 0,-1 0 0,1-1 0,0 1 0,-1 0 0,0-1 0,0 1 0,-3 2 0,-6 13 0,-42 102 0,51-115 0,0-1 0,1 1 0,-1 0 0,1-1 0,0 1 0,1 0 0,-1 0 0,1 0 0,0 0 0,0 0 0,1 0 0,-1 0 0,3 7 0,-2-10 0,0 1 0,0-1 0,0 1 0,1-1 0,-1 1 0,1-1 0,0 0 0,-1 0 0,1 1 0,0-1 0,0-1 0,1 1 0,-1 0 0,0 0 0,0-1 0,1 1 0,-1-1 0,1 0 0,0 0 0,-1 0 0,1 0 0,0 0 0,-1-1 0,5 1 0,4 1 0,-1-1 0,1 0 0,0-1 0,-1-1 0,1 1 0,-1-1 0,1-1 0,-1 0 0,1-1 0,-1 0 0,0 0 0,0-1 0,-1-1 0,1 1 0,9-7 0,-12 6 0,0 0 0,-1 0 0,1-1 0,-1 0 0,-1 0 0,1 0 0,-1-1 0,0 0 0,0 0 0,-1 0 0,0 0 0,0-1 0,-1 0 0,0 0 0,0 0 0,-1 0 0,0 0 0,0 0 0,0-12 0,-1 14 0,0 1 0,-1-1 0,0 1 0,0-1 0,0 1 0,-1-1 0,1 1 0,-2-1 0,1 1 0,0 0 0,-1 0 0,0-1 0,0 1 0,-1 0 0,1 1 0,-6-9 0,8 13 0,-1 0 0,1 0 0,0-1 0,0 1 0,-1 0 0,1 0 0,0 0 0,0-1 0,-1 1 0,1 0 0,0 0 0,-1 0 0,1 0 0,0 0 0,0 0 0,-1 0 0,1 0 0,0-1 0,-1 1 0,1 0 0,0 0 0,-1 0 0,1 1 0,0-1 0,-1 0 0,1 0 0,0 0 0,-1 0 0,1 0 0,0 0 0,0 0 0,-1 0 0,1 1 0,-1-1 0,-7 12 0,-2 16 0,6-2 0,1 0 0,1 1 0,2-1 0,3 33 0,-3-56 0,0-1 0,1 0 0,-1 0 0,1 0 0,-1 0 0,1 0 0,0 0 0,0 0 0,0 0 0,0 0 0,0 0 0,0 0 0,1-1 0,-1 1 0,1 0 0,-1-1 0,1 1 0,-1-1 0,1 0 0,0 1 0,0-1 0,0 0 0,0 0 0,0 0 0,0 0 0,0-1 0,0 1 0,0-1 0,0 1 0,4 0 0,7 0 0,-1 0 0,1-1 0,0 0 0,16-3 0,-2 1 0,0 2-115,-18 0 11,0 1 0,1-1 0,-1-1 0,0 0-1,0 0 1,0-1 0,1 0 0,-2 0 0,1-1-1,0 0 1,11-7 0,-7 0-6722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0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24575,'0'8'0,"1"0"0,1 0 0,-1-1 0,4 10 0,4 22 0,-8 17 0,-2-42 0,1 0 0,1 0 0,4 25 0,-5-39 0,0 0 0,0 0 0,0 1 0,0-1 0,0 0 0,0 0 0,0 0 0,0 0 0,0 0 0,0 0 0,0 1 0,1-1 0,-1 0 0,0 0 0,0 0 0,0 0 0,0 0 0,0 0 0,0 0 0,1 0 0,-1 0 0,0 0 0,0 1 0,0-1 0,0 0 0,0 0 0,1 0 0,-1 0 0,0 0 0,0 0 0,0 0 0,0 0 0,0 0 0,1 0 0,-1 0 0,0 0 0,0-1 0,0 1 0,0 0 0,0 0 0,1 0 0,-1 0 0,0 0 0,0 0 0,0 0 0,0 0 0,0 0 0,0 0 0,0 0 0,1-1 0,-1 1 0,0 0 0,0 0 0,0 0 0,0 0 0,0 0 0,0 0 0,0-1 0,0 1 0,12-16 0,14-28 0,-22 37 0,1-3 0,0 2 0,1-1 0,0 1 0,0 0 0,0 0 0,10-9 0,-14 16 0,0-1 0,0 1 0,-1 0 0,1 0 0,0 0 0,0 0 0,0 0 0,0 0 0,1 0 0,-1 1 0,0-1 0,0 1 0,0-1 0,1 1 0,-1 0 0,0 0 0,0 0 0,0 0 0,1 1 0,-1-1 0,0 0 0,0 1 0,0 0 0,0-1 0,1 1 0,-1 0 0,0 0 0,0 0 0,-1 0 0,1 1 0,0-1 0,0 0 0,-1 1 0,1-1 0,2 3 0,0 1 0,0 1 0,-1-1 0,1 0 0,-1 1 0,0 0 0,-1 0 0,1 0 0,-1 0 0,0 0 0,-1 0 0,1 1 0,-1-1 0,0 7 0,0-4 0,0-1 0,1 1 0,0-1 0,1 0 0,6 15 0,-7-20 0,0 0 0,0-1 0,0 1 0,0 0 0,0-1 0,1 0 0,-1 0 0,1 0 0,-1 0 0,1 0 0,0 0 0,0 0 0,0-1 0,0 0 0,0 0 0,0 1 0,0-2 0,0 1 0,6 1 0,3-2-91,-1 0 0,1-1 0,-1 0 0,0-1 0,0 0 0,0-1 0,0 0 0,0 0 0,0-2 0,-1 1 0,0-1 0,0-1 0,0 1 0,14-13 0,-10 6-6735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0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24575,'-1'4'0,"0"-1"0,0 1 0,-1 0 0,1-1 0,-1 1 0,0-1 0,0 0 0,0 1 0,-1-1 0,1 0 0,-4 3 0,-11 18 0,14-17 0,0-1 0,1 0 0,0 1 0,0 0 0,1-1 0,0 1 0,0 0 0,1 0 0,-1 0 0,2-1 0,-1 1 0,1 0 0,0 0 0,0-1 0,3 9 0,-4-13 0,1 1 0,0 0 0,0-1 0,1 1 0,-1-1 0,1 1 0,-1-1 0,1 0 0,-1 1 0,1-1 0,0 0 0,0 0 0,0 0 0,1-1 0,-1 1 0,0 0 0,1-1 0,-1 0 0,1 1 0,-1-1 0,1 0 0,-1 0 0,1 0 0,0-1 0,0 1 0,-1-1 0,1 1 0,0-1 0,0 0 0,0 0 0,-1 0 0,1-1 0,0 1 0,0-1 0,0 1 0,-1-1 0,1 0 0,3-1 0,2-1 0,1-1 0,0 0 0,-1 0 0,0-1 0,0 0 0,0 0 0,0-1 0,-1 0 0,0 0 0,9-12 0,-12 13 0,0 0 0,0 0 0,0 0 0,-1-1 0,0 1 0,-1-1 0,1 0 0,-1 0 0,0 0 0,0 0 0,-1 0 0,0 0 0,0-1 0,0 1 0,-1 0 0,0-8 0,-3 7 0,-2 14 0,-2 14 0,-19 150 0,8-26 0,13-118 0,0 0 0,-2 0 0,-1-1 0,-1 0 0,-13 26 0,-12 34 0,34-85 0,-23 55 0,21-52 0,0-1 0,1 0 0,-2-1 0,1 1 0,0 0 0,0-1 0,-1 1 0,0-1 0,1 0 0,-1 1 0,0-1 0,0-1 0,0 1 0,-6 2 0,8-3 0,0-1 0,0 0 0,1 0 0,-1 1 0,0-1 0,0 0 0,0 0 0,0 0 0,1 0 0,-1 0 0,0 0 0,0 0 0,0-1 0,0 1 0,1 0 0,-1 0 0,0 0 0,0-1 0,1 1 0,-1-1 0,0 1 0,0 0 0,1-1 0,-1 1 0,-1-2 0,1 0 0,0 1 0,0-1 0,-1 0 0,1 0 0,0 0 0,1 0 0,-1 0 0,0 0 0,-1-4 0,-2-49 0,4 51 0,-1-5 0,1 0 0,0 0 0,0 0 0,1-1 0,0 1 0,1 0 0,0 1 0,1-1 0,0 0 0,0 0 0,0 1 0,1 0 0,1 0 0,-1 0 0,1 0 0,1 1 0,-1 0 0,12-11 0,60-51-1365,-63 57-5461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0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24575,'1'6'0,"0"1"0,1 0 0,-1-1 0,1 1 0,1-1 0,-1 0 0,1 0 0,0 0 0,0 0 0,1 0 0,0 0 0,0-1 0,0 0 0,1 0 0,0 0 0,0 0 0,0-1 0,0 0 0,1 0 0,-1 0 0,1-1 0,0 1 0,0-2 0,10 5 0,30 1 0,0-1 0,0-3 0,1-1 0,51-4 0,-95 1-57,0 0 0,0 0 1,0-1-1,0 1 0,0-1 0,0 1 0,0-1 0,0 0 0,0 0 0,-1 0 0,1-1 1,0 1-1,-1-1 0,1 1 0,-1-1 0,0 0 0,1 0 0,-1 0 0,0 0 1,0 0-1,0 0 0,-1-1 0,3-2 0,2-10-6769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0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24575,'-4'0'0,"-1"1"0,1-1 0,-1 1 0,0 0 0,1 0 0,-1 0 0,1 0 0,0 1 0,-1 0 0,1 0 0,0 0 0,0 0 0,0 1 0,0-1 0,1 1 0,-1 0 0,-3 5 0,-3 3 0,1 1 0,0 0 0,-13 27 0,2-4 0,16-29 0,1 1 0,0 0 0,0 1 0,1-1 0,0 0 0,0 1 0,1-1 0,0 1 0,0 0 0,0-1 0,1 1 0,1 0 0,-1 0 0,1-1 0,2 9 0,-2-13 0,-1-1 0,1 1 0,0 0 0,0 0 0,0-1 0,0 1 0,0 0 0,1-1 0,-1 1 0,1-1 0,0 0 0,0 1 0,-1-1 0,2 0 0,-1 0 0,0 0 0,0 0 0,0-1 0,1 1 0,-1-1 0,1 1 0,0-1 0,-1 0 0,1 0 0,0 0 0,-1 0 0,1-1 0,0 1 0,0-1 0,0 1 0,0-1 0,0 0 0,0 0 0,0 0 0,-1-1 0,1 1 0,0-1 0,0 0 0,0 1 0,-1-1 0,5-2 0,0 0 0,0-1 0,0 0 0,0 0 0,0 0 0,-1-1 0,1 1 0,-1-2 0,-1 1 0,1-1 0,-1 0 0,0 0 0,0 0 0,0-1 0,-1 0 0,5-11 0,-3 7 0,-1-1 0,-1 1 0,0-1 0,0 0 0,-2 0 0,1 0 0,0-21 0,-4 65-77,0-15-245,1 1 0,0-1 0,5 27 0,-1-28-6504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0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24575,'-5'0'0,"0"1"0,0 0 0,0-1 0,0 2 0,0-1 0,1 0 0,-1 1 0,0 0 0,1 0 0,-1 1 0,1-1 0,0 1 0,0 0 0,0 0 0,0 0 0,-4 5 0,-4 5 0,0 1 0,1 1 0,-10 16 0,12-17 0,5-8 0,1-1 0,0 1 0,0 0 0,1 0 0,-1 0 0,1 0 0,1 0 0,-1 1 0,1-1 0,0 1 0,1-1 0,0 0 0,0 12 0,1-15 0,-1 0 0,1 0 0,-1 0 0,1 0 0,0 0 0,0 0 0,0 0 0,1 0 0,-1-1 0,1 1 0,-1 0 0,1-1 0,0 1 0,0-1 0,0 0 0,1 1 0,-1-1 0,0 0 0,1 0 0,-1-1 0,1 1 0,0-1 0,-1 1 0,1-1 0,0 0 0,0 0 0,0 0 0,0 0 0,5 1 0,0-2 0,-1 1 0,1-1 0,0 0 0,-1-1 0,1 0 0,0 0 0,-1-1 0,1 1 0,6-4 0,67-30 0,-67 28 0,18-14-1365,-18 12-5461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0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24575,'0'4'0,"0"3"0,4 2 0,0 2 0,0 2 0,-1 6 0,0 2 0,-2 2 0,0-1 0,-1 3 0,0 1 0,0-2 0,0-1 0,3-4 0,1 0 0,0-2-8191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24575,'3'0'0,"7"0"0,6 0 0,3 0 0,2 0 0,3 0 0,2 0 0,-1 0 0,-2 0 0,3 0 0,-1 0 0,-1 0 0,-1 0 0,1 0 0,-2 0-8191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24575,'0'3'0,"0"8"0,0 5 0,0 3 0,0 2 0,0 3 0,0 2 0,4-5 0,0-2 0,1-1 0,-2 3 0,3-2 0,0-8 0,-2-8 0,0-9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24575,'-4'5'0,"1"0"0,-1 0 0,1 1 0,0 0 0,0-1 0,0 1 0,1 0 0,0 0 0,0 0 0,1 1 0,-1 6 0,-1 10 0,-1 38 0,4-57 0,0 0 0,0-1 0,0 1 0,1 0 0,-1 0 0,1-1 0,0 1 0,0 0 0,3 6 0,-4-10 0,1 0 0,-1 1 0,0-1 0,0 1 0,1-1 0,-1 0 0,1 1 0,-1-1 0,0 0 0,1 1 0,-1-1 0,1 0 0,-1 0 0,0 0 0,1 1 0,-1-1 0,1 0 0,-1 0 0,1 0 0,-1 0 0,1 0 0,-1 0 0,1 0 0,-1 0 0,1 0 0,-1 0 0,1 0 0,0 0 0,1-1 0,0 0 0,-1 1 0,1-1 0,0-1 0,-1 1 0,1 0 0,0 0 0,-1 0 0,1-1 0,-1 1 0,2-3 0,7-8 0,-1 0 0,-1 0 0,1-1 0,-2 0 0,0-1 0,-1 0 0,6-17 0,2 79 0,-4-21 0,6 35 0,-15-56 0,0 0 0,1 1 0,-1-1 0,1 0 0,0 0 0,1 0 0,-1 0 0,1 0 0,0-1 0,1 1 0,4 5 0,-6-9 0,1 0 0,-1 0 0,1 0 0,0 0 0,0 0 0,0 0 0,0-1 0,0 1 0,0-1 0,0 0 0,1 0 0,-1 0 0,0 0 0,1-1 0,-1 1 0,0-1 0,1 0 0,-1 0 0,1 0 0,-1-1 0,0 1 0,7-2 0,-3 0 0,0 0 0,0 0 0,0-1 0,-1 1 0,1-1 0,-1-1 0,0 1 0,0-1 0,0 0 0,-1-1 0,7-5 0,-2-1 0,0 0 0,-1-1 0,0 0 0,9-17 0,1-2 0,18-33 0,-37 63 0,0 0 0,0 1 0,0-1 0,1 0 0,-1 0 0,0 0 0,1 1 0,-1-1 0,1 0 0,-1 0 0,1 1 0,-1-1 0,1 0 0,-1 1 0,1-1 0,0 1 0,-1-1 0,1 1 0,0-1 0,-1 1 0,1-1 0,0 1 0,1-1 0,-1 2 0,-1-1 0,1 1 0,0-1 0,-1 1 0,1-1 0,-1 1 0,1 0 0,-1-1 0,1 1 0,-1 0 0,0 0 0,1-1 0,-1 1 0,0 0 0,0 0 0,1-1 0,-1 1 0,0 0 0,0 1 0,5 54 0,-4-49 0,17 120 0,-18-125 0,0 0 0,1 0 0,-1 0 0,1 0 0,-1-1 0,1 1 0,0 0 0,0 0 0,0-1 0,0 1 0,0-1 0,0 1 0,0-1 0,3 3 0,-4-4 0,1 1 0,0-1 0,-1 1 0,1-1 0,0 0 0,0 0 0,-1 1 0,1-1 0,0 0 0,0 0 0,0 0 0,0 0 0,-1 0 0,1 0 0,0 0 0,0 0 0,0 0 0,-1 0 0,1-1 0,0 1 0,0 0 0,-1-1 0,2 1 0,2-3 0,-1 1 0,0 0 0,0-1 0,0 1 0,0-1 0,-1 0 0,1 0 0,-1 0 0,1-1 0,-1 1 0,3-7 0,0 0 0,-1 1 0,2 0 0,-1 0 0,1 0 0,1 1 0,0 0 0,0 0 0,14-11 0,-16 15 0,0 1 0,0 0 0,0 0 0,0 0 0,1 1 0,0-1 0,-1 1 0,1 1 0,0-1 0,0 1 0,0 0 0,0 0 0,0 1 0,0 0 0,0 0 0,9 1 0,-10 0 2,-1-1 0,0 1 0,0 0 0,0 0-1,0 1 1,0-1 0,0 1 0,-1 0 0,1 0-1,0 0 1,-1 1 0,0-1 0,1 1 0,-1 0-1,0 0 1,0 0 0,2 4 0,2 3-31,-1 0 0,-1 1 0,1-1 0,4 18 0,9 16-1224,-12-32-5573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24575,'1'18'0,"1"0"0,1 0 0,9 31 0,4 24 0,-16-72 0,9 39 0,-1-26 0,-7-14 0,-1 0 0,1 0 0,-1 0 0,1 0 0,-1-1 0,1 1 0,-1 0 0,1 0 0,-1 0 0,1 0 0,-1-1 0,1 1 0,-1 0 0,1 0 0,-1-1 0,0 1 0,1 0 0,-1-1 0,1 1 0,-1 0 0,0-1 0,0 1 0,1 0 0,-1-1 0,0 1 0,1-1 0,-1 1 0,0-1 0,0 1 0,0-1 0,0 1 0,1-1 0,35-66-1365,-29 50-5461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24575,'0'3'0,"0"8"0,0 5 0,0 3 0,0 2 0,0 3 0,0 2 0,0-2 0,0 0 0,0 1 0,6-3 0,3-8 0,0-11 0,0-5 0,1-5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24575,'2'38'0,"8"47"0,-1-15 0,8 30 0,-17-97-40,1-1 0,-1 1 0,1-1 0,0 1-1,0-1 1,0 0 0,0 1 0,1-1 0,-1 0 0,1 0 0,-1 0-1,1 0 1,0 0 0,0 0 0,0 0 0,0 0 0,0-1-1,0 1 1,0-1 0,0 1 0,1-1 0,-1 0 0,0 0 0,1 0-1,-1 0 1,1-1 0,-1 1 0,1-1 0,0 1 0,-1-1-1,1 0 1,0 0 0,3 0 0,8-3-6786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24575,'376'0'-1365,"-356"0"-5461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24575,'-1'25'0,"1"-14"0,-1 0 0,1 0 0,1 0 0,0 0 0,1 0 0,0 0 0,0 0 0,7 16 0,2 0 0,-7-16 0,0 0 0,1 0 0,1 0 0,0-1 0,10 15 0,-15-24 0,1 1 0,-1 0 0,1-1 0,-1 1 0,1-1 0,0 1 0,0-1 0,0 0 0,0 0 0,0 0 0,0 0 0,0 0 0,0-1 0,0 1 0,0 0 0,0-1 0,1 0 0,-1 1 0,0-1 0,0 0 0,1 0 0,-1 0 0,0-1 0,0 1 0,0 0 0,1-1 0,-1 1 0,0-1 0,0 0 0,0 0 0,0 0 0,0 0 0,0 0 0,3-3 0,5-3 0,0-1 0,0 1 0,-1-2 0,-1 0 0,1 0 0,-1 0 0,-1-1 0,0 0 0,0-1 0,-1 1 0,5-13 0,-11 23 0,0 0 0,0 0 0,0 0 0,1 0 0,-1 0 0,0 1 0,0-1 0,0 0 0,0 0 0,0 0 0,0 0 0,0 0 0,0 0 0,0 0 0,0 0 0,0 0 0,1 0 0,-1 0 0,0 0 0,0 0 0,0 0 0,0 0 0,0 0 0,0 0 0,0 0 0,1 1 0,-1-1 0,0 0 0,0-1 0,0 1 0,0 0 0,0 0 0,0 0 0,0 0 0,0 0 0,1 0 0,-1 0 0,0 0 0,0 0 0,0 0 0,0 0 0,0 0 0,0 0 0,0 0 0,0 0 0,0 0 0,1 0 0,-1 0 0,0-1 0,0 1 0,0 0 0,0 0 0,0 0 0,0 0 0,0 0 0,0 0 0,2 18 0,-1 24 0,-4-3 0,-2-1 0,-2 0 0,-22 72 0,2-7 0,21-86 0,0 0 0,0-1 0,-18 30 0,-7 16 0,27-53 0,0 0 0,-1-1 0,-1 1 0,1-1 0,-1 0 0,-1-1 0,1 0 0,-11 10 0,13-13 0,-1-1 0,1 1 0,-1-1 0,1 0 0,-1 0 0,0 0 0,0-1 0,0 0 0,0 0 0,0 0 0,-1 0 0,1-1 0,-1 0 0,1 0 0,-1-1 0,-6 1 0,11-1 0,0 0 0,-1-1 0,1 1 0,-1 0 0,1-1 0,0 1 0,-1-1 0,1 0 0,0 1 0,-1-1 0,1 0 0,0 0 0,0 0 0,0 0 0,0 1 0,0-2 0,0 1 0,0 0 0,0 0 0,0 0 0,0-2 0,-1 0 0,1 0 0,0-1 0,-1 1 0,2-1 0,-1 1 0,0-1 0,1 1 0,-1-6 0,1-3 0,1 1 0,0-1 0,1 1 0,4-17 0,-3 16 0,1 0 0,1 1 0,0-1 0,1 1 0,0 0 0,0 0 0,1 1 0,13-15 0,-6 10 0,1 0 0,1 2 0,0-1 0,23-13 0,4-7 0,-35 27 0,0 0 0,0 0 0,1 1 0,-1 0 0,1 1 0,13-6 0,6-1-14,29-18-1,-26 14-1321,-14 6-5490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0 418 24575,'16'1'0,"-1"-2"0,1 0 0,0-1 0,-1-1 0,16-4 0,-22 3 0,0 1 0,0-1 0,-1 0 0,0-1 0,1 1 0,-2-2 0,1 1 0,0-1 0,10-11 0,0-1 0,-1-1 0,0-1 0,-2 0 0,22-36 0,-33 48 0,0 1 0,-1-1 0,0 0 0,0 0 0,-1 0 0,0-1 0,-1 1 0,1 0 0,-2-1 0,1 1 0,-1-1 0,0 1 0,-1-1 0,0 1 0,0-1 0,-1 1 0,-5-15 0,5 19 0,1 1 0,-1 0 0,0 0 0,0 1 0,0-1 0,0 0 0,0 0 0,0 1 0,-1 0 0,1-1 0,-1 1 0,0 0 0,0 0 0,0 0 0,0 1 0,0-1 0,0 1 0,0-1 0,-1 1 0,1 0 0,0 1 0,-1-1 0,-4 0 0,5 0 0,0 1 0,0 0 0,0 0 0,0 0 0,0 0 0,0 1 0,1-1 0,-1 1 0,0 0 0,0-1 0,0 2 0,0-1 0,1 0 0,-1 0 0,0 1 0,1-1 0,-1 1 0,1 0 0,0 0 0,-1 0 0,1 0 0,0 0 0,0 0 0,1 1 0,-1-1 0,-2 5 0,-20 38 0,18-36 0,0 0 0,1 1 0,0 0 0,1 0 0,0 1 0,1-1 0,0 1 0,0 0 0,-1 13 0,6 167 0,-1-185 0,-1-1 0,1 1 0,0-1 0,1 1 0,-1-1 0,1 1 0,0-1 0,0 0 0,1 0 0,0 0 0,-1 0 0,2 0 0,-1 0 0,1-1 0,-1 0 0,1 0 0,0 0 0,1 0 0,-1 0 0,1-1 0,-1 0 0,1 0 0,0 0 0,0-1 0,0 1 0,1-1 0,-1 0 0,0-1 0,1 1 0,0-1 0,-1 0 0,1-1 0,-1 1 0,1-1 0,0 0 0,-1-1 0,1 1 0,0-1 0,-1 0 0,1-1 0,-1 1 0,1-1 0,-1 0 0,10-5 0,-12 4 8,1 1-1,-1-1 1,1 0-1,-1 0 1,0-1-1,0 1 1,-1 0-1,1-1 1,-1 0-1,1 1 1,-1-1-1,0 0 1,-1 0-1,1-1 1,1-7-1,1-2-378,-1-1-1,-1 0 1,0-19 0,-1 12-6455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24575,'0'3'0,"0"5"0,0 3 0,0 8 0,0 2 0,0 2 0,0 0 0,0 3 0,0-1 0,0 0 0,0-2 0,4-4 0,3-6 0,1-8 0,6-5 0,1-9 0,-3-7 0,-3 1-8191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24575,'0'3'0,"0"8"0,0 2-8191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24575,'9'7'0,"-1"0"0,2 0 0,-1-1 0,1-1 0,19 9 0,19 12 0,-33-18 0,1-1 0,0 0 0,0-1 0,0-1 0,1-1 0,0 0 0,33 3 0,-4 0 0,-5-2-1365,-21-4-5461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152 323 24575,'-6'0'0,"0"0"0,0 0 0,1 0 0,-1 1 0,0 0 0,0 0 0,1 1 0,-1 0 0,1 0 0,0 0 0,-1 0 0,1 1 0,0 0 0,0 0 0,1 0 0,-1 1 0,1 0 0,-1 0 0,1 0 0,0 0 0,1 0 0,-1 1 0,1 0 0,0 0 0,0 0 0,0 0 0,-2 8 0,4-10 0,-3 10 0,0 0 0,1 0 0,0 1 0,0 22 0,3-34 0,0 1 0,0-1 0,0 0 0,0 0 0,1 0 0,-1 0 0,1 0 0,-1 0 0,1 0 0,0 0 0,0 0 0,0 0 0,0-1 0,0 1 0,0 0 0,2 2 0,-1-3 0,0 0 0,-1 0 0,1 0 0,0 0 0,0-1 0,0 1 0,0 0 0,0-1 0,0 1 0,0-1 0,0 0 0,0 0 0,0 0 0,0 0 0,0 0 0,0 0 0,0 0 0,0-1 0,0 1 0,3-2 0,8-2 0,-1-2 0,1 0 0,-1 0 0,0-1 0,-1-1 0,0 0 0,14-12 0,14-15 0,49-55 0,-75 74 0,-5 8 0,-1 0 0,1-1 0,-2 0 0,0-1 0,0 0 0,0 0 0,4-13 0,-5 6 0,-1 0 0,0 0 0,-2-1 0,2-27 0,-5-63 0,1 81 0,0 59 0,1-20 0,0 1 0,-1-1 0,-1 1 0,0-1 0,-1 1 0,0-1 0,-1 1 0,-5 13 0,2-12 0,1 1 0,1-1 0,1 1 0,0 0 0,0 0 0,1 17 0,3 94 0,1-52 0,-2-64 0,0 0 0,0 0 0,1-1 0,1 1 0,-1-1 0,6 16 0,-5-21 0,0 0 0,0-1 0,0 1 0,1 0 0,-1-1 0,1 0 0,0 1 0,0-1 0,0 0 0,0 0 0,0-1 0,1 1 0,-1-1 0,1 0 0,0 0 0,0 0 0,6 2 0,1 0 0,1 0 0,0-1 0,1-1 0,-1 0 0,0-1 0,1 0 0,-1-1 0,0 0 0,1-1 0,-1-1 0,0 0 0,0 0 0,0-1 0,0-1 0,0 0 0,0 0 0,-1-1 0,11-7 0,-10 2 0,0-1 0,18-20 0,2-3 0,-30 31 0,1 0 0,0-1 0,-1 0 0,1 1 0,-1-1 0,0 0 0,0 0 0,-1 0 0,1 0 0,-1-1 0,0 1 0,0 0 0,0-8 0,1-7 0,-3-36 0,0 31 0,1 21 0,0-1 0,-1 0 0,1 1 0,-1-1 0,0 1 0,0-1 0,0 0 0,-1 1 0,-2-6 0,4 9 0,-1-1 0,1 0 0,-1 1 0,1-1 0,0 1 0,-1-1 0,1 1 0,-1-1 0,0 1 0,1 0 0,-1-1 0,1 1 0,-1-1 0,0 1 0,1 0 0,-1 0 0,0-1 0,1 1 0,-1 0 0,0 0 0,0 0 0,-1 0 0,1 0 0,0 1 0,0-1 0,-1 1 0,1-1 0,0 1 0,0-1 0,0 1 0,0 0 0,0-1 0,0 1 0,0 0 0,0 0 0,0 0 0,0 0 0,-1 1 0,-3 6 0,0 0 0,1 0 0,-1 1 0,2-1 0,-1 1 0,1 0 0,0 0 0,1 0 0,0 0 0,1 1 0,0-1 0,0 0 0,1 1 0,0-1 0,1 1 0,2 12 0,-2-18-50,0 0-1,0 0 1,1 0-1,-1 0 0,1 0 1,0 0-1,0-1 1,1 1-1,-1-1 1,1 0-1,0 1 0,-1-1 1,1 0-1,1-1 1,-1 1-1,0 0 1,1-1-1,-1 0 0,1 0 1,0 0-1,-1 0 1,1-1-1,0 1 1,0-1-1,0 0 1,5 1-1,11 0-6775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24575,'-11'0'0,"0"0"0,0 1 0,0 1 0,0-1 0,1 2 0,-1 0 0,-19 7 0,26-8 0,0 0 0,0 0 0,0 1 0,0 0 0,0 0 0,0 0 0,1 0 0,-1 0 0,1 1 0,0-1 0,0 1 0,0 0 0,1 0 0,-1 0 0,1 0 0,0 0 0,0 1 0,0-1 0,1 1 0,0-1 0,-1 6 0,0-1 0,1 0 0,0 0 0,1 0 0,-1 1 0,2-1 0,0 0 0,0 0 0,0 0 0,1 0 0,1 0 0,5 15 0,-5-19 0,-1 0 0,1 0 0,0 0 0,1 0 0,-1-1 0,1 1 0,0-1 0,0 0 0,0 0 0,1-1 0,-1 1 0,1-1 0,0 0 0,0 0 0,0-1 0,0 1 0,1-1 0,-1 0 0,1-1 0,6 2 0,57 16 0,-50-13 0,1-1 0,-1 0 0,38 3 0,-233-9-1365,156 1-5461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24575,'-3'41'0,"-1"1"0,-2-1 0,-15 56 0,4-20 0,13-57-1365,2-2-5461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24575,'424'0'-1365,"-402"0"-5461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24575,'1'1'0,"-1"-1"0,1 1 0,-1 0 0,0 0 0,1 0 0,0 0 0,-1 0 0,1-1 0,-1 1 0,1 0 0,0-1 0,0 1 0,-1 0 0,1-1 0,0 1 0,0-1 0,0 1 0,0-1 0,0 0 0,-1 1 0,1-1 0,0 0 0,0 1 0,0-1 0,0 0 0,0 0 0,2 0 0,32 3 0,-30-3 0,7 2 0,-1-1 0,1-1 0,-1 0 0,1-1 0,-1 0 0,0 0 0,1-1 0,-1-1 0,0 0 0,0-1 0,-1 0 0,1 0 0,13-8 0,-23 11 0,11-6 0,-2 0 0,1 0 0,18-18 0,-25 21 0,-1 1 0,0-1 0,0 0 0,-1-1 0,1 1 0,-1 0 0,0-1 0,0 1 0,-1-1 0,1 0 0,-1 0 0,0 1 0,1-10 0,-1 6 0,1-33 0,-2 38 0,0 1 0,0 0 0,0 0 0,0-1 0,-1 1 0,1 0 0,-1 0 0,1 0 0,-1 0 0,0 0 0,0 0 0,0 0 0,0 0 0,-2-3 0,3 5 0,0 0 0,-1-1 0,1 1 0,-1 0 0,1 0 0,-1-1 0,1 1 0,-1 0 0,1 0 0,-1 0 0,1 0 0,-1 0 0,1-1 0,-1 1 0,0 0 0,1 0 0,-1 0 0,1 0 0,-1 1 0,1-1 0,-1 0 0,1 0 0,-1 0 0,1 0 0,-1 1 0,1-1 0,-1 0 0,1 0 0,-1 1 0,1-1 0,0 0 0,-1 1 0,1-1 0,-1 0 0,1 1 0,0-1 0,-1 1 0,1-1 0,0 0 0,-1 1 0,1-1 0,0 1 0,0-1 0,0 1 0,-1-1 0,1 1 0,0-1 0,0 1 0,0 0 0,-9 28 0,6-7 0,0 1 0,1 43 0,2-56 0,1 0 0,0-1 0,1 1 0,0 0 0,0 0 0,1-1 0,0 0 0,1 1 0,5 9 0,-5-14 0,-1-1 0,2 1 0,-1-1 0,0 0 0,1 0 0,-1 0 0,1-1 0,0 1 0,1-1 0,-1 0 0,0-1 0,1 1 0,0-1 0,-1 0 0,1-1 0,0 1 0,0-1 0,0 0 0,0-1 0,10 1 0,-4-1 0,0 0 0,0-1 0,1 0 0,-1-1 0,0 0 0,-1-1 0,1-1 0,0 0 0,14-7 0,-21 9-227,0-1-1,0-1 1,0 1-1,0-1 1,7-7-1,-4 2-6598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1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33 24575,'-3'1'0,"0"0"0,0-1 0,-1 1 0,1 0 0,0 0 0,0 1 0,0-1 0,0 1 0,1-1 0,-1 1 0,0 0 0,-4 4 0,1-1 0,1 1 0,-1 0 0,1 0 0,-6 7 0,5-2 0,0 0 0,1 0 0,0 0 0,0 1 0,-4 21 0,7-27 0,1 0 0,0 1 0,0-1 0,0 0 0,1 0 0,0 1 0,0-1 0,1 0 0,0 1 0,0-1 0,0 0 0,1 0 0,2 7 0,-2-10 0,0-1 0,0 1 0,1-1 0,-1 1 0,0-1 0,1 0 0,0 0 0,-1 0 0,1 0 0,0-1 0,0 1 0,0-1 0,0 1 0,0-1 0,0 0 0,0 0 0,0-1 0,1 1 0,-1 0 0,0-1 0,1 0 0,-1 0 0,0 0 0,1 0 0,2-1 0,-1 0 0,0 1 0,0-1 0,0 0 0,-1 0 0,1 0 0,-1-1 0,1 1 0,-1-1 0,1 0 0,-1 0 0,0-1 0,0 0 0,0 1 0,0-1 0,-1 0 0,6-6 0,-4 1 0,0-1 0,-1 1 0,-1-1 0,1 0 0,-2 0 0,1 0 0,-1 0 0,0 0 0,0-14 0,-1 4 0,0 0 0,-2 1 0,-5-33 0,6 47-105,-1 0 0,0 0 0,-1 0 0,1 0 0,-1 1 0,0-1 0,0 0 0,0 1 0,0 0 0,0-1 0,-1 1 0,-3-3 0,-5-4-6721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2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24575,'1'0'0,"0"1"0,-1-1 0,1 0 0,0 1 0,0-1 0,-1 1 0,1-1 0,0 1 0,-1-1 0,1 1 0,-1-1 0,1 1 0,-1 0 0,1-1 0,-1 1 0,1 0 0,-1-1 0,0 1 0,1 0 0,-1-1 0,0 1 0,0 0 0,1 0 0,-1 0 0,0-1 0,0 3 0,4 24 0,-4-23 0,2 30 0,-3-24 0,2-1 0,-1 1 0,1 0 0,5 17 0,-5-24 0,-1-1 0,1 0 0,1 1 0,-1-1 0,0 0 0,0 0 0,1 1 0,-1-1 0,1 0 0,0-1 0,0 1 0,0 0 0,0 0 0,0-1 0,0 1 0,0-1 0,0 0 0,0 1 0,1-1 0,-1 0 0,1-1 0,-1 1 0,3 0 0,1 0 0,0 0 0,0-1 0,0 0 0,0 0 0,1 0 0,-1-1 0,-1 0 0,1 0 0,0-1 0,0 1 0,0-1 0,-1-1 0,1 1 0,-1-1 0,1 0 0,-1 0 0,0 0 0,0-1 0,6-6 0,1 0 0,-1-1 0,-1-1 0,0 1 0,0-2 0,-1 1 0,12-24 0,-20 33 0,1 0 0,0-1 0,-1 1 0,1-1 0,-1 1 0,0-1 0,0 0 0,-1 1 0,1-1 0,-1 0 0,1 0 0,-1 0 0,-1 1 0,0-7 0,1 10 0,0-1 0,0 1 0,0 0 0,0 0 0,0 0 0,0 0 0,0 0 0,0-1 0,0 1 0,-1 0 0,1 0 0,0 0 0,0 0 0,0 0 0,0 0 0,0-1 0,-1 1 0,1 0 0,0 0 0,0 0 0,0 0 0,0 0 0,-1 0 0,1 0 0,0 0 0,0 0 0,0 0 0,0 0 0,-1 0 0,1 0 0,0 0 0,0 0 0,0 0 0,0 0 0,-1 0 0,1 0 0,0 0 0,0 0 0,0 0 0,0 0 0,-1 0 0,1 1 0,0-1 0,0 0 0,0 0 0,0 0 0,0 0 0,0 0 0,-1 0 0,1 0 0,0 1 0,0-1 0,0 0 0,0 0 0,0 0 0,0 0 0,0 1 0,0-1 0,0 0 0,0 0 0,0 0 0,0 0 0,-1 1 0,1-1 0,0 0 0,0 0 0,0 0 0,1 1 0,-6 12 0,-16 134 0,6 41 0,10-145 0,3 80 0,1-3 0,-7-74 0,7-43 0,1-1 0,-1 1 0,0 0 0,0-1 0,0 0 0,-1 1 0,1-1 0,-1 0 0,1 0 0,-1 0 0,1 0 0,-1 0 0,0 0 0,-4 3 0,6-5 0,0 0 0,-1 0 0,1 1 0,-1-1 0,1 0 0,0 0 0,-1 0 0,1 0 0,-1 1 0,1-1 0,-1 0 0,1 0 0,0 0 0,-1 0 0,1 0 0,-1 0 0,1 0 0,-1 0 0,1 0 0,-1-1 0,1 1 0,0 0 0,-1 0 0,1 0 0,-1 0 0,1-1 0,-1 1 0,1 0 0,0 0 0,-1-1 0,1 1 0,-1-1 0,-7-16 0,4-25 0,4 40 0,-1-16 0,1 0 0,1 1 0,0-1 0,1 1 0,7-27 0,-7 37 0,0 1 0,1-1 0,-1 1 0,1 0 0,1 0 0,-1 0 0,1 1 0,0-1 0,0 1 0,1 0 0,0 0 0,0 0 0,0 0 0,0 1 0,1 0 0,-1 0 0,9-3 0,189-90-1365,-188 91-5461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4:55:2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66 24575,'-7'4'0,"-5"0"0,-4 0 0,-2-1 0,-5 0 0,-1-2 0,-1 0 0,5-7 0,2-3 0,4-2 0,-2-1 0,-1 4 0,1-2 0,2 1 0,-2 3 0,3-2 0,4 2-8191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5:00:41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0 138,'5408'0,"-5372"-1,37-8,34-1,1814 10,-907 1,-992-2,-1-1,22-5,37-3,600 8,-332 4,-333-1,-1-1,0-1,0 0,0-1,0-1,20-6,-15 3,1 1,0 1,0 0,31-1,83 6,8-1,-71-9,-44 4,41 0,196-9,-201 9,65 4,-72 2,102-12,-87 4,0 3,80 6,-37 0,2893-2,-2987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5:00:46.3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1,'52'15,"9"-10,1-2,66-5,-21 0,6481 2,-6567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0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24575,'5'0'0,"0"1"0,0 0 0,-1 0 0,1 0 0,0 0 0,0 1 0,-1 0 0,1 0 0,6 4 0,40 29 0,-29-18 0,-18-14 0,0 0 0,0 0 0,0 0 0,-1 1 0,0 0 0,0-1 0,0 1 0,0 0 0,0 1 0,-1-1 0,1 0 0,-1 1 0,2 5 0,-4-8 0,1 1 0,-1-1 0,0 0 0,1 0 0,-1 1 0,0-1 0,0 0 0,-1 0 0,1 1 0,0-1 0,-1 0 0,1 0 0,-1 1 0,0-1 0,0 0 0,0 0 0,0 0 0,0 0 0,0 0 0,0 0 0,-1-1 0,1 1 0,-1 0 0,1-1 0,-1 1 0,0-1 0,1 1 0,-1-1 0,0 0 0,-3 2 0,-53 24-1365,43-17-5461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0 801 24575,'11'1'0,"0"-1"0,-1-1 0,1 0 0,0 0 0,-1-1 0,1-1 0,-1 1 0,0-2 0,1 1 0,-2-2 0,16-7 0,-4-1 0,-12 8 0,0-1 0,0 0 0,-1-1 0,9-7 0,31-24 0,-37 31 0,0-1 0,17-16 0,-12 8 0,-1 0 0,-1 0 0,0-2 0,-1 0 0,-1 0 0,11-23 0,7-18 0,-20 42 0,-1-1 0,-1 0 0,0 0 0,5-23 0,-6 15 0,-1-1 0,-2 0 0,-1 0 0,-1 0 0,-1-1 0,-4-44 0,2 68 0,0 1 0,0-1 0,-1 0 0,1 0 0,-1 1 0,0-1 0,0 1 0,0 0 0,0-1 0,-1 1 0,1 0 0,-1 0 0,0 1 0,0-1 0,0 0 0,-4-2 0,6 5 0,0-1 0,-1 0 0,1 1 0,0-1 0,0 1 0,-1-1 0,1 1 0,0-1 0,-1 1 0,1 0 0,-1 0 0,1 0 0,-1 0 0,1 0 0,0 0 0,-1 0 0,1 0 0,-1 0 0,0 1 0,0 0 0,1 0 0,-1 0 0,1 0 0,-1 0 0,1 0 0,0 0 0,-1 1 0,1-1 0,0 1 0,0-1 0,0 0 0,0 1 0,0 0 0,0-1 0,1 1 0,-1 0 0,0-1 0,1 1 0,-1 2 0,-6 24 0,-8 23 0,7-32 0,2 0 0,0 0 0,1 1 0,-4 38 0,2 82 0,6-62 0,3 106 0,0-169 0,1-1 0,0 1 0,1-1 0,0 0 0,1 0 0,1 0 0,12 21 0,-18-33 0,1-1 0,0 1 0,0-1 0,-1 1 0,1-1 0,1 1 0,-1-1 0,0 1 0,0-1 0,0 0 0,1 0 0,-1 0 0,0 0 0,1 0 0,-1 0 0,1 0 0,-1 0 0,1 0 0,0-1 0,-1 1 0,1-1 0,0 1 0,0-1 0,-1 1 0,1-1 0,0 0 0,0 0 0,-1 0 0,1 0 0,0 0 0,0-1 0,-1 1 0,1 0 0,0-1 0,0 1 0,-1-1 0,1 0 0,-1 0 0,1 1 0,-1-1 0,1 0 0,-1 0 0,1 0 0,-1-1 0,0 1 0,2-1 0,4-5 0,0 0 0,0-1 0,-1 0 0,0 0 0,0 0 0,7-17 0,-6 13 0,1 0 0,15-19 0,10-16 0,-32 44 0,0 1 0,1 0 0,-1-1 0,1 1 0,0 0 0,0 0 0,0 0 0,0 0 0,0 1 0,2-3 0,-3 4 0,0-1 0,0 1 0,0-1 0,0 1 0,0 0 0,0-1 0,0 1 0,0 0 0,0 0 0,0 0 0,0 0 0,0 0 0,1 0 0,-1 0 0,0 0 0,0 0 0,0 0 0,2 1 0,-1 0 0,-1 0 0,1 1 0,0-1 0,0 1 0,-1-1 0,1 1 0,0 0 0,-1 0 0,0-1 0,1 1 0,-1 0 0,0 0 0,0 0 0,0 0 0,0 1 0,-1-1 0,1 0 0,0 0 0,-1 0 0,0 1 0,1-1 0,-1 3 0,2 16 0,-1-5 0,0-1 0,2 1 0,0 0 0,8 23 0,-11-38 0,0 0 0,1 0 0,-1 0 0,0 0 0,1 0 0,-1 0 0,1 0 0,-1-1 0,1 1 0,-1 0 0,1 0 0,0-1 0,-1 1 0,1 0 0,0 0 0,0-1 0,-1 1 0,1-1 0,0 1 0,0-1 0,0 1 0,0-1 0,0 0 0,0 1 0,0-1 0,0 0 0,0 0 0,0 1 0,0-1 0,1 0 0,0-1 0,0 0 0,0 1 0,0-1 0,0 0 0,0 0 0,-1-1 0,1 1 0,0 0 0,0 0 0,-1-1 0,1 1 0,-1-1 0,2-2 0,4-5 0,-1 0 0,1 0 0,-2 0 0,7-16 0,11-35 0,-19 85 0,-4-12 0,1 0 0,0 1 0,2-1 0,-1 0 0,1 0 0,1 0 0,0-1 0,1 1 0,1-1 0,0 0 0,11 18 0,-16-29 0,0 1 0,0-1 0,0 0 0,1 1 0,-1-1 0,0 0 0,0 1 0,1-1 0,-1 0 0,1 0 0,-1 0 0,1 0 0,-1-1 0,1 1 0,0 0 0,-1-1 0,1 1 0,0-1 0,-1 1 0,1-1 0,0 0 0,3 0 0,-2 0 0,0-1 0,-1 0 0,1 0 0,0 1 0,0-2 0,-1 1 0,1 0 0,-1-1 0,1 1 0,-1-1 0,0 0 0,4-3 0,2-2 0,-1-1 0,-1 0 0,0 0 0,0 0 0,0-1 0,8-18 0,17-37 0,-28 60 0,0-1 0,0 1 0,0 0 0,0 0 0,1 0 0,-1 1 0,1-1 0,0 1 0,0 0 0,0 0 0,8-4 0,-11 7 0,0 0 0,0-1 0,0 1 0,0 0 0,0 0 0,0-1 0,1 1 0,-1 0 0,0 0 0,0 0 0,0 0 0,0 1 0,0-1 0,0 0 0,0 0 0,0 1 0,0-1 0,0 0 0,0 1 0,0-1 0,0 1 0,0-1 0,0 1 0,0 0 0,0-1 0,-1 1 0,1 0 0,0 0 0,0-1 0,-1 1 0,1 0 0,-1 0 0,1 0 0,-1 0 0,1 0 0,-1 0 0,1 0 0,-1 0 0,1 2 0,2 6 0,-1 0 0,0 0 0,2 16 0,-3-13 0,0-9 0,-1-1 0,1 0 0,0 1 0,0-1 0,0 0 0,0 1 0,0-1 0,0 0 0,0 0 0,1 0 0,-1 0 0,1 0 0,0 0 0,1 1 0,-2-3 0,-1 1 0,1-1 0,-1 0 0,1 1 0,-1-1 0,1 0 0,-1 0 0,1 0 0,-1 1 0,1-1 0,0 0 0,-1 0 0,1 0 0,-1 0 0,1 0 0,-1 0 0,1 0 0,0 0 0,-1 0 0,1 0 0,-1-1 0,1 1 0,-1 0 0,2-1 0,-1 1 0,0-1 0,0 0 0,0 0 0,0-1 0,0 1 0,0 0 0,0 0 0,0 0 0,-1-1 0,1 1 0,0 0 0,-1-1 0,2-2 0,2-9 0,-1 4 0,0 0 0,0 1 0,1 0 0,0 0 0,1 0 0,5-9 0,-9 16 0,0 0 0,0 0 0,1-1 0,-1 1 0,0 0 0,1 0 0,-1 0 0,0 1 0,1-1 0,-1 0 0,1 0 0,-1 1 0,1-1 0,0 1 0,-1-1 0,4 1 0,-3 0 0,0 0 0,1 0 0,-1 1 0,0-1 0,0 1 0,1 0 0,-1-1 0,0 1 0,0 0 0,0 1 0,0-1 0,0 0 0,0 0 0,0 1 0,2 1 0,0 1 0,0 0 0,-1 0 0,1 1 0,-1-1 0,0 1 0,0-1 0,2 8 0,-3-9 0,0 1 0,-1-1 0,1 1 0,0-1 0,1 1 0,-1-1 0,1 0 0,-1 0 0,1 0 0,0-1 0,0 1 0,0-1 0,0 1 0,1-1 0,-1 0 0,4 1 0,-3-1 0,-1-1 0,1 0 0,-1 0 0,1 0 0,0-1 0,-1 1 0,1-1 0,0 0 0,-1 0 0,1 0 0,0-1 0,-1 1 0,1-1 0,0 0 0,-1 0 0,1 0 0,-1-1 0,1 1 0,-1-1 0,0 0 0,4-2 0,4-5 0,0 0 0,0 0 0,-1-1 0,11-15 0,18-16 0,-22 24 0,-1-1 0,25-34 0,-8 11 0,-13 16 0,-1-1 0,0 0 0,-2-1 0,-1-1 0,-2 0 0,0-1 0,17-59 0,-17 43 0,-8 29 0,-1-1 0,0 1 0,-2-1 0,4-33 0,-7 47 0,1-11 0,-1 1 0,0 0 0,-1-1 0,0 1 0,-6-25 0,7 37 0,0 1 0,0 0 0,0 0 0,0-1 0,0 1 0,0 0 0,0 0 0,0-1 0,0 1 0,0 0 0,0 0 0,0-1 0,-1 1 0,1 0 0,0 0 0,0 0 0,0-1 0,0 1 0,0 0 0,-1 0 0,1 0 0,0-1 0,0 1 0,0 0 0,0 0 0,-1 0 0,1 0 0,0 0 0,0-1 0,0 1 0,-1 0 0,1 0 0,0 0 0,0 0 0,-1 0 0,1 0 0,0 0 0,0 0 0,-1 0 0,1 0 0,0 0 0,0 0 0,-1 0 0,1 0 0,0 0 0,0 0 0,-1 0 0,1 0 0,0 0 0,-9 15 0,-2 22 0,6 22 0,5 117 0,2-74 0,-2 376 0,0-477 0,-1 1 0,1 0 0,0 0 0,0 0 0,1-1 0,-1 1 0,0 0 0,1 0 0,-1-1 0,1 1 0,-1 0 0,1-1 0,0 1 0,-1-1 0,1 1 0,0 0 0,2 1 0,-2-3 0,-1 1 0,0-1 0,1 0 0,-1 0 0,1 0 0,-1 1 0,1-1 0,-1 0 0,1 0 0,-1 0 0,1 0 0,-1 0 0,1 0 0,-1 0 0,1 0 0,-1 0 0,1 0 0,-1-1 0,1 1 0,-1 0 0,0 0 0,1 0 0,0-1 0,15-14 0,-10 6 0,0 0 0,0 0 0,6-17 0,-9 20 0,-1 0 0,1-1 0,0 1 0,1 1 0,-1-1 0,1 0 0,0 1 0,0 0 0,1 0 0,0 0 0,0 1 0,6-5 0,8-4 0,-11 8 0,0 0 0,0 0 0,0 1 0,1 0 0,8-3 0,-14 6 0,0 0 0,0 1 0,0-1 0,0 1 0,0 0 0,0 0 0,-1 0 0,1 0 0,0 0 0,0 1 0,0 0 0,0-1 0,0 1 0,-1 0 0,1 0 0,0 0 0,-1 1 0,1-1 0,-1 1 0,5 3 0,6 6-136,-1 1-1,0 1 1,-1 0-1,0 1 1,-1 0-1,0 1 1,-1 0-1,-1 0 0,8 20 1,-11-24-6690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5:00:49.6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0,'3374'0,"-3354"0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5:01:05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0,'0'2,"1"-1,-1 1,0 0,1-1,-1 1,1-1,0 1,0 0,-1-1,1 0,0 1,0-1,0 0,1 1,-1-1,0 0,0 0,1 0,-1 0,0 0,1 0,-1 0,1-1,0 1,-1 0,1-1,-1 1,1-1,0 0,2 1,8 1,0-1,1 0,13-1,-18 0,99 0,-43-2,-1 3,67 10,-62-3,1-4,85-6,-40 0,3181 2,-3260-2,39-6,32-2,657 11,-743-1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5:01:07.2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39,'48'-8,"-8"-1,258 5,-161 6,1769-2,-1870-1,37-8,34 0,1020 8,-512 2,-596-1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5:01:14.7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60,'1445'0,"-1432"-1,1-1,-1 0,0-1,0 0,13-6,-11 4,1 1,-1 0,19-2,184 5,-11 1,-127-9,37-1,1985 9,-987 3,-1080-1,38 8,34 0,48-11,120 4,-211 8,-43-6,36 2,447-5,-244-2,-232 2,39 7,-39-3,39 0,-35-4,0 1,34 6,19 0,-63-8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01:3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24575,'-1'-15'0,"1"1"0,1-1 0,1 0 0,4-20 0,-5 30 0,1-1 0,1 1 0,-1 0 0,1 0 0,0 0 0,0 0 0,0 0 0,1 1 0,0-1 0,0 1 0,0 0 0,0 0 0,0 0 0,7-3 0,-2 1 0,0 0 0,0 1 0,1 0 0,0 1 0,0 0 0,0 0 0,0 1 0,0 1 0,1-1 0,-1 2 0,1-1 0,0 2 0,18 0 0,20-1 0,-20 0 0,1 1 0,51 8 0,-78-8 0,-1 1 0,1-1 0,-1 1 0,1 0 0,-1 0 0,0 0 0,1 0 0,-1 1 0,0-1 0,0 1 0,0-1 0,0 1 0,0 0 0,0-1 0,0 1 0,-1 0 0,1 0 0,-1 1 0,1-1 0,-1 0 0,0 0 0,0 1 0,0-1 0,0 1 0,0-1 0,0 5 0,1 5 0,-1 0 0,0 0 0,-1 1 0,-2 18 0,0-4 0,2-22 0,-1 0 0,1 1 0,-1-1 0,0 0 0,-1 1 0,1-1 0,-1 0 0,0 0 0,0 0 0,-1 0 0,1-1 0,-1 1 0,0-1 0,-5 6 0,-2 0 0,0 0 0,-1-1 0,-24 15 0,-17 15 0,37-26 0,0 0 0,-1-1 0,-1-1 0,-20 11 0,-70 29 0,33-19 0,74-32 0,0 0 0,-1 0 0,1 0 0,-1 0 0,1 0 0,-1 0 0,1 1 0,0-1 0,-1 0 0,1 0 0,0 1 0,-1-1 0,1 0 0,0 0 0,-1 1 0,1-1 0,0 0 0,-1 1 0,1-1 0,0 0 0,0 1 0,0-1 0,-1 1 0,1-1 0,0 0 0,0 1 0,0-1 0,0 1 0,0-1 0,0 1 0,0-1 0,0 0 0,0 1 0,0-1 0,0 1 0,0 0 0,15 8 0,23 0 0,255-7 0,-151-4 0,-95 2-1365,-25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01:3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 24575,'-27'-1'0,"15"0"0,1 1 0,-1 0 0,1 1 0,-20 3 0,29-3 0,-1-1 0,0 1 0,1 0 0,-1 0 0,1 0 0,-1 1 0,1-1 0,0 0 0,0 1 0,0 0 0,-1-1 0,1 1 0,1 0 0,-1 0 0,0 0 0,0 0 0,1 1 0,-1-1 0,1 0 0,0 1 0,0-1 0,0 1 0,0-1 0,-1 6 0,1-4 0,0 0 0,0 1 0,0-1 0,1 1 0,0-1 0,0 0 0,0 1 0,0-1 0,1 1 0,-1-1 0,1 0 0,1 1 0,-1-1 0,0 0 0,1 0 0,0 0 0,0 0 0,0 0 0,0 0 0,1-1 0,5 7 0,-3-6 0,0 1 0,1-1 0,-1 0 0,1-1 0,0 1 0,0-1 0,0 0 0,1-1 0,-1 0 0,1 0 0,-1 0 0,1-1 0,11 2 0,42 0 0,88-4 0,-42-2 0,-102 3 0,1 0 0,-1 0 0,0-1 0,1 0 0,-1 0 0,0 0 0,1 0 0,-1 0 0,0-1 0,0 0 0,0 0 0,0 0 0,0 0 0,-1-1 0,1 1 0,-1-1 0,0 0 0,1 0 0,-1-1 0,-1 1 0,1 0 0,2-5 0,-3 5 0,0-1 0,-1 1 0,1-1 0,-1 0 0,0 1 0,0-1 0,0 0 0,-1 0 0,0 0 0,1 1 0,-1-1 0,0 0 0,-1 0 0,1 0 0,-1 0 0,0 1 0,0-1 0,0 0 0,0 1 0,0-1 0,-1 1 0,0-1 0,0 1 0,0 0 0,-4-5 0,4 5 0,0 1 0,-1-1 0,1 1 0,-1 0 0,0 0 0,0 0 0,0 1 0,0-1 0,0 0 0,0 1 0,0 0 0,0 0 0,-1 0 0,1 0 0,0 1 0,-5-1 0,-59 0 0,50 1 0,11 1 0,0 0 0,0 0 0,0 1 0,1-1 0,-1 1 0,1 0 0,-1 1 0,1-1 0,0 1 0,0 0 0,0 1 0,0-1 0,0 1 0,1 0 0,-8 8 0,9-9 0,0 0 0,0 1 0,1-1 0,-1 1 0,1 0 0,-1 0 0,1 0 0,0 0 0,1 1 0,-1-1 0,1 0 0,0 1 0,0-1 0,0 1 0,0-1 0,1 1 0,0-1 0,0 1 0,0-1 0,1 1 0,0 4 0,0-6 0,1-1 0,-1 0 0,1 1 0,-1-1 0,1 0 0,0 0 0,0 0 0,0 0 0,0 0 0,0 0 0,1-1 0,-1 1 0,1-1 0,-1 0 0,1 1 0,-1-1 0,1 0 0,-1 0 0,1-1 0,0 1 0,0-1 0,-1 1 0,1-1 0,0 0 0,3 0 0,-2 1 0,0-1 0,-1 0 0,1 0 0,0 0 0,0-1 0,0 1 0,-1-1 0,1 0 0,0 0 0,-1 0 0,1 0 0,-1-1 0,1 1 0,-1-1 0,0 0 0,1 0 0,-1 0 0,3-4 0,2-4 0,-1-1 0,0 0 0,-1-1 0,-1 1 0,1-1 0,-2 0 0,0 0 0,3-13 0,-8 36 0,1 1 0,0 0 0,0-1 0,1 1 0,0 0 0,4 11 0,-4-20 0,0 0 0,0 0 0,0 0 0,1 0 0,-1 0 0,1 0 0,0 0 0,0-1 0,0 1 0,0 0 0,0-1 0,1 0 0,-1 0 0,1 0 0,-1 0 0,1 0 0,0 0 0,0 0 0,0-1 0,0 0 0,0 1 0,6 0 0,12 3-1365,-1-3-5461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01:4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134 370 24575,'-7'0'0,"0"0"0,0 0 0,0 1 0,0 0 0,0 1 0,0-1 0,1 1 0,-1 1 0,-12 5 0,15-5 0,1-1 0,-1 1 0,1-1 0,-1 1 0,1 0 0,0 1 0,0-1 0,1 0 0,-1 1 0,1 0 0,-1 0 0,1-1 0,0 1 0,1 0 0,-1 1 0,1-1 0,-2 6 0,2-7 0,0 1 0,0-1 0,1 0 0,-1 1 0,1-1 0,0 1 0,0-1 0,0 1 0,0-1 0,0 0 0,1 1 0,0-1 0,0 1 0,0-1 0,0 0 0,0 0 0,2 4 0,0-4 0,-1-1 0,0 0 0,1 0 0,-1 0 0,1 0 0,0 0 0,-1-1 0,1 1 0,0-1 0,0 0 0,0 1 0,0-1 0,0-1 0,0 1 0,1 0 0,-1-1 0,0 0 0,6 1 0,-3-1 0,0 0 0,0 0 0,0 0 0,0-1 0,0 0 0,0 0 0,0 0 0,-1-1 0,1 0 0,5-2 0,1-3 0,0 0 0,-1-1 0,14-11 0,-14 10 0,0-1 0,0 0 0,-1-1 0,-1 0 0,0-1 0,15-24 0,10-12 0,-25 37 0,-1 0 0,0-1 0,-1 0 0,0 0 0,7-19 0,-7 8 0,0 0 0,-2-1 0,-1 0 0,0 0 0,-2 0 0,-1-34 0,-2 2 0,-5 80 0,-1 0 0,0 0 0,-12 23 0,7-18 0,-11 37 0,23-63 0,-11 33 0,2 0 0,2 1 0,1 0 0,2 0 0,0 59 0,5-94 0,-1 0 0,0 0 0,1 0 0,0 0 0,-1 0 0,1 0 0,0 0 0,0 0 0,0 0 0,0 0 0,0-1 0,0 1 0,1 0 0,-1-1 0,0 1 0,1-1 0,0 1 0,-1-1 0,3 2 0,41 18 0,-5-3 0,13 23 0,-41-31 0,-1 0 0,1-1 0,1 0 0,-1-2 0,1 1 0,18 6 0,-8-7-1365,-1-2-5461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01:4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 24575,'-5'0'0,"-14"0"0,1 0 0,-1 0 0,0 2 0,0 0 0,1 1 0,0 1 0,-23 8 0,-123 56 0,154-63 33,0 1 0,0 0-1,-13 12 1,-13 9-1529,23-19-5330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01:4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36 198 24575,'-1'-1'0,"0"1"0,0-1 0,-1 1 0,1-1 0,0 0 0,0 0 0,0 1 0,0-1 0,0 0 0,0 0 0,0 0 0,0 0 0,1 0 0,-1 0 0,0 0 0,1-1 0,-2-1 0,-10-23 0,11 22 0,0 0 0,0 0 0,0-1 0,0 1 0,1 0 0,-1-1 0,1 1 0,0-1 0,0 1 0,1 0 0,0-1 0,-1 1 0,1 0 0,1 0 0,-1-1 0,1 1 0,-1 0 0,1 0 0,0 0 0,1 1 0,-1-1 0,1 1 0,-1-1 0,1 1 0,0 0 0,0 0 0,6-5 0,1-1 0,-6 5 0,-1 1 0,1 0 0,0-1 0,0 1 0,0 0 0,9-4 0,-11 7 0,-1-1 0,1 1 0,-1 0 0,1-1 0,-1 1 0,1 0 0,-1 0 0,1 0 0,-1 0 0,1 1 0,-1-1 0,1 0 0,-1 1 0,1-1 0,-1 1 0,1-1 0,-1 1 0,0 0 0,1-1 0,-1 1 0,0 0 0,0 0 0,1 0 0,-1 0 0,0 0 0,0 0 0,0 0 0,1 3 0,2 1 0,-1 0 0,0 0 0,0 0 0,-1 0 0,0 1 0,0-1 0,0 1 0,0 0 0,-1-1 0,0 1 0,1 11 0,-1 10 0,-3 37 0,0-27 0,2-33 0,-1 0 0,1 0 0,1 0 0,-1 0 0,1 0 0,-1 0 0,1 0 0,0 0 0,0 0 0,1 0 0,-1-1 0,3 5 0,-2-6 0,0 0 0,0 0 0,0-1 0,0 1 0,0 0 0,0-1 0,0 1 0,1-1 0,-1 0 0,0 0 0,1 0 0,-1 0 0,1 0 0,-1-1 0,1 1 0,0-1 0,-1 1 0,1-1 0,4 0 0,114-3-1365,-101 2-5461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4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24575,'457'0'0,"-447"1"0,0 0 0,-1 0 0,1 2 0,0-1 0,-1 1 0,11 4 0,-9-2 0,0-1 0,1-1 0,21 4 0,70-5 0,-75-3 0,1 1 0,48 7 0,-31-1 0,1-2 0,74-3 0,23 1 0,-73 7 0,-43-4 0,40 0 0,40 5 0,0-1 0,-86-7 0,0 0 0,0 1 0,31 9 0,-31-6 0,0-1 0,1-1 0,29 1 0,66 4 0,3 0 0,-15 1 0,2 0 0,-103-10 0,49 0 0,78 11 0,-102-8 0,53-1 0,-49-2 0,34 3 0,-51 0 0,-1 1 0,20 7 0,-21-6 0,0-1 0,30 5 0,47-6 0,-62-3 0,0 1 0,42 7 0,-36-2 0,0-3 0,38-1 0,-32-1 0,46 6 0,28 2 0,-79-8 0,58 9 0,-49-4 0,0-2 0,86-5 0,-54 0 0,-68 1 0,-1 2 0,0-1 0,1 1 0,-1 1 0,0-1 0,12 6 0,-11-3 0,1-2 0,0 1 0,0-2 0,12 3 0,226-2 0,-130-5 0,444 2 0,-536 1 0,40 7 0,-38-3 0,38 0 0,2253-3 0,-1106-4 0,2725 2 0,-3903-2 0,37-6 0,34-2 0,-91 10 0,22 0 0,-1-2 0,47-7 0,-57 5 0,-17 3 0,-1-1 0,1 0 0,-1 0 0,10-4 0,-15 4 0,0 0 0,-1 0 0,1 0 0,-1-1 0,1 1 0,-1-1 0,0 0 0,0 0 0,0 0 0,-1 0 0,1-1 0,3-6 0,4-6-1365,-1 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4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24575,'423'0'-1365,"-401"0"-5461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4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24575,'10'0'0,"-1"1"0,0 0 0,0 1 0,0 0 0,0 0 0,0 1 0,0 0 0,-1 0 0,1 1 0,-1 0 0,10 7 0,-14-8 0,0 0 0,0 0 0,0 0 0,0 1 0,0-1 0,0 1 0,-1 0 0,0 0 0,0 1 0,0-1 0,0 1 0,-1-1 0,0 1 0,0 0 0,0 0 0,0 0 0,-1 0 0,0 0 0,0 0 0,0 9 0,-1-7 0,-1 0 0,0 0 0,-1 0 0,0 0 0,0 0 0,-1 0 0,0-1 0,0 1 0,0-1 0,-1 0 0,1 0 0,-2 0 0,1 0 0,-1-1 0,-9 10 0,-2-1 0,1-1 0,-2-1 0,0 0 0,-24 13 0,30-18 0,-1 1 0,-18 17 0,-12 8 0,-3-3-1365,34-23-5461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5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311 133 24575,'-3'-1'0,"1"1"0,0-1 0,-1 0 0,1 0 0,0 0 0,0-1 0,0 1 0,0 0 0,-2-3 0,-13-6 0,2 5 0,1 1 0,-1 1 0,0 0 0,0 1 0,0 1 0,0 0 0,0 1 0,0 0 0,0 1 0,-1 1 0,-23 6 0,35-6 0,0 0 0,0 0 0,0 1 0,1-1 0,-1 1 0,1 0 0,-1 0 0,1 0 0,0 0 0,0 0 0,1 1 0,-1-1 0,1 1 0,-1 0 0,1 0 0,0 0 0,0 0 0,1 0 0,0 0 0,-1 0 0,1 0 0,0 7 0,-1-1 0,1-1 0,0 0 0,1 0 0,0 0 0,0 1 0,1-1 0,1 0 0,-1 0 0,6 17 0,-5-23 0,0 0 0,0 0 0,0 1 0,0-1 0,0-1 0,0 1 0,1 0 0,0 0 0,-1-1 0,1 0 0,0 1 0,0-1 0,0 0 0,0-1 0,1 1 0,-1 0 0,0-1 0,1 0 0,-1 0 0,1 0 0,0 0 0,5 0 0,9 1 0,1 0 0,0-2 0,23-1 0,-14-1 0,-22 2 0,0 0 0,0 0 0,0-1 0,0 0 0,0 0 0,0-1 0,0 0 0,0 0 0,0 0 0,-1-1 0,1 1 0,-1-1 0,0-1 0,0 1 0,0-1 0,0 0 0,-1 0 0,1 0 0,-1-1 0,0 1 0,0-1 0,-1 0 0,1 0 0,-1 0 0,0-1 0,-1 1 0,1-1 0,2-9 0,-2 2 0,2-4 0,0 0 0,-2 0 0,3-25 0,-6 37 0,0 1 0,0-1 0,0 1 0,-1 0 0,0-1 0,1 1 0,-1 0 0,-1 0 0,1-1 0,-1 1 0,1 0 0,-1 0 0,0 1 0,-1-1 0,1 0 0,-1 1 0,1-1 0,-7-5 0,1 2 0,0 1 0,0 0 0,-1 0 0,1 1 0,-1 0 0,-16-6 0,23 10 0,0 0 0,0 0 0,0 1 0,1-1 0,-1 1 0,0 0 0,0-1 0,0 1 0,0 0 0,0 0 0,0 0 0,0 0 0,0 0 0,0 1 0,0-1 0,0 1 0,0-1 0,0 1 0,0 0 0,0 0 0,1-1 0,-1 1 0,0 0 0,1 1 0,-1-1 0,0 0 0,1 0 0,0 1 0,-1-1 0,1 1 0,0-1 0,0 1 0,-1 0 0,1-1 0,0 1 0,1 0 0,-1 0 0,0 0 0,1 0 0,-1-1 0,0 5 0,-3 15 0,2 1 0,0-1 0,1 1 0,1-1 0,4 24 0,-1 19 0,-1 28 0,-4 148 0,1-238 0,1 0 0,0 0 0,-1 0 0,1 0 0,-1 0 0,0 0 0,0 0 0,1 0 0,-1 0 0,0 0 0,-1-1 0,1 1 0,0 0 0,0-1 0,-1 1 0,1-1 0,-1 1 0,0-1 0,1 0 0,-1 0 0,0 1 0,1-1 0,-1 0 0,0-1 0,0 1 0,0 0 0,0-1 0,0 1 0,0-1 0,0 1 0,0-1 0,0 0 0,0 0 0,-1 0 0,1 0 0,0 0 0,0 0 0,0-1 0,0 1 0,-3-2 0,4 2 0,-1 0 0,0-1 0,0 1 0,0 0 0,0-1 0,1 0 0,-1 1 0,0-1 0,0 0 0,1 0 0,-1 0 0,1 0 0,-1-1 0,1 1 0,-1 0 0,1 0 0,0-1 0,0 1 0,-1-1 0,1 1 0,0-1 0,0 0 0,1 1 0,-1-1 0,0 0 0,0 0 0,1 1 0,-1-1 0,1 0 0,0 0 0,0 0 0,-1 0 0,1 0 0,0 0 0,0 1 0,1-1 0,-1 0 0,0 0 0,1 0 0,-1 0 0,1 0 0,1-2 0,5-8 0,1 1 0,0 1 0,0-1 0,14-11 0,-8 7 0,-7 9 18,1-1-1,1 1 0,-1 0 1,1 1-1,0-1 0,12-4 1,26-16-1505,-33 15-5339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5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90 24575,'0'12'0,"-1"-3"0,1 0 0,1-1 0,-1 1 0,1 0 0,1 0 0,2 9 0,-3-16 0,0 0 0,0 0 0,0 0 0,0 0 0,0-1 0,0 1 0,0 0 0,1-1 0,-1 1 0,1-1 0,-1 1 0,1-1 0,0 0 0,0 0 0,-1 0 0,1 0 0,0 0 0,0 0 0,0 0 0,0 0 0,0-1 0,0 1 0,0-1 0,0 1 0,0-1 0,0 0 0,0 0 0,1 0 0,-1 0 0,0 0 0,2-1 0,-1 0 0,0 1 0,-1-1 0,1 1 0,-1-1 0,1 0 0,-1 0 0,1 0 0,-1 0 0,0-1 0,1 1 0,-1-1 0,0 1 0,0-1 0,0 0 0,0 0 0,0 0 0,-1 0 0,1 0 0,0 0 0,-1 0 0,0-1 0,1 1 0,-1 0 0,0-1 0,0 1 0,-1-1 0,1 0 0,0 1 0,-1-1 0,1 1 0,-1-4 0,1 0 0,-1 1 0,0-1 0,0 1 0,0-1 0,-1 0 0,0 1 0,0-1 0,0 1 0,-1 0 0,0-1 0,0 1 0,0 0 0,-1 0 0,-3-6 0,1 4 0,0 1 0,-1 0 0,1 0 0,-1 1 0,-7-5 0,10 8 0,1 0 0,-1 0 0,1 1 0,-1-1 0,0 1 0,1 0 0,-1 0 0,0 0 0,0 0 0,0 0 0,0 1 0,0-1 0,0 1 0,0 0 0,0 0 0,-5 0 0,8 0 2,-1 0-1,1 0 0,0 0 1,0 0-1,-1 0 1,1 0-1,0 0 0,-1 0 1,1 0-1,0 0 0,0 0 1,-1 0-1,1 0 1,0 0-1,-1 0 0,1 0 1,0 1-1,0-1 0,-1 0 1,1 0-1,0 0 1,0 0-1,-1 1 0,1-1 1,0 0-1,0 0 0,0 0 1,-1 1-1,1-1 1,0 0-1,0 0 0,0 1 1,0-1-1,0 0 0,-1 0 1,1 1-1,0-1 1,0 0-1,0 1 0,0-1 1,0 0-1,0 0 0,0 1 1,0-1-1,0 0 1,0 1-1,0-1 0,0 0 1,0 0-1,0 1 0,1-1 1,-1 0-1,0 1 1,0-1-1,0 0 0,0 0 1,0 1-1,1-1 0,-1 0 1,0 0-1,0 0 1,0 1-1,1-1 0,-1 0 1,0 0-1,0 0 1,0 1-1,1-1 0,0 0 1,18 11-1464,-2-7-5364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5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24575,'0'3'0,"0"5"0,0 4 0,-3-1 0,-1 6 0,-1 2 0,2 1 0,0 1 0,2 3 0,3-6 0,3-9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5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24575,'0'6'0,"0"6"0,0 1-8191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5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24575,'0'-7'0,"0"-5"0,0-1-8191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5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41 24575,'0'-2'0,"0"1"0,-1-1 0,1 0 0,-1 0 0,1 1 0,-1-1 0,0 0 0,0 1 0,0-1 0,0 0 0,0 1 0,0 0 0,0-1 0,0 1 0,0-1 0,-1 1 0,1 0 0,-1 0 0,1 0 0,-1 0 0,1 0 0,-1 0 0,1 0 0,-1 1 0,0-1 0,0 1 0,1-1 0,-1 1 0,0-1 0,0 1 0,-3 0 0,-7-2 0,1 1 0,-1 1 0,-18 1 0,28-1 0,0 1 0,0-1 0,0 0 0,0 1 0,0-1 0,0 1 0,0 0 0,0 0 0,0 0 0,1 0 0,-1 0 0,0 0 0,1 0 0,-1 0 0,1 1 0,-1-1 0,1 1 0,0-1 0,-3 3 0,2 0 0,0 0 0,0 0 0,1 0 0,-1 0 0,1 0 0,0 1 0,0-1 0,-1 8 0,1-3 0,1 0 0,0 0 0,0 0 0,1 0 0,0 0 0,1 0 0,0-1 0,5 16 0,1-11 0,1-1 0,0 0 0,1-1 0,0 0 0,1 0 0,16 13 0,-16-15 0,6 5 0,-12-10 0,1 0 0,-1 0 0,0 1 0,0 0 0,-1 0 0,8 10 0,-11-14 0,-1 0 0,1 0 0,-1 0 0,0 0 0,1 0 0,-1 1 0,0-1 0,1 0 0,-1 0 0,0 0 0,0 1 0,0-1 0,0 0 0,0 0 0,-1 1 0,1-1 0,-1 2 0,0-1 0,0 0 0,0 0 0,0 0 0,0-1 0,-1 1 0,1 0 0,-1-1 0,1 1 0,-1-1 0,0 1 0,0-1 0,1 0 0,-3 2 0,-6 1 0,0-1 0,0 0 0,0 0 0,0-1 0,0 0 0,0-1 0,0 0 0,-1 0 0,1-1 0,-15-2 0,5 1 0,20 1-3,-2 1-83,0-1 1,0 0 0,1 0 0,-1 0 0,0-1 0,0 1 0,1 0 0,-1-1 0,0 1 0,1-1-1,-1 1 1,0-1 0,1 0 0,-1 0 0,-2-1 0,-2-7-6741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5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24575,'-2'56'0,"1"-35"0,0-1 0,1 0 0,1 0 0,6 38 0,-6-57 0,-1 1 0,0 0 0,1-1 0,-1 1 0,1-1 0,0 1 0,-1-1 0,1 1 0,0-1 0,0 1 0,0-1 0,0 0 0,0 1 0,0-1 0,1 0 0,-1 0 0,0 0 0,1 0 0,-1 0 0,0 0 0,1 0 0,-1 0 0,3 0 0,-2-1 0,1 0 0,-1 1 0,0-1 0,1-1 0,-1 1 0,0 0 0,1 0 0,-1-1 0,0 0 0,0 1 0,1-1 0,-1 0 0,0 0 0,3-2 0,3-2 0,0 0 0,-1 0 0,0-1 0,0 0 0,0-1 0,-1 1 0,8-12 0,6-12 0,33-65 0,-53 95 0,0 0 0,0 0 0,0 0 0,0 0 0,0 0 0,0 0 0,0-1 0,0 1 0,0 0 0,0 0 0,0 0 0,0 0 0,0 0 0,0 0 0,0 0 0,0 0 0,0 0 0,0 0 0,0-1 0,0 1 0,0 0 0,0 0 0,0 0 0,0 0 0,0 0 0,0 0 0,1 0 0,-1 0 0,0 0 0,0 0 0,0 0 0,0 0 0,0 0 0,0 0 0,0 0 0,0 0 0,0 0 0,0-1 0,1 1 0,-1 0 0,0 0 0,0 0 0,0 0 0,0 0 0,0 0 0,0 0 0,0 0 0,0 1 0,0-1 0,1 0 0,-1 0 0,0 0 0,0 0 0,0 0 0,0 0 0,0 0 0,0 0 0,0 0 0,0 0 0,0 0 0,0 0 0,0 0 0,0 0 0,1 0 0,-1 0 0,2 11 0,2 25 0,-3-20 0,1-8 8,-1-1 0,1 0 0,0 0 0,0 0 0,1 0 0,0 0 0,0 0 0,1-1 0,-1 1 0,2-1 0,-1 0 0,1 0 0,0 0 0,8 7 0,-10-11-65,1 1 0,-1 0 0,1-1 0,0 0-1,0 0 1,0 0 0,0 0 0,0-1 0,0 1 0,0-1 0,1 0 0,-1 0-1,0-1 1,1 1 0,-1-1 0,1 0 0,-1 0 0,0-1 0,1 1 0,-1-1 0,0 0-1,1 0 1,-1 0 0,0-1 0,6-2 0,6-5-6769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5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38 117 24575,'0'461'0,"-1"-450"0,-1 0 0,0 0 0,0 0 0,-1-1 0,-8 20 0,-6 23 0,19-98 0,-2 24 0,0 0 0,5-26 0,15-109 0,-13 82 0,-4 23 0,-3-63 0,1-29 0,-1 141 0,1 0 0,-1 0 0,0 0 0,1 0 0,0 0 0,-1 0 0,1 0 0,0 1 0,0-1 0,0 0 0,0 0 0,0 1 0,0-1 0,0 1 0,1-1 0,-1 1 0,1-1 0,-1 1 0,1 0 0,-1 0 0,1 0 0,0 0 0,0 0 0,-1 0 0,1 0 0,0 1 0,0-1 0,0 0 0,0 1 0,0 0 0,0-1 0,0 1 0,2 0 0,-1 0 0,0 0 0,-1 0 0,1 0 0,0 1 0,-1-1 0,1 1 0,0-1 0,-1 1 0,1 0 0,-1 0 0,1 0 0,-1 1 0,0-1 0,1 0 0,-1 1 0,0 0 0,0-1 0,0 1 0,0 0 0,0 0 0,0 0 0,-1 0 0,1 0 0,1 4 0,8 17 0,-2-3 0,14 38 0,-21-52 0,-1 1 0,0-1 0,0 0 0,0 1 0,0-1 0,-1 0 0,0 1 0,-1-1 0,0 1 0,-2 11 0,2-16-97,1 0-1,-1 0 1,0 0-1,0 0 1,0 0-1,0 0 1,-1 0-1,1 0 1,0-1-1,-1 1 1,1-1-1,-1 1 0,-2 2 1,-9 3-6729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24575,'17'1'0,"0"1"0,0 0 0,0 1 0,27 9 0,-6-2 0,28 3 79,19 4-1523,-72-12-5382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5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24575,'11'-1'0,"0"0"0,0-2 0,0 1 0,0-1 0,11-5 0,2 0 0,-17 5 0,0 0 0,0 0 0,0 0 0,0-1 0,-1 0 0,1 0 0,-1 0 0,0-1 0,-1 0 0,1 0 0,-1-1 0,0 1 0,5-9 0,-7 10 0,0-1 0,0 1 0,-1-1 0,0 0 0,0 1 0,0-1 0,-1 0 0,1 0 0,-1 0 0,-1 0 0,1-1 0,0 1 0,-1 0 0,0 0 0,-1 0 0,1 0 0,-1 0 0,0-1 0,0 1 0,-2-6 0,3 10 0,-1 1 0,1-1 0,0 0 0,0 0 0,-1 0 0,1 1 0,0-1 0,-1 0 0,1 0 0,0 1 0,-1-1 0,1 0 0,-1 1 0,1-1 0,-1 0 0,0 1 0,1-1 0,-1 1 0,0-1 0,1 1 0,-1-1 0,0 1 0,0 0 0,1-1 0,-1 1 0,0 0 0,0 0 0,0-1 0,0 2 0,-1-1 0,1 1 0,0-1 0,0 1 0,0-1 0,0 1 0,0 0 0,0-1 0,0 1 0,1 0 0,-1 0 0,0 0 0,0 0 0,1 0 0,-1 0 0,-1 2 0,-1 3 0,-1 1 0,1 0 0,0 0 0,1 0 0,-3 10 0,2 7 0,0 1 0,2 0 0,1 0 0,5 44 0,-5-67 0,1 0 0,-1 1 0,1-1 0,0 1 0,0-1 0,0 0 0,0 0 0,0 0 0,1 0 0,-1 0 0,1 0 0,-1 0 0,1 0 0,0 0 0,0-1 0,-1 1 0,1-1 0,0 1 0,1-1 0,-1 0 0,0 0 0,0 0 0,0 0 0,1 0 0,-1 0 0,1 0 0,3 0 0,7 0 0,0 1 0,0-2 0,0 0 0,15-2 0,-9 1 0,-13 1 0,1-1 0,0 0 0,-1 0 0,1-1 0,-1 0 0,1 0 0,-1-1 0,0 0 0,0 0 0,0 0 0,0 0 0,0-1 0,-1 0 0,0-1 0,0 1 0,0-1 0,0 0 0,-1 0 0,0 0 0,7-11 0,-3 1 0,0 0 0,-1-1 0,-1 1 0,0-1 0,-1 0 0,-1-1 0,3-20 0,0 16 0,-3 18 0,0 13 0,11 116 0,-10-92 0,-4-20 0,1-1 0,1 0 0,0 0 0,0 0 0,8 17 0,-9-26 0,0 0 0,1 0 0,-1-1 0,1 1 0,-1-1 0,1 0 0,0 0 0,1 0 0,-1 0 0,0-1 0,1 1 0,-1-1 0,1 0 0,0 0 0,0 0 0,0 0 0,0-1 0,0 1 0,0-1 0,0 0 0,7 0 0,-2 0-114,0 0 1,1 0-1,-1-2 0,0 1 0,0-1 1,1 0-1,-1-1 0,0 0 0,0-1 1,-1 1-1,10-5 0,-4-1-6712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5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5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51 24575,'0'-2'0,"-1"0"0,1 0 0,-1 0 0,1 0 0,-1 0 0,0 0 0,0 0 0,0 0 0,0 0 0,0 0 0,0 1 0,0-1 0,0 0 0,-1 1 0,1-1 0,-1 1 0,1 0 0,-1-1 0,0 1 0,0 0 0,1 0 0,-1 0 0,0 0 0,0 0 0,0 0 0,0 1 0,0-1 0,0 1 0,0-1 0,0 1 0,0 0 0,0 0 0,0 0 0,-1 0 0,1 0 0,0 0 0,0 0 0,0 1 0,0-1 0,0 1 0,0 0 0,0-1 0,0 1 0,0 0 0,-2 2 0,0 0 0,-1 0 0,1 0 0,0 0 0,0 1 0,0 0 0,1 0 0,-1 0 0,1 0 0,0 1 0,0-1 0,0 1 0,1 0 0,0 0 0,-1 0 0,2 0 0,-1 0 0,1 0 0,-2 10 0,1 2 0,0 1 0,1-1 0,1 1 0,3 24 0,-3-40 0,0 0 0,1 0 0,-1 0 0,0 0 0,0 0 0,1 0 0,-1 0 0,1 0 0,0-1 0,0 1 0,-1 0 0,1 0 0,0-1 0,1 1 0,-1 0 0,0-1 0,0 1 0,1-1 0,-1 0 0,1 1 0,-1-1 0,1 0 0,-1 0 0,1 0 0,0 0 0,-1 0 0,1 0 0,0-1 0,0 1 0,0 0 0,0-1 0,0 0 0,0 1 0,0-1 0,0 0 0,-1 0 0,1 0 0,0 0 0,0 0 0,0-1 0,3 0 0,-1 0 0,0 0 0,0 0 0,0-1 0,0 1 0,0-1 0,0 0 0,-1 0 0,1 0 0,0-1 0,-1 1 0,0-1 0,0 0 0,0 0 0,0 0 0,0 0 0,0-1 0,-1 1 0,3-6 0,-1 0-68,-2-1 0,1 1-1,-1 0 1,-1-1 0,1 0 0,-2 1-1,1-1 1,-2 0 0,1 0 0,-1 1-1,0-1 1,-1 1 0,0-1 0,-1 1-1,0 0 1,-1 0 0,1 0 0,-2 0-1,-8-15 1,4 14-6758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24575,'-1'37'0,"3"43"0,-2-80 0,0 0 0,-1 1 0,1-1 0,0 0 0,0 1 0,1-1 0,-1 0 0,0 1 0,0-1 0,0 0 0,0 0 0,0 1 0,0-1 0,0 0 0,0 1 0,1-1 0,-1 0 0,0 1 0,0-1 0,0 0 0,1 0 0,-1 1 0,0-1 0,0 0 0,1 0 0,-1 0 0,0 1 0,0-1 0,1 0 0,-1 0 0,0 0 0,1 0 0,-1 0 0,0 0 0,1 1 0,-1-1 0,0 0 0,1 0 0,-1 0 0,1 0 0,15-10 0,20-29 0,-27 28 0,-6 8 0,1-1 0,-1 1 0,1 0 0,-1 0 0,1 0 0,0 0 0,0 1 0,0-1 0,1 1 0,6-3 0,-9 5 0,0 0 0,-1 0 0,1 0 0,0 0 0,-1 0 0,1 0 0,0 1 0,-1-1 0,1 0 0,-1 1 0,1 0 0,-1-1 0,1 1 0,-1 0 0,1-1 0,-1 1 0,1 0 0,-1 0 0,0 0 0,0 0 0,0 1 0,1-1 0,-1 0 0,0 0 0,0 1 0,-1-1 0,1 1 0,0-1 0,0 0 0,-1 1 0,1 0 0,-1-1 0,1 1 0,0 1 0,3 12 0,0-1 0,-1 1 0,3 27 0,-6-31 0,1 0 0,1 0 0,0 0 0,1 0 0,0-1 0,0 1 0,1-1 0,0 0 0,8 13 0,-10-20-62,0 1 0,0-1 0,0 1 0,1-1 0,-1 0 0,1 0 0,0 0 0,0 0 0,0-1 0,1 1 0,-1-1 0,0 0-1,1 0 1,0 0 0,-1 0 0,1-1 0,0 0 0,0 1 0,0-1 0,0 0 0,6 0 0,9-2-6764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13 24575,'0'0'0,"0"-1"0,0 0 0,-1 0 0,1 1 0,0-1 0,-1 0 0,1 1 0,0-1 0,-1 1 0,1-1 0,-1 0 0,1 1 0,-1-1 0,0 1 0,1 0 0,-1-1 0,1 1 0,-1-1 0,0 1 0,1 0 0,-1-1 0,0 1 0,1 0 0,-1 0 0,0-1 0,0 1 0,1 0 0,-1 0 0,0 0 0,1 0 0,-1 0 0,-1 0 0,-24 4 0,22-2 0,0 0 0,1 1 0,-1-1 0,1 1 0,-1 0 0,1 0 0,0 0 0,0 0 0,1 1 0,-1-1 0,1 1 0,-3 4 0,-18 52 0,3-9 0,12-31 0,1 1 0,0 0 0,2 0 0,0 0 0,1 0 0,-1 30 0,-7 35 0,10-75 0,0 1 0,1-1 0,0 0 0,1 1 0,1-1 0,0 0 0,0 1 0,1-1 0,0 0 0,5 13 0,-6-20 0,1 0 0,0 0 0,0 0 0,0 0 0,0-1 0,0 1 0,1-1 0,-1 0 0,1 1 0,0-1 0,0-1 0,0 1 0,1 0 0,-1-1 0,1 1 0,-1-1 0,1 0 0,0 0 0,0-1 0,0 1 0,0-1 0,0 0 0,0 0 0,0 0 0,1 0 0,-1-1 0,0 0 0,0 1 0,0-2 0,6 0 0,-3 1 0,1-1 0,-1 0 0,0-1 0,0 0 0,0 0 0,0 0 0,-1-1 0,1 0 0,-1-1 0,1 1 0,-1-1 0,0 0 0,0-1 0,-1 1 0,0-1 0,1 0 0,7-12 0,-7 9 0,-1-1 0,0 0 0,0 0 0,-1-1 0,0 1 0,-1-1 0,0 0 0,-1 0 0,0 0 0,0 0 0,0-21 0,-3 0 0,1 21 0,-1 1 0,1-1 0,1 1 0,0-1 0,2-12 0,-2 20 0,0-1 0,0 1 0,0 0 0,0 0 0,0 0 0,0-1 0,0 1 0,1 0 0,-1 1 0,1-1 0,0 0 0,-1 0 0,1 1 0,0-1 0,0 1 0,0-1 0,0 1 0,0 0 0,0 0 0,1 0 0,-1 0 0,0 0 0,0 1 0,1-1 0,-1 1 0,3-1 0,2 0 0,0 0 0,-1 0 0,1 1 0,0 0 0,0 1 0,-1-1 0,1 1 0,0 0 0,-1 1 0,10 3 0,-6-1 0,0 1 0,0 1 0,0 0 0,-1 0 0,12 11 0,-14-12 0,0 1 0,-1-1 0,1 1 0,-2 1 0,1-1 0,-1 1 0,0 0 0,0 0 0,-1 0 0,0 1 0,0 0 0,0 0 0,-1 0 0,-1 0 0,1 0 0,-1 0 0,-1 1 0,0-1 0,0 1 0,0-1 0,-2 12 0,1-11 0,0-1 0,1 1 0,0-1 0,0 1 0,1-1 0,3 11 0,-5-18 0,1 0 0,-1 1 0,1-1 0,0 0 0,-1 0 0,1 1 0,0-1 0,0 0 0,0 0 0,0 0 0,0 0 0,0 0 0,0 0 0,0 0 0,1 0 0,-1-1 0,0 1 0,2 0 0,-1 0 0,0-1 0,0 0 0,0 0 0,0 0 0,0 0 0,0 0 0,0 0 0,0-1 0,0 1 0,0-1 0,-1 1 0,1-1 0,0 0 0,0 0 0,0 1 0,-1-1 0,3-2 0,31-21 0,58-51 0,-69 54 0,-12 11 0,-2-1 0,1 0 0,-1 0 0,-1-1 0,0 0 0,-1-1 0,0 0 0,-1-1 0,8-21 0,-14 32 0,0 1 0,0 0 0,-1-1 0,1 1 0,-1-1 0,1 1 0,-1-1 0,0 1 0,0-1 0,0 1 0,0-1 0,-1 1 0,1-1 0,-1 1 0,1 0 0,-2-3 0,1 7 0,-1 0 0,1 0 0,0 0 0,0 0 0,0 0 0,1 1 0,-1-1 0,0 0 0,1 1 0,0-1 0,-1 3 0,-3 23 0,2 1 0,1 0 0,1-1 0,7 51 0,-6-75 3,-1-1-1,1 1 0,0-1 0,1 0 1,-1 1-1,1-1 0,-1 0 0,1 0 1,0 0-1,0 0 0,0 0 0,1-1 1,-1 1-1,1-1 0,-1 1 0,1-1 1,0 0-1,0 0 0,0 0 0,0 0 1,0-1-1,1 1 0,-1-1 0,0 0 1,1 0-1,6 2 0,7-1-79,0 0-1,0-2 1,0 0-1,26-3 1,-1 1-962,-22 1-5787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24575,'-10'0'0,"-1"1"0,1-1 0,-1 2 0,1-1 0,0 2 0,0-1 0,0 1 0,0 1 0,0 0 0,1 0 0,-1 1 0,-16 11 0,21-11 0,-1 0 0,1 0 0,0 1 0,0-1 0,0 1 0,1 0 0,0 0 0,0 1 0,0-1 0,1 1 0,0 0 0,0 0 0,1 0 0,0 0 0,0 0 0,1 0 0,0 1 0,-1 13 0,2-16 0,0-1 0,0 1 0,0-1 0,1 0 0,0 1 0,-1-1 0,1 0 0,1 1 0,-1-1 0,1 0 0,0 0 0,0 0 0,0 0 0,0-1 0,1 1 0,3 4 0,-4-6 0,0-1 0,0 1 0,1 0 0,-1-1 0,0 0 0,1 1 0,-1-1 0,1 0 0,0-1 0,-1 1 0,1 0 0,0-1 0,-1 1 0,1-1 0,0 0 0,0 0 0,-1 0 0,1 0 0,0 0 0,0-1 0,-1 1 0,1-1 0,0 0 0,-1 0 0,1 0 0,-1 0 0,4-2 0,1-1 0,0 0 0,-1-1 0,1 0 0,-1 0 0,0-1 0,-1 1 0,1-1 0,-1-1 0,6-8 0,-4 4 0,0 0 0,-1-1 0,0 1 0,-1-1 0,5-13 0,-6 9 0,-1 3 0,-2 30 0,-1-16-21,0 19 69,0-1 0,4 29 0,-3-45-119,-1 1 0,1 0 0,0-1 0,0 1 0,0-1 1,0 1-1,0-1 0,1 1 0,-1-1 0,1 0 0,0 0 1,0 0-1,1 0 0,-1 0 0,0 0 0,1-1 0,0 1 0,0-1 1,-1 1-1,7 2 0,6 0-6755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24575,'3'0'0,"1"-3"0,4-2 0,-1-2 0,0-4 0,-2-6 0,1-1 0,1 0 0,-3 0 0,0-1 0,-2-3 0,-1 2-8191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24575,'-23'26'0,"20"-19"0,0 1 0,0 0 0,1 0 0,0 0 0,0 1 0,1-1 0,-1 13 0,-4 19 0,3-26 0,0 1 0,0-1 0,2 1 0,-1-1 0,2 1 0,0 0 0,1 0 0,1-1 0,5 25 0,-6-35 7,1-1 0,0 0 0,0 0 0,0 0 0,0-1 1,1 1-1,-1 0 0,1-1 0,-1 1 0,1-1 0,0 0 0,0 0 0,0 0 0,0-1 0,0 1 0,6 2 0,-6-3-69,-1 0 0,1-1 0,-1 1 0,1 0 1,-1-1-1,1 1 0,-1-1 0,1 0 0,-1 0 0,1 0 0,-1 0 0,1 0 1,-1-1-1,1 1 0,-1-1 0,1 1 0,-1-1 0,1 0 0,-1 0 0,0 0 1,1 0-1,-1-1 0,3-1 0,5-10-6764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24575,'3'0'0,"4"0"0,5 0 0,3 0 0,6 0 0,2 0 0,1 0 0,-1 0 0,3 0 0,-1 0 0,0 0 0,-2 0 0,1 0 0,1 0 0,-4 0-8191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24575,'109'2'0,"116"-4"0,-216 1 0,1 0 0,-1 0 0,1-1 0,-1 0 0,1 0 0,-1-1 0,0-1 0,15-7 0,-21 9 0,1-1 0,-1 1 0,1-1 0,-1 0 0,0 0 0,0 0 0,0 0 0,-1-1 0,1 1 0,-1-1 0,0 0 0,0 1 0,0-1 0,0 0 0,-1 0 0,1-1 0,-1 1 0,0 0 0,0 0 0,-1 0 0,1-6 0,0-1 0,-1 0 0,0-1 0,-3-13 0,3 22 0,-1 0 0,1 0 0,-1 1 0,0-1 0,0 0 0,0 1 0,-1-1 0,-2-4 0,4 7 0,-1-1 0,0 0 0,0 0 0,1 0 0,-1 1 0,0-1 0,0 1 0,0-1 0,0 0 0,0 1 0,0-1 0,0 1 0,0 0 0,0-1 0,0 1 0,0 0 0,0 0 0,0 0 0,0-1 0,0 1 0,0 0 0,-3 1 0,2-1 0,0 1 0,0 0 0,0-1 0,0 1 0,0 0 0,0 0 0,0 1 0,0-1 0,1 0 0,-1 0 0,0 1 0,1 0 0,-1-1 0,1 1 0,-1 0 0,1-1 0,0 1 0,-1 0 0,1 0 0,0 0 0,1 0 0,-1 0 0,0 0 0,0 0 0,1 1 0,-1-1 0,1 4 0,-2 7 0,0 2 0,1-1 0,1 15 0,0-21 0,-1 19 0,0-18 0,0 0 0,1 0 0,0 1 0,1-1 0,0 0 0,0 0 0,5 15 0,-5-22 0,1 1 0,-1-1 0,1 0 0,0 0 0,0-1 0,0 1 0,0 0 0,0-1 0,0 1 0,0-1 0,0 0 0,1 1 0,-1-1 0,0 0 0,1-1 0,-1 1 0,1 0 0,-1-1 0,1 1 0,0-1 0,3 0 0,10 1 0,0 0 0,22-4 0,-19 2 0,8 0-58,-13 1-378,0 0 1,25-5-1,-23 1-6390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24575,'582'0'-1365,"-561"0"-5461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24575,'-3'0'0,"-1"0"0,1 1 0,-1 0 0,1-1 0,-1 1 0,1 0 0,0 1 0,-1-1 0,1 1 0,0-1 0,0 1 0,0 0 0,0 0 0,0 0 0,-4 5 0,-3 4 0,1 0 0,-14 21 0,-3 3 0,12-16 0,1 2 0,1-1 0,1 2 0,0-1 0,2 1 0,-7 24 0,11-32 0,-2 9 0,1 0 0,-3 29 0,3-21 0,2-10 0,2 0 0,0 1 0,1 0 0,1-1 0,1 1 0,1-1 0,5 26 0,-5-36 0,1 0 0,0-1 0,1 1 0,0-1 0,1 0 0,0 0 0,0 0 0,1-1 0,0 0 0,1 0 0,0 0 0,1-1 0,-1 0 0,1-1 0,16 12 0,-15-14 5,0 0 0,0 0 0,1-1 0,0 0 0,0-1 0,0 0 0,0 0 0,0-1 0,12 0 0,12 0-146,50-3-1,-26-1-990,-38 2-5694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60 24575,'-1'-1'0,"1"-1"0,-1 1 0,1-1 0,-1 0 0,0 1 0,1-1 0,-1 1 0,0-1 0,0 1 0,0 0 0,0-1 0,0 1 0,-1 0 0,1 0 0,0 0 0,0 0 0,-1 0 0,1 0 0,-1 0 0,1 0 0,-1 0 0,-1 0 0,-39-15 0,39 16 0,-12-4 0,0 0 0,0 2 0,0 0 0,0 0 0,0 1 0,-1 1 0,-29 4 0,38-3 0,0 0 0,-1 1 0,1 0 0,0 0 0,0 0 0,1 1 0,-1 0 0,0 0 0,1 1 0,0 0 0,0 0 0,0 0 0,0 1 0,1 0 0,-1 0 0,1 1 0,1-1 0,-8 11 0,9-8 0,-1 0 0,1 1 0,1-1 0,-1 1 0,2 0 0,-1 0 0,1 0 0,0 0 0,1 0 0,0 0 0,1 0 0,-1 0 0,2 0 0,-1 0 0,1 0 0,1-1 0,0 1 0,0-1 0,0 1 0,1-1 0,1 0 0,-1 0 0,1-1 0,8 10 0,25 20 0,-31-31 0,1 0 0,-1 1 0,0 0 0,-1 1 0,0-1 0,7 13 0,-12-19 0,0 0 0,0 1 0,0-1 0,-1 0 0,1 1 0,0-1 0,-1 1 0,1-1 0,-1 1 0,0-1 0,0 1 0,1-1 0,-1 1 0,0 0 0,0-1 0,0 1 0,-1-1 0,1 1 0,0-1 0,0 1 0,-1-1 0,1 1 0,-1-1 0,0 1 0,1-1 0,-1 0 0,0 1 0,0-1 0,0 0 0,0 0 0,0 1 0,0-1 0,0 0 0,0 0 0,0 0 0,-1 0 0,1 0 0,0-1 0,0 1 0,-1 0 0,1-1 0,-1 1 0,1 0 0,-1-1 0,1 0 0,-1 1 0,-1-1 0,-10 2 0,1 0 0,-1 0 0,0-2 0,-20 0 0,24 0 0,-138-3-1365,127 3-5461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18 24575,'0'-1'0,"-1"0"0,0 0 0,1 0 0,-1 0 0,1 0 0,-1 0 0,0 0 0,0 0 0,0 0 0,1 1 0,-1-1 0,0 0 0,0 1 0,0-1 0,0 0 0,0 1 0,0 0 0,0-1 0,-1 1 0,1-1 0,0 1 0,0 0 0,0 0 0,0 0 0,0 0 0,-1 0 0,0 0 0,-33-2 0,30 3 0,1 0 0,0-1 0,0 1 0,0 1 0,0-1 0,0 1 0,1-1 0,-1 1 0,0 0 0,1 1 0,-1-1 0,1 1 0,0-1 0,0 1 0,0 0 0,0 0 0,0 0 0,1 1 0,-1-1 0,1 0 0,0 1 0,0 0 0,0 0 0,1-1 0,-1 1 0,-1 8 0,0 2 0,0 0 0,1 0 0,0 1 0,2-1 0,-1 0 0,4 21 0,-3-32 0,0-1 0,0 0 0,0 1 0,1-1 0,0 0 0,-1 1 0,1-1 0,0 0 0,0 0 0,0 0 0,0 0 0,1 0 0,-1 0 0,0 0 0,1 0 0,-1 0 0,1-1 0,0 1 0,0 0 0,0-1 0,2 2 0,0-1 0,-1-1 0,1 0 0,-1 0 0,1 0 0,0 0 0,-1 0 0,1-1 0,0 1 0,-1-1 0,1 0 0,0 0 0,6-2 0,-4 1 0,1 0 0,-1-1 0,1 1 0,-1-1 0,0-1 0,0 1 0,0-1 0,0-1 0,0 1 0,-1-1 0,1 0 0,-1 0 0,0 0 0,0-1 0,6-7 0,-6 1 0,0 0 0,0 0 0,-1-1 0,-1 1 0,0-1 0,0 0 0,-1 0 0,0-14 0,-1 17 0,14 26 0,4 26 0,-14-30 0,1 0 0,0-1 0,0 0 0,1 0 0,16 20 0,-21-30 0,1 1 0,0-1 0,0 1 0,0-1 0,0 0 0,0 0 0,0 0 0,1-1 0,-1 1 0,0-1 0,1 1 0,-1-1 0,1 0 0,0-1 0,-1 1 0,1-1 0,0 1 0,0-1 0,-1 0 0,1 0 0,0-1 0,0 1 0,-1-1 0,1 0 0,-1 0 0,6-2 0,8-5-1365,-4 0-5461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24575,'-1'56'0,"-1"-29"0,2 0 0,1 0 0,1 0 0,6 28 0,-7-50 0,1 0 0,0 0 0,0 0 0,1 0 0,-1-1 0,1 1 0,0-1 0,0 0 0,0 0 0,1 0 0,0 0 0,-1-1 0,1 1 0,1-1 0,-1 0 0,0 0 0,1 0 0,-1-1 0,1 0 0,9 3 0,-11-4 0,0 0 0,0 0 0,0 0 0,0-1 0,0 1 0,0-1 0,0 0 0,1 0 0,-1 0 0,0-1 0,0 1 0,0-1 0,0 0 0,0 1 0,0-1 0,0-1 0,0 1 0,0 0 0,0-1 0,-1 1 0,1-1 0,-1 0 0,1 0 0,-1 0 0,0 0 0,1 0 0,-1-1 0,0 1 0,0-1 0,-1 1 0,1-1 0,-1 0 0,1 0 0,-1 0 0,2-4 0,2-6 0,4-12 0,20-36 0,-25 53-170,0 0-1,-1 0 0,0 0 1,0-1-1,-1 1 0,0-1 1,1-14-1,-1 2-6655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24575,'1'0'0,"0"-1"0,1 1 0,-1 0 0,0 0 0,0-1 0,1 1 0,-1 0 0,0-1 0,0 0 0,0 1 0,1-1 0,-1 0 0,0 1 0,0-1 0,0 0 0,0 0 0,0 0 0,0 0 0,-1 0 0,1 0 0,0 0 0,0 0 0,-1 0 0,1 0 0,-1 0 0,1-1 0,-1 1 0,1 0 0,-1-3 0,8-11 0,-4 54 0,-6-11 0,1-10 0,1 0 0,1 27 0,0-42 0,-1 0 0,0 0 0,1 0 0,-1-1 0,1 1 0,0 0 0,0 0 0,0 0 0,0 0 0,1-1 0,-1 1 0,1 0 0,0-1 0,-1 0 0,1 1 0,0-1 0,0 0 0,1 0 0,-1 0 0,0 0 0,3 1 0,-3-2-35,0 0 0,0-1 0,0 1 0,-1-1 0,1 1 0,0-1 0,0 0 0,0 0 0,0 0 0,-1 0 0,1 0 0,0 0 0,0 0 0,0-1 0,0 1 0,-1-1 0,1 1 0,0-1 0,0 0 0,-1 0 0,1 0 0,0 0 0,-1 0 0,1 0 0,-1 0 0,0 0 0,1-1 0,-1 1 0,0 0 0,0-1 0,1 1 0,-1-1 0,0 1 0,-1-1 0,1 0 0,0 0 0,0 1 0,0-4 0,3-9-6791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24575,'0'543'0,"0"-547"-94,-1 0 0,0 0-1,0 0 1,0 0 0,-1 0-1,1 0 1,-1 0 0,-2-4-1,2 5-421,-6-13-6310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24575,'328'0'0,"-324"0"-80,-1-1 0,0 1-1,0 0 1,1 1 0,-1-1-1,0 0 1,0 1 0,1 0-1,-1 0 1,0 0 0,0 0 0,0 0-1,0 1 1,0-1 0,-1 1-1,4 2 1,0 4-6746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0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24575,'6'0'0,"6"0"0,4 0 0,2 0 0,5 0 0,1 0 0,1 0 0,-2 0 0,3 0 0,0 0 0,-2 0 0,-1 0 0,1 0 0,1 0 0,-4 0-8191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1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24575,'3'0'0,"0"0"0,0 1 0,0-1 0,0 1 0,0-1 0,-1 1 0,1 0 0,0 0 0,0 0 0,-1 0 0,1 1 0,-1-1 0,1 1 0,-1 0 0,0 0 0,0-1 0,0 1 0,1 1 0,-2-1 0,1 0 0,0 0 0,0 1 0,-1-1 0,2 4 0,3 6 0,-1 0 0,-1 1 0,0 0 0,3 15 0,1 4 0,-8-30 0,0-1 0,0 0 0,1 0 0,-1 0 0,0 0 0,1 0 0,-1 0 0,1 0 0,-1 0 0,1 0 0,-1 0 0,1 0 0,0 0 0,-1 0 0,1 0 0,0-1 0,0 1 0,0 0 0,0 0 0,0-1 0,0 1 0,0-1 0,1 1 0,-1-1 0,0 0 0,0 0 0,0 0 0,0 0 0,0-1 0,0 1 0,0-1 0,0 1 0,0 0 0,-1-1 0,1 0 0,0 1 0,0-1 0,0 1 0,-1-1 0,1 0 0,0 0 0,0 1 0,0-3 0,6-6 0,-1-1 0,-1 0 0,7-14 0,-10 20 0,2-5 0,1 1 0,0 0 0,0 0 0,1 1 0,10-12 0,-15 17 0,1 1 0,-1-1 0,1 0 0,0 1 0,-1-1 0,1 1 0,0-1 0,0 1 0,0 0 0,0 0 0,0 0 0,0 0 0,0 0 0,0 1 0,1-1 0,-1 0 0,0 1 0,0 0 0,0-1 0,1 1 0,-1 0 0,0 0 0,1 0 0,-1 1 0,0-1 0,0 1 0,1-1 0,2 2 0,-3-1 0,0 1 0,-1-1 0,1 1 0,0 0 0,-1-1 0,1 1 0,-1 0 0,0 0 0,1 0 0,-1 0 0,0 0 0,0 0 0,1 5 0,8 36 0,0-6 0,-4-20-105,-6-14 35,1 1 0,0-1 0,0 0 0,1 1 0,-1-1 0,1 0 0,-1 0 0,1 0 0,0 0 0,0 0 0,0 0 0,1-1 0,-1 1 0,0-1 0,1 1 0,0-1 0,5 3 0,4-1-6756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1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26 24575,'-2'0'0,"0"0"0,0-1 0,0 1 0,0-1 0,0 0 0,0 1 0,0-1 0,0 0 0,1 0 0,-1 0 0,0 0 0,-2-3 0,2 2 0,0 1 0,1 0 0,-1-1 0,0 1 0,0 0 0,-1 0 0,1 0 0,0 0 0,0 0 0,0 1 0,-1-1 0,-3 0 0,2 1 0,-1 1 0,0 0 0,1 0 0,-1 0 0,1 0 0,0 1 0,0 0 0,-1-1 0,1 2 0,0-1 0,0 0 0,1 1 0,-1 0 0,0 0 0,1 0 0,0 0 0,0 0 0,0 1 0,0-1 0,0 1 0,1 0 0,-1 0 0,1 0 0,-3 8 0,1-2 0,0-1 0,1 1 0,0-1 0,0 1 0,1 0 0,1 0 0,0 0 0,0 0 0,1 1 0,1 15 0,0-22 0,1 1 0,-1 0 0,1 0 0,0-1 0,0 1 0,0-1 0,1 0 0,-1 0 0,1 0 0,0 0 0,1 0 0,-1 0 0,0-1 0,1 1 0,0-1 0,0 0 0,0-1 0,8 6 0,0-2 0,1 0 0,-1-1 0,1 0 0,0-1 0,23 4 0,-30-7 0,20 2 0,-25-3 0,-1 0 0,1 0 0,0 0 0,-1 1 0,1-1 0,0 0 0,-1 0 0,1 0 0,0 0 0,-1 1 0,1-1 0,-1 0 0,1 0 0,-1 1 0,1-1 0,0 0 0,-1 1 0,1-1 0,-1 1 0,1-1 0,-1 1 0,0-1 0,1 1 0,-1-1 0,1 2 0,-3-1 0,0 0 0,1 0 0,-1 0 0,0 0 0,0 0 0,0 0 0,0-1 0,0 1 0,0-1 0,0 1 0,0-1 0,-1 0 0,1 0 0,0 0 0,-2 0 0,0 0 0,-182 2 0,104-3 0,74 2 10,1 0-1,-1 0 1,1 0-1,0 1 1,0 0-1,0 1 1,-9 4-1,-18 5-1450,16-7-5385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24575,'7'1'0,"-1"0"0,0 0 0,1 0 0,-1 1 0,0 0 0,0 0 0,0 1 0,0 0 0,0 0 0,-1 0 0,1 0 0,-1 1 0,0 0 0,0 0 0,5 6 0,8 8 0,-1 2 0,20 27 0,-36-45 0,1 1 0,0 0 0,0-1 0,-1 1 0,0 0 0,1 0 0,-1 0 0,0 0 0,-1 0 0,1 0 0,0 0 0,-1 0 0,0 0 0,1 0 0,-1 0 0,0 1 0,-1-1 0,1 0 0,-1 0 0,1 0 0,-1 0 0,0 0 0,-2 4 0,1-3 0,0-1 0,0 1 0,-1 0 0,1-1 0,-1 0 0,0 0 0,0 1 0,-1-2 0,1 1 0,0 0 0,-1-1 0,0 1 0,0-1 0,1 0 0,-1 0 0,-6 1 0,-5 3 0,1 0 0,-21 14 0,23-13 0,0 0 0,0-1 0,-23 8 0,-51 14-1365,71-23-5461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1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24575,'7'1'0,"0"0"0,0 0 0,0 1 0,0 0 0,0 0 0,0 1 0,0 0 0,-1 0 0,11 7 0,-3-1 0,-1 0 0,0 1 0,16 15 0,27 41 0,-45-54 0,-1 1 0,-1 0 0,0 0 0,-1 1 0,-1 0 0,0 0 0,-1 1 0,8 28 0,3-2 0,-13-32 0,0 0 0,-1 0 0,0 0 0,0 1 0,2 19 0,-3-5 0,-1-1 0,-1 1 0,-1 0 0,-1 0 0,-1 0 0,-2-1 0,0 1 0,-1-1 0,-12 28 0,13-42 0,1-1 0,-1-1 0,-1 1 0,1-1 0,-11 10 0,-14 19 0,22-24 0,-1 0 0,-1-1 0,0 0 0,0-1 0,-15 11 0,-6 7 0,-34 25 0,31-29 0,12-8 0,-1-1 0,-1 0 0,0-2 0,-38 15 0,-15 7-1365,56-28-5461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1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24575,'1'-3'0,"-1"0"0,1 0 0,-1 0 0,1-1 0,0 1 0,0 0 0,0 0 0,1 0 0,-1 1 0,1-1 0,-1 0 0,1 0 0,0 1 0,4-5 0,41-34 0,-8 7 0,-35 30 0,-1 0 0,0-1 0,-1 1 0,1-1 0,-1 0 0,0 1 0,0-1 0,0 0 0,1-7 0,-2 9 0,0 0 0,-1 0 0,0 0 0,1 0 0,-1 0 0,0 0 0,0 0 0,-1 0 0,1 0 0,-1 0 0,1 0 0,-1 0 0,0 1 0,0-1 0,0 0 0,-1 0 0,-1-3 0,3 6 0,-1-1 0,1 0 0,-1 1 0,1-1 0,-1 0 0,0 1 0,1-1 0,-1 1 0,1-1 0,-1 1 0,0-1 0,0 1 0,1 0 0,-1-1 0,0 1 0,0 0 0,1-1 0,-1 1 0,0 0 0,0 0 0,0 0 0,1 0 0,-1 0 0,0 0 0,0 0 0,0 0 0,1 0 0,-1 0 0,0 0 0,-1 1 0,0 0 0,0 0 0,0 0 0,0 1 0,0-1 0,0 1 0,0-1 0,1 1 0,-1 0 0,0 0 0,-1 2 0,-3 5 0,1 0 0,0 0 0,-8 17 0,-14 57-1365,23-64-5461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1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24575,'0'-3'0,"-3"-1"0,-2 6 0,1 6 0,0 3-8191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1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931 1 24575,'1'87'0,"-2"96"0,0-176 0,-1-1 0,1 0 0,-1 1 0,0-1 0,-1 0 0,0-1 0,1 1 0,-2 0 0,1-1 0,-1 1 0,0-1 0,0 0 0,0-1 0,0 1 0,-10 7 0,-2 1 0,-1-1 0,0 0 0,-31 15 0,-60 16 0,34-15 0,35-13 0,-71 15 0,77-22 0,1 1 0,0 1 0,-50 23 0,64-25 27,-2-1-1,1 0 1,-1-2-1,-35 6 0,32-7-525,0 1 0,-44 15 0,47-10-6327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1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24575,'0'4'0,"0"3"0,0 5 0,0 6 0,0 4 0,-4-3 0,0 0 0,0-1 0,1 3 0,0 2 0,2-1 0,0 0 0,1 3 0,3-4 0,5-4 0,3-6 0,1-8 0,-2-4-8191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1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24575,'3'0'0,"5"0"0,3 0 0,4 0 0,0 3 0,2 2 0,3-1 0,1 0 0,0-2 0,3 0 0,-3 2 0,-1 0 0,-5 0-8191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1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24575,'0'1'0,"1"0"0,-1 0 0,0 0 0,1-1 0,-1 1 0,1 0 0,-1 0 0,1-1 0,-1 1 0,1-1 0,-1 1 0,1 0 0,0-1 0,-1 1 0,1-1 0,0 1 0,-1-1 0,1 0 0,0 1 0,0-1 0,-1 0 0,1 1 0,0-1 0,0 0 0,0 0 0,-1 0 0,3 0 0,23 3 0,-23-3 0,0 0 0,0 0 0,0 0 0,-1 0 0,1-1 0,0 1 0,0-1 0,0 0 0,-1 1 0,1-2 0,0 1 0,-1 0 0,1 0 0,-1-1 0,1 1 0,-1-1 0,0 0 0,1 0 0,-1 0 0,3-3 0,-1-2 0,0 1 0,-1-1 0,0 0 0,0 0 0,0 0 0,1-8 0,-2 8 0,-1 1 0,2-1 0,-1 1 0,1-1 0,0 1 0,0 0 0,0 0 0,9-9 0,-12 15 0,0-1 0,1 1 0,-1-1 0,1 1 0,-1 0 0,0 0 0,1-1 0,-1 1 0,1 0 0,-1 0 0,1-1 0,-1 1 0,1 0 0,-1 0 0,1 0 0,-1 0 0,1 0 0,0 0 0,-1 0 0,1 0 0,-1 0 0,1 0 0,-1 0 0,1 0 0,-1 0 0,1 0 0,-1 1 0,1-1 0,-1 0 0,1 0 0,-1 1 0,1-1 0,-1 0 0,0 0 0,1 1 0,-1-1 0,1 1 0,-1-1 0,0 0 0,1 1 0,-1-1 0,0 1 0,1-1 0,-1 1 0,0-1 0,0 1 0,0-1 0,1 1 0,-1-1 0,0 1 0,0 0 0,9 27 0,-7-16 0,0 0 0,1 0 0,0 0 0,1-1 0,1 0 0,0 1 0,0-2 0,1 1 0,13 17 0,-17-24 0,1-1 0,0 1 0,1-1 0,-1 0 0,0 0 0,1 0 0,0-1 0,0 1 0,0-1 0,0 0 0,0 0 0,0 0 0,0-1 0,1 1 0,-1-1 0,1 0 0,-1 0 0,1-1 0,-1 1 0,1-1 0,-1 0 0,1 0 0,0-1 0,-1 1 0,1-1 0,-1 0 0,1 0 0,-1 0 0,5-3 0,-3 1 0,-1 0 0,0 0 0,1 0 0,-1-1 0,-1 0 0,1 0 0,0 0 0,-1 0 0,0-1 0,0 0 0,0 0 0,-1 0 0,0 0 0,0 0 0,0-1 0,2-6 0,-2 5 0,0 1 0,-1-1 0,0 0 0,-1 0 0,0 0 0,0 0 0,0 0 0,-1 0 0,0 0 0,0 0 0,0 0 0,-1 0 0,-3-12 0,3 17 0,1 1 0,-1-1 0,1 1 0,-1-1 0,1 1 0,-1-1 0,0 1 0,0-1 0,0 1 0,0-1 0,0 1 0,0 0 0,0 0 0,0 0 0,0-1 0,-1 1 0,1 0 0,-1 0 0,1 1 0,0-1 0,-1 0 0,1 0 0,-1 1 0,0-1 0,1 1 0,-1-1 0,1 1 0,-1 0 0,0 0 0,1 0 0,-1 0 0,0 0 0,1 0 0,-1 0 0,0 0 0,1 0 0,-1 1 0,0-1 0,1 1 0,-1-1 0,1 1 0,-1 0 0,1 0 0,-1 0 0,-1 1 0,-2 1 0,0 0 0,0 1 0,1-1 0,-1 1 0,1 0 0,0 0 0,0 1 0,0-1 0,1 1 0,0 0 0,-1 0 0,-1 6 0,1-3 0,2 1 0,-1 0 0,1-1 0,1 1 0,0 0 0,0 0 0,1 0 0,0 15 0,1-21 0,-1-1 0,0 1 0,1 0 0,-1 0 0,1 0 0,0 0 0,0 0 0,0 0 0,1-1 0,-1 1 0,1-1 0,-1 1 0,1-1 0,0 1 0,0-1 0,0 0 0,0 0 0,0 0 0,0 0 0,1 0 0,-1 0 0,1-1 0,-1 1 0,1-1 0,0 0 0,-1 0 0,1 0 0,6 2 0,-1-2 0,0 0 0,1 0 0,-1 0 0,1-1 0,-1-1 0,1 1 0,-1-1 0,1-1 0,-1 0 0,0 0 0,1 0 0,11-6 0,-15 5 0,0 1 0,-1-1 0,1 0 0,0-1 0,-1 1 0,0-1 0,0 0 0,0 0 0,0 0 0,-1 0 0,1-1 0,-1 1 0,0-1 0,-1 0 0,1 0 0,-1 0 0,0 0 0,0-1 0,2-10 0,-1-8 0,-3 17 0,1 1 0,0-1 0,0 1 0,1-1 0,-1 1 0,5-10 0,-5 15 0,-1 0 0,1 0 0,0 0 0,0 0 0,0 0 0,0 0 0,0 0 0,0 0 0,0 0 0,0 0 0,0 1 0,1-1 0,-1 0 0,0 1 0,0-1 0,1 1 0,-1 0 0,0-1 0,0 1 0,1 0 0,-1 0 0,1 0 0,-1 0 0,0 0 0,1 0 0,-1 0 0,0 0 0,1 0 0,-1 1 0,0-1 0,0 1 0,1-1 0,-1 1 0,0-1 0,0 1 0,0 0 0,3 1 0,-1 0 0,0-1 0,0 1 0,0 1 0,0-1 0,-1 0 0,1 1 0,-1-1 0,1 1 0,-1 0 0,0 0 0,0 0 0,0 0 0,0 0 0,-1 0 0,1 0 0,1 7 0,1 4 0,-1 0 0,3 29 0,0-2 0,-6-40 0,0 0 0,0-1 0,0 1 0,0 0 0,1 0 0,-1-1 0,0 1 0,0 0 0,1 0 0,-1-1 0,0 1 0,1 0 0,-1-1 0,0 1 0,1-1 0,-1 1 0,1 0 0,-1-1 0,1 1 0,0-1 0,-1 1 0,1-1 0,-1 0 0,1 1 0,0-1 0,-1 1 0,1-1 0,0 0 0,0 0 0,-1 1 0,1-1 0,1 0 0,0 0 0,-1-1 0,1 1 0,0-1 0,-1 0 0,1 1 0,0-1 0,-1 0 0,1 0 0,-1 0 0,1 0 0,-1 0 0,3-3 0,4-4 0,0-1 0,-1 1 0,8-13 0,-12 15 0,2 0 0,-1 0 0,1 0 0,0 1 0,0 0 0,0 0 0,1 0 0,0 1 0,-1 0 0,2 0 0,-1 0 0,0 1 0,1 0 0,0 0 0,0 1 0,-1-1 0,1 2 0,1-1 0,-1 1 0,10-1 0,-10 1 0,7-1 0,0 1 0,0 0 0,20 2 0,-30 0 0,-1-1 0,0 1 0,0-1 0,1 1 0,-1 0 0,0 0 0,0 1 0,0-1 0,0 1 0,0-1 0,0 1 0,-1 0 0,1 0 0,-1 0 0,1 0 0,-1 1 0,1-1 0,-1 1 0,3 4 0,-2 0 0,0 0 0,0-1 0,-1 1 0,0 0 0,0 0 0,-1 1 0,2 13 0,-3-14 0,1 1 0,1 0 0,-1 0 0,1-1 0,6 14 0,-7-18 0,0-1 0,1 0 0,-1 0 0,1 0 0,-1 0 0,1 0 0,0-1 0,0 1 0,0 0 0,0-1 0,0 1 0,0-1 0,0 0 0,1 0 0,-1 0 0,0 0 0,1 0 0,-1 0 0,0 0 0,1-1 0,-1 0 0,1 1 0,0-1 0,-1 0 0,1 0 0,-1 0 0,5-1 0,-3 0 0,1 1 0,-1-1 0,0 0 0,1-1 0,-1 1 0,0-1 0,0 0 0,0 0 0,0 0 0,0-1 0,-1 1 0,1-1 0,-1 0 0,6-5 0,-3 0 0,-2 0 0,1 0 0,-1-1 0,0 1 0,-1-1 0,0 0 0,0 0 0,-1 0 0,0 0 0,0 0 0,-1-1 0,-1 1 0,0 0 0,0-1 0,0 1 0,-1 0 0,-1-1 0,-3-12 0,5 21 0,0 0 0,0 0 0,-1-1 0,1 1 0,0 0 0,-1 0 0,1 0 0,-1 0 0,1 0 0,-1 0 0,0 0 0,1 0 0,-1 0 0,0 0 0,0 0 0,0 1 0,0-1 0,0 0 0,0 0 0,0 1 0,0-1 0,0 1 0,0-1 0,0 1 0,0-1 0,0 1 0,0-1 0,0 1 0,0 0 0,-1 0 0,1 0 0,0 0 0,0 0 0,0 0 0,0 0 0,-1 0 0,-1 1 0,1-1 0,0 1 0,0 0 0,0 1 0,0-1 0,0 0 0,0 1 0,0-1 0,0 1 0,1-1 0,-1 1 0,1 0 0,-1 0 0,1-1 0,0 1 0,-1 0 0,1 1 0,0-1 0,-1 4 0,-14 29 0,11-24 0,-1 0 0,-6 23 0,11-31 0,1 0 0,-1 0 0,1 0 0,-1 0 0,1-1 0,0 1 0,0 0 0,0 0 0,1 0 0,-1 0 0,1 0 0,-1-1 0,1 1 0,0 0 0,0-1 0,0 1 0,3 4 0,-2-5 0,0 0 0,1 0 0,-1 0 0,1 0 0,-1 0 0,1-1 0,0 1 0,0-1 0,0 1 0,0-1 0,0 0 0,0 0 0,0-1 0,0 1 0,0-1 0,0 1 0,6-1 0,54-2 0,-51 0 0,-1 0 0,1-1 0,-1-1 0,1 0 0,-1 0 0,0-1 0,-1 0 0,1-1 0,18-13 0,-29 19 0,0-1 0,1 1 0,-1 0 0,1-1 0,-1 1 0,1 0 0,-1-1 0,1 1 0,-1 0 0,1 0 0,-1 0 0,1 0 0,0-1 0,-1 1 0,1 0 0,-1 0 0,1 0 0,-1 0 0,1 0 0,0 0 0,-1 0 0,1 1 0,-1-1 0,1 0 0,-1 0 0,1 0 0,-1 0 0,1 1 0,0-1 0,7 17 0,-6 30 0,-2-41 0,0 46 0,2-29 0,-2 0 0,-1 0 0,0 0 0,-10 43 0,10-63 0,0 0 0,0 0 0,0 0 0,0 0 0,0 0 0,-1 0 0,0-1 0,1 1 0,-1-1 0,0 1 0,0-1 0,0 0 0,-1 0 0,1 0 0,0 0 0,-1 0 0,1 0 0,-1 0 0,0-1 0,0 0 0,1 1 0,-1-1 0,0 0 0,0 0 0,0-1 0,0 1 0,0 0 0,-1-1 0,1 0 0,0 0 0,0 0 0,0 0 0,0-1 0,0 1 0,0-1 0,0 1 0,0-1 0,0 0 0,0 0 0,0-1 0,0 1 0,1-1 0,-1 1 0,0-1 0,1 0 0,-1 0 0,1 0 0,0 0 0,0 0 0,0 0 0,0-1 0,0 1 0,0-1 0,1 0 0,-1 1 0,1-1 0,-1 0 0,1 0 0,0 0 0,0 0 0,0-5 0,-2-2 0,1 0 0,1-1 0,0 1 0,0 0 0,1 0 0,1 0 0,1-15 0,-1 20 0,0 1 0,1-1 0,-1 1 0,1-1 0,0 1 0,0-1 0,0 1 0,1 0 0,-1 0 0,1 0 0,0 1 0,0-1 0,0 0 0,1 1 0,-1 0 0,1 0 0,7-4 0,5-4-1365,-2 2-5461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2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24575,'8'0'0,"0"1"0,0-1 0,0-1 0,0 0 0,0 0 0,0 0 0,-1-1 0,1 0 0,0-1 0,-1 1 0,0-1 0,1-1 0,-1 0 0,-1 0 0,1 0 0,10-9 0,-11 8 0,14-12 0,-2 0 0,0-1 0,18-23 0,-18 18 0,-10 14 0,-1 0 0,-1 0 0,1-1 0,-1 0 0,-1 0 0,5-13 0,-5 9 0,0-1 0,-1 1 0,-1-1 0,0 0 0,-1-1 0,-1 1 0,0 0 0,-3-29 0,2 41 0,-1 1 0,1 0 0,0 0 0,-1-1 0,0 1 0,0 0 0,1 0 0,-1 0 0,0 0 0,-1 0 0,1 0 0,0 0 0,-1 0 0,1 0 0,-1 1 0,1-1 0,-1 0 0,0 1 0,0 0 0,0-1 0,1 1 0,-1 0 0,0 0 0,-1 0 0,1 0 0,0 0 0,0 1 0,0-1 0,-1 0 0,1 1 0,0 0 0,0 0 0,-3-1 0,2 2 0,-1-1 0,1 0 0,-1 1 0,1 0 0,0-1 0,0 1 0,-1 1 0,1-1 0,0 0 0,0 1 0,0 0 0,0-1 0,0 1 0,1 0 0,-1 1 0,1-1 0,-1 0 0,1 1 0,0-1 0,0 1 0,0 0 0,-2 3 0,-5 15 0,1 0 0,1 0 0,0 1 0,-5 41 0,-4 11 0,11-45 0,1 1 0,1-1 0,1 1 0,4 39 0,-2-30 0,0-39 0,0 0 0,0 1 0,0-1 0,0 1 0,0-1 0,0 1 0,0-1 0,0 0 0,0 1 0,0-1 0,0 1 0,0-1 0,0 0 0,0 1 0,0-1 0,1 0 0,-1 1 0,0-1 0,0 1 0,0-1 0,1 0 0,-1 1 0,0-1 0,0 0 0,1 0 0,-1 1 0,0-1 0,1 0 0,-1 0 0,0 1 0,1-1 0,-1 0 0,0 0 0,1 0 0,-1 1 0,1-1 0,-1 0 0,0 0 0,1 0 0,-1 0 0,1 0 0,-1 0 0,0 0 0,1 0 0,-1 0 0,1 0 0,24-14 0,20-32 0,-41 42 0,0-1 0,1 1 0,-1 0 0,1 0 0,0 0 0,0 1 0,0-1 0,1 1 0,-1 0 0,1 1 0,0 0 0,-1 0 0,1 0 0,0 0 0,10-1 0,-15 4 0,0-1 0,0 0 0,0 1 0,0-1 0,0 1 0,0-1 0,0 1 0,0-1 0,0 1 0,0 0 0,0 0 0,0-1 0,-1 1 0,1 0 0,0 0 0,-1 0 0,1 0 0,-1 0 0,1 0 0,-1 0 0,1 0 0,-1 0 0,1 0 0,-1 0 0,0 0 0,0 0 0,1 0 0,-1 2 0,1 36 0,-1-32 0,-2 37 0,0 39 0,2-77 0,1-1 0,-1 1 0,1-1 0,1 1 0,-1-1 0,1 1 0,0-1 0,0 0 0,0 0 0,1 0 0,4 7 0,-4-9 0,0 0 0,0 0 0,0 0 0,0-1 0,1 1 0,-1-1 0,1 0 0,0 0 0,-1 0 0,1 0 0,0-1 0,0 0 0,0 1 0,0-2 0,1 1 0,-1 0 0,0-1 0,0 0 0,0 0 0,1 0 0,3-1 0,0 1 0,-1-2 0,0 1 0,1-1 0,-1 0 0,0 0 0,0-1 0,0 0 0,-1 0 0,1-1 0,-1 0 0,7-5 0,1-2 0,-1-1 0,-1 0 0,0 0 0,12-18 0,-20 24 0,1-1 0,-2 1 0,1-1 0,-1 0 0,0-1 0,0 1 0,-1-1 0,0 1 0,0-1 0,-1 1 0,1-14 0,-2 13 0,1 0 0,-2 0 0,1 0 0,-1 0 0,-3-15 0,3 21 0,0 0 0,0-1 0,0 1 0,-1 0 0,1 0 0,0 0 0,-1 0 0,1 0 0,-1 0 0,0 1 0,0-1 0,1 1 0,-1-1 0,0 1 0,0-1 0,-1 1 0,1 0 0,0 0 0,0 0 0,0 0 0,-1 1 0,1-1 0,-5 0 0,2 0 0,-1 0 0,1 0 0,-1 0 0,1 1 0,-1 0 0,1 0 0,-1 1 0,0-1 0,1 1 0,-1 0 0,1 1 0,0-1 0,-1 1 0,1 0 0,0 1 0,0-1 0,0 1 0,1 0 0,-8 5 0,7-3 0,1 0 0,-1 0 0,1 0 0,0 1 0,1-1 0,-1 1 0,1 0 0,0 0 0,1 0 0,-1 0 0,1 0 0,0 1 0,1-1 0,0 1 0,0-1 0,-1 9 0,1 28 0,4 58 0,-3-99 0,0 1 0,0-1 0,1 0 0,-1 1 0,1-1 0,-1 0 0,1 0 0,0 1 0,0-1 0,0 0 0,0 0 0,1 0 0,-1 0 0,1 0 0,-1 0 0,1-1 0,-1 1 0,1 0 0,0-1 0,0 1 0,0-1 0,0 0 0,0 1 0,0-1 0,0 0 0,0 0 0,1-1 0,-1 1 0,0 0 0,1-1 0,-1 1 0,0-1 0,1 0 0,-1 0 0,0 0 0,1 0 0,3-1 0,0 1 0,-1-1 0,1 0 0,0 0 0,0-1 0,-1 1 0,1-1 0,-1-1 0,0 1 0,1-1 0,-1 0 0,0 0 0,0 0 0,-1-1 0,7-5 0,-5 0 0,0 1 0,-1-1 0,0 0 0,0 0 0,-1 0 0,0-1 0,-1 0 0,0 0 0,-1 0 0,0 0 0,1-15 0,8-28 0,-10 117 0,-1-55 0,0 4 0,0 0 0,0 0 0,2 0 0,4 21 0,-6-32 0,0 0 0,1 0 0,-1 0 0,1 0 0,0 0 0,0-1 0,0 1 0,0 0 0,0 0 0,0 0 0,0-1 0,0 1 0,1-1 0,-1 1 0,1-1 0,-1 0 0,1 1 0,-1-1 0,1 0 0,0 0 0,0 0 0,0 0 0,-1 0 0,1-1 0,0 1 0,0 0 0,0-1 0,0 1 0,0-1 0,0 0 0,0 0 0,0 0 0,0 0 0,0 0 0,0 0 0,0-1 0,4 0 0,0-1 0,1-1 0,-1 0 0,0-1 0,0 1 0,0-1 0,0 0 0,-1-1 0,0 1 0,0-1 0,0 0 0,0 0 0,-1-1 0,0 1 0,6-11 0,-5 9 0,0-1 0,1 1 0,0 0 0,0 0 0,1 1 0,-1 0 0,2 0 0,7-5 0,11-5 0,-19 10 0,1 1 0,0 1 0,1-1 0,-1 1 0,18-5 0,-24 8 0,0 1 0,0 0 0,0-1 0,0 1 0,0 0 0,0 0 0,0 1 0,0-1 0,1 0 0,-1 1 0,0-1 0,0 1 0,0 0 0,0-1 0,0 1 0,-1 0 0,1 0 0,0 0 0,0 1 0,-1-1 0,1 0 0,0 1 0,-1-1 0,1 1 0,-1-1 0,0 1 0,0 0 0,1-1 0,-1 1 0,0 0 0,1 3 0,2 7 0,-1 0 0,0 0 0,0 0 0,-1 0 0,0 1 0,-2-1 0,1 0 0,-3 23 0,2-24 0,0-11 0,-1 0 0,1 1 0,0-1 0,0 0 0,0 0 0,0 1 0,0-1 0,0 0 0,0 0 0,0 1 0,0-1 0,0 0 0,0 0 0,0 1 0,0-1 0,0 0 0,0 0 0,0 0 0,0 1 0,0-1 0,0 0 0,0 0 0,0 1 0,1-1 0,-1 0 0,0 0 0,0 0 0,0 1 0,0-1 0,0 0 0,1 0 0,-1 0 0,0 1 0,0-1 0,0 0 0,1 0 0,-1 0 0,0 0 0,0 0 0,1 0 0,-1 0 0,0 1 0,0-1 0,1 0 0,-1 0 0,0 0 0,0 0 0,1 0 0,-1 0 0,13-11 0,10-20 0,-18 23 0,0-1 0,1 1 0,0 0 0,0 1 0,0 0 0,1 0 0,1 0 0,-1 1 0,10-7 0,-10 9 0,0 0 0,0 1 0,0 0 0,0 1 0,1-1 0,-1 1 0,1 1 0,-1-1 0,1 1 0,0 1 0,-1-1 0,11 2 0,-16-1 0,0 0 0,0 0 0,0 0 0,0 1 0,-1-1 0,1 1 0,0-1 0,0 1 0,-1 0 0,1 0 0,0 0 0,-1 0 0,1 0 0,-1 0 0,1 0 0,-1 0 0,1 1 0,1 1 0,13 31 0,-15-30 0,1 0 0,-1-1 0,0 1 0,1-1 0,-1 0 0,1 1 0,0-1 0,0 0 0,1 0 0,-1 0 0,0-1 0,1 1 0,3 3 0,-5-6 0,0 1 0,0-1 0,0 0 0,0 1 0,0-1 0,0 0 0,0 0 0,0 1 0,0-1 0,0 0 0,1 0 0,-1 0 0,0 0 0,0 0 0,0 0 0,0-1 0,0 1 0,0 0 0,0-1 0,0 1 0,0 0 0,0-1 0,0 1 0,0-1 0,0 1 0,0-1 0,-1 0 0,3-1 0,24-29 0,-4 6 0,-22 24 0,1 0 0,-1-1 0,1 1 0,0 0 0,-1 0 0,1 0 0,0 1 0,0-1 0,0 0 0,0 1 0,0-1 0,0 1 0,0-1 0,0 1 0,0 0 0,0 0 0,0 0 0,0 0 0,0 0 0,0 1 0,0-1 0,0 1 0,0-1 0,0 1 0,-1-1 0,1 1 0,2 1 0,0 2 0,1-1 0,-2 1 0,1 0 0,0 1 0,-1-1 0,1 1 0,-1-1 0,4 10 0,-6-12 0,0 0 0,1 0 0,-1 0 0,1 0 0,-1 0 0,1 0 0,0-1 0,0 1 0,-1 0 0,1-1 0,0 0 0,1 1 0,-1-1 0,0 0 0,0 0 0,0 0 0,1 0 0,-1 0 0,1-1 0,-1 1 0,5 0 0,-5-2 0,-1 1 0,1 0 0,-1 0 0,1-1 0,-1 1 0,0-1 0,1 1 0,-1-1 0,0 1 0,1-1 0,-1 0 0,0 0 0,0 0 0,1 0 0,-1 0 0,0 0 0,0 0 0,0 0 0,0 0 0,-1 0 0,1-1 0,0 1 0,0 0 0,-1-1 0,1 1 0,-1 0 0,1-1 0,-1 1 0,1-1 0,-1 1 0,0-1 0,0 1 0,0-1 0,0 1 0,0-1 0,0-1 0,0 0-97,-1 1-1,1-1 1,0 1-1,-1-1 1,0 1-1,0 0 1,1-1-1,-1 1 1,-1 0-1,1-1 1,0 1-1,-1 0 0,-1-2 1,-10-11-6729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2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24575,'16'-1'0,"-1"1"0,0 1 0,1 0 0,-1 1 0,0 0 0,1 1 0,-2 1 0,1 1 0,0 0 0,14 7 0,-9-3 0,1 0 0,0-2 0,1-1 0,0 0 0,33 3 0,-7 0 0,70 10 0,-108-18 0,1 1 0,-1 1 0,0 0 0,0 0 0,15 7 0,35 12 101,-25-12-1567,-22-5-5360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2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24575,'-5'0'0,"-13"0"0,1 0 0,-1 1 0,-33 7 0,46-7 0,1 0 0,-1 1 0,1-1 0,0 1 0,-1 0 0,1 0 0,0 1 0,0-1 0,0 1 0,1 0 0,-1 0 0,1 0 0,-1 1 0,1-1 0,0 1 0,0 0 0,1-1 0,-1 1 0,1 0 0,-2 5 0,-2 6 0,1 1 0,0-1 0,2 1 0,0 0 0,0 0 0,2 0 0,0 1 0,0-1 0,2 0 0,4 30 0,-4-42 0,1 0 0,-1-1 0,1 1 0,0 0 0,0-1 0,0 1 0,1-1 0,-1 1 0,1-1 0,0 0 0,-1 0 0,1 0 0,1-1 0,-1 1 0,0-1 0,1 0 0,-1 0 0,1 0 0,0 0 0,0 0 0,0-1 0,-1 0 0,8 2 0,-5-2 0,0 1 0,1-1 0,0 0 0,-1-1 0,1 1 0,0-1 0,-1-1 0,1 1 0,-1-1 0,1 0 0,0-1 0,-1 0 0,0 0 0,7-3 0,-9 3 0,0-1 0,-1 0 0,1 0 0,-1-1 0,1 1 0,-1-1 0,-1 1 0,1-1 0,0 0 0,-1 0 0,4-9 0,-1 1 0,0 0 0,-1 0 0,3-15 0,-6 18-97,1 0-1,-1-1 1,-1 1-1,0 0 1,0-1-1,-1 1 1,0 0-1,-1-1 1,0 1-1,0 0 1,-1 0-1,0 0 0,-6-10 1,3 6-6729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1 698 24575,'8'0'0,"20"0"0,35-4 0,-53 3 0,0-1 0,1-1 0,-1 0 0,0 0 0,-1-1 0,17-8 0,20-10 0,-36 19 0,0-1 0,-1 0 0,1-1 0,-1 0 0,0-1 0,11-9 0,-5 2 0,1 0 0,1 1 0,21-12 0,-22 15 0,0-1 0,-1 0 0,0-1 0,20-21 0,0-3 0,-22 23 0,-1 0 0,0-1 0,-1-1 0,-1 1 0,0-1 0,12-25 0,-2 1 0,-15 30 0,-1 0 0,0 0 0,0-1 0,-1 1 0,1-1 0,-2 0 0,0 0 0,2-12 0,-3 6 0,0 0 0,-1 0 0,0 1 0,-1-1 0,-6-28 0,6 39 0,0 0 0,0 0 0,-1 1 0,1-1 0,-1 1 0,1-1 0,-1 1 0,0 0 0,0 0 0,-1-1 0,1 2 0,-1-1 0,1 0 0,-1 0 0,0 1 0,0-1 0,0 1 0,-1 0 0,1 0 0,0 0 0,-1 1 0,1-1 0,-1 1 0,0 0 0,1 0 0,-1 0 0,0 0 0,-4 0 0,6 1 0,0 0 0,0 0 0,0 0 0,0 0 0,1 1 0,-1-1 0,0 0 0,0 1 0,1-1 0,-1 1 0,0 0 0,0-1 0,1 1 0,-1 0 0,1 0 0,-1 0 0,1 0 0,-1 1 0,1-1 0,-2 3 0,0-1 0,0 1 0,1 0 0,0 0 0,-1 0 0,2 1 0,-1-1 0,0 0 0,0 6 0,-2 9 0,1-1 0,1 1 0,1 19 0,1-37 0,0 335 0,1-147 0,-1-185 0,0 1 0,0-1 0,1 1 0,-1-1 0,1 0 0,0 1 0,1-1 0,-1 0 0,1 0 0,0 0 0,3 7 0,-4-10 0,0 0 0,0 0 0,0 0 0,0 0 0,1 0 0,-1 0 0,0 0 0,0-1 0,1 1 0,-1 0 0,1-1 0,-1 1 0,0-1 0,1 1 0,-1-1 0,1 0 0,-1 1 0,1-1 0,-1 0 0,1 0 0,-1 0 0,1 0 0,-1 0 0,1-1 0,-1 1 0,1 0 0,-1-1 0,1 1 0,-1-1 0,1 0 0,-1 1 0,0-1 0,0 0 0,1 0 0,-1 0 0,0 0 0,2-2 0,5-3 0,0-1 0,-1 0 0,0 0 0,11-15 0,-11 13 0,0 1 0,0-1 0,17-12 0,-17 15 0,1 1 0,0 0 0,1 1 0,-1 0 0,1 0 0,0 1 0,13-4 0,-16 6 0,0 0 0,0 0 0,0 0 0,0 1 0,0 0 0,0 0 0,0 1 0,0-1 0,0 1 0,0 1 0,0-1 0,10 5 0,-14-5 0,1 1 0,-1 0 0,1 0 0,-1 0 0,1 0 0,-1 0 0,0 0 0,0 1 0,0-1 0,0 1 0,-1-1 0,1 1 0,-1 0 0,1 0 0,-1-1 0,0 1 0,0 0 0,0 0 0,-1 0 0,1 1 0,0 3 0,0 9 0,0 1 0,-3 31 0,1-27 0,-2 52-1365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24575,'1'0'0,"0"1"0,0-1 0,0 1 0,0-1 0,0 1 0,-1-1 0,1 1 0,0 0 0,0 0 0,-1-1 0,1 1 0,0 0 0,-1 0 0,1 0 0,-1-1 0,1 1 0,-1 0 0,0 0 0,1 0 0,-1 2 0,10 24 0,-9-22 0,9 51 0,-4-19 0,-6-36 0,0 0 0,0 0 0,0-1 0,0 1 0,0 0 0,0-1 0,0 1 0,1 0 0,-1-1 0,0 1 0,0 0 0,1-1 0,-1 1 0,1 0 0,-1-1 0,0 1 0,1-1 0,-1 1 0,1-1 0,-1 1 0,1-1 0,0 1 0,-1-1 0,1 0 0,-1 1 0,1-1 0,0 0 0,-1 1 0,2-1 0,0 0 0,-1 0 0,0-1 0,0 1 0,0-1 0,0 1 0,1-1 0,-1 1 0,0-1 0,0 0 0,0 1 0,0-1 0,0 0 0,0 0 0,0 0 0,0-1 0,27-38 0,-20 27 0,0 0 0,1 0 0,1 1 0,11-11 0,-19 20 0,1 0 0,-1 1 0,1-1 0,0 1 0,-1 0 0,1 0 0,0 0 0,1 0 0,-1 0 0,0 0 0,0 1 0,1 0 0,-1 0 0,1 0 0,-1 0 0,1 0 0,-1 1 0,1-1 0,0 1 0,-1 0 0,1 0 0,6 1 0,-7 1 0,-1-1 0,1 1 0,-1-1 0,0 1 0,0 0 0,1 0 0,-1 0 0,-1 0 0,1 0 0,0 0 0,0 1 0,-1-1 0,1 0 0,-1 1 0,0-1 0,0 1 0,0 0 0,1 3 0,12 57 0,-11-49 0,-3-9 17,1 0 0,1 0 1,-1 0-1,1 0 0,-1 0 0,6 7 0,-6-10-104,0 0-1,1 0 1,-1 0 0,1 0-1,0-1 1,0 1 0,0-1-1,-1 1 1,1-1-1,0 0 1,1 0 0,-1 0-1,0 0 1,0 0 0,0 0-1,3 0 1,12 3-6739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2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24575,'-5'0'0,"0"0"0,0 0 0,0 0 0,0 1 0,0 0 0,1 0 0,-1 0 0,0 0 0,1 1 0,-1 0 0,0 0 0,-7 4 0,9-2 0,-1-1 0,1 1 0,0-1 0,0 1 0,0 0 0,0 0 0,1 0 0,-1 1 0,1-1 0,0 1 0,1-1 0,-3 10 0,-1 12 0,0 1 0,2-1 0,2 1 0,0 0 0,5 40 0,-2 7 0,-1-66 0,0 0 0,0 0 0,1 0 0,0-1 0,1 1 0,-1 0 0,2-1 0,-1 0 0,1 1 0,0-1 0,0-1 0,1 1 0,5 6 0,-6-8 0,0-1 0,0 0 0,0 0 0,0 0 0,0 0 0,1-1 0,-1 1 0,1-1 0,0 0 0,0-1 0,1 1 0,-1-1 0,0 0 0,1 0 0,-1-1 0,1 0 0,0 0 0,10 1 0,-10-3 0,-1 0 0,0 0 0,0-1 0,0 0 0,0 0 0,-1 0 0,1 0 0,-1-1 0,1 0 0,-1 0 0,0 0 0,0 0 0,0-1 0,0 0 0,-1 0 0,1 0 0,-1 0 0,0 0 0,0 0 0,4-10 0,0 0 0,0-2 0,-1 1 0,0-1 0,-1 0 0,3-21 0,-4 13 0,-2-1 0,-1-29 0,-1 53 0,0 1 0,0 0 0,0-1 0,0 1 0,0-1 0,0 1 0,0 0 0,0-1 0,0 1 0,0 0 0,0-1 0,0 1 0,0 0 0,0-1 0,0 1 0,0 0 0,0-1 0,0 1 0,1 0 0,-1-1 0,0 1 0,0 0 0,0-1 0,1 1 0,-1 0 0,0-1 0,0 1 0,1 0 0,-1 0 0,0 0 0,0-1 0,1 1 0,-1 0 0,0 0 0,1 0 0,-1 0 0,0-1 0,1 1 0,0 0 0,14 9 0,12 20 0,31 37 0,-55-61 0,1 0 0,-2 0 0,1 0 0,-1 0 0,1 0 0,-1 0 0,-1 1 0,1-1 0,-1 1 0,0-1 0,0 1 0,-1 0 0,1 9 0,-1-9 0,0 0 0,0 1 0,1-1 0,0 0 0,1 0 0,-1 1 0,1-1 0,0 0 0,6 10 0,-7-15 0,1 1 0,0 0 0,-1 0 0,1-1 0,0 0 0,0 1 0,0-1 0,0 0 0,0 0 0,1 0 0,-1 0 0,0 0 0,0 0 0,1 0 0,-1-1 0,0 0 0,1 1 0,-1-1 0,0 0 0,1 0 0,-1 0 0,0 0 0,1 0 0,-1-1 0,1 1 0,-1-1 0,3-1 0,9-2 0,0-1 0,0 0 0,15-9 0,-19 9 0,-1 0 0,-1 0 0,0-1 0,0 0 0,0 0 0,-1-1 0,0 0 0,0 0 0,-1-1 0,0 0 0,0 0 0,7-14 0,-3 6 0,-4 5 0,1 0 0,-2-1 0,9-23 0,-13 31 0,1 1 0,-1-1 0,0 0 0,0 0 0,-1 1 0,1-1 0,-1 0 0,0 0 0,0 0 0,0 0 0,0 0 0,-1 1 0,1-1 0,-1 0 0,0 0 0,0 1 0,-2-5 0,3 8 0,-1-1 0,1 1 0,0 0 0,0-1 0,-1 1 0,1-1 0,0 1 0,0 0 0,-1-1 0,1 1 0,0 0 0,-1-1 0,1 1 0,-1 0 0,1 0 0,0-1 0,-1 1 0,1 0 0,-1 0 0,1 0 0,-1 0 0,1 0 0,0-1 0,-1 1 0,1 0 0,-1 0 0,1 0 0,-1 0 0,1 0 0,-2 1 0,-8 10 0,-2 24 0,11-34 0,-4 18 0,2 0 0,-1 0 0,2 1 0,1-1 0,0 0 0,5 39 0,-4-55 0,1 0 0,-1-1 0,1 1 0,0-1 0,0 1 0,0-1 0,0 1 0,0-1 0,1 0 0,-1 1 0,1-1 0,-1 0 0,1 0 0,0 0 0,0 0 0,0-1 0,0 1 0,3 2 0,0-2 0,0 1 0,0-1 0,-1 0 0,1-1 0,1 1 0,-1-1 0,0 0 0,10 1 0,0-2 0,1 0 0,-1-1 0,0 0 0,0-1 0,25-7 0,-19 1-1365,-5 0-5461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2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14 24575,'0'-1'0,"0"1"0,0-1 0,-1 0 0,1 1 0,0-1 0,-1 0 0,1 1 0,0-1 0,-1 1 0,1-1 0,-1 0 0,1 1 0,-1-1 0,1 1 0,-1-1 0,1 1 0,-1 0 0,0-1 0,1 1 0,-1-1 0,0 1 0,1 0 0,-1 0 0,0-1 0,1 1 0,-1 0 0,0 0 0,0 0 0,1 0 0,-1 0 0,0 0 0,0 0 0,1 0 0,-1 0 0,0 0 0,1 0 0,-1 1 0,0-1 0,1 0 0,-2 1 0,-1-1 0,0 1 0,0-1 0,0 1 0,1 0 0,-1 0 0,0 0 0,0 1 0,1-1 0,-3 3 0,-1 3 0,0 0 0,1 1 0,0-1 0,0 1 0,1 0 0,0 1 0,1-1 0,-1 1 0,-2 13 0,2-6 0,1 0 0,1 0 0,0 0 0,1 26 0,1-40 0,0 0 0,0 0 0,0-1 0,0 1 0,1 0 0,-1 0 0,1 0 0,0 0 0,-1-1 0,1 1 0,0 0 0,0 0 0,0-1 0,0 1 0,0-1 0,0 1 0,1-1 0,-1 1 0,0-1 0,1 0 0,-1 0 0,1 0 0,-1 0 0,1 0 0,0 0 0,-1 0 0,1 0 0,0-1 0,0 1 0,0 0 0,0-1 0,-1 0 0,1 1 0,0-1 0,0 0 0,3 0 0,-2 0 0,0-1 0,0 1 0,0 0 0,0-1 0,0 0 0,-1 0 0,1 0 0,0 0 0,0 0 0,-1 0 0,1-1 0,-1 1 0,1-1 0,-1 0 0,0 0 0,0 0 0,1 0 0,-1 0 0,-1 0 0,1 0 0,0-1 0,0 1 0,2-6 0,2-19 0,-6 24 0,0-1 0,1 1 0,-1 0 0,1-1 0,0 1 0,0 0 0,0 0 0,0-1 0,1 1 0,-1 0 0,1 0 0,-1 1 0,1-1 0,0 0 0,1 0 0,4-4 0,-7 7 0,1 0 0,0 0 0,-1 0 0,1 0 0,0 0 0,0 1 0,-1-1 0,1 0 0,0 0 0,-1 0 0,1 1 0,0-1 0,-1 0 0,1 1 0,0-1 0,-1 1 0,1-1 0,-1 1 0,1-1 0,-1 1 0,1-1 0,-1 1 0,1-1 0,-1 1 0,1 0 0,-1-1 0,0 1 0,1 0 0,-1-1 0,0 2 0,13 26 0,-11-23 0,1 2 0,0 1 0,1-1 0,-1-1 0,1 1 0,1-1 0,-1 1 0,7 5 0,-10-11 0,1 0 0,-1 0 0,0 0 0,0 0 0,0 0 0,1-1 0,-1 1 0,0 0 0,1-1 0,-1 1 0,0-1 0,1 0 0,-1 1 0,1-1 0,-1 0 0,1 0 0,2 0 0,-2 0 0,0-1 0,0 0 0,0 1 0,0-1 0,0 0 0,0 0 0,0-1 0,-1 1 0,1 0 0,0 0 0,-1-1 0,1 1 0,-1-1 0,1 1 0,-1-1 0,2-2 0,2-6-187,0 1 0,0-1 0,-1 0 0,0 0 0,-1-1 0,3-12 0,-6 23 131,4-16-6770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2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24575,'0'4'0,"0"3"0,0 5 0,0 6 0,0 4 0,0 1 0,0-1 0,0 4 0,0 0 0,0-2 0,0 0 0,0 1 0,4-4 0,0-1 0,0-2 0,3-3 0,-1-11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2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24575,'3'0'0,"8"0"0,5 0 0,3 0 0,2 0 0,3 0 0,2 0 0,-1 0 0,-2 0 0,2 0 0,1 0 0,-2 0 0,-1 0 0,1 0 0,-2 0-8191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24575,'0'2'0,"0"-1"0,0 0 0,0 1 0,1-1 0,-1 0 0,0 0 0,1 1 0,-1-1 0,1 0 0,0 0 0,-1 0 0,1 0 0,0 1 0,-1-1 0,1 0 0,0 0 0,0-1 0,0 1 0,0 0 0,0 0 0,0 0 0,0-1 0,0 1 0,1 0 0,-1-1 0,0 1 0,0-1 0,0 1 0,1-1 0,-1 0 0,0 0 0,1 1 0,-1-1 0,0 0 0,0 0 0,1 0 0,-1 0 0,0-1 0,1 1 0,1-1 0,9 0 0,1-1 0,-1-1 0,17-5 0,-14 4 0,3-1 0,-1-1 0,1-1 0,-1 0 0,0-1 0,18-12 0,-26 15 0,0-1 0,0 0 0,-1-1 0,0 0 0,0 0 0,14-16 0,-18 18 0,-1 0 0,0-1 0,0 1 0,0-1 0,-1 1 0,0-1 0,0 0 0,0 0 0,-1 0 0,1 0 0,-2 0 0,1-1 0,-1-8 0,0 12 0,0 1 0,0 0 0,0 0 0,0 0 0,-1 0 0,1-1 0,-1 1 0,1 0 0,-1 0 0,0 0 0,0 0 0,0 0 0,0 0 0,0 0 0,-1 1 0,1-1 0,0 0 0,-1 1 0,1-1 0,-1 1 0,-3-3 0,2 2 0,0 1 0,0-1 0,0 1 0,-1 0 0,1 0 0,0 0 0,-1 1 0,1-1 0,-1 1 0,1-1 0,-1 1 0,-5 1 0,3-1 0,1 1 0,0 0 0,-1 0 0,1 0 0,0 0 0,0 1 0,0 0 0,0 0 0,0 1 0,0-1 0,1 1 0,-1 0 0,1 0 0,0 0 0,0 1 0,0 0 0,0 0 0,-3 4 0,-1 7 0,1 0 0,1 0 0,0 1 0,1-1 0,0 1 0,2 1 0,0-1 0,0 0 0,2 1 0,0-1 0,1 1 0,1-1 0,4 29 0,-4-42 0,0 0 0,0 0 0,0-1 0,1 1 0,-1-1 0,1 1 0,-1-1 0,1 1 0,0-1 0,0 0 0,0 0 0,0 0 0,0 0 0,1 0 0,-1 0 0,1-1 0,-1 1 0,1-1 0,-1 0 0,1 0 0,0 0 0,0 0 0,0 0 0,-1 0 0,1-1 0,0 1 0,4-1 0,10 1 0,0 0 0,0-1 0,26-4 0,-36 4 0,3-1-170,0 0-1,-1 0 0,1-1 1,-1 0-1,1-1 0,-1 0 1,17-8-1,-11 0-6655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2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24575,'-1'3'0,"0"1"0,0-1 0,-1 0 0,1 0 0,-1 1 0,0-1 0,-3 4 0,-3 6 0,-24 45 0,24-45 0,-1 0 0,2 1 0,0 0 0,1 0 0,0 1 0,1-1 0,1 1 0,-4 28 0,8-43 0,-3 21 0,2 1 0,0-1 0,1 1 0,2-1 0,0 0 0,7 31 0,-8-48 0,0-1 0,1 1 0,-1-1 0,1 0 0,0 0 0,0 1 0,0-1 0,0 0 0,1-1 0,-1 1 0,1 0 0,-1-1 0,1 1 0,0-1 0,0 0 0,0 0 0,5 2 0,-3-2 0,1 0 0,0 0 0,0-1 0,0 1 0,0-2 0,0 1 0,0 0 0,0-1 0,10-1 0,9-3 0,-1 0 0,0-2 0,-1-1 0,25-10 0,-41 15 0,-1-1-170,1 1-1,0-2 0,-1 1 1,1-1-1,-1 1 0,0-2 1,11-8-1,-5-1-6655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2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24575,'6'0'0,"-1"1"0,0 0 0,0 0 0,0 0 0,-1 1 0,1-1 0,0 1 0,0 0 0,-1 1 0,0-1 0,1 1 0,-1 0 0,0 0 0,5 4 0,3 4 0,-1 1 0,-1 0 0,13 18 0,-18-22 0,0 0 0,-1 1 0,0 0 0,0 0 0,-1 0 0,0 1 0,0-1 0,0 12 0,1 6 0,0 46 0,-4-68 2,0 0 0,0 0 0,-1 0 0,0 0 0,0 0 0,0 0 0,0 0 0,-1 0-1,1 0 1,-1-1 0,-1 1 0,1-1 0,-1 1 0,1-1 0,-1 0 0,-1 0 0,1 0 0,0-1 0,-1 1-1,0-1 1,-7 5 0,-3 1-45,-2-1 0,1 0 0,-1-2 0,-33 10 0,-13 5-1149,49-14-5634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2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24575,'3'0'0,"2"4"0,-1 3 0,-1 5 0,-1 6 0,0 0-8191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2:2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24575,'15'46'0,"-7"-15"0,24 118 0,-29-131 0,-1 1 0,-1-1 0,-1 1 0,0-1 0,-2 1 0,-3 19 0,1-27 0,0-1 0,-1 1 0,0-1 0,0 0 0,-1-1 0,0 1 0,-1-1 0,0-1 0,-1 1 0,-11 10 0,-4 6 0,11-14 0,0-1 0,0-1 0,-1 0 0,-1 0 0,1-2 0,-1 1 0,-1-2 0,-17 6 0,-31 16 0,46-19-341,0-1 0,-1-1-1,-21 6 1,21-10-6485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24575,'6'14'0,"-2"-1"0,1 2 0,-2-1 0,4 28 0,-1-4 0,14 81 0,-13-44-1365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2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4455 233 24575,'-12'-1'0,"0"-1"0,-1-1 0,1 0 0,1-1 0,-1 0 0,0-1 0,1 0 0,-21-13 0,-19-8 0,-49-14 0,75 29 0,-1 2 0,1 1 0,-2 1 0,1 2 0,-38-5 0,31 6 0,-117-19 0,105 19 0,29 3 0,1 0 0,-1-1 0,-29-9 0,22 4 0,-1 2 0,0 0 0,0 1 0,-32-1 0,-101 7 0,59 0 0,-1047-2-1996,1110 2 1996,-39 6 0,-32 2 0,30-7 0,-89 16 0,0-3-651,44 18 2083,-21-11-1090,-76 14 505,120-6-819,5-1-30,46-19 2,24-7 0,1 2 0,0 0 0,-41 18 0,35-12 0,-1-1 0,-57 14 0,-5 2 0,53-11 0,0 2 0,-59 38 0,78-44 0,2 1 0,0 0 0,0 1 0,1 1 0,1 0 0,0 1 0,1 1 0,1 0 0,-19 34 0,28-43 0,1 1 0,0 0 0,1 0 0,-1 0 0,2 1 0,-2 8 0,2-7 0,-1 0 0,0-1 0,0 0 0,-6 13 0,2-3 0,0-1 0,2 1 0,0 0 0,1 0 0,1 0 0,1 1 0,1-1 0,0 0 0,4 22 0,-2-28 0,1 1 0,0-1 0,1 0 0,0 0 0,1 0 0,1-1 0,0 0 0,11 17 0,4 1 0,48 57 0,-53-73 0,0-1 0,0-1 0,1-1 0,1 0 0,24 12 0,-13-7 0,-9-7 0,-1-1 0,34 11 0,24 12 0,-57-23 0,0-1 0,0-1 0,1-1 0,0 0 0,22 2 0,107 8 0,208-12 0,-190-6 0,3150 2 0,-3305-1 0,0-1 0,0 0 0,0-1 0,0 0 0,13-6 0,-11 4 0,1 1 0,29-5 0,27 5 0,-40 3 0,40-7 0,-35 4 0,0 1 0,41 2 0,-44 1 0,1-1 0,57-9 0,-51 5 0,1 0 0,83 4 0,-78 2 0,92-9 0,-91 2 0,-30 4 0,0 0 0,0-1 0,24-8 0,-3 0 0,40-7 0,27-8 0,-95 23 0,-1-1 0,0 0 0,0-1 0,0 0 0,-1 0 0,0-1 0,9-7 0,-14 9 0,0 1 0,0-1 0,-1 0 0,1 0 0,-1 0 0,0-1 0,0 1 0,-1-1 0,1 0 0,-1 1 0,0-1 0,0 0 0,-1 0 0,1 0 0,-1 0 0,0-8 0,2-30 0,5-43 0,-2 35 0,-2 1 0,-2-1 0,-8-73 0,5 111 0,-1 1 0,0 0 0,-1 0 0,-1 0 0,0 0 0,0 1 0,-1-1 0,0 1 0,-1 0 0,-10-13 0,-17-36 0,26 45 0,0 0 0,-1 1 0,-1 0 0,-16-19 0,-13-18 0,32 40 0,-1 1 0,0 1 0,-1-1 0,0 1 0,-12-11 0,-112-85 0,120 95 0,-1 0 0,0 1 0,0 1 0,0 0 0,-1 1 0,-19-7 0,-6 1 0,-46-11 0,65 18 0,-33-15 0,-13-3 0,35 16 0,-1 2 0,-49-3 0,13 0 0,39 5 0,-41-2 0,6 6 0,-17 0 0,-89-11 0,72 3-246,-147 7-1,113 3 131,86-2-1147,28 0-5056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2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1452 24575,'2'-14'0,"0"-1"0,0 1 0,2 0 0,0 0 0,0 0 0,1 0 0,11-21 0,-6 14 0,11-38 0,-14 40 0,0 0 0,1 1 0,11-20 0,-9 20 0,0 0 0,11-36 0,-11 25 0,1 0 0,18-32 0,11-28 0,-37 82 0,3-10 0,1-1 0,1 1 0,9-16 0,-3 8 0,-2-1 0,0 0 0,13-50 0,7-16 0,-31 91 0,20-49 0,26-90 0,-42 123 0,1 1 0,1-1 0,15-26 0,-13 27 0,0-2 0,-2 1 0,7-20 0,-10 23-115,0-4-135,1 0 0,1 0 0,1 1 0,10-19 0,-7 20-6576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2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24575,'2'-8'0,"-1"1"0,1-1 0,0 1 0,1 0 0,0 0 0,0 0 0,0 0 0,1 0 0,0 0 0,0 1 0,1 0 0,0 0 0,0 0 0,0 1 0,1-1 0,10-7 0,-15 13 0,0-1 0,0 0 0,0 0 0,1 0 0,-1 1 0,0-1 0,0 1 0,0-1 0,1 1 0,-1-1 0,0 1 0,1 0 0,-1 0 0,0-1 0,1 1 0,-1 0 0,0 0 0,1 0 0,-1 0 0,0 1 0,1-1 0,-1 0 0,0 1 0,1-1 0,-1 0 0,2 2 0,-1-1 0,-1 1 0,1 0 0,0 0 0,-1 0 0,1 0 0,-1 0 0,1 0 0,-1 0 0,0 0 0,0 0 0,0 1 0,0-1 0,0 3 0,2 6 0,-1 0 0,0 0 0,-1 0 0,0 1 0,-1 14 0,-4-1 26,0-1 1,-9 31-1,0-4-1470,9-33-5382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2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24575,'-6'0'0,"-6"0"0,0 0 0,0 0 0,0 1 0,0 1 0,-21 5 0,29-6 0,1 1 0,0-1 0,0 1 0,0 0 0,0 0 0,0 0 0,0 0 0,1 1 0,-1-1 0,1 1 0,-1-1 0,1 1 0,0 0 0,0 0 0,0 0 0,0 0 0,1 0 0,-1 0 0,1 1 0,0-1 0,0 0 0,0 1 0,0-1 0,0 7 0,-2 13 0,0 45 0,3-60 0,1-1 0,-1 0 0,1 1 0,0-1 0,1 0 0,0 1 0,0-1 0,1 0 0,0 0 0,4 7 0,-5-12 5,0 1 0,0-1-1,0 1 1,1-1 0,-1 0-1,1 0 1,-1 0 0,1-1-1,0 1 1,0-1-1,0 1 1,0-1 0,0 0-1,0 0 1,0 0 0,0 0-1,4 0 1,6 0-229,0 0 0,25-2 0,-22 0-553,3 0-6049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24575,'-3'0'0,"-1"1"0,0-1 0,1 1 0,0 0 0,-1 0 0,1 0 0,0 1 0,-1-1 0,1 1 0,0 0 0,0 0 0,0 0 0,0 0 0,1 0 0,-1 1 0,0-1 0,1 1 0,0-1 0,0 1 0,0 0 0,0 0 0,0 0 0,0 1 0,-1 3 0,1-3 0,0 0 0,1 0 0,-1 0 0,1 1 0,0-1 0,0 0 0,1 1 0,-1-1 0,1 0 0,0 1 0,0-1 0,0 1 0,1-1 0,0 1 0,0-1 0,0 0 0,0 1 0,0-1 0,3 4 0,-4-7 0,0-1 0,0 1 0,1-1 0,-1 1 0,0-1 0,1 1 0,-1-1 0,0 1 0,1-1 0,-1 0 0,1 1 0,-1-1 0,0 1 0,1-1 0,-1 0 0,1 1 0,-1-1 0,1 0 0,-1 0 0,1 1 0,0-1 0,-1 0 0,1 0 0,-1 0 0,1 0 0,-1 0 0,1 0 0,0 0 0,-1 0 0,1 0 0,-1 0 0,2 0 0,-1-1 0,1 0 0,-1 0 0,0 1 0,0-1 0,1 0 0,-1-1 0,0 1 0,0 0 0,0 0 0,0 0 0,1-3 0,2-2 0,-1 0 0,0 0 0,0 0 0,3-12 0,-5-7 0,0 8 0,5 32 0,-4-3 0,2 4 0,0 0 0,0-1 0,2 1 0,11 23 0,-16-36 0,1 0 0,-1-1 0,1 1 0,0 0 0,0-1 0,0 1 0,0-1 0,0 0 0,1 0 0,-1 0 0,1 0 0,-1 0 0,1 0 0,0 0 0,0-1 0,0 0 0,0 1 0,0-1 0,0 0 0,0 0 0,0-1 0,0 1 0,0-1 0,0 0 0,1 1 0,-1-1 0,0-1 0,0 1 0,0 0 0,6-2 0,-6 1 0,0 0 0,0 0 0,0 0 0,0 0 0,0 0 0,-1-1 0,1 1 0,0-1 0,-1 0 0,1 0 0,-1 0 0,1 0 0,-1 0 0,3-4 0,-1-1 0,-1 1 0,1 0 0,-1-1 0,4-11 0,2-6 0,-9 23 0,0 0 0,0 0 0,1 1 0,-1-1 0,1 0 0,-1 0 0,0 1 0,1-1 0,-1 0 0,1 0 0,-1 1 0,1-1 0,0 1 0,-1-1 0,1 0 0,0 1 0,-1-1 0,1 1 0,1-1 0,-1 1 0,-1 0 0,1 0 0,-1 0 0,1 0 0,-1 1 0,1-1 0,-1 0 0,1 0 0,-1 0 0,0 1 0,1-1 0,-1 0 0,1 1 0,-1-1 0,0 0 0,1 1 0,-1-1 0,1 0 0,-1 1 0,0-1 0,0 1 0,1-1 0,-1 1 0,17 42 0,-11-26 0,-1 1 0,-4-15 0,-1 1 0,1 0 0,0-1 0,0 1 0,1-1 0,-1 0 0,1 1 0,-1-1 0,1 0 0,0 0 0,0 0 0,6 5 0,-7-9 0,1 0 0,0 0 0,0 0 0,-1 0 0,1-1 0,0 1 0,-1-1 0,0 1 0,1-1 0,-1 1 0,0-1 0,0 0 0,0 0 0,0 0 0,2-3 0,0-1 0,7-8 0,0-1 0,1 2 0,1 0 0,0 0 0,24-19 0,-35 31 0,-1 1 0,1-1 0,0 1 0,-1 0 0,1 0 0,0-1 0,-1 1 0,1 0 0,0 0 0,-1 0 0,1 0 0,0 0 0,-1 0 0,1 0 0,0 0 0,-1 0 0,1 0 0,0 0 0,-1 0 0,1 0 0,0 1 0,-1-1 0,1 0 0,-1 1 0,1-1 0,0 0 0,-1 1 0,1-1 0,-1 0 0,1 1 0,-1-1 0,1 1 0,-1-1 0,1 1 0,-1-1 0,0 1 0,1 0 0,-1-1 0,0 1 0,1-1 0,-1 1 0,0 0 0,0-1 0,0 1 0,0 0 0,1-1 0,-1 1 0,0 0 0,0 1 0,4 37 0,-4-38 0,2 28 0,1 0 0,2 0 0,1-1 0,1 0 0,15 40 0,-21-66 0,-1-1 0,1 1 0,0-1 0,-1 1 0,1-1 0,0 1 0,0-1 0,0 1 0,0-1 0,0 0 0,0 0 0,0 0 0,1 1 0,1 0 0,5-4 0,-3-15 0,-3-50-1365,-2 47-5461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3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24575,'7'0'0,"5"0"0,1-7 0,1-1 0,1-1 0,-1 0 0,3 0 0,2 2 0,1 2 0,0 2 0,-3 5 0,2 1 0,-2 5 0,-1 0 0,-3 2 0,-4 2 0,0 0 0,-2-2-8191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3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24575,'0'4'0,"0"3"0,3 2 0,2 2 0,2-1 0,1 1 0,1-1 0,7-3 0,0 5 0,1-1 0,0-1 0,-2 0 0,-4-1-8191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3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4 632 24575,'0'0'0,"-1"0"0,1 0 0,0 1 0,0-1 0,0 0 0,-1 0 0,1 0 0,0 0 0,0 0 0,0 1 0,-1-1 0,1 0 0,0 0 0,0 0 0,0 1 0,0-1 0,0 0 0,0 0 0,0 1 0,-1-1 0,1 0 0,0 0 0,0 0 0,0 1 0,0-1 0,0 0 0,0 0 0,0 1 0,0-1 0,0 0 0,0 0 0,0 1 0,0-1 0,1 0 0,-1 0 0,0 1 0,0-1 0,0 0 0,0 0 0,0 0 0,0 1 0,0-1 0,1 0 0,-1 0 0,0 0 0,0 1 0,0-1 0,1 0 0,-1 0 0,1 0 0,-1 1 0,1-1 0,-1 0 0,1 0 0,0 0 0,-1 0 0,1 0 0,0 0 0,-1 0 0,1 0 0,-1 0 0,1 0 0,0 0 0,-1 0 0,1-1 0,-1 1 0,1 0 0,0 0 0,-1-1 0,1 1 0,6-6 0,-1 1 0,0-1 0,10-12 0,6-6 0,37-43 0,-7 7 0,-38 43 0,1-1 0,-2 0 0,19-36 0,-11 19 0,-10 13 0,-1-1 0,0 0 0,-2 0 0,0 0 0,-2-1 0,-1-1 0,-1 1 0,0 0 0,-1-28 0,-6 14 0,3 38 0,-1-1 0,1 0 0,0 1 0,0-1 0,0 1 0,-1-1 0,1 1 0,0-1 0,-1 0 0,1 1 0,0-1 0,-1 1 0,1 0 0,-1-1 0,1 1 0,0-1 0,-1 1 0,1 0 0,-1-1 0,0 1 0,1 0 0,-1-1 0,1 1 0,-1 0 0,1 0 0,-1 0 0,0-1 0,1 1 0,-1 0 0,1 0 0,-1 0 0,0 0 0,1 0 0,-1 0 0,0 0 0,1 0 0,-1 0 0,1 1 0,-1-1 0,0 0 0,1 0 0,-1 1 0,1-1 0,-1 0 0,1 0 0,-1 1 0,1-1 0,-1 1 0,1-1 0,-1 0 0,1 1 0,0-1 0,-1 1 0,1-1 0,-1 2 0,-3 2 0,-1 0 0,1 1 0,0 0 0,1 0 0,-1 0 0,1 0 0,0 0 0,1 1 0,-3 6 0,-18 58 0,16-42 0,2-12 0,-1-1 0,0 1 0,-10 17 0,8-17 0,1 1 0,1 0 0,0 0 0,1 0 0,1 1 0,0 0 0,-2 31 0,5-1 0,6 81 0,-5-126 0,0 1 0,0 0 0,1 0 0,0 0 0,-1-1 0,1 1 0,1 0 0,-1-1 0,0 1 0,3 4 0,12-49 0,-14 30 0,1 0 0,1 0 0,0 0 0,0 0 0,1 0 0,0 1 0,1 0 0,0 0 0,0 1 0,1 0 0,16-17 0,-1 4 0,-16 16 0,0-1 0,1 1 0,0 0 0,9-6 0,-13 10 0,-1 1 0,1 0 0,-1 0 0,1 0 0,0 0 0,0 0 0,0 0 0,-1 1 0,1-1 0,0 1 0,0 0 0,0 0 0,0 0 0,0 0 0,0 0 0,-1 1 0,6 1 0,-6-1 0,0 0 0,0 0 0,0 1 0,0-1 0,0 1 0,0-1 0,0 1 0,0 0 0,-1-1 0,1 1 0,-1 0 0,0 0 0,1 0 0,-1 1 0,0-1 0,0 0 0,0 0 0,0 1 0,-1-1 0,1 0 0,-1 1 0,1-1 0,-1 0 0,0 1 0,0 3 0,1 1 0,-1 0 0,0-1 0,-1 1 0,1 0 0,-1 0 0,-1-1 0,1 1 0,-4 7 0,-2 1 0,5-12 0,0 0 0,0 1 0,0-1 0,1 1 0,-1-1 0,1 1 0,0-1 0,0 1 0,1 0 0,-1-1 0,1 1 0,0 6 0,0-10-17,0 0-1,0 1 1,1-1-1,-1 0 0,0 1 1,1-1-1,-1 0 1,0 1-1,1-1 1,-1 0-1,0 0 0,1 1 1,-1-1-1,1 0 1,-1 0-1,0 0 1,1 0-1,-1 0 0,1 0 1,-1 0-1,1 1 1,-1-1-1,0 0 1,1 0-1,-1-1 0,1 1 1,-1 0-1,1 0 1,-1 0-1,0 0 1,1 0-1,-1 0 0,1-1 1,-1 1-1,0 0 1,1 0-1,-1 0 1,1-1-1,-1 1 0,0 0 1,0-1-1,1 1 1,-1 0-1,1-1 1,0 0-558,8-5-6251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3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24575,'0'3'0,"-3"2"0,-1 5 0,0 6 0,0 2 0,2 2 0,-3-3 0,0 2 0,1 2 0,1 0 0,0 0 0,2 2 0,1 2 0,-1-2 0,5-3 0,3-6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3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24575,'6'0'0,"6"0"0,4 0 0,2 0 0,5 0 0,2 0 0,0 0 0,-5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24575,'7'0'0,"5"0"0,3 0 0,3 0 0,5 0 0,2 0 0,0 0 0,-2 0 0,3 0 0,-1 0 0,0 0 0,-3 0 0,3 0 0,-4 3 0,-1 1 0,-2 0 0,0 0 0,-3-2-8191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3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24575,'0'2'0,"0"-1"0,1 1 0,-1-1 0,1 1 0,-1-1 0,1 0 0,0 1 0,-1-1 0,1 0 0,0 1 0,0-1 0,0 0 0,0 0 0,0 0 0,1 0 0,-1 0 0,0 0 0,0 0 0,1 0 0,-1 0 0,0 0 0,1-1 0,-1 1 0,1-1 0,-1 1 0,1-1 0,-1 1 0,1-1 0,-1 0 0,3 0 0,4 1 0,-1 0 0,1 0 0,-1-1 0,0 0 0,9-2 0,-8 1 0,-1-1 0,0 0 0,0 0 0,0-1 0,0 0 0,-1 0 0,1-1 0,-1 1 0,0-1 0,7-6 0,-1-1 0,1-1 0,-1 0 0,12-18 0,-21 27 0,-1-1 0,0 0 0,0 1 0,-1-1 0,1 0 0,-1 0 0,1-6 0,2 1 0,1 29 0,-3-14 0,0 0 0,0 0 0,0 0 0,1 0 0,0-1 0,0 1 0,0-1 0,1 0 0,0 0 0,0 0 0,0-1 0,1 1 0,0-1 0,-1 0 0,1-1 0,10 7 0,-3-4 0,0 1 0,0-2 0,0 0 0,1 0 0,0-1 0,0-1 0,14 3 0,-17-5 0,-1 0 0,1-1 0,0 0 0,0 0 0,0-1 0,0 0 0,-1-1 0,1 0 0,15-6 0,-20 6 0,0 0 0,0 0 0,0-1 0,0 0 0,0 0 0,-1 0 0,0 0 0,1-1 0,-1 0 0,0 0 0,-1 0 0,1 0 0,-1 0 0,0-1 0,0 0 0,0 1 0,0-1 0,2-8 0,0-4-227,0-1-1,-1 1 1,-1-1-1,-1-1 1,0-32-1,-2 29-6598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3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24575,'-1'11'0,"-1"0"0,0 1 0,-3 10 0,1-8 0,1-1 0,-2 28 0,5-39 0,0 1 0,0 0 0,0 0 0,0 0 0,1 0 0,-1 0 0,1-1 0,0 1 0,-1 0 0,2 0 0,-1-1 0,0 1 0,0-1 0,1 1 0,-1-1 0,1 0 0,0 1 0,0-1 0,2 2 0,-3-3 0,0 0 0,1 0 0,-1 0 0,0-1 0,1 1 0,-1 0 0,0-1 0,1 1 0,-1-1 0,1 0 0,-1 1 0,1-1 0,-1 0 0,1 0 0,-1 0 0,1 0 0,-1 0 0,1 0 0,-1 0 0,1-1 0,1 1 0,1-2 0,0 1 0,1-1 0,-1 0 0,-1 0 0,1-1 0,0 1 0,5-5 0,-2 1 0,0-1 0,-1 0 0,0 0 0,0 0 0,0 0 0,8-17 0,-11 17 0,10-21 0,-13 27 0,0 1 0,0 0 0,1 0 0,-1 0 0,0-1 0,0 1 0,0 0 0,0 0 0,0 0 0,1-1 0,-1 1 0,0 0 0,0 0 0,0 0 0,0 0 0,1 0 0,-1 0 0,0 0 0,0-1 0,1 1 0,-1 0 0,0 0 0,0 0 0,0 0 0,1 0 0,-1 0 0,0 0 0,0 0 0,1 0 0,-1 0 0,0 0 0,0 0 0,0 0 0,1 0 0,-1 0 0,0 1 0,6 14 0,-4 3-1365,-1 1-5461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24575,'0'0'0,"-12"0"0,0 0 0,0 1 0,0 0 0,-12 3 0,20-3 0,-1 1 0,0 0 0,1 0 0,0 0 0,0 0 0,-1 1 0,2 0 0,-1 0 0,0 0 0,0 0 0,1 0 0,-6 8 0,2-2 0,0 0 0,1 1 0,0-1 0,1 1 0,0 1 0,0-1 0,1 1 0,0 0 0,1 0 0,1 0 0,-1 0 0,2 1 0,0-1 0,0 20 0,1-29 0,0-1 0,0 1 0,0 0 0,1 0 0,-1-1 0,1 1 0,-1 0 0,1-1 0,-1 1 0,1-1 0,0 1 0,0-1 0,0 1 0,0-1 0,0 1 0,0-1 0,3 2 0,-3-2 0,0-1 0,0 1 0,0-1 0,0 0 0,0 1 0,0-1 0,0 0 0,0 0 0,0 0 0,1 0 0,-1 0 0,0 0 0,0 0 0,0 0 0,0-1 0,0 1 0,0 0 0,0 0 0,0-1 0,2 0 0,6-4 0,-1 0 0,0-1 0,0 0 0,14-14 0,-7 7 0,-10 9 0,1-2 0,-2 1 0,1 0 0,-1-1 0,0 0 0,0 0 0,0 0 0,-1-1 0,3-7 0,11-18 0,-14 57 0,-4 4 0,0-19 0,0 1 0,1-1 0,0 0 0,1 0 0,2 11 0,-3-19 0,1 0 0,0 1 0,0-1 0,0 0 0,0 0 0,0 1 0,0-1 0,0 0 0,1 0 0,-1-1 0,1 1 0,0 0 0,-1 0 0,1-1 0,0 1 0,0-1 0,0 1 0,0-1 0,0 0 0,0 0 0,0 0 0,1 0 0,-1 0 0,0 0 0,0-1 0,4 1 0,14 2-1365,-2-3-5461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3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3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24575,'3'0'0,"8"0"0,5 0 0,3 0 0,2 0 0,3 0 0,2 0 0,-1 0 0,-2 0 0,3 0 0,-1 0 0,-1 0 0,-1 0 0,1 0 0,1 0 0,-4 0-8191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37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24575,'3'0'0,"8"0"0,5 0 0,3 0 0,2 0 0,3 0 0,2 0 0,-1 0 0,-2 0 0,3 0 0,-4 0-8191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3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1 489 24575,'4'1'0,"0"1"0,0 0 0,-1 0 0,1 0 0,0 1 0,-1-1 0,1 1 0,-1-1 0,0 1 0,4 6 0,5 2 0,9 14 0,-19-21 0,0-1 0,1 0 0,-1 0 0,1 0 0,0 0 0,0 0 0,4 3 0,-6-5 0,0-1 0,-1 0 0,1 0 0,0 0 0,0 0 0,0 0 0,0 0 0,-1 0 0,1 0 0,0 0 0,0 0 0,0 0 0,-1 0 0,1-1 0,0 1 0,0 0 0,-1-1 0,1 1 0,0 0 0,0-1 0,-1 1 0,1-1 0,0 1 0,-1-1 0,1 0 0,0 0 0,20-23 0,-12 14 0,-7 8 0,4-5 0,1 1 0,-1 1 0,1-1 0,0 1 0,10-6 0,-16 11 0,1-1 0,-1 1 0,0-1 0,0 1 0,0 0 0,1-1 0,-1 1 0,0 0 0,0 0 0,0 0 0,1 0 0,-1 0 0,0 0 0,0 0 0,1 0 0,-1 0 0,0 1 0,2 0 0,-1 0 0,-1 0 0,0 0 0,1 0 0,-1 0 0,0 1 0,0-1 0,0 0 0,0 1 0,0-1 0,0 1 0,-1-1 0,1 1 0,0-1 0,-1 1 0,1 0 0,-1-1 0,1 1 0,-1 2 0,4 12 0,1 0 0,10 25 0,-13-35 0,1 1 0,0-1 0,1 0 0,-1-1 0,1 1 0,0-1 0,1 1 0,-1-1 0,8 5 0,-11-9 0,1 0 0,0 0 0,0 0 0,0 0 0,0 0 0,1-1 0,-1 1 0,0-1 0,0 0 0,0 0 0,0 0 0,0 0 0,0 0 0,1 0 0,-1 0 0,0-1 0,0 1 0,0-1 0,0 1 0,0-1 0,0 0 0,0 0 0,0 0 0,0 0 0,0 0 0,-1 0 0,1-1 0,2-1 0,1-1 0,1-1 0,-1 0 0,0 0 0,0-1 0,-1 0 0,1 1 0,3-9 0,46-71 0,-54 85 0,0 0 0,0 0 0,0 0 0,0-1 0,0 1 0,0 0 0,0 0 0,0 0 0,0 0 0,0 0 0,0-1 0,0 1 0,0 0 0,0 0 0,0 0 0,0 0 0,0 0 0,0 0 0,0 0 0,0 0 0,0-1 0,1 1 0,-1 0 0,0 0 0,0 0 0,0 0 0,0 0 0,0 0 0,0 0 0,0 0 0,1 0 0,-1 0 0,0 0 0,0 0 0,0 0 0,0 0 0,0 0 0,1 0 0,-1 0 0,0 0 0,0 0 0,0 0 0,0 0 0,0 0 0,0 0 0,1 0 0,-1 0 0,0 0 0,0 0 0,0 0 0,0 0 0,0 0 0,0 0 0,0 0 0,1 0 0,-1 0 0,0 1 0,0-1 0,0 0 0,0 0 0,0 0 0,0 0 0,0 0 0,3 14 0,-3 21 0,0-34 0,-1 20 0,0 38 0,1-57 0,0 0 0,1 1 0,-1-1 0,1 0 0,-1 1 0,1-1 0,0 0 0,-1 0 0,1 0 0,0 0 0,1 0 0,-1 0 0,0 0 0,1 0 0,-1 0 0,1 0 0,-1 0 0,1-1 0,3 3 0,-3-3 0,0 0 0,0-1 0,1 1 0,-1-1 0,0 1 0,1-1 0,-1 0 0,0 0 0,1 0 0,-1 0 0,0 0 0,1-1 0,-1 1 0,0-1 0,1 1 0,-1-1 0,0 0 0,0 0 0,0 0 0,0 0 0,0 0 0,0-1 0,0 1 0,0-1 0,0 1 0,1-3 0,2 0 0,0 0 0,-1-1 0,0 0 0,0 0 0,0 0 0,0 0 0,-1-1 0,4-8 0,-2-4 0,-5 15 0,0 0 0,0 0 0,1 0 0,0 0 0,-1 0 0,1 0 0,0 0 0,1 0 0,-1 0 0,0 1 0,1-1 0,-1 1 0,3-4 0,-3 7 0,0 0 0,0 0 0,0 0 0,-1 0 0,1 0 0,0 0 0,-1 0 0,1 0 0,0 0 0,-1 1 0,0-1 0,1 0 0,-1 0 0,0 0 0,1 1 0,-1-1 0,0 0 0,0 3 0,1 1 0,8 22 0,1 0 0,1 0 0,21 35 0,-31-60 0,1 1 0,0 0 0,0-1 0,0 1 0,0-1 0,0 1 0,1-1 0,-1 0 0,1 0 0,-1 0 0,1-1 0,0 1 0,0 0 0,0-1 0,0 0 0,0 0 0,0 0 0,0 0 0,0 0 0,0-1 0,0 1 0,1-1 0,-1 0 0,0 0 0,0 0 0,1 0 0,-1 0 0,0-1 0,0 0 0,0 0 0,0 1 0,0-2 0,0 1 0,4-2 0,2-1 0,-1-1 0,0 0 0,0 0 0,0 0 0,0-1 0,-1 0 0,0-1 0,0 0 0,-1 0 0,8-12 0,31-44 0,-19 28 0,25-48 0,-12 22 0,-27 45 0,-2-1 0,0 0 0,10-22 0,6-16 0,-19 44 0,-1-1 0,-1 0 0,0-1 0,0 1 0,-1-1 0,-1 0 0,4-22 0,-6 23 0,1-8 0,-1 0 0,0 0 0,-2-1 0,0 1 0,-6-30 0,7 49 0,0 0 0,-1-1 0,1 1 0,0 0 0,-1 0 0,1 0 0,-1 0 0,1 0 0,-1 0 0,1 0 0,-1 0 0,0 0 0,0 0 0,1 0 0,-1 0 0,0 1 0,0-1 0,0 0 0,0 1 0,-1-2 0,1 2 0,1 0 0,-1 0 0,0 0 0,0 0 0,1 1 0,-1-1 0,0 0 0,1 0 0,-1 0 0,0 1 0,1-1 0,-1 0 0,0 1 0,1-1 0,-1 0 0,0 1 0,1-1 0,-1 1 0,1-1 0,-1 1 0,1-1 0,-1 1 0,1 0 0,-4 4 0,1-1 0,1 1 0,-1 0 0,0 0 0,1 0 0,-3 9 0,-2 8 0,-1 1 0,-14 26 0,10-24 0,-11 34 0,12-14 0,-6 49 0,0-4 0,-1-38 0,14-42 0,0-1 0,1 1 0,0 0 0,0 0 0,0 10 0,2-13 0,0 0 0,1 0 0,0 0 0,0 0 0,1 0 0,0 0 0,0-1 0,1 1 0,-1 0 0,2 0 0,-1-1 0,1 0 0,6 13 0,-6-15 0,1 0 0,0 0 0,0 0 0,0 0 0,0-1 0,0 1 0,1-1 0,0 0 0,-1-1 0,1 1 0,0-1 0,1 0 0,-1 0 0,0 0 0,0-1 0,1 0 0,-1 0 0,7 1 0,-6-2 0,0 1 0,0-1 0,0 1 0,0-2 0,0 1 0,0-1 0,0 0 0,0 0 0,0 0 0,0-1 0,0 0 0,-1 0 0,1 0 0,-1-1 0,0 0 0,0 0 0,0-1 0,0 1 0,0-1 0,0 0 0,4-5 0,7-6 0,0-1 0,-1-1 0,-1 0 0,20-32 0,-17 22 0,-4 7 0,0-1 0,-1-1 0,-1 0 0,-2 0 0,11-34 0,23-52 0,-22 14 0,-19 86 0,-1-1 0,0 0 0,-1 0 0,0 1 0,0-1 0,-1 0 0,0 0 0,-4-13 0,4 20 0,1 1 0,-1-1 0,1 1 0,-1-1 0,1 1 0,-1 0 0,0-1 0,0 1 0,0 0 0,0-1 0,1 1 0,-2 0 0,1 0 0,0 0 0,0 0 0,0 0 0,0 0 0,-1 0 0,1 1 0,0-1 0,-1 0 0,1 1 0,-3-2 0,1 2 0,1 0 0,0 0 0,-1 0 0,1 1 0,0-1 0,-1 1 0,1-1 0,0 1 0,0 0 0,-1-1 0,1 1 0,0 0 0,-4 3 0,0 0 0,0 1 0,0 0 0,0 0 0,1 0 0,-1 0 0,1 1 0,1 0 0,-8 12 0,-74 178 0,81-183 0,0 1 0,0 0 0,1 1 0,1-1 0,1 1 0,0 0 0,0 22 0,-5 33 0,5-56 0,0 1 0,0-1 0,1 1 0,1-1 0,2 23 0,-1-32 0,0-1 0,0 0 0,0 0 0,1 0 0,-1 0 0,1 0 0,0 0 0,0 0 0,0-1 0,1 1 0,-1-1 0,1 1 0,0-1 0,0 0 0,0 0 0,0 0 0,1 0 0,-1-1 0,1 0 0,-1 1 0,1-1 0,0 0 0,5 1 0,31 15 0,-30-13 0,0 0 0,1-1 0,0 0 0,-1-1 0,1 0 0,18 2 0,104-4 33,-76-2-1431,-35 1-5428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4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1 508 24575,'3'-1'0,"-1"-1"0,1 0 0,-1 0 0,0 0 0,0-1 0,0 1 0,0-1 0,0 1 0,0-1 0,2-3 0,2-3 0,30-31 0,9-10 0,-11 6 0,-25 34 0,0-1 0,-1 0 0,0 0 0,0-1 0,-1 0 0,-1 0 0,0 0 0,-1-1 0,0 0 0,4-21 0,0-9 0,-6 33 0,-1-1 0,0 1 0,0-1 0,-1 0 0,0 1 0,-1-1 0,0 0 0,-3-21 0,3 31 0,-1 0 0,1 0 0,0-1 0,-1 1 0,1 0 0,-1 0 0,1 0 0,-1 0 0,1-1 0,-1 1 0,0 0 0,0 0 0,1 0 0,-1 0 0,0 1 0,0-1 0,0 0 0,0 0 0,0 0 0,0 1 0,0-1 0,-1 0 0,1 1 0,0-1 0,0 1 0,0 0 0,-1-1 0,1 1 0,0 0 0,0 0 0,-1 0 0,1 0 0,0 0 0,0 0 0,-1 0 0,1 0 0,0 0 0,0 0 0,-1 1 0,-1 0 0,0 0 0,0 1 0,0-1 0,1 1 0,-1 0 0,0 0 0,1 0 0,-1 0 0,1 1 0,0-1 0,0 1 0,0-1 0,0 1 0,0 0 0,0 0 0,-1 3 0,-17 51 0,14-39 0,0-1 0,-1 0 0,0 0 0,-12 17 0,13-21 0,0 0 0,0 1 0,1-1 0,1 1 0,1 0 0,0 0 0,-3 27 0,-5 26 0,-10-5 0,16-47 0,-1 1 0,2-1 0,0 1 0,0 0 0,0 20 0,3-34 0,1-1 0,0 1 0,0-1 0,0 0 0,0 1 0,0-1 0,1 0 0,-1 1 0,0-1 0,1 0 0,-1 1 0,1-1 0,-1 0 0,1 1 0,-1-1 0,1 0 0,0 0 0,1 2 0,-1-3 0,0 1 0,0-1 0,0 0 0,0 0 0,-1 0 0,1 0 0,0 0 0,0 0 0,0 0 0,-1-1 0,1 1 0,0 0 0,0 0 0,0-1 0,-1 1 0,1 0 0,0-1 0,0 1 0,-1-1 0,1 1 0,0-1 0,-1 1 0,1-1 0,-1 0 0,1 1 0,-1-1 0,1 0 0,-1 1 0,1-1 0,-1 0 0,1 0 0,14-16 0,0 1 0,1 0 0,1 1 0,1 1 0,0 1 0,0 0 0,34-16 0,-45 26 0,1 0 0,-1 1 0,1-1 0,0 2 0,-1-1 0,1 1 0,14-1 0,-19 2 0,1 0 0,-1 0 0,1 0 0,0 0 0,-1 1 0,1 0 0,-1 0 0,1 0 0,-1 0 0,0 0 0,1 0 0,-1 1 0,0 0 0,0 0 0,0 0 0,0 0 0,0 0 0,4 5 0,-1 2 0,0 1 0,-1-1 0,0 1 0,0 1 0,-1-1 0,0 1 0,-1 0 0,-1 0 0,3 13 0,-2-7 0,1 0 0,11 30 0,-14-45 0,0 0 0,0 0 0,0-1 0,0 1 0,0 0 0,0 0 0,0-1 0,1 1 0,-1-1 0,1 1 0,-1-1 0,1 0 0,0 1 0,-1-1 0,1 0 0,0 0 0,0 0 0,0 0 0,0 0 0,0-1 0,0 1 0,0-1 0,0 1 0,0-1 0,0 0 0,0 0 0,0 0 0,0 0 0,0 0 0,0 0 0,0 0 0,4-1 0,-2-1 0,1 1 0,0-1 0,-1 0 0,0 0 0,1 0 0,-1-1 0,0 1 0,0-1 0,0 0 0,-1 0 0,1 0 0,-1-1 0,4-3 0,2-6 0,0 0 0,0-1 0,-2 1 0,0-2 0,6-14 0,-10 21 0,-1 0 0,0 0 0,0 1 0,-1-2 0,0 1 0,0 0 0,-1 0 0,0 0 0,0 0 0,-1 0 0,-2-14 0,3 20 0,-1 0 0,1 0 0,-1 0 0,0 0 0,1 0 0,-1 0 0,0 0 0,0 0 0,0 0 0,0 1 0,-1-1 0,1 0 0,0 0 0,-1 1 0,1-1 0,-1 1 0,0 0 0,1-1 0,-1 1 0,0 0 0,0 0 0,0 0 0,0 0 0,0 0 0,0 0 0,0 1 0,0-1 0,0 1 0,0-1 0,0 1 0,0 0 0,0 0 0,-1 0 0,1 0 0,0 0 0,0 0 0,0 1 0,-2 0 0,0 0 0,0 1 0,0-1 0,0 1 0,0 0 0,1 0 0,-1 0 0,1 0 0,0 1 0,-1-1 0,1 1 0,0 0 0,1 0 0,-1 0 0,0 0 0,1 0 0,0 1 0,0-1 0,0 1 0,-2 5 0,0 5 0,1 0 0,0 0 0,1 0 0,0 21 0,-2 19 0,3-51 0,1-1 0,0 0 0,-1 1 0,1-1 0,0 0 0,1 0 0,-1 1 0,0-1 0,1 0 0,-1 1 0,1-1 0,-1 0 0,1 0 0,0 0 0,0 0 0,0 0 0,0 0 0,1 0 0,-1 0 0,0 0 0,1 0 0,0-1 0,-1 1 0,1-1 0,3 3 0,-3-3 0,0 0 0,0 0 0,0-1 0,0 1 0,0-1 0,0 0 0,0 1 0,0-1 0,0 0 0,0 0 0,0 0 0,0 0 0,0-1 0,0 1 0,0 0 0,0-1 0,0 1 0,0-1 0,0 0 0,0 0 0,-1 0 0,1 0 0,0 0 0,0 0 0,-1 0 0,1-1 0,-1 1 0,1-1 0,1-1 0,6-5 0,-1-1 0,0 0 0,0 0 0,-1 0 0,0-1 0,-1 0 0,0-1 0,0 1 0,-1-1 0,-1 0 0,6-19 0,0 5 0,-5 23 0,-1 17 0,-3 30 0,-1-32 0,0 0 0,1 0 0,0 0 0,1 0 0,0-1 0,6 18 0,-7-27 0,0 0 0,1 0 0,0-1 0,-1 1 0,1-1 0,0 1 0,0-1 0,0 1 0,1-1 0,-1 0 0,0 0 0,1 0 0,0-1 0,-1 1 0,1 0 0,0-1 0,0 0 0,0 0 0,0 0 0,0 0 0,0 0 0,0 0 0,0-1 0,0 0 0,0 1 0,0-1 0,0 0 0,0 0 0,1-1 0,-1 1 0,5-2 0,-3 0 0,0 1 0,0-1 0,0 0 0,0-1 0,-1 1 0,1-1 0,-1 0 0,0 0 0,1 0 0,-2 0 0,1-1 0,0 0 0,5-7 0,5-7 0,20-33 0,-28 42 0,10-13 0,-7 22 0,2 14 0,-10-11 0,0-1 0,0 0 0,1 1 0,-1-1 0,0 0 0,1 0 0,0 0 0,-1 0 0,1 0 0,0 0 0,0-1 0,0 1 0,0-1 0,0 1 0,1-1 0,-1 0 0,0 0 0,1 0 0,-1 0 0,1 0 0,-1 0 0,1-1 0,-1 1 0,1-1 0,-1 1 0,5-1 0,-3-1 0,-1 0 0,1 0 0,-1 0 0,1 0 0,-1-1 0,0 0 0,1 1 0,-1-1 0,0 0 0,0 0 0,0-1 0,-1 1 0,1-1 0,0 1 0,-1-1 0,0 0 0,1 0 0,2-5 0,7-15 0,-10 18 0,1-1 0,-1 1 0,1 0 0,0 0 0,1 1 0,6-8 0,-10 12 0,1 0 0,-1 0 0,0 0 0,1 0 0,-1 0 0,0 0 0,1 0 0,-1 1 0,0-1 0,0 0 0,1 0 0,-1 0 0,0 1 0,1-1 0,-1 0 0,0 0 0,0 1 0,0-1 0,1 0 0,-1 0 0,0 1 0,0-1 0,0 0 0,0 1 0,0-1 0,0 0 0,1 1 0,-1-1 0,0 0 0,0 1 0,0-1 0,0 0 0,0 1 0,0-1 0,0 0 0,0 1 0,0-1 0,-1 0 0,1 1 0,0-1 0,1 18 0,-1 295 0,-2-118 0,2-187 0,0 0 0,0 0 0,-1 0 0,0 0 0,-1 0 0,0 0 0,0-1 0,-6 15 0,7-19 0,-1-1 0,0 1 0,0-1 0,0 1 0,0-1 0,0 0 0,0 1 0,0-1 0,-1 0 0,1-1 0,-1 1 0,1 0 0,-1-1 0,0 1 0,0-1 0,0 0 0,0 0 0,0 0 0,0-1 0,0 1 0,0 0 0,0-1 0,0 0 0,0 0 0,-4 0 0,5 0 0,-1 0 0,0-1 0,1 1 0,-1 0 0,0-1 0,1 0 0,-1 1 0,1-1 0,0 0 0,-1-1 0,1 1 0,0 0 0,-1 0 0,1-1 0,0 0 0,0 1 0,0-1 0,-2-2 0,2 0 0,-1 1 0,1-1 0,0 0 0,0 0 0,0 0 0,0 0 0,1-1 0,-1 1 0,0-9 0,0-5 0,0 0 0,2 0 0,0 0 0,4-20 0,-4 36 0,1-5 0,0 0 0,1 1 0,0-1 0,1 0 0,-1 1 0,1-1 0,0 1 0,1 0 0,6-8 0,1-2 0,1 1 0,18-17 0,-20 23-93,14-15-225,1 1 0,1 1 0,33-22 0,-43 35-6508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4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24575,'4'-1'0,"1"0"0,-1 0 0,1-1 0,-1 0 0,0 0 0,0 0 0,0-1 0,5-3 0,7-3 0,4-2 0,0-1 0,0-1 0,-1 0 0,0-1 0,31-34 0,-39 37 0,-1-1 0,0-1 0,-1 1 0,0-2 0,-1 1 0,0-1 0,-2-1 0,1 1 0,6-27 0,8-17 0,-16 47 0,-1 0 0,0-1 0,0 1 0,-1-1 0,2-17 0,-5 16 0,0 1 0,0-1 0,-1 0 0,-1 0 0,0 0 0,-5-13 0,6 22 0,-1 0 0,1-1 0,-1 1 0,0 0 0,0 1 0,-1-1 0,1 0 0,-1 1 0,-5-6 0,7 7 0,-1 1 0,0 0 0,0-1 0,1 1 0,-1 0 0,0 0 0,0 0 0,0 1 0,-1-1 0,1 0 0,0 1 0,0-1 0,0 1 0,0 0 0,0 0 0,-1 0 0,1 0 0,0 0 0,0 0 0,-3 1 0,2-1 0,1 1 0,0 0 0,-1 0 0,1 0 0,0 0 0,0 0 0,0 0 0,0 1 0,0-1 0,0 1 0,0-1 0,1 1 0,-1 0 0,0-1 0,1 1 0,-1 0 0,-1 4 0,-17 43 0,17-40 0,1-2 0,-1 1 0,-8 14 0,0-2 0,0 0 0,2 1 0,0 1 0,2-1 0,-8 36 0,-8 20 0,5-37 0,14-32 0,0 0 0,0 0 0,1 0 0,0 0 0,-2 12 0,-4 25 0,-6 47 0,14-83 0,1 0 0,0 0 0,1 1 0,-1-1 0,2 0 0,-1 0 0,6 16 0,-7-23 0,1-1 0,0 1 0,-1-1 0,1 1 0,0-1 0,0 0 0,0 1 0,0-1 0,0 0 0,0 0 0,0 1 0,0-1 0,1 0 0,-1 0 0,0 0 0,1 0 0,-1-1 0,1 1 0,-1 0 0,1-1 0,-1 1 0,1-1 0,-1 1 0,1-1 0,0 1 0,-1-1 0,1 0 0,0 0 0,-1 0 0,1 0 0,0 0 0,-1-1 0,1 1 0,2-1 0,7-2 0,0-1 0,0 0 0,-1-1 0,14-7 0,8-4 0,-23 13 0,-1-1 0,0 2 0,0-1 0,0 1 0,15-3 0,-22 5 0,-1 0 0,1 0 0,0 0 0,0 0 0,0 0 0,0 0 0,0 0 0,-1 1 0,1-1 0,0 0 0,0 0 0,0 1 0,-1-1 0,1 0 0,0 1 0,0-1 0,-1 1 0,1-1 0,0 1 0,-1-1 0,2 2 0,-2-1 0,1 1 0,-1-1 0,1 1 0,-1-1 0,0 0 0,0 1 0,1-1 0,-1 1 0,0-1 0,0 0 0,-1 1 0,1-1 0,0 1 0,0-1 0,-1 0 0,1 1 0,-2 2 0,2-4 0,-1 1 0,1 0 0,-1 0 0,1 0 0,0-1 0,-1 1 0,1 0 0,0 0 0,0 0 0,0 0 0,-1 0 0,1 0 0,0 0 0,0-1 0,0 1 0,1 0 0,-1 0 0,0 0 0,0 0 0,0 0 0,1 0 0,-1 0 0,0-1 0,1 1 0,-1 0 0,1 0 0,0 1 0,0-2 0,0 0 0,0 0 0,0 0 0,1 0 0,-1 0 0,0 0 0,0 0 0,0 0 0,0-1 0,0 1 0,1 0 0,-1-1 0,0 1 0,0-1 0,0 1 0,0-1 0,1 0 0,45-34 0,119-108 0,-31 8 0,-112 107 0,29-45 0,-32 43 0,-12 18 0,-2-1 0,1 0 0,-2 0 0,5-17 0,14-30 0,-18 48 0,-2 0 0,1-1 0,-2 1 0,0-1 0,0 0 0,-1 0 0,-1 0 0,0-1 0,-1 1 0,0 0 0,-1 0 0,-1 0 0,0 0 0,-6-20 0,7 31 0,0-1 0,0 0 0,0 1 0,0-1 0,0 1 0,-1-1 0,0 1 0,1-1 0,-1 1 0,0 0 0,0 0 0,0 0 0,0 0 0,-1 1 0,1-1 0,0 0 0,-1 1 0,1-1 0,-1 1 0,1 0 0,-1 0 0,0 0 0,0 0 0,1 1 0,-1-1 0,0 1 0,0 0 0,0-1 0,0 1 0,1 0 0,-1 1 0,0-1 0,0 0 0,0 1 0,0 0 0,1 0 0,-1 0 0,0 0 0,1 0 0,-1 0 0,1 0 0,-1 1 0,1 0 0,0-1 0,-1 1 0,1 0 0,0 0 0,0 0 0,0 0 0,-2 5 0,-6 10 0,2 1 0,-13 35 0,7-16 0,6-10 0,0 0 0,2 1 0,-6 54 0,2-8 0,-8 107 0,12-123 0,4 87 0,2-116 0,0-29 0,0 0 0,0 1 0,0-1 0,0 0 0,0 0 0,0 0 0,0 0 0,0 0 0,0 1 0,0-1 0,0 0 0,0 0 0,0 0 0,0 0 0,0 0 0,0 1 0,1-1 0,-1 0 0,0 0 0,0 0 0,0 0 0,0 0 0,0 0 0,0 1 0,0-1 0,0 0 0,0 0 0,0 0 0,1 0 0,-1 0 0,0 0 0,0 0 0,0 0 0,0 0 0,0 0 0,1 0 0,-1 0 0,0 1 0,0-1 0,0 0 0,0 0 0,0 0 0,0 0 0,1 0 0,-1 0 0,0 0 0,0 0 0,0-1 0,0 1 0,0 0 0,1 0 0,-1 0 0,0 0 0,0 0 0,0 0 0,0 0 0,0 0 0,0 0 0,1 0 0,-1 0 0,0 0 0,0-1 0,0 1 0,0 0 0,0 0 0,0 0 0,14-14 0,10-18 0,-19 24 0,0 1 0,1 0 0,0 0 0,0 1 0,0 0 0,1 0 0,0 0 0,0 1 0,1 0 0,-1 0 0,1 1 0,0 0 0,1 0 0,-1 1 0,0 0 0,1 1 0,0-1 0,0 2 0,-1-1 0,1 1 0,0 1 0,0 0 0,13 1 0,-17 0 0,-1 1 0,0-1 0,0 1 0,0 0 0,0 0 0,-1 1 0,1-1 0,0 1 0,-1 0 0,0 0 0,1 0 0,-1 0 0,-1 1 0,1-1 0,0 1 0,-1 0 0,2 4 0,8 12 0,-2 1 0,8 22 0,-10-22 0,-1-2 0,-3-10 0,-1 0 0,1 0 0,1 0 0,-1 0 0,2-1 0,5 9 0,-9-15 0,0-1 0,0 1 0,0 0 0,0-1 0,0 1 0,0-1 0,1 1 0,-1-1 0,0 0 0,1 0 0,-1 0 0,1-1 0,-1 1 0,1 0 0,0-1 0,-1 0 0,1 1 0,-1-1 0,1 0 0,0 0 0,-1-1 0,1 1 0,-1-1 0,1 1 0,0-1 0,-1 0 0,0 0 0,3-1 0,0 0 0,0-1 0,0 0 0,-1 0 0,1-1 0,-1 1 0,0-1 0,0 0 0,0 0 0,-1 0 0,0-1 0,1 1 0,-1-1 0,-1 0 0,1 0 0,-1 0 0,3-8 0,0-1 0,0 0 0,-1 0 0,-1-1 0,3-29 0,-6 35 0,1-60 0,-1 66 0,0-1 0,-1 1 0,1 0 0,-1 0 0,0 0 0,0 0 0,0 0 0,0 0 0,0 0 0,0 0 0,-1 0 0,0 1 0,1-1 0,-1 1 0,0-1 0,0 1 0,-1-1 0,-2-1 0,3 3 0,0 0 0,0 1 0,0-1 0,0 1 0,0 0 0,0 0 0,0-1 0,-1 2 0,1-1 0,0 0 0,0 0 0,0 0 0,0 1 0,0-1 0,0 1 0,0 0 0,0 0 0,0 0 0,0 0 0,0 0 0,0 0 0,0 0 0,1 0 0,-1 1 0,1-1 0,-3 3 0,-2 1 0,1 0 0,0 0 0,0 1 0,1-1 0,0 1 0,-7 11 0,7-7 0,1 1 0,0-1 0,1 1 0,0 0 0,0 0 0,1-1 0,1 1 0,0 0 0,0 0 0,1 0 0,4 20 0,-5-30 0,0-1 0,0 1 0,0-1 0,0 0 0,0 1 0,0-1 0,1 0 0,-1 1 0,0-1 0,0 1 0,0-1 0,0 0 0,1 1 0,-1-1 0,0 0 0,0 0 0,1 1 0,-1-1 0,0 0 0,0 0 0,1 1 0,-1-1 0,0 0 0,1 0 0,-1 0 0,0 1 0,1-1 0,-1 0 0,0 0 0,1 0 0,-1 0 0,1 0 0,-1 0 0,0 0 0,1 0 0,-1 0 0,0 0 0,1 0 0,13-12 0,5-22 0,-9 7 0,-7 18 0,-1 1 0,2-1 0,-1 1 0,1 0 0,1 0 0,-1 0 0,7-7 0,-10 14 0,-1 1 0,0 0 0,0-1 0,0 1 0,1 0 0,-1-1 0,0 1 0,1 0 0,-1-1 0,0 1 0,1 0 0,-1-1 0,0 1 0,1 0 0,-1 0 0,0 0 0,1-1 0,-1 1 0,1 0 0,-1 0 0,1 0 0,-1 0 0,0 0 0,1 0 0,-1 0 0,1 0 0,-1 0 0,1 0 0,-1 0 0,0 0 0,1 0 0,-1 0 0,1 0 0,-1 0 0,1 0 0,-1 1 0,0-1 0,1 0 0,7 19 0,-5 30 0,-3-46 0,0 13 0,0 1 0,2-1 0,0 1 0,1-1 0,1 0 0,10 29 0,-13-43 0,0 1 0,0-1 0,0 0 0,1 0 0,-1 0 0,1 0 0,-1-1 0,1 1 0,0 0 0,-1-1 0,1 1 0,0-1 0,0 1 0,0-1 0,1 0 0,-1 0 0,4 2 0,-2-2 0,1 0 0,0 0 0,-1-1 0,1 1 0,0-1 0,0 0 0,0 0 0,7-1 0,0-1 0,-1-1 0,1 0 0,-1-1 0,0 0 0,0-1 0,15-8 0,-10 3-1365,-3 3-5461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4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24575,'-7'0'0,"1"0"0,0 1 0,0-1 0,0 1 0,0 1 0,0-1 0,0 1 0,0 0 0,0 0 0,1 1 0,-1-1 0,1 1 0,-1 1 0,1-1 0,0 1 0,1 0 0,-1 0 0,1 0 0,-1 1 0,1-1 0,0 1 0,1 0 0,-1 0 0,1 1 0,0-1 0,1 1 0,-5 10 0,3-4 0,1 0 0,0 1 0,0-1 0,2 0 0,-1 1 0,1 0 0,1-1 0,1 1 0,-1 0 0,2-1 0,0 1 0,5 17 0,-6-28 0,1 0 0,-1 1 0,1-1 0,-1 0 0,1-1 0,0 1 0,-1 0 0,1 0 0,0-1 0,0 1 0,0-1 0,1 1 0,-1-1 0,0 0 0,0 0 0,1 0 0,-1 0 0,1-1 0,-1 1 0,1 0 0,-1-1 0,5 1 0,8 0 0,-1-1 0,28-2 0,-17 0 0,-20 2 0,0 0 0,1 0 0,-1-1 0,1 0 0,-1 0 0,0 0 0,1 0 0,-1-1 0,0 0 0,0 0 0,0-1 0,0 1 0,-1-1 0,1 0 0,-1 0 0,0-1 0,1 1 0,-1-1 0,-1 0 0,1 0 0,4-6 0,-2 3-110,2-2-141,-1-1 0,1 1 0,-2-1 0,12-21 0,-11 12-6575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1 609 24575,'14'0'0,"1"-1"0,0-1 0,-1 0 0,0-1 0,1 0 0,-1-1 0,0-1 0,19-9 0,1-5 0,62-43 0,-64 40 0,-18 13 0,0 0 0,-1-1 0,0-1 0,12-12 0,11-10 0,-28 27 0,-1-1 0,1 1 0,-2-1 0,1-1 0,-1 1 0,10-15 0,8-20 0,-18 33 0,0 0 0,0 0 0,-1-1 0,-1 1 0,1-1 0,-2 0 0,1-1 0,-2 1 0,1 0 0,-1-1 0,0-11 0,-1 0 0,1 5 0,-2 0 0,0 0 0,-1 0 0,-5-30 0,6 47 0,0 0 0,0 0 0,0 0 0,0-1 0,0 1 0,0 0 0,0 0 0,0 0 0,0 0 0,0-1 0,0 1 0,0 0 0,0 0 0,0 0 0,0 0 0,0 0 0,0-1 0,0 1 0,0 0 0,0 0 0,0 0 0,-1 0 0,1 0 0,0 0 0,0-1 0,0 1 0,0 0 0,0 0 0,0 0 0,0 0 0,-1 0 0,1 0 0,0 0 0,0 0 0,0 0 0,0-1 0,0 1 0,-1 0 0,1 0 0,0 0 0,0 0 0,0 0 0,0 0 0,0 0 0,-1 0 0,1 0 0,0 0 0,0 0 0,0 0 0,0 0 0,0 0 0,-1 0 0,1 0 0,0 1 0,0-1 0,0 0 0,-6 12 0,-2 22 0,8-31 0,-32 179 0,26-123 0,6 112 0,2-72 0,-2-96 0,0 1 0,1 0 0,-1-1 0,1 1 0,-1-1 0,1 1 0,0 0 0,1-1 0,-1 0 0,1 1 0,3 5 0,-5-9 0,1 1 0,-1 0 0,1-1 0,-1 1 0,1-1 0,-1 1 0,1-1 0,0 1 0,-1-1 0,1 1 0,0-1 0,0 0 0,-1 1 0,1-1 0,0 0 0,0 0 0,-1 1 0,1-1 0,0 0 0,0 0 0,0 0 0,0 0 0,1-1 0,-1 1 0,1-1 0,0 1 0,-1-1 0,1 0 0,-1 0 0,1 1 0,-1-1 0,0 0 0,1 0 0,-1-1 0,0 1 0,0 0 0,2-3 0,18-22 0,28-31 0,-45 53 0,0 0 0,0 0 0,1 1 0,0-1 0,0 1 0,-1 0 0,2 1 0,-1-1 0,0 1 0,8-2 0,-11 4 0,0-1 0,0 1 0,-1 0 0,1 0 0,0 0 0,0 0 0,0 0 0,0 0 0,0 1 0,0-1 0,-1 1 0,1-1 0,0 1 0,0 0 0,-1 0 0,1 0 0,0 0 0,-1 0 0,1 0 0,-1 0 0,1 0 0,-1 0 0,0 1 0,1-1 0,-1 1 0,0-1 0,0 1 0,0-1 0,0 1 0,0 0 0,0 1 0,4 8 0,-1 0 0,0 0 0,-1 0 0,2 13 0,-1-4 0,-1-10 0,-2-3 0,1 0 0,0 0 0,0-1 0,1 1 0,-1-1 0,8 11 0,-10-16 0,1 0 0,0 0 0,0 0 0,0 0 0,0 0 0,0 0 0,0 0 0,0-1 0,0 1 0,1 0 0,-1-1 0,0 1 0,0-1 0,0 1 0,1-1 0,-1 0 0,2 1 0,-1-1 0,0 0 0,1 0 0,-1-1 0,0 1 0,0-1 0,1 1 0,-1-1 0,0 0 0,0 0 0,0 0 0,0 0 0,0 0 0,2-2 0,8-6 0,-2 0 0,1-1 0,-2 0 0,12-14 0,14-14 0,-33 35 0,21-14 0,-22 17 0,-1 0 0,1 0 0,-1-1 0,1 1 0,0 1 0,-1-1 0,1 0 0,0 0 0,-1 0 0,1 0 0,-1 0 0,1 1 0,0-1 0,-1 0 0,1 0 0,-1 1 0,1-1 0,-1 0 0,1 1 0,-1-1 0,1 1 0,-1-1 0,1 1 0,-1-1 0,0 1 0,1-1 0,-1 1 0,0-1 0,1 1 0,-1-1 0,0 1 0,0-1 0,1 1 0,-1 0 0,0-1 0,0 1 0,0 0 0,0-1 0,0 1 0,0-1 0,0 1 0,0 0 0,6 42 0,-5-33 0,0 0 0,1 0 0,0 0 0,5 13 0,-3-11 0,-2-5 0,1 0 0,-1 0 0,2 0 0,6 11 0,-10-17 0,1-1 0,-1 1 0,1 0 0,-1-1 0,1 1 0,-1-1 0,1 1 0,-1-1 0,1 1 0,0-1 0,-1 0 0,1 1 0,0-1 0,-1 0 0,1 1 0,0-1 0,0 0 0,-1 0 0,1 0 0,0 0 0,1 0 0,-1 0 0,0 0 0,0-1 0,0 1 0,1-1 0,-1 0 0,0 1 0,0-1 0,0 0 0,0 0 0,0 1 0,-1-1 0,1 0 0,0 0 0,0 0 0,0 0 0,-1 0 0,2-2 0,6-11-1365,-2 0-5461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4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24575,'-4'3'0,"-1"-1"0,1 1 0,-1 0 0,1 1 0,0-1 0,1 1 0,-1 0 0,0 0 0,1 0 0,-5 8 0,-22 52 0,25-53 0,0 1 0,0 0 0,-1-1 0,-1 0 0,-10 14 0,11-17 0,0 1 0,0-1 0,1 1 0,-8 17 0,-9 17 0,-3-7 0,16-23 0,0 0 0,0 1 0,1-1 0,1 2 0,-7 18 0,8-14-341,0 1 0,1 1-1,-2 28 1,5-27-6485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5:55:4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1 595 24575,'1'0'0,"1"1"0,-1-1 0,1 1 0,-1-1 0,0 1 0,1-1 0,-1 1 0,0 0 0,0-1 0,0 1 0,1 0 0,-1 0 0,0 0 0,0 0 0,0 0 0,0 0 0,0 0 0,0 2 0,18 28 0,-12-18 0,1 0 0,-3-7 0,0 1 0,-1 0 0,0 0 0,0 1 0,-1-1 0,0 1 0,0 0 0,-1 0 0,1 0 0,0 14 0,-2-1 0,1 1 0,-1-23 0,0 0 0,0 0 0,0 0 0,-1 0 0,1 0 0,0 0 0,-1 0 0,1 0 0,-1 0 0,1 0 0,-1 0 0,0 0 0,1 0 0,-1 0 0,0-1 0,0 1 0,0 0 0,0-2 0,4-11 0,1-1 0,0 1 0,0 1 0,2-1 0,0 1 0,12-18 0,-17 28 0,0 0 0,0 0 0,0 0 0,0 1 0,1-1 0,-1 1 0,1 0 0,-1 0 0,1 0 0,0 0 0,0 0 0,0 0 0,0 1 0,0-1 0,0 1 0,0 0 0,1 0 0,-1 0 0,0 0 0,1 1 0,-1 0 0,1-1 0,-1 1 0,0 0 0,1 1 0,-1-1 0,1 0 0,-1 1 0,0 0 0,1 0 0,-1 0 0,0 0 0,0 0 0,3 3 0,-3-2 0,0 0 0,0 0 0,0 0 0,0 0 0,-1 0 0,1 1 0,-1 0 0,0-1 0,0 1 0,0 0 0,0 0 0,0 0 0,-1 0 0,1 0 0,1 6 0,0 4 0,0 0 0,3 26 0,-5-29 0,0 1 0,0-1 0,1 0 0,1 0 0,5 15 0,-7-24 0,-1 1 0,1-1 0,0 1 0,-1-1 0,1 1 0,0-1 0,0 1 0,0-1 0,0 0 0,0 0 0,0 1 0,0-1 0,0 0 0,1 0 0,-1 0 0,0 0 0,1-1 0,-1 1 0,1 0 0,-1 0 0,0-1 0,1 1 0,0-1 0,-1 1 0,1-1 0,-1 0 0,1 0 0,0 1 0,-1-1 0,1 0 0,-1-1 0,1 1 0,0 0 0,-1 0 0,1-1 0,1 0 0,2-1 0,0-1 0,0 0 0,-1 0 0,1 0 0,-1-1 0,0 1 0,0-1 0,0 0 0,4-6 0,11-13 0,-4 6 0,-1-1 0,0 0 0,-1-2 0,12-24 0,-23 41 0,-1-1 0,1 1 0,0 1 0,-1-1 0,1 0 0,1 0 0,-1 1 0,0-1 0,5-3 0,-6 6 0,-1 0 0,0-1 0,1 1 0,-1 0 0,0 0 0,1 0 0,-1 0 0,0-1 0,1 1 0,-1 0 0,1 0 0,-1 0 0,0 0 0,1 0 0,-1 0 0,1 0 0,-1 0 0,0 0 0,1 0 0,-1 0 0,0 0 0,1 1 0,-1-1 0,1 0 0,-1 0 0,0 0 0,1 0 0,-1 1 0,0-1 0,1 0 0,0 2 0,0-1 0,0 0 0,-1 1 0,1-1 0,0 1 0,-1-1 0,1 1 0,-1-1 0,1 1 0,-1-1 0,0 1 0,0 2 0,2 80 0,-2-55 0,5 44 0,-4-63 0,1-1 0,0 0 0,0 0 0,1 0 0,1 0 0,-1-1 0,1 1 0,10 15 0,-12-22 0,1 1 0,-1 0 0,0-1 0,1 1 0,-1-1 0,1 0 0,0 0 0,0 0 0,0 0 0,0 0 0,0-1 0,0 1 0,0-1 0,1 0 0,-1 0 0,0 0 0,1 0 0,-1-1 0,0 1 0,1-1 0,-1 0 0,1 0 0,-1 0 0,1-1 0,5 0 0,-4-1 0,0 1 0,0 0 0,-1-1 0,1 0 0,0 0 0,-1-1 0,1 1 0,-1-1 0,0 0 0,0 0 0,0-1 0,0 1 0,-1-1 0,1 0 0,-1 1 0,4-8 0,0-4 0,-1 1 0,0-1 0,-1 0 0,-1 0 0,0-1 0,-1 1 0,0-18 0,6-24 0,-9 56 0,1-1 0,-1 1 0,0 0 0,0 0 0,0-1 0,1 1 0,-1 0 0,1 0 0,-1-1 0,1 1 0,-1 0 0,1 0 0,0 0 0,0 0 0,-1 0 0,1 0 0,0 0 0,0 0 0,2-1 0,-2 2 0,-1 0 0,1 0 0,0 0 0,0 0 0,-1 0 0,1 0 0,0 0 0,-1 1 0,1-1 0,0 0 0,0 0 0,-1 1 0,1-1 0,-1 0 0,1 1 0,0-1 0,-1 1 0,1-1 0,-1 1 0,1-1 0,-1 1 0,1-1 0,-1 1 0,1 0 0,3 5 0,0 0 0,0 0 0,-1 0 0,0 0 0,4 11 0,-5-8 0,1 1 0,1-1 0,0-1 0,0 1 0,9 14 0,-10-20 0,-1 0 0,1 0 0,0-1 0,0 1 0,0-1 0,0 0 0,0 1 0,0-2 0,0 1 0,1 0 0,-1-1 0,1 1 0,-1-1 0,1 0 0,0 0 0,0 0 0,6 0 0,-2 0 0,1-1 0,0 0 0,-1 0 0,1 0 0,-1-1 0,1-1 0,0 1 0,-1-1 0,0-1 0,0 0 0,1 0 0,-2 0 0,1-1 0,0 0 0,-1-1 0,0 0 0,0 0 0,0 0 0,0-1 0,-1 0 0,0 0 0,0-1 0,8-12 0,20-33 0,-18 30 0,-2 0 0,-1-1 0,19-45 0,-4-32 0,-12 57 0,-12 35 0,-1-1 0,1 1 0,-2 0 0,3-11 0,-1-9 0,-1 1 0,-2-1 0,0 1 0,-2-1 0,-7-44 0,7 70 0,1 0 0,0 0 0,-1-1 0,1 1 0,-1 0 0,1 0 0,-1 0 0,0 0 0,0 0 0,0 0 0,0 0 0,-1 0 0,1 1 0,0-1 0,-1 0 0,1 1 0,-1-1 0,1 1 0,-1-1 0,0 1 0,0 0 0,0 0 0,0 0 0,0 0 0,0 0 0,0 0 0,0 0 0,0 1 0,0-1 0,0 1 0,0-1 0,0 1 0,-1 0 0,1 0 0,0 0 0,0 0 0,0 0 0,-3 1 0,1 0 0,0 1 0,0-1 0,1 1 0,-1-1 0,1 1 0,-1 0 0,1 0 0,0 1 0,0-1 0,0 1 0,0-1 0,0 1 0,0 0 0,1 0 0,-1 0 0,1 1 0,0-1 0,0 1 0,0-1 0,1 1 0,-2 3 0,-4 18 0,-5 39 0,9-41 0,-1-1 0,-10 30 0,4-22 0,1 1 0,2-1 0,1 1 0,1 0 0,2 1 0,1-1 0,3 38 0,-1-65 0,0 0 0,0-1 0,1 1 0,-1-1 0,1 1 0,0 0 0,0-1 0,1 1 0,-1-1 0,1 0 0,-1 1 0,1-1 0,0 0 0,0 0 0,1 0 0,-1 0 0,1-1 0,4 5 0,-2-4 0,0-1 0,0 1 0,1-1 0,-1 0 0,0-1 0,1 0 0,-1 1 0,1-2 0,-1 1 0,1-1 0,9 0 0,1 0 0,0-1 0,1 0 0,-1-2 0,0 0 0,26-8 0,-33 7 0,1 1 0,-1-1 0,-1-1 0,1 0 0,0 0 0,-1 0 0,0-1 0,-1 0 0,1-1 0,9-11 0,-1 1 0,0 1 0,20-15 0,5-6 0,-23 20 0,-1-2 0,0 0 0,-2-2 0,-1 1 0,0-2 0,-2 1 0,0-2 0,-1 0 0,-2 0 0,0-1 0,-2 0 0,8-37 0,-12 17 0,-1-1 0,-6-74 0,4 116 0,0 0 0,-1 0 0,1 0 0,-1 0 0,1 1 0,-1-1 0,0 0 0,0 1 0,-1-1 0,-1-4 0,2 7 0,1 0 0,0-1 0,0 1 0,-1 0 0,1-1 0,0 1 0,-1 0 0,1 0 0,0-1 0,-1 1 0,1 0 0,-1 0 0,1 0 0,0 0 0,-1 0 0,1-1 0,0 1 0,-1 0 0,1 0 0,-1 0 0,1 0 0,0 0 0,-1 0 0,1 0 0,-1 0 0,1 1 0,0-1 0,-1 0 0,-14 16 0,-39 102 0,40-90 0,2 0 0,1 1 0,1 0 0,2 1 0,-8 50 0,6-32 0,-8 7 0,14-46 0,0 0 0,1 0 0,0 0 0,1 0 0,0 0 0,1 0 0,-1 17 0,2-17 0,1 0 0,0-1 0,1 1 0,-1-1 0,2 0 0,-1 1 0,6 10 0,-6-14 0,1-1 0,-1 0 0,1 1 0,0-1 0,0 0 0,0 0 0,0-1 0,1 1 0,0-1 0,0 0 0,-1 0 0,2 0 0,-1 0 0,5 2 0,40 18 0,-33-13 0,1-2 0,0 0 0,0-1 0,1-1 0,0 0 0,0-2 0,0 0 0,24 2 0,47 3 0,14 0 0,-55-9-1365,-27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24575,'0'3'0,"0"8"0,0 5 0,0 4 0,0 0 0,0 5 0,0 0 0,0 0 0,0-2 0,0 3 0,0-1 0,0-4-8191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94 338 24575,'0'0'0,"0"0"0,0-1 0,0 1 0,0 0 0,0-1 0,0 1 0,0 0 0,0-1 0,0 1 0,0 0 0,0-1 0,0 1 0,0 0 0,0-1 0,0 1 0,-1 0 0,1 0 0,0-1 0,0 1 0,0 0 0,0-1 0,-1 1 0,1 0 0,0 0 0,0 0 0,-1-1 0,1 1 0,0 0 0,0 0 0,-1 0 0,1 0 0,0-1 0,-1 1 0,1 0 0,0 0 0,-1 0 0,1 0 0,0 0 0,-1 0 0,1 0 0,0 0 0,-1 0 0,1 0 0,0 0 0,-1 0 0,1 0 0,0 0 0,0 0 0,-1 0 0,1 1 0,0-1 0,-1 0 0,1 0 0,0 0 0,-1 0 0,1 1 0,0-1 0,-1 0 0,-14 15 0,9-1 0,0 0 0,2 0 0,-4 17 0,-13 36 0,17-58 0,1-1 0,0 1 0,0 0 0,1 0 0,0 0 0,1 0 0,-1 14 0,2-20 0,0 0 0,0 0 0,1 1 0,-1-1 0,1 0 0,-1 0 0,1 0 0,0-1 0,0 1 0,1 0 0,-1 0 0,0 0 0,1-1 0,0 1 0,0-1 0,0 1 0,0-1 0,0 0 0,0 0 0,0 0 0,1 0 0,-1 0 0,1 0 0,-1-1 0,7 3 0,9 3 0,1-2 0,0 0 0,0-2 0,0 0 0,1-1 0,-1-1 0,1 0 0,23-4 0,-5 3 0,-26-2 0,0 0 0,0-1 0,0 0 0,-1-1 0,0 0 0,1-1 0,-2 0 0,1-1 0,17-12 0,7-2 0,-25 14 0,-1-1 0,-1 1 0,1-1 0,-1-1 0,10-11 0,18-17 0,-28 30 0,0-1 0,-1 0 0,-1 0 0,1 0 0,-1-1 0,0 0 0,-1 0 0,0 0 0,0-1 0,-1 0 0,0 0 0,0 0 0,-1-1 0,4-16 0,-5 14 0,1-1 0,0 1 0,7-16 0,-5 17 0,-1 0 0,0 0 0,-1-1 0,2-17 0,-4 10 0,0 0 0,-2 0 0,-3-30 0,2 40 0,1-1 0,-2 1 0,1 0 0,-1 0 0,-1 0 0,0 0 0,0 1 0,-1 0 0,-6-10 0,10 17 0,0-1 0,0 1 0,0-1 0,0 1 0,0 0 0,0-1 0,-1 1 0,1 0 0,-1 0 0,1 0 0,-1 0 0,1 0 0,-1 0 0,1 1 0,-1-1 0,0 0 0,1 1 0,-1-1 0,0 1 0,0 0 0,1-1 0,-1 1 0,0 0 0,0 0 0,0 0 0,-2 1 0,2 0 0,0 0 0,0 0 0,1 0 0,-1 0 0,0 0 0,1 1 0,-1-1 0,1 0 0,-1 1 0,1-1 0,0 1 0,-1 0 0,1 0 0,0-1 0,0 1 0,0 0 0,1 0 0,-1 0 0,0 0 0,1 0 0,-1 0 0,0 3 0,-2 25 0,0-1 0,2 1 0,5 49 0,-1-3 0,-4-14 0,0-21 0,1 1 0,3 0 0,8 43 0,-7-51 0,3 12 0,-2-42 0,0-12 0,2-20 0,-5 21 0,-1 0 0,2-1 0,-1 0 0,1 1 0,0-1 0,0 1 0,1 0 0,6-10 0,-8 15 0,0 0 0,-1 1 0,1-1 0,0 0 0,0 1 0,0-1 0,0 1 0,0 0 0,0 0 0,1 0 0,-1 0 0,0 0 0,1 0 0,-1 1 0,0-1 0,1 1 0,-1 0 0,1-1 0,-1 1 0,1 0 0,-1 0 0,1 1 0,-1-1 0,1 0 0,-1 1 0,0 0 0,1-1 0,-1 1 0,3 2 0,-2-2 0,0 0 0,-1 1 0,1 0 0,-1 0 0,1 0 0,-1 0 0,0 0 0,0 0 0,0 0 0,0 1 0,0-1 0,3 6 0,17 39 0,-10-23 0,-2 5 0,-8-21 0,1-1 0,-1 0 0,1 0 0,1 0 0,7 12 0,-11-18 0,1 0 0,0-1 0,0 1 0,0 0 0,0 0 0,0 0 0,0-1 0,0 1 0,0 0 0,0-1 0,1 1 0,-1-1 0,0 0 0,0 1 0,0-1 0,1 0 0,-1 1 0,0-1 0,0 0 0,1 0 0,-1 0 0,0 0 0,0-1 0,1 1 0,-1 0 0,0 0 0,0-1 0,1 1 0,-1-1 0,0 1 0,0-1 0,0 1 0,0-1 0,0 0 0,0 1 0,0-1 0,0 0 0,0 0 0,0 0 0,1-1 0,4-5 0,-1 1 0,0-1 0,0 0 0,0 0 0,-1-1 0,0 1 0,0-1 0,-1 0 0,0 0 0,3-15 0,-2 11 0,0 0 0,0 0 0,13-21 0,28-38 0,-45 71 0,0 0 0,0 0 0,0 0 0,0 0 0,0-1 0,0 1 0,0 0 0,0 0 0,1 0 0,-1 0 0,0 0 0,0 0 0,0 0 0,0 0 0,0 0 0,0 0 0,0 0 0,0 0 0,1 0 0,-1 0 0,0 0 0,0 0 0,0 0 0,0 0 0,0 0 0,0 0 0,0 0 0,1 0 0,-1 0 0,0 0 0,0 0 0,0 0 0,0 0 0,0 0 0,0 0 0,0 0 0,1 0 0,-1 0 0,0 0 0,0 0 0,0 0 0,0 0 0,0 0 0,0 0 0,0 1 0,0-1 0,0 0 0,0 0 0,1 0 0,-1 0 0,0 0 0,0 0 0,0 0 0,0 0 0,0 1 0,0-1 0,0 0 0,0 0 0,0 0 0,0 0 0,0 0 0,0 0 0,0 1 0,0-1 0,0 0 0,0 0 0,2 17 0,0 17 0,-4 7 0,0-29 0,1 1 0,1-1 0,0 1 0,0-1 0,1 1 0,1-1 0,0 0 0,8 24 0,-10-36 0,0 1 0,0-1 0,0 0 0,1 1 0,-1-1 0,0 1 0,0-1 0,1 0 0,-1 1 0,0-1 0,1 1 0,-1-1 0,0 0 0,1 0 0,-1 1 0,0-1 0,1 0 0,-1 0 0,1 1 0,-1-1 0,0 0 0,1 0 0,-1 0 0,1 0 0,-1 1 0,1-1 0,-1 0 0,1 0 0,-1 0 0,1 0 0,-1 0 0,0 0 0,2-1 0,13-11 0,7-22 0,0-23 0,-17 42 0,1 0 0,10-21 0,-14 32 0,1 0 0,-1 1 0,1-1 0,0 0 0,0 1 0,0 0 0,1-1 0,-1 1 0,1 1 0,-1-1 0,1 0 0,8-3 0,-11 6 0,0-1 0,-1 1 0,1 0 0,0-1 0,0 1 0,0 0 0,0 0 0,0 0 0,0 0 0,0-1 0,0 2 0,0-1 0,-1 0 0,1 0 0,0 0 0,0 0 0,0 0 0,0 1 0,0-1 0,0 0 0,-1 1 0,1-1 0,0 1 0,1 0 0,0 1 0,0 0 0,-1-1 0,1 1 0,-1 0 0,0 0 0,1 0 0,-1 0 0,0 1 0,1 2 0,2 6 0,-1 0 0,-1 0 0,2 12 0,-4-20 0,2 14 0,1 1 0,1-1 0,0 0 0,1 0 0,1-1 0,0 1 0,17 28 0,-22-43-47,0 0 0,1 0 0,-1 0 0,1-1 0,0 1 0,-1 0 0,1-1 0,0 1 0,0-1-1,0 0 1,0 0 0,0 0 0,0 0 0,1 0 0,-1 0 0,0 0 0,1-1 0,-1 1 0,0-1 0,1 1 0,-1-1 0,0 0-1,1 0 1,-1 0 0,1 0 0,-1-1 0,0 1 0,5-2 0,9-6-6779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3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4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24575,'0'3'0,"0"8"0,0 5 0,0 3 0,0 2 0,0 3 0,0 2 0,0-1 0,0-2 0,0 2 0,0 1 0,0-2 0,0-1 0,0 1 0,0 1 0,0-1 0,0-2 0,0-4-8191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40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24575,'7'0'0,"5"0"0,4 0 0,2 0 0,5 0 0,1 0 0,1 0 0,-1 0 0,1 0 0,1 0 0,-2 0 0,-1 0 0,1 0 0,1 0 0,-1 0 0,-2 0 0,3 0 0,-4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4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24575,'0'1'0,"1"1"0,-1-1 0,0 1 0,1 0 0,-1-1 0,1 1 0,0-1 0,0 0 0,-1 1 0,1-1 0,0 1 0,0-1 0,0 0 0,0 0 0,1 0 0,-1 1 0,0-1 0,0 0 0,1-1 0,-1 1 0,0 0 0,1 0 0,-1 0 0,1-1 0,-1 1 0,1-1 0,0 1 0,-1-1 0,1 0 0,-1 0 0,1 1 0,0-1 0,-1 0 0,3-1 0,5 2 0,-1-1 0,1-1 0,0 1 0,-1-1 0,11-3 0,-8 1 0,0 0 0,0-1 0,0-1 0,-1 0 0,1 0 0,-1-1 0,0 0 0,-1-1 0,0 0 0,0 0 0,0-1 0,-1 0 0,0-1 0,0 0 0,-1 0 0,-1 0 0,1-1 0,-2 0 0,1-1 0,-1 1 0,-1-1 0,0 0 0,0 0 0,-1 0 0,-1-1 0,1 1 0,-1-17 0,-2 0 0,0 24 0,-1 20 0,1 0 0,0 0 0,1 0 0,0 0 0,1 1 0,9 30 0,-9-41 0,1 0 0,0 0 0,0 0 0,0 0 0,0-1 0,1 1 0,0-1 0,0 0 0,1 0 0,0 0 0,-1-1 0,2 1 0,-1-1 0,0 0 0,1-1 0,0 1 0,9 3 0,2-1 0,-1-2 0,1 0 0,0-1 0,-1-1 0,1 0 0,0-2 0,1 1 0,-1-2 0,0-1 0,29-5 0,-39 4 0,0-1 0,0 1 0,0-1 0,-1-1 0,1 1 0,-1-1 0,0 0 0,-1-1 0,1 1 0,-1-1 0,0 0 0,0-1 0,7-12 0,-9 11 0,0 1 0,0-1 0,-1 0 0,0 0 0,0-1 0,-1 1 0,0 0 0,0-11 0,-1 13 0,0 0 0,0 0 0,0 0 0,-1 0 0,0 0 0,-1 0 0,1 0 0,-1 0 0,0 0 0,0 1 0,-7-11 0,9 14 0,-1 1 0,0 0 0,0-1 0,0 1 0,0 0 0,0 0 0,0 0 0,0 0 0,-1 0 0,1 0 0,0 0 0,0 0 0,-1 0 0,1 1 0,-1-1 0,1 1 0,-1-1 0,1 1 0,-1-1 0,1 1 0,-1 0 0,1 0 0,-1-1 0,1 1 0,-1 0 0,0 1 0,1-1 0,-1 0 0,1 0 0,-1 1 0,1-1 0,-1 1 0,1-1 0,-1 1 0,1 0 0,-2 1 0,0-1 0,1 2 0,-1-1 0,1 0 0,0 0 0,0 1 0,0-1 0,0 1 0,0 0 0,0-1 0,1 1 0,-1 0 0,1 0 0,0 0 0,0 0 0,0 0 0,-1 6 0,2-1 0,-1 0 0,1 0 0,0-1 0,1 1 0,0 0 0,0 0 0,0-1 0,1 1 0,0-1 0,1 1 0,0-1 0,7 13 0,-8-15 0,1-1 0,0 0 0,1 0 0,-1 0 0,1 0 0,-1 0 0,1-1 0,0 0 0,1 0 0,-1 0 0,0 0 0,1-1 0,0 1 0,0-1 0,-1 0 0,1-1 0,0 1 0,0-1 0,1 0 0,5 1 0,-4-2 0,0 0 0,0-1 0,-1 0 0,1 0 0,0 0 0,0-1 0,-1 0 0,1 0 0,-1-1 0,1 1 0,-1-1 0,0-1 0,0 1 0,-1-1 0,7-5 0,7-8 0,0 0 0,26-32 0,-44 48 0,0 0 0,-1 0 0,1 0 0,0 0 0,0 0 0,0 1 0,0-1 0,0 0 0,0 1 0,0-1 0,0 1 0,0-1 0,0 1 0,0-1 0,0 1 0,0-1 0,0 1 0,0 0 0,0 0 0,1 0 0,-1 0 0,0 0 0,0 0 0,2 0 0,-1 1 0,0-1 0,-1 1 0,1 0 0,0 0 0,-1 0 0,1 0 0,-1 1 0,0-1 0,1 0 0,-1 0 0,0 1 0,0-1 0,0 1 0,1 1 0,2 4 0,0 0 0,-1 0 0,0 1 0,0-1 0,-1 1 0,3 12 0,-4 3 0,-1-19 0,0 0 0,0 1 0,0-1 0,1 0 0,-1 0 0,1 1 0,0-1 0,1 0 0,-1 0 0,3 6 0,-3-10 0,-1 0 0,1 0 0,-1 0 0,1 1 0,-1-1 0,1 0 0,-1 0 0,1 0 0,-1 0 0,1 0 0,-1 0 0,1 0 0,-1 0 0,1 0 0,-1 0 0,1 0 0,-1 0 0,1 0 0,-1 0 0,1-1 0,-1 1 0,1 0 0,-1 0 0,1 0 0,-1-1 0,1 1 0,-1 0 0,0-1 0,1 1 0,-1 0 0,1-1 0,-1 1 0,0-1 0,1 1 0,-1-1 0,0 0 0,21-22 0,-13 14 0,-3 4 0,0 0 0,1 1 0,-1 0 0,1 0 0,0 0 0,1 1 0,-1 0 0,0 0 0,1 1 0,0 0 0,0 0 0,-1 0 0,1 1 0,0 0 0,0 0 0,0 1 0,0 0 0,0 0 0,1 0 0,-1 1 0,-1 0 0,1 1 0,0 0 0,0 0 0,0 0 0,-1 1 0,1 0 0,-1 0 0,0 0 0,0 1 0,0 0 0,-1 0 0,1 1 0,-1-1 0,0 1 0,0 0 0,0 1 0,-1-1 0,0 1 0,0 0 0,0 0 0,2 7 0,-5-11-108,-1-1 51,1 1-1,-1-1 1,1 0 0,-1 0 0,1 1 0,0-1 0,-1 0 0,1 0 0,0 0-1,0 0 1,0 0 0,0 0 0,0 0 0,0 0 0,0 0 0,0 0 0,0-1-1,0 1 1,1 0 0,-1-1 0,1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4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24575,'0'-6'0,"1"1"0,0 0 0,0-1 0,0 1 0,1 0 0,-1 0 0,1-1 0,1 1 0,-1 1 0,1-1 0,0 0 0,0 1 0,0-1 0,0 1 0,1 0 0,0 0 0,8-7 0,-6 7 0,-1-1 0,1 1 0,1 0 0,-1 1 0,0 0 0,1 0 0,0 0 0,0 1 0,-1 0 0,1 0 0,1 0 0,-1 1 0,9 0 0,-13 1 4,1 1 1,-1-1-1,0 1 0,0 0 0,0 0 0,0 0 1,0 1-1,0-1 0,-1 1 0,1-1 0,0 1 1,-1 0-1,1 0 0,-1 0 0,0 1 0,3 2 1,34 47-510,-28-37-427,-4-5-5894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4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24575,'0'14'0,"2"0"0,5 26 0,3 19 0,-10-31 0,2 18 0,-2-46 0,0 0 0,0-1 0,0 1 0,0 0 0,0 0 0,0 0 0,0 0 0,0 0 0,0-1 0,0 1 0,0 0 0,0 0 0,0 0 0,0 0 0,0 0 0,0 0 0,0-1 0,0 1 0,0 0 0,0 0 0,0 0 0,1 0 0,-1 0 0,0 0 0,0 0 0,0 0 0,0-1 0,0 1 0,0 0 0,0 0 0,1 0 0,-1 0 0,0 0 0,0 0 0,0 0 0,0 0 0,0 0 0,0 0 0,1 0 0,-1 0 0,0 0 0,0 0 0,0 0 0,0 0 0,0 0 0,1 0 0,-1 0 0,0 0 0,0 0 0,0 0 0,0 0 0,0 0 0,0 0 0,1 1 0,-1-1 0,0 0 0,0 0 0,0 0 0,0 0 0,0 0 0,0 0 0,0 0 0,0 1 0,5-14 0,1-21 0,-4 21 0,1 0 0,0 0 0,6-16 0,-2 8 0,-6 17 0,0 0 0,0 0 0,0 0 0,1 0 0,0 0 0,0 0 0,0 0 0,0 1 0,0-1 0,1 1 0,4-5 0,-7 7 0,1 1 0,-1 0 0,1 0 0,-1 0 0,1-1 0,0 1 0,-1 0 0,1 0 0,-1 0 0,1 0 0,-1 0 0,1 0 0,0 0 0,-1 0 0,1 0 0,-1 0 0,1 0 0,-1 1 0,1-1 0,0 0 0,-1 0 0,1 0 0,-1 1 0,1-1 0,-1 0 0,1 1 0,-1-1 0,1 1 0,-1-1 0,0 0 0,1 1 0,-1-1 0,0 1 0,1-1 0,-1 1 0,0-1 0,1 1 0,-1-1 0,0 1 0,0-1 0,0 1 0,1 0 0,-1-1 0,0 2 0,10 32 0,-8-26 0,5 31 0,-7-32 0,1 1 0,0-1 0,1 0 0,-1 0 0,1 0 0,6 12 0,-8-18 0,1-1 0,-1 1 0,0-1 0,0 0 0,1 1 0,-1-1 0,0 1 0,1-1 0,-1 0 0,0 1 0,1-1 0,-1 0 0,1 1 0,-1-1 0,0 0 0,1 0 0,-1 1 0,1-1 0,-1 0 0,1 0 0,-1 0 0,1 0 0,-1 0 0,1 1 0,-1-1 0,1 0 0,-1 0 0,1 0 0,-1 0 0,1 0 0,-1-1 0,1 1 0,-1 0 0,1 0 0,-1 0 0,1 0 0,-1-1 0,1 1 0,-1 0 0,0 0 0,1-1 0,-1 1 0,1 0 0,-1-1 0,0 1 0,1 0 0,-1-1 0,0 1 0,1 0 0,-1-1 0,0 1 0,0-1 0,1 1 0,-1-1 0,19-34 0,-13 22 0,-2 7 0,0 0 0,1 0 0,0 0 0,0 1 0,0 0 0,1 0 0,0 0 0,0 1 0,0 0 0,0 0 0,1 0 0,8-3 0,-10 5 0,1 0 0,0 0 0,0 0 0,0 0 0,0 1 0,0 0 0,0 0 0,1 1 0,-1 0 0,0 0 0,0 0 0,0 1 0,0 0 0,12 3 0,-15-3 0,-1 0 0,0 0 0,0 0 0,0 0 0,0 1 0,0-1 0,0 1 0,0-1 0,0 1 0,-1 0 0,1 0 0,-1 0 0,1 0 0,-1 0 0,1 0 0,-1 0 0,0 0 0,1 4 0,1 4 0,0 0 0,-1 0 0,1 15 0,-3-20 0,0 1 0,1-1 0,0 1 0,0-1 0,0 0 0,0 1 0,1-1 0,0 0 0,0 0 0,1 0 0,-1 0 0,1-1 0,3 5 0,-4-7-97,-1-1-1,1 1 1,0-1-1,0 0 1,0 0-1,-1 0 1,1 0-1,0 0 1,0 0-1,1 0 1,-1-1-1,0 1 0,3 0 1,7-2-6729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4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24575,'-4'5'0,"0"0"0,0 0 0,1 0 0,0 1 0,0-1 0,0 1 0,1-1 0,0 1 0,0 0 0,0 0 0,1 0 0,-1 7 0,-1 11 0,1 40 0,2-62 0,0 1 0,0 1 0,0-1 0,0 0 0,1 1 0,-1-1 0,1 0 0,-1 0 0,1 1 0,0-1 0,1 0 0,-1 0 0,0 0 0,1 0 0,0 0 0,0 0 0,0-1 0,0 1 0,0-1 0,0 1 0,1-1 0,-1 0 0,1 0 0,-1 0 0,1 0 0,0 0 0,0 0 0,0-1 0,0 0 0,0 1 0,0-1 0,1 0 0,-1 0 0,0-1 0,0 1 0,1-1 0,-1 0 0,0 0 0,1 0 0,-1 0 0,0 0 0,1-1 0,-1 1 0,0-1 0,1 0 0,-1 0 0,0 0 0,0-1 0,3-1 0,-2 0 0,1 1 0,-1-1 0,0 0 0,-1-1 0,1 1 0,-1-1 0,1 1 0,-1-1 0,0 0 0,0 0 0,-1 0 0,1-1 0,-1 1 0,0-1 0,0 1 0,-1-1 0,1 0 0,-1 0 0,1-5 0,0-8 0,0 0 0,-1-1 0,-4-31 0,3 239 0,-1-188 0,1 1 0,0-1 0,0 1 0,0-1 0,1 1 0,-1-1 0,0 1 0,0 0 0,1-1 0,-1 0 0,1 1 0,-1-1 0,1 1 0,0-1 0,0 0 0,-1 1 0,1-1 0,0 0 0,0 0 0,0 1 0,1-1 0,-1 0 0,0 0 0,0 0 0,0-1 0,1 1 0,-1 0 0,0 0 0,1-1 0,-1 1 0,1-1 0,-1 1 0,1-1 0,-1 1 0,1-1 0,-1 0 0,3 0 0,-1 0 0,0-1 0,0 1 0,0-1 0,0 0 0,0 0 0,0-1 0,-1 1 0,1 0 0,0-1 0,-1 0 0,1 1 0,-1-1 0,1 0 0,-1 0 0,0-1 0,0 1 0,0 0 0,2-4 0,10-17 0,20-44 0,0-1 0,-34 67 0,0 0 0,1 0 0,-1 0 0,1 0 0,-1 1 0,1-1 0,-1 0 0,1 0 0,-1 1 0,1-1 0,0 0 0,-1 1 0,1-1 0,0 0 0,0 1 0,-1-1 0,1 1 0,0-1 0,0 1 0,0 0 0,0-1 0,-1 1 0,1 0 0,0 0 0,1-1 0,-1 2 0,0-1 0,0 1 0,0-1 0,-1 1 0,1-1 0,0 1 0,0 0 0,-1-1 0,1 1 0,0 0 0,-1 0 0,1 0 0,-1-1 0,1 1 0,-1 0 0,1 0 0,-1 0 0,0 0 0,1 1 0,1 6 0,1 1 0,-1-1 0,1 17 0,-2-8 0,4 31 0,-5-45 0,1-1 0,0 1 0,0 0 0,0-1 0,0 1 0,0-1 0,0 1 0,1-1 0,-1 0 0,1 0 0,0 1 0,-1-1 0,1 0 0,3 2 0,-4-4 0,0 1 0,-1-1 0,1 1 0,0-1 0,0 0 0,0 0 0,0 1 0,0-1 0,0 0 0,0 0 0,0 0 0,0 0 0,-1 0 0,1 0 0,0 0 0,0 0 0,0-1 0,0 1 0,0 0 0,0 0 0,0-1 0,0 1 0,-1-1 0,1 1 0,0 0 0,0-1 0,-1 0 0,1 1 0,0-1 0,0 1 0,-1-1 0,1 0 0,-1 0 0,1 1 0,-1-1 0,1 0 0,-1 0 0,1 0 0,-1 1 0,0-1 0,1-2 0,16-39 0,-16 38 0,3-10 0,1-1 0,0 0 0,9-20 0,-13 33 0,0-1 0,1 1 0,-1-1 0,0 1 0,1-1 0,0 1 0,0 0 0,-1 0 0,1 0 0,0 0 0,1 0 0,-1 0 0,0 1 0,0-1 0,1 1 0,-1 0 0,1-1 0,0 1 0,-1 0 0,4 0 0,-5 1 0,1 0 0,-1 1 0,1-1 0,-1 0 0,1 1 0,-1 0 0,0-1 0,1 1 0,-1 0 0,0 0 0,0 0 0,1 0 0,-1 0 0,0 0 0,0 0 0,0 0 0,0 0 0,0 0 0,-1 1 0,1-1 0,0 0 0,-1 1 0,1-1 0,0 1 0,-1-1 0,0 1 0,1-1 0,-1 3 0,10 44 0,-8-37-124,0 0 0,1 0 0,0-1 0,0 1 0,2-1 0,-1 0-1,1 0 1,0 0 0,1-1 0,10 13 0,-7-12-6702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4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24575,'7'0'0,"1"1"0,-1 0 0,0 0 0,1 1 0,-1 0 0,0 0 0,0 1 0,0-1 0,0 2 0,0-1 0,-1 1 0,1 0 0,-1 0 0,8 8 0,4 0 0,-4-3 0,1-1 0,0 0 0,1-2 0,16 6 0,-12-5 0,33 17 0,-37-16 0,2-1 0,-1-1 0,1 0 0,0-2 0,0 0 0,0-1 0,1 0 0,34-1 0,-49-2 0,44 7-1365,-27-4-5461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4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1 512 24575,'4'-1'0,"1"0"0,-1-1 0,0 0 0,1 1 0,-1-1 0,0-1 0,0 1 0,0-1 0,0 1 0,6-8 0,1 2 0,7-7 0,0-1 0,27-33 0,-35 38 0,59-85 0,-59 81 0,0-1 0,-1 0 0,0 0 0,-1-1 0,-1 0 0,-1 0 0,-1-1 0,0 0 0,-1 0 0,-1 0 0,0 0 0,-1 0 0,-2-27 0,-3 25 0,-3 27 0,-3 34 0,8-21 0,1-8 0,0 0 0,-1 0 0,-1-1 0,0 1 0,-1-1 0,-4 14 0,1-8 0,1 0 0,1 1 0,0-1 0,1 1 0,-1 24 0,5 93 0,2-53 0,-3-76 0,1 27 0,-1-31 0,0-1 0,0 0 0,1 0 0,-1 1 0,0-1 0,0 0 0,1 0 0,-1 0 0,1 1 0,-1-1 0,1 0 0,0 0 0,-1 0 0,1 0 0,0 0 0,0 0 0,-1 0 0,1 0 0,0 0 0,0-1 0,2 2 0,-3-2 0,1 0 0,-1 0 0,1 0 0,0 0 0,-1 0 0,1 0 0,0 0 0,-1 0 0,1-1 0,0 1 0,-1 0 0,1 0 0,-1-1 0,1 1 0,-1 0 0,1-1 0,-1 1 0,1 0 0,-1-1 0,1 1 0,-1-1 0,1 1 0,-1-1 0,1 1 0,-1-1 0,1 0 0,11-19 0,-9 14 0,2-3 0,1 1 0,1 0 0,-1 0 0,1 1 0,1-1 0,-1 1 0,1 1 0,13-9 0,-19 14 0,1-1 0,0 1 0,0-1 0,0 1 0,0 0 0,0 0 0,0 0 0,0 0 0,0 1 0,0-1 0,1 1 0,-1 0 0,5 0 0,-6 1 0,0-1 0,0 1 0,0 0 0,0 0 0,0 0 0,0 0 0,0 0 0,0 0 0,0 0 0,0 1 0,-1-1 0,1 1 0,-1-1 0,1 1 0,-1 0 0,1-1 0,-1 1 0,0 0 0,0 0 0,0 0 0,0 0 0,0 2 0,2 4 0,-1 1 0,0-1 0,0 1 0,-1-1 0,0 1 0,-1-1 0,0 1 0,-2 13 0,2 20 0,0-42 0,0-1 0,0 1 0,0 0 0,0 0 0,0 0 0,0 0 0,0 0 0,0 0 0,0 0 0,1 0 0,-1 0 0,0 0 0,0 0 0,0 0 0,0 0 0,0 0 0,0 0 0,0 0 0,0 0 0,1 0 0,-1 0 0,0 0 0,0 0 0,0 0 0,0 0 0,0 0 0,0 0 0,0 1 0,0-1 0,0 0 0,0 0 0,1 0 0,-1 0 0,0 0 0,0 0 0,0 0 0,0 0 0,0 0 0,0 0 0,0 0 0,0 1 0,0-1 0,0 0 0,0 0 0,0 0 0,0 0 0,0 0 0,0 0 0,0 0 0,0 0 0,0 1 0,7-17 0,6-23 0,-9 19 0,-4 17 0,1-1 0,-1 1 0,1-1 0,0 1 0,0 0 0,0-1 0,0 1 0,0 0 0,1 0 0,0 0 0,-1 0 0,1 0 0,0 0 0,5-4 0,-7 6 0,1 1 0,-1 0 0,0 0 0,0-1 0,1 1 0,-1 0 0,0 0 0,1 0 0,-1 0 0,0-1 0,1 1 0,-1 0 0,1 0 0,-1 0 0,0 0 0,1 0 0,-1 0 0,0 0 0,1 0 0,-1 0 0,1 0 0,-1 0 0,0 0 0,1 0 0,-1 0 0,0 1 0,1-1 0,-1 0 0,0 0 0,1 0 0,-1 0 0,0 1 0,1-1 0,-1 0 0,0 0 0,1 1 0,6 16 0,-3 23 0,-4-39 0,0 30 0,-1-25 0,0 1 0,1 0 0,0 0 0,1 0 0,-1 0 0,1-1 0,0 1 0,1 0 0,0-1 0,4 10 0,-6-15 0,0-1 0,1 1 0,0 0 0,-1 0 0,1-1 0,-1 1 0,1-1 0,0 1 0,-1 0 0,1-1 0,0 1 0,0-1 0,0 0 0,-1 1 0,1-1 0,0 0 0,0 1 0,0-1 0,0 0 0,0 0 0,-1 0 0,1 0 0,0 1 0,0-1 0,0-1 0,0 1 0,0 0 0,0 0 0,0 0 0,-1 0 0,1-1 0,0 1 0,0 0 0,0-1 0,0 1 0,-1 0 0,1-1 0,0 1 0,0-1 0,-1 0 0,1 1 0,0-1 0,-1 0 0,1 1 0,0-2 0,32-37 0,-28 31 0,4-5 0,24-30 0,-31 41 0,-1 1 0,1-1 0,-1 0 0,1 1 0,0-1 0,-1 1 0,1-1 0,0 1 0,0 0 0,0 0 0,0 0 0,0 0 0,0 0 0,1 1 0,-1-1 0,0 1 0,0-1 0,3 1 0,-4 0 0,1 1 0,0 0 0,-1 0 0,1 0 0,-1 0 0,1 0 0,-1 1 0,0-1 0,1 0 0,-1 1 0,0-1 0,0 1 0,0-1 0,0 1 0,0-1 0,0 1 0,-1 0 0,1-1 0,0 1 0,-1 0 0,0 0 0,1 0 0,-1-1 0,0 3 0,12 26 0,-12-29 0,1-1 0,0 1 0,-1 0 0,1 0 0,0-1 0,-1 1 0,1 0 0,0-1 0,0 1 0,0-1 0,0 1 0,-1-1 0,1 0 0,0 1 0,0-1 0,0 0 0,0 1 0,0-1 0,0 0 0,0 0 0,0 0 0,0 0 0,0 0 0,0 0 0,0 0 0,0 0 0,1-1 0,30-15 0,-29 14 0,1-1 0,-1 1 0,1 0 0,0 0 0,0 1 0,0-1 0,5-1 0,-8 3 0,1 0 0,-1 0 0,0 0 0,0 0 0,0 1 0,0-1 0,1 0 0,-1 1 0,0-1 0,0 0 0,0 1 0,0 0 0,0-1 0,0 1 0,0-1 0,0 1 0,0 0 0,0 0 0,-1 0 0,1-1 0,0 1 0,0 0 0,-1 0 0,1 0 0,0 0 0,-1 0 0,1 0 0,-1 0 0,0 1 0,1-1 0,-1 1 0,3 5 0,0-1 0,0 0 0,0 0 0,1 0 0,0 0 0,0 0 0,6 6 0,-9-11 0,0 0 0,1 1 0,-1-1 0,1 0 0,-1 0 0,1 0 0,0-1 0,-1 1 0,1 0 0,0-1 0,-1 1 0,1-1 0,0 1 0,0-1 0,0 0 0,-1 0 0,1 1 0,0-2 0,0 1 0,0 0 0,-1 0 0,1 0 0,0-1 0,0 1 0,-1-1 0,1 0 0,0 1 0,-1-1 0,1 0 0,0 0 0,-1 0 0,3-2 0,8-6 0,-2 0 0,1 0 0,-2-1 0,1-1 0,11-16 0,38-65 0,-46 71 0,-5 6 0,0 1 0,-2-1 0,1-1 0,-2 1 0,0-1 0,0 0 0,-2 0 0,0 0 0,-1-1 0,-1 1 0,0-27 0,-2-41 0,-2 85 0,1 1 0,0 0 0,0-1 0,0 1 0,0 0 0,0 0 0,0 0 0,1 0 0,-1 0 0,1 1 0,-2 2 0,-4 12 0,0 0 0,2 1 0,0 0 0,1 0 0,1 0 0,-1 22 0,3 113 0,3-72 0,-2-67 0,1-1 0,4 24 0,-5-35 0,0 1 0,1-1 0,-1 1 0,1-1 0,0 1 0,-1-1 0,1 0 0,0 1 0,0-1 0,1 0 0,-1 0 0,0 0 0,1 0 0,-1 0 0,1 0 0,0 0 0,0-1 0,0 1 0,0 0 0,0-1 0,0 0 0,3 2 0,-3-2 0,0-2 0,-1 1 0,1 0 0,0 0 0,0 0 0,-1-1 0,1 1 0,-1-1 0,1 0 0,0 1 0,-1-1 0,1 0 0,-1 0 0,1 0 0,-1 0 0,3-2 0,27-26 0,-11 10 0,-12 12 0,0 1 0,0 0 0,1 1 0,0 0 0,15-6 0,-21 10 0,-1 0 0,0 0 0,1 1 0,-1-1 0,0 1 0,1 0 0,-1 0 0,1 0 0,-1 0 0,1 0 0,-1 0 0,0 1 0,1-1 0,-1 1 0,0 0 0,1-1 0,-1 1 0,0 0 0,0 0 0,1 1 0,-1-1 0,0 0 0,0 1 0,-1-1 0,1 1 0,0 0 0,0-1 0,-1 1 0,1 0 0,1 4 0,46 66 0,-49-72 0,0 1 0,0-1 0,0 0 0,0 0 0,0 0 0,0 0 0,0 0 0,0 1 0,0-1 0,0 0 0,0 0 0,0 0 0,0 0 0,0 0 0,0 1 0,0-1 0,0 0 0,0 0 0,0 0 0,0 0 0,0 0 0,-1 0 0,1 1 0,0-1 0,0 0 0,0 0 0,0 0 0,0 0 0,0 0 0,0 0 0,-1 0 0,1 0 0,0 0 0,0 0 0,0 0 0,0 1 0,0-1 0,-1 0 0,1 0 0,0 0 0,0 0 0,0 0 0,0 0 0,-1 0 0,1 0 0,0 0 0,0 0 0,0-1 0,0 1 0,0 0 0,-1 0 0,1 0 0,0 0 0,-17-2 0,-17-8 0,15 4-1365,3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4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24575,'6'0'0,"6"0"0,4 0 0,2 0 0,5 0 0,2 0 0,-4 3 0,-1 1 0,-5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24575,'-6'0'0,"0"0"0,1 0 0,-1 1 0,0-1 0,0 1 0,1 1 0,-1-1 0,1 1 0,-11 5 0,12-5 0,0 1 0,0 0 0,0 0 0,1 1 0,0-1 0,-1 1 0,1-1 0,1 1 0,-1 0 0,0 0 0,1 0 0,-3 7 0,-10 21 0,7-19 0,2 1 0,-1 0 0,2 0 0,0 0 0,0 1 0,2 0 0,0 0 0,-2 24 0,4-35 0,1 0 0,0 0 0,0 0 0,1 0 0,-1-1 0,1 1 0,0 0 0,0 0 0,0-1 0,0 1 0,1 0 0,-1-1 0,3 5 0,-2-7 0,-1 1 0,1-1 0,-1 0 0,1 0 0,0 0 0,-1 0 0,1 0 0,0 0 0,0 0 0,0 0 0,0-1 0,0 1 0,0-1 0,0 1 0,0-1 0,-1 0 0,1 0 0,0 0 0,0 0 0,0 0 0,0 0 0,0-1 0,0 1 0,0-1 0,0 1 0,0-1 0,2-1 0,3 0 0,0 0 0,0-1 0,-1 0 0,1-1 0,-1 1 0,0-1 0,0-1 0,0 1 0,0-1 0,-1 0 0,0 0 0,0-1 0,0 1 0,-1-1 0,1 0 0,4-10 0,12-19 0,-15 27 0,-1 1 0,-1-1 0,1 0 0,-1-1 0,-1 1 0,1-1 0,-1 0 0,-1 1 0,3-19 0,-4 20 0,0 3 0,-1 1 0,0-1 0,1 0 0,-1 0 0,-1 1 0,1-1 0,0 0 0,-1 1 0,-2-8 0,3 11 0,0 0 0,0 0 0,0 0 0,0-1 0,0 1 0,0 0 0,0 0 0,0 0 0,0 0 0,0 0 0,0 0 0,0-1 0,0 1 0,0 0 0,0 0 0,-1 0 0,1 0 0,0 0 0,0 0 0,0 0 0,0 0 0,0 0 0,0-1 0,0 1 0,-1 0 0,1 0 0,0 0 0,0 0 0,0 0 0,0 0 0,0 0 0,0 0 0,-1 0 0,1 0 0,0 0 0,0 0 0,0 0 0,0 0 0,0 0 0,0 0 0,-1 0 0,1 0 0,0 0 0,0 0 0,0 0 0,0 0 0,0 0 0,0 1 0,-1-1 0,1 0 0,0 0 0,0 0 0,0 0 0,0 0 0,-5 11 0,0 13 0,2 12 0,2 0 0,3 38 0,-2-71 4,0-1 0,1 0-1,-1 0 1,1 0-1,-1 0 1,1 0 0,0 0-1,0 0 1,-1 0 0,1 0-1,1 0 1,-1 0-1,0-1 1,0 1 0,1 0-1,-1-1 1,1 1 0,-1-1-1,1 0 1,0 1-1,0-1 1,0 0 0,-1 0-1,1 0 1,0 0 0,0 0-1,0-1 1,0 1-1,1-1 1,-1 1 0,0-1-1,2 1 1,4-1-169,0 0 0,-1 0 0,1 0 0,-1-1 0,1 0 0,-1-1 0,1 1 0,6-4 0,1 0-6661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4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24575,'3'0'0,"2"7"0,5 1 0,2 4 0,2-1 0,1-3 0,-1 2 0,0-2 0,4-2 0,-1 2 0,0-2 0,0 0 0,-2 4 0,-1 1 0,3-2 0,0 1 0,-1-1 0,-2-2-8191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4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24575,'1'73'0,"-2"79"0,-5-129 0,2-21 0,0-13 0,3 5 0,1 0 0,-1 0 0,2 1 0,-1-1 0,1 0 0,0 0 0,0 1 0,0-1 0,1 1 0,0-1 0,0 1 0,0 0 0,6-10 0,-5 9 0,1 0 0,1 0 0,-1 0 0,1 0 0,0 1 0,0 0 0,1 0 0,-1 0 0,1 1 0,11-7 0,-16 10 0,1 0 0,0 0 0,0 0 0,0 1 0,0-1 0,-1 0 0,1 1 0,0 0 0,0-1 0,0 1 0,0 0 0,0 0 0,0 0 0,0 0 0,0 0 0,0 1 0,0-1 0,0 0 0,0 1 0,0 0 0,0-1 0,0 1 0,0 0 0,-1 0 0,1 0 0,0 0 0,-1 0 0,1 1 0,0-1 0,-1 0 0,0 1 0,1-1 0,-1 1 0,0-1 0,2 4 0,0 1 0,0-1 0,0 1 0,0 0 0,-1 1 0,0-1 0,-1 0 0,1 1 0,-1-1 0,1 12 0,-2-10-108,-1-6 56,1 1-1,0 0 1,0-1 0,0 1-1,0-1 1,0 1-1,1 0 1,-1-1 0,1 1-1,-1-1 1,1 1 0,0-1-1,0 1 1,0-1-1,1 0 1,-1 1 0,0-1-1,1 0 1,0 0-1,-1 0 1,1 0 0,0 0-1,4 3 1,9 1-6774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4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0 534 24575,'4'0'0,"-1"-1"0,0 1 0,0-1 0,1 0 0,-1 0 0,0 0 0,0 0 0,0-1 0,0 1 0,0-1 0,0 0 0,-1 0 0,1 0 0,2-2 0,37-40 0,-9 9 0,-9 13 0,-1 0 0,25-34 0,-26 27 0,-1-1 0,-1-1 0,25-55 0,-40 75 0,-1 0 0,-1-1 0,0 1 0,3-22 0,-5 26 0,-1 1 0,0 0 0,1 0 0,-2 0 0,1 0 0,-1 0 0,0 0 0,0 0 0,-1 0 0,-3-11 0,5 17 0,0 0 0,0 0 0,0 0 0,-1 0 0,1 0 0,0 0 0,0 0 0,0-1 0,0 1 0,0 0 0,0 0 0,0 0 0,0 0 0,0 0 0,0 0 0,0 0 0,0 0 0,0 0 0,0 0 0,-1 0 0,1 0 0,0 0 0,0 0 0,0 0 0,0 0 0,0-1 0,0 1 0,0 0 0,0 0 0,0 0 0,-1 0 0,1 0 0,0 0 0,0 0 0,0 0 0,0 0 0,0 1 0,0-1 0,0 0 0,0 0 0,-1 0 0,1 0 0,0 0 0,0 0 0,0 0 0,0 0 0,0 0 0,0 0 0,0 0 0,0 0 0,0 0 0,0 0 0,0 0 0,0 0 0,-1 1 0,1-1 0,0 0 0,-4 9 0,-2 16 0,5-23 0,-28 179 0,26-157 0,-21 136 0,7-113 0,1-6 0,18-44 0,1-1 0,-1 0 0,1 1 0,-1 0 0,1-1 0,0 1 0,1 0 0,-1 0 0,0 1 0,1-1 0,0 1 0,-1 0 0,1 0 0,6-3 0,-1 1 0,1-1 0,-1 1 0,1 1 0,0 0 0,1 0 0,11-1 0,-17 3 0,-1 1 0,0-1 0,1 1 0,-1 0 0,1 1 0,-1-1 0,0 1 0,1 0 0,-1 0 0,0 0 0,1 1 0,-1-1 0,0 1 0,4 2 0,-6-1 0,1-1 0,-1 0 0,0 1 0,0 0 0,0-1 0,0 1 0,0 0 0,-1 0 0,1 0 0,-1 0 0,0 1 0,0-1 0,0 0 0,0 0 0,0 1 0,-1-1 0,1 0 0,-1 1 0,0 3 0,-1 14-78,1-17-8,-1 0 0,1 0 0,0 0 1,0-1-1,1 1 0,-1 0 0,1 0 0,-1 0 1,1-1-1,0 1 0,1 0 0,-1-1 1,0 1-1,5 6 0,5 0-6740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24575,'-2'1'0,"1"-1"0,-1 0 0,1 1 0,-1-1 0,0 1 0,1 0 0,-1-1 0,1 1 0,0 0 0,-1 0 0,1 0 0,0 0 0,-1 0 0,1 0 0,0 0 0,0 1 0,0-1 0,0 0 0,0 1 0,0-1 0,0 1 0,0-1 0,1 1 0,-1-1 0,1 1 0,-1-1 0,1 1 0,0 0 0,-1 2 0,-1 8 0,0 0 0,0 23 0,2-29 0,0-3 0,0 0 0,0 0 0,0 0 0,0 1 0,1-1 0,-1 0 0,1 0 0,0 0 0,0 0 0,0 0 0,1 0 0,-1 0 0,0 0 0,1-1 0,0 1 0,0 0 0,0-1 0,0 0 0,3 4 0,-2-5 0,-1 1 0,0-1 0,0 0 0,0 0 0,1 0 0,-1-1 0,0 1 0,1 0 0,-1-1 0,1 1 0,-1-1 0,0 0 0,1 0 0,-1 0 0,1 0 0,-1-1 0,1 1 0,-1-1 0,0 1 0,1-1 0,-1 0 0,0 0 0,1 0 0,-1 0 0,4-2 0,0 0 0,0-1 0,-1 1 0,1-1 0,-1 0 0,0 0 0,0 0 0,0-1 0,-1 1 0,1-1 0,-1-1 0,-1 1 0,1 0 0,-1-1 0,1 0 0,-1 0 0,-1 0 0,0 0 0,1 0 0,-2 0 0,1-1 0,-1 1 0,1-12 0,-6 318 0,6-171 0,-3-119 0,-1 0 0,1 0 0,-1 0 0,-1-1 0,0 1 0,-6 11 0,-5 21 0,13-38 0,0-1 0,0 0 0,-1 0 0,1 0 0,-1-1 0,1 1 0,-1 0 0,0 0 0,0-1 0,-4 4 0,6-5 0,-1-1 0,0 1 0,1-1 0,-1 1 0,0-1 0,1 0 0,-1 1 0,0-1 0,0 0 0,1 0 0,-1 1 0,0-1 0,0 0 0,1 0 0,-1 0 0,0 0 0,0 0 0,0 0 0,1 0 0,-1 0 0,0 0 0,0 0 0,0-1 0,1 1 0,-1 0 0,0 0 0,0-1 0,1 1 0,-1-1 0,0 1 0,1 0 0,-1-1 0,1 1 0,-1-1 0,0 0 0,1 1 0,-1-1 0,1 1 0,-1-1 0,1 0 0,0 1 0,-1-1 0,1 0 0,0 0 0,-1 1 0,1-1 0,0-1 0,-8-12-151,1 1-1,1-1 0,0 0 0,1-1 1,0 1-1,1-1 0,1 0 1,-3-28-1,6 22-6674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80 262 24575,'-3'-1'0,"0"1"0,0 0 0,0 0 0,0 0 0,0 1 0,0-1 0,0 1 0,0 0 0,1-1 0,-1 1 0,0 1 0,0-1 0,1 0 0,-1 1 0,1-1 0,-1 1 0,1 0 0,0-1 0,0 1 0,0 0 0,0 1 0,0-1 0,-3 4 0,2 0 0,1 1 0,0-1 0,0 0 0,0 1 0,1 0 0,0-1 0,0 1 0,1 0 0,0 8 0,0-8 0,0 0 0,0-1 0,1 1 0,0-1 0,0 1 0,1-1 0,-1 1 0,2-1 0,-1 0 0,5 9 0,-6-13 0,1 0 0,0 0 0,-1 0 0,1 0 0,0 0 0,0-1 0,0 1 0,0-1 0,0 1 0,0-1 0,0 0 0,0 0 0,1 0 0,-1 0 0,1 0 0,-1 0 0,0-1 0,1 1 0,-1-1 0,1 1 0,-1-1 0,1 0 0,-1 0 0,1 0 0,-1-1 0,1 1 0,-1-1 0,1 1 0,-1-1 0,5-1 0,4-3 0,0 1 0,0-2 0,-1 1 0,1-1 0,-1-1 0,0 0 0,-1 0 0,0-1 0,0 0 0,0-1 0,-1 0 0,10-15 0,7-13 0,-2 0 0,19-42 0,-35 65 0,-1-1 0,-1 0 0,-1 0 0,0 0 0,-1 0 0,0-1 0,-2 0 0,0 1 0,0-1 0,-2 0 0,-3-26 0,-8 78 0,-35 249 0,39-227 0,-3 41 0,12-107 0,1-1 0,0 1 0,0 0 0,1 0 0,0 0 0,0 1 0,1-1 0,0 1 0,0 0 0,1 0 0,-1 0 0,2 0 0,-1 1 0,1 0 0,11-9 0,-17 14 0,1 0 0,-1 1 0,1-1 0,0 0 0,-1 1 0,1-1 0,0 1 0,0-1 0,0 1 0,-1 0 0,1-1 0,0 1 0,0 0 0,0-1 0,0 1 0,0 0 0,0 0 0,-1 0 0,1 0 0,0 0 0,0 0 0,0 0 0,0 0 0,0 0 0,0 0 0,0 0 0,0 1 0,-1-1 0,1 0 0,0 1 0,0-1 0,0 0 0,-1 1 0,1-1 0,0 1 0,0 0 0,-1-1 0,1 1 0,0-1 0,-1 1 0,1 0 0,-1 0 0,1-1 0,-1 1 0,1 0 0,-1 0 0,0 0 0,1 0 0,2 8 0,0-1 0,-1 0 0,0 1 0,2 12 0,0 2 0,-3-17 0,1-1 0,0 1 0,1 0 0,-1-1 0,1 1 0,0-1 0,5 6 0,-7-10 0,-1 0 0,1 0 0,0 0 0,0 0 0,0-1 0,1 1 0,-1 0 0,0 0 0,0-1 0,0 1 0,0-1 0,1 1 0,-1-1 0,0 0 0,1 1 0,-1-1 0,0 0 0,1 0 0,-1 0 0,0 0 0,1 0 0,-1 0 0,0 0 0,1 0 0,-1-1 0,0 1 0,0 0 0,1-1 0,-1 1 0,0-1 0,0 1 0,1-1 0,-1 0 0,0 0 0,0 1 0,0-1 0,1-2 0,7-3 0,-1-1 0,0 0 0,0-1 0,-1 0 0,0 0 0,0 0 0,-1-1 0,0 0 0,0 0 0,-1-1 0,6-15 0,-11 24 0,0 0 0,0 0 0,1 0 0,-1 0 0,0 0 0,1 0 0,-1 1 0,1-1 0,-1 0 0,1 0 0,-1 0 0,1 1 0,-1-1 0,1 0 0,0 1 0,0-1 0,-1 1 0,1-1 0,0 0 0,1 0 0,-2 2 0,1-1 0,-1 0 0,0 1 0,1-1 0,-1 0 0,1 1 0,-1-1 0,1 0 0,-1 1 0,0-1 0,1 1 0,-1-1 0,0 1 0,1-1 0,-1 1 0,0-1 0,0 1 0,0-1 0,1 1 0,-1-1 0,0 1 0,0-1 0,0 2 0,6 40 0,-6-32 0,0-1 0,1 1 0,0 0 0,1-1 0,4 14 0,-5-21 0,-1 0 0,1-1 0,0 1 0,-1 0 0,1-1 0,0 1 0,0-1 0,0 1 0,0-1 0,1 0 0,-1 1 0,0-1 0,0 0 0,1 0 0,-1 0 0,1 0 0,-1 0 0,1 0 0,-1 0 0,1-1 0,0 1 0,-1 0 0,1-1 0,0 1 0,-1-1 0,1 0 0,0 0 0,0 0 0,-1 0 0,1 0 0,0 0 0,0 0 0,0 0 0,-1 0 0,1-1 0,0 1 0,-1-1 0,4-1 0,2-1 0,1-1 0,-1 0 0,-1 0 0,1 0 0,0-1 0,-1 0 0,0-1 0,0 1 0,-1-1 0,0 0 0,0 0 0,0-1 0,0 0 0,-1 0 0,3-7 0,-7 13 0,0 1 0,0 0 0,0 0 0,0 0 0,0-1 0,1 1 0,-1 0 0,0 0 0,0 0 0,0 0 0,0-1 0,0 1 0,0 0 0,0 0 0,0 0 0,1-1 0,-1 1 0,0 0 0,0 0 0,0 0 0,0 0 0,1 0 0,-1 0 0,0-1 0,0 1 0,0 0 0,0 0 0,1 0 0,-1 0 0,0 0 0,0 0 0,0 0 0,1 0 0,-1 0 0,0 0 0,0 0 0,0 0 0,1 0 0,-1 0 0,0 0 0,0 0 0,0 0 0,1 0 0,-1 0 0,0 0 0,0 1 0,0-1 0,1 0 0,-1 0 0,0 0 0,0 0 0,0 0 0,1 1 0,5 14 0,1 21 0,-6-31-32,-1 0-1,0-1 1,1 1-1,0-1 1,0 1-1,1-1 1,-1 1-1,1-1 1,0 0-1,0 1 1,0-1-1,1 0 1,-1 0-1,1-1 1,0 1-1,0-1 1,0 1-1,1-1 1,-1 0-1,1 0 1,0 0-1,0-1 1,0 1-1,0-1 1,0 0-1,0 0 1,1 0-1,-1-1 1,1 0-1,-1 0 1,1 0-1,0 0 1,-1-1-1,1 1 1,0-1-1,-1 0 0,1-1 1,0 1-1,-1-1 1,1 0-1,7-2 1,3-2-6794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24575,'-5'0'0,"0"0"0,0 1 0,0-1 0,0 1 0,0 0 0,1 0 0,-1 1 0,0 0 0,1-1 0,-1 1 0,1 1 0,0-1 0,-1 1 0,1 0 0,0-1 0,1 2 0,-1-1 0,0 0 0,1 1 0,0 0 0,0 0 0,-4 6 0,4-4 0,0 0 0,0 0 0,1 0 0,0 0 0,0 1 0,1-1 0,0 0 0,0 1 0,0-1 0,1 1 0,0-1 0,0 1 0,1-1 0,-1 1 0,1-1 0,4 12 0,-4-16 0,-1 0 0,1 0 0,-1 0 0,1 0 0,0-1 0,0 1 0,0 0 0,0-1 0,0 1 0,0-1 0,0 1 0,1-1 0,-1 1 0,0-1 0,1 0 0,1 2 0,-2-3 0,1 1 0,-1-1 0,0 0 0,0 1 0,0-1 0,1 0 0,-1 0 0,0 0 0,0 0 0,0 0 0,1 0 0,-1 0 0,0 0 0,0-1 0,1 1 0,-1 0 0,0-1 0,2 0 0,2-2 0,1-1 0,-1 1 0,0-1 0,-1 0 0,1 0 0,-1 0 0,0-1 0,5-6 0,-1 0 0,4-5 0,0 0 0,1 1 0,0 1 0,2 0 0,15-12 0,-30 26 0,0-1 0,1 1 0,-1 0 0,0 0 0,0 0 0,1-1 0,-1 1 0,0 0 0,1 0 0,-1 0 0,0 0 0,0 0 0,1 0 0,-1 0 0,0 0 0,1 0 0,-1 0 0,0 0 0,1 0 0,-1 0 0,0 0 0,1 0 0,-1 0 0,0 0 0,1 0 0,-1 0 0,0 0 0,0 0 0,1 0 0,-1 1 0,0-1 0,0 0 0,1 0 0,-1 0 0,1 1 0,4 13 0,-4 22 0,-1-32 0,0 7 0,-1 1 0,1 0 0,1 1 0,0-1 0,5 23 0,-5-33 0,0 1 0,0 0 0,0 0 0,0 0 0,1-1 0,-1 1 0,1-1 0,0 1 0,-1-1 0,1 0 0,0 1 0,0-1 0,1 0 0,-1 0 0,0-1 0,1 1 0,-1 0 0,1-1 0,0 1 0,-1-1 0,1 0 0,0 0 0,0 0 0,0 0 0,4 0 0,34 2-1365,-22-3-5461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24575,'3'0'0,"5"0"0,0 3 0,-1 4 0,-7 2 0,-8 1 0,-6 0 0,-3-2 0,0-2-8191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24575,'-6'0'0,"-3"6"0,1 6 0,2 4 0,1 2 0,2 6 0,1 0 0,2 1 0,0-2 0,0 3 0,0-1 0,1 0 0,-1-3 0,3-3 0,5-6 0,4-5 0,6-4 0,1-3-8191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24575,'6'0'0,"6"0"0,3 0 0,4 0 0,4 0 0,-2-3 0,-1-2 0,0 1 0,-1 1 0,3 0 0,1 2 0,0 0 0,-4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1 595 24575,'9'-1'0,"0"0"0,0 0 0,0-1 0,0 0 0,-1-1 0,1 1 0,-1-2 0,1 1 0,-1-1 0,0-1 0,-1 1 0,11-9 0,9-8 0,46-49 0,-39 37 0,-23 22 0,-1 1 0,0-2 0,-1 0 0,-1 0 0,1 0 0,-2-1 0,0 0 0,10-26 0,-11 20 0,-1 0 0,-1 0 0,-1-1 0,0 1 0,-1-1 0,-2-23 0,1 17 0,-1-32 0,-1 55 0,1 0 0,0 0 0,-1 0 0,1 0 0,-1 0 0,0 0 0,0 0 0,0 0 0,-1 0 0,1 1 0,-1-1 0,1 0 0,-5-4 0,6 7 0,-1-1 0,1 1 0,-1 0 0,1-1 0,-1 1 0,1 0 0,-1 0 0,0-1 0,1 1 0,-1 0 0,1 0 0,-1 0 0,0 0 0,1 0 0,-1 0 0,1 0 0,-1 0 0,0 0 0,1 0 0,-1 0 0,1 0 0,-1 0 0,0 1 0,1-1 0,-1 0 0,1 0 0,-1 1 0,1-1 0,-1 0 0,1 1 0,-1-1 0,1 1 0,-1-1 0,1 0 0,0 1 0,-1-1 0,1 1 0,-1-1 0,1 1 0,0-1 0,0 1 0,-1-1 0,1 1 0,0 0 0,-1 0 0,-10 28 0,5 2 0,2 0 0,1-1 0,2 1 0,4 60 0,0-10 0,-4-10 0,2 72 0,4-120 0,-4-23 0,-1 0 0,0 0 0,0 0 0,0 1 0,0-1 0,1 0 0,-1 0 0,0 0 0,0 0 0,0 1 0,1-1 0,-1 0 0,0 0 0,0 0 0,1 0 0,-1 0 0,0 0 0,0 0 0,1 0 0,-1 0 0,0 0 0,0 0 0,1 0 0,-1 0 0,0 0 0,0 0 0,1 0 0,-1 0 0,0 0 0,0 0 0,1 0 0,-1 0 0,0 0 0,0 0 0,1 0 0,-1-1 0,0 1 0,0 0 0,1 0 0,22-32 0,-6 9 0,-13 20 0,0 0 0,1 0 0,-1 1 0,1-1 0,0 1 0,-1 0 0,1 1 0,0-1 0,0 1 0,1 0 0,-1 0 0,0 1 0,0-1 0,6 1 0,-8 0 0,0 0 0,1 0 0,-1 1 0,0-1 0,1 0 0,-1 1 0,0 0 0,0 0 0,1 0 0,-1 0 0,0 0 0,0 1 0,0 0 0,-1-1 0,1 1 0,0 0 0,-1 0 0,1 0 0,-1 1 0,1-1 0,-1 1 0,3 3 0,7 32 0,-9-29 0,-1 0 0,1 0 0,1 0 0,-1-1 0,10 15 0,-13-21 0,1-1 0,0 0 0,1 0 0,-1 0 0,0 0 0,0 0 0,0 0 0,1 0 0,-1 0 0,0-1 0,1 1 0,-1 0 0,1-1 0,-1 1 0,0-1 0,1 1 0,-1-1 0,1 0 0,0 0 0,-1 0 0,1 0 0,-1 0 0,1 0 0,-1 0 0,1 0 0,-1 0 0,1-1 0,-1 1 0,1-1 0,-1 1 0,1-1 0,-1 0 0,0 1 0,1-1 0,-1 0 0,0 0 0,1 0 0,-1 0 0,0 0 0,1-1 0,9-8-1365,-3-1-5461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24575,'22'-1'0,"1"2"0,-1 1 0,0 0 0,43 12 0,-59-12 0,1 0 0,-1 0 0,0 0 0,0 1 0,0 0 0,0 1 0,-1-1 0,1 1 0,-1 0 0,0 1 0,0-1 0,0 1 0,-1 0 0,0 0 0,1 0 0,-2 1 0,1-1 0,-1 1 0,0 0 0,0 0 0,2 9 0,-4-13 0,0 0 0,0 0 0,-1 0 0,0 0 0,1 0 0,-1 0 0,0 0 0,0 0 0,0 0 0,0 0 0,0 1 0,-1-1 0,1 0 0,-1 0 0,1 0 0,-1 0 0,0 0 0,0 0 0,1 0 0,-1 0 0,-2 1 0,1-1 0,0 1 0,-1-1 0,1 0 0,-1-1 0,1 1 0,-1 0 0,0-1 0,1 1 0,-1-1 0,0 0 0,0 0 0,-6 1 0,-8 1 0,-1-1 0,0-1 0,1 0 0,-21-3 0,22 1 0,-105-1-1365,100 2-5461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24575,'-3'3'0,"0"-1"0,1 1 0,-1 0 0,0 0 0,1 0 0,0 0 0,-1 0 0,1 1 0,-2 4 0,-1-1 0,1 1 0,0-1 0,1 1 0,0 0 0,0-1 0,0 1 0,1 1 0,-2 13 0,3-18 0,1 1 0,-1-1 0,1 0 0,0 1 0,0-1 0,1 0 0,-1 1 0,1-1 0,0 0 0,0 1 0,0-1 0,1 0 0,-1 0 0,1 0 0,0 0 0,3 5 0,-3-8 0,-1 1 0,1-1 0,0 1 0,-1-1 0,1 1 0,0-1 0,0 0 0,0 0 0,0 0 0,0 0 0,0 0 0,0 0 0,0 0 0,1-1 0,-1 1 0,0-1 0,0 0 0,1 0 0,-1 1 0,0-1 0,0-1 0,1 1 0,-1 0 0,0 0 0,0-1 0,4-1 0,-2 1 0,0-1 0,-1 0 0,1 1 0,-1-1 0,0 0 0,1-1 0,-1 1 0,0-1 0,-1 1 0,1-1 0,0 0 0,-1 0 0,1 0 0,2-6 0,1-5 0,0 0 0,-1 0 0,-1-1 0,-1 0 0,0 0 0,0 0 0,-1-19 0,-3 70 0,-1-5 0,5 60 0,-2-87-36,0 0 0,0 0 0,0 0 1,1-1-1,-1 1 0,1-1 0,0 1 0,0-1 0,0 1 0,0-1 0,1 0 0,-1 0 0,1 0 0,0-1 0,0 1 0,0 0 0,0-1 1,0 0-1,1 0 0,-1 0 0,1 0 0,-1-1 0,1 1 0,0-1 0,-1 0 0,1 0 0,0 0 0,0 0 0,0-1 0,0 0 0,0 1 1,0-2-1,0 1 0,0 0 0,-1-1 0,1 0 0,5-1 0,7-2-6790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24575,'-6'0'0,"1"0"0,0 0 0,-1 0 0,1 1 0,0 0 0,0 0 0,-1 0 0,1 0 0,0 1 0,0 0 0,1 0 0,-1 0 0,0 1 0,1 0 0,-1 0 0,1 0 0,0 0 0,0 1 0,0-1 0,0 1 0,1 0 0,-1 0 0,1 0 0,0 1 0,0-1 0,1 1 0,-1 0 0,1 0 0,0 0 0,1 0 0,-1 0 0,1 0 0,0 0 0,0 0 0,0 7 0,1-11 0,-2 11 0,0-1 0,1 1 0,1 0 0,2 23 0,-2-33 0,0 1 0,1-1 0,-1 0 0,1 1 0,0-1 0,0 0 0,0 1 0,0-1 0,0 0 0,1 0 0,-1 0 0,1 0 0,-1 0 0,1 0 0,0 0 0,0 0 0,-1-1 0,1 1 0,0-1 0,1 1 0,-1-1 0,0 0 0,0 0 0,0 0 0,1 0 0,-1 0 0,1-1 0,-1 1 0,4 0 0,1 0 0,0 0 0,1 0 0,-1-1 0,0 0 0,1 0 0,-1-1 0,0 0 0,0 0 0,1-1 0,10-3 0,-14 3 0,-1 0 0,0 1 0,0-1 0,0-1 0,0 1 0,0 0 0,0-1 0,0 1 0,-1-1 0,0 0 0,1 0 0,-1 0 0,0 0 0,0 0 0,-1-1 0,1 1 0,-1-1 0,1 1 0,-1-1 0,0 1 0,0-1 0,0-6 0,2-35-1365,-4 24-5461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24575,'9'48'0,"-1"-9"0,-7 73 0,-3-80 0,6 65 0,-3-94 12,0 0 0,0 1 0,0-1 0,1 0 0,-1 1 0,1-1 0,0 0 0,-1 0 0,5 4 0,-6-7-42,0 1-1,1-1 1,-1 1 0,1 0-1,-1-1 1,1 1 0,-1-1 0,1 1-1,-1-1 1,1 1 0,0-1-1,-1 0 1,1 1 0,0-1-1,-1 0 1,1 1 0,0-1-1,-1 0 1,1 0 0,0 0 0,0 1-1,-1-1 1,1 0 0,0 0-1,0 0 1,-1 0 0,1 0-1,0-1 1,-1 1 0,1 0 0,0 0-1,0 0 1,-1-1 0,1 1-1,0 0 1,-1-1 0,1 1-1,0 0 1,-1-1 0,1 1-1,-1-1 1,1 1 0,-1-1 0,1 1-1,-1-1 1,1 0 0,-1 1-1,1-2 1,5-9-6796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24575,'4'0'0,"3"0"0,5 0 0,3 0 0,6 0 0,2 0 0,1 0 0,-1 0 0,3 0 0,-1 0 0,0 0 0,-2 0 0,2 0 0,-1 0 0,0 0 0,-1 0 0,1 0 0,-2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24575,'-3'1'-23,"-1"0"-1,1-1 1,-1 1-1,1 1 1,0-1-1,0 0 1,-1 1-1,1 0 1,0-1-1,0 1 1,0 0-1,0 1 0,1-1 1,-1 0-1,1 1 1,-1 0-1,1-1 1,0 1-1,0 0 1,0 0-1,0 0 1,1 0-1,-2 4 1,-2 4 117,0 1 0,1-1 0,0 1 0,0 0 0,-1 18 0,4-27-94,1 0 0,0 0 0,0 0 0,0 0 0,0 0 0,1 0 0,-1 0 0,1 0 0,0 0 0,0 0 0,0 0 0,0 0 0,0 0 0,0 0 0,1 0 0,0-1 0,2 4 0,-3-5 0,0 0 0,1 0 0,-1 0 0,0 0 0,1 0 0,-1 0 0,1 0 0,-1-1 0,1 1 0,-1-1 0,1 1 0,-1-1 0,1 0 0,-1 1 0,1-1 0,-1 0 0,1 0 0,0 0 0,-1 0 0,1 0 0,-1-1 0,1 1 0,0 0 0,-1-1 0,1 1 0,-1-1 0,1 0 0,-1 1 0,0-1 0,1 0 0,-1 0 0,0 0 0,1 0 0,-1 0 0,2-2 0,5-5 0,-1 0 0,1 0 0,-1-1 0,-1 0 0,0-1 0,9-17 0,7-11 0,-20 35 0,0 0 0,0 0 0,0 0 0,0 0 0,0-1 0,-1 1 0,0 0 0,0-1 0,0 1 0,0-1 0,0 1 0,-1-1 0,1-6 0,-4 8 0,0 8 0,-1 7 0,0 11 0,1 0 0,0 29 0,3-43 0,1 0 0,0 0 0,0 0 0,0 0 0,2 0 0,-1 0 0,1-1 0,4 10 0,-5-15 6,0-1 0,1 0-1,-1 0 1,1 0 0,-1 0-1,1 0 1,0 0 0,0-1 0,0 1-1,1-1 1,-1 0 0,0 0-1,1 0 1,-1 0 0,1-1-1,0 0 1,0 1 0,-1-1 0,1-1-1,6 2 1,-1-1-192,1 0 1,-1-1-1,1 0 0,-1-1 1,0 0-1,1 0 1,12-4-1,-5 0-6640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24575,'-2'1'0,"-1"-1"0,1 1 0,0 0 0,-1 0 0,1 0 0,0 0 0,0 0 0,-1 0 0,1 1 0,0-1 0,0 1 0,1 0 0,-1-1 0,0 1 0,0 0 0,1 0 0,-1 0 0,1 0 0,0 0 0,0 0 0,-1 0 0,1 1 0,1-1 0,-1 0 0,0 1 0,0 3 0,-2 4 0,0 0 0,1 0 0,1 0 0,0 0 0,0 14 0,1-21 0,0-1 0,1 1 0,-1 0 0,1 0 0,0 0 0,0 0 0,0 0 0,0 0 0,0-1 0,0 1 0,1 0 0,0-1 0,-1 0 0,1 1 0,0-1 0,0 0 0,0 0 0,0 0 0,1 0 0,-1 0 0,1 0 0,-1-1 0,1 1 0,-1-1 0,1 0 0,0 1 0,0-1 0,0-1 0,0 1 0,3 0 0,10 2 0,-1 0 0,1-2 0,0 0 0,22-2 0,-30 1 0,-2 0-97,-1-1-1,1 1 1,-1-1-1,1 0 1,-1 0-1,0-1 1,1 0-1,-1 1 1,0-2-1,0 1 1,0-1-1,-1 0 0,10-6 1,-3-2-6729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24575,'-15'43'0,"8"-21"0,-1-1 0,-1 0 0,-21 35 0,18-35 0,1 1 0,1 0 0,-10 31 0,15-32-1365,1-3-5461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291 479 24575,'-1'-4'0,"0"-1"0,0 1 0,0-1 0,-1 1 0,1 0 0,-1-1 0,0 1 0,-1 0 0,1 0 0,-1 0 0,1 1 0,-1-1 0,0 1 0,-1-1 0,1 1 0,0 0 0,-1 0 0,0 0 0,0 1 0,-7-5 0,3 3 0,0-1 0,-1 1 0,1 0 0,-1 1 0,0 0 0,0 0 0,-1 1 0,1 0 0,-13-1 0,18 3 0,0 1 0,-1-1 0,1 0 0,-1 1 0,1 0 0,0 0 0,-1 0 0,1 1 0,0 0 0,0-1 0,0 1 0,0 1 0,0-1 0,0 0 0,-6 7 0,5-4 0,1 0 0,-1 0 0,1 1 0,1 0 0,-1 0 0,1 0 0,0 0 0,0 0 0,-3 10 0,1 2 0,2 1 0,-1-1 0,2 0 0,0 1 0,2-1 0,2 34 0,-2-50 0,0 1 0,1-1 0,-1 1 0,1-1 0,-1 0 0,1 1 0,0-1 0,0 0 0,0 1 0,0-1 0,0 0 0,0 0 0,1 0 0,-1 0 0,1 0 0,0 0 0,-1 0 0,1 0 0,0-1 0,3 3 0,-1-2 0,-1-1 0,0 0 0,0 0 0,1 0 0,-1 0 0,1 0 0,-1-1 0,1 1 0,-1-1 0,1 0 0,0 0 0,-1 0 0,5-1 0,-1-1 0,1 1 0,0-1 0,0-1 0,-1 1 0,1-1 0,-1-1 0,0 1 0,0-1 0,0 0 0,-1-1 0,1 0 0,7-7 0,-4-1 0,-1 0 0,0 0 0,-1-1 0,11-27 0,10-18 0,-22 46 0,0 0 0,-1 0 0,-1-1 0,-1 0 0,0 0 0,0 0 0,-2 0 0,2-19 0,-1-16 0,-4-54 0,-1 31 0,-3 16 0,5 52 0,-1 0 0,0 0 0,0 0 0,0 1 0,0-1 0,-1 0 0,1 0 0,-1 1 0,0-1 0,0 1 0,-4-5 0,6 8 0,0 0 0,0 0 0,0-1 0,0 1 0,-1 0 0,1 0 0,0 0 0,0 0 0,0 0 0,0 0 0,0 0 0,-1 0 0,1 0 0,0-1 0,0 1 0,0 0 0,0 0 0,-1 0 0,1 0 0,0 0 0,0 0 0,0 0 0,0 0 0,-1 0 0,1 0 0,0 0 0,0 0 0,0 1 0,0-1 0,-1 0 0,1 0 0,0 0 0,0 0 0,0 0 0,0 0 0,0 0 0,-1 0 0,1 0 0,0 0 0,0 1 0,0-1 0,0 0 0,0 0 0,0 0 0,0 0 0,0 0 0,-1 1 0,-3 12 0,1 13 0,2 359 0,3-190 0,-2-191 10,-1 0 0,2 0 0,-1 0 0,0 0 0,1 0 0,0-1 0,0 1 0,0 0 0,0 0 0,0-1 0,4 7 0,-4-9-84,1 1-1,0 0 1,0-1 0,-1 1 0,1-1-1,0 1 1,0-1 0,0 0 0,1 0-1,-1 0 1,0 0 0,0 0 0,1 0-1,-1 0 1,0-1 0,1 0 0,-1 1-1,0-1 1,5 0 0,14 0-6752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24575,'87'-2'0,"96"4"0,-62 17 0,-67-7-1365,-40-8-5461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5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 24575,'-23'-1'0,"12"1"0,1-1 0,-1 2 0,0-1 0,0 2 0,1-1 0,-11 4 0,18-4 0,0 0 0,0 0 0,1 1 0,-1-1 0,1 1 0,-1 0 0,1 0 0,-1-1 0,1 2 0,0-1 0,0 0 0,0 0 0,0 1 0,1-1 0,-1 1 0,1-1 0,-1 1 0,1 0 0,0-1 0,0 1 0,0 0 0,0 0 0,1 0 0,-1 0 0,1 0 0,-1 4 0,0 3 0,0 0 0,1 0 0,0 0 0,0 0 0,1 0 0,1 0 0,-1 0 0,2 0 0,-1-1 0,6 14 0,-5-18 0,0 0 0,0 0 0,0-1 0,0 0 0,1 1 0,0-1 0,0 0 0,0-1 0,0 1 0,0-1 0,1 1 0,0-2 0,-1 1 0,1 0 0,0-1 0,1 0 0,-1 0 0,0 0 0,0-1 0,9 2 0,8 0 30,0 0 0,0-1 0,38-2 0,-46-1-216,0-1 1,0 0-1,-1 0 0,1-2 1,-1 1-1,0-2 1,14-6-1,-16 5-6640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0 381 24575,'19'0'0,"7"0"0,44-5 0,-60 4 0,0-1 0,0-1 0,0 0 0,0-1 0,-1 1 0,0-2 0,14-7 0,-11 3 0,0 0 0,-1 0 0,0-1 0,0-1 0,-1 1 0,11-17 0,-3 5 0,-13 18 0,0-2 0,0 1 0,-1 0 0,1-1 0,-1 0 0,-1 0 0,1 0 0,-1-1 0,-1 1 0,1-1 0,-1 0 0,0 1 0,0-1 0,1-11 0,-2 8 0,0-7 0,0-1 0,-1-17 0,0 32 0,0 1 0,0-1 0,0 1 0,0-1 0,-1 1 0,1-1 0,-1 1 0,0 0 0,1-1 0,-1 1 0,0 0 0,-1-1 0,1 1 0,0 0 0,-1 0 0,1 0 0,-1 0 0,1 0 0,-1 0 0,0 1 0,0-1 0,-3-2 0,4 4 0,0 0 0,1-1 0,-1 1 0,0 0 0,0 0 0,1 0 0,-1 0 0,0 0 0,0 0 0,1 0 0,-1 0 0,0 1 0,1-1 0,-1 0 0,0 0 0,0 0 0,1 1 0,-1-1 0,1 0 0,-1 1 0,0-1 0,1 1 0,-1-1 0,1 1 0,-2 0 0,-12 20 0,-2 29 0,10-13 0,5-27 0,-1 0 0,1 0 0,-2 0 0,-6 17 0,-1 2 0,2 0 0,1 0 0,1 0 0,1 1 0,2 0 0,1 0 0,2 36 0,3-46 0,-2-20 0,-1 0 0,0 0 0,0 0 0,1 0 0,-1 0 0,0 0 0,0 0 0,1 0 0,-1 0 0,0 0 0,0 0 0,1 0 0,-1 0 0,0 0 0,1 0 0,-1 0 0,0 0 0,0 0 0,1 0 0,-1 0 0,0 0 0,0 0 0,1-1 0,-1 1 0,0 0 0,0 0 0,0 0 0,1 0 0,-1-1 0,0 1 0,0 0 0,0 0 0,0 0 0,1-1 0,-1 1 0,0 0 0,0-1 0,22-37 0,-14 22 0,-2 6 0,1 1 0,0-1 0,1 2 0,0-1 0,12-10 0,-17 16 0,1 0 0,-1 1 0,0 0 0,1-1 0,-1 1 0,1 1 0,-1-1 0,1 0 0,0 1 0,0 0 0,0 0 0,0 0 0,0 0 0,0 1 0,0 0 0,0-1 0,0 2 0,0-1 0,4 1 0,-6 0 0,1 0 0,-1 0 0,0 0 0,0 0 0,0 0 0,0 1 0,0-1 0,0 1 0,-1-1 0,1 1 0,0 0 0,-1-1 0,0 1 0,1 0 0,-1 0 0,0 0 0,0 0 0,0 1 0,0-1 0,0 0 0,0 0 0,-1 1 0,1-1 0,-1 0 0,0 1 0,1 2 0,0 11 0,0 0 0,-3 31 0,0-26 0,2-12 0,0 0 0,0 0 0,1 0 0,4 18 0,-5-26 0,0 0 0,0 0 0,1 0 0,-1 0 0,0 1 0,1-1 0,-1 0 0,1 0 0,-1 0 0,1 0 0,0 0 0,-1 0 0,1 0 0,0 0 0,0 0 0,0-1 0,-1 1 0,1 0 0,0 0 0,0-1 0,0 1 0,0 0 0,0-1 0,1 1 0,-1-1 0,0 0 0,0 1 0,0-1 0,0 0 0,0 0 0,1 1 0,-1-1 0,0 0 0,0 0 0,0 0 0,1 0 0,-1-1 0,0 1 0,0 0 0,0 0 0,0-1 0,0 1 0,1-1 0,-1 1 0,0-1 0,0 1 0,1-2 0,13-8-1365,-2-1-5461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03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24575,'70'1'0,"88"12"0,-113-9-67,71-3-1,-68-1-1162,-29 0-5596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0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24575,'3'1'0,"-1"0"0,0 1 0,0-1 0,0 1 0,0-1 0,0 1 0,0 0 0,0-1 0,-1 1 0,3 3 0,5 5 0,0-3 0,0 1 0,-1 1 0,0-1 0,0 1 0,-1 1 0,9 14 0,-13-17 0,0 0 0,0 0 0,-1 0 0,1 0 0,-2 0 0,1 1 0,-1-1 0,0 0 0,-1 1 0,0-1 0,0 11 0,-1-14 0,0 0 0,0 1 0,-1-1 0,1 0 0,-1 0 0,0 0 0,0-1 0,0 1 0,0 0 0,-1-1 0,1 1 0,-1-1 0,0 0 0,0 0 0,0 0 0,-5 3 0,-9 7 0,-1-1 0,-21 11 0,10-6 0,3 0-1365,16-10-5461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0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24575,'3'0'0,"2"3"0,-1 5 0,-1 4 0,-1 6 0,0 4 0,-1 0 0,-1 1 0,0 3 0,0 0 0,0-2 0,0 0 0,-1 1 0,1 0 0,0-1 0,0-2 0,0 3 0,0-4-8191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0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24575,'23'-2'0,"0"0"0,-1-2 0,32-8 0,-31 6 0,1 1 0,0 2 0,24-2 0,120 6-1365,-147-1-5461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0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24575,'9'0'0,"0"-1"0,0 0 0,0-1 0,0 0 0,0 0 0,0-1 0,-1 0 0,10-5 0,10-7 0,27-19 0,-4 3 0,-40 24 0,-1-1 0,17-15 0,20-13 0,-28 23 0,-1 0 0,-1-1 0,23-24 0,1 0 0,-12 11 0,25-32 0,-46 48 19,0 0-1,-1-1 1,0 0 0,-1-1-1,6-16 1,13-25-1496,-16 39-5349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0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24575,'0'452'0,"1"-457"0,0 0 0,1 1 0,0-1 0,0 0 0,0 1 0,1 0 0,-1-1 0,1 1 0,0 0 0,0 0 0,0 1 0,7-7 0,13-17 0,-18 19 0,1 1 0,0 0 0,0 0 0,1 0 0,-1 0 0,2 1 0,-1 1 0,1-1 0,0 1 0,0 0 0,0 1 0,1 0 0,-1 0 0,1 1 0,0 0 0,0 0 0,0 1 0,1 0 0,-1 1 0,0 0 0,11 1 0,-17 0 0,0 1 0,1 0 0,-1 1 0,0-1 0,0 1 0,0-1 0,0 1 0,-1 0 0,1 0 0,0 0 0,-1 0 0,1 1 0,-1-1 0,0 1 0,0-1 0,0 1 0,0 0 0,0 0 0,-1 0 0,3 5 0,1 2 0,-1 0 0,0 1 0,-1-1 0,0 0 0,2 15 0,-3-16-124,-1-1 0,0 1 0,0 0 0,-1-1 0,0 1 0,-1 0-1,0-1 1,0 1 0,-1-1 0,-3 10 0,0-10-6702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0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24575,'-4'0'0,"0"0"0,1 1 0,-1 0 0,0-1 0,1 1 0,-1 1 0,1-1 0,0 0 0,-1 1 0,1 0 0,0 0 0,0 0 0,0 0 0,0 0 0,0 1 0,0-1 0,1 1 0,-1-1 0,1 1 0,0 0 0,0 0 0,0 0 0,0 1 0,-1 3 0,-2 2 0,2 1 0,-1-1 0,1 1 0,1 0 0,0-1 0,0 1 0,0 19 0,1-22 0,1 4 0,-1 0 0,2-1 0,-1 1 0,1 0 0,5 19 0,-5-27 0,0 0 0,0-1 0,1 1 0,-1 0 0,1-1 0,-1 1 0,1-1 0,0 0 0,0 0 0,0 1 0,0-1 0,1 0 0,-1-1 0,0 1 0,1 0 0,-1-1 0,1 1 0,0-1 0,-1 0 0,1 0 0,0 0 0,0 0 0,0 0 0,0-1 0,-1 1 0,5-1 0,-2 1 0,0-1 0,1-1 0,-1 1 0,0-1 0,1 1 0,-1-2 0,0 1 0,0 0 0,0-1 0,0 0 0,0 0 0,-1-1 0,1 1 0,-1-1 0,1 0 0,4-5 0,7-6 0,-1 0 0,24-30 0,-30 31 0,0 1 0,0-2 0,-2 1 0,0-1 0,0 0 0,4-16 0,-9 124 0,-2-86 0,0 6 0,0 1 0,1-1 0,0 1 0,4 17 0,-4-29 0,0 0 0,0 0 0,0 0 0,0 0 0,0 0 0,0 0 0,1-1 0,0 1 0,-1 0 0,1-1 0,0 1 0,0-1 0,0 0 0,1 0 0,-1 1 0,1-2 0,-1 1 0,1 0 0,-1 0 0,1-1 0,0 1 0,0-1 0,0 0 0,0 0 0,5 1 0,1 0 0,0-1 0,1 0 0,-1-1 0,1 0 0,-1 0 0,1-1 0,-1 0 0,1 0 0,-1-1 0,0-1 0,0 0 0,10-4 0,-7 1 0,0 0 0,-1-1 0,-1 0 0,1-1 0,-1 0 0,0-1 0,-1 0 0,11-13 0,-10 11 0,-1 0 0,0 0 0,-1-1 0,0 0 0,0 0 0,-1-1 0,8-20 0,-15 32 0,0 0 0,1 0 0,-1 0 0,0 0 0,0 1 0,1-1 0,-1 0 0,0 0 0,0 0 0,0 0 0,0 0 0,0 0 0,0 1 0,0-1 0,-1 0 0,1 0 0,0 0 0,0 0 0,-1 0 0,1 1 0,0-1 0,-1 0 0,1 0 0,-1 1 0,1-1 0,-1 0 0,1 0 0,-2 0 0,1 1 0,0 0 0,0-1 0,0 2 0,0-1 0,0 0 0,0 0 0,1 0 0,-1 0 0,0 0 0,0 1 0,0-1 0,0 0 0,1 1 0,-1-1 0,0 1 0,0-1 0,1 1 0,-1-1 0,0 1 0,1-1 0,-1 1 0,0 0 0,1 0 0,-1-1 0,1 1 0,-1 0 0,0 1 0,-3 5 0,1 0 0,-1 0 0,1 0 0,0 1 0,1-1 0,0 1 0,0 0 0,1-1 0,0 1 0,0 0 0,1 0 0,0 0 0,0 0 0,1 0 0,0-1 0,2 12 0,-2-18 0,-1 1 0,1-1 0,0 0 0,-1 1 0,1-1 0,0 0 0,0 1 0,0-1 0,0 0 0,0 0 0,0 0 0,0 0 0,0 0 0,0 0 0,0 0 0,1 0 0,-1 0 0,0 0 0,3 0 0,-3-1 0,0 1 0,1-1 0,-1 0 0,0 0 0,1-1 0,-1 1 0,0 0 0,0 0 0,1-1 0,-1 1 0,0 0 0,0-1 0,0 1 0,1-1 0,-1 0 0,0 1 0,0-1 0,1-1 0,2-2 0,0 0 0,0 0 0,0 0 0,-1 0 0,0 0 0,0-1 0,0 0 0,0 0 0,2-8 0,1-6-1365,-2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0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44 24575,'-34'-23'0,"20"18"0,1 1 0,-1 0 0,0 2 0,0-1 0,-1 2 0,1 0 0,0 0 0,-1 2 0,1 0 0,0 0 0,0 1 0,0 1 0,0 0 0,-24 10 0,32-10 0,-1 1 0,0 0 0,1 0 0,0 1 0,0 0 0,0 0 0,1 1 0,-1-1 0,1 1 0,1 0 0,-1 1 0,1-1 0,0 1 0,0 0 0,1 0 0,-5 14 0,6-15 0,1 0 0,0 0 0,0 0 0,0 0 0,1 0 0,-1 0 0,1 0 0,1 0 0,-1 0 0,1 0 0,0 0 0,1-1 0,0 1 0,-1 0 0,2 0 0,-1-1 0,1 1 0,0-1 0,0 0 0,0 0 0,0 0 0,6 5 0,-5-6 0,0-1 0,1 0 0,-1 0 0,1-1 0,0 1 0,-1-1 0,1 0 0,0-1 0,0 1 0,1-1 0,-1 0 0,0 0 0,0 0 0,0-1 0,10 0 0,-6 0 0,0 0 0,0-1 0,0 0 0,0-1 0,0 0 0,0 0 0,-1-1 0,13-5 0,-14 4 9,-1 0-1,0 0 1,0 0-1,0-1 1,0 0 0,-1 0-1,0-1 1,0 0-1,-1 1 1,1-1-1,-1-1 1,0 1-1,3-9 1,-3 4-195,0 0 1,-1 0-1,0 0 0,0 0 1,-1 0-1,-1-1 1,0-19-1,-1 11-6640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0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24575,'0'6'0,"0"6"0,0 4 0,0 2 0,0 5 0,0 1 0,0 1 0,0-2 0,0 3 0,0 0 0,0-2 0,0-1 0,0 2 0,7-4 0,1-8 0,1-10 0,-3-8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0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24575,'6'0'0,"6"0"0,4 0 0,-1 4 0,1 0 0,3 0 0,2-1 0,1 0 0,0-2 0,3 0 0,-1-1 0,1 0 0,-3 0 0,3 0 0,0 0 0,-4 3 0,-3 1 0,-4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24575,'0'3'0,"0"5"0,0 4 0,0 6 0,0 3 0,0 2 0,0 0 0,0 3 0,0-1 0,0 0 0,0-2 0,3 2 0,2 0 0,-1-1 0,6-5 0,1-2 0,-1-7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08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24575,'-7'0'0,"0"1"0,1 1 0,-1-1 0,0 1 0,1 1 0,0-1 0,-1 1 0,1 0 0,0 0 0,1 1 0,-1 0 0,0 0 0,1 0 0,0 1 0,0-1 0,-5 7 0,6-6 0,-1 0 0,1 1 0,0-1 0,0 1 0,0-1 0,1 1 0,0 0 0,0 1 0,1-1 0,0 0 0,0 1 0,0 0 0,1-1 0,0 1 0,0 0 0,0 9 0,1-14 0,1-1 0,-1 1 0,0 0 0,0-1 0,1 1 0,-1 0 0,1-1 0,-1 1 0,1-1 0,0 1 0,0-1 0,0 1 0,0-1 0,0 1 0,0-1 0,1 2 0,-1-2 0,0-1 0,0 1 0,0-1 0,0 1 0,0-1 0,1 1 0,-1-1 0,0 0 0,0 0 0,0 1 0,0-1 0,0 0 0,0 0 0,0 0 0,1 0 0,-1 0 0,0-1 0,2 1 0,1-2 0,0 1 0,0-1 0,0 0 0,-1 0 0,1 0 0,-1 0 0,1-1 0,-1 1 0,0-1 0,0 0 0,4-5 0,7-7 0,-1-2 0,-1 1 0,-1-2 0,-1 1 0,16-37 0,-26 54 0,0 0 0,0 0 0,0 0 0,0-1 0,0 1 0,0 0 0,0 0 0,0 0 0,0-1 0,0 1 0,0 0 0,0 0 0,0 0 0,0 0 0,0-1 0,0 1 0,0 0 0,0 0 0,1 0 0,-1 0 0,0-1 0,0 1 0,0 0 0,0 0 0,0 0 0,0 0 0,1 0 0,-1 0 0,0-1 0,0 1 0,0 0 0,0 0 0,1 0 0,-1 0 0,0 0 0,0 0 0,0 0 0,0 0 0,1 0 0,-1 0 0,0 0 0,0 0 0,0 0 0,1 0 0,-1 0 0,0 0 0,0 0 0,0 0 0,0 0 0,1 0 0,-1 0 0,0 0 0,0 0 0,0 0 0,1 1 0,5 13 0,4 31 0,-8-37 0,0 1 0,0 0 0,2 0 0,-1 0 0,1-1 0,0 1 0,1-1 0,-1 0 0,2 0 0,-1-1 0,1 1 0,9 7 0,-11-11 0,0 0 0,1 0 0,-1-1 0,1 1 0,-1-1 0,1-1 0,0 1 0,1-1 0,-1 1 0,0-2 0,1 1 0,-1 0 0,1-1 0,-1 0 0,1-1 0,-1 1 0,1-1 0,0 0 0,10-1 0,-7-1-114,1-1 1,-1 0-1,1 0 0,-1-1 0,0 0 1,-1-1-1,1 0 0,-1 0 0,0-1 1,0 0-1,9-9 0,-3 3-6712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0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24575,'-1'0'0,"-1"1"0,1 0 0,0 0 0,0 0 0,-1 0 0,1 0 0,0 0 0,0 1 0,0-1 0,0 0 0,0 1 0,0-1 0,0 0 0,1 1 0,-1-1 0,0 1 0,1-1 0,-1 3 0,-11 29 0,10-25 0,0-1 0,1 1 0,-1 0 0,2-1 0,-1 1 0,1 0 0,0 0 0,0-1 0,1 1 0,4 15 0,-4-20 0,0 0 0,0 0 0,1 0 0,-1 0 0,1 0 0,0 0 0,0 0 0,0-1 0,0 1 0,0-1 0,1 1 0,-1-1 0,1 0 0,-1 0 0,1 0 0,0 0 0,0-1 0,0 1 0,0-1 0,0 0 0,0 1 0,1-1 0,-1-1 0,0 1 0,0 0 0,1-1 0,3 0 0,1 1 11,-1-1 0,1 0 0,-1 0 0,1-1 0,-1 0 0,0 0-1,0-1 1,1 0 0,-1 0 0,7-3 0,-10 2-98,0 1-1,1-1 1,-1 1 0,0-1-1,-1-1 1,1 1 0,0 0-1,-1-1 1,0 0-1,0 0 1,0 0 0,0 0-1,-1 0 1,1 0 0,-1-1-1,2-5 1,1-5-6739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0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 24575,'-6'2'0,"-1"0"0,1 0 0,0 1 0,0-1 0,0 2 0,0-1 0,0 1 0,1-1 0,-10 10 0,-9 5 0,-3 1 0,0 2 0,2 1 0,-28 31 0,8-8 0,26-28 0,-3 3 0,1 1 0,-34 45 0,53-63-170,0 0-1,1 0 0,-1 0 1,1 1-1,0-1 0,0 1 1,-1 4-1,-1 9-6655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331 296 24575,'-2'-1'0,"-1"0"0,1 0 0,0 0 0,-1-1 0,1 1 0,0-1 0,0 1 0,0-1 0,0 0 0,0 0 0,0 0 0,0 0 0,0 0 0,1 0 0,-1 0 0,1-1 0,-2-4 0,-12-13 0,9 15 0,0 0 0,0 1 0,-1 0 0,0 0 0,1 1 0,-1-1 0,0 2 0,0-1 0,-1 1 0,1 0 0,-1 0 0,-10 0 0,3 0 0,0 2 0,0 0 0,1 0 0,-1 1 0,-22 5 0,34-5 0,-1 0 0,1 0 0,0 0 0,-1 1 0,1-1 0,0 1 0,0 0 0,0 0 0,0 0 0,1 0 0,-1 1 0,0-1 0,1 1 0,0-1 0,-1 1 0,1 0 0,0 0 0,1 0 0,-1 0 0,0 0 0,1 0 0,0 1 0,0-1 0,0 0 0,0 1 0,-1 5 0,0 9 0,0 0 0,2 1 0,0-1 0,2 19 0,0-2 0,-2-31 0,0 0 0,0 0 0,1 0 0,-1-1 0,1 1 0,0 0 0,0 0 0,0-1 0,0 1 0,1 0 0,-1-1 0,4 6 0,-3-8 0,0 1 0,0 0 0,0 0 0,1-1 0,-1 1 0,0-1 0,1 1 0,-1-1 0,1 0 0,0 0 0,-1 0 0,1-1 0,0 1 0,-1-1 0,1 1 0,0-1 0,0 0 0,3 0 0,0 0 0,0 0 0,0 0 0,1-1 0,-1 1 0,0-1 0,0-1 0,0 1 0,0-1 0,0 0 0,0-1 0,0 1 0,-1-1 0,1 0 0,-1-1 0,0 1 0,0-1 0,7-7 0,-4 2 0,0-1 0,-1 0 0,1 0 0,-2 0 0,0-1 0,0 0 0,8-24 0,15-23 0,-22 46 0,0-1 0,0 0 0,5-18 0,-5 7 0,-1-1 0,-1 0 0,-1 0 0,-1 0 0,-1-1 0,-3-41 0,2 247 0,-3-84 0,3 47 0,-1-141 9,0 0-1,1 0 1,-1 0-1,0 0 1,1 0 0,0 0-1,-1 0 1,1 0-1,0 0 1,0 0-1,0-1 1,0 1-1,2 2 1,-2-4-50,-1 1-1,1-1 1,-1 1 0,1-1 0,0 1-1,0-1 1,-1 0 0,1 1 0,0-1-1,-1 0 1,1 1 0,0-1 0,0 0-1,0 0 1,-1 0 0,1 0 0,0 0-1,0 0 1,0 0 0,-1 0 0,1 0-1,0 0 1,0 0 0,0-1 0,-1 1-1,1 0 1,0 0 0,0-1 0,-1 1-1,1-1 1,0 1 0,-1 0 0,1-1-1,-1 0 1,2 0 0,7-8-6785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24575,'315'0'0,"-302"2"0,1 0 0,-1 0 0,0 1 0,0 1 0,0 1 0,-1-1 0,17 10 0,43 14 0,-67-27-97,0 0-1,-1 1 1,1 0-1,-1-1 1,1 1-1,-1 1 1,0-1-1,1 1 1,-1 0-1,0 0 1,-1 0-1,1 0 0,6 8 1,0 1-6729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 24575,'-4'-1'0,"-1"1"0,1 0 0,-1 0 0,1 0 0,-1 1 0,1 0 0,0 0 0,-1 0 0,1 0 0,0 1 0,0-1 0,0 1 0,0 0 0,0 0 0,0 1 0,1-1 0,-1 1 0,1 0 0,-1 0 0,1 0 0,0 0 0,0 0 0,1 1 0,-4 4 0,3-4 0,0-1 0,0 1 0,1 0 0,-1 0 0,1 1 0,0-1 0,0 0 0,0 1 0,1-1 0,0 1 0,0-1 0,0 1 0,0 0 0,1-1 0,-1 1 0,2 6 0,-1-8 0,1 0 0,0 0 0,-1 0 0,1 0 0,1-1 0,-1 1 0,0 0 0,1-1 0,-1 1 0,1-1 0,0 1 0,0-1 0,0 0 0,0 0 0,0 0 0,1 0 0,-1 0 0,1 0 0,-1-1 0,1 1 0,-1-1 0,1 1 0,0-1 0,0 0 0,0 0 0,3 0 0,18 4-3,0-2-1,0-1 1,0 0-1,0-2 0,31-3 1,11 0-1341,-47 3-5482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24575,'0'7'0,"6"1"0,6 0 0,4-1 0,2-2 0,5-3 0,-2 0-8191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24575,'1'11'0,"0"0"0,1 0 0,0 0 0,0-1 0,1 1 0,1-1 0,-1 1 0,2-1 0,9 16 0,-4-9 0,1 0 0,2 0 0,-1-1 0,21 18 0,-28-29 0,1 0 0,1 0 0,-1-1 0,1 0 0,0-1 0,0 1 0,0-1 0,0 0 0,0-1 0,1 0 0,13 2 0,-8-2 0,0-1 0,-1 0 0,1-1 0,0-1 0,-1 0 0,19-4 0,-27 4 7,0 0 0,-1-1 0,1 0 0,0 0 0,-1 0 1,1 0-1,-1-1 0,0 1 0,0-1 0,0 0 0,0 0 0,0 0 0,-1 0 0,1-1 0,-1 1 0,3-6 0,0 1-219,-1 0 0,-1 0 0,1-1-1,-1 1 1,-1-1 0,3-13 0,-3 2-6614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24575,'-8'-1'0,"-1"1"0,1 0 0,-1 1 0,1 0 0,0 1 0,-1-1 0,-8 5 0,14-5 0,0 0 0,1 1 0,-1 0 0,1 0 0,-1-1 0,1 1 0,0 1 0,0-1 0,0 0 0,0 0 0,0 1 0,1-1 0,-1 1 0,1 0 0,-1-1 0,1 1 0,0 0 0,0 0 0,0 0 0,1 0 0,-1 0 0,1 0 0,-1 5 0,1-3 0,0 0 0,0 1 0,1-1 0,0 0 0,0 1 0,0-1 0,0 0 0,1 0 0,0 0 0,0 0 0,0 0 0,1-1 0,-1 1 0,1 0 0,0-1 0,1 0 0,-1 0 0,1 0 0,-1 0 0,1-1 0,1 1 0,-1-1 0,9 5 0,-11-7 0,0 0 0,0 0 0,-1 1 0,1-1 0,0 0 0,-1 1 0,1-1 0,-1 1 0,1-1 0,-1 1 0,0 0 0,1-1 0,-1 1 0,0 0 0,0 2 0,0-3 0,-1 1 0,0-1 0,0 0 0,1 0 0,-1 1 0,0-1 0,-1 0 0,1 0 0,0 0 0,0 1 0,0-1 0,-1 0 0,1 0 0,-1 0 0,1 1 0,-1-1 0,1 0 0,-1 0 0,0 1 0,-2 1 0,1 0 0,-1-1 0,0 1 0,0-1 0,0 0 0,0 1 0,0-1 0,0-1 0,-1 1 0,1 0 0,0-1 0,-1 0 0,1 0 0,-1 0 0,-6 1 0,-122 10-1365,113-9-5461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18 24575,'0'-1'0,"0"0"0,-1 0 0,1 0 0,-1 0 0,1 1 0,-1-1 0,1 0 0,-1 0 0,0 1 0,1-1 0,-1 1 0,0-1 0,0 0 0,1 1 0,-1 0 0,0-1 0,0 1 0,0-1 0,0 1 0,1 0 0,-1-1 0,0 1 0,0 0 0,0 0 0,0 0 0,-1 0 0,-26-3 0,23 3 0,0 1 0,-1 0 0,1 0 0,0 0 0,0 1 0,1-1 0,-1 1 0,0 0 0,0 1 0,1-1 0,-1 1 0,1 0 0,0 0 0,0 0 0,0 1 0,0-1 0,1 1 0,-1 0 0,1 0 0,0 0 0,0 1 0,1-1 0,-1 1 0,-2 6 0,1-3 0,1 0 0,0 0 0,0 0 0,1 1 0,0-1 0,0 0 0,1 1 0,0 0 0,1-1 0,0 1 0,0-1 0,1 1 0,0-1 0,2 10 0,-2-16 0,0 0 0,0 0 0,0 0 0,0 0 0,0 0 0,0 0 0,0 0 0,1 0 0,-1-1 0,1 1 0,-1 0 0,1-1 0,0 1 0,0-1 0,-1 0 0,1 0 0,4 2 0,0-1 0,-1 0 0,0 0 0,0-1 0,1 0 0,-1 0 0,1 0 0,6-1 0,4 0 0,-1-1 0,1-1 0,-1-1 0,21-5 0,-32 7 0,1-1 0,-1 0 0,0 0 0,0-1 0,0 1 0,0-1 0,0 0 0,0 0 0,-1 0 0,1 0 0,-1-1 0,0 1 0,0-1 0,0 0 0,-1 0 0,1 0 0,-1 0 0,0 0 0,0-1 0,-1 1 0,1-1 0,-1 1 0,1-8 0,0 24-195,0 0 0,0 0 0,1-1 0,1 1 0,-1-1 0,11 20 0,-5-16-6631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24575,'3'0'0,"5"0"0,4 0 0,6 0 0,4 0 0,1 0 0,-1 0 0,4 0 0,0 0 0,-2 0 0,0 0 0,-6 0-8191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24575,'-8'1'0,"0"-1"0,0 1 0,1 1 0,-1-1 0,1 1 0,-1 1 0,1-1 0,0 1 0,0 1 0,0-1 0,0 1 0,1 0 0,-1 1 0,1 0 0,0 0 0,0 0 0,1 0 0,0 1 0,0 0 0,0 0 0,1 0 0,-1 1 0,1 0 0,1 0 0,0 0 0,0 0 0,0 0 0,1 1 0,0-1 0,0 1 0,1-1 0,0 1 0,0 13 0,0-18 0,1-1 0,0 1 0,1 0 0,-1 0 0,0 0 0,1-1 0,-1 1 0,1 0 0,0-1 0,0 1 0,0-1 0,1 1 0,-1-1 0,0 1 0,1-1 0,-1 0 0,1 1 0,0-1 0,0 0 0,0 0 0,0-1 0,0 1 0,1 0 0,3 2 0,1-2 0,-1 0 0,1 0 0,0 0 0,0-1 0,1 0 0,-1-1 0,0 1 0,11-2 0,1 1 0,4 0 0,43-6 0,-57 4 0,-1 0 0,1 0 0,-1-1 0,0 0 0,0-1 0,-1 0 0,1 0 0,10-8 0,14-13-1365,-18 12-5461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24575,'0'3'0,"0"4"0,0 5 0,0 3 0,0 6 0,0 2 0,0 0 0,0 1 0,0 1 0,0 1 0,0-2 0,0 0 0,0 0 0,3-2 0,1-3 0,0-7 0,0-9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24575,'3'0'0,"5"0"0,4 0 0,2 0 0,7 0 0,2 0 0,1 0 0,-1 0 0,3 0 0,-1 0 0,0 0 0,-2 0 0,2 0 0,-4 0-8191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24575,'0'4'0,"0"3"0,0 5 0,0 6 0,0 4 0,3-3 0,1 0 0,4-4 0,-1-1 0,3-4 0,6-2 0,0-7 0,-3-9 0,-3-4-8191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24575,'0'3'0,"0"5"0,3 0 0,1 3 0,3-1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24575,'1'10'0,"1"0"0,1-1 0,0 1 0,0 0 0,0-1 0,1 0 0,1 1 0,0-2 0,0 1 0,9 12 0,14 25 0,-25-40 0,0 0 0,0 0 0,0-1 0,1 1 0,8 8 0,-11-13 0,0 0 0,0-1 0,-1 1 0,1 0 0,0-1 0,0 1 0,0-1 0,0 1 0,0-1 0,0 1 0,0-1 0,0 0 0,0 0 0,0 1 0,0-1 0,0 0 0,0 0 0,0 0 0,0 0 0,0 0 0,0 0 0,0-1 0,0 1 0,0 0 0,0 0 0,0-1 0,0 1 0,0 0 0,0-1 0,0 1 0,0-1 0,0 0 0,0 1 0,0-1 0,-1 0 0,1 1 0,0-1 0,0 0 0,-1 0 0,1 0 0,-1 0 0,1 1 0,-1-1 0,2-2 0,2-3-124,-1-1 0,1 0 0,-1 0 0,0 0 0,-1 0 0,1 0-1,-2-1 1,1 1 0,-1-1 0,1-14 0,-1 3-6702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24575,'3'0'0,"1"6"0,1 6 0,-2 4 0,-1 2 0,0 5 0,-2 2 0,1 0 0,5-5 0,3-5-8191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24575,'0'3'0,"0"5"0,3 0 0,1 3 0,4-1 0,-1 1 0,3-1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24575,'0'3'0,"0"4"0,0 5 0,3 0 0,1 4 0,0 3 0,0 2 0,-2-1 0,-1 5 0,0-1 0,-1 1 0,0-6-8191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1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24575,'286'0'0,"-283"-1"0,1 2 0,0-1 0,-1 0 0,1 1 0,-1-1 0,1 1 0,-1 0 0,1 0 0,-1 1 0,0-1 0,1 1 0,-1 0 0,0-1 0,0 1 0,0 1 0,0-1 0,0 0 0,-1 1 0,1-1 0,-1 1 0,0 0 0,4 4 0,-3 0 0,1 1 0,-1-1 0,-1 0 0,1 1 0,-1-1 0,0 1 0,-1 0 0,0 0 0,1 12 0,2 18 0,4-22 0,-7-16 0,-1 1 0,1-1 0,-1 0 0,0 0 0,1 0 0,-1 0 0,1 1 0,-1-1 0,1 0 0,-1 0 0,0 0 0,1 0 0,-1 0 0,1 0 0,-1 0 0,1 0 0,-1 0 0,1-1 0,-1 1 0,1 0 0,-1 0 0,0 0 0,1 0 0,-1-1 0,1 1 0,-1 0 0,0 0 0,1-1 0,-1 1 0,0 0 0,1-1 0,-1 1 0,1-1 0,8-9 0,1-2 0,-2 1 0,1-1 0,-2 0 0,0-1 0,0 0 0,-1 0 0,8-27 0,-11 32 0,-2 8 0,-1-1 0,0 0 0,0 0 0,0 0 0,1 0 0,-1 0 0,1 0 0,-1 1 0,0-1 0,1 0 0,-1 0 0,1 1 0,0-1 0,-1 0 0,1 1 0,0-1 0,-1 0 0,1 1 0,0-1 0,1 0 0,-1 1 0,-1 0 0,1 1 0,-1-1 0,1 0 0,-1 1 0,1-1 0,-1 1 0,0-1 0,1 1 0,-1-1 0,1 1 0,-1-1 0,0 1 0,0-1 0,1 1 0,-1-1 0,0 1 0,0-1 0,1 1 0,-1 0 0,0-1 0,0 1 0,6 42 0,-5-27 0,1-1 0,0 0 0,1 0 0,1 0 0,7 20 0,-6-16 0,0 0 0,-2 0 0,0 1 0,1 37 0,-10 81 0,6-131 0,-1 7 0,-1 0 0,0 0 0,-1 0 0,0 0 0,-1 0 0,-1-1 0,0 1 0,-10 17 0,12-27 0,0 1 0,0 0 0,0-1 0,0 0 0,-1 0 0,0 0 0,0 0 0,0 0 0,0-1 0,-1 0 0,1 0 0,-1 0 0,0 0 0,0-1 0,0 0 0,0 0 0,0 0 0,0 0 0,-1-1 0,1 0 0,0 0 0,-1-1 0,1 1 0,-9-1 0,11-1 0,0 1 0,0-1 0,0 1 0,0-1 0,0 0 0,0 0 0,0-1 0,0 1 0,1 0 0,-1-1 0,0 0 0,1 1 0,-1-1 0,1 0 0,-1-1 0,1 1 0,0 0 0,0-1 0,0 1 0,0-1 0,1 1 0,-1-1 0,1 0 0,-1 0 0,1 0 0,0 0 0,0 0 0,0 0 0,1 0 0,-1-4 0,-2-11 0,1 0 0,1 0 0,0-1 0,3-18 0,-1 17 0,-1 13 0,0-1 0,0 1 0,1 0 0,0-1 0,1 1 0,0 0 0,0 0 0,0-1 0,1 2 0,0-1 0,0 0 0,1 1 0,0-1 0,0 1 0,0 0 0,1 0 0,0 1 0,0-1 0,0 1 0,1 0 0,0 1 0,11-8 0,14-3 0,1 0 0,1 3 0,40-11 0,-30 10 0,17-4-682,117-15-1,-158 30-6143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3:2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1 640 24575,'7'0'0,"1"-1"0,-1 0 0,0 0 0,1-1 0,-1 0 0,0 0 0,0 0 0,0-1 0,0 0 0,7-5 0,6-5 0,34-29 0,-39 31 0,66-75 0,-73 79 0,-1-1 0,1 0 0,-1 0 0,-1 0 0,0-1 0,0 0 0,8-18 0,-2 0 0,14-45 0,-18 45 0,-2 1 0,-1-2 0,-1 1 0,-1 0 0,-1-1 0,-4-50 0,1 76 0,1-1 0,0 1 0,-1-1 0,0 1 0,1-1 0,-1 1 0,0 0 0,0-1 0,0 1 0,-1 0 0,1 0 0,0 0 0,-1 0 0,-1-2 0,3 4 0,-1 0 0,1-1 0,0 1 0,-1 0 0,1 0 0,0 0 0,-1-1 0,1 1 0,0 0 0,-1 0 0,1 0 0,0 0 0,-1 0 0,1 0 0,0 0 0,-1 0 0,1 0 0,0 0 0,-1 0 0,1 0 0,-1 0 0,1 0 0,0 0 0,-1 0 0,1 0 0,0 0 0,-1 0 0,1 0 0,0 0 0,-1 1 0,1-1 0,-1 0 0,0 2 0,0-1 0,0 0 0,1 1 0,-1-1 0,0 0 0,1 1 0,-1-1 0,0 1 0,1-1 0,0 1 0,-1-1 0,1 4 0,-22 206 0,21-205 0,-7 64 0,3-41 0,0 39 0,6 100 0,0-173 0,1 1 0,1-1 0,-1 0 0,1 1 0,0 0 0,0-1 0,0 1 0,0 0 0,1 1 0,6-7 0,-3 3 0,-3 3 0,0 0 0,0 0 0,1 1 0,-1-1 0,1 1 0,0 0 0,0 0 0,0 1 0,0-1 0,1 1 0,-1 0 0,1 1 0,6-2 0,-10 3 0,0 0 0,0 0 0,0 0 0,0 0 0,0 0 0,0 0 0,0 1 0,0-1 0,0 1 0,0-1 0,0 1 0,0 0 0,0 0 0,0 0 0,0 0 0,-1 0 0,1 0 0,0 0 0,-1 1 0,1-1 0,-1 0 0,1 1 0,-1 0 0,0-1 0,0 1 0,1 0 0,-1 0 0,-1-1 0,1 1 0,0 0 0,0 0 0,-1 0 0,1 0 0,-1 0 0,1 0 0,-1 0 0,0 0 0,0 0 0,0 3 0,17 118 0,-17-120 0,0-1 0,0 0 0,1 1 0,-1-1 0,1 0 0,0 0 0,0 0 0,0 0 0,0 0 0,0 0 0,0 0 0,0 0 0,1 0 0,-1 0 0,1 0 0,1 1 0,-1-2 0,-1 0 0,1 0 0,-1-1 0,1 1 0,-1 0 0,1-1 0,0 1 0,-1-1 0,1 0 0,0 1 0,-1-1 0,1 0 0,0 0 0,0 0 0,-1 0 0,4-1 0,2-1 0,1-1 0,-1 1 0,0-1 0,-1-1 0,1 1 0,0-1 0,-1 0 0,6-5 0,1-2-227,-1 0-1,0-1 1,0 0-1,-1-1 1,11-17-1,-15 19-6598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5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24575,'376'0'-1365,"-356"0"-5461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5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24575,'3'0'0,"1"3"0,0 4 0,3 2 0,0 1 0,1 0 0,1 5 0,-2 2 0,-2 2 0,-2 2 0,-1 2 0,-2 2 0,-3-4 0,-8-6 0,-3-2 0,-1-2 0,2-4-8191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2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24575,'1'1'0,"-1"0"0,0 0 0,1-1 0,-1 1 0,1 0 0,-1 0 0,1 0 0,-1-1 0,1 1 0,0 0 0,-1-1 0,1 1 0,0 0 0,-1-1 0,1 1 0,0-1 0,0 1 0,0-1 0,0 0 0,-1 1 0,1-1 0,0 0 0,0 1 0,0-1 0,0 0 0,0 0 0,2 0 0,30 3 0,-29-3 0,34 2 0,-5-1 0,52 9 0,-35-4 0,0-2 0,0-2 0,51-5 0,-4 1 0,165 2-1365,-240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2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24575,'1'2'0,"-1"0"0,1 0 0,-1 0 0,1-1 0,-1 1 0,1 0 0,0-1 0,0 1 0,0 0 0,0-1 0,0 1 0,0-1 0,1 0 0,-1 1 0,2 0 0,26 22 0,-17-14 0,10 8 0,-8-7 0,-2-1 0,20 23 0,-28-28 0,0 0 0,0 1 0,-1-1 0,0 1 0,0 0 0,-1 0 0,1 0 0,-1 0 0,0 0 0,1 11 0,-2-9 0,0 1 0,0 0 0,-1 0 0,0-1 0,-1 12 0,0-17 0,0 1 0,1-1 0,-1 0 0,-1 0 0,1 0 0,0 0 0,-1 0 0,1 0 0,-1 0 0,0 0 0,0-1 0,0 1 0,0-1 0,0 1 0,-1-1 0,1 0 0,-4 2 0,-44 33-1365,36-26-5461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4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215 430 24575,'0'-1'0,"0"-1"0,0 1 0,0 0 0,0-1 0,-1 1 0,1 0 0,-1 0 0,1-1 0,-1 1 0,1 0 0,-1 0 0,1-1 0,-1 1 0,0 0 0,0 0 0,0 0 0,0 0 0,0 0 0,0 0 0,0 1 0,-2-3 0,0 2 0,0-1 0,-1 0 0,1 1 0,-1 0 0,1 0 0,-1 0 0,0 0 0,-3 0 0,-1 0 0,0 1 0,1-1 0,-1 2 0,0-1 0,0 1 0,1 0 0,-12 4 0,14-3 0,-1 1 0,1 0 0,0 0 0,0 0 0,0 1 0,0-1 0,0 1 0,1 1 0,0-1 0,0 0 0,0 1 0,0 0 0,1 0 0,0 0 0,0 1 0,0-1 0,1 1 0,-1-1 0,1 1 0,1 0 0,-2 6 0,0 3 0,1 0 0,0-1 0,1 1 0,1 0 0,1 0 0,0 0 0,5 23 0,-5-34 0,0 1 0,0-1 0,1-1 0,0 1 0,0 0 0,0 0 0,1-1 0,-1 1 0,1-1 0,-1 0 0,1 1 0,0-1 0,1-1 0,-1 1 0,0 0 0,1-1 0,-1 0 0,1 0 0,0 0 0,0 0 0,0 0 0,0-1 0,6 2 0,11 2 0,0-1 0,0 0 0,31 0 0,-39-3 0,12 1 0,0-1 0,46-5 0,-60 2 0,-1 0 0,1 0 0,-1-1 0,1-1 0,-1 0 0,0 0 0,-1-1 0,1 0 0,9-7 0,28-17 0,-33 21 0,1-1 0,-2 0 0,24-21 0,-18 12 0,-1 1 0,0-1 0,-1-1 0,-1 0 0,26-40 0,-32 36 0,-1 0 0,-2 0 0,0 0 0,-1-1 0,2-27 0,-2 18 0,11-21 0,-12 44 0,-2 0 0,1 0 0,-2 0 0,4-17 0,-4-38 0,-2 60 0,0 0 0,-1 0 0,1 0 0,-1 0 0,-1 0 0,1 0 0,-1 0 0,0 1 0,0-1 0,-4-6 0,6 10 0,0 1 0,-1-1 0,1 1 0,-1-1 0,1 0 0,-1 1 0,1-1 0,-1 1 0,0-1 0,1 1 0,-1 0 0,1-1 0,-1 1 0,0 0 0,0-1 0,1 1 0,-1 0 0,0 0 0,1-1 0,-1 1 0,0 0 0,0 0 0,1 0 0,-1 0 0,0 0 0,-1 0 0,0 1 0,0 0 0,0-1 0,1 1 0,-1 0 0,0 0 0,1 0 0,-1 0 0,1 0 0,-1 1 0,-1 1 0,-2 2 0,1 0 0,0 1 0,0-1 0,0 1 0,-4 9 0,-3 17 0,1 2 0,1 0 0,2 0 0,-4 48 0,-2 8 0,1 52 0,-5-86 0,13-46 0,0 0 0,1 0 0,0 0 0,-1 15 0,-9 103 0,12-125 0,1 0 0,-1 0 0,1 0 0,0 0 0,0 0 0,0 0 0,1 0 0,-1 0 0,1 0 0,-1 0 0,1 0 0,1 2 0,-2-4 0,0-1 0,1 0 0,-1 1 0,0-1 0,0 0 0,1 0 0,-1 1 0,0-1 0,0 0 0,1 0 0,-1 1 0,0-1 0,1 0 0,-1 0 0,0 0 0,1 1 0,-1-1 0,0 0 0,1 0 0,-1 0 0,1 0 0,-1 0 0,0 0 0,1 0 0,-1 0 0,0 0 0,1 0 0,-1 0 0,1 0 0,-1 0 0,0 0 0,1 0 0,1-1 0,-1 0 0,1 0 0,0 0 0,-1-1 0,1 1 0,-1 0 0,0 0 0,1-1 0,-1 1 0,2-4 0,9-12 0,2 0 0,-1 1 0,2 0 0,20-17 0,-28 28 0,0 0 0,1 0 0,-1 1 0,1 0 0,0 0 0,0 0 0,1 1 0,-1 1 0,0-1 0,1 1 0,0 1 0,-1-1 0,11 1 0,-9 1 0,0 0 0,0 0 0,0 1 0,0 0 0,12 3 0,-18-3 0,1 1 0,-1 0 0,0 0 0,0 0 0,0 1 0,0-1 0,0 1 0,0 0 0,0 0 0,-1 1 0,0-1 0,1 1 0,2 4 0,0 2 0,0 0 0,0 0 0,-1 1 0,7 22 0,-10-24 0,1 0 0,1 0 0,0-1 0,0 0 0,0 1 0,1-1 0,0 0 0,8 8 0,-10-13 0,0-1 0,0 1 0,0-1 0,0 0 0,0 0 0,0 0 0,1 0 0,-1 0 0,1-1 0,0 1 0,-1-1 0,1 0 0,0 0 0,-1-1 0,1 1 0,0-1 0,0 0 0,0 0 0,0 0 0,0 0 0,-1-1 0,1 0 0,0 1 0,0-1 0,-1-1 0,1 1 0,0 0 0,-1-1 0,0 0 0,1 0 0,-1 0 0,0 0 0,4-4 0,-1 2 0,0-1 0,-1 0 0,0-1 0,0 1 0,0-1 0,0 0 0,-1 0 0,0-1 0,0 1 0,-1-1 0,0 0 0,0 0 0,-1 0 0,1 0 0,-1-1 0,1-9 0,-3 11 0,1-3 0,0 1 0,-1-1 0,0 0 0,-1 1 0,-2-16 0,2 21 0,0 1 0,0 0 0,0 0 0,0 0 0,0 0 0,0 0 0,0 0 0,-1 0 0,1 0 0,-1 0 0,1 1 0,-1-1 0,0 1 0,1-1 0,-1 1 0,0 0 0,0-1 0,0 1 0,0 0 0,-1 0 0,1 0 0,0 1 0,0-1 0,0 1 0,-1-1 0,-2 0 0,0 1 0,1 0 0,-1-1 0,1 1 0,-1 1 0,1-1 0,-1 1 0,1 0 0,0 0 0,-1 0 0,1 0 0,0 1 0,0 0 0,0 0 0,0 0 0,0 0 0,0 1 0,0-1 0,1 1 0,0 0 0,-1 0 0,1 0 0,0 1 0,0-1 0,1 1 0,-1 0 0,1-1 0,0 1 0,0 0 0,0 0 0,0 1 0,1-1 0,-2 5 0,1-3 0,0 1 0,0-1 0,1 1 0,0-1 0,0 1 0,1 0 0,0-1 0,0 1 0,0 0 0,1-1 0,0 1 0,0-1 0,1 1 0,0-1 0,0 1 0,0-1 0,1 0 0,0 0 0,0 0 0,0 0 0,7 7 0,-6-10 0,0 0 0,0 0 0,1 0 0,0-1 0,-1 1 0,1-1 0,0 0 0,0-1 0,0 1 0,0-1 0,0 0 0,0 0 0,1-1 0,7 1 0,12-1 0,39-4 0,-62 4 0,12-2-170,-1-1-1,1 0 0,0 0 1,-1-1-1,0-1 0,0 0 1,15-9-1,-17 7-6655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4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24575,'2'-4'0,"-1"0"0,1 1 0,0-1 0,0 0 0,1 1 0,-1 0 0,1-1 0,0 1 0,-1 0 0,2 0 0,-1 1 0,5-5 0,-1 1 0,58-62 0,-44 43 0,43-37 0,-60 58 0,0 0 0,0-1 0,-1 1 0,1 0 0,-1-1 0,0 0 0,3-8 0,-3 7 0,1 1 0,-1-1 0,1 0 0,7-8 0,-3 5 0,0-1 0,-1 0 0,0-1 0,-1 1 0,7-17 0,-13 28 0,0-1 0,0 0 0,0 0 0,0 0 0,0 0 0,0 0 0,0 0 0,1 0 0,-1 0 0,0 1 0,0-1 0,0 0 0,0 0 0,0 0 0,0 0 0,0 0 0,0 0 0,0 0 0,0 0 0,1 0 0,-1 0 0,0 0 0,0 0 0,0 0 0,0 0 0,0 0 0,0 0 0,0 0 0,1 0 0,-1 0 0,0 0 0,0 0 0,0 0 0,0 0 0,0 0 0,0 0 0,0 0 0,1 0 0,-1 0 0,0 0 0,0 0 0,0 0 0,0 0 0,0 0 0,0 0 0,0 0 0,0 0 0,0 0 0,1-1 0,-1 1 0,0 0 0,0 0 0,0 0 0,0 0 0,0 0 0,0 0 0,0 0 0,0-1 0,3 20 0,-3 24 0,1 40 0,-4 56 0,-6-74 93,0 12-1551,8-56-5368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4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24575,'3'0'0,"8"0"0,5 0 0,3 0 0,2 0 0,3 0 0,2 0 0,-1 0 0,-2-4 0,2 0 0,1 0 0,-2 0 0,-1 2 0,1 0 0,1 1 0,-1 1 0,-5 0-8191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4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24575,'0'411'0,"15"-430"0,-10 9 0,-1-1 0,0 1 0,-1-1 0,0 0 0,0 0 0,-1 0 0,1-19 0,-4-85 0,-2 54 0,2 32 0,0-27 0,1 52 0,1 0 0,-1 0 0,1 0 0,0 0 0,0 0 0,0 0 0,0 0 0,1 1 0,-1-1 0,4-4 0,-3 5 0,0 1 0,1 0 0,-1 0 0,1 0 0,0 0 0,0 0 0,0 1 0,0-1 0,0 1 0,0 0 0,0 0 0,0 0 0,0 0 0,0 0 0,1 1 0,-1-1 0,0 1 0,1 0 0,-1 0 0,0 0 0,6 1 0,-3 0 0,1 0 0,0 0 0,0 1 0,0 0 0,-1 0 0,1 0 0,-1 1 0,0 0 0,8 5 0,-11-7 0,-1 1 0,0 0 0,0-1 0,0 1 0,0 0 0,0 0 0,0 0 0,0 0 0,0 1 0,-1-1 0,1 0 0,-1 1 0,0-1 0,0 1 0,0-1 0,0 1 0,0 0 0,0 0 0,-1-1 0,1 1 0,-1 0 0,0 0 0,0-1 0,0 1 0,0 0 0,-1 0 0,1-1 0,0 1 0,-1 0 0,0 0 0,-1 2 0,-1 1 0,0 1 0,-1-1 0,0 0 0,0 0 0,-1 0 0,1-1 0,-1 1 0,0-1 0,-1 0 0,-9 6 0,-3 3-1365,3-2-5461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4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24575,'3'-1'0,"-1"-1"0,1 0 0,-1 0 0,1 0 0,-1 0 0,0 0 0,0 0 0,0-1 0,2-3 0,7-7 0,16-11 0,32-37 0,-44 45 0,33-25 0,0-1 0,-41 35 0,0-1 0,0 0 0,0 0 0,-1 0 0,-1-1 0,1 0 0,-1 0 0,-1 0 0,0-1 0,0 1 0,-1-1 0,0 0 0,0 0 0,-2-1 0,1 1 0,-1 0 0,0 0 0,-2-17 0,-1-57 0,1 103 0,-2 0 0,0 1 0,-1-1 0,-13 36 0,10-35 0,1 0 0,0 1 0,2 0 0,-2 28 0,7 118 0,-1-166 0,0 1 0,0 0 0,0-1 0,0 1 0,0 0 0,0 0 0,1-1 0,-1 1 0,1 0 0,-1-1 0,1 1 0,0 0 0,0-1 0,-1 1 0,1-1 0,0 1 0,0-1 0,1 0 0,-1 1 0,0-1 0,0 0 0,1 0 0,-1 0 0,3 1 0,-3-1 0,1-1 0,-1-1 0,1 1 0,-1 0 0,1 0 0,-1 0 0,1-1 0,0 1 0,-1-1 0,0 1 0,1-1 0,-1 0 0,1 0 0,-1 1 0,0-1 0,0 0 0,1 0 0,-1 0 0,0 0 0,0-1 0,0 1 0,0 0 0,0 0 0,0-1 0,0 1 0,0-3 0,16-19 0,35-35 0,-39 43 0,-11 13 0,0 0 0,0 0 0,0 0 0,1 0 0,-1 0 0,0 0 0,1 1 0,0-1 0,-1 1 0,1-1 0,0 1 0,-1 0 0,1 0 0,0 0 0,0 1 0,0-1 0,0 1 0,0-1 0,0 1 0,0 0 0,0 0 0,-1 1 0,1-1 0,0 0 0,0 1 0,0 0 0,0 0 0,0 0 0,0 0 0,-1 0 0,1 0 0,-1 1 0,1-1 0,-1 1 0,4 2 0,0 2 0,1-1 0,-1 2 0,0-1 0,0 1 0,-1-1 0,0 2 0,0-1 0,0 0 0,-1 1 0,5 14 0,-2-1 0,-1-1 0,5 36 0,-11-54 0,1 0 0,-1 1 0,1-1 0,-1 1 0,1-1 0,0 0 0,0 0 0,0 1 0,0-1 0,0 0 0,1 0 0,-1 0 0,0 0 0,1 0 0,0-1 0,-1 1 0,1 0 0,0-1 0,0 1 0,0-1 0,3 2 0,-1-2 0,0 1 0,0-1 0,0 0 0,0 0 0,0 0 0,1-1 0,-1 1 0,0-1 0,1 0 0,-1-1 0,5 0 0,7-2 0,0 0 0,0-1 0,-1-1 0,0-1 0,21-10 0,-27 11 0,7-2 0,-1-2 0,1 1 0,-1-2 0,26-22 0,-3 6 79,-32 24-239,-1-1-1,0 0 1,0 0-1,0-1 1,-1 1-1,1-1 1,-1 0-1,4-5 1,3-6-6666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0:04:4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26 24575,'-23'27'0,"17"-14"0,0 0 0,0 0 0,2 0 0,-4 16 0,6-25 0,1 1 0,1-1 0,-1 1 0,1-1 0,-1 1 0,1 0 0,1-1 0,-1 1 0,1-1 0,-1 1 0,1-1 0,1 1 0,-1-1 0,0 0 0,1 1 0,4 6 0,-3-8 0,-1-1 0,1 0 0,0 0 0,-1 0 0,1 0 0,0 0 0,0 0 0,0-1 0,1 0 0,-1 1 0,0-1 0,0 0 0,1-1 0,-1 1 0,1-1 0,-1 1 0,6-1 0,62-3 0,-64 2 0,4 0 0,-1-1 0,1 0 0,-1-1 0,1 0 0,-1-1 0,0 0 0,0 0 0,18-12 0,-24 13 0,1 0 0,-1 0 0,1-1 0,-1 0 0,0 0 0,0 0 0,0-1 0,-1 1 0,0-1 0,0 0 0,0 0 0,0 0 0,-1 0 0,0 0 0,0-1 0,0 1 0,-1 0 0,2-9 0,-2-57 0,-2 44 0,1 26 0,-1 11 0,1-2 0,-3 18 0,-4-23 0,-9-12 0,9 4 0,-1 0 0,-1 0 0,1 1 0,-1 0 0,0 0 0,0 1 0,0 0 0,0 0 0,-1 1 0,-17-1 0,14 1 0,0 2 0,0 0 0,-1 0 0,1 2 0,0-1 0,0 1 0,-18 7 0,27-8 0,1 1 0,0 0 0,0 0 0,0 0 0,0 0 0,1 0 0,-1 1 0,1-1 0,-1 1 0,1 0 0,0 0 0,0 0 0,0 0 0,0 0 0,1 0 0,-1 0 0,1 1 0,0-1 0,0 1 0,0-1 0,0 1 0,1-1 0,-1 1 0,1-1 0,0 7 0,0-6 0,0-1 0,0 1 0,0-1 0,0 0 0,1 1 0,-1-1 0,1 1 0,0-1 0,0 0 0,0 0 0,1 1 0,-1-1 0,1 0 0,-1 0 0,1 0 0,0-1 0,0 1 0,1 0 0,-1-1 0,0 1 0,1-1 0,0 0 0,-1 0 0,1 0 0,0 0 0,5 2 0,4-1-195,0-1 1,0 0-1,0-1 0,0-1 0,19-1 0,-29 1-1,21-1-6630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0.xml"/><Relationship Id="rId18" Type="http://schemas.openxmlformats.org/officeDocument/2006/relationships/image" Target="../media/image1270.png"/><Relationship Id="rId26" Type="http://schemas.openxmlformats.org/officeDocument/2006/relationships/image" Target="../media/image1310.png"/><Relationship Id="rId3" Type="http://schemas.openxmlformats.org/officeDocument/2006/relationships/customXml" Target="../ink/ink135.xml"/><Relationship Id="rId21" Type="http://schemas.openxmlformats.org/officeDocument/2006/relationships/customXml" Target="../ink/ink144.xml"/><Relationship Id="rId7" Type="http://schemas.openxmlformats.org/officeDocument/2006/relationships/customXml" Target="../ink/ink137.xml"/><Relationship Id="rId12" Type="http://schemas.openxmlformats.org/officeDocument/2006/relationships/image" Target="../media/image1240.png"/><Relationship Id="rId17" Type="http://schemas.openxmlformats.org/officeDocument/2006/relationships/customXml" Target="../ink/ink142.xml"/><Relationship Id="rId25" Type="http://schemas.openxmlformats.org/officeDocument/2006/relationships/customXml" Target="../ink/ink146.xml"/><Relationship Id="rId33" Type="http://schemas.openxmlformats.org/officeDocument/2006/relationships/customXml" Target="../ink/ink150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260.png"/><Relationship Id="rId20" Type="http://schemas.openxmlformats.org/officeDocument/2006/relationships/image" Target="../media/image1280.png"/><Relationship Id="rId29" Type="http://schemas.openxmlformats.org/officeDocument/2006/relationships/customXml" Target="../ink/ink1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10.png"/><Relationship Id="rId11" Type="http://schemas.openxmlformats.org/officeDocument/2006/relationships/customXml" Target="../ink/ink139.xml"/><Relationship Id="rId24" Type="http://schemas.openxmlformats.org/officeDocument/2006/relationships/image" Target="../media/image1300.png"/><Relationship Id="rId32" Type="http://schemas.openxmlformats.org/officeDocument/2006/relationships/image" Target="../media/image18.png"/><Relationship Id="rId5" Type="http://schemas.openxmlformats.org/officeDocument/2006/relationships/customXml" Target="../ink/ink136.xml"/><Relationship Id="rId15" Type="http://schemas.openxmlformats.org/officeDocument/2006/relationships/customXml" Target="../ink/ink141.xml"/><Relationship Id="rId23" Type="http://schemas.openxmlformats.org/officeDocument/2006/relationships/customXml" Target="../ink/ink145.xml"/><Relationship Id="rId28" Type="http://schemas.openxmlformats.org/officeDocument/2006/relationships/image" Target="../media/image1320.png"/><Relationship Id="rId10" Type="http://schemas.openxmlformats.org/officeDocument/2006/relationships/image" Target="../media/image1230.png"/><Relationship Id="rId19" Type="http://schemas.openxmlformats.org/officeDocument/2006/relationships/customXml" Target="../ink/ink143.xml"/><Relationship Id="rId31" Type="http://schemas.openxmlformats.org/officeDocument/2006/relationships/customXml" Target="../ink/ink149.xml"/><Relationship Id="rId4" Type="http://schemas.openxmlformats.org/officeDocument/2006/relationships/image" Target="../media/image1200.png"/><Relationship Id="rId9" Type="http://schemas.openxmlformats.org/officeDocument/2006/relationships/customXml" Target="../ink/ink138.xml"/><Relationship Id="rId14" Type="http://schemas.openxmlformats.org/officeDocument/2006/relationships/image" Target="../media/image1250.png"/><Relationship Id="rId22" Type="http://schemas.openxmlformats.org/officeDocument/2006/relationships/image" Target="../media/image1290.png"/><Relationship Id="rId27" Type="http://schemas.openxmlformats.org/officeDocument/2006/relationships/customXml" Target="../ink/ink147.xml"/><Relationship Id="rId30" Type="http://schemas.openxmlformats.org/officeDocument/2006/relationships/image" Target="../media/image1330.png"/><Relationship Id="rId8" Type="http://schemas.openxmlformats.org/officeDocument/2006/relationships/image" Target="../media/image12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isFinishing(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customXml" Target="../ink/ink156.xml"/><Relationship Id="rId3" Type="http://schemas.openxmlformats.org/officeDocument/2006/relationships/customXml" Target="../ink/ink151.xml"/><Relationship Id="rId7" Type="http://schemas.openxmlformats.org/officeDocument/2006/relationships/customXml" Target="../ink/ink153.xml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7.png"/><Relationship Id="rId11" Type="http://schemas.openxmlformats.org/officeDocument/2006/relationships/customXml" Target="../ink/ink155.xml"/><Relationship Id="rId5" Type="http://schemas.openxmlformats.org/officeDocument/2006/relationships/customXml" Target="../ink/ink152.xml"/><Relationship Id="rId10" Type="http://schemas.openxmlformats.org/officeDocument/2006/relationships/image" Target="../media/image139.png"/><Relationship Id="rId4" Type="http://schemas.openxmlformats.org/officeDocument/2006/relationships/image" Target="../media/image136.png"/><Relationship Id="rId9" Type="http://schemas.openxmlformats.org/officeDocument/2006/relationships/customXml" Target="../ink/ink154.xml"/><Relationship Id="rId14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customXml" Target="../ink/ink157.xml"/><Relationship Id="rId7" Type="http://schemas.openxmlformats.org/officeDocument/2006/relationships/customXml" Target="../ink/ink15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3.png"/><Relationship Id="rId5" Type="http://schemas.openxmlformats.org/officeDocument/2006/relationships/customXml" Target="../ink/ink158.xml"/><Relationship Id="rId4" Type="http://schemas.openxmlformats.org/officeDocument/2006/relationships/image" Target="../media/image142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6.png"/><Relationship Id="rId21" Type="http://schemas.openxmlformats.org/officeDocument/2006/relationships/customXml" Target="../ink/ink169.xml"/><Relationship Id="rId42" Type="http://schemas.openxmlformats.org/officeDocument/2006/relationships/image" Target="../media/image122.png"/><Relationship Id="rId47" Type="http://schemas.openxmlformats.org/officeDocument/2006/relationships/customXml" Target="../ink/ink182.xml"/><Relationship Id="rId63" Type="http://schemas.openxmlformats.org/officeDocument/2006/relationships/customXml" Target="../ink/ink191.xml"/><Relationship Id="rId68" Type="http://schemas.openxmlformats.org/officeDocument/2006/relationships/image" Target="../media/image174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51.png"/><Relationship Id="rId29" Type="http://schemas.openxmlformats.org/officeDocument/2006/relationships/customXml" Target="../ink/ink173.xml"/><Relationship Id="rId11" Type="http://schemas.openxmlformats.org/officeDocument/2006/relationships/customXml" Target="../ink/ink164.xml"/><Relationship Id="rId24" Type="http://schemas.openxmlformats.org/officeDocument/2006/relationships/image" Target="../media/image155.png"/><Relationship Id="rId32" Type="http://schemas.openxmlformats.org/officeDocument/2006/relationships/image" Target="../media/image159.png"/><Relationship Id="rId37" Type="http://schemas.openxmlformats.org/officeDocument/2006/relationships/customXml" Target="../ink/ink177.xml"/><Relationship Id="rId40" Type="http://schemas.openxmlformats.org/officeDocument/2006/relationships/image" Target="../media/image163.png"/><Relationship Id="rId45" Type="http://schemas.openxmlformats.org/officeDocument/2006/relationships/customXml" Target="../ink/ink181.xml"/><Relationship Id="rId53" Type="http://schemas.openxmlformats.org/officeDocument/2006/relationships/image" Target="../media/image168.png"/><Relationship Id="rId58" Type="http://schemas.openxmlformats.org/officeDocument/2006/relationships/customXml" Target="../ink/ink188.xml"/><Relationship Id="rId66" Type="http://schemas.openxmlformats.org/officeDocument/2006/relationships/image" Target="../media/image173.png"/><Relationship Id="rId74" Type="http://schemas.openxmlformats.org/officeDocument/2006/relationships/image" Target="../media/image177.png"/><Relationship Id="rId5" Type="http://schemas.openxmlformats.org/officeDocument/2006/relationships/customXml" Target="../ink/ink161.xml"/><Relationship Id="rId61" Type="http://schemas.openxmlformats.org/officeDocument/2006/relationships/customXml" Target="../ink/ink190.xml"/><Relationship Id="rId19" Type="http://schemas.openxmlformats.org/officeDocument/2006/relationships/customXml" Target="../ink/ink168.xml"/><Relationship Id="rId14" Type="http://schemas.openxmlformats.org/officeDocument/2006/relationships/image" Target="../media/image150.png"/><Relationship Id="rId22" Type="http://schemas.openxmlformats.org/officeDocument/2006/relationships/image" Target="../media/image154.png"/><Relationship Id="rId27" Type="http://schemas.openxmlformats.org/officeDocument/2006/relationships/customXml" Target="../ink/ink172.xml"/><Relationship Id="rId30" Type="http://schemas.openxmlformats.org/officeDocument/2006/relationships/image" Target="../media/image158.png"/><Relationship Id="rId35" Type="http://schemas.openxmlformats.org/officeDocument/2006/relationships/customXml" Target="../ink/ink176.xml"/><Relationship Id="rId43" Type="http://schemas.openxmlformats.org/officeDocument/2006/relationships/customXml" Target="../ink/ink180.xml"/><Relationship Id="rId48" Type="http://schemas.openxmlformats.org/officeDocument/2006/relationships/customXml" Target="../ink/ink183.xml"/><Relationship Id="rId56" Type="http://schemas.openxmlformats.org/officeDocument/2006/relationships/customXml" Target="../ink/ink187.xml"/><Relationship Id="rId64" Type="http://schemas.openxmlformats.org/officeDocument/2006/relationships/image" Target="../media/image172.png"/><Relationship Id="rId69" Type="http://schemas.openxmlformats.org/officeDocument/2006/relationships/customXml" Target="../ink/ink194.xml"/><Relationship Id="rId8" Type="http://schemas.openxmlformats.org/officeDocument/2006/relationships/image" Target="../media/image147.png"/><Relationship Id="rId51" Type="http://schemas.openxmlformats.org/officeDocument/2006/relationships/image" Target="../media/image167.png"/><Relationship Id="rId72" Type="http://schemas.openxmlformats.org/officeDocument/2006/relationships/image" Target="../media/image176.png"/><Relationship Id="rId3" Type="http://schemas.openxmlformats.org/officeDocument/2006/relationships/customXml" Target="../ink/ink160.xml"/><Relationship Id="rId12" Type="http://schemas.openxmlformats.org/officeDocument/2006/relationships/image" Target="../media/image149.png"/><Relationship Id="rId17" Type="http://schemas.openxmlformats.org/officeDocument/2006/relationships/customXml" Target="../ink/ink167.xml"/><Relationship Id="rId25" Type="http://schemas.openxmlformats.org/officeDocument/2006/relationships/customXml" Target="../ink/ink171.xml"/><Relationship Id="rId33" Type="http://schemas.openxmlformats.org/officeDocument/2006/relationships/customXml" Target="../ink/ink175.xml"/><Relationship Id="rId38" Type="http://schemas.openxmlformats.org/officeDocument/2006/relationships/image" Target="../media/image162.png"/><Relationship Id="rId46" Type="http://schemas.openxmlformats.org/officeDocument/2006/relationships/image" Target="../media/image165.png"/><Relationship Id="rId59" Type="http://schemas.openxmlformats.org/officeDocument/2006/relationships/image" Target="../media/image126.png"/><Relationship Id="rId67" Type="http://schemas.openxmlformats.org/officeDocument/2006/relationships/customXml" Target="../ink/ink193.xml"/><Relationship Id="rId20" Type="http://schemas.openxmlformats.org/officeDocument/2006/relationships/image" Target="../media/image153.png"/><Relationship Id="rId41" Type="http://schemas.openxmlformats.org/officeDocument/2006/relationships/customXml" Target="../ink/ink179.xml"/><Relationship Id="rId54" Type="http://schemas.openxmlformats.org/officeDocument/2006/relationships/customXml" Target="../ink/ink186.xml"/><Relationship Id="rId62" Type="http://schemas.openxmlformats.org/officeDocument/2006/relationships/image" Target="../media/image171.png"/><Relationship Id="rId70" Type="http://schemas.openxmlformats.org/officeDocument/2006/relationships/image" Target="../media/image175.png"/><Relationship Id="rId75" Type="http://schemas.openxmlformats.org/officeDocument/2006/relationships/customXml" Target="../ink/ink19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6.png"/><Relationship Id="rId15" Type="http://schemas.openxmlformats.org/officeDocument/2006/relationships/customXml" Target="../ink/ink166.xml"/><Relationship Id="rId23" Type="http://schemas.openxmlformats.org/officeDocument/2006/relationships/customXml" Target="../ink/ink170.xml"/><Relationship Id="rId28" Type="http://schemas.openxmlformats.org/officeDocument/2006/relationships/image" Target="../media/image157.png"/><Relationship Id="rId36" Type="http://schemas.openxmlformats.org/officeDocument/2006/relationships/image" Target="../media/image161.png"/><Relationship Id="rId49" Type="http://schemas.openxmlformats.org/officeDocument/2006/relationships/image" Target="../media/image166.png"/><Relationship Id="rId57" Type="http://schemas.openxmlformats.org/officeDocument/2006/relationships/image" Target="../media/image170.png"/><Relationship Id="rId10" Type="http://schemas.openxmlformats.org/officeDocument/2006/relationships/image" Target="../media/image148.png"/><Relationship Id="rId31" Type="http://schemas.openxmlformats.org/officeDocument/2006/relationships/customXml" Target="../ink/ink174.xml"/><Relationship Id="rId44" Type="http://schemas.openxmlformats.org/officeDocument/2006/relationships/image" Target="../media/image164.png"/><Relationship Id="rId52" Type="http://schemas.openxmlformats.org/officeDocument/2006/relationships/customXml" Target="../ink/ink185.xml"/><Relationship Id="rId60" Type="http://schemas.openxmlformats.org/officeDocument/2006/relationships/customXml" Target="../ink/ink189.xml"/><Relationship Id="rId65" Type="http://schemas.openxmlformats.org/officeDocument/2006/relationships/customXml" Target="../ink/ink192.xml"/><Relationship Id="rId73" Type="http://schemas.openxmlformats.org/officeDocument/2006/relationships/customXml" Target="../ink/ink196.xml"/><Relationship Id="rId4" Type="http://schemas.openxmlformats.org/officeDocument/2006/relationships/image" Target="../media/image145.png"/><Relationship Id="rId9" Type="http://schemas.openxmlformats.org/officeDocument/2006/relationships/customXml" Target="../ink/ink163.xml"/><Relationship Id="rId13" Type="http://schemas.openxmlformats.org/officeDocument/2006/relationships/customXml" Target="../ink/ink165.xml"/><Relationship Id="rId18" Type="http://schemas.openxmlformats.org/officeDocument/2006/relationships/image" Target="../media/image152.png"/><Relationship Id="rId39" Type="http://schemas.openxmlformats.org/officeDocument/2006/relationships/customXml" Target="../ink/ink178.xml"/><Relationship Id="rId34" Type="http://schemas.openxmlformats.org/officeDocument/2006/relationships/image" Target="../media/image160.png"/><Relationship Id="rId50" Type="http://schemas.openxmlformats.org/officeDocument/2006/relationships/customXml" Target="../ink/ink184.xml"/><Relationship Id="rId55" Type="http://schemas.openxmlformats.org/officeDocument/2006/relationships/image" Target="../media/image169.png"/><Relationship Id="rId76" Type="http://schemas.openxmlformats.org/officeDocument/2006/relationships/image" Target="../media/image178.png"/><Relationship Id="rId7" Type="http://schemas.openxmlformats.org/officeDocument/2006/relationships/customXml" Target="../ink/ink162.xml"/><Relationship Id="rId71" Type="http://schemas.openxmlformats.org/officeDocument/2006/relationships/customXml" Target="../ink/ink1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5.xml"/><Relationship Id="rId21" Type="http://schemas.openxmlformats.org/officeDocument/2006/relationships/image" Target="../media/image187.png"/><Relationship Id="rId42" Type="http://schemas.openxmlformats.org/officeDocument/2006/relationships/image" Target="../media/image195.png"/><Relationship Id="rId63" Type="http://schemas.openxmlformats.org/officeDocument/2006/relationships/customXml" Target="../ink/ink228.xml"/><Relationship Id="rId84" Type="http://schemas.openxmlformats.org/officeDocument/2006/relationships/image" Target="../media/image215.png"/><Relationship Id="rId138" Type="http://schemas.openxmlformats.org/officeDocument/2006/relationships/image" Target="../media/image241.png"/><Relationship Id="rId159" Type="http://schemas.openxmlformats.org/officeDocument/2006/relationships/image" Target="../media/image251.png"/><Relationship Id="rId107" Type="http://schemas.openxmlformats.org/officeDocument/2006/relationships/customXml" Target="../ink/ink250.xml"/><Relationship Id="rId11" Type="http://schemas.openxmlformats.org/officeDocument/2006/relationships/image" Target="../media/image182.png"/><Relationship Id="rId32" Type="http://schemas.openxmlformats.org/officeDocument/2006/relationships/customXml" Target="../ink/ink212.xml"/><Relationship Id="rId53" Type="http://schemas.openxmlformats.org/officeDocument/2006/relationships/customXml" Target="../ink/ink223.xml"/><Relationship Id="rId74" Type="http://schemas.openxmlformats.org/officeDocument/2006/relationships/image" Target="../media/image210.png"/><Relationship Id="rId128" Type="http://schemas.openxmlformats.org/officeDocument/2006/relationships/image" Target="../media/image236.png"/><Relationship Id="rId149" Type="http://schemas.openxmlformats.org/officeDocument/2006/relationships/customXml" Target="../ink/ink271.xml"/><Relationship Id="rId5" Type="http://schemas.openxmlformats.org/officeDocument/2006/relationships/image" Target="../media/image179.png"/><Relationship Id="rId95" Type="http://schemas.openxmlformats.org/officeDocument/2006/relationships/customXml" Target="../ink/ink244.xml"/><Relationship Id="rId160" Type="http://schemas.openxmlformats.org/officeDocument/2006/relationships/customXml" Target="../ink/ink277.xml"/><Relationship Id="rId22" Type="http://schemas.openxmlformats.org/officeDocument/2006/relationships/customXml" Target="../ink/ink207.xml"/><Relationship Id="rId43" Type="http://schemas.openxmlformats.org/officeDocument/2006/relationships/customXml" Target="../ink/ink218.xml"/><Relationship Id="rId64" Type="http://schemas.openxmlformats.org/officeDocument/2006/relationships/image" Target="../media/image205.png"/><Relationship Id="rId118" Type="http://schemas.openxmlformats.org/officeDocument/2006/relationships/image" Target="../media/image231.png"/><Relationship Id="rId139" Type="http://schemas.openxmlformats.org/officeDocument/2006/relationships/customXml" Target="../ink/ink266.xml"/><Relationship Id="rId85" Type="http://schemas.openxmlformats.org/officeDocument/2006/relationships/customXml" Target="../ink/ink239.xml"/><Relationship Id="rId150" Type="http://schemas.openxmlformats.org/officeDocument/2006/relationships/image" Target="../media/image247.png"/><Relationship Id="rId12" Type="http://schemas.openxmlformats.org/officeDocument/2006/relationships/customXml" Target="../ink/ink202.xml"/><Relationship Id="rId33" Type="http://schemas.openxmlformats.org/officeDocument/2006/relationships/image" Target="../media/image192.png"/><Relationship Id="rId108" Type="http://schemas.openxmlformats.org/officeDocument/2006/relationships/image" Target="../media/image227.png"/><Relationship Id="rId129" Type="http://schemas.openxmlformats.org/officeDocument/2006/relationships/customXml" Target="../ink/ink261.xml"/><Relationship Id="rId54" Type="http://schemas.openxmlformats.org/officeDocument/2006/relationships/image" Target="../media/image200.png"/><Relationship Id="rId70" Type="http://schemas.openxmlformats.org/officeDocument/2006/relationships/image" Target="../media/image208.png"/><Relationship Id="rId75" Type="http://schemas.openxmlformats.org/officeDocument/2006/relationships/customXml" Target="../ink/ink234.xml"/><Relationship Id="rId91" Type="http://schemas.openxmlformats.org/officeDocument/2006/relationships/customXml" Target="../ink/ink242.xml"/><Relationship Id="rId96" Type="http://schemas.openxmlformats.org/officeDocument/2006/relationships/image" Target="../media/image221.png"/><Relationship Id="rId140" Type="http://schemas.openxmlformats.org/officeDocument/2006/relationships/image" Target="../media/image242.png"/><Relationship Id="rId145" Type="http://schemas.openxmlformats.org/officeDocument/2006/relationships/customXml" Target="../ink/ink269.xml"/><Relationship Id="rId161" Type="http://schemas.openxmlformats.org/officeDocument/2006/relationships/image" Target="../media/image252.png"/><Relationship Id="rId166" Type="http://schemas.openxmlformats.org/officeDocument/2006/relationships/customXml" Target="../ink/ink28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99.xml"/><Relationship Id="rId23" Type="http://schemas.openxmlformats.org/officeDocument/2006/relationships/image" Target="../media/image188.png"/><Relationship Id="rId28" Type="http://schemas.openxmlformats.org/officeDocument/2006/relationships/customXml" Target="../ink/ink210.xml"/><Relationship Id="rId49" Type="http://schemas.openxmlformats.org/officeDocument/2006/relationships/customXml" Target="../ink/ink221.xml"/><Relationship Id="rId114" Type="http://schemas.openxmlformats.org/officeDocument/2006/relationships/image" Target="../media/image230.png"/><Relationship Id="rId119" Type="http://schemas.openxmlformats.org/officeDocument/2006/relationships/customXml" Target="../ink/ink256.xml"/><Relationship Id="rId44" Type="http://schemas.openxmlformats.org/officeDocument/2006/relationships/image" Target="../media/image196.png"/><Relationship Id="rId60" Type="http://schemas.openxmlformats.org/officeDocument/2006/relationships/image" Target="../media/image203.png"/><Relationship Id="rId65" Type="http://schemas.openxmlformats.org/officeDocument/2006/relationships/customXml" Target="../ink/ink229.xml"/><Relationship Id="rId81" Type="http://schemas.openxmlformats.org/officeDocument/2006/relationships/customXml" Target="../ink/ink237.xml"/><Relationship Id="rId86" Type="http://schemas.openxmlformats.org/officeDocument/2006/relationships/image" Target="../media/image216.png"/><Relationship Id="rId130" Type="http://schemas.openxmlformats.org/officeDocument/2006/relationships/image" Target="../media/image237.png"/><Relationship Id="rId135" Type="http://schemas.openxmlformats.org/officeDocument/2006/relationships/customXml" Target="../ink/ink264.xml"/><Relationship Id="rId151" Type="http://schemas.openxmlformats.org/officeDocument/2006/relationships/customXml" Target="../ink/ink272.xml"/><Relationship Id="rId156" Type="http://schemas.openxmlformats.org/officeDocument/2006/relationships/customXml" Target="../ink/ink275.xml"/><Relationship Id="rId13" Type="http://schemas.openxmlformats.org/officeDocument/2006/relationships/image" Target="../media/image183.png"/><Relationship Id="rId18" Type="http://schemas.openxmlformats.org/officeDocument/2006/relationships/customXml" Target="../ink/ink205.xml"/><Relationship Id="rId39" Type="http://schemas.openxmlformats.org/officeDocument/2006/relationships/image" Target="../media/image126.png"/><Relationship Id="rId109" Type="http://schemas.openxmlformats.org/officeDocument/2006/relationships/customXml" Target="../ink/ink251.xml"/><Relationship Id="rId34" Type="http://schemas.openxmlformats.org/officeDocument/2006/relationships/customXml" Target="../ink/ink213.xml"/><Relationship Id="rId50" Type="http://schemas.openxmlformats.org/officeDocument/2006/relationships/image" Target="../media/image122.png"/><Relationship Id="rId55" Type="http://schemas.openxmlformats.org/officeDocument/2006/relationships/customXml" Target="../ink/ink224.xml"/><Relationship Id="rId76" Type="http://schemas.openxmlformats.org/officeDocument/2006/relationships/image" Target="../media/image211.png"/><Relationship Id="rId97" Type="http://schemas.openxmlformats.org/officeDocument/2006/relationships/customXml" Target="../ink/ink245.xml"/><Relationship Id="rId104" Type="http://schemas.openxmlformats.org/officeDocument/2006/relationships/image" Target="../media/image225.png"/><Relationship Id="rId120" Type="http://schemas.openxmlformats.org/officeDocument/2006/relationships/image" Target="../media/image232.png"/><Relationship Id="rId125" Type="http://schemas.openxmlformats.org/officeDocument/2006/relationships/customXml" Target="../ink/ink259.xml"/><Relationship Id="rId141" Type="http://schemas.openxmlformats.org/officeDocument/2006/relationships/customXml" Target="../ink/ink267.xml"/><Relationship Id="rId146" Type="http://schemas.openxmlformats.org/officeDocument/2006/relationships/image" Target="../media/image245.png"/><Relationship Id="rId167" Type="http://schemas.openxmlformats.org/officeDocument/2006/relationships/image" Target="../media/image255.png"/><Relationship Id="rId7" Type="http://schemas.openxmlformats.org/officeDocument/2006/relationships/image" Target="../media/image180.png"/><Relationship Id="rId71" Type="http://schemas.openxmlformats.org/officeDocument/2006/relationships/customXml" Target="../ink/ink232.xml"/><Relationship Id="rId92" Type="http://schemas.openxmlformats.org/officeDocument/2006/relationships/image" Target="../media/image219.png"/><Relationship Id="rId162" Type="http://schemas.openxmlformats.org/officeDocument/2006/relationships/customXml" Target="../ink/ink278.xml"/><Relationship Id="rId2" Type="http://schemas.openxmlformats.org/officeDocument/2006/relationships/notesSlide" Target="../notesSlides/notesSlide34.xml"/><Relationship Id="rId29" Type="http://schemas.openxmlformats.org/officeDocument/2006/relationships/image" Target="../media/image174.png"/><Relationship Id="rId24" Type="http://schemas.openxmlformats.org/officeDocument/2006/relationships/customXml" Target="../ink/ink208.xml"/><Relationship Id="rId40" Type="http://schemas.openxmlformats.org/officeDocument/2006/relationships/customXml" Target="../ink/ink216.xml"/><Relationship Id="rId45" Type="http://schemas.openxmlformats.org/officeDocument/2006/relationships/customXml" Target="../ink/ink219.xml"/><Relationship Id="rId66" Type="http://schemas.openxmlformats.org/officeDocument/2006/relationships/image" Target="../media/image206.png"/><Relationship Id="rId87" Type="http://schemas.openxmlformats.org/officeDocument/2006/relationships/customXml" Target="../ink/ink240.xml"/><Relationship Id="rId110" Type="http://schemas.openxmlformats.org/officeDocument/2006/relationships/image" Target="../media/image228.png"/><Relationship Id="rId115" Type="http://schemas.openxmlformats.org/officeDocument/2006/relationships/customXml" Target="../ink/ink254.xml"/><Relationship Id="rId131" Type="http://schemas.openxmlformats.org/officeDocument/2006/relationships/customXml" Target="../ink/ink262.xml"/><Relationship Id="rId136" Type="http://schemas.openxmlformats.org/officeDocument/2006/relationships/image" Target="../media/image240.png"/><Relationship Id="rId157" Type="http://schemas.openxmlformats.org/officeDocument/2006/relationships/image" Target="../media/image250.png"/><Relationship Id="rId61" Type="http://schemas.openxmlformats.org/officeDocument/2006/relationships/customXml" Target="../ink/ink227.xml"/><Relationship Id="rId82" Type="http://schemas.openxmlformats.org/officeDocument/2006/relationships/image" Target="../media/image214.png"/><Relationship Id="rId152" Type="http://schemas.openxmlformats.org/officeDocument/2006/relationships/image" Target="../media/image248.png"/><Relationship Id="rId19" Type="http://schemas.openxmlformats.org/officeDocument/2006/relationships/image" Target="../media/image186.png"/><Relationship Id="rId14" Type="http://schemas.openxmlformats.org/officeDocument/2006/relationships/customXml" Target="../ink/ink203.xml"/><Relationship Id="rId30" Type="http://schemas.openxmlformats.org/officeDocument/2006/relationships/customXml" Target="../ink/ink211.xml"/><Relationship Id="rId35" Type="http://schemas.openxmlformats.org/officeDocument/2006/relationships/image" Target="../media/image193.png"/><Relationship Id="rId56" Type="http://schemas.openxmlformats.org/officeDocument/2006/relationships/image" Target="../media/image201.png"/><Relationship Id="rId77" Type="http://schemas.openxmlformats.org/officeDocument/2006/relationships/customXml" Target="../ink/ink235.xml"/><Relationship Id="rId100" Type="http://schemas.openxmlformats.org/officeDocument/2006/relationships/image" Target="../media/image223.png"/><Relationship Id="rId105" Type="http://schemas.openxmlformats.org/officeDocument/2006/relationships/customXml" Target="../ink/ink249.xml"/><Relationship Id="rId126" Type="http://schemas.openxmlformats.org/officeDocument/2006/relationships/image" Target="../media/image235.png"/><Relationship Id="rId147" Type="http://schemas.openxmlformats.org/officeDocument/2006/relationships/customXml" Target="../ink/ink270.xml"/><Relationship Id="rId168" Type="http://schemas.openxmlformats.org/officeDocument/2006/relationships/customXml" Target="../ink/ink281.xml"/><Relationship Id="rId8" Type="http://schemas.openxmlformats.org/officeDocument/2006/relationships/customXml" Target="../ink/ink200.xml"/><Relationship Id="rId51" Type="http://schemas.openxmlformats.org/officeDocument/2006/relationships/customXml" Target="../ink/ink222.xml"/><Relationship Id="rId72" Type="http://schemas.openxmlformats.org/officeDocument/2006/relationships/image" Target="../media/image209.png"/><Relationship Id="rId93" Type="http://schemas.openxmlformats.org/officeDocument/2006/relationships/customXml" Target="../ink/ink243.xml"/><Relationship Id="rId98" Type="http://schemas.openxmlformats.org/officeDocument/2006/relationships/image" Target="../media/image222.png"/><Relationship Id="rId121" Type="http://schemas.openxmlformats.org/officeDocument/2006/relationships/customXml" Target="../ink/ink257.xml"/><Relationship Id="rId142" Type="http://schemas.openxmlformats.org/officeDocument/2006/relationships/image" Target="../media/image243.png"/><Relationship Id="rId163" Type="http://schemas.openxmlformats.org/officeDocument/2006/relationships/image" Target="../media/image253.png"/><Relationship Id="rId3" Type="http://schemas.openxmlformats.org/officeDocument/2006/relationships/hyperlink" Target="https://developer.android.com/reference/android/app/Activity.html#onRestoreInstanceState(android.os.Bundle)" TargetMode="External"/><Relationship Id="rId25" Type="http://schemas.openxmlformats.org/officeDocument/2006/relationships/image" Target="../media/image189.png"/><Relationship Id="rId46" Type="http://schemas.openxmlformats.org/officeDocument/2006/relationships/image" Target="../media/image197.png"/><Relationship Id="rId67" Type="http://schemas.openxmlformats.org/officeDocument/2006/relationships/customXml" Target="../ink/ink230.xml"/><Relationship Id="rId116" Type="http://schemas.openxmlformats.org/officeDocument/2006/relationships/image" Target="../media/image162.png"/><Relationship Id="rId137" Type="http://schemas.openxmlformats.org/officeDocument/2006/relationships/customXml" Target="../ink/ink265.xml"/><Relationship Id="rId158" Type="http://schemas.openxmlformats.org/officeDocument/2006/relationships/customXml" Target="../ink/ink276.xml"/><Relationship Id="rId20" Type="http://schemas.openxmlformats.org/officeDocument/2006/relationships/customXml" Target="../ink/ink206.xml"/><Relationship Id="rId41" Type="http://schemas.openxmlformats.org/officeDocument/2006/relationships/customXml" Target="../ink/ink217.xml"/><Relationship Id="rId62" Type="http://schemas.openxmlformats.org/officeDocument/2006/relationships/image" Target="../media/image204.png"/><Relationship Id="rId83" Type="http://schemas.openxmlformats.org/officeDocument/2006/relationships/customXml" Target="../ink/ink238.xml"/><Relationship Id="rId88" Type="http://schemas.openxmlformats.org/officeDocument/2006/relationships/image" Target="../media/image217.png"/><Relationship Id="rId111" Type="http://schemas.openxmlformats.org/officeDocument/2006/relationships/customXml" Target="../ink/ink252.xml"/><Relationship Id="rId132" Type="http://schemas.openxmlformats.org/officeDocument/2006/relationships/image" Target="../media/image238.png"/><Relationship Id="rId153" Type="http://schemas.openxmlformats.org/officeDocument/2006/relationships/customXml" Target="../ink/ink273.xml"/><Relationship Id="rId15" Type="http://schemas.openxmlformats.org/officeDocument/2006/relationships/image" Target="../media/image184.png"/><Relationship Id="rId36" Type="http://schemas.openxmlformats.org/officeDocument/2006/relationships/customXml" Target="../ink/ink214.xml"/><Relationship Id="rId57" Type="http://schemas.openxmlformats.org/officeDocument/2006/relationships/customXml" Target="../ink/ink225.xml"/><Relationship Id="rId106" Type="http://schemas.openxmlformats.org/officeDocument/2006/relationships/image" Target="../media/image226.png"/><Relationship Id="rId127" Type="http://schemas.openxmlformats.org/officeDocument/2006/relationships/customXml" Target="../ink/ink260.xml"/><Relationship Id="rId10" Type="http://schemas.openxmlformats.org/officeDocument/2006/relationships/customXml" Target="../ink/ink201.xml"/><Relationship Id="rId31" Type="http://schemas.openxmlformats.org/officeDocument/2006/relationships/image" Target="../media/image191.png"/><Relationship Id="rId52" Type="http://schemas.openxmlformats.org/officeDocument/2006/relationships/image" Target="../media/image199.png"/><Relationship Id="rId73" Type="http://schemas.openxmlformats.org/officeDocument/2006/relationships/customXml" Target="../ink/ink233.xml"/><Relationship Id="rId78" Type="http://schemas.openxmlformats.org/officeDocument/2006/relationships/image" Target="../media/image212.png"/><Relationship Id="rId94" Type="http://schemas.openxmlformats.org/officeDocument/2006/relationships/image" Target="../media/image220.png"/><Relationship Id="rId99" Type="http://schemas.openxmlformats.org/officeDocument/2006/relationships/customXml" Target="../ink/ink246.xml"/><Relationship Id="rId101" Type="http://schemas.openxmlformats.org/officeDocument/2006/relationships/customXml" Target="../ink/ink247.xml"/><Relationship Id="rId122" Type="http://schemas.openxmlformats.org/officeDocument/2006/relationships/image" Target="../media/image233.png"/><Relationship Id="rId143" Type="http://schemas.openxmlformats.org/officeDocument/2006/relationships/customXml" Target="../ink/ink268.xml"/><Relationship Id="rId148" Type="http://schemas.openxmlformats.org/officeDocument/2006/relationships/image" Target="../media/image246.png"/><Relationship Id="rId164" Type="http://schemas.openxmlformats.org/officeDocument/2006/relationships/customXml" Target="../ink/ink279.xml"/><Relationship Id="rId169" Type="http://schemas.openxmlformats.org/officeDocument/2006/relationships/image" Target="../media/image256.png"/><Relationship Id="rId4" Type="http://schemas.openxmlformats.org/officeDocument/2006/relationships/customXml" Target="../ink/ink198.xml"/><Relationship Id="rId9" Type="http://schemas.openxmlformats.org/officeDocument/2006/relationships/image" Target="../media/image181.png"/><Relationship Id="rId26" Type="http://schemas.openxmlformats.org/officeDocument/2006/relationships/customXml" Target="../ink/ink209.xml"/><Relationship Id="rId47" Type="http://schemas.openxmlformats.org/officeDocument/2006/relationships/customXml" Target="../ink/ink220.xml"/><Relationship Id="rId68" Type="http://schemas.openxmlformats.org/officeDocument/2006/relationships/image" Target="../media/image207.png"/><Relationship Id="rId89" Type="http://schemas.openxmlformats.org/officeDocument/2006/relationships/customXml" Target="../ink/ink241.xml"/><Relationship Id="rId112" Type="http://schemas.openxmlformats.org/officeDocument/2006/relationships/image" Target="../media/image229.png"/><Relationship Id="rId133" Type="http://schemas.openxmlformats.org/officeDocument/2006/relationships/customXml" Target="../ink/ink263.xml"/><Relationship Id="rId154" Type="http://schemas.openxmlformats.org/officeDocument/2006/relationships/customXml" Target="../ink/ink274.xml"/><Relationship Id="rId16" Type="http://schemas.openxmlformats.org/officeDocument/2006/relationships/customXml" Target="../ink/ink204.xml"/><Relationship Id="rId37" Type="http://schemas.openxmlformats.org/officeDocument/2006/relationships/image" Target="../media/image194.png"/><Relationship Id="rId58" Type="http://schemas.openxmlformats.org/officeDocument/2006/relationships/image" Target="../media/image202.png"/><Relationship Id="rId79" Type="http://schemas.openxmlformats.org/officeDocument/2006/relationships/customXml" Target="../ink/ink236.xml"/><Relationship Id="rId102" Type="http://schemas.openxmlformats.org/officeDocument/2006/relationships/image" Target="../media/image224.png"/><Relationship Id="rId123" Type="http://schemas.openxmlformats.org/officeDocument/2006/relationships/customXml" Target="../ink/ink258.xml"/><Relationship Id="rId144" Type="http://schemas.openxmlformats.org/officeDocument/2006/relationships/image" Target="../media/image244.png"/><Relationship Id="rId90" Type="http://schemas.openxmlformats.org/officeDocument/2006/relationships/image" Target="../media/image218.png"/><Relationship Id="rId165" Type="http://schemas.openxmlformats.org/officeDocument/2006/relationships/image" Target="../media/image254.png"/><Relationship Id="rId27" Type="http://schemas.openxmlformats.org/officeDocument/2006/relationships/image" Target="../media/image190.png"/><Relationship Id="rId48" Type="http://schemas.openxmlformats.org/officeDocument/2006/relationships/image" Target="../media/image198.png"/><Relationship Id="rId69" Type="http://schemas.openxmlformats.org/officeDocument/2006/relationships/customXml" Target="../ink/ink231.xml"/><Relationship Id="rId113" Type="http://schemas.openxmlformats.org/officeDocument/2006/relationships/customXml" Target="../ink/ink253.xml"/><Relationship Id="rId134" Type="http://schemas.openxmlformats.org/officeDocument/2006/relationships/image" Target="../media/image239.png"/><Relationship Id="rId80" Type="http://schemas.openxmlformats.org/officeDocument/2006/relationships/image" Target="../media/image213.png"/><Relationship Id="rId155" Type="http://schemas.openxmlformats.org/officeDocument/2006/relationships/image" Target="../media/image249.png"/><Relationship Id="rId17" Type="http://schemas.openxmlformats.org/officeDocument/2006/relationships/image" Target="../media/image185.png"/><Relationship Id="rId38" Type="http://schemas.openxmlformats.org/officeDocument/2006/relationships/customXml" Target="../ink/ink215.xml"/><Relationship Id="rId59" Type="http://schemas.openxmlformats.org/officeDocument/2006/relationships/customXml" Target="../ink/ink226.xml"/><Relationship Id="rId103" Type="http://schemas.openxmlformats.org/officeDocument/2006/relationships/customXml" Target="../ink/ink248.xml"/><Relationship Id="rId124" Type="http://schemas.openxmlformats.org/officeDocument/2006/relationships/image" Target="../media/image2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training/basics/activity-lifecycle/recreating.html" TargetMode="External"/><Relationship Id="rId3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s://developer.android.com/training/basics/activity-lifecycle/stopping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eveloper.android.com/training/basics/activity-lifecycle/pausing.html" TargetMode="External"/><Relationship Id="rId5" Type="http://schemas.openxmlformats.org/officeDocument/2006/relationships/hyperlink" Target="http://developer.android.com/training/basics/activity-lifecycle/index.html" TargetMode="External"/><Relationship Id="rId10" Type="http://schemas.openxmlformats.org/officeDocument/2006/relationships/hyperlink" Target="https://developer.android.com/reference/android/os/Bundle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customXml" Target="../ink/ink10.xml"/><Relationship Id="rId63" Type="http://schemas.openxmlformats.org/officeDocument/2006/relationships/customXml" Target="../ink/ink32.xml"/><Relationship Id="rId159" Type="http://schemas.openxmlformats.org/officeDocument/2006/relationships/customXml" Target="../ink/ink80.xml"/><Relationship Id="rId170" Type="http://schemas.openxmlformats.org/officeDocument/2006/relationships/image" Target="../media/image89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26" Type="http://schemas.openxmlformats.org/officeDocument/2006/relationships/image" Target="../media/image117.png"/><Relationship Id="rId247" Type="http://schemas.openxmlformats.org/officeDocument/2006/relationships/image" Target="../media/image127.png"/><Relationship Id="rId107" Type="http://schemas.openxmlformats.org/officeDocument/2006/relationships/customXml" Target="../ink/ink54.xml"/><Relationship Id="rId11" Type="http://schemas.openxmlformats.org/officeDocument/2006/relationships/customXml" Target="../ink/ink5.xml"/><Relationship Id="rId32" Type="http://schemas.openxmlformats.org/officeDocument/2006/relationships/image" Target="../media/image21.png"/><Relationship Id="rId53" Type="http://schemas.openxmlformats.org/officeDocument/2006/relationships/image" Target="../media/image31.png"/><Relationship Id="rId74" Type="http://schemas.openxmlformats.org/officeDocument/2006/relationships/image" Target="../media/image41.png"/><Relationship Id="rId128" Type="http://schemas.openxmlformats.org/officeDocument/2006/relationships/image" Target="../media/image68.png"/><Relationship Id="rId149" Type="http://schemas.openxmlformats.org/officeDocument/2006/relationships/customXml" Target="../ink/ink75.xml"/><Relationship Id="rId5" Type="http://schemas.openxmlformats.org/officeDocument/2006/relationships/customXml" Target="../ink/ink2.xml"/><Relationship Id="rId95" Type="http://schemas.openxmlformats.org/officeDocument/2006/relationships/customXml" Target="../ink/ink48.xml"/><Relationship Id="rId160" Type="http://schemas.openxmlformats.org/officeDocument/2006/relationships/image" Target="../media/image84.png"/><Relationship Id="rId181" Type="http://schemas.openxmlformats.org/officeDocument/2006/relationships/customXml" Target="../ink/ink91.xml"/><Relationship Id="rId216" Type="http://schemas.openxmlformats.org/officeDocument/2006/relationships/image" Target="../media/image112.png"/><Relationship Id="rId237" Type="http://schemas.openxmlformats.org/officeDocument/2006/relationships/customXml" Target="../ink/ink119.xml"/><Relationship Id="rId258" Type="http://schemas.openxmlformats.org/officeDocument/2006/relationships/image" Target="../media/image132.png"/><Relationship Id="rId22" Type="http://schemas.openxmlformats.org/officeDocument/2006/relationships/image" Target="../media/image16.png"/><Relationship Id="rId43" Type="http://schemas.openxmlformats.org/officeDocument/2006/relationships/customXml" Target="../ink/ink21.xml"/><Relationship Id="rId64" Type="http://schemas.openxmlformats.org/officeDocument/2006/relationships/image" Target="../media/image36.png"/><Relationship Id="rId118" Type="http://schemas.openxmlformats.org/officeDocument/2006/relationships/image" Target="../media/image63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79.png"/><Relationship Id="rId171" Type="http://schemas.openxmlformats.org/officeDocument/2006/relationships/customXml" Target="../ink/ink86.xml"/><Relationship Id="rId192" Type="http://schemas.openxmlformats.org/officeDocument/2006/relationships/image" Target="../media/image100.png"/><Relationship Id="rId206" Type="http://schemas.openxmlformats.org/officeDocument/2006/relationships/image" Target="../media/image107.png"/><Relationship Id="rId227" Type="http://schemas.openxmlformats.org/officeDocument/2006/relationships/customXml" Target="../ink/ink114.xml"/><Relationship Id="rId248" Type="http://schemas.openxmlformats.org/officeDocument/2006/relationships/customXml" Target="../ink/ink125.xml"/><Relationship Id="rId12" Type="http://schemas.openxmlformats.org/officeDocument/2006/relationships/image" Target="../media/image11.png"/><Relationship Id="rId33" Type="http://schemas.openxmlformats.org/officeDocument/2006/relationships/customXml" Target="../ink/ink16.xml"/><Relationship Id="rId108" Type="http://schemas.openxmlformats.org/officeDocument/2006/relationships/image" Target="../media/image58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5" Type="http://schemas.openxmlformats.org/officeDocument/2006/relationships/customXml" Target="../ink/ink38.xml"/><Relationship Id="rId96" Type="http://schemas.openxmlformats.org/officeDocument/2006/relationships/image" Target="../media/image52.png"/><Relationship Id="rId140" Type="http://schemas.openxmlformats.org/officeDocument/2006/relationships/image" Target="../media/image74.png"/><Relationship Id="rId161" Type="http://schemas.openxmlformats.org/officeDocument/2006/relationships/customXml" Target="../ink/ink81.xml"/><Relationship Id="rId182" Type="http://schemas.openxmlformats.org/officeDocument/2006/relationships/image" Target="../media/image95.png"/><Relationship Id="rId217" Type="http://schemas.openxmlformats.org/officeDocument/2006/relationships/customXml" Target="../ink/ink109.xml"/><Relationship Id="rId6" Type="http://schemas.openxmlformats.org/officeDocument/2006/relationships/image" Target="../media/image8.png"/><Relationship Id="rId238" Type="http://schemas.openxmlformats.org/officeDocument/2006/relationships/image" Target="../media/image123.png"/><Relationship Id="rId259" Type="http://schemas.openxmlformats.org/officeDocument/2006/relationships/customXml" Target="../ink/ink131.xml"/><Relationship Id="rId23" Type="http://schemas.openxmlformats.org/officeDocument/2006/relationships/customXml" Target="../ink/ink11.xml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5" Type="http://schemas.openxmlformats.org/officeDocument/2006/relationships/customXml" Target="../ink/ink33.xml"/><Relationship Id="rId86" Type="http://schemas.openxmlformats.org/officeDocument/2006/relationships/image" Target="../media/image47.png"/><Relationship Id="rId130" Type="http://schemas.openxmlformats.org/officeDocument/2006/relationships/image" Target="../media/image69.png"/><Relationship Id="rId151" Type="http://schemas.openxmlformats.org/officeDocument/2006/relationships/customXml" Target="../ink/ink76.xml"/><Relationship Id="rId172" Type="http://schemas.openxmlformats.org/officeDocument/2006/relationships/image" Target="../media/image90.png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28" Type="http://schemas.openxmlformats.org/officeDocument/2006/relationships/image" Target="../media/image118.png"/><Relationship Id="rId249" Type="http://schemas.openxmlformats.org/officeDocument/2006/relationships/image" Target="../media/image128.png"/><Relationship Id="rId13" Type="http://schemas.openxmlformats.org/officeDocument/2006/relationships/customXml" Target="../ink/ink6.xml"/><Relationship Id="rId109" Type="http://schemas.openxmlformats.org/officeDocument/2006/relationships/customXml" Target="../ink/ink55.xml"/><Relationship Id="rId260" Type="http://schemas.openxmlformats.org/officeDocument/2006/relationships/image" Target="../media/image133.png"/><Relationship Id="rId34" Type="http://schemas.openxmlformats.org/officeDocument/2006/relationships/image" Target="../media/image22.png"/><Relationship Id="rId55" Type="http://schemas.openxmlformats.org/officeDocument/2006/relationships/image" Target="../media/image32.png"/><Relationship Id="rId76" Type="http://schemas.openxmlformats.org/officeDocument/2006/relationships/image" Target="../media/image42.png"/><Relationship Id="rId97" Type="http://schemas.openxmlformats.org/officeDocument/2006/relationships/customXml" Target="../ink/ink49.xml"/><Relationship Id="rId120" Type="http://schemas.openxmlformats.org/officeDocument/2006/relationships/image" Target="../media/image64.png"/><Relationship Id="rId141" Type="http://schemas.openxmlformats.org/officeDocument/2006/relationships/customXml" Target="../ink/ink71.xml"/><Relationship Id="rId7" Type="http://schemas.openxmlformats.org/officeDocument/2006/relationships/customXml" Target="../ink/ink3.xml"/><Relationship Id="rId162" Type="http://schemas.openxmlformats.org/officeDocument/2006/relationships/image" Target="../media/image85.png"/><Relationship Id="rId183" Type="http://schemas.openxmlformats.org/officeDocument/2006/relationships/customXml" Target="../ink/ink92.xml"/><Relationship Id="rId218" Type="http://schemas.openxmlformats.org/officeDocument/2006/relationships/image" Target="../media/image113.png"/><Relationship Id="rId239" Type="http://schemas.openxmlformats.org/officeDocument/2006/relationships/customXml" Target="../ink/ink120.xml"/><Relationship Id="rId250" Type="http://schemas.openxmlformats.org/officeDocument/2006/relationships/customXml" Target="../ink/ink126.xml"/><Relationship Id="rId24" Type="http://schemas.openxmlformats.org/officeDocument/2006/relationships/image" Target="../media/image17.png"/><Relationship Id="rId45" Type="http://schemas.openxmlformats.org/officeDocument/2006/relationships/image" Target="../media/image27.png"/><Relationship Id="rId66" Type="http://schemas.openxmlformats.org/officeDocument/2006/relationships/image" Target="../media/image37.png"/><Relationship Id="rId87" Type="http://schemas.openxmlformats.org/officeDocument/2006/relationships/customXml" Target="../ink/ink44.xml"/><Relationship Id="rId110" Type="http://schemas.openxmlformats.org/officeDocument/2006/relationships/image" Target="../media/image59.png"/><Relationship Id="rId131" Type="http://schemas.openxmlformats.org/officeDocument/2006/relationships/customXml" Target="../ink/ink66.xml"/><Relationship Id="rId152" Type="http://schemas.openxmlformats.org/officeDocument/2006/relationships/image" Target="../media/image80.png"/><Relationship Id="rId173" Type="http://schemas.openxmlformats.org/officeDocument/2006/relationships/customXml" Target="../ink/ink87.xml"/><Relationship Id="rId194" Type="http://schemas.openxmlformats.org/officeDocument/2006/relationships/image" Target="../media/image101.png"/><Relationship Id="rId208" Type="http://schemas.openxmlformats.org/officeDocument/2006/relationships/image" Target="../media/image108.png"/><Relationship Id="rId229" Type="http://schemas.openxmlformats.org/officeDocument/2006/relationships/customXml" Target="../ink/ink115.xml"/><Relationship Id="rId240" Type="http://schemas.openxmlformats.org/officeDocument/2006/relationships/image" Target="../media/image124.png"/><Relationship Id="rId261" Type="http://schemas.openxmlformats.org/officeDocument/2006/relationships/customXml" Target="../ink/ink132.xml"/><Relationship Id="rId14" Type="http://schemas.openxmlformats.org/officeDocument/2006/relationships/image" Target="../media/image12.png"/><Relationship Id="rId35" Type="http://schemas.openxmlformats.org/officeDocument/2006/relationships/customXml" Target="../ink/ink17.xml"/><Relationship Id="rId56" Type="http://schemas.openxmlformats.org/officeDocument/2006/relationships/customXml" Target="../ink/ink28.xml"/><Relationship Id="rId77" Type="http://schemas.openxmlformats.org/officeDocument/2006/relationships/customXml" Target="../ink/ink39.xml"/><Relationship Id="rId100" Type="http://schemas.openxmlformats.org/officeDocument/2006/relationships/image" Target="../media/image54.png"/><Relationship Id="rId8" Type="http://schemas.openxmlformats.org/officeDocument/2006/relationships/image" Target="../media/image9.png"/><Relationship Id="rId98" Type="http://schemas.openxmlformats.org/officeDocument/2006/relationships/image" Target="../media/image53.png"/><Relationship Id="rId121" Type="http://schemas.openxmlformats.org/officeDocument/2006/relationships/customXml" Target="../ink/ink61.xml"/><Relationship Id="rId142" Type="http://schemas.openxmlformats.org/officeDocument/2006/relationships/image" Target="../media/image75.png"/><Relationship Id="rId163" Type="http://schemas.openxmlformats.org/officeDocument/2006/relationships/customXml" Target="../ink/ink82.xml"/><Relationship Id="rId184" Type="http://schemas.openxmlformats.org/officeDocument/2006/relationships/image" Target="../media/image96.png"/><Relationship Id="rId219" Type="http://schemas.openxmlformats.org/officeDocument/2006/relationships/customXml" Target="../ink/ink110.xml"/><Relationship Id="rId230" Type="http://schemas.openxmlformats.org/officeDocument/2006/relationships/image" Target="../media/image119.png"/><Relationship Id="rId251" Type="http://schemas.openxmlformats.org/officeDocument/2006/relationships/customXml" Target="../ink/ink127.xml"/><Relationship Id="rId25" Type="http://schemas.openxmlformats.org/officeDocument/2006/relationships/customXml" Target="../ink/ink12.xml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88" Type="http://schemas.openxmlformats.org/officeDocument/2006/relationships/image" Target="../media/image48.png"/><Relationship Id="rId111" Type="http://schemas.openxmlformats.org/officeDocument/2006/relationships/customXml" Target="../ink/ink56.xml"/><Relationship Id="rId132" Type="http://schemas.openxmlformats.org/officeDocument/2006/relationships/image" Target="../media/image70.png"/><Relationship Id="rId153" Type="http://schemas.openxmlformats.org/officeDocument/2006/relationships/customXml" Target="../ink/ink77.xml"/><Relationship Id="rId174" Type="http://schemas.openxmlformats.org/officeDocument/2006/relationships/image" Target="../media/image91.png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220" Type="http://schemas.openxmlformats.org/officeDocument/2006/relationships/image" Target="../media/image114.png"/><Relationship Id="rId241" Type="http://schemas.openxmlformats.org/officeDocument/2006/relationships/customXml" Target="../ink/ink121.xml"/><Relationship Id="rId15" Type="http://schemas.openxmlformats.org/officeDocument/2006/relationships/customXml" Target="../ink/ink7.xml"/><Relationship Id="rId36" Type="http://schemas.openxmlformats.org/officeDocument/2006/relationships/image" Target="../media/image23.png"/><Relationship Id="rId57" Type="http://schemas.openxmlformats.org/officeDocument/2006/relationships/image" Target="../media/image33.png"/><Relationship Id="rId262" Type="http://schemas.openxmlformats.org/officeDocument/2006/relationships/image" Target="../media/image134.png"/><Relationship Id="rId78" Type="http://schemas.openxmlformats.org/officeDocument/2006/relationships/image" Target="../media/image43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5.png"/><Relationship Id="rId143" Type="http://schemas.openxmlformats.org/officeDocument/2006/relationships/customXml" Target="../ink/ink72.xml"/><Relationship Id="rId164" Type="http://schemas.openxmlformats.org/officeDocument/2006/relationships/image" Target="../media/image86.png"/><Relationship Id="rId185" Type="http://schemas.openxmlformats.org/officeDocument/2006/relationships/customXml" Target="../ink/ink93.xml"/><Relationship Id="rId9" Type="http://schemas.openxmlformats.org/officeDocument/2006/relationships/customXml" Target="../ink/ink4.xml"/><Relationship Id="rId210" Type="http://schemas.openxmlformats.org/officeDocument/2006/relationships/image" Target="../media/image109.png"/><Relationship Id="rId26" Type="http://schemas.openxmlformats.org/officeDocument/2006/relationships/image" Target="../media/image18.png"/><Relationship Id="rId231" Type="http://schemas.openxmlformats.org/officeDocument/2006/relationships/customXml" Target="../ink/ink116.xml"/><Relationship Id="rId252" Type="http://schemas.openxmlformats.org/officeDocument/2006/relationships/image" Target="../media/image129.png"/><Relationship Id="rId47" Type="http://schemas.openxmlformats.org/officeDocument/2006/relationships/image" Target="../media/image28.png"/><Relationship Id="rId68" Type="http://schemas.openxmlformats.org/officeDocument/2006/relationships/image" Target="../media/image38.png"/><Relationship Id="rId89" Type="http://schemas.openxmlformats.org/officeDocument/2006/relationships/customXml" Target="../ink/ink45.xml"/><Relationship Id="rId112" Type="http://schemas.openxmlformats.org/officeDocument/2006/relationships/image" Target="../media/image60.png"/><Relationship Id="rId133" Type="http://schemas.openxmlformats.org/officeDocument/2006/relationships/customXml" Target="../ink/ink67.xml"/><Relationship Id="rId154" Type="http://schemas.openxmlformats.org/officeDocument/2006/relationships/image" Target="../media/image81.png"/><Relationship Id="rId175" Type="http://schemas.openxmlformats.org/officeDocument/2006/relationships/customXml" Target="../ink/ink88.xml"/><Relationship Id="rId196" Type="http://schemas.openxmlformats.org/officeDocument/2006/relationships/image" Target="../media/image102.png"/><Relationship Id="rId200" Type="http://schemas.openxmlformats.org/officeDocument/2006/relationships/image" Target="../media/image104.png"/><Relationship Id="rId16" Type="http://schemas.openxmlformats.org/officeDocument/2006/relationships/image" Target="../media/image13.png"/><Relationship Id="rId221" Type="http://schemas.openxmlformats.org/officeDocument/2006/relationships/customXml" Target="../ink/ink111.xml"/><Relationship Id="rId242" Type="http://schemas.openxmlformats.org/officeDocument/2006/relationships/image" Target="../media/image125.png"/><Relationship Id="rId37" Type="http://schemas.openxmlformats.org/officeDocument/2006/relationships/customXml" Target="../ink/ink18.xml"/><Relationship Id="rId58" Type="http://schemas.openxmlformats.org/officeDocument/2006/relationships/customXml" Target="../ink/ink29.xml"/><Relationship Id="rId79" Type="http://schemas.openxmlformats.org/officeDocument/2006/relationships/customXml" Target="../ink/ink40.xml"/><Relationship Id="rId102" Type="http://schemas.openxmlformats.org/officeDocument/2006/relationships/image" Target="../media/image55.png"/><Relationship Id="rId123" Type="http://schemas.openxmlformats.org/officeDocument/2006/relationships/customXml" Target="../ink/ink62.xml"/><Relationship Id="rId144" Type="http://schemas.openxmlformats.org/officeDocument/2006/relationships/image" Target="../media/image76.png"/><Relationship Id="rId90" Type="http://schemas.openxmlformats.org/officeDocument/2006/relationships/image" Target="../media/image49.png"/><Relationship Id="rId165" Type="http://schemas.openxmlformats.org/officeDocument/2006/relationships/customXml" Target="../ink/ink83.xml"/><Relationship Id="rId186" Type="http://schemas.openxmlformats.org/officeDocument/2006/relationships/image" Target="../media/image97.png"/><Relationship Id="rId211" Type="http://schemas.openxmlformats.org/officeDocument/2006/relationships/customXml" Target="../ink/ink106.xml"/><Relationship Id="rId232" Type="http://schemas.openxmlformats.org/officeDocument/2006/relationships/image" Target="../media/image120.png"/><Relationship Id="rId253" Type="http://schemas.openxmlformats.org/officeDocument/2006/relationships/customXml" Target="../ink/ink128.xml"/><Relationship Id="rId27" Type="http://schemas.openxmlformats.org/officeDocument/2006/relationships/customXml" Target="../ink/ink13.xml"/><Relationship Id="rId48" Type="http://schemas.openxmlformats.org/officeDocument/2006/relationships/customXml" Target="../ink/ink24.xml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71.png"/><Relationship Id="rId80" Type="http://schemas.openxmlformats.org/officeDocument/2006/relationships/image" Target="../media/image44.png"/><Relationship Id="rId155" Type="http://schemas.openxmlformats.org/officeDocument/2006/relationships/customXml" Target="../ink/ink78.xml"/><Relationship Id="rId176" Type="http://schemas.openxmlformats.org/officeDocument/2006/relationships/image" Target="../media/image92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image" Target="../media/image115.png"/><Relationship Id="rId243" Type="http://schemas.openxmlformats.org/officeDocument/2006/relationships/customXml" Target="../ink/ink122.xml"/><Relationship Id="rId17" Type="http://schemas.openxmlformats.org/officeDocument/2006/relationships/customXml" Target="../ink/ink8.xml"/><Relationship Id="rId38" Type="http://schemas.openxmlformats.org/officeDocument/2006/relationships/image" Target="../media/image24.png"/><Relationship Id="rId59" Type="http://schemas.openxmlformats.org/officeDocument/2006/relationships/image" Target="../media/image34.png"/><Relationship Id="rId103" Type="http://schemas.openxmlformats.org/officeDocument/2006/relationships/customXml" Target="../ink/ink52.xml"/><Relationship Id="rId124" Type="http://schemas.openxmlformats.org/officeDocument/2006/relationships/image" Target="../media/image66.png"/><Relationship Id="rId70" Type="http://schemas.openxmlformats.org/officeDocument/2006/relationships/image" Target="../media/image39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87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110.png"/><Relationship Id="rId233" Type="http://schemas.openxmlformats.org/officeDocument/2006/relationships/customXml" Target="../ink/ink117.xml"/><Relationship Id="rId254" Type="http://schemas.openxmlformats.org/officeDocument/2006/relationships/image" Target="../media/image130.png"/><Relationship Id="rId28" Type="http://schemas.openxmlformats.org/officeDocument/2006/relationships/image" Target="../media/image19.png"/><Relationship Id="rId49" Type="http://schemas.openxmlformats.org/officeDocument/2006/relationships/image" Target="../media/image29.png"/><Relationship Id="rId114" Type="http://schemas.openxmlformats.org/officeDocument/2006/relationships/image" Target="../media/image61.png"/><Relationship Id="rId60" Type="http://schemas.openxmlformats.org/officeDocument/2006/relationships/customXml" Target="../ink/ink30.xml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56" Type="http://schemas.openxmlformats.org/officeDocument/2006/relationships/image" Target="../media/image82.png"/><Relationship Id="rId177" Type="http://schemas.openxmlformats.org/officeDocument/2006/relationships/customXml" Target="../ink/ink89.xml"/><Relationship Id="rId198" Type="http://schemas.openxmlformats.org/officeDocument/2006/relationships/image" Target="../media/image103.png"/><Relationship Id="rId202" Type="http://schemas.openxmlformats.org/officeDocument/2006/relationships/image" Target="../media/image105.png"/><Relationship Id="rId223" Type="http://schemas.openxmlformats.org/officeDocument/2006/relationships/customXml" Target="../ink/ink112.xml"/><Relationship Id="rId244" Type="http://schemas.openxmlformats.org/officeDocument/2006/relationships/customXml" Target="../ink/ink123.xml"/><Relationship Id="rId18" Type="http://schemas.openxmlformats.org/officeDocument/2006/relationships/image" Target="../media/image14.png"/><Relationship Id="rId39" Type="http://schemas.openxmlformats.org/officeDocument/2006/relationships/customXml" Target="../ink/ink19.xml"/><Relationship Id="rId50" Type="http://schemas.openxmlformats.org/officeDocument/2006/relationships/customXml" Target="../ink/ink25.xml"/><Relationship Id="rId104" Type="http://schemas.openxmlformats.org/officeDocument/2006/relationships/image" Target="../media/image56.png"/><Relationship Id="rId125" Type="http://schemas.openxmlformats.org/officeDocument/2006/relationships/customXml" Target="../ink/ink63.xml"/><Relationship Id="rId146" Type="http://schemas.openxmlformats.org/officeDocument/2006/relationships/image" Target="../media/image77.png"/><Relationship Id="rId167" Type="http://schemas.openxmlformats.org/officeDocument/2006/relationships/customXml" Target="../ink/ink84.xml"/><Relationship Id="rId188" Type="http://schemas.openxmlformats.org/officeDocument/2006/relationships/image" Target="../media/image98.png"/><Relationship Id="rId71" Type="http://schemas.openxmlformats.org/officeDocument/2006/relationships/customXml" Target="../ink/ink36.xml"/><Relationship Id="rId92" Type="http://schemas.openxmlformats.org/officeDocument/2006/relationships/image" Target="../media/image50.png"/><Relationship Id="rId213" Type="http://schemas.openxmlformats.org/officeDocument/2006/relationships/customXml" Target="../ink/ink107.xml"/><Relationship Id="rId234" Type="http://schemas.openxmlformats.org/officeDocument/2006/relationships/image" Target="../media/image121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14.xml"/><Relationship Id="rId255" Type="http://schemas.openxmlformats.org/officeDocument/2006/relationships/customXml" Target="../ink/ink129.xml"/><Relationship Id="rId40" Type="http://schemas.openxmlformats.org/officeDocument/2006/relationships/image" Target="../media/image25.png"/><Relationship Id="rId115" Type="http://schemas.openxmlformats.org/officeDocument/2006/relationships/customXml" Target="../ink/ink58.xml"/><Relationship Id="rId136" Type="http://schemas.openxmlformats.org/officeDocument/2006/relationships/image" Target="../media/image72.png"/><Relationship Id="rId157" Type="http://schemas.openxmlformats.org/officeDocument/2006/relationships/customXml" Target="../ink/ink79.xml"/><Relationship Id="rId178" Type="http://schemas.openxmlformats.org/officeDocument/2006/relationships/image" Target="../media/image93.png"/><Relationship Id="rId61" Type="http://schemas.openxmlformats.org/officeDocument/2006/relationships/customXml" Target="../ink/ink31.xml"/><Relationship Id="rId82" Type="http://schemas.openxmlformats.org/officeDocument/2006/relationships/image" Target="../media/image45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customXml" Target="../ink/ink9.xml"/><Relationship Id="rId224" Type="http://schemas.openxmlformats.org/officeDocument/2006/relationships/image" Target="../media/image116.png"/><Relationship Id="rId245" Type="http://schemas.openxmlformats.org/officeDocument/2006/relationships/image" Target="../media/image126.png"/><Relationship Id="rId30" Type="http://schemas.openxmlformats.org/officeDocument/2006/relationships/image" Target="../media/image20.png"/><Relationship Id="rId105" Type="http://schemas.openxmlformats.org/officeDocument/2006/relationships/customXml" Target="../ink/ink53.xml"/><Relationship Id="rId126" Type="http://schemas.openxmlformats.org/officeDocument/2006/relationships/image" Target="../media/image67.png"/><Relationship Id="rId147" Type="http://schemas.openxmlformats.org/officeDocument/2006/relationships/customXml" Target="../ink/ink74.xml"/><Relationship Id="rId168" Type="http://schemas.openxmlformats.org/officeDocument/2006/relationships/image" Target="../media/image88.png"/><Relationship Id="rId51" Type="http://schemas.openxmlformats.org/officeDocument/2006/relationships/image" Target="../media/image30.png"/><Relationship Id="rId72" Type="http://schemas.openxmlformats.org/officeDocument/2006/relationships/image" Target="../media/image40.png"/><Relationship Id="rId93" Type="http://schemas.openxmlformats.org/officeDocument/2006/relationships/customXml" Target="../ink/ink47.xml"/><Relationship Id="rId189" Type="http://schemas.openxmlformats.org/officeDocument/2006/relationships/customXml" Target="../ink/ink95.xml"/><Relationship Id="rId3" Type="http://schemas.openxmlformats.org/officeDocument/2006/relationships/customXml" Target="../ink/ink1.xml"/><Relationship Id="rId214" Type="http://schemas.openxmlformats.org/officeDocument/2006/relationships/image" Target="../media/image111.png"/><Relationship Id="rId235" Type="http://schemas.openxmlformats.org/officeDocument/2006/relationships/customXml" Target="../ink/ink118.xml"/><Relationship Id="rId256" Type="http://schemas.openxmlformats.org/officeDocument/2006/relationships/image" Target="../media/image131.png"/><Relationship Id="rId116" Type="http://schemas.openxmlformats.org/officeDocument/2006/relationships/image" Target="../media/image62.png"/><Relationship Id="rId137" Type="http://schemas.openxmlformats.org/officeDocument/2006/relationships/customXml" Target="../ink/ink69.xml"/><Relationship Id="rId158" Type="http://schemas.openxmlformats.org/officeDocument/2006/relationships/image" Target="../media/image83.png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62" Type="http://schemas.openxmlformats.org/officeDocument/2006/relationships/image" Target="../media/image35.png"/><Relationship Id="rId83" Type="http://schemas.openxmlformats.org/officeDocument/2006/relationships/customXml" Target="../ink/ink42.xml"/><Relationship Id="rId179" Type="http://schemas.openxmlformats.org/officeDocument/2006/relationships/customXml" Target="../ink/ink90.xml"/><Relationship Id="rId190" Type="http://schemas.openxmlformats.org/officeDocument/2006/relationships/image" Target="../media/image99.png"/><Relationship Id="rId204" Type="http://schemas.openxmlformats.org/officeDocument/2006/relationships/image" Target="../media/image106.png"/><Relationship Id="rId225" Type="http://schemas.openxmlformats.org/officeDocument/2006/relationships/customXml" Target="../ink/ink113.xml"/><Relationship Id="rId246" Type="http://schemas.openxmlformats.org/officeDocument/2006/relationships/customXml" Target="../ink/ink124.xml"/><Relationship Id="rId106" Type="http://schemas.openxmlformats.org/officeDocument/2006/relationships/image" Target="../media/image57.png"/><Relationship Id="rId127" Type="http://schemas.openxmlformats.org/officeDocument/2006/relationships/customXml" Target="../ink/ink64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52" Type="http://schemas.openxmlformats.org/officeDocument/2006/relationships/customXml" Target="../ink/ink26.xml"/><Relationship Id="rId73" Type="http://schemas.openxmlformats.org/officeDocument/2006/relationships/customXml" Target="../ink/ink37.xml"/><Relationship Id="rId94" Type="http://schemas.openxmlformats.org/officeDocument/2006/relationships/image" Target="../media/image51.png"/><Relationship Id="rId148" Type="http://schemas.openxmlformats.org/officeDocument/2006/relationships/image" Target="../media/image78.png"/><Relationship Id="rId169" Type="http://schemas.openxmlformats.org/officeDocument/2006/relationships/customXml" Target="../ink/ink85.xml"/><Relationship Id="rId4" Type="http://schemas.openxmlformats.org/officeDocument/2006/relationships/image" Target="../media/image7.png"/><Relationship Id="rId180" Type="http://schemas.openxmlformats.org/officeDocument/2006/relationships/image" Target="../media/image94.png"/><Relationship Id="rId215" Type="http://schemas.openxmlformats.org/officeDocument/2006/relationships/customXml" Target="../ink/ink108.xml"/><Relationship Id="rId236" Type="http://schemas.openxmlformats.org/officeDocument/2006/relationships/image" Target="../media/image122.png"/><Relationship Id="rId257" Type="http://schemas.openxmlformats.org/officeDocument/2006/relationships/customXml" Target="../ink/ink130.xml"/><Relationship Id="rId42" Type="http://schemas.openxmlformats.org/officeDocument/2006/relationships/image" Target="../media/image26.png"/><Relationship Id="rId84" Type="http://schemas.openxmlformats.org/officeDocument/2006/relationships/image" Target="../media/image46.png"/><Relationship Id="rId138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80.png"/><Relationship Id="rId5" Type="http://schemas.openxmlformats.org/officeDocument/2006/relationships/customXml" Target="../ink/ink134.xml"/><Relationship Id="rId4" Type="http://schemas.openxmlformats.org/officeDocument/2006/relationships/image" Target="../media/image1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8" name="Google Shape;348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>
            <a:spLocks noGrp="1"/>
          </p:cNvSpPr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B32314-9DAF-4F4C-90B4-52FCE7255E92}"/>
                  </a:ext>
                </a:extLst>
              </p14:cNvPr>
              <p14:cNvContentPartPr/>
              <p14:nvPr/>
            </p14:nvContentPartPr>
            <p14:xfrm>
              <a:off x="2722223" y="2219663"/>
              <a:ext cx="4886640" cy="9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B32314-9DAF-4F4C-90B4-52FCE7255E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8583" y="2111663"/>
                <a:ext cx="499428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B407C39-EA61-4890-9790-0C3D7BACC000}"/>
              </a:ext>
            </a:extLst>
          </p:cNvPr>
          <p:cNvGrpSpPr/>
          <p:nvPr/>
        </p:nvGrpSpPr>
        <p:grpSpPr>
          <a:xfrm>
            <a:off x="3595583" y="1933823"/>
            <a:ext cx="1954080" cy="233640"/>
            <a:chOff x="3595583" y="1933823"/>
            <a:chExt cx="195408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2390E52-C7ED-4D8B-8AAB-F0B67ED05271}"/>
                    </a:ext>
                  </a:extLst>
                </p14:cNvPr>
                <p14:cNvContentPartPr/>
                <p14:nvPr/>
              </p14:nvContentPartPr>
              <p14:xfrm>
                <a:off x="3595583" y="1982063"/>
                <a:ext cx="352080" cy="176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2390E52-C7ED-4D8B-8AAB-F0B67ED052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86583" y="1973063"/>
                  <a:ext cx="369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F748FFF-9DEA-435A-BF66-37080D05C31B}"/>
                    </a:ext>
                  </a:extLst>
                </p14:cNvPr>
                <p14:cNvContentPartPr/>
                <p14:nvPr/>
              </p14:nvContentPartPr>
              <p14:xfrm>
                <a:off x="3787823" y="2041823"/>
                <a:ext cx="14040" cy="19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F748FFF-9DEA-435A-BF66-37080D05C3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8823" y="2032823"/>
                  <a:ext cx="31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4B4962-1B94-4F90-8FA3-89C6D8D0C7B1}"/>
                    </a:ext>
                  </a:extLst>
                </p14:cNvPr>
                <p14:cNvContentPartPr/>
                <p14:nvPr/>
              </p14:nvContentPartPr>
              <p14:xfrm>
                <a:off x="3945863" y="2082863"/>
                <a:ext cx="45000" cy="55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4B4962-1B94-4F90-8FA3-89C6D8D0C7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37223" y="2074223"/>
                  <a:ext cx="62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C2D92D-A933-4AE3-9410-0C2867E7B0A9}"/>
                    </a:ext>
                  </a:extLst>
                </p14:cNvPr>
                <p14:cNvContentPartPr/>
                <p14:nvPr/>
              </p14:nvContentPartPr>
              <p14:xfrm>
                <a:off x="4076543" y="2068823"/>
                <a:ext cx="50040" cy="7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C2D92D-A933-4AE3-9410-0C2867E7B0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67543" y="2060183"/>
                  <a:ext cx="67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57DDCC-0DA0-454C-9B4E-2CFD242439FA}"/>
                    </a:ext>
                  </a:extLst>
                </p14:cNvPr>
                <p14:cNvContentPartPr/>
                <p14:nvPr/>
              </p14:nvContentPartPr>
              <p14:xfrm>
                <a:off x="4049183" y="2076023"/>
                <a:ext cx="9540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57DDCC-0DA0-454C-9B4E-2CFD242439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40543" y="2067383"/>
                  <a:ext cx="11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35D5B1-EECF-4C39-8021-8ABCD41D55E6}"/>
                    </a:ext>
                  </a:extLst>
                </p14:cNvPr>
                <p14:cNvContentPartPr/>
                <p14:nvPr/>
              </p14:nvContentPartPr>
              <p14:xfrm>
                <a:off x="4117943" y="2063783"/>
                <a:ext cx="271440" cy="101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35D5B1-EECF-4C39-8021-8ABCD41D55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08943" y="2054783"/>
                  <a:ext cx="289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A9C6BC-DFEF-462E-A3EC-189D58D7D5B5}"/>
                    </a:ext>
                  </a:extLst>
                </p14:cNvPr>
                <p14:cNvContentPartPr/>
                <p14:nvPr/>
              </p14:nvContentPartPr>
              <p14:xfrm>
                <a:off x="4315223" y="2041823"/>
                <a:ext cx="76320" cy="4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A9C6BC-DFEF-462E-A3EC-189D58D7D5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06583" y="2032823"/>
                  <a:ext cx="93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DAB2BA-17D6-43DE-B7EF-655BA7FAAFDF}"/>
                    </a:ext>
                  </a:extLst>
                </p14:cNvPr>
                <p14:cNvContentPartPr/>
                <p14:nvPr/>
              </p14:nvContentPartPr>
              <p14:xfrm>
                <a:off x="4282823" y="1933823"/>
                <a:ext cx="132120" cy="50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DAB2BA-17D6-43DE-B7EF-655BA7FAAFD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73823" y="1924823"/>
                  <a:ext cx="149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E98DB98-5F77-4B1A-86D2-BC3A032F37F0}"/>
                    </a:ext>
                  </a:extLst>
                </p14:cNvPr>
                <p14:cNvContentPartPr/>
                <p14:nvPr/>
              </p14:nvContentPartPr>
              <p14:xfrm>
                <a:off x="4597823" y="1994663"/>
                <a:ext cx="298440" cy="172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E98DB98-5F77-4B1A-86D2-BC3A032F37F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88823" y="1986023"/>
                  <a:ext cx="316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93F774-6342-40DA-B736-8F9681DF1C88}"/>
                    </a:ext>
                  </a:extLst>
                </p14:cNvPr>
                <p14:cNvContentPartPr/>
                <p14:nvPr/>
              </p14:nvContentPartPr>
              <p14:xfrm>
                <a:off x="4814903" y="2027783"/>
                <a:ext cx="59400" cy="3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93F774-6342-40DA-B736-8F9681DF1C8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05903" y="2018783"/>
                  <a:ext cx="77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CF9792-6D4C-47D1-9D04-E76C13847FEF}"/>
                    </a:ext>
                  </a:extLst>
                </p14:cNvPr>
                <p14:cNvContentPartPr/>
                <p14:nvPr/>
              </p14:nvContentPartPr>
              <p14:xfrm>
                <a:off x="4764143" y="1948583"/>
                <a:ext cx="110880" cy="31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CF9792-6D4C-47D1-9D04-E76C13847FE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55503" y="1939943"/>
                  <a:ext cx="128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DDA45A-1315-4FDC-90FE-8BFD2E1FE1D4}"/>
                    </a:ext>
                  </a:extLst>
                </p14:cNvPr>
                <p14:cNvContentPartPr/>
                <p14:nvPr/>
              </p14:nvContentPartPr>
              <p14:xfrm>
                <a:off x="5004983" y="1942823"/>
                <a:ext cx="544680" cy="222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DDA45A-1315-4FDC-90FE-8BFD2E1FE1D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95983" y="1933823"/>
                  <a:ext cx="562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F07A73-4AFA-48DC-9D6B-B41748EAC3F3}"/>
                    </a:ext>
                  </a:extLst>
                </p14:cNvPr>
                <p14:cNvContentPartPr/>
                <p14:nvPr/>
              </p14:nvContentPartPr>
              <p14:xfrm>
                <a:off x="5265983" y="2006903"/>
                <a:ext cx="76320" cy="72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F07A73-4AFA-48DC-9D6B-B41748EAC3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57343" y="1998263"/>
                  <a:ext cx="93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CE2921-1AA7-4353-AD57-AB78A00537E9}"/>
                    </a:ext>
                  </a:extLst>
                </p14:cNvPr>
                <p14:cNvContentPartPr/>
                <p14:nvPr/>
              </p14:nvContentPartPr>
              <p14:xfrm>
                <a:off x="5300543" y="2158463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CE2921-1AA7-4353-AD57-AB78A00537E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91543" y="21498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25D532-7142-48C9-8FE8-14BA339992A4}"/>
                    </a:ext>
                  </a:extLst>
                </p14:cNvPr>
                <p14:cNvContentPartPr/>
                <p14:nvPr/>
              </p14:nvContentPartPr>
              <p14:xfrm>
                <a:off x="5176703" y="1988183"/>
                <a:ext cx="1440" cy="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25D532-7142-48C9-8FE8-14BA339992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67703" y="1979183"/>
                  <a:ext cx="19080" cy="23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397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marR="1397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marR="1397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59" name="Google Shape;459;p7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8D11E2-59CE-46A7-BFD8-C7FB6C62E4FC}"/>
                  </a:ext>
                </a:extLst>
              </p14:cNvPr>
              <p14:cNvContentPartPr/>
              <p14:nvPr/>
            </p14:nvContentPartPr>
            <p14:xfrm>
              <a:off x="831503" y="1456611"/>
              <a:ext cx="7434000" cy="7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8D11E2-59CE-46A7-BFD8-C7FB6C62E4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863" y="1348611"/>
                <a:ext cx="75416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03CECA-65A0-4C3E-BEFA-331858ABC8A0}"/>
                  </a:ext>
                </a:extLst>
              </p14:cNvPr>
              <p14:cNvContentPartPr/>
              <p14:nvPr/>
            </p14:nvContentPartPr>
            <p14:xfrm>
              <a:off x="2254583" y="1952331"/>
              <a:ext cx="82440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03CECA-65A0-4C3E-BEFA-331858ABC8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0943" y="1844691"/>
                <a:ext cx="932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4D2E12-C026-4FD0-905E-B2A8E24D8EE2}"/>
                  </a:ext>
                </a:extLst>
              </p14:cNvPr>
              <p14:cNvContentPartPr/>
              <p14:nvPr/>
            </p14:nvContentPartPr>
            <p14:xfrm>
              <a:off x="3499103" y="1951971"/>
              <a:ext cx="1119240" cy="2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4D2E12-C026-4FD0-905E-B2A8E24D8E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5103" y="1843971"/>
                <a:ext cx="12268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F8E849-D236-42D6-A141-BC090A3F446A}"/>
                  </a:ext>
                </a:extLst>
              </p14:cNvPr>
              <p14:cNvContentPartPr/>
              <p14:nvPr/>
            </p14:nvContentPartPr>
            <p14:xfrm>
              <a:off x="4942703" y="1903011"/>
              <a:ext cx="2761200" cy="6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F8E849-D236-42D6-A141-BC090A3F44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89063" y="1795371"/>
                <a:ext cx="2868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93E8BC-2A81-4804-8538-EAB3E3E315DE}"/>
                  </a:ext>
                </a:extLst>
              </p14:cNvPr>
              <p14:cNvContentPartPr/>
              <p14:nvPr/>
            </p14:nvContentPartPr>
            <p14:xfrm>
              <a:off x="4736423" y="1931451"/>
              <a:ext cx="1446480" cy="21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93E8BC-2A81-4804-8538-EAB3E3E315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82783" y="1823451"/>
                <a:ext cx="15541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265C73-841B-4BF9-9208-F9E686546130}"/>
                  </a:ext>
                </a:extLst>
              </p14:cNvPr>
              <p14:cNvContentPartPr/>
              <p14:nvPr/>
            </p14:nvContentPartPr>
            <p14:xfrm>
              <a:off x="900263" y="2763043"/>
              <a:ext cx="7035840" cy="56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265C73-841B-4BF9-9208-F9E6865461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6263" y="2655403"/>
                <a:ext cx="7143480" cy="27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9" name="Google Shape;289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BE8895-F439-4EB3-8E4B-2A95FD229DFE}"/>
                  </a:ext>
                </a:extLst>
              </p14:cNvPr>
              <p14:cNvContentPartPr/>
              <p14:nvPr/>
            </p14:nvContentPartPr>
            <p14:xfrm>
              <a:off x="1347023" y="1889797"/>
              <a:ext cx="3151440" cy="3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BE8895-F439-4EB3-8E4B-2A95FD229D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3383" y="1781797"/>
                <a:ext cx="32590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34E363-A792-407E-9AF3-DBD794FD7E6F}"/>
                  </a:ext>
                </a:extLst>
              </p14:cNvPr>
              <p14:cNvContentPartPr/>
              <p14:nvPr/>
            </p14:nvContentPartPr>
            <p14:xfrm>
              <a:off x="2055143" y="1525837"/>
              <a:ext cx="1374840" cy="1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34E363-A792-407E-9AF3-DBD794FD7E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1503" y="1417837"/>
                <a:ext cx="14824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3BEF7E-1B65-4807-84B7-C151EB44C7A4}"/>
                  </a:ext>
                </a:extLst>
              </p14:cNvPr>
              <p14:cNvContentPartPr/>
              <p14:nvPr/>
            </p14:nvContentPartPr>
            <p14:xfrm>
              <a:off x="1917983" y="1497757"/>
              <a:ext cx="1411920" cy="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3BEF7E-1B65-4807-84B7-C151EB44C7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3983" y="1390117"/>
                <a:ext cx="1519560" cy="22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18F00F-73B7-4AE6-A963-B5F2F233F5D9}"/>
                  </a:ext>
                </a:extLst>
              </p14:cNvPr>
              <p14:cNvContentPartPr/>
              <p14:nvPr/>
            </p14:nvContentPartPr>
            <p14:xfrm>
              <a:off x="4420343" y="2605363"/>
              <a:ext cx="3952440" cy="3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18F00F-73B7-4AE6-A963-B5F2F233F5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6703" y="2497363"/>
                <a:ext cx="40600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4A2CE2-05DF-4422-8206-056244B1E0C0}"/>
                  </a:ext>
                </a:extLst>
              </p14:cNvPr>
              <p14:cNvContentPartPr/>
              <p14:nvPr/>
            </p14:nvContentPartPr>
            <p14:xfrm>
              <a:off x="934463" y="3073003"/>
              <a:ext cx="3323160" cy="3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4A2CE2-05DF-4422-8206-056244B1E0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0823" y="2965003"/>
                <a:ext cx="3430800" cy="25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00D2039-19A8-47D4-B637-27379188CAAD}"/>
              </a:ext>
            </a:extLst>
          </p:cNvPr>
          <p:cNvGrpSpPr/>
          <p:nvPr/>
        </p:nvGrpSpPr>
        <p:grpSpPr>
          <a:xfrm>
            <a:off x="5362463" y="2829283"/>
            <a:ext cx="225000" cy="155880"/>
            <a:chOff x="5362463" y="2829283"/>
            <a:chExt cx="225000" cy="155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845D6AD-4EF6-4948-A366-CA79B895E2EB}"/>
                    </a:ext>
                  </a:extLst>
                </p14:cNvPr>
                <p14:cNvContentPartPr/>
                <p14:nvPr/>
              </p14:nvContentPartPr>
              <p14:xfrm>
                <a:off x="5362463" y="2829283"/>
                <a:ext cx="160200" cy="111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845D6AD-4EF6-4948-A366-CA79B895E2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44823" y="2721283"/>
                  <a:ext cx="1958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926D58-537F-4B19-AB9E-1CD123ED94B9}"/>
                    </a:ext>
                  </a:extLst>
                </p14:cNvPr>
                <p14:cNvContentPartPr/>
                <p14:nvPr/>
              </p14:nvContentPartPr>
              <p14:xfrm>
                <a:off x="5467223" y="2866723"/>
                <a:ext cx="120240" cy="118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926D58-537F-4B19-AB9E-1CD123ED94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49583" y="2758723"/>
                  <a:ext cx="15588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D1BBB4-685E-47B3-BAAF-F412A3BA9029}"/>
              </a:ext>
            </a:extLst>
          </p:cNvPr>
          <p:cNvGrpSpPr/>
          <p:nvPr/>
        </p:nvGrpSpPr>
        <p:grpSpPr>
          <a:xfrm>
            <a:off x="5681063" y="2797603"/>
            <a:ext cx="3029760" cy="716400"/>
            <a:chOff x="5681063" y="2797603"/>
            <a:chExt cx="3029760" cy="71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B559CB-47D2-4BE8-B2AA-122955828AA3}"/>
                    </a:ext>
                  </a:extLst>
                </p14:cNvPr>
                <p14:cNvContentPartPr/>
                <p14:nvPr/>
              </p14:nvContentPartPr>
              <p14:xfrm>
                <a:off x="5681063" y="2932243"/>
                <a:ext cx="170640" cy="79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B559CB-47D2-4BE8-B2AA-122955828AA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063" y="2923603"/>
                  <a:ext cx="188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270FDA-BF33-4DC5-A76B-503D097023AC}"/>
                    </a:ext>
                  </a:extLst>
                </p14:cNvPr>
                <p14:cNvContentPartPr/>
                <p14:nvPr/>
              </p14:nvContentPartPr>
              <p14:xfrm>
                <a:off x="5795183" y="2902723"/>
                <a:ext cx="124200" cy="117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270FDA-BF33-4DC5-A76B-503D097023A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86543" y="2893723"/>
                  <a:ext cx="141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336CFA-DAF7-405A-A657-D78A1EE1437D}"/>
                    </a:ext>
                  </a:extLst>
                </p14:cNvPr>
                <p14:cNvContentPartPr/>
                <p14:nvPr/>
              </p14:nvContentPartPr>
              <p14:xfrm>
                <a:off x="5913263" y="2797603"/>
                <a:ext cx="61200" cy="66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336CFA-DAF7-405A-A657-D78A1EE143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04263" y="2788963"/>
                  <a:ext cx="78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5798DE-0B8E-4B7E-A271-276455FB35C5}"/>
                    </a:ext>
                  </a:extLst>
                </p14:cNvPr>
                <p14:cNvContentPartPr/>
                <p14:nvPr/>
              </p14:nvContentPartPr>
              <p14:xfrm>
                <a:off x="6036023" y="2830363"/>
                <a:ext cx="585360" cy="230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5798DE-0B8E-4B7E-A271-276455FB35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27383" y="2821363"/>
                  <a:ext cx="603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1570EB-3544-4E6B-B3ED-8C9A64E01126}"/>
                    </a:ext>
                  </a:extLst>
                </p14:cNvPr>
                <p14:cNvContentPartPr/>
                <p14:nvPr/>
              </p14:nvContentPartPr>
              <p14:xfrm>
                <a:off x="6572423" y="2811643"/>
                <a:ext cx="53640" cy="70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1570EB-3544-4E6B-B3ED-8C9A64E0112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63423" y="2803003"/>
                  <a:ext cx="71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09A252-9E46-4142-8004-879AB5DF2E1D}"/>
                    </a:ext>
                  </a:extLst>
                </p14:cNvPr>
                <p14:cNvContentPartPr/>
                <p14:nvPr/>
              </p14:nvContentPartPr>
              <p14:xfrm>
                <a:off x="6771863" y="2935483"/>
                <a:ext cx="228960" cy="153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09A252-9E46-4142-8004-879AB5DF2E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62863" y="2926483"/>
                  <a:ext cx="246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F3A467-7042-46C8-B190-5784F8B2AB72}"/>
                    </a:ext>
                  </a:extLst>
                </p14:cNvPr>
                <p14:cNvContentPartPr/>
                <p14:nvPr/>
              </p14:nvContentPartPr>
              <p14:xfrm>
                <a:off x="6917663" y="2970043"/>
                <a:ext cx="208080" cy="104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F3A467-7042-46C8-B190-5784F8B2AB7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08663" y="2961043"/>
                  <a:ext cx="225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09803F-C2B1-47CE-9A1A-EB048B6A250D}"/>
                    </a:ext>
                  </a:extLst>
                </p14:cNvPr>
                <p14:cNvContentPartPr/>
                <p14:nvPr/>
              </p14:nvContentPartPr>
              <p14:xfrm>
                <a:off x="7128983" y="2970043"/>
                <a:ext cx="179640" cy="10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09803F-C2B1-47CE-9A1A-EB048B6A250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20343" y="2961043"/>
                  <a:ext cx="197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3463DA-FCF7-4CAF-AC40-AA61DBCE2518}"/>
                    </a:ext>
                  </a:extLst>
                </p14:cNvPr>
                <p14:cNvContentPartPr/>
                <p14:nvPr/>
              </p14:nvContentPartPr>
              <p14:xfrm>
                <a:off x="7279103" y="2990203"/>
                <a:ext cx="91800" cy="273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3463DA-FCF7-4CAF-AC40-AA61DBCE25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70463" y="2981563"/>
                  <a:ext cx="109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6F541D-496C-4B76-A448-4432D3E204B6}"/>
                    </a:ext>
                  </a:extLst>
                </p14:cNvPr>
                <p14:cNvContentPartPr/>
                <p14:nvPr/>
              </p14:nvContentPartPr>
              <p14:xfrm>
                <a:off x="6971303" y="2832163"/>
                <a:ext cx="165600" cy="55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6F541D-496C-4B76-A448-4432D3E204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62303" y="2823523"/>
                  <a:ext cx="183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FA2FEE-FF7F-4458-B1FB-27362A5B95CB}"/>
                    </a:ext>
                  </a:extLst>
                </p14:cNvPr>
                <p14:cNvContentPartPr/>
                <p14:nvPr/>
              </p14:nvContentPartPr>
              <p14:xfrm>
                <a:off x="7500503" y="2956003"/>
                <a:ext cx="85680" cy="118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FA2FEE-FF7F-4458-B1FB-27362A5B95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91503" y="2947003"/>
                  <a:ext cx="103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7EDB45D-CADD-4127-9A2D-FDCAD367DD4C}"/>
                    </a:ext>
                  </a:extLst>
                </p14:cNvPr>
                <p14:cNvContentPartPr/>
                <p14:nvPr/>
              </p14:nvContentPartPr>
              <p14:xfrm>
                <a:off x="7638023" y="2970043"/>
                <a:ext cx="103680" cy="104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7EDB45D-CADD-4127-9A2D-FDCAD367DD4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29383" y="2961043"/>
                  <a:ext cx="121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F84B2A-6A4E-4CD8-856C-3758FC0DDFEC}"/>
                    </a:ext>
                  </a:extLst>
                </p14:cNvPr>
                <p14:cNvContentPartPr/>
                <p14:nvPr/>
              </p14:nvContentPartPr>
              <p14:xfrm>
                <a:off x="7782383" y="2962843"/>
                <a:ext cx="11520" cy="101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F84B2A-6A4E-4CD8-856C-3758FC0DDFE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73383" y="2953843"/>
                  <a:ext cx="29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50D656-95D5-49AA-BB7B-C7314E3974FF}"/>
                    </a:ext>
                  </a:extLst>
                </p14:cNvPr>
                <p14:cNvContentPartPr/>
                <p14:nvPr/>
              </p14:nvContentPartPr>
              <p14:xfrm>
                <a:off x="7755023" y="2990203"/>
                <a:ext cx="11232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50D656-95D5-49AA-BB7B-C7314E3974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46383" y="2981563"/>
                  <a:ext cx="12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E0DC11-BCA8-48C5-BA7C-41EC1876E47D}"/>
                    </a:ext>
                  </a:extLst>
                </p14:cNvPr>
                <p14:cNvContentPartPr/>
                <p14:nvPr/>
              </p14:nvContentPartPr>
              <p14:xfrm>
                <a:off x="7871663" y="2983723"/>
                <a:ext cx="13320" cy="83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E0DC11-BCA8-48C5-BA7C-41EC1876E4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62663" y="2974723"/>
                  <a:ext cx="30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0347F2-26ED-4C7A-B782-B839D8A04921}"/>
                    </a:ext>
                  </a:extLst>
                </p14:cNvPr>
                <p14:cNvContentPartPr/>
                <p14:nvPr/>
              </p14:nvContentPartPr>
              <p14:xfrm>
                <a:off x="7906223" y="2921443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0347F2-26ED-4C7A-B782-B839D8A0492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97223" y="29128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565EEB-5599-4916-A28D-6EBAC793BD31}"/>
                    </a:ext>
                  </a:extLst>
                </p14:cNvPr>
                <p14:cNvContentPartPr/>
                <p14:nvPr/>
              </p14:nvContentPartPr>
              <p14:xfrm>
                <a:off x="7940423" y="2949163"/>
                <a:ext cx="39240" cy="83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565EEB-5599-4916-A28D-6EBAC793BD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31783" y="2940163"/>
                  <a:ext cx="56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1E550B-09A9-49FC-922D-83526F6E6F7E}"/>
                    </a:ext>
                  </a:extLst>
                </p14:cNvPr>
                <p14:cNvContentPartPr/>
                <p14:nvPr/>
              </p14:nvContentPartPr>
              <p14:xfrm>
                <a:off x="8036543" y="2983723"/>
                <a:ext cx="15840" cy="83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1E550B-09A9-49FC-922D-83526F6E6F7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27903" y="2974723"/>
                  <a:ext cx="33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953FCBB-AC65-4C74-8173-A553BD4B6F20}"/>
                    </a:ext>
                  </a:extLst>
                </p14:cNvPr>
                <p14:cNvContentPartPr/>
                <p14:nvPr/>
              </p14:nvContentPartPr>
              <p14:xfrm>
                <a:off x="8050583" y="2928643"/>
                <a:ext cx="360" cy="1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953FCBB-AC65-4C74-8173-A553BD4B6F2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41943" y="292000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DC0C352-365A-450B-A162-6E54A58AB0CC}"/>
                    </a:ext>
                  </a:extLst>
                </p14:cNvPr>
                <p14:cNvContentPartPr/>
                <p14:nvPr/>
              </p14:nvContentPartPr>
              <p14:xfrm>
                <a:off x="8118983" y="2949163"/>
                <a:ext cx="43200" cy="124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DC0C352-365A-450B-A162-6E54A58AB0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10343" y="2940163"/>
                  <a:ext cx="60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FE2EDC-FCBA-4131-8B08-AC9C8D9DACAF}"/>
                    </a:ext>
                  </a:extLst>
                </p14:cNvPr>
                <p14:cNvContentPartPr/>
                <p14:nvPr/>
              </p14:nvContentPartPr>
              <p14:xfrm>
                <a:off x="8085143" y="2990203"/>
                <a:ext cx="14292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FE2EDC-FCBA-4131-8B08-AC9C8D9DACA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76143" y="2981563"/>
                  <a:ext cx="160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936F7D-540D-4A23-8412-1F12A1710499}"/>
                    </a:ext>
                  </a:extLst>
                </p14:cNvPr>
                <p14:cNvContentPartPr/>
                <p14:nvPr/>
              </p14:nvContentPartPr>
              <p14:xfrm>
                <a:off x="8214023" y="2990203"/>
                <a:ext cx="151560" cy="287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936F7D-540D-4A23-8412-1F12A17104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05023" y="2981563"/>
                  <a:ext cx="1692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B647C7C-EACD-4D92-8202-8F759067B4FB}"/>
                    </a:ext>
                  </a:extLst>
                </p14:cNvPr>
                <p14:cNvContentPartPr/>
                <p14:nvPr/>
              </p14:nvContentPartPr>
              <p14:xfrm>
                <a:off x="8483663" y="2887963"/>
                <a:ext cx="131760" cy="185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B647C7C-EACD-4D92-8202-8F759067B4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74663" y="2879323"/>
                  <a:ext cx="149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549119-12C0-48C0-B9F1-1A7C7BDCBB06}"/>
                    </a:ext>
                  </a:extLst>
                </p14:cNvPr>
                <p14:cNvContentPartPr/>
                <p14:nvPr/>
              </p14:nvContentPartPr>
              <p14:xfrm>
                <a:off x="8676263" y="2970043"/>
                <a:ext cx="25200" cy="88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549119-12C0-48C0-B9F1-1A7C7BDCBB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67263" y="2961043"/>
                  <a:ext cx="42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549968-D49F-4D0E-A93A-CF765C26C52A}"/>
                    </a:ext>
                  </a:extLst>
                </p14:cNvPr>
                <p14:cNvContentPartPr/>
                <p14:nvPr/>
              </p14:nvContentPartPr>
              <p14:xfrm>
                <a:off x="8710463" y="2914603"/>
                <a:ext cx="360" cy="1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549968-D49F-4D0E-A93A-CF765C26C5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01823" y="2905963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4AFDFE-6EFD-4EE8-949E-A953675734F7}"/>
                    </a:ext>
                  </a:extLst>
                </p14:cNvPr>
                <p14:cNvContentPartPr/>
                <p14:nvPr/>
              </p14:nvContentPartPr>
              <p14:xfrm>
                <a:off x="8683103" y="3127723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4AFDFE-6EFD-4EE8-949E-A953675734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74103" y="31190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295B42-55D4-4D03-9D60-B9C7D6D6830C}"/>
                    </a:ext>
                  </a:extLst>
                </p14:cNvPr>
                <p14:cNvContentPartPr/>
                <p14:nvPr/>
              </p14:nvContentPartPr>
              <p14:xfrm>
                <a:off x="6002183" y="3087403"/>
                <a:ext cx="283320" cy="228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295B42-55D4-4D03-9D60-B9C7D6D6830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93543" y="3078763"/>
                  <a:ext cx="300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69C5FE-3C65-4EF0-A9E6-34425AB4E5DA}"/>
                    </a:ext>
                  </a:extLst>
                </p14:cNvPr>
                <p14:cNvContentPartPr/>
                <p14:nvPr/>
              </p14:nvContentPartPr>
              <p14:xfrm>
                <a:off x="6351383" y="3189643"/>
                <a:ext cx="107640" cy="124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769C5FE-3C65-4EF0-A9E6-34425AB4E5D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42383" y="3181003"/>
                  <a:ext cx="125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607E02B-312A-4CC6-B830-8ED11C7DCE7B}"/>
                    </a:ext>
                  </a:extLst>
                </p14:cNvPr>
                <p14:cNvContentPartPr/>
                <p14:nvPr/>
              </p14:nvContentPartPr>
              <p14:xfrm>
                <a:off x="6620663" y="3189643"/>
                <a:ext cx="20880" cy="121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607E02B-312A-4CC6-B830-8ED11C7DCE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12023" y="3181003"/>
                  <a:ext cx="38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0BC31D0-B632-4BFF-843D-96B04D7E32A5}"/>
                    </a:ext>
                  </a:extLst>
                </p14:cNvPr>
                <p14:cNvContentPartPr/>
                <p14:nvPr/>
              </p14:nvContentPartPr>
              <p14:xfrm>
                <a:off x="6572423" y="3237883"/>
                <a:ext cx="1605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0BC31D0-B632-4BFF-843D-96B04D7E32A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563423" y="3228883"/>
                  <a:ext cx="178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143534-ACB2-474A-B049-FAA4D124105C}"/>
                    </a:ext>
                  </a:extLst>
                </p14:cNvPr>
                <p14:cNvContentPartPr/>
                <p14:nvPr/>
              </p14:nvContentPartPr>
              <p14:xfrm>
                <a:off x="6675383" y="3242203"/>
                <a:ext cx="218520" cy="11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143534-ACB2-474A-B049-FAA4D12410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666383" y="3233203"/>
                  <a:ext cx="236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CCDE755-372E-46D3-9779-B07ACFA2CC92}"/>
                    </a:ext>
                  </a:extLst>
                </p14:cNvPr>
                <p14:cNvContentPartPr/>
                <p14:nvPr/>
              </p14:nvContentPartPr>
              <p14:xfrm>
                <a:off x="6860063" y="3226003"/>
                <a:ext cx="72720" cy="110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CCDE755-372E-46D3-9779-B07ACFA2CC9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51063" y="3217003"/>
                  <a:ext cx="90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9BDC75-8EEB-4411-B0FD-4DB548FEE960}"/>
                    </a:ext>
                  </a:extLst>
                </p14:cNvPr>
                <p14:cNvContentPartPr/>
                <p14:nvPr/>
              </p14:nvContentPartPr>
              <p14:xfrm>
                <a:off x="6991823" y="3253003"/>
                <a:ext cx="173880" cy="261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9BDC75-8EEB-4411-B0FD-4DB548FEE96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82823" y="3244363"/>
                  <a:ext cx="191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6432E0-5885-4B0E-B1FA-58318AD9CC72}"/>
                    </a:ext>
                  </a:extLst>
                </p14:cNvPr>
                <p14:cNvContentPartPr/>
                <p14:nvPr/>
              </p14:nvContentPartPr>
              <p14:xfrm>
                <a:off x="6348503" y="3331123"/>
                <a:ext cx="100440" cy="30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6432E0-5885-4B0E-B1FA-58318AD9CC7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39863" y="3322483"/>
                  <a:ext cx="118080" cy="48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10" name="Google Shape;510;p8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33CF68-7243-48AC-9710-5DB49A1B9566}"/>
                  </a:ext>
                </a:extLst>
              </p14:cNvPr>
              <p14:cNvContentPartPr/>
              <p14:nvPr/>
            </p14:nvContentPartPr>
            <p14:xfrm>
              <a:off x="921143" y="2019643"/>
              <a:ext cx="5237280" cy="4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33CF68-7243-48AC-9710-5DB49A1B95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143" y="1912003"/>
                <a:ext cx="53449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4FE11D-E504-49B5-9B56-D86C05D93ABC}"/>
                  </a:ext>
                </a:extLst>
              </p14:cNvPr>
              <p14:cNvContentPartPr/>
              <p14:nvPr/>
            </p14:nvContentPartPr>
            <p14:xfrm>
              <a:off x="4207583" y="2495203"/>
              <a:ext cx="2527200" cy="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4FE11D-E504-49B5-9B56-D86C05D93A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3583" y="2387563"/>
                <a:ext cx="26348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4344A9-E4EC-4D31-85E3-EC93B9913076}"/>
                  </a:ext>
                </a:extLst>
              </p14:cNvPr>
              <p14:cNvContentPartPr/>
              <p14:nvPr/>
            </p14:nvContentPartPr>
            <p14:xfrm>
              <a:off x="2598743" y="2880403"/>
              <a:ext cx="122220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4344A9-E4EC-4D31-85E3-EC93B99130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4743" y="2772403"/>
                <a:ext cx="1329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96B47C-D6A8-4D6E-B4AF-73C1294EE67A}"/>
                  </a:ext>
                </a:extLst>
              </p14:cNvPr>
              <p14:cNvContentPartPr/>
              <p14:nvPr/>
            </p14:nvContentPartPr>
            <p14:xfrm>
              <a:off x="6806423" y="2475043"/>
              <a:ext cx="1861560" cy="22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96B47C-D6A8-4D6E-B4AF-73C1294EE6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52423" y="2367043"/>
                <a:ext cx="19692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CC3D075-214C-440F-99F5-6731D62AFCD7}"/>
                  </a:ext>
                </a:extLst>
              </p14:cNvPr>
              <p14:cNvContentPartPr/>
              <p14:nvPr/>
            </p14:nvContentPartPr>
            <p14:xfrm>
              <a:off x="790463" y="2948803"/>
              <a:ext cx="1586520" cy="1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CC3D075-214C-440F-99F5-6731D62AFC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463" y="2840803"/>
                <a:ext cx="1694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199BAF-F78A-4020-AE59-6DF4DB00358D}"/>
                  </a:ext>
                </a:extLst>
              </p14:cNvPr>
              <p14:cNvContentPartPr/>
              <p14:nvPr/>
            </p14:nvContentPartPr>
            <p14:xfrm>
              <a:off x="852023" y="3409243"/>
              <a:ext cx="2676600" cy="28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199BAF-F78A-4020-AE59-6DF4DB0035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8383" y="3301243"/>
                <a:ext cx="278424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340FC58-2687-4FB4-A33F-43A802E06DF0}"/>
              </a:ext>
            </a:extLst>
          </p:cNvPr>
          <p:cNvGrpSpPr/>
          <p:nvPr/>
        </p:nvGrpSpPr>
        <p:grpSpPr>
          <a:xfrm>
            <a:off x="1271423" y="761803"/>
            <a:ext cx="9124200" cy="1705680"/>
            <a:chOff x="1271423" y="761803"/>
            <a:chExt cx="9124200" cy="170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5E959D-49B0-419D-8E56-89EA43578EF4}"/>
                    </a:ext>
                  </a:extLst>
                </p14:cNvPr>
                <p14:cNvContentPartPr/>
                <p14:nvPr/>
              </p14:nvContentPartPr>
              <p14:xfrm>
                <a:off x="5760983" y="1387123"/>
                <a:ext cx="209160" cy="18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5E959D-49B0-419D-8E56-89EA43578E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1983" y="1378123"/>
                  <a:ext cx="226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E19E67-255F-4C02-9C3A-D3E75CB50029}"/>
                    </a:ext>
                  </a:extLst>
                </p14:cNvPr>
                <p14:cNvContentPartPr/>
                <p14:nvPr/>
              </p14:nvContentPartPr>
              <p14:xfrm>
                <a:off x="5993543" y="1504483"/>
                <a:ext cx="197640" cy="7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E19E67-255F-4C02-9C3A-D3E75CB500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84903" y="1495843"/>
                  <a:ext cx="215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4595D6-0C6D-4F72-B4B1-3F83F0AE08B0}"/>
                    </a:ext>
                  </a:extLst>
                </p14:cNvPr>
                <p14:cNvContentPartPr/>
                <p14:nvPr/>
              </p14:nvContentPartPr>
              <p14:xfrm>
                <a:off x="6235463" y="1379203"/>
                <a:ext cx="214560" cy="249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4595D6-0C6D-4F72-B4B1-3F83F0AE08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6823" y="1370563"/>
                  <a:ext cx="232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E3E641-02AA-4393-81CA-E8F8D9C60BC0}"/>
                    </a:ext>
                  </a:extLst>
                </p14:cNvPr>
                <p14:cNvContentPartPr/>
                <p14:nvPr/>
              </p14:nvContentPartPr>
              <p14:xfrm>
                <a:off x="6124223" y="1339963"/>
                <a:ext cx="159840" cy="58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E3E641-02AA-4393-81CA-E8F8D9C60B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15583" y="1331323"/>
                  <a:ext cx="17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0DB5F9-3FE9-4390-B36E-BF7D64A8B9DB}"/>
                    </a:ext>
                  </a:extLst>
                </p14:cNvPr>
                <p14:cNvContentPartPr/>
                <p14:nvPr/>
              </p14:nvContentPartPr>
              <p14:xfrm>
                <a:off x="6373703" y="1530403"/>
                <a:ext cx="128160" cy="10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0DB5F9-3FE9-4390-B36E-BF7D64A8B9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64703" y="1521403"/>
                  <a:ext cx="145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62D49B-461D-4223-AA44-D7915907615B}"/>
                    </a:ext>
                  </a:extLst>
                </p14:cNvPr>
                <p14:cNvContentPartPr/>
                <p14:nvPr/>
              </p14:nvContentPartPr>
              <p14:xfrm>
                <a:off x="1271423" y="2206483"/>
                <a:ext cx="4733280" cy="124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62D49B-461D-4223-AA44-D791590761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62783" y="2197843"/>
                  <a:ext cx="4750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1B5DCA-81A0-4DBB-9FF1-67B589EE3098}"/>
                    </a:ext>
                  </a:extLst>
                </p14:cNvPr>
                <p14:cNvContentPartPr/>
                <p14:nvPr/>
              </p14:nvContentPartPr>
              <p14:xfrm>
                <a:off x="6105143" y="2041603"/>
                <a:ext cx="1605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1B5DCA-81A0-4DBB-9FF1-67B589EE30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96143" y="2032603"/>
                  <a:ext cx="178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E0937C-6196-426E-8D56-EFBCE6C0E62E}"/>
                    </a:ext>
                  </a:extLst>
                </p14:cNvPr>
                <p14:cNvContentPartPr/>
                <p14:nvPr/>
              </p14:nvContentPartPr>
              <p14:xfrm>
                <a:off x="6233663" y="1980043"/>
                <a:ext cx="112680" cy="155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E0937C-6196-426E-8D56-EFBCE6C0E6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24663" y="1971043"/>
                  <a:ext cx="130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A5E719-6BD0-45CB-9898-6F73D1A6866E}"/>
                    </a:ext>
                  </a:extLst>
                </p14:cNvPr>
                <p14:cNvContentPartPr/>
                <p14:nvPr/>
              </p14:nvContentPartPr>
              <p14:xfrm>
                <a:off x="6439943" y="1842523"/>
                <a:ext cx="133560" cy="227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A5E719-6BD0-45CB-9898-6F73D1A686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31303" y="1833883"/>
                  <a:ext cx="151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AA66C1-F160-4B7B-A731-C944C3E68F09}"/>
                    </a:ext>
                  </a:extLst>
                </p14:cNvPr>
                <p14:cNvContentPartPr/>
                <p14:nvPr/>
              </p14:nvContentPartPr>
              <p14:xfrm>
                <a:off x="6626063" y="1878883"/>
                <a:ext cx="44640" cy="73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AA66C1-F160-4B7B-A731-C944C3E68F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17063" y="1870243"/>
                  <a:ext cx="62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AE8E3F-D13C-48F6-9FC7-742BF942FA76}"/>
                    </a:ext>
                  </a:extLst>
                </p14:cNvPr>
                <p14:cNvContentPartPr/>
                <p14:nvPr/>
              </p14:nvContentPartPr>
              <p14:xfrm>
                <a:off x="6757823" y="1876723"/>
                <a:ext cx="7560" cy="58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AE8E3F-D13C-48F6-9FC7-742BF942FA7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49183" y="1867723"/>
                  <a:ext cx="25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7D277B-61D4-4261-B804-35038B1DFFCF}"/>
                    </a:ext>
                  </a:extLst>
                </p14:cNvPr>
                <p14:cNvContentPartPr/>
                <p14:nvPr/>
              </p14:nvContentPartPr>
              <p14:xfrm>
                <a:off x="6778703" y="1793923"/>
                <a:ext cx="360" cy="1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7D277B-61D4-4261-B804-35038B1DFFC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69703" y="1785283"/>
                  <a:ext cx="18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AD77B3C-5045-4390-904B-02F113F4C2DB}"/>
                    </a:ext>
                  </a:extLst>
                </p14:cNvPr>
                <p14:cNvContentPartPr/>
                <p14:nvPr/>
              </p14:nvContentPartPr>
              <p14:xfrm>
                <a:off x="6633983" y="2016763"/>
                <a:ext cx="360" cy="11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AD77B3C-5045-4390-904B-02F113F4C2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25343" y="2007763"/>
                  <a:ext cx="18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CE9BF63-CF56-48B1-8159-C5A01633CA3A}"/>
                    </a:ext>
                  </a:extLst>
                </p14:cNvPr>
                <p14:cNvContentPartPr/>
                <p14:nvPr/>
              </p14:nvContentPartPr>
              <p14:xfrm>
                <a:off x="6928463" y="1855123"/>
                <a:ext cx="74520" cy="140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CE9BF63-CF56-48B1-8159-C5A01633CA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19823" y="1846483"/>
                  <a:ext cx="92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3A616F-1BE0-4466-BA44-DCC2D326A9D3}"/>
                    </a:ext>
                  </a:extLst>
                </p14:cNvPr>
                <p14:cNvContentPartPr/>
                <p14:nvPr/>
              </p14:nvContentPartPr>
              <p14:xfrm>
                <a:off x="7065623" y="1897243"/>
                <a:ext cx="146160" cy="82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3A616F-1BE0-4466-BA44-DCC2D326A9D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56983" y="1888603"/>
                  <a:ext cx="163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3DB77D-EE16-4F0D-92D7-9FC87BA450AA}"/>
                    </a:ext>
                  </a:extLst>
                </p14:cNvPr>
                <p14:cNvContentPartPr/>
                <p14:nvPr/>
              </p14:nvContentPartPr>
              <p14:xfrm>
                <a:off x="7239503" y="1855483"/>
                <a:ext cx="69840" cy="257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3DB77D-EE16-4F0D-92D7-9FC87BA450A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30503" y="1846483"/>
                  <a:ext cx="87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67BB2E-BC76-4600-BB22-5C4BF4A3DE50}"/>
                    </a:ext>
                  </a:extLst>
                </p14:cNvPr>
                <p14:cNvContentPartPr/>
                <p14:nvPr/>
              </p14:nvContentPartPr>
              <p14:xfrm>
                <a:off x="7342463" y="1859083"/>
                <a:ext cx="270000" cy="128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67BB2E-BC76-4600-BB22-5C4BF4A3DE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33823" y="1850083"/>
                  <a:ext cx="287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A5FAFB-452E-4AF9-BF6F-133AAE45B620}"/>
                    </a:ext>
                  </a:extLst>
                </p14:cNvPr>
                <p14:cNvContentPartPr/>
                <p14:nvPr/>
              </p14:nvContentPartPr>
              <p14:xfrm>
                <a:off x="7672583" y="1945483"/>
                <a:ext cx="252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A5FAFB-452E-4AF9-BF6F-133AAE45B62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63583" y="1936483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25D18C-E072-42B3-AEA4-B8BDEE69CE53}"/>
                    </a:ext>
                  </a:extLst>
                </p14:cNvPr>
                <p14:cNvContentPartPr/>
                <p14:nvPr/>
              </p14:nvContentPartPr>
              <p14:xfrm>
                <a:off x="7780943" y="1872043"/>
                <a:ext cx="51480" cy="95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25D18C-E072-42B3-AEA4-B8BDEE69CE5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71943" y="1863403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E56069-0062-49FA-9472-2F62AAFE895E}"/>
                    </a:ext>
                  </a:extLst>
                </p14:cNvPr>
                <p14:cNvContentPartPr/>
                <p14:nvPr/>
              </p14:nvContentPartPr>
              <p14:xfrm>
                <a:off x="7905863" y="1897243"/>
                <a:ext cx="111960" cy="115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E56069-0062-49FA-9472-2F62AAFE895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96863" y="1888603"/>
                  <a:ext cx="129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EE3848-B6E5-482B-8780-3E78FD76197C}"/>
                    </a:ext>
                  </a:extLst>
                </p14:cNvPr>
                <p14:cNvContentPartPr/>
                <p14:nvPr/>
              </p14:nvContentPartPr>
              <p14:xfrm>
                <a:off x="8119703" y="1761883"/>
                <a:ext cx="404280" cy="225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EE3848-B6E5-482B-8780-3E78FD76197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10703" y="1752883"/>
                  <a:ext cx="4219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918CAB-421A-4566-981A-CD8506A90C91}"/>
                    </a:ext>
                  </a:extLst>
                </p14:cNvPr>
                <p14:cNvContentPartPr/>
                <p14:nvPr/>
              </p14:nvContentPartPr>
              <p14:xfrm>
                <a:off x="8503103" y="1869883"/>
                <a:ext cx="100080" cy="97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918CAB-421A-4566-981A-CD8506A90C9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94463" y="1860883"/>
                  <a:ext cx="117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BFCB65-6C52-43D4-BB04-DDD5D5A86060}"/>
                    </a:ext>
                  </a:extLst>
                </p14:cNvPr>
                <p14:cNvContentPartPr/>
                <p14:nvPr/>
              </p14:nvContentPartPr>
              <p14:xfrm>
                <a:off x="8442263" y="1854043"/>
                <a:ext cx="21600" cy="57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BFCB65-6C52-43D4-BB04-DDD5D5A8606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33623" y="1845403"/>
                  <a:ext cx="39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D57A4B-FC78-47AD-838E-CBBF1AFAA976}"/>
                    </a:ext>
                  </a:extLst>
                </p14:cNvPr>
                <p14:cNvContentPartPr/>
                <p14:nvPr/>
              </p14:nvContentPartPr>
              <p14:xfrm>
                <a:off x="8675183" y="1835323"/>
                <a:ext cx="47160" cy="131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D57A4B-FC78-47AD-838E-CBBF1AFAA97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66543" y="1826683"/>
                  <a:ext cx="64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388012-2F18-40B9-AFC7-80CC2B398ED4}"/>
                    </a:ext>
                  </a:extLst>
                </p14:cNvPr>
                <p14:cNvContentPartPr/>
                <p14:nvPr/>
              </p14:nvContentPartPr>
              <p14:xfrm>
                <a:off x="8641703" y="1869883"/>
                <a:ext cx="10728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388012-2F18-40B9-AFC7-80CC2B398E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633063" y="1860883"/>
                  <a:ext cx="12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6C5F6C-87E2-4770-8B2E-2CA43045828D}"/>
                    </a:ext>
                  </a:extLst>
                </p14:cNvPr>
                <p14:cNvContentPartPr/>
                <p14:nvPr/>
              </p14:nvContentPartPr>
              <p14:xfrm>
                <a:off x="8689943" y="1870603"/>
                <a:ext cx="236520" cy="97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6C5F6C-87E2-4770-8B2E-2CA43045828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80943" y="1861603"/>
                  <a:ext cx="254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D91DAD-F855-4CEF-A44D-691994ABCB8F}"/>
                    </a:ext>
                  </a:extLst>
                </p14:cNvPr>
                <p14:cNvContentPartPr/>
                <p14:nvPr/>
              </p14:nvContentPartPr>
              <p14:xfrm>
                <a:off x="8984063" y="1697803"/>
                <a:ext cx="151200" cy="297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D91DAD-F855-4CEF-A44D-691994ABCB8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75423" y="1689163"/>
                  <a:ext cx="1688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700C0A-9743-47FF-9B62-2B1042D03CE3}"/>
                    </a:ext>
                  </a:extLst>
                </p14:cNvPr>
                <p14:cNvContentPartPr/>
                <p14:nvPr/>
              </p14:nvContentPartPr>
              <p14:xfrm>
                <a:off x="9159023" y="1827403"/>
                <a:ext cx="184320" cy="167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700C0A-9743-47FF-9B62-2B1042D03CE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50383" y="1818403"/>
                  <a:ext cx="201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3AEF85-CBEB-41C4-BCFE-AB843F841F2F}"/>
                    </a:ext>
                  </a:extLst>
                </p14:cNvPr>
                <p14:cNvContentPartPr/>
                <p14:nvPr/>
              </p14:nvContentPartPr>
              <p14:xfrm>
                <a:off x="9348743" y="1897963"/>
                <a:ext cx="154800" cy="90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3AEF85-CBEB-41C4-BCFE-AB843F841F2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39743" y="1888963"/>
                  <a:ext cx="172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9ACFAB2-1DBD-48C2-AA52-F41926FBC907}"/>
                    </a:ext>
                  </a:extLst>
                </p14:cNvPr>
                <p14:cNvContentPartPr/>
                <p14:nvPr/>
              </p14:nvContentPartPr>
              <p14:xfrm>
                <a:off x="9520463" y="1869883"/>
                <a:ext cx="91800" cy="110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9ACFAB2-1DBD-48C2-AA52-F41926FBC90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11823" y="1860883"/>
                  <a:ext cx="109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10D7F7C-F04C-4841-BCC2-152F9951CF83}"/>
                    </a:ext>
                  </a:extLst>
                </p14:cNvPr>
                <p14:cNvContentPartPr/>
                <p14:nvPr/>
              </p14:nvContentPartPr>
              <p14:xfrm>
                <a:off x="9645383" y="1909843"/>
                <a:ext cx="48960" cy="75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10D7F7C-F04C-4841-BCC2-152F9951CF8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36743" y="1901203"/>
                  <a:ext cx="66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C69221-D9C4-4543-90FA-656084BFCEDC}"/>
                    </a:ext>
                  </a:extLst>
                </p14:cNvPr>
                <p14:cNvContentPartPr/>
                <p14:nvPr/>
              </p14:nvContentPartPr>
              <p14:xfrm>
                <a:off x="9788303" y="1773763"/>
                <a:ext cx="8640" cy="195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C69221-D9C4-4543-90FA-656084BFCED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79663" y="1764763"/>
                  <a:ext cx="26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7DB73CF-FE6B-4D04-A172-FBA7B66205B4}"/>
                    </a:ext>
                  </a:extLst>
                </p14:cNvPr>
                <p14:cNvContentPartPr/>
                <p14:nvPr/>
              </p14:nvContentPartPr>
              <p14:xfrm>
                <a:off x="9714143" y="1793923"/>
                <a:ext cx="141120" cy="9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7DB73CF-FE6B-4D04-A172-FBA7B66205B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705503" y="1784923"/>
                  <a:ext cx="158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CE5116D-70C9-462A-8418-91F22147A120}"/>
                    </a:ext>
                  </a:extLst>
                </p14:cNvPr>
                <p14:cNvContentPartPr/>
                <p14:nvPr/>
              </p14:nvContentPartPr>
              <p14:xfrm>
                <a:off x="9735023" y="1952323"/>
                <a:ext cx="11412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CE5116D-70C9-462A-8418-91F22147A1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26383" y="1943323"/>
                  <a:ext cx="13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0EF0E6-6841-4BCC-B568-A04AD64AD648}"/>
                    </a:ext>
                  </a:extLst>
                </p14:cNvPr>
                <p14:cNvContentPartPr/>
                <p14:nvPr/>
              </p14:nvContentPartPr>
              <p14:xfrm>
                <a:off x="9872543" y="1890403"/>
                <a:ext cx="129960" cy="76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0EF0E6-6841-4BCC-B568-A04AD64AD64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863543" y="1881403"/>
                  <a:ext cx="147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D828BA7-4359-4584-82ED-0F22326474FC}"/>
                    </a:ext>
                  </a:extLst>
                </p14:cNvPr>
                <p14:cNvContentPartPr/>
                <p14:nvPr/>
              </p14:nvContentPartPr>
              <p14:xfrm>
                <a:off x="9999983" y="1846843"/>
                <a:ext cx="153360" cy="132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D828BA7-4359-4584-82ED-0F22326474F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91343" y="1837843"/>
                  <a:ext cx="171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2E9412-D989-49D6-B606-6F54DD254CBA}"/>
                    </a:ext>
                  </a:extLst>
                </p14:cNvPr>
                <p14:cNvContentPartPr/>
                <p14:nvPr/>
              </p14:nvContentPartPr>
              <p14:xfrm>
                <a:off x="10164863" y="1690963"/>
                <a:ext cx="204120" cy="389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2E9412-D989-49D6-B606-6F54DD254CB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155863" y="1682323"/>
                  <a:ext cx="2217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E448B2-A4E5-40D2-B248-EBB60C10DA6E}"/>
                    </a:ext>
                  </a:extLst>
                </p14:cNvPr>
                <p14:cNvContentPartPr/>
                <p14:nvPr/>
              </p14:nvContentPartPr>
              <p14:xfrm>
                <a:off x="9666263" y="1872043"/>
                <a:ext cx="49320" cy="87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E448B2-A4E5-40D2-B248-EBB60C10DA6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657263" y="1863403"/>
                  <a:ext cx="66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B35B70-7C23-414A-A25B-CEA168A627E1}"/>
                    </a:ext>
                  </a:extLst>
                </p14:cNvPr>
                <p14:cNvContentPartPr/>
                <p14:nvPr/>
              </p14:nvContentPartPr>
              <p14:xfrm>
                <a:off x="10389503" y="1935763"/>
                <a:ext cx="6120" cy="7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B35B70-7C23-414A-A25B-CEA168A627E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80503" y="1927123"/>
                  <a:ext cx="2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B9F5344-C568-47DB-A393-71E00D954CF4}"/>
                    </a:ext>
                  </a:extLst>
                </p14:cNvPr>
                <p14:cNvContentPartPr/>
                <p14:nvPr/>
              </p14:nvContentPartPr>
              <p14:xfrm>
                <a:off x="10052903" y="2000203"/>
                <a:ext cx="335520" cy="246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B9F5344-C568-47DB-A393-71E00D954CF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44263" y="1991563"/>
                  <a:ext cx="3531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664BF5C-2445-4B53-8578-3F90C3D7B05A}"/>
                    </a:ext>
                  </a:extLst>
                </p14:cNvPr>
                <p14:cNvContentPartPr/>
                <p14:nvPr/>
              </p14:nvContentPartPr>
              <p14:xfrm>
                <a:off x="6647663" y="2151763"/>
                <a:ext cx="16200" cy="10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664BF5C-2445-4B53-8578-3F90C3D7B05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39023" y="2142763"/>
                  <a:ext cx="33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7CA12B-9BC6-4A35-86DA-C1B856555773}"/>
                    </a:ext>
                  </a:extLst>
                </p14:cNvPr>
                <p14:cNvContentPartPr/>
                <p14:nvPr/>
              </p14:nvContentPartPr>
              <p14:xfrm>
                <a:off x="6613823" y="2179123"/>
                <a:ext cx="76320" cy="11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7CA12B-9BC6-4A35-86DA-C1B85655577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04823" y="2170123"/>
                  <a:ext cx="93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81D368-DF70-4195-8CA1-501D88BD096E}"/>
                    </a:ext>
                  </a:extLst>
                </p14:cNvPr>
                <p14:cNvContentPartPr/>
                <p14:nvPr/>
              </p14:nvContentPartPr>
              <p14:xfrm>
                <a:off x="6696263" y="2180203"/>
                <a:ext cx="510840" cy="18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81D368-DF70-4195-8CA1-501D88BD09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87263" y="2171563"/>
                  <a:ext cx="528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903B08A-8EF6-445B-BB31-C6097B1CBB97}"/>
                    </a:ext>
                  </a:extLst>
                </p14:cNvPr>
                <p14:cNvContentPartPr/>
                <p14:nvPr/>
              </p14:nvContentPartPr>
              <p14:xfrm>
                <a:off x="7411223" y="2041963"/>
                <a:ext cx="563760" cy="255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903B08A-8EF6-445B-BB31-C6097B1CBB9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402223" y="2032963"/>
                  <a:ext cx="581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2ECB16DC-61D9-4229-8279-7DEC986EE7C0}"/>
                    </a:ext>
                  </a:extLst>
                </p14:cNvPr>
                <p14:cNvContentPartPr/>
                <p14:nvPr/>
              </p14:nvContentPartPr>
              <p14:xfrm>
                <a:off x="7590143" y="2095963"/>
                <a:ext cx="249480" cy="6084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2ECB16DC-61D9-4229-8279-7DEC986EE7C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81143" y="2087323"/>
                  <a:ext cx="267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E5DFB54-B4AC-4863-B9E4-0821BB7A4145}"/>
                    </a:ext>
                  </a:extLst>
                </p14:cNvPr>
                <p14:cNvContentPartPr/>
                <p14:nvPr/>
              </p14:nvContentPartPr>
              <p14:xfrm>
                <a:off x="8145623" y="2185963"/>
                <a:ext cx="90720" cy="12636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E5DFB54-B4AC-4863-B9E4-0821BB7A414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136623" y="2177323"/>
                  <a:ext cx="108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57D24F45-0CF1-4340-8B5B-7E6448A1ECB7}"/>
                    </a:ext>
                  </a:extLst>
                </p14:cNvPr>
                <p14:cNvContentPartPr/>
                <p14:nvPr/>
              </p14:nvContentPartPr>
              <p14:xfrm>
                <a:off x="8277383" y="2199643"/>
                <a:ext cx="127080" cy="702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57D24F45-0CF1-4340-8B5B-7E6448A1ECB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68383" y="2191003"/>
                  <a:ext cx="144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3616EA9D-46D8-4AF5-B19D-7E7002E76421}"/>
                    </a:ext>
                  </a:extLst>
                </p14:cNvPr>
                <p14:cNvContentPartPr/>
                <p14:nvPr/>
              </p14:nvContentPartPr>
              <p14:xfrm>
                <a:off x="8495543" y="2082643"/>
                <a:ext cx="327960" cy="1864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3616EA9D-46D8-4AF5-B19D-7E7002E7642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86543" y="2074003"/>
                  <a:ext cx="345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34DA1E4C-ECC5-4FBA-94E2-51B752C6640A}"/>
                    </a:ext>
                  </a:extLst>
                </p14:cNvPr>
                <p14:cNvContentPartPr/>
                <p14:nvPr/>
              </p14:nvContentPartPr>
              <p14:xfrm>
                <a:off x="8834303" y="2167243"/>
                <a:ext cx="109440" cy="9324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34DA1E4C-ECC5-4FBA-94E2-51B752C664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825663" y="2158603"/>
                  <a:ext cx="127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775D56B6-9F6D-45FF-8343-2A1091DBA13A}"/>
                    </a:ext>
                  </a:extLst>
                </p14:cNvPr>
                <p14:cNvContentPartPr/>
                <p14:nvPr/>
              </p14:nvContentPartPr>
              <p14:xfrm>
                <a:off x="8964983" y="2151763"/>
                <a:ext cx="9360" cy="11232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775D56B6-9F6D-45FF-8343-2A1091DBA13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55983" y="2142763"/>
                  <a:ext cx="27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B7CC8A91-AE99-47D7-A5EB-A76E98510F45}"/>
                    </a:ext>
                  </a:extLst>
                </p14:cNvPr>
                <p14:cNvContentPartPr/>
                <p14:nvPr/>
              </p14:nvContentPartPr>
              <p14:xfrm>
                <a:off x="8937263" y="2179123"/>
                <a:ext cx="112680" cy="36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B7CC8A91-AE99-47D7-A5EB-A76E98510F4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28623" y="2170123"/>
                  <a:ext cx="130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E61C28AF-F7C8-4A0E-A764-3319E491264C}"/>
                    </a:ext>
                  </a:extLst>
                </p14:cNvPr>
                <p14:cNvContentPartPr/>
                <p14:nvPr/>
              </p14:nvContentPartPr>
              <p14:xfrm>
                <a:off x="9026543" y="2151043"/>
                <a:ext cx="147960" cy="12708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E61C28AF-F7C8-4A0E-A764-3319E491264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17903" y="2142043"/>
                  <a:ext cx="165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4B4EEF6D-915F-477E-B528-81483D8C5729}"/>
                    </a:ext>
                  </a:extLst>
                </p14:cNvPr>
                <p14:cNvContentPartPr/>
                <p14:nvPr/>
              </p14:nvContentPartPr>
              <p14:xfrm>
                <a:off x="9293303" y="2083003"/>
                <a:ext cx="127080" cy="1803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4B4EEF6D-915F-477E-B528-81483D8C572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84303" y="2074003"/>
                  <a:ext cx="144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FCDB289D-8247-47EE-BB61-A8992558A971}"/>
                    </a:ext>
                  </a:extLst>
                </p14:cNvPr>
                <p14:cNvContentPartPr/>
                <p14:nvPr/>
              </p14:nvContentPartPr>
              <p14:xfrm>
                <a:off x="9436583" y="2096323"/>
                <a:ext cx="85680" cy="1681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FCDB289D-8247-47EE-BB61-A8992558A97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427943" y="2087683"/>
                  <a:ext cx="103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343C408A-66BE-4A0B-8772-CEE7D0710228}"/>
                    </a:ext>
                  </a:extLst>
                </p14:cNvPr>
                <p14:cNvContentPartPr/>
                <p14:nvPr/>
              </p14:nvContentPartPr>
              <p14:xfrm>
                <a:off x="9590663" y="2151763"/>
                <a:ext cx="7200" cy="2160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343C408A-66BE-4A0B-8772-CEE7D071022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581663" y="2142763"/>
                  <a:ext cx="24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D82FB40F-5ACE-410B-8F8F-DBE47BD950EE}"/>
                    </a:ext>
                  </a:extLst>
                </p14:cNvPr>
                <p14:cNvContentPartPr/>
                <p14:nvPr/>
              </p14:nvContentPartPr>
              <p14:xfrm>
                <a:off x="9484103" y="2227363"/>
                <a:ext cx="149760" cy="24012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D82FB40F-5ACE-410B-8F8F-DBE47BD950E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75103" y="2218723"/>
                  <a:ext cx="167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A85C5A69-0D60-4CC8-8274-CF7C18E0B776}"/>
                    </a:ext>
                  </a:extLst>
                </p14:cNvPr>
                <p14:cNvContentPartPr/>
                <p14:nvPr/>
              </p14:nvContentPartPr>
              <p14:xfrm>
                <a:off x="3696743" y="1786003"/>
                <a:ext cx="2224440" cy="53208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A85C5A69-0D60-4CC8-8274-CF7C18E0B77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87743" y="1777003"/>
                  <a:ext cx="2242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3AEAD45-B330-4C2D-B9E4-4A48E19D4679}"/>
                    </a:ext>
                  </a:extLst>
                </p14:cNvPr>
                <p14:cNvContentPartPr/>
                <p14:nvPr/>
              </p14:nvContentPartPr>
              <p14:xfrm>
                <a:off x="5272823" y="1237003"/>
                <a:ext cx="208440" cy="52308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3AEAD45-B330-4C2D-B9E4-4A48E19D467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63823" y="1228003"/>
                  <a:ext cx="2260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2F07246F-040F-4FDE-B63B-98D50D079AB0}"/>
                    </a:ext>
                  </a:extLst>
                </p14:cNvPr>
                <p14:cNvContentPartPr/>
                <p14:nvPr/>
              </p14:nvContentPartPr>
              <p14:xfrm>
                <a:off x="5472263" y="1157083"/>
                <a:ext cx="49320" cy="10476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2F07246F-040F-4FDE-B63B-98D50D079AB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63263" y="1148083"/>
                  <a:ext cx="66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273A60EF-E2E7-45EF-8468-BB8A7A2E46E5}"/>
                    </a:ext>
                  </a:extLst>
                </p14:cNvPr>
                <p14:cNvContentPartPr/>
                <p14:nvPr/>
              </p14:nvContentPartPr>
              <p14:xfrm>
                <a:off x="5573423" y="982483"/>
                <a:ext cx="62640" cy="10548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273A60EF-E2E7-45EF-8468-BB8A7A2E46E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64423" y="973843"/>
                  <a:ext cx="80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C53CA241-4418-48C0-84F1-2BFA492AA1C4}"/>
                    </a:ext>
                  </a:extLst>
                </p14:cNvPr>
                <p14:cNvContentPartPr/>
                <p14:nvPr/>
              </p14:nvContentPartPr>
              <p14:xfrm>
                <a:off x="5676383" y="1017043"/>
                <a:ext cx="202320" cy="14508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C53CA241-4418-48C0-84F1-2BFA492AA1C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67743" y="1008403"/>
                  <a:ext cx="219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3E251ECD-263D-44E1-9F08-A3311F208DBA}"/>
                    </a:ext>
                  </a:extLst>
                </p14:cNvPr>
                <p14:cNvContentPartPr/>
                <p14:nvPr/>
              </p14:nvContentPartPr>
              <p14:xfrm>
                <a:off x="5678543" y="920923"/>
                <a:ext cx="93240" cy="237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3E251ECD-263D-44E1-9F08-A3311F208DB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669543" y="912283"/>
                  <a:ext cx="110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9F1035A5-D203-437F-A570-F091B65711E8}"/>
                    </a:ext>
                  </a:extLst>
                </p14:cNvPr>
                <p14:cNvContentPartPr/>
                <p14:nvPr/>
              </p14:nvContentPartPr>
              <p14:xfrm>
                <a:off x="5795543" y="852163"/>
                <a:ext cx="44640" cy="4392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9F1035A5-D203-437F-A570-F091B65711E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86543" y="843163"/>
                  <a:ext cx="62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91D3ADBA-A0F8-4BF8-9416-39124CF8708C}"/>
                    </a:ext>
                  </a:extLst>
                </p14:cNvPr>
                <p14:cNvContentPartPr/>
                <p14:nvPr/>
              </p14:nvContentPartPr>
              <p14:xfrm>
                <a:off x="6034943" y="851803"/>
                <a:ext cx="155160" cy="23184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91D3ADBA-A0F8-4BF8-9416-39124CF8708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25943" y="842803"/>
                  <a:ext cx="172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2563F114-75CB-4E14-A0F2-5306E69C2886}"/>
                    </a:ext>
                  </a:extLst>
                </p14:cNvPr>
                <p14:cNvContentPartPr/>
                <p14:nvPr/>
              </p14:nvContentPartPr>
              <p14:xfrm>
                <a:off x="6269663" y="976003"/>
                <a:ext cx="14400" cy="9972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2563F114-75CB-4E14-A0F2-5306E69C288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60663" y="967003"/>
                  <a:ext cx="32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ECE69FF8-93AA-464A-B3CE-11B7900098E4}"/>
                    </a:ext>
                  </a:extLst>
                </p14:cNvPr>
                <p14:cNvContentPartPr/>
                <p14:nvPr/>
              </p14:nvContentPartPr>
              <p14:xfrm>
                <a:off x="6262823" y="1010203"/>
                <a:ext cx="52560" cy="3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ECE69FF8-93AA-464A-B3CE-11B7900098E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54183" y="1001563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152CE5A7-97CF-4FBF-8538-1F32758E8EA6}"/>
                    </a:ext>
                  </a:extLst>
                </p14:cNvPr>
                <p14:cNvContentPartPr/>
                <p14:nvPr/>
              </p14:nvContentPartPr>
              <p14:xfrm>
                <a:off x="6262823" y="1008763"/>
                <a:ext cx="234720" cy="9144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152CE5A7-97CF-4FBF-8538-1F32758E8EA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254183" y="999763"/>
                  <a:ext cx="252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C88FC817-C0BB-4BB5-AE39-A1B26CE18148}"/>
                    </a:ext>
                  </a:extLst>
                </p14:cNvPr>
                <p14:cNvContentPartPr/>
                <p14:nvPr/>
              </p14:nvContentPartPr>
              <p14:xfrm>
                <a:off x="6433823" y="1010203"/>
                <a:ext cx="63360" cy="6768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C88FC817-C0BB-4BB5-AE39-A1B26CE1814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425183" y="1001563"/>
                  <a:ext cx="8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B3AE9ED4-2493-46F0-A57D-B8DAF3BE8791}"/>
                    </a:ext>
                  </a:extLst>
                </p14:cNvPr>
                <p14:cNvContentPartPr/>
                <p14:nvPr/>
              </p14:nvContentPartPr>
              <p14:xfrm>
                <a:off x="6434903" y="982483"/>
                <a:ext cx="93600" cy="9864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B3AE9ED4-2493-46F0-A57D-B8DAF3BE879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26263" y="973843"/>
                  <a:ext cx="111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7D2A63FA-D141-47B8-ABF4-A1A5551C0D6F}"/>
                    </a:ext>
                  </a:extLst>
                </p14:cNvPr>
                <p14:cNvContentPartPr/>
                <p14:nvPr/>
              </p14:nvContentPartPr>
              <p14:xfrm>
                <a:off x="6682583" y="1031083"/>
                <a:ext cx="1440" cy="36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7D2A63FA-D141-47B8-ABF4-A1A5551C0D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73583" y="1022443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9229747-7412-4B37-8E83-F364C167DA87}"/>
                    </a:ext>
                  </a:extLst>
                </p14:cNvPr>
                <p14:cNvContentPartPr/>
                <p14:nvPr/>
              </p14:nvContentPartPr>
              <p14:xfrm>
                <a:off x="6633983" y="1072483"/>
                <a:ext cx="121320" cy="36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9229747-7412-4B37-8E83-F364C167DA8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25343" y="1063483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C56AC057-B8FA-41A0-B11B-B738D7C91D75}"/>
                    </a:ext>
                  </a:extLst>
                </p14:cNvPr>
                <p14:cNvContentPartPr/>
                <p14:nvPr/>
              </p14:nvContentPartPr>
              <p14:xfrm>
                <a:off x="6633983" y="1010203"/>
                <a:ext cx="78120" cy="36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C56AC057-B8FA-41A0-B11B-B738D7C91D7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25343" y="1001563"/>
                  <a:ext cx="95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611025FA-245E-42B5-88E2-A4B26795B964}"/>
                    </a:ext>
                  </a:extLst>
                </p14:cNvPr>
                <p14:cNvContentPartPr/>
                <p14:nvPr/>
              </p14:nvContentPartPr>
              <p14:xfrm>
                <a:off x="6826583" y="820843"/>
                <a:ext cx="581760" cy="27972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611025FA-245E-42B5-88E2-A4B26795B96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17943" y="811843"/>
                  <a:ext cx="5994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E1EA90DC-3525-4135-A46C-C4F388C1314F}"/>
                    </a:ext>
                  </a:extLst>
                </p14:cNvPr>
                <p14:cNvContentPartPr/>
                <p14:nvPr/>
              </p14:nvContentPartPr>
              <p14:xfrm>
                <a:off x="7514183" y="861883"/>
                <a:ext cx="411120" cy="41832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E1EA90DC-3525-4135-A46C-C4F388C1314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05543" y="853243"/>
                  <a:ext cx="4287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6EA35867-325C-4D3E-9C1C-F4D0091BD520}"/>
                    </a:ext>
                  </a:extLst>
                </p14:cNvPr>
                <p14:cNvContentPartPr/>
                <p14:nvPr/>
              </p14:nvContentPartPr>
              <p14:xfrm>
                <a:off x="8043743" y="770083"/>
                <a:ext cx="483120" cy="33840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6EA35867-325C-4D3E-9C1C-F4D0091BD52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35103" y="761083"/>
                  <a:ext cx="500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79B0D656-62DE-4CFA-8FAC-6F8A88C69EC1}"/>
                    </a:ext>
                  </a:extLst>
                </p14:cNvPr>
                <p14:cNvContentPartPr/>
                <p14:nvPr/>
              </p14:nvContentPartPr>
              <p14:xfrm>
                <a:off x="8502743" y="976003"/>
                <a:ext cx="118080" cy="11268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79B0D656-62DE-4CFA-8FAC-6F8A88C69E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93743" y="967003"/>
                  <a:ext cx="135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3DD99F0D-5C90-43F4-86FF-82638FC5469F}"/>
                    </a:ext>
                  </a:extLst>
                </p14:cNvPr>
                <p14:cNvContentPartPr/>
                <p14:nvPr/>
              </p14:nvContentPartPr>
              <p14:xfrm>
                <a:off x="8490143" y="790243"/>
                <a:ext cx="104040" cy="20304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3DD99F0D-5C90-43F4-86FF-82638FC5469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81143" y="781603"/>
                  <a:ext cx="121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375A2169-EF80-4553-8C1C-9A69B95F141D}"/>
                    </a:ext>
                  </a:extLst>
                </p14:cNvPr>
                <p14:cNvContentPartPr/>
                <p14:nvPr/>
              </p14:nvContentPartPr>
              <p14:xfrm>
                <a:off x="8717303" y="761803"/>
                <a:ext cx="753120" cy="3538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375A2169-EF80-4553-8C1C-9A69B95F141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08663" y="752803"/>
                  <a:ext cx="770760" cy="371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6" name="TextBox 485">
            <a:extLst>
              <a:ext uri="{FF2B5EF4-FFF2-40B4-BE49-F238E27FC236}">
                <a16:creationId xmlns:a16="http://schemas.microsoft.com/office/drawing/2014/main" id="{3E8B7FEA-4CB4-42A0-83FA-21DD3B9063EE}"/>
              </a:ext>
            </a:extLst>
          </p:cNvPr>
          <p:cNvSpPr txBox="1"/>
          <p:nvPr/>
        </p:nvSpPr>
        <p:spPr>
          <a:xfrm>
            <a:off x="6557672" y="1132023"/>
            <a:ext cx="3023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=null -&gt;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app ban </a:t>
            </a:r>
            <a:r>
              <a:rPr lang="en-US" dirty="0" err="1"/>
              <a:t>đầu</a:t>
            </a:r>
            <a:r>
              <a:rPr lang="en-US" dirty="0"/>
              <a:t> . </a:t>
            </a:r>
            <a:r>
              <a:rPr lang="en-US" dirty="0" err="1"/>
              <a:t>khác</a:t>
            </a:r>
            <a:r>
              <a:rPr lang="en-US" dirty="0"/>
              <a:t> null -&gt;</a:t>
            </a:r>
          </a:p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16" name="Google Shape;516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9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53" name="Google Shape;553;p9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>
            <a:spLocks noGrp="1"/>
          </p:cNvSpPr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sldNum" idx="12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>
            <a:spLocks noGrp="1"/>
          </p:cNvSpPr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sldNum" idx="12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9" name="Google Shape;309;p58" descr="activity-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>
            <a:spLocks noGrp="1"/>
          </p:cNvSpPr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>
            <a:spLocks noGrp="1"/>
          </p:cNvSpPr>
          <p:nvPr>
            <p:ph type="sldNum" idx="12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A6700BB-1D37-49A8-9037-A24BB9BF70C9}"/>
              </a:ext>
            </a:extLst>
          </p:cNvPr>
          <p:cNvGrpSpPr/>
          <p:nvPr/>
        </p:nvGrpSpPr>
        <p:grpSpPr>
          <a:xfrm>
            <a:off x="3189863" y="1148303"/>
            <a:ext cx="5667480" cy="808920"/>
            <a:chOff x="3189863" y="1148303"/>
            <a:chExt cx="5667480" cy="80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4B2D460-954B-496F-9875-872A1E0F2616}"/>
                    </a:ext>
                  </a:extLst>
                </p14:cNvPr>
                <p14:cNvContentPartPr/>
                <p14:nvPr/>
              </p14:nvContentPartPr>
              <p14:xfrm>
                <a:off x="4076543" y="1381583"/>
                <a:ext cx="19800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4B2D460-954B-496F-9875-872A1E0F261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67543" y="1372943"/>
                  <a:ext cx="215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42F040-9870-428A-8E33-D5D8B7F3BF4D}"/>
                    </a:ext>
                  </a:extLst>
                </p14:cNvPr>
                <p14:cNvContentPartPr/>
                <p14:nvPr/>
              </p14:nvContentPartPr>
              <p14:xfrm>
                <a:off x="4227743" y="1347383"/>
                <a:ext cx="63000" cy="82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42F040-9870-428A-8E33-D5D8B7F3BF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19103" y="1338383"/>
                  <a:ext cx="80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0F1F05-DDE1-45B5-BE75-86279AED51ED}"/>
                    </a:ext>
                  </a:extLst>
                </p14:cNvPr>
                <p14:cNvContentPartPr/>
                <p14:nvPr/>
              </p14:nvContentPartPr>
              <p14:xfrm>
                <a:off x="4372823" y="1212023"/>
                <a:ext cx="474120" cy="27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0F1F05-DDE1-45B5-BE75-86279AED51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4183" y="1203023"/>
                  <a:ext cx="491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707E6A-1F6C-4270-8C57-7520F75F0C09}"/>
                    </a:ext>
                  </a:extLst>
                </p14:cNvPr>
                <p14:cNvContentPartPr/>
                <p14:nvPr/>
              </p14:nvContentPartPr>
              <p14:xfrm>
                <a:off x="4846223" y="1360703"/>
                <a:ext cx="126000" cy="11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707E6A-1F6C-4270-8C57-7520F75F0C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37223" y="1352063"/>
                  <a:ext cx="143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09A543-A97C-4D0A-B698-DBA17FCB9BDC}"/>
                    </a:ext>
                  </a:extLst>
                </p14:cNvPr>
                <p14:cNvContentPartPr/>
                <p14:nvPr/>
              </p14:nvContentPartPr>
              <p14:xfrm>
                <a:off x="4753343" y="1299143"/>
                <a:ext cx="113760" cy="70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09A543-A97C-4D0A-B698-DBA17FCB9B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44703" y="1290143"/>
                  <a:ext cx="131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65D29D-88FC-4251-86FC-BE0B2C97BBCA}"/>
                    </a:ext>
                  </a:extLst>
                </p14:cNvPr>
                <p14:cNvContentPartPr/>
                <p14:nvPr/>
              </p14:nvContentPartPr>
              <p14:xfrm>
                <a:off x="5073743" y="1244783"/>
                <a:ext cx="186840" cy="20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65D29D-88FC-4251-86FC-BE0B2C97BB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64743" y="1235783"/>
                  <a:ext cx="204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542873-6EF9-4A36-9B8A-A105F4B0D42E}"/>
                    </a:ext>
                  </a:extLst>
                </p14:cNvPr>
                <p14:cNvContentPartPr/>
                <p14:nvPr/>
              </p14:nvContentPartPr>
              <p14:xfrm>
                <a:off x="5314223" y="1333703"/>
                <a:ext cx="15840" cy="11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542873-6EF9-4A36-9B8A-A105F4B0D42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05223" y="1324703"/>
                  <a:ext cx="33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5A34C8-CF26-4856-9C79-DF55FBF44D48}"/>
                    </a:ext>
                  </a:extLst>
                </p14:cNvPr>
                <p14:cNvContentPartPr/>
                <p14:nvPr/>
              </p14:nvContentPartPr>
              <p14:xfrm>
                <a:off x="5300543" y="1367543"/>
                <a:ext cx="8172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5A34C8-CF26-4856-9C79-DF55FBF44D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91543" y="1358903"/>
                  <a:ext cx="9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728EF9-8699-4E70-9E9D-BE2B5EBD29E9}"/>
                    </a:ext>
                  </a:extLst>
                </p14:cNvPr>
                <p14:cNvContentPartPr/>
                <p14:nvPr/>
              </p14:nvContentPartPr>
              <p14:xfrm>
                <a:off x="5341583" y="1227143"/>
                <a:ext cx="25236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728EF9-8699-4E70-9E9D-BE2B5EBD29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32943" y="1218503"/>
                  <a:ext cx="270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BE4A07-86E5-47C1-9CB2-762E459B91CD}"/>
                    </a:ext>
                  </a:extLst>
                </p14:cNvPr>
                <p14:cNvContentPartPr/>
                <p14:nvPr/>
              </p14:nvContentPartPr>
              <p14:xfrm>
                <a:off x="5610143" y="1457183"/>
                <a:ext cx="29160" cy="5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BE4A07-86E5-47C1-9CB2-762E459B91C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01143" y="1448543"/>
                  <a:ext cx="46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B0E08A-719E-410D-84D7-1E20EA793881}"/>
                    </a:ext>
                  </a:extLst>
                </p14:cNvPr>
                <p14:cNvContentPartPr/>
                <p14:nvPr/>
              </p14:nvContentPartPr>
              <p14:xfrm>
                <a:off x="5607263" y="1367543"/>
                <a:ext cx="16560" cy="132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B0E08A-719E-410D-84D7-1E20EA79388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98623" y="1358903"/>
                  <a:ext cx="34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5588ED-A808-4058-9F0D-CF9E97504E42}"/>
                    </a:ext>
                  </a:extLst>
                </p14:cNvPr>
                <p14:cNvContentPartPr/>
                <p14:nvPr/>
              </p14:nvContentPartPr>
              <p14:xfrm>
                <a:off x="5589263" y="1546823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5588ED-A808-4058-9F0D-CF9E97504E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80263" y="15378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6795F9-4E61-4D04-B6C8-5E0F77ECE2A9}"/>
                    </a:ext>
                  </a:extLst>
                </p14:cNvPr>
                <p14:cNvContentPartPr/>
                <p14:nvPr/>
              </p14:nvContentPartPr>
              <p14:xfrm>
                <a:off x="5897063" y="1354223"/>
                <a:ext cx="70200" cy="13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6795F9-4E61-4D04-B6C8-5E0F77ECE2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88423" y="1345223"/>
                  <a:ext cx="87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AF341D-96BA-4B9E-9B6D-4564BACA5EA6}"/>
                    </a:ext>
                  </a:extLst>
                </p14:cNvPr>
                <p14:cNvContentPartPr/>
                <p14:nvPr/>
              </p14:nvContentPartPr>
              <p14:xfrm>
                <a:off x="5822903" y="1388423"/>
                <a:ext cx="1278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AF341D-96BA-4B9E-9B6D-4564BACA5EA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14263" y="1379783"/>
                  <a:ext cx="14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4428957-6FE0-441B-8065-39CD6A980ED6}"/>
                    </a:ext>
                  </a:extLst>
                </p14:cNvPr>
                <p14:cNvContentPartPr/>
                <p14:nvPr/>
              </p14:nvContentPartPr>
              <p14:xfrm>
                <a:off x="5939903" y="1395623"/>
                <a:ext cx="509040" cy="129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4428957-6FE0-441B-8065-39CD6A980E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31263" y="1386623"/>
                  <a:ext cx="526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F2D662-41DB-4325-84DB-61A7930EE1F8}"/>
                    </a:ext>
                  </a:extLst>
                </p14:cNvPr>
                <p14:cNvContentPartPr/>
                <p14:nvPr/>
              </p14:nvContentPartPr>
              <p14:xfrm>
                <a:off x="6125303" y="1303103"/>
                <a:ext cx="142920" cy="55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F2D662-41DB-4325-84DB-61A7930EE1F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16663" y="1294103"/>
                  <a:ext cx="160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9B7C4D-5E3D-4ECF-B1B3-5F01A315C929}"/>
                    </a:ext>
                  </a:extLst>
                </p14:cNvPr>
                <p14:cNvContentPartPr/>
                <p14:nvPr/>
              </p14:nvContentPartPr>
              <p14:xfrm>
                <a:off x="6592943" y="1380143"/>
                <a:ext cx="209520" cy="77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9B7C4D-5E3D-4ECF-B1B3-5F01A315C9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83943" y="1371143"/>
                  <a:ext cx="227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9C5B7D-B2E3-43F3-A5D9-AFFD16BDC654}"/>
                    </a:ext>
                  </a:extLst>
                </p14:cNvPr>
                <p14:cNvContentPartPr/>
                <p14:nvPr/>
              </p14:nvContentPartPr>
              <p14:xfrm>
                <a:off x="6860783" y="1367543"/>
                <a:ext cx="312840" cy="114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9C5B7D-B2E3-43F3-A5D9-AFFD16BDC65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51783" y="1358903"/>
                  <a:ext cx="330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FFBF4F-4BC4-4EB8-87A2-9718DAACECD0}"/>
                    </a:ext>
                  </a:extLst>
                </p14:cNvPr>
                <p14:cNvContentPartPr/>
                <p14:nvPr/>
              </p14:nvContentPartPr>
              <p14:xfrm>
                <a:off x="6909383" y="1264583"/>
                <a:ext cx="141840" cy="4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FFBF4F-4BC4-4EB8-87A2-9718DAACEC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00383" y="1255943"/>
                  <a:ext cx="159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9DADCF-9639-468A-B920-90266F0562C5}"/>
                    </a:ext>
                  </a:extLst>
                </p14:cNvPr>
                <p14:cNvContentPartPr/>
                <p14:nvPr/>
              </p14:nvContentPartPr>
              <p14:xfrm>
                <a:off x="7294223" y="1148303"/>
                <a:ext cx="776520" cy="32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9DADCF-9639-468A-B920-90266F0562C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85223" y="1139663"/>
                  <a:ext cx="7941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E81AC2-112A-4AC7-87AA-0B5D750956AE}"/>
                    </a:ext>
                  </a:extLst>
                </p14:cNvPr>
                <p14:cNvContentPartPr/>
                <p14:nvPr/>
              </p14:nvContentPartPr>
              <p14:xfrm>
                <a:off x="7610663" y="1299143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E81AC2-112A-4AC7-87AA-0B5D750956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01663" y="12905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F6F0A6-DA58-478F-A3EE-B9CF69CC5578}"/>
                    </a:ext>
                  </a:extLst>
                </p14:cNvPr>
                <p14:cNvContentPartPr/>
                <p14:nvPr/>
              </p14:nvContentPartPr>
              <p14:xfrm>
                <a:off x="7644863" y="1258103"/>
                <a:ext cx="113400" cy="23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F6F0A6-DA58-478F-A3EE-B9CF69CC557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36223" y="1249103"/>
                  <a:ext cx="131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EABE1-1C17-41C3-9447-2CBD45F56C20}"/>
                    </a:ext>
                  </a:extLst>
                </p14:cNvPr>
                <p14:cNvContentPartPr/>
                <p14:nvPr/>
              </p14:nvContentPartPr>
              <p14:xfrm>
                <a:off x="3189863" y="1697663"/>
                <a:ext cx="21708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EABE1-1C17-41C3-9447-2CBD45F56C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80863" y="1689023"/>
                  <a:ext cx="234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53CD7F-CE74-4713-9198-FFB478AD8E15}"/>
                    </a:ext>
                  </a:extLst>
                </p14:cNvPr>
                <p14:cNvContentPartPr/>
                <p14:nvPr/>
              </p14:nvContentPartPr>
              <p14:xfrm>
                <a:off x="3374903" y="1636103"/>
                <a:ext cx="108720" cy="128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53CD7F-CE74-4713-9198-FFB478AD8E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65903" y="1627103"/>
                  <a:ext cx="126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5D4851-5FE0-425D-BBFA-06C9536B05F9}"/>
                    </a:ext>
                  </a:extLst>
                </p14:cNvPr>
                <p14:cNvContentPartPr/>
                <p14:nvPr/>
              </p14:nvContentPartPr>
              <p14:xfrm>
                <a:off x="3547343" y="1474103"/>
                <a:ext cx="318240" cy="30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5D4851-5FE0-425D-BBFA-06C9536B05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38703" y="1465103"/>
                  <a:ext cx="335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E75149-103B-442E-AC02-AE8000E163BA}"/>
                    </a:ext>
                  </a:extLst>
                </p14:cNvPr>
                <p14:cNvContentPartPr/>
                <p14:nvPr/>
              </p14:nvContentPartPr>
              <p14:xfrm>
                <a:off x="3891143" y="1663463"/>
                <a:ext cx="2088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E75149-103B-442E-AC02-AE8000E163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82143" y="1654823"/>
                  <a:ext cx="38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830A6B-AE8C-4970-8310-6C4EC2E96DDE}"/>
                    </a:ext>
                  </a:extLst>
                </p14:cNvPr>
                <p14:cNvContentPartPr/>
                <p14:nvPr/>
              </p14:nvContentPartPr>
              <p14:xfrm>
                <a:off x="3877463" y="1677143"/>
                <a:ext cx="131040" cy="6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830A6B-AE8C-4970-8310-6C4EC2E96D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68463" y="1668503"/>
                  <a:ext cx="148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ACBADF7-1885-4CBF-A2FA-41E7B2D9679F}"/>
                    </a:ext>
                  </a:extLst>
                </p14:cNvPr>
                <p14:cNvContentPartPr/>
                <p14:nvPr/>
              </p14:nvContentPartPr>
              <p14:xfrm>
                <a:off x="3939023" y="1533863"/>
                <a:ext cx="383040" cy="264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ACBADF7-1885-4CBF-A2FA-41E7B2D967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0383" y="1524863"/>
                  <a:ext cx="400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2E9FD2-511D-49EB-A1F4-0F8B950A36FF}"/>
                    </a:ext>
                  </a:extLst>
                </p14:cNvPr>
                <p14:cNvContentPartPr/>
                <p14:nvPr/>
              </p14:nvContentPartPr>
              <p14:xfrm>
                <a:off x="4317383" y="1656623"/>
                <a:ext cx="360" cy="8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2E9FD2-511D-49EB-A1F4-0F8B950A36F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08383" y="1647623"/>
                  <a:ext cx="18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0C93C1-0740-4761-976C-DA700B65F7A2}"/>
                    </a:ext>
                  </a:extLst>
                </p14:cNvPr>
                <p14:cNvContentPartPr/>
                <p14:nvPr/>
              </p14:nvContentPartPr>
              <p14:xfrm>
                <a:off x="4296863" y="1835543"/>
                <a:ext cx="144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0C93C1-0740-4761-976C-DA700B65F7A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87863" y="1826543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717D97-1C27-46B3-9831-CADBB98296A8}"/>
                    </a:ext>
                  </a:extLst>
                </p14:cNvPr>
                <p14:cNvContentPartPr/>
                <p14:nvPr/>
              </p14:nvContentPartPr>
              <p14:xfrm>
                <a:off x="4482263" y="1690823"/>
                <a:ext cx="360" cy="136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717D97-1C27-46B3-9831-CADBB98296A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73263" y="1682183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64BDF94-577C-4D9E-AFA9-DC1B9F82D74F}"/>
                    </a:ext>
                  </a:extLst>
                </p14:cNvPr>
                <p14:cNvContentPartPr/>
                <p14:nvPr/>
              </p14:nvContentPartPr>
              <p14:xfrm>
                <a:off x="4392983" y="1739063"/>
                <a:ext cx="14004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64BDF94-577C-4D9E-AFA9-DC1B9F82D74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83983" y="1730063"/>
                  <a:ext cx="15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23D282-47AB-43D4-86D3-3E403EBDC7C6}"/>
                    </a:ext>
                  </a:extLst>
                </p14:cNvPr>
                <p14:cNvContentPartPr/>
                <p14:nvPr/>
              </p14:nvContentPartPr>
              <p14:xfrm>
                <a:off x="4523303" y="1704503"/>
                <a:ext cx="486000" cy="10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23D282-47AB-43D4-86D3-3E403EBDC7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514663" y="1695503"/>
                  <a:ext cx="503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14B59B-176A-4A61-97AE-9C15B36095ED}"/>
                    </a:ext>
                  </a:extLst>
                </p14:cNvPr>
                <p14:cNvContentPartPr/>
                <p14:nvPr/>
              </p14:nvContentPartPr>
              <p14:xfrm>
                <a:off x="4736423" y="1622423"/>
                <a:ext cx="93240" cy="48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14B59B-176A-4A61-97AE-9C15B36095E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27783" y="1613783"/>
                  <a:ext cx="110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4546E92-8D52-4865-BF24-A450F8965265}"/>
                    </a:ext>
                  </a:extLst>
                </p14:cNvPr>
                <p14:cNvContentPartPr/>
                <p14:nvPr/>
              </p14:nvContentPartPr>
              <p14:xfrm>
                <a:off x="5066543" y="1732223"/>
                <a:ext cx="174240" cy="81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4546E92-8D52-4865-BF24-A450F896526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57903" y="1723223"/>
                  <a:ext cx="191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7FFC164-A1E6-44AF-AD68-C40F8D5FF889}"/>
                    </a:ext>
                  </a:extLst>
                </p14:cNvPr>
                <p14:cNvContentPartPr/>
                <p14:nvPr/>
              </p14:nvContentPartPr>
              <p14:xfrm>
                <a:off x="5251583" y="1725383"/>
                <a:ext cx="229680" cy="101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7FFC164-A1E6-44AF-AD68-C40F8D5FF88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42943" y="1716383"/>
                  <a:ext cx="247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1B1537-34A4-4602-95E6-68EDF31E434E}"/>
                    </a:ext>
                  </a:extLst>
                </p14:cNvPr>
                <p14:cNvContentPartPr/>
                <p14:nvPr/>
              </p14:nvContentPartPr>
              <p14:xfrm>
                <a:off x="5265983" y="1656623"/>
                <a:ext cx="203400" cy="66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1B1537-34A4-4602-95E6-68EDF31E434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57343" y="1647623"/>
                  <a:ext cx="221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EF0011-AF10-460F-9BED-2FABA5672B9A}"/>
                    </a:ext>
                  </a:extLst>
                </p14:cNvPr>
                <p14:cNvContentPartPr/>
                <p14:nvPr/>
              </p14:nvContentPartPr>
              <p14:xfrm>
                <a:off x="5658023" y="1568783"/>
                <a:ext cx="501480" cy="250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EF0011-AF10-460F-9BED-2FABA5672B9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49383" y="1560143"/>
                  <a:ext cx="519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BD9B6F-9A9A-475B-8C68-B3C69F5E7011}"/>
                    </a:ext>
                  </a:extLst>
                </p14:cNvPr>
                <p14:cNvContentPartPr/>
                <p14:nvPr/>
              </p14:nvContentPartPr>
              <p14:xfrm>
                <a:off x="5767823" y="1677143"/>
                <a:ext cx="56520" cy="4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BD9B6F-9A9A-475B-8C68-B3C69F5E70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59183" y="1668503"/>
                  <a:ext cx="74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8FDA8C0-0EE0-414D-BD29-598948D6FA40}"/>
                    </a:ext>
                  </a:extLst>
                </p14:cNvPr>
                <p14:cNvContentPartPr/>
                <p14:nvPr/>
              </p14:nvContentPartPr>
              <p14:xfrm>
                <a:off x="5898863" y="1629263"/>
                <a:ext cx="90000" cy="52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8FDA8C0-0EE0-414D-BD29-598948D6FA4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89863" y="1620263"/>
                  <a:ext cx="107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31708E0-6BD6-429D-89C0-DE67C1507735}"/>
                    </a:ext>
                  </a:extLst>
                </p14:cNvPr>
                <p14:cNvContentPartPr/>
                <p14:nvPr/>
              </p14:nvContentPartPr>
              <p14:xfrm>
                <a:off x="6380903" y="1704863"/>
                <a:ext cx="76680" cy="90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31708E0-6BD6-429D-89C0-DE67C150773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71903" y="1696223"/>
                  <a:ext cx="94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00D20D9-B3D4-48B3-9A4E-C90FC36ADD00}"/>
                    </a:ext>
                  </a:extLst>
                </p14:cNvPr>
                <p14:cNvContentPartPr/>
                <p14:nvPr/>
              </p14:nvContentPartPr>
              <p14:xfrm>
                <a:off x="6489983" y="1581383"/>
                <a:ext cx="175320" cy="21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00D20D9-B3D4-48B3-9A4E-C90FC36ADD0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80983" y="1572383"/>
                  <a:ext cx="192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DA16EF-A0CC-4D07-9599-FFCD69A317E6}"/>
                    </a:ext>
                  </a:extLst>
                </p14:cNvPr>
                <p14:cNvContentPartPr/>
                <p14:nvPr/>
              </p14:nvContentPartPr>
              <p14:xfrm>
                <a:off x="6695543" y="1732223"/>
                <a:ext cx="63360" cy="225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DA16EF-A0CC-4D07-9599-FFCD69A317E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86903" y="1723223"/>
                  <a:ext cx="81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EBE6F55-A9A1-4C2D-8521-36179C14DBF0}"/>
                    </a:ext>
                  </a:extLst>
                </p14:cNvPr>
                <p14:cNvContentPartPr/>
                <p14:nvPr/>
              </p14:nvContentPartPr>
              <p14:xfrm>
                <a:off x="6935663" y="1610903"/>
                <a:ext cx="332280" cy="204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EBE6F55-A9A1-4C2D-8521-36179C14DBF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27023" y="1601903"/>
                  <a:ext cx="349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671F27-2324-46B8-8CD1-01048733BE88}"/>
                    </a:ext>
                  </a:extLst>
                </p14:cNvPr>
                <p14:cNvContentPartPr/>
                <p14:nvPr/>
              </p14:nvContentPartPr>
              <p14:xfrm>
                <a:off x="7285223" y="1739063"/>
                <a:ext cx="123840" cy="91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671F27-2324-46B8-8CD1-01048733BE8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76583" y="1730063"/>
                  <a:ext cx="141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88A573C-BB7C-4F00-9088-98D3E07174CD}"/>
                    </a:ext>
                  </a:extLst>
                </p14:cNvPr>
                <p14:cNvContentPartPr/>
                <p14:nvPr/>
              </p14:nvContentPartPr>
              <p14:xfrm>
                <a:off x="7215023" y="1704863"/>
                <a:ext cx="20520" cy="1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88A573C-BB7C-4F00-9088-98D3E07174C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06023" y="1696223"/>
                  <a:ext cx="38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4C9B9A8-F668-4026-BB33-8C069069061D}"/>
                    </a:ext>
                  </a:extLst>
                </p14:cNvPr>
                <p14:cNvContentPartPr/>
                <p14:nvPr/>
              </p14:nvContentPartPr>
              <p14:xfrm>
                <a:off x="7568543" y="1697663"/>
                <a:ext cx="22320" cy="10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4C9B9A8-F668-4026-BB33-8C069069061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559903" y="1689023"/>
                  <a:ext cx="39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638AEA-0232-4ECC-B272-EB5603E4974A}"/>
                    </a:ext>
                  </a:extLst>
                </p14:cNvPr>
                <p14:cNvContentPartPr/>
                <p14:nvPr/>
              </p14:nvContentPartPr>
              <p14:xfrm>
                <a:off x="7555583" y="1738703"/>
                <a:ext cx="87480" cy="7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638AEA-0232-4ECC-B272-EB5603E4974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46943" y="1729703"/>
                  <a:ext cx="105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00A7DC-0EA1-4A60-B37E-7DC6C3384036}"/>
                    </a:ext>
                  </a:extLst>
                </p14:cNvPr>
                <p14:cNvContentPartPr/>
                <p14:nvPr/>
              </p14:nvContentPartPr>
              <p14:xfrm>
                <a:off x="7623983" y="1580303"/>
                <a:ext cx="225000" cy="233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00A7DC-0EA1-4A60-B37E-7DC6C338403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15343" y="1571663"/>
                  <a:ext cx="242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12249C6-7A96-4B70-831C-DF0946D0D733}"/>
                    </a:ext>
                  </a:extLst>
                </p14:cNvPr>
                <p14:cNvContentPartPr/>
                <p14:nvPr/>
              </p14:nvContentPartPr>
              <p14:xfrm>
                <a:off x="7843223" y="1725383"/>
                <a:ext cx="104760" cy="96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12249C6-7A96-4B70-831C-DF0946D0D73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34223" y="1716383"/>
                  <a:ext cx="122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3BBA9D-17F8-4DDD-9276-E357F4BF5F8F}"/>
                    </a:ext>
                  </a:extLst>
                </p14:cNvPr>
                <p14:cNvContentPartPr/>
                <p14:nvPr/>
              </p14:nvContentPartPr>
              <p14:xfrm>
                <a:off x="7994063" y="1711343"/>
                <a:ext cx="71640" cy="91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3BBA9D-17F8-4DDD-9276-E357F4BF5F8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85423" y="1702703"/>
                  <a:ext cx="89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755DF3E-B755-446A-81E9-22E950DF0F06}"/>
                    </a:ext>
                  </a:extLst>
                </p14:cNvPr>
                <p14:cNvContentPartPr/>
                <p14:nvPr/>
              </p14:nvContentPartPr>
              <p14:xfrm>
                <a:off x="8167583" y="1677143"/>
                <a:ext cx="27000" cy="134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755DF3E-B755-446A-81E9-22E950DF0F0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58583" y="1668503"/>
                  <a:ext cx="44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FB5269-463F-447A-ACF8-B2F0708E5877}"/>
                    </a:ext>
                  </a:extLst>
                </p14:cNvPr>
                <p14:cNvContentPartPr/>
                <p14:nvPr/>
              </p14:nvContentPartPr>
              <p14:xfrm>
                <a:off x="8077943" y="1725383"/>
                <a:ext cx="13320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FB5269-463F-447A-ACF8-B2F0708E587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68943" y="1716383"/>
                  <a:ext cx="150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4199153-3A35-4152-9F31-15E22A664D49}"/>
                    </a:ext>
                  </a:extLst>
                </p14:cNvPr>
                <p14:cNvContentPartPr/>
                <p14:nvPr/>
              </p14:nvContentPartPr>
              <p14:xfrm>
                <a:off x="8236343" y="1711703"/>
                <a:ext cx="124200" cy="1044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4199153-3A35-4152-9F31-15E22A664D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27703" y="1702703"/>
                  <a:ext cx="14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EB9EE97-150C-4D46-9D29-AD34782C14EE}"/>
                    </a:ext>
                  </a:extLst>
                </p14:cNvPr>
                <p14:cNvContentPartPr/>
                <p14:nvPr/>
              </p14:nvContentPartPr>
              <p14:xfrm>
                <a:off x="8373503" y="1725383"/>
                <a:ext cx="94320" cy="702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EB9EE97-150C-4D46-9D29-AD34782C14E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64863" y="1716383"/>
                  <a:ext cx="111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2107B79-434B-4D20-B950-52E05F102A53}"/>
                    </a:ext>
                  </a:extLst>
                </p14:cNvPr>
                <p14:cNvContentPartPr/>
                <p14:nvPr/>
              </p14:nvContentPartPr>
              <p14:xfrm>
                <a:off x="8340383" y="1539983"/>
                <a:ext cx="47520" cy="115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2107B79-434B-4D20-B950-52E05F102A5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31383" y="1530983"/>
                  <a:ext cx="65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314B8FD-8518-4285-B4A4-4E217B7F3931}"/>
                    </a:ext>
                  </a:extLst>
                </p14:cNvPr>
                <p14:cNvContentPartPr/>
                <p14:nvPr/>
              </p14:nvContentPartPr>
              <p14:xfrm>
                <a:off x="8530463" y="1546103"/>
                <a:ext cx="126000" cy="250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314B8FD-8518-4285-B4A4-4E217B7F393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521823" y="1537103"/>
                  <a:ext cx="143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AA6D8FA-F899-470A-8D51-41AF97857B30}"/>
                    </a:ext>
                  </a:extLst>
                </p14:cNvPr>
                <p14:cNvContentPartPr/>
                <p14:nvPr/>
              </p14:nvContentPartPr>
              <p14:xfrm>
                <a:off x="8552423" y="1608023"/>
                <a:ext cx="165960" cy="133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AA6D8FA-F899-470A-8D51-41AF97857B3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543783" y="1599023"/>
                  <a:ext cx="183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C60A855-9B48-4352-9A59-B656FA93768C}"/>
                    </a:ext>
                  </a:extLst>
                </p14:cNvPr>
                <p14:cNvContentPartPr/>
                <p14:nvPr/>
              </p14:nvContentPartPr>
              <p14:xfrm>
                <a:off x="8722343" y="1690463"/>
                <a:ext cx="135000" cy="98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C60A855-9B48-4352-9A59-B656FA93768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13703" y="1681463"/>
                  <a:ext cx="15264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FB9923C8-6BDF-4016-9B45-86FCF7BCA87A}"/>
              </a:ext>
            </a:extLst>
          </p:cNvPr>
          <p:cNvGrpSpPr/>
          <p:nvPr/>
        </p:nvGrpSpPr>
        <p:grpSpPr>
          <a:xfrm>
            <a:off x="3189863" y="1951823"/>
            <a:ext cx="1663920" cy="243360"/>
            <a:chOff x="3189863" y="1951823"/>
            <a:chExt cx="16639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49AFE9F-FBDD-465B-859D-5F5AC8C3E990}"/>
                    </a:ext>
                  </a:extLst>
                </p14:cNvPr>
                <p14:cNvContentPartPr/>
                <p14:nvPr/>
              </p14:nvContentPartPr>
              <p14:xfrm>
                <a:off x="3189863" y="2103383"/>
                <a:ext cx="164160" cy="75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49AFE9F-FBDD-465B-859D-5F5AC8C3E99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0863" y="2094743"/>
                  <a:ext cx="181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E917B45-47A8-4053-9EF1-D5A6DC9228CA}"/>
                    </a:ext>
                  </a:extLst>
                </p14:cNvPr>
                <p14:cNvContentPartPr/>
                <p14:nvPr/>
              </p14:nvContentPartPr>
              <p14:xfrm>
                <a:off x="3366263" y="2048663"/>
                <a:ext cx="65520" cy="1285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E917B45-47A8-4053-9EF1-D5A6DC9228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57623" y="2039663"/>
                  <a:ext cx="83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FBD7BF1-5AA3-4D0E-BFB2-57346913CE19}"/>
                    </a:ext>
                  </a:extLst>
                </p14:cNvPr>
                <p14:cNvContentPartPr/>
                <p14:nvPr/>
              </p14:nvContentPartPr>
              <p14:xfrm>
                <a:off x="3595583" y="2055503"/>
                <a:ext cx="7560" cy="126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FBD7BF1-5AA3-4D0E-BFB2-57346913CE1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86583" y="2046503"/>
                  <a:ext cx="25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75F6A1B-0530-4437-BE1C-13958A97AD9D}"/>
                    </a:ext>
                  </a:extLst>
                </p14:cNvPr>
                <p14:cNvContentPartPr/>
                <p14:nvPr/>
              </p14:nvContentPartPr>
              <p14:xfrm>
                <a:off x="3561023" y="2075663"/>
                <a:ext cx="155520" cy="144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75F6A1B-0530-4437-BE1C-13958A97AD9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52383" y="2067023"/>
                  <a:ext cx="173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000E5C8-910A-4323-AEA2-1082C490E2AE}"/>
                    </a:ext>
                  </a:extLst>
                </p14:cNvPr>
                <p14:cNvContentPartPr/>
                <p14:nvPr/>
              </p14:nvContentPartPr>
              <p14:xfrm>
                <a:off x="3663983" y="1951823"/>
                <a:ext cx="222840" cy="1929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000E5C8-910A-4323-AEA2-1082C490E2A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55343" y="1943183"/>
                  <a:ext cx="240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51B655B-5036-405A-AAA9-75158C28BE47}"/>
                    </a:ext>
                  </a:extLst>
                </p14:cNvPr>
                <p14:cNvContentPartPr/>
                <p14:nvPr/>
              </p14:nvContentPartPr>
              <p14:xfrm>
                <a:off x="3842903" y="2007263"/>
                <a:ext cx="118440" cy="1810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51B655B-5036-405A-AAA9-75158C28BE4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834263" y="1998623"/>
                  <a:ext cx="136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D25ECA0-1B59-43DB-8ED3-99D797D79EA5}"/>
                    </a:ext>
                  </a:extLst>
                </p14:cNvPr>
                <p14:cNvContentPartPr/>
                <p14:nvPr/>
              </p14:nvContentPartPr>
              <p14:xfrm>
                <a:off x="4027223" y="2076023"/>
                <a:ext cx="255600" cy="1188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D25ECA0-1B59-43DB-8ED3-99D797D79EA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018223" y="2067383"/>
                  <a:ext cx="273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891AA73-86A1-453B-870E-EF6757C63884}"/>
                    </a:ext>
                  </a:extLst>
                </p14:cNvPr>
                <p14:cNvContentPartPr/>
                <p14:nvPr/>
              </p14:nvContentPartPr>
              <p14:xfrm>
                <a:off x="4226303" y="2087903"/>
                <a:ext cx="132480" cy="107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891AA73-86A1-453B-870E-EF6757C6388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17303" y="2078903"/>
                  <a:ext cx="150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24BCDB7-2104-4CDD-8014-61A55E947746}"/>
                    </a:ext>
                  </a:extLst>
                </p14:cNvPr>
                <p14:cNvContentPartPr/>
                <p14:nvPr/>
              </p14:nvContentPartPr>
              <p14:xfrm>
                <a:off x="4530143" y="2076023"/>
                <a:ext cx="11160" cy="1112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24BCDB7-2104-4CDD-8014-61A55E94774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521503" y="2067383"/>
                  <a:ext cx="28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0DB98A0-A132-4EAD-B648-AC405ECF3F71}"/>
                    </a:ext>
                  </a:extLst>
                </p14:cNvPr>
                <p14:cNvContentPartPr/>
                <p14:nvPr/>
              </p14:nvContentPartPr>
              <p14:xfrm>
                <a:off x="4427183" y="2117423"/>
                <a:ext cx="125640" cy="115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0DB98A0-A132-4EAD-B648-AC405ECF3F7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18543" y="2108423"/>
                  <a:ext cx="143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DF7A35D-CA48-4F66-A57A-5F708A1CA7AF}"/>
                    </a:ext>
                  </a:extLst>
                </p14:cNvPr>
                <p14:cNvContentPartPr/>
                <p14:nvPr/>
              </p14:nvContentPartPr>
              <p14:xfrm>
                <a:off x="4599263" y="2103383"/>
                <a:ext cx="177840" cy="87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DF7A35D-CA48-4F66-A57A-5F708A1CA7A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590263" y="2094743"/>
                  <a:ext cx="195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8DFDEE4-F9C3-4ED1-921F-48AF7D376578}"/>
                    </a:ext>
                  </a:extLst>
                </p14:cNvPr>
                <p14:cNvContentPartPr/>
                <p14:nvPr/>
              </p14:nvContentPartPr>
              <p14:xfrm>
                <a:off x="4770623" y="2103383"/>
                <a:ext cx="83160" cy="774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8DFDEE4-F9C3-4ED1-921F-48AF7D3765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761983" y="2094743"/>
                  <a:ext cx="100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A3EE740-95A7-4560-8AE3-F498894FB3B5}"/>
                    </a:ext>
                  </a:extLst>
                </p14:cNvPr>
                <p14:cNvContentPartPr/>
                <p14:nvPr/>
              </p14:nvContentPartPr>
              <p14:xfrm>
                <a:off x="4667663" y="1972703"/>
                <a:ext cx="145080" cy="140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A3EE740-95A7-4560-8AE3-F498894FB3B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58663" y="1964063"/>
                  <a:ext cx="1627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97C336D5-F354-4195-BF9C-E86CDCD90E67}"/>
              </a:ext>
            </a:extLst>
          </p:cNvPr>
          <p:cNvGrpSpPr/>
          <p:nvPr/>
        </p:nvGrpSpPr>
        <p:grpSpPr>
          <a:xfrm>
            <a:off x="5057543" y="2031383"/>
            <a:ext cx="1837440" cy="320760"/>
            <a:chOff x="5057543" y="2031383"/>
            <a:chExt cx="183744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203D1F5-A5B4-4429-AF04-2B4BA01D1DBE}"/>
                    </a:ext>
                  </a:extLst>
                </p14:cNvPr>
                <p14:cNvContentPartPr/>
                <p14:nvPr/>
              </p14:nvContentPartPr>
              <p14:xfrm>
                <a:off x="5057543" y="2031383"/>
                <a:ext cx="136440" cy="1774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203D1F5-A5B4-4429-AF04-2B4BA01D1DB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48903" y="2022383"/>
                  <a:ext cx="154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053A8F9-2494-4DFD-92AD-52D5EFED6FBF}"/>
                    </a:ext>
                  </a:extLst>
                </p14:cNvPr>
                <p14:cNvContentPartPr/>
                <p14:nvPr/>
              </p14:nvContentPartPr>
              <p14:xfrm>
                <a:off x="5073743" y="2041823"/>
                <a:ext cx="209880" cy="42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053A8F9-2494-4DFD-92AD-52D5EFED6FB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064743" y="2032823"/>
                  <a:ext cx="227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58F533A-5D72-40C6-A610-523B15719E3D}"/>
                    </a:ext>
                  </a:extLst>
                </p14:cNvPr>
                <p14:cNvContentPartPr/>
                <p14:nvPr/>
              </p14:nvContentPartPr>
              <p14:xfrm>
                <a:off x="5268503" y="2103023"/>
                <a:ext cx="113760" cy="716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58F533A-5D72-40C6-A610-523B15719E3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259503" y="2094383"/>
                  <a:ext cx="131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6E0D8C0-5F36-4B0B-B2C1-687D29107A17}"/>
                    </a:ext>
                  </a:extLst>
                </p14:cNvPr>
                <p14:cNvContentPartPr/>
                <p14:nvPr/>
              </p14:nvContentPartPr>
              <p14:xfrm>
                <a:off x="5252303" y="2248103"/>
                <a:ext cx="35280" cy="14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6E0D8C0-5F36-4B0B-B2C1-687D29107A1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43663" y="2239103"/>
                  <a:ext cx="52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F1B09A3-D3D9-4DED-BDFB-1FE405F75620}"/>
                    </a:ext>
                  </a:extLst>
                </p14:cNvPr>
                <p14:cNvContentPartPr/>
                <p14:nvPr/>
              </p14:nvContentPartPr>
              <p14:xfrm>
                <a:off x="5499983" y="2082863"/>
                <a:ext cx="145080" cy="97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F1B09A3-D3D9-4DED-BDFB-1FE405F7562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90983" y="2074223"/>
                  <a:ext cx="162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2B937C7-754D-4B93-8B50-D92FA0BE3C32}"/>
                    </a:ext>
                  </a:extLst>
                </p14:cNvPr>
                <p14:cNvContentPartPr/>
                <p14:nvPr/>
              </p14:nvContentPartPr>
              <p14:xfrm>
                <a:off x="5688623" y="2103383"/>
                <a:ext cx="86760" cy="1026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2B937C7-754D-4B93-8B50-D92FA0BE3C3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79623" y="2094383"/>
                  <a:ext cx="104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761527F-0404-4B5C-8F16-2CDDE78DDD80}"/>
                    </a:ext>
                  </a:extLst>
                </p14:cNvPr>
                <p14:cNvContentPartPr/>
                <p14:nvPr/>
              </p14:nvContentPartPr>
              <p14:xfrm>
                <a:off x="5911103" y="2104103"/>
                <a:ext cx="106200" cy="964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761527F-0404-4B5C-8F16-2CDDE78DDD8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02463" y="2095463"/>
                  <a:ext cx="123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4E68E48-A118-4ACB-85DC-0313689B8A54}"/>
                    </a:ext>
                  </a:extLst>
                </p14:cNvPr>
                <p14:cNvContentPartPr/>
                <p14:nvPr/>
              </p14:nvContentPartPr>
              <p14:xfrm>
                <a:off x="6083543" y="2117423"/>
                <a:ext cx="124560" cy="910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4E68E48-A118-4ACB-85DC-0313689B8A5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074543" y="2108423"/>
                  <a:ext cx="142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4BA0FAB-DB4B-40CE-BF33-AB17A71776B2}"/>
                    </a:ext>
                  </a:extLst>
                </p14:cNvPr>
                <p14:cNvContentPartPr/>
                <p14:nvPr/>
              </p14:nvContentPartPr>
              <p14:xfrm>
                <a:off x="6242303" y="2082863"/>
                <a:ext cx="5760" cy="110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4BA0FAB-DB4B-40CE-BF33-AB17A71776B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233663" y="2074223"/>
                  <a:ext cx="23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60E4342-B41D-4D39-AECC-F88BB4BD00F3}"/>
                    </a:ext>
                  </a:extLst>
                </p14:cNvPr>
                <p14:cNvContentPartPr/>
                <p14:nvPr/>
              </p14:nvContentPartPr>
              <p14:xfrm>
                <a:off x="6187583" y="2103383"/>
                <a:ext cx="98640" cy="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60E4342-B41D-4D39-AECC-F88BB4BD00F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78583" y="2094743"/>
                  <a:ext cx="11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4144D00-CE19-4B8C-980A-C691B344B2EF}"/>
                    </a:ext>
                  </a:extLst>
                </p14:cNvPr>
                <p14:cNvContentPartPr/>
                <p14:nvPr/>
              </p14:nvContentPartPr>
              <p14:xfrm>
                <a:off x="6331583" y="2124263"/>
                <a:ext cx="31680" cy="54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4144D00-CE19-4B8C-980A-C691B344B2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322943" y="2115263"/>
                  <a:ext cx="493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BF423EF-3A0C-4E61-9BDB-A9E45CD2EA31}"/>
                    </a:ext>
                  </a:extLst>
                </p14:cNvPr>
                <p14:cNvContentPartPr/>
                <p14:nvPr/>
              </p14:nvContentPartPr>
              <p14:xfrm>
                <a:off x="6359303" y="2048663"/>
                <a:ext cx="5760" cy="147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BF423EF-3A0C-4E61-9BDB-A9E45CD2EA3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50663" y="2039663"/>
                  <a:ext cx="23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C990D2F-F62C-42A1-8D02-4883AF8A3CB0}"/>
                    </a:ext>
                  </a:extLst>
                </p14:cNvPr>
                <p14:cNvContentPartPr/>
                <p14:nvPr/>
              </p14:nvContentPartPr>
              <p14:xfrm>
                <a:off x="6414383" y="2089703"/>
                <a:ext cx="63000" cy="766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C990D2F-F62C-42A1-8D02-4883AF8A3CB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05383" y="2081063"/>
                  <a:ext cx="80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4228180-15BD-4C1A-9905-6CD8EE40F56A}"/>
                    </a:ext>
                  </a:extLst>
                </p14:cNvPr>
                <p14:cNvContentPartPr/>
                <p14:nvPr/>
              </p14:nvContentPartPr>
              <p14:xfrm>
                <a:off x="6517343" y="2110223"/>
                <a:ext cx="12960" cy="57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4228180-15BD-4C1A-9905-6CD8EE40F56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08703" y="2101583"/>
                  <a:ext cx="30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CF72C42-CD34-47F0-AA8F-9A7F565295A1}"/>
                    </a:ext>
                  </a:extLst>
                </p14:cNvPr>
                <p14:cNvContentPartPr/>
                <p14:nvPr/>
              </p14:nvContentPartPr>
              <p14:xfrm>
                <a:off x="6537863" y="2048663"/>
                <a:ext cx="11880" cy="223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CF72C42-CD34-47F0-AA8F-9A7F565295A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29223" y="2039663"/>
                  <a:ext cx="29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2DF40F-3D0F-4557-9E6D-A182758534FB}"/>
                    </a:ext>
                  </a:extLst>
                </p14:cNvPr>
                <p14:cNvContentPartPr/>
                <p14:nvPr/>
              </p14:nvContentPartPr>
              <p14:xfrm>
                <a:off x="6648023" y="2089703"/>
                <a:ext cx="7560" cy="73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2DF40F-3D0F-4557-9E6D-A182758534F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639383" y="2081063"/>
                  <a:ext cx="25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BA2D51B-46EA-45CB-AFDD-F3F9FE9F13CE}"/>
                    </a:ext>
                  </a:extLst>
                </p14:cNvPr>
                <p14:cNvContentPartPr/>
                <p14:nvPr/>
              </p14:nvContentPartPr>
              <p14:xfrm>
                <a:off x="6579263" y="2110223"/>
                <a:ext cx="315720" cy="241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BA2D51B-46EA-45CB-AFDD-F3F9FE9F13C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70263" y="2101223"/>
                  <a:ext cx="33336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8B17837C-F58C-4FB4-8261-0140059E6A89}"/>
              </a:ext>
            </a:extLst>
          </p:cNvPr>
          <p:cNvGrpSpPr/>
          <p:nvPr/>
        </p:nvGrpSpPr>
        <p:grpSpPr>
          <a:xfrm>
            <a:off x="3237743" y="2777303"/>
            <a:ext cx="227880" cy="81720"/>
            <a:chOff x="3237743" y="2777303"/>
            <a:chExt cx="22788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D414B45-6D3E-4A21-A6C8-59011EEB4F4B}"/>
                    </a:ext>
                  </a:extLst>
                </p14:cNvPr>
                <p14:cNvContentPartPr/>
                <p14:nvPr/>
              </p14:nvContentPartPr>
              <p14:xfrm>
                <a:off x="3237743" y="2825543"/>
                <a:ext cx="142920" cy="3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D414B45-6D3E-4A21-A6C8-59011EEB4F4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229103" y="2816543"/>
                  <a:ext cx="160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BDB17F0-27CC-4CEE-B405-1BC7AE432EE3}"/>
                    </a:ext>
                  </a:extLst>
                </p14:cNvPr>
                <p14:cNvContentPartPr/>
                <p14:nvPr/>
              </p14:nvContentPartPr>
              <p14:xfrm>
                <a:off x="3444023" y="2777303"/>
                <a:ext cx="21600" cy="817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BDB17F0-27CC-4CEE-B405-1BC7AE432EE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435383" y="2768663"/>
                  <a:ext cx="3924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2DEE850F-E9F3-408C-9E48-F579AFCE3BCC}"/>
              </a:ext>
            </a:extLst>
          </p:cNvPr>
          <p:cNvGrpSpPr/>
          <p:nvPr/>
        </p:nvGrpSpPr>
        <p:grpSpPr>
          <a:xfrm>
            <a:off x="3665783" y="2292743"/>
            <a:ext cx="2882520" cy="638280"/>
            <a:chOff x="3665783" y="2292743"/>
            <a:chExt cx="288252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3ED60A7-4DA5-4269-A9E0-BAA0A737ED3A}"/>
                    </a:ext>
                  </a:extLst>
                </p14:cNvPr>
                <p14:cNvContentPartPr/>
                <p14:nvPr/>
              </p14:nvContentPartPr>
              <p14:xfrm>
                <a:off x="4399823" y="2467703"/>
                <a:ext cx="304920" cy="158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3ED60A7-4DA5-4269-A9E0-BAA0A737ED3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390823" y="2459063"/>
                  <a:ext cx="322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8B54223-D385-4853-BA43-5C61CD68642B}"/>
                    </a:ext>
                  </a:extLst>
                </p14:cNvPr>
                <p14:cNvContentPartPr/>
                <p14:nvPr/>
              </p14:nvContentPartPr>
              <p14:xfrm>
                <a:off x="4674863" y="2433503"/>
                <a:ext cx="62640" cy="1335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8B54223-D385-4853-BA43-5C61CD68642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665863" y="2424503"/>
                  <a:ext cx="80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C29EC67-3F71-49B7-AC9C-A21F70A332DF}"/>
                    </a:ext>
                  </a:extLst>
                </p14:cNvPr>
                <p14:cNvContentPartPr/>
                <p14:nvPr/>
              </p14:nvContentPartPr>
              <p14:xfrm>
                <a:off x="4913903" y="2292743"/>
                <a:ext cx="501120" cy="315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C29EC67-3F71-49B7-AC9C-A21F70A332D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04903" y="2283743"/>
                  <a:ext cx="518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0D4A276-4314-4C99-9E5E-B3FC42B0DB00}"/>
                    </a:ext>
                  </a:extLst>
                </p14:cNvPr>
                <p14:cNvContentPartPr/>
                <p14:nvPr/>
              </p14:nvContentPartPr>
              <p14:xfrm>
                <a:off x="5506823" y="2398223"/>
                <a:ext cx="110880" cy="161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0D4A276-4314-4C99-9E5E-B3FC42B0DB0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497823" y="2389223"/>
                  <a:ext cx="128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DA913BC-28A4-4F55-BF09-1CFBFB3D1FC8}"/>
                    </a:ext>
                  </a:extLst>
                </p14:cNvPr>
                <p14:cNvContentPartPr/>
                <p14:nvPr/>
              </p14:nvContentPartPr>
              <p14:xfrm>
                <a:off x="5554703" y="2563823"/>
                <a:ext cx="129240" cy="79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DA913BC-28A4-4F55-BF09-1CFBFB3D1FC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546063" y="2554823"/>
                  <a:ext cx="146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270BE1E-D691-4D3D-806A-BC84F4FCA3E1}"/>
                    </a:ext>
                  </a:extLst>
                </p14:cNvPr>
                <p14:cNvContentPartPr/>
                <p14:nvPr/>
              </p14:nvContentPartPr>
              <p14:xfrm>
                <a:off x="5767823" y="2464823"/>
                <a:ext cx="82080" cy="164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270BE1E-D691-4D3D-806A-BC84F4FCA3E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759183" y="2456183"/>
                  <a:ext cx="99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17C8D97-299A-4B0A-8E75-B98E188F8BB4}"/>
                    </a:ext>
                  </a:extLst>
                </p14:cNvPr>
                <p14:cNvContentPartPr/>
                <p14:nvPr/>
              </p14:nvContentPartPr>
              <p14:xfrm>
                <a:off x="5891663" y="2336663"/>
                <a:ext cx="353160" cy="2091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17C8D97-299A-4B0A-8E75-B98E188F8BB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882663" y="2328023"/>
                  <a:ext cx="370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D1EC8E3-593A-4E9D-8A77-F022EBE34253}"/>
                    </a:ext>
                  </a:extLst>
                </p14:cNvPr>
                <p14:cNvContentPartPr/>
                <p14:nvPr/>
              </p14:nvContentPartPr>
              <p14:xfrm>
                <a:off x="6187223" y="2458703"/>
                <a:ext cx="117720" cy="871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D1EC8E3-593A-4E9D-8A77-F022EBE3425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178223" y="2450063"/>
                  <a:ext cx="135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C2D9629-4B5D-48A2-9FF2-68A0EBD61FFE}"/>
                    </a:ext>
                  </a:extLst>
                </p14:cNvPr>
                <p14:cNvContentPartPr/>
                <p14:nvPr/>
              </p14:nvContentPartPr>
              <p14:xfrm>
                <a:off x="6330143" y="2454383"/>
                <a:ext cx="218160" cy="936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C2D9629-4B5D-48A2-9FF2-68A0EBD61FF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321143" y="2445383"/>
                  <a:ext cx="235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0931489-DC89-42C4-8107-D640885638E0}"/>
                    </a:ext>
                  </a:extLst>
                </p14:cNvPr>
                <p14:cNvContentPartPr/>
                <p14:nvPr/>
              </p14:nvContentPartPr>
              <p14:xfrm>
                <a:off x="6221423" y="2364383"/>
                <a:ext cx="116280" cy="554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0931489-DC89-42C4-8107-D640885638E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212783" y="2355383"/>
                  <a:ext cx="133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A64031B-2F38-4F4C-B704-46C449ABAE55}"/>
                    </a:ext>
                  </a:extLst>
                </p14:cNvPr>
                <p14:cNvContentPartPr/>
                <p14:nvPr/>
              </p14:nvContentPartPr>
              <p14:xfrm>
                <a:off x="6352463" y="2316503"/>
                <a:ext cx="101160" cy="576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A64031B-2F38-4F4C-B704-46C449ABAE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343823" y="2307503"/>
                  <a:ext cx="118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A4FC554-192B-46B8-BF31-7E61DA0D924B}"/>
                    </a:ext>
                  </a:extLst>
                </p14:cNvPr>
                <p14:cNvContentPartPr/>
                <p14:nvPr/>
              </p14:nvContentPartPr>
              <p14:xfrm>
                <a:off x="3665783" y="2668223"/>
                <a:ext cx="537120" cy="2628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A4FC554-192B-46B8-BF31-7E61DA0D924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57143" y="2659583"/>
                  <a:ext cx="554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4F341FD0-A769-4C80-AD0F-CEA101B9F848}"/>
                    </a:ext>
                  </a:extLst>
                </p14:cNvPr>
                <p14:cNvContentPartPr/>
                <p14:nvPr/>
              </p14:nvContentPartPr>
              <p14:xfrm>
                <a:off x="4255463" y="2671103"/>
                <a:ext cx="358200" cy="2106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4F341FD0-A769-4C80-AD0F-CEA101B9F84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246823" y="2662463"/>
                  <a:ext cx="375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8249454-BF0B-41FC-A801-A54B074D8724}"/>
                    </a:ext>
                  </a:extLst>
                </p14:cNvPr>
                <p14:cNvContentPartPr/>
                <p14:nvPr/>
              </p14:nvContentPartPr>
              <p14:xfrm>
                <a:off x="4590983" y="2763263"/>
                <a:ext cx="72720" cy="1242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8249454-BF0B-41FC-A801-A54B074D872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581983" y="2754623"/>
                  <a:ext cx="90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217AE0C-3BB5-41D0-9E1A-8E2F64A99171}"/>
                    </a:ext>
                  </a:extLst>
                </p14:cNvPr>
                <p14:cNvContentPartPr/>
                <p14:nvPr/>
              </p14:nvContentPartPr>
              <p14:xfrm>
                <a:off x="4715903" y="2763263"/>
                <a:ext cx="272520" cy="1134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217AE0C-3BB5-41D0-9E1A-8E2F64A9917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707263" y="2754623"/>
                  <a:ext cx="290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E9F5E48-1AC3-43F7-B3B9-7281FE53BD31}"/>
                    </a:ext>
                  </a:extLst>
                </p14:cNvPr>
                <p14:cNvContentPartPr/>
                <p14:nvPr/>
              </p14:nvContentPartPr>
              <p14:xfrm>
                <a:off x="4681703" y="2627543"/>
                <a:ext cx="197640" cy="856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E9F5E48-1AC3-43F7-B3B9-7281FE53BD3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672703" y="2618543"/>
                  <a:ext cx="215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56A6A6F-E7EA-422C-BAC9-E9CD83AB9BB6}"/>
                    </a:ext>
                  </a:extLst>
                </p14:cNvPr>
                <p14:cNvContentPartPr/>
                <p14:nvPr/>
              </p14:nvContentPartPr>
              <p14:xfrm>
                <a:off x="5148983" y="2756783"/>
                <a:ext cx="61200" cy="1396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56A6A6F-E7EA-422C-BAC9-E9CD83AB9BB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140343" y="2747783"/>
                  <a:ext cx="78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8D3D737-B140-4079-98D1-845CA502C610}"/>
                    </a:ext>
                  </a:extLst>
                </p14:cNvPr>
                <p14:cNvContentPartPr/>
                <p14:nvPr/>
              </p14:nvContentPartPr>
              <p14:xfrm>
                <a:off x="5073743" y="2796743"/>
                <a:ext cx="181440" cy="151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8D3D737-B140-4079-98D1-845CA502C61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64743" y="2787743"/>
                  <a:ext cx="199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06C7F92-7936-41BC-AFC1-45C412035AC8}"/>
                    </a:ext>
                  </a:extLst>
                </p14:cNvPr>
                <p14:cNvContentPartPr/>
                <p14:nvPr/>
              </p14:nvContentPartPr>
              <p14:xfrm>
                <a:off x="5251583" y="2785943"/>
                <a:ext cx="63000" cy="954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06C7F92-7936-41BC-AFC1-45C412035AC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242583" y="2777303"/>
                  <a:ext cx="80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16351FE-3A10-4555-B0CA-9A80FA9086CB}"/>
                    </a:ext>
                  </a:extLst>
                </p14:cNvPr>
                <p14:cNvContentPartPr/>
                <p14:nvPr/>
              </p14:nvContentPartPr>
              <p14:xfrm>
                <a:off x="5327183" y="2781623"/>
                <a:ext cx="352440" cy="1116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16351FE-3A10-4555-B0CA-9A80FA9086C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318183" y="2772623"/>
                  <a:ext cx="370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5A2D061-2E0A-4259-BF25-9B4165A20CF3}"/>
                    </a:ext>
                  </a:extLst>
                </p14:cNvPr>
                <p14:cNvContentPartPr/>
                <p14:nvPr/>
              </p14:nvContentPartPr>
              <p14:xfrm>
                <a:off x="5403863" y="2687663"/>
                <a:ext cx="234720" cy="918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5A2D061-2E0A-4259-BF25-9B4165A20CF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394863" y="2679023"/>
                  <a:ext cx="2523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FA052881-BB62-4903-B27B-C8CB00EE50EE}"/>
              </a:ext>
            </a:extLst>
          </p:cNvPr>
          <p:cNvGrpSpPr/>
          <p:nvPr/>
        </p:nvGrpSpPr>
        <p:grpSpPr>
          <a:xfrm>
            <a:off x="7590143" y="1897357"/>
            <a:ext cx="1361880" cy="825480"/>
            <a:chOff x="7590143" y="1897357"/>
            <a:chExt cx="1361880" cy="82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497108-B49A-4F90-8B62-E97F8379A613}"/>
                    </a:ext>
                  </a:extLst>
                </p14:cNvPr>
                <p14:cNvContentPartPr/>
                <p14:nvPr/>
              </p14:nvContentPartPr>
              <p14:xfrm>
                <a:off x="7913063" y="1897357"/>
                <a:ext cx="128520" cy="66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497108-B49A-4F90-8B62-E97F8379A61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904063" y="1888357"/>
                  <a:ext cx="146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163AC5-9C65-4A2A-A558-9B7ECCAEB295}"/>
                    </a:ext>
                  </a:extLst>
                </p14:cNvPr>
                <p14:cNvContentPartPr/>
                <p14:nvPr/>
              </p14:nvContentPartPr>
              <p14:xfrm>
                <a:off x="8032223" y="1945237"/>
                <a:ext cx="73440" cy="77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163AC5-9C65-4A2A-A558-9B7ECCAEB29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023583" y="1936597"/>
                  <a:ext cx="91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70A828-FCC0-4982-BB7C-1817E442277A}"/>
                    </a:ext>
                  </a:extLst>
                </p14:cNvPr>
                <p14:cNvContentPartPr/>
                <p14:nvPr/>
              </p14:nvContentPartPr>
              <p14:xfrm>
                <a:off x="7590143" y="2115877"/>
                <a:ext cx="146520" cy="12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70A828-FCC0-4982-BB7C-1817E442277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81143" y="2107237"/>
                  <a:ext cx="164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E16AF9-55E4-470C-B8D7-F92713AC1416}"/>
                    </a:ext>
                  </a:extLst>
                </p14:cNvPr>
                <p14:cNvContentPartPr/>
                <p14:nvPr/>
              </p14:nvContentPartPr>
              <p14:xfrm>
                <a:off x="7735943" y="2086357"/>
                <a:ext cx="74880" cy="12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E16AF9-55E4-470C-B8D7-F92713AC141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27303" y="2077717"/>
                  <a:ext cx="92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ECA716-F25E-48D8-8007-99A0DB20F247}"/>
                    </a:ext>
                  </a:extLst>
                </p14:cNvPr>
                <p14:cNvContentPartPr/>
                <p14:nvPr/>
              </p14:nvContentPartPr>
              <p14:xfrm>
                <a:off x="7926743" y="2017237"/>
                <a:ext cx="398160" cy="208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ECA716-F25E-48D8-8007-99A0DB20F24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918103" y="2008597"/>
                  <a:ext cx="415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54A401-2E62-473F-9EFF-5B50E96DC1AB}"/>
                    </a:ext>
                  </a:extLst>
                </p14:cNvPr>
                <p14:cNvContentPartPr/>
                <p14:nvPr/>
              </p14:nvContentPartPr>
              <p14:xfrm>
                <a:off x="8305103" y="2137837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54A401-2E62-473F-9EFF-5B50E96DC1A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296103" y="21291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FAAD9F1-F8CD-4DAA-B386-2DFBB5A758B9}"/>
                    </a:ext>
                  </a:extLst>
                </p14:cNvPr>
                <p14:cNvContentPartPr/>
                <p14:nvPr/>
              </p14:nvContentPartPr>
              <p14:xfrm>
                <a:off x="8449103" y="1992397"/>
                <a:ext cx="241560" cy="24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FAAD9F1-F8CD-4DAA-B386-2DFBB5A758B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440463" y="1983397"/>
                  <a:ext cx="259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34540F-B68F-44BC-8B5F-E76E124F7E41}"/>
                    </a:ext>
                  </a:extLst>
                </p14:cNvPr>
                <p14:cNvContentPartPr/>
                <p14:nvPr/>
              </p14:nvContentPartPr>
              <p14:xfrm>
                <a:off x="8648543" y="2140717"/>
                <a:ext cx="303480" cy="128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34540F-B68F-44BC-8B5F-E76E124F7E4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39903" y="2131717"/>
                  <a:ext cx="321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1D219E-F80C-46F6-A59B-2200B9FECBF0}"/>
                    </a:ext>
                  </a:extLst>
                </p14:cNvPr>
                <p14:cNvContentPartPr/>
                <p14:nvPr/>
              </p14:nvContentPartPr>
              <p14:xfrm>
                <a:off x="8717303" y="2047477"/>
                <a:ext cx="72000" cy="87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1D219E-F80C-46F6-A59B-2200B9FECBF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708663" y="2038477"/>
                  <a:ext cx="89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B0B2514-BE30-4562-9EE1-9B2E8AEA9082}"/>
                    </a:ext>
                  </a:extLst>
                </p14:cNvPr>
                <p14:cNvContentPartPr/>
                <p14:nvPr/>
              </p14:nvContentPartPr>
              <p14:xfrm>
                <a:off x="8737823" y="2309917"/>
                <a:ext cx="360" cy="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B0B2514-BE30-4562-9EE1-9B2E8AEA908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729183" y="23009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8724844-20FA-4549-A863-50D8F9051382}"/>
                    </a:ext>
                  </a:extLst>
                </p14:cNvPr>
                <p14:cNvContentPartPr/>
                <p14:nvPr/>
              </p14:nvContentPartPr>
              <p14:xfrm>
                <a:off x="8648543" y="2069077"/>
                <a:ext cx="360" cy="100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8724844-20FA-4549-A863-50D8F905138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39903" y="2060437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FBD0BF8-A56F-4B89-B204-441DAD9AC6B6}"/>
                    </a:ext>
                  </a:extLst>
                </p14:cNvPr>
                <p14:cNvContentPartPr/>
                <p14:nvPr/>
              </p14:nvContentPartPr>
              <p14:xfrm>
                <a:off x="7766903" y="2310637"/>
                <a:ext cx="258840" cy="2286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FBD0BF8-A56F-4B89-B204-441DAD9AC6B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58263" y="2301997"/>
                  <a:ext cx="276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C13C693-E92E-417C-A2F0-E8A90A57C2E4}"/>
                    </a:ext>
                  </a:extLst>
                </p14:cNvPr>
                <p14:cNvContentPartPr/>
                <p14:nvPr/>
              </p14:nvContentPartPr>
              <p14:xfrm>
                <a:off x="8057423" y="2433757"/>
                <a:ext cx="5760" cy="853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C13C693-E92E-417C-A2F0-E8A90A57C2E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048783" y="2424757"/>
                  <a:ext cx="23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38680A5-017B-45D8-B068-6A1A5FBA08A8}"/>
                    </a:ext>
                  </a:extLst>
                </p14:cNvPr>
                <p14:cNvContentPartPr/>
                <p14:nvPr/>
              </p14:nvContentPartPr>
              <p14:xfrm>
                <a:off x="8077943" y="2364637"/>
                <a:ext cx="360" cy="126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38680A5-017B-45D8-B068-6A1A5FBA08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68943" y="2355997"/>
                  <a:ext cx="18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344BAE0-9118-4B4F-9122-0CCFB933D1D4}"/>
                    </a:ext>
                  </a:extLst>
                </p14:cNvPr>
                <p14:cNvContentPartPr/>
                <p14:nvPr/>
              </p14:nvContentPartPr>
              <p14:xfrm>
                <a:off x="8138423" y="2426557"/>
                <a:ext cx="60840" cy="774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344BAE0-9118-4B4F-9122-0CCFB933D1D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129783" y="2417917"/>
                  <a:ext cx="78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F6DFE97-4022-4BA0-974E-895F4B827F39}"/>
                    </a:ext>
                  </a:extLst>
                </p14:cNvPr>
                <p14:cNvContentPartPr/>
                <p14:nvPr/>
              </p14:nvContentPartPr>
              <p14:xfrm>
                <a:off x="8104583" y="2420437"/>
                <a:ext cx="96120" cy="907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F6DFE97-4022-4BA0-974E-895F4B827F3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95583" y="2411797"/>
                  <a:ext cx="113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147F264-9836-442F-81CC-A5D60E3A4EBA}"/>
                    </a:ext>
                  </a:extLst>
                </p14:cNvPr>
                <p14:cNvContentPartPr/>
                <p14:nvPr/>
              </p14:nvContentPartPr>
              <p14:xfrm>
                <a:off x="8201783" y="2447077"/>
                <a:ext cx="56520" cy="565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147F264-9836-442F-81CC-A5D60E3A4EB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192783" y="2438437"/>
                  <a:ext cx="74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A4CDBBC-5270-44C6-BBFA-8689194E6FE8}"/>
                    </a:ext>
                  </a:extLst>
                </p14:cNvPr>
                <p14:cNvContentPartPr/>
                <p14:nvPr/>
              </p14:nvContentPartPr>
              <p14:xfrm>
                <a:off x="8311583" y="2205517"/>
                <a:ext cx="209160" cy="3063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A4CDBBC-5270-44C6-BBFA-8689194E6FE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02943" y="2196517"/>
                  <a:ext cx="2268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05D94AC-6E6E-41EC-8F11-58EF87B9F8BD}"/>
                    </a:ext>
                  </a:extLst>
                </p14:cNvPr>
                <p14:cNvContentPartPr/>
                <p14:nvPr/>
              </p14:nvContentPartPr>
              <p14:xfrm>
                <a:off x="8509223" y="2399197"/>
                <a:ext cx="92520" cy="1400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05D94AC-6E6E-41EC-8F11-58EF87B9F8B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00583" y="2390197"/>
                  <a:ext cx="110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D958F6C-BDC8-4DAA-97E5-80E5310158EB}"/>
                    </a:ext>
                  </a:extLst>
                </p14:cNvPr>
                <p14:cNvContentPartPr/>
                <p14:nvPr/>
              </p14:nvContentPartPr>
              <p14:xfrm>
                <a:off x="8654303" y="2453917"/>
                <a:ext cx="57600" cy="2689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D958F6C-BDC8-4DAA-97E5-80E5310158E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645303" y="2445277"/>
                  <a:ext cx="75240" cy="286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w="762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795CA6-7CCB-41AB-BE3C-7C21B97012AD}"/>
                  </a:ext>
                </a:extLst>
              </p14:cNvPr>
              <p14:cNvContentPartPr/>
              <p14:nvPr/>
            </p14:nvContentPartPr>
            <p14:xfrm>
              <a:off x="762743" y="1388063"/>
              <a:ext cx="1028520" cy="1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795CA6-7CCB-41AB-BE3C-7C21B97012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103" y="1280063"/>
                <a:ext cx="11361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90DCC1-64B3-41C7-B5C8-83D058E304D2}"/>
                  </a:ext>
                </a:extLst>
              </p14:cNvPr>
              <p14:cNvContentPartPr/>
              <p14:nvPr/>
            </p14:nvContentPartPr>
            <p14:xfrm>
              <a:off x="1828343" y="3147023"/>
              <a:ext cx="98892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90DCC1-64B3-41C7-B5C8-83D058E304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4703" y="3039383"/>
                <a:ext cx="1096560" cy="22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1440</Words>
  <Application>Microsoft Office PowerPoint</Application>
  <PresentationFormat>On-screen Show (16:9)</PresentationFormat>
  <Paragraphs>272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Roboto</vt:lpstr>
      <vt:lpstr>Arial</vt:lpstr>
      <vt:lpstr>Open Sans</vt:lpstr>
      <vt:lpstr>Consolas</vt:lpstr>
      <vt:lpstr>GDT master</vt:lpstr>
      <vt:lpstr>GDT master</vt:lpstr>
      <vt:lpstr>GDT master</vt:lpstr>
      <vt:lpstr>GDT master</vt:lpstr>
      <vt:lpstr>Activities and Intents</vt:lpstr>
      <vt:lpstr>2.2 Activity lifecycle  and state</vt:lpstr>
      <vt:lpstr>Contents</vt:lpstr>
      <vt:lpstr>Activity lifecycle</vt:lpstr>
      <vt:lpstr>What is the Activity Lifecycle?</vt:lpstr>
      <vt:lpstr>What is the Activity Lifecycle?</vt:lpstr>
      <vt:lpstr>Activity states and app visibility</vt:lpstr>
      <vt:lpstr>Activity lifecycle callbacks</vt:lpstr>
      <vt:lpstr>Callbacks and when they are called</vt:lpstr>
      <vt:lpstr>Activity states and callbacks graph</vt:lpstr>
      <vt:lpstr>Implementing and overriding callbacks</vt:lpstr>
      <vt:lpstr>onCreate() –&gt; Created</vt:lpstr>
      <vt:lpstr>onCreate(Bundle savedInstanceState)</vt:lpstr>
      <vt:lpstr>onStart() –&gt; Started</vt:lpstr>
      <vt:lpstr>onStart()</vt:lpstr>
      <vt:lpstr>onRestart() –&gt; Started</vt:lpstr>
      <vt:lpstr>onRestart()</vt:lpstr>
      <vt:lpstr>onResume() –&gt; Resumed/Running </vt:lpstr>
      <vt:lpstr>onResume()</vt:lpstr>
      <vt:lpstr>onPause() –&gt; Paused</vt:lpstr>
      <vt:lpstr>onPause()</vt:lpstr>
      <vt:lpstr>onStop() –&gt; Stopped</vt:lpstr>
      <vt:lpstr>onStop()</vt:lpstr>
      <vt:lpstr>onDestroy() –&gt; Destroyed</vt:lpstr>
      <vt:lpstr>onDestroy()</vt:lpstr>
      <vt:lpstr>Activity instance state</vt:lpstr>
      <vt:lpstr>When does config change?</vt:lpstr>
      <vt:lpstr>What happens on config change?</vt:lpstr>
      <vt:lpstr>Activity instance state</vt:lpstr>
      <vt:lpstr>Saving and restoring Activity state</vt:lpstr>
      <vt:lpstr>What the system saves</vt:lpstr>
      <vt:lpstr>Saving instance state</vt:lpstr>
      <vt:lpstr>onSaveInstanceState(Bundle outState)</vt:lpstr>
      <vt:lpstr>Restoring instance state</vt:lpstr>
      <vt:lpstr>Restoring in onCreate()</vt:lpstr>
      <vt:lpstr>onRestoreInstanceState(Bundle state)</vt:lpstr>
      <vt:lpstr>Instance state and app restart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LUONG HOANG LAM 20183780</cp:lastModifiedBy>
  <cp:revision>6</cp:revision>
  <dcterms:modified xsi:type="dcterms:W3CDTF">2022-02-19T16:04:10Z</dcterms:modified>
</cp:coreProperties>
</file>