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9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15:33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0,'9'0,"0"0,0 1,0 0,-1 0,1 1,0 0,-1 0,10 4,0 0,0-1,0 0,0-2,1 0,-1-1,20 0,-9-1,37 8,-18-3,0-2,1-2,56-5,-8 1,2361 2,-2436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24575,'147'3'0,"154"-6"0,-262-4-1365,-24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24575,'0'7'0,"3"1"0,2 4 0,-1 2 0,-1 3 0,-1 4 0,0 2 0,-1 0 0,-1 1 0,0 1 0,-3-3 0,-2-2 0,-6-5 0,-1-1 0,1-3-8191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24575,'0'3'0,"0"8"0,0 5 0,0 3 0,0 2 0,0 3 0,0 1 0,0 0 0,0-1 0,0 1 0,4-3 0,0-2 0,1-5-8191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24575,'0'-1'0,"0"0"0,1 0 0,-1 0 0,1 0 0,-1 0 0,1 1 0,-1-1 0,1 0 0,0 0 0,-1 1 0,1-1 0,0 0 0,-1 1 0,1-1 0,0 1 0,0-1 0,0 1 0,-1-1 0,1 1 0,0 0 0,0-1 0,0 1 0,0 0 0,0 0 0,0 0 0,0-1 0,1 1 0,32-3 0,-30 3 0,47-2 0,-17 2 0,59-10 0,-59 6-289,-1 1-1,47 2 0,-70 1-206,10 0-6330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24575,'0'11'0,"1"0"0,0-1 0,0 1 0,1-1 0,5 14 0,-7-21 0,1 0 0,1 0 0,-1 0 0,0 0 0,1 0 0,-1 0 0,1 0 0,0 0 0,0-1 0,0 1 0,1-1 0,-1 1 0,0-1 0,1 0 0,0 0 0,-1 0 0,1 0 0,0 0 0,0-1 0,5 3 0,-6-4 0,0 0 0,0 0 0,-1 0 0,1 0 0,0-1 0,0 1 0,-1 0 0,1-1 0,0 1 0,-1-1 0,1 0 0,-1 0 0,1 1 0,-1-1 0,1 0 0,-1 0 0,1 0 0,-1-1 0,0 1 0,0 0 0,1 0 0,1-3 0,25-37 0,-22 31 0,12-29 0,-16 33 0,0-1 0,1 1 0,0 0 0,7-11 0,-9 17 0,-1-1 0,1 0 0,-1 1 0,1-1 0,0 1 0,-1-1 0,1 1 0,0-1 0,0 1 0,-1 0 0,1-1 0,0 1 0,0 0 0,-1 0 0,1 0 0,0-1 0,0 1 0,0 0 0,-1 0 0,1 0 0,0 0 0,0 0 0,0 0 0,0 1 0,-1-1 0,1 0 0,0 0 0,0 1 0,-1-1 0,1 0 0,0 1 0,0-1 0,-1 0 0,1 1 0,0-1 0,-1 1 0,1 0 0,-1-1 0,1 1 0,-1-1 0,1 1 0,-1 0 0,1-1 0,-1 1 0,1 1 0,20 33 0,-12-10 0,9 21 0,-17-46 0,-1 1 0,1-1 0,-1 1 0,1-1 0,-1 0 0,1 1 0,-1-1 0,1 0 0,-1 0 0,1 1 0,-1-1 0,1 0 0,0 0 0,-1 0 0,1 0 0,-1 0 0,1 1 0,0-1 0,-1 0 0,1-1 0,-1 1 0,1 0 0,0 0 0,-1 0 0,1 0 0,-1 0 0,1-1 0,0 1 0,-1 0 0,1 0 0,-1-1 0,2 0 0,21-14 0,-14 9 0,0 0 0,0 1 0,1 0 0,0 1 0,0 0 0,0 1 0,13-4 0,-20 7 0,0-1 0,0 1 0,-1 0 0,1 0 0,0 0 0,0 0 0,-1 0 0,1 0 0,0 1 0,0-1 0,-1 1 0,1 0 0,0 0 0,-1 0 0,1 0 0,-1 0 0,1 1 0,-1-1 0,0 1 0,0-1 0,1 1 0,-1 0 0,0 0 0,-1 0 0,1 0 0,0 0 0,-1 1 0,3 3 0,-3-5 0,-1 0 0,1 0 0,-1 0 0,1 0 0,-1 0 0,1 0 0,0 0 0,-1 0 0,1 0 0,0 0 0,0-1 0,0 1 0,-1 0 0,1 0 0,0-1 0,0 1 0,0-1 0,0 1 0,0-1 0,0 1 0,1-1 0,-1 1 0,0-1 0,0 0 0,0 0 0,0 0 0,0 0 0,1 0 0,-1 0 0,0 0 0,2 0 0,2-2 0,-1 0 0,1 0 0,-1-1 0,0 1 0,0-1 0,6-5 0,-6 5 0,0-1 0,0 1 0,1 0 0,-1 1 0,1-1 0,9-3 0,-7 4 0,0 0 0,0 1 0,1 0 0,-1 0 0,0 0 0,1 1 0,-1 0 0,1 1 0,-1 0 0,1 0 0,-1 0 0,0 1 0,0 0 0,0 0 0,0 1 0,0 0 0,0 0 0,-1 1 0,1 0 0,-1 0 0,0 0 0,0 1 0,-1 0 0,1 0 0,-1 0 0,0 1 0,5 7 0,-6-7-195,0-1 0,1 0 0,0 0 0,0 0 0,0 0 0,10 6 0,-3-5-6631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24575,'7'0'0,"1"4"0,4 0 0,-1 3 0,1 1 0,2-2 0,-2 2 0,4 0 0,3-2 0,-3 5 0,0 0 0,0-2 0,-2 2 0,2-2 0,-1-3-8191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24575,'1'-5'0,"0"-1"0,0 0 0,0 1 0,1-1 0,0 1 0,0-1 0,0 1 0,1 0 0,0 0 0,0 0 0,0 0 0,0 0 0,1 1 0,0-1 0,0 1 0,5-4 0,24-32 0,-19 20 0,28-31 0,-27 35 0,-2-1 0,23-33 0,-26 32 0,2-3 0,0-1 0,12-33 0,-21 48 0,-1-1 0,0 0 0,0 0 0,-1 0 0,0 0 0,0 1 0,-1-1 0,0 0 0,-1 0 0,0 0 0,-3-14 0,4 20 0,0 0 0,0 1 0,-1-1 0,1 1 0,-1-1 0,1 1 0,-1-1 0,1 1 0,-1 0 0,0-1 0,0 1 0,0 0 0,0-1 0,0 1 0,0 0 0,0 0 0,0 0 0,0 0 0,0 0 0,-1 0 0,1 0 0,0 0 0,-1 0 0,1 1 0,-1-1 0,1 1 0,-3-1 0,2 1 0,0 0 0,0 1 0,0-1 0,0 1 0,0-1 0,0 1 0,0 0 0,0 0 0,0 0 0,0 0 0,1 0 0,-1 1 0,0-1 0,1 0 0,-1 1 0,1-1 0,-1 1 0,1-1 0,-2 4 0,-6 7 0,1-1 0,1 2 0,0-1 0,0 1 0,1 0 0,1 0 0,1 0 0,-1 1 0,2 0 0,-3 20 0,-3 24 0,-1 100 0,11 11 0,14-187 0,1-4 0,-6 7 0,0 0 0,1 1 0,1 0 0,18-15 0,-16 16 0,1 2 0,23-14 0,-33 22 0,1 0 0,0 0 0,0 0 0,0 1 0,0 0 0,1 0 0,-1 1 0,0 0 0,1 0 0,11 0 0,-17 1 0,-1 0 0,1 0 0,0 0 0,0 0 0,0 0 0,0 0 0,-1 0 0,1 0 0,0 0 0,0 1 0,0-1 0,-1 0 0,1 0 0,0 1 0,0-1 0,-1 0 0,1 1 0,0-1 0,-1 1 0,1-1 0,0 1 0,-1 0 0,1-1 0,-1 1 0,1-1 0,-1 1 0,1 0 0,-1 0 0,1-1 0,-1 1 0,0 0 0,1 0 0,-1-1 0,0 1 0,0 0 0,1 1 0,-2 0 0,1-1 0,0 1 0,-1-1 0,1 0 0,-1 1 0,1-1 0,-1 1 0,0-1 0,1 0 0,-1 1 0,0-1 0,0 0 0,0 0 0,0 0 0,0 0 0,0 0 0,0 0 0,-3 2 0,-35 18 0,27-15 0,1 0 0,-1 1 0,1 0 0,0 1 0,-12 11 0,21-17 0,0 0 0,0 0 0,1 0 0,-1 0 0,0 0 0,1 1 0,0-1 0,-1 1 0,1-1 0,0 1 0,0-1 0,1 1 0,-1 0 0,0-1 0,1 1 0,0 0 0,0 0 0,-1-1 0,2 1 0,-1 0 0,0 0 0,0 0 0,1-1 0,0 1 0,-1 0 0,1-1 0,0 1 0,0-1 0,1 1 0,1 3 0,-1-3 0,1-1 0,-1 1 0,1 0 0,0-1 0,0 1 0,0-1 0,0 0 0,0 0 0,0 0 0,1-1 0,-1 1 0,0-1 0,1 1 0,0-1 0,-1 0 0,1-1 0,0 1 0,-1-1 0,1 1 0,0-1 0,-1 0 0,8-1 0,2 0 0,0-1 0,0 0 0,0 0 0,0-1 0,15-7 0,-16 5 0,0-1 0,0-1 0,-1 0 0,0-1 0,-1 0 0,0 0 0,0-1 0,-1-1 0,14-17 0,-21 24 0,1-1 0,-2 1 0,1-1 0,0 0 0,-1 0 0,0 1 0,2-9 0,0 5 0,2 27 0,-3-7 0,1 0 0,0 0 0,1-1 0,0 1 0,1-1 0,1 0 0,6 12 0,-8-20 0,-1 1 0,1 0 0,0-1 0,0 0 0,0 0 0,1 0 0,-1-1 0,1 1 0,0-1 0,0 0 0,0-1 0,1 1 0,-1-1 0,0 0 0,1 0 0,0-1 0,-1 1 0,10 0 0,-2 0 0,-1-1 0,1-1 0,-1 0 0,23-2 0,-30 1 0,1 0 0,-1-1 0,1 0 0,-1 0 0,1 0 0,-1 0 0,0-1 0,0 0 0,-1 0 0,1 0 0,0-1 0,6-6 0,12-12 0,-18 18 0,0 1 0,-1-1 0,0 0 0,0 0 0,0-1 0,0 1 0,-1-1 0,1 0 0,-1 0 0,-1 0 0,1 0 0,-1 0 0,1-1 0,-1 1 0,-1-1 0,3-10 0,-3 10 0,0 0 0,-1 0 0,0 0 0,1 1 0,-2-1 0,1 0 0,-1 0 0,0 0 0,0 0 0,0 0 0,-4-7 0,5 13 0,0 0 0,0 0 0,0-1 0,0 1 0,0 0 0,0 0 0,0 0 0,0 0 0,0 0 0,0 0 0,0 0 0,0-1 0,0 1 0,-1 0 0,1 0 0,0 0 0,0 0 0,0 0 0,0 0 0,0 0 0,0 0 0,0 0 0,0 0 0,-1 0 0,1 0 0,0 0 0,0 0 0,0 0 0,0 0 0,0 0 0,0 0 0,-1 0 0,1 0 0,0 0 0,0 0 0,0 0 0,0 0 0,0 0 0,0 0 0,0 0 0,-1 0 0,1 0 0,0 0 0,0 0 0,0 0 0,0 0 0,0 0 0,0 0 0,0 0 0,0 1 0,0-1 0,-1 0 0,1 0 0,0 0 0,0 0 0,0 0 0,0 0 0,-4 12 0,1 11 0,1 0 0,-1 54 0,3-70 0,0 0 0,1-1 0,0 1 0,0 0 0,1-1 0,0 1 0,0-1 0,4 10 0,-4-13 0,0-1 0,0 1 0,0-1 0,0 0 0,1 0 0,-1 0 0,0 0 0,1 0 0,0 0 0,-1-1 0,1 1 0,0-1 0,0 0 0,0 0 0,0 0 0,0 0 0,0-1 0,0 1 0,0-1 0,0 1 0,5-1 0,-4 0 0,0 0 0,1 0 0,-1-1 0,0 1 0,0-1 0,1 0 0,-1 0 0,0-1 0,0 1 0,0-1 0,0 0 0,0 0 0,0 0 0,5-5 0,2-3 0,0-1 0,-1 0 0,-1-1 0,0 0 0,-1-1 0,12-22 0,-19 33 0,0 0 0,0 0 0,0 0 0,1 0 0,-1 0 0,0 1 0,1-1 0,0 1 0,-1-1 0,1 1 0,3-3 0,-4 4 0,-1-1 0,1 1 0,0 0 0,0-1 0,0 1 0,0 0 0,0 0 0,0 0 0,0-1 0,0 1 0,0 0 0,0 0 0,0 1 0,0-1 0,0 0 0,0 0 0,0 0 0,0 1 0,1-1 0,0 2 0,1 0 0,-1 0 0,1 0 0,-1 0 0,0 0 0,0 0 0,0 0 0,0 1 0,0-1 0,0 1 0,-1-1 0,1 1 0,-1 0 0,2 5 0,7 34 0,-9-35 0,0-1 0,0 0 0,1 0 0,-1 0 0,1 0 0,1 0 0,-1-1 0,1 1 0,3 5 0,-5-11 0,-1 1 0,1 0 0,0-1 0,0 1 0,0 0 0,0-1 0,0 1 0,0-1 0,0 0 0,0 1 0,0-1 0,0 0 0,0 1 0,0-1 0,0 0 0,0 0 0,0 0 0,0 0 0,0 0 0,0 0 0,0 0 0,0 0 0,0-1 0,0 1 0,0 0 0,0-1 0,0 1 0,0 0 0,0-1 0,0 0 0,-1 1 0,1-1 0,0 1 0,0-1 0,0 0 0,1-1 0,32-33 0,-27 27 0,-4 5 0,1-1 0,-1 1 0,1 0 0,0 1 0,0-1 0,0 0 0,0 1 0,0 0 0,1 0 0,-1 1 0,1-1 0,-1 1 0,1 0 0,-1 0 0,1 0 0,0 1 0,-1-1 0,1 1 0,0 0 0,0 1 0,-1-1 0,1 1 0,0 0 0,-1 0 0,1 0 0,-1 1 0,1 0 0,-1 0 0,0 0 0,0 0 0,0 0 0,6 5 0,-8-5 0,1 0 0,-1-1 0,1 1 0,-1-1 0,1 0 0,-1 0 0,1 0 0,0 0 0,0 0 0,-1 0 0,1-1 0,0 1 0,0-1 0,0 0 0,0 0 0,3 0 0,1-2 0,0 0 0,1 0 0,-1-1 0,12-5 0,-7 2 0,-11 5-1,0 1 0,1-1-1,-1 1 1,1-1 0,-1 1 0,0-1-1,1 1 1,-1 0 0,1-1 0,-1 1-1,1 0 1,-1 0 0,1 0-1,-1 0 1,1 0 0,-1 1 0,1-1-1,-1 0 1,1 1 0,-1-1 0,0 1-1,1-1 1,2 3 0,-2-1 19,1 1 0,-1 0-1,1-1 1,-1 1 0,0 0 0,0 1 0,2 4 0,-2-5-152,-1 1-1,1-1 1,0 0 0,0 0-1,0-1 1,0 1-1,1 0 1,-1-1 0,1 1-1,5 3 1,1-2-6692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24575,'2'-2'0,"0"0"0,0 1 0,0-1 0,0 1 0,0-1 0,0 1 0,0 0 0,0 0 0,0 0 0,1 0 0,-1 0 0,0 1 0,1-1 0,-1 1 0,4-1 0,5-2 0,5-2 0,-1 1 0,1 1 0,0 0 0,0 1 0,-1 0 0,1 2 0,23 1 0,-36-1 8,0 1-1,0 0 1,0-1-1,0 1 1,0 0-1,0 0 1,0 1-1,0-1 1,0 0-1,-1 1 1,1 0-1,-1 0 1,1 0-1,-1 0 1,3 3-1,1 2-378,0 0-1,-1 1 1,9 14 0,-8-10-6455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24575,'-7'1'0,"1"1"0,-1 0 0,0 0 0,1 0 0,0 1 0,-1 0 0,1 0 0,0 1 0,1 0 0,-11 9 0,-10 4 0,0-2 0,-1-2 0,-41 14 0,62-24 0,-11 4 0,0 1 0,-27 19 0,28-17 0,0 0 0,-30 13 0,39-21-227,1 1-1,0 1 1,0-1-1,0 1 1,-8 6-1,3 0-6598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24575,'0'0'0,"0"0"0,1 0 0,-1 0 0,1 0 0,-1 0 0,1 0 0,-1 0 0,1 0 0,-1 1 0,0-1 0,1 0 0,-1 0 0,1 0 0,-1 1 0,0-1 0,1 0 0,-1 0 0,0 1 0,1-1 0,-1 0 0,0 1 0,0-1 0,1 1 0,-1-1 0,0 0 0,0 1 0,1-1 0,-1 1 0,0-1 0,0 1 0,0 18 0,-9 17 0,-4-7 0,-2-1 0,-1 0 0,0-1 0,-3-1 0,0-1 0,-25 26 0,40-46-151,-1 0-1,0-1 0,0 1 0,0-1 1,-1 0-1,1 0 0,-1-1 1,-8 4-1,1-2-6674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7:5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24575,'605'0'0,"-582"-1"0,41-8 0,16-1 0,662 9 0,-362 3 0,1745-2 0,-2103 1 0,41 7 0,18 2 0,206-10-1365,-266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17:58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0,'1842'0,"-1832"1,-1 0,0 0,0 1,0 1,0 0,12 5,-10-4,0 0,0-1,0 0,12 1,218-1,-124-5,2293 2,-2391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18:06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0 119,'1202'0,"-1167"-2,38-6,34-2,-62 10,-4 1,-1-2,58-10,-46 5,0 2,97 5,-53 1,57-12,5 0,-122 11,-19 0,0 0,0-2,0 0,-1-1,1 0,29-9,-25 4,1 2,-1 0,1 1,37-1,93 6,-59 1,-66-2,38 1,105-14,-98 6,0 3,84 5,-42 1,4486-2,-4579 1,1 1,21 5,37 3,345-9,-205-2,-199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18:08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22,'24'-1,"42"-8,18-1,691 9,-378 3,5332-2,-5707 1,42 7,16 2,303-10,-374 1,1 0,0 0,-1 1,1 1,-1 0,11 4,-9-2,1-1,-1-1,22 4,46-3,83-5,-46-1,1603 2,-1698 1,1 1,21 5,37 3,86-10,-147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22:06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98,'32'2,"40"6,-39-3,37 0,2139-4,-1052-3,-1042-7,-8-1,486 9,-284 2,-278-2,41-8,26-1,114 12,93-4,-212-7,51-1,-5 12,156-4,-188-6,77-3,732 12,-890-3,0-1,50-11,-45 7,47-4,274 8,-182 5,4305-2,-4427 3,-27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0:25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78,'70'1,"-1"0,130-14,-130 6,0 3,85 5,-41 1,3515-2,-3614-1,-1 0,0-1,0-1,0 0,13-6,-11 4,1 0,30-4,195 6,-124 6,-24-2,100-3,-122-7,-44 5,41-2,1222 7,-1287-1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0:29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1 330,'4124'0,"-4089"-2,38-6,34-2,466 11,-538-3,39-6,32-2,587 11,-661-3,43-6,-41 3,39-1,524 7,-588-2,1 0,0-1,0 0,-1 0,0-1,11-5,-8 4,-1 0,0 1,22-4,104 4,-100 4,-1-1,0-2,37-6,-25 1,0 3,1 2,57 5,-8-1,140-17,-188 12,58 3,20-1,-56-8,-45 4,40 0,-30 5,-25 1,0 0,0-1,0-1,0 0,0-1,0 0,0 0,17-7,-15 3,0 2,0-1,0 2,1 0,0 0,17 0,93 4,-51 2,-55-3,20 0,0-1,64-10,-54 5,0 2,-1 1,58 6,-8 0,140-18,-142 8,110 7,-78 3,-102-3,11 0,0-1,65-10,-58 5,0 2,0 2,58 5,-13-1,-49-1,-27 0,0 0,0-1,1-1,-1 0,0 0,0-1,0-1,22-8,-21 6,-1 0,1 1,0 0,0 1,0 1,22-2,92 5,-53 2,712-3,-764-1,41-8,16-1,-19 10,-26 1,0-2,60-10,-50 6,-1 0,0 3,57 5,-12-1,3993-2,-4069 1,1 1,-1 0,0 0,25 10,-22-7,0-1,29 5,59-5,-62-3,50 7,105 15,-150-19,48-3,-56-1,0 1,54 8,-69-5,38 0,-41-4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0:30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2,'125'-2,"136"4,-163 7,67 1,202-10,-336 2,-1 1,50 11,-46-7,62 6,90-13,-89-1,111 13,-89-3,155-8,-122-3,58 13,-97-2,154-8,-116-4,238 18,6-9,-229-8,503 2,-660 1,1 0,0 1,-1 0,1 1,-1-1,11 6,-9-3,1-2,-1 1,22 3,46-3,83-5,-45-2,31 1,156 5,-233 6,-43-5,39 2,460-7,-506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0:39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41,'9'1,"0"0,-1 0,16 5,18 2,34 2,-43-5,50 2,-53-6,35 7,-35-4,36 2,107-9,133 5,-225 7,39 2,324-12,-431 2,0 0,0 1,-1 1,1 0,14 6,-12-4,0 0,31 4,212-6,-134-5,-15 0,115 4,-139 7,46 1,-93-10,21-1,106 13,-95-5,1-3,81-6,-39 0,3587 2,-3687-1,1 0,-1-1,0-1,25-8,-22 5,0 2,29-5,212 6,-132 6,-48-2,83-3,-94-8,13 0,583 9,-322 3,-222-12,2 0,-54 11,7 0,123-14,-129 7,128 3,-99 5,-87-3,1 0,0-1,0 0,-1 0,1-1,9-5,-8 4,1 0,-1 1,23-4,206 4,-124 5,1627-2,-1720-1,40-8,17 0,662 7,-361 4,-356-3,44-8,-42 4,42-1,1283 6,-626 1,-703-2,41-8,16 0,662 7,-362 4,2127-2,-2486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24575,'257'0'0,"-248"-1"0,1 0 0,-1-1 0,0 1 0,0-2 0,-1 1 0,14-7 0,-12 5 0,1 0 0,0 0 0,0 1 0,13-1 0,104-9 0,-111 10 0,0 0 0,0 1 0,1 1 0,-1 1 0,1 0 0,30 5 0,-48-5 0,1 0 0,-1 0 0,1 1 0,-1-1 0,0 0 0,1 0 0,-1 1 0,1-1 0,-1 0 0,0 0 0,1 1 0,-1-1 0,0 1 0,1-1 0,-1 0 0,0 1 0,1-1 0,-1 1 0,0-1 0,0 0 0,0 1 0,1-1 0,-1 1 0,0-1 0,0 1 0,0-1 0,0 1 0,0-1 0,0 1 0,0-1 0,0 1 0,0-1 0,0 1 0,0-1 0,0 1 0,0-1 0,-1 1 0,1-1 0,0 1 0,0-1 0,0 0 0,-1 1 0,1-1 0,0 1 0,-1-1 0,1 0 0,0 1 0,-1-1 0,1 0 0,0 1 0,-1-1 0,1 0 0,-1 1 0,0-1 0,-25 25 0,21-22 0,0 2-82,-9 6-174,1 0-1,0 2 0,1-1 1,-18 26-1,23-26-6569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2:08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22,'2133'0,"-2098"-2,38-6,-38 3,36 0,2281 4,-1122 3,-1040-2,-169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32:44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1,'1340'0,"-1318"0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39:5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24575,'15'1'0,"0"0"0,23 6 0,23 2 0,406-6 0,-238-5 0,-105 4 0,133-5 0,-185-6 0,-45 5 0,41-2 0,45 8 0,85-4 0,-127-7 0,-44 5 0,41-2 0,998 6 0,-483 1 0,-561-2 0,41-8 0,18-1 0,630 9 0,-347 3 0,353-2 0,-696-1 0,1-1 0,21-5 0,37-3 0,615 8 0,-339 4 0,217-2 0,-563-1 0,-1 0 0,0 0 0,1-1 0,-1-1 0,0 1 0,11-6 0,-9 3 0,0 1 0,0 1 0,0 0 0,12-1 0,218 1 0,-124 5 0,-49-1 0,-21 1 0,-1-3 0,91-12 0,-116 9-455,-1 2 0,22 0 0,-22 1-6371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39:5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24575,'122'10'0,"2"0"0,1955-11 0,-2046 3 0,42 6 0,-42-3 0,40 1 0,381-7 0,-440 2 0,-1 0 0,0 2 0,0-1 0,0 2 0,12 4 0,-9-3 0,-1-1 0,31 5 0,211-6 0,-132-5 0,1020 2 0,-1122-1 0,40-8 0,17-1 0,108 12 0,78-4 0,-182-6 0,47-3 0,658 12 0,-768-2 0,0-1 0,22-5 0,38-3 0,277 10 0,-348-1 0,0 0 0,-1-1 0,1 0 0,0 0 0,-1-1 0,11-5 0,-9 4 0,0 0 0,1 1 0,21-4 0,94 4 0,-91 4 0,1-2 0,57-8 0,-58 4 0,1 2 0,55 2 0,-56 2 0,0-2 0,62-9 0,-50 3 0,0 3 0,1 2 0,57 5 0,-8-1 0,1381-2-1365,-1457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0:0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24575,'735'0'0,"-700"-1"0,38-8 0,33 0 0,681 9-975,-754-1 1231,40-8 0,27-1 207,778 9-463,-434 3 0,796-2-1365,-1221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0:1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24575,'596'0'0,"-561"-2"0,39-6 0,32-2 0,-44 10 0,0 1 0,101-12 0,-120 6 0,43 1 0,-47 4 0,64-10 0,-73 6 0,1 1 0,36 2 0,-36 1 0,63-7 0,-42 0 0,1 3 0,57 3 0,-100 0 0,-1 0 0,1-1 0,-1 0 0,0 0 0,0-1 0,13-5 0,-11 3 0,0 2 0,1-1 0,20-3 0,53 4 0,-57 2 0,-1 0 0,35-6 0,-14 1 0,1 1 0,0 3 0,55 5 0,-7 0 0,-70-3 0,41 0 0,99-12 0,-107 6 0,0 3 0,67 5 0,56-3 0,-99-8 0,46-1 0,-108 9 0,0-2 0,0 0 0,33-9 0,-33 6 0,1 1 0,0 1 0,28-1 0,89 7 0,77-3 0,-151-8 0,12-2 0,-4 11 0,-19 0 0,79-11 0,-58 4 0,0 3 0,80 6 0,-35 0 0,-5 0 0,126-5 0,-171-6 0,-43 5 0,40-2 0,1043 6 0,-502 1 0,-587 0 0,41 8 0,18 0 0,277-9 0,-349 1 0,1 0 0,0 1 0,-1 0 0,1 0 0,-1 1 0,12 5 0,-10-4 0,0 0 0,0 0 0,23 3 0,71-3 0,-65-3 0,52 6 0,25 2 0,-78-8 0,53 8 0,-53-4 0,68 1 0,25 2 0,-102-5 0,41-1 0,19 2 0,-74-1 0,-1 0 0,21 8 0,-21-6 0,-1 0 0,1-2 0,16 3 0,81-4 0,-80-3 0,0 2 0,0 1 0,35 6 0,-25-2 0,0-1 0,1-3 0,64-5 0,-19 1 0,94 16 0,-173-13 0,87 6 0,111-8 0,-79-1 0,372 2 0,-473 2 0,41 6 0,-40-4 0,39 2 0,1541-5 0,-755-3 0,-831 1 0,42-8 0,16 0 0,615 7 0,-339 4 0,-347-3 0,1 0 0,-1 0 0,0-1 0,-1 0 0,1-1 0,13-6 0,-12 5 0,1 0 0,0 1 0,0 0 0,13-2 0,56 1 32,82 5 0,-46 1-1461,-96-2-5397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0:21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53,'178'13,"-162"-11,78 3,-58-4,59 9,-61-5,0-2,62-3,-60-1,0 2,53 6,-36 0,1-3,63-3,-102-1,-2 1,0 0,0 1,-1 1,1 0,14 6,-12-4,0-1,31 5,220-6,-139-5,-47 2,81 11,-61-3,146-6,-112-4,1823 2,-1839 9,-8 1,884-8,-486-4,4598 2,-5093-1,0-1,1 0,-1-1,25-8,-22 6,0 0,28-3,214 4,-134 7,521-3,-623-1,41-8,18-1,-10 10,-17 0,84-11,-68 4,1 3,81 6,-39 0,-28-1,91-3,-105-7,-43 5,41-2,195 7,-255-2,0 0,0 0,0-1,0-1,0 1,13-7,-12 5,1 0,0 0,-1 2,14-3,57 0,80 7,-44 0,-91-2,11 1,0-2,65-10,-69 6,0 2,0 1,45 4,42-2,-49-9,-42 4,40-1,-59 6,1 0,0-2,-1 1,21-7,-22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4:37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61,'11610'0,"-11600"-1,0 0,0-1,0 0,-1-1,1 1,9-6,-8 4,1 0,-1 0,23-2,206 3,-124 5,-46-2,-2 2,129-16,-128 7,0 3,84 6,-39 0,698-2,-791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4:40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0 177,'969'0,"-934"-1,38-8,28 0,725 7,-403 4,480-2,-718-10,7 0,402 11,-570-2,0-2,0 0,28-9,-24 5,52-5,169 9,67-6,-36 2,-72 6,-111-8,20-1,198 12,119-4,-323-7,46-1,1967 11,-2114-2,-1 0,1-1,-1 0,0 0,0-1,13-6,-11 5,0 0,0 1,22-4,45 2,86 6,-48 2,1387-3,-1458 3,-29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4:42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1 116,'448'0,"-435"1,-1 1,1 0,-1 0,1 1,14 6,-12-4,0 0,-1-2,19 3,224-3,-132-5,2596 2,-2589-10,-3-1,1115 12,-1121-11,-1 0,29 12,122-3,-184-8,41-2,174 12,-290-2,-1 0,1-2,-1 1,24-10,-21 7,1 1,27-5,92 7,-99 4,-1-2,65-8,-46 1,0 3,90 4,30-1,-94-9,-46 5,40 0,1257 4,-612 2,-693-2,41-7,-40 3,40 0,960 6,-988 2,-27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15 24575,'0'-1'0,"0"1"0,0-1 0,0 1 0,-1-1 0,1 0 0,0 1 0,0-1 0,0 1 0,-1-1 0,1 0 0,0 1 0,-1-1 0,1 1 0,0-1 0,-1 1 0,1-1 0,0 1 0,-1-1 0,1 1 0,-1 0 0,1-1 0,-1 1 0,1 0 0,-1-1 0,0 1 0,1 0 0,-1 0 0,1-1 0,-1 1 0,0 0 0,1 0 0,-1 0 0,1 0 0,-1 0 0,0 0 0,1 0 0,-1 0 0,0 0 0,1 0 0,-1 0 0,1 0 0,-2 1 0,-25 9 0,24-7 0,0 0 0,0 1 0,0 0 0,0 0 0,0-1 0,1 2 0,0-1 0,0 0 0,0 0 0,0 1 0,1-1 0,0 1 0,0-1 0,0 1 0,0 0 0,0 9 0,1 10 0,4 46 0,-4-62 0,1-3 0,0 1 0,1 0 0,-1-1 0,1 1 0,0-1 0,1 0 0,-1 1 0,1-1 0,0 0 0,0-1 0,5 6 0,7 7 0,26 24 0,-26-27 0,-8-8 0,-3-3 0,0 1 0,-1 0 0,1 0 0,0 0 0,-1 0 0,0 0 0,3 6 0,-6-9 0,1 1 0,-1-1 0,0 0 0,0 1 0,1-1 0,-1 0 0,0 1 0,0-1 0,0 0 0,0 1 0,-1-1 0,1 0 0,0 1 0,-1-1 0,1 0 0,0 0 0,-1 1 0,0-1 0,1 0 0,-1 0 0,0 0 0,1 0 0,-1 1 0,0-1 0,0 0 0,0-1 0,0 1 0,0 0 0,0 0 0,0 0 0,0-1 0,-1 1 0,1 0 0,-2 0 0,-3 2-4,0 0-1,-1 0 1,1 0-1,0-1 1,-1 0-1,0-1 0,1 1 1,-11 0-1,-59-2 172,59-1-540,0 1 0,0 0 1,-29 5-1,30-1-6453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5:29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39,'66'-1,"-21"0,1 1,90 13,-93-7,1-2,1-2,56-4,-12 0,1400 2,-1327-10,-3 0,-117 10,232-11,-172 4,107 7,24-1,-128-8,54-1,2612 11,-2757 0,-1 1,0 0,1 0,23 10,-21-7,1-1,27 5,6-6,51-5,34 2,-64 9,-43-4,40 1,-18-7,-14 0,0 2,69 10,-62-5,2-2,-1-2,57-4,-12 0,3435 2,-3527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45:30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1,'157'9,"6"1,-125-10,26-1,120 13,-115-5,-1-3,84-6,-40 0,-96 2,47 0,103 12,-90-4,-1-3,92-7,-43-1,977 3,-939 10,-3 0,2225-11,-2371 2,0 1,1 0,-1 1,25 8,-22-6,0 0,28 3,214-4,-134-7,1881 3,-1970-1,38-8,33-1,-74 10,-1-2,35-6,-35 4,0 1,35 2,-35 1,63-7,-19-2,1 4,109 5,-66 2,1837-2,-1934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24575,'-2'0'0,"-12"-1"0,0 1 0,1 1 0,-1 0 0,0 1 0,-17 5 0,27-6 0,0 1 0,0-1 0,1 1 0,-1 0 0,0 1 0,1-1 0,-1 1 0,1-1 0,0 1 0,0 0 0,0 0 0,0 1 0,0-1 0,1 0 0,-1 1 0,1 0 0,0 0 0,0-1 0,0 1 0,1 0 0,-2 7 0,1-5 0,0 1 0,1-1 0,0 1 0,0 0 0,0 0 0,1 0 0,0 0 0,1-1 0,-1 1 0,3 9 0,-2-14 0,0 1 0,-1 0 0,1-1 0,1 1 0,-1-1 0,0 0 0,1 1 0,-1-1 0,1 0 0,-1 0 0,1 0 0,0 0 0,0 0 0,0 0 0,0 0 0,1-1 0,-1 1 0,0-1 0,1 1 0,-1-1 0,1 0 0,-1 0 0,1 0 0,-1-1 0,1 1 0,0-1 0,-1 1 0,4-1 0,58 3 0,89-9 0,-147 6 8,1-1 0,-1 0 0,1-1 0,-1 1 0,0-1 0,0 0 0,1-1 0,-1 1 0,-1-1 0,1-1 0,0 1 0,-1-1 0,0 0 0,7-6 0,-9 6-76,0 1 1,0-1-1,0 1 1,0-1-1,-1 0 1,0 0-1,0 0 1,0 0-1,0-1 1,-1 1-1,1-1 1,-1 1-1,0-1 1,-1 1-1,1-1 1,-1 1-1,0-1 1,0 1-1,0-1 1,-1 0-1,0-4 1,-4-8-6759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24575,'-6'0'0,"0"0"0,0 1 0,1 0 0,-1 0 0,0 0 0,1 1 0,-1-1 0,1 1 0,-1 1 0,1-1 0,0 1 0,0 0 0,0 0 0,1 1 0,-6 4 0,7-5 0,1-1 0,-1 1 0,1 0 0,0 0 0,0 0 0,0 0 0,1 0 0,-1 0 0,1 0 0,-1 1 0,1-1 0,0 1 0,1-1 0,-1 1 0,0-1 0,1 1 0,0-1 0,0 1 0,0 0 0,0-1 0,1 1 0,-1-1 0,1 1 0,0-1 0,0 1 0,2 3 0,-1-1 0,1 0 0,0 0 0,0 0 0,1-1 0,-1 1 0,1-1 0,0 0 0,1 0 0,-1 0 0,1-1 0,10 8 0,0-3 0,0 0 0,1-1 0,17 6 0,-24-10 0,102 47 0,-111-51 0,0 0 0,0 0 0,-1 0 0,1 0 0,0 0 0,0 0 0,0 0 0,0 1 0,0-1 0,0 0 0,-1 0 0,1 0 0,0 0 0,0 0 0,0 0 0,0 0 0,0 1 0,0-1 0,0 0 0,0 0 0,0 0 0,0 0 0,0 0 0,0 1 0,0-1 0,0 0 0,0 0 0,0 0 0,0 0 0,0 0 0,0 1 0,0-1 0,0 0 0,0 0 0,0 0 0,0 0 0,0 0 0,0 1 0,0-1 0,0 0 0,0 0 0,0 0 0,0 0 0,0 0 0,0 1 0,1-1 0,-1 0 0,0 0 0,0 0 0,0 0 0,0 0 0,0 0 0,0 0 0,1 0 0,-1 0 0,0 0 0,0 0 0,0 1 0,0-1 0,0 0 0,1 0 0,-1 0 0,0 0 0,0 0 0,0 0 0,0 0 0,1 0 0,-21 3 0,-26-1 0,-78 7 123,3 0-1611,100-9-5338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139 263 24575,'-3'0'0,"-1"0"0,0 0 0,1 0 0,-1 1 0,1-1 0,-1 1 0,1 0 0,-1 0 0,1 1 0,0-1 0,0 1 0,-1-1 0,1 1 0,0 0 0,0 0 0,-4 4 0,1 1 0,1 0 0,-1 1 0,1-1 0,1 1 0,-5 8 0,-6 12 0,11-20 0,-1 1 0,2 0 0,0 0 0,0 1 0,0-1 0,-2 19 0,4-23 0,1 1 0,-1-1 0,1 0 0,0 1 0,0-1 0,1 0 0,0 1 0,0-1 0,0 0 0,0 0 0,1 0 0,0 0 0,0 0 0,3 5 0,-3-8 0,0 0 0,0 0 0,0 0 0,0 0 0,0 0 0,1-1 0,-1 1 0,1-1 0,0 0 0,-1 1 0,1-1 0,0 0 0,0-1 0,-1 1 0,1 0 0,0-1 0,0 0 0,0 1 0,0-1 0,0 0 0,0-1 0,0 1 0,0 0 0,-1-1 0,1 0 0,0 0 0,0 0 0,3-1 0,1-1 0,0 0 0,0 0 0,0 0 0,-1-1 0,1 0 0,-1 0 0,0-1 0,0 0 0,9-9 0,-12 8 0,1 1 0,-1 0 0,0-1 0,0 1 0,-1-1 0,1 0 0,-1 0 0,-1 0 0,1 0 0,0-8 0,0 1 0,-1-1 0,-1 1 0,-2-23 0,10 82 0,22 72 0,-29-114 0,0 0 0,1 0 0,-1-1 0,1 1 0,0-1 0,0 1 0,0-1 0,1 0 0,-1 0 0,1 0 0,-1 0 0,1 0 0,0 0 0,0-1 0,0 0 0,1 1 0,-1-1 0,1 0 0,-1-1 0,1 1 0,-1-1 0,1 1 0,0-1 0,0 0 0,0 0 0,0-1 0,0 1 0,-1-1 0,1 0 0,0 0 0,0 0 0,0-1 0,0 1 0,0-1 0,0 0 0,0 0 0,0 0 0,-1-1 0,1 1 0,-1-1 0,1 0 0,-1 0 0,1 0 0,-1-1 0,0 1 0,0-1 0,0 1 0,-1-1 0,5-5 0,12-32 0,3-6 0,-21 44 0,0 0 0,0 1 0,0 0 0,0-1 0,1 1 0,-1 0 0,0-1 0,1 1 0,-1 0 0,1 0 0,-1 0 0,1 0 0,-1 0 0,1 1 0,0-1 0,0 0 0,-1 1 0,1-1 0,0 1 0,0 0 0,3-1 0,-4 2 0,0-1 0,1 0 0,-1 1 0,0-1 0,1 0 0,-1 1 0,0 0 0,0-1 0,0 1 0,0 0 0,1 0 0,-1-1 0,0 1 0,0 0 0,0 0 0,-1 0 0,1 0 0,0 0 0,0 0 0,-1 1 0,1-1 0,0 0 0,-1 0 0,1 0 0,-1 1 0,1-1 0,-1 0 0,0 1 0,0-1 0,1 2 0,2 49 0,-3-37 0,5 20 0,2-20 0,-7-15 0,0 1 0,0-1 0,1 0 0,-1 0 0,0 0 0,0 1 0,1-1 0,-1 0 0,0 0 0,1 0 0,-1 0 0,0 0 0,0 1 0,1-1 0,-1 0 0,0 0 0,1 0 0,-1 0 0,0 0 0,1 0 0,-1 0 0,0 0 0,1 0 0,-1 0 0,0-1 0,1 1 0,-1 0 0,0 0 0,1 0 0,-1 0 0,0 0 0,0 0 0,1-1 0,-1 1 0,0 0 0,1-1 0,40-37 0,-32 28 0,1 1 0,0 0 0,21-14 0,-23 17 0,1 0 0,0 1 0,1 0 0,-1 0 0,1 1 0,0 1 0,0 0 0,1 0 0,-1 1 0,0 0 0,17-1 0,-23 3 0,5-1 0,-1 1 0,1 1 0,0-1 0,16 4 0,-23-3 0,0-1 0,1 1 0,-1 0 0,0 0 0,0 1 0,0-1 0,0 0 0,0 1 0,0-1 0,0 1 0,0 0 0,0-1 0,-1 1 0,1 0 0,-1 0 0,1 0 0,-1 0 0,0 1 0,0-1 0,0 0 0,1 4 0,3 9 0,-2 1 0,0-1 0,-1 1 0,1 30 0,4 31 0,-7-74 0,1 0 0,-1 0 0,1 0 0,0-1 0,0 1 0,0 0 0,0 0 0,1 0 0,-1-1 0,1 1 0,0-1 0,-1 1 0,1-1 0,0 0 0,1 1 0,-1-1 0,0 0 0,1 0 0,2 1 0,-1-1 0,-1-1 0,1 1 0,0-1 0,0 0 0,-1-1 0,1 1 0,0-1 0,0 1 0,0-1 0,0 0 0,0-1 0,0 1 0,4-2 0,4 0 0,-1-2 0,1 0 0,-1 0 0,0-1 0,0 0 0,-1-1 0,0 0 0,0-1 0,10-8 0,129-128 0,-40 36 0,-103 101 0,-1 0 0,1-1 0,-2 0 0,9-15 0,11-15 0,-17 27 0,0-1 0,0 1 0,-1-2 0,-1 1 0,0-1 0,0 1 0,-1-1 0,0-1 0,-1 1 0,2-20 0,-1-12 0,-3-73 0,-1 93 0,0 23 0,0 1 0,0 0 0,0-1 0,0 1 0,0-1 0,0 1 0,0 0 0,0-1 0,0 1 0,0-1 0,0 1 0,0-1 0,0 1 0,0 0 0,0-1 0,0 1 0,0-1 0,-1 1 0,1 0 0,0-1 0,0 1 0,-1 0 0,1-1 0,0 1 0,0 0 0,-1-1 0,1 1 0,0 0 0,-1 0 0,1-1 0,-1 1 0,-8 8 0,-7 21 0,11-8 0,1 1 0,-1 26 0,-2 17 0,-31 173 0,34-207 0,1 0 0,1 0 0,5 58 0,-3-87 0,0 0 0,0 1 0,0-1 0,1 0 0,-1 0 0,1 0 0,0 0 0,0 0 0,0 0 0,0 0 0,0 0 0,0 0 0,3 4 0,-3-5 0,0-1 0,0 1 0,0 0 0,0 0 0,0-1 0,0 1 0,0-1 0,0 1 0,0-1 0,1 1 0,-1-1 0,0 0 0,0 1 0,1-1 0,-1 0 0,0 0 0,0 0 0,2 0 0,2-1 0,-1 0 0,0 0 0,0 0 0,-1-1 0,1 1 0,0-1 0,0 0 0,-1 0 0,1 0 0,-1-1 0,0 1 0,1-1 0,2-4 0,7-6 0,1 0 0,0 1 0,1 0 0,27-16 0,-36 25 0,0-1 0,0 2 0,0-1 0,1 1 0,-1 0 0,1 0 0,-1 1 0,1 0 0,-1 0 0,1 1 0,0-1 0,-1 1 0,1 1 0,0-1 0,-1 1 0,12 3 0,-15-3 0,0 1 0,0-1 0,0 1 0,0-1 0,0 1 0,-1 0 0,1 0 0,0 0 0,-1 0 0,1 1 0,-1-1 0,0 1 0,0 0 0,0-1 0,0 1 0,1 4 0,3 6 0,0 0 0,6 24 0,-9-26 0,1 0 0,0 1 0,9 15 0,-8-19 24,0 0 0,1-1 0,0 0 0,13 12 0,-17-18-39,-1 1-1,1-1 1,0 0-1,-1 0 1,1 0-1,0 0 1,0 0-1,0 0 1,0 0-1,0-1 1,0 1-1,3 0 1,-4-1-34,0 0-1,0-1 1,0 1-1,0 0 1,0 0 0,0-1-1,0 1 1,0 0 0,0-1-1,0 1 1,0-1-1,0 1 1,0-1 0,0 0-1,0 1 1,-1-1-1,1 0 1,0 0 0,0 0-1,-1 1 1,1-1 0,0 0-1,-1 0 1,1 0-1,0-2 1,4-9-6777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15:3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24575,'-9'0'0,"0"0"0,0 0 0,-1 1 0,1 0 0,0 0 0,0 1 0,1 0 0,-1 1 0,0 0 0,1 0 0,-14 8 0,-48 30 0,28-15 0,-2-2 0,-57 23 0,76-36 38,1 0 0,-32 22 0,35-20-531,0-1 0,-46 18 0,51-24-6333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9T17:17:29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0,'2725'0,"-2705"0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8" name="Google Shape;378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8" name="Google Shape;408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3" name="Google Shape;433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8" name="Google Shape;438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2" name="Google Shape;44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1.png"/><Relationship Id="rId26" Type="http://schemas.openxmlformats.org/officeDocument/2006/relationships/customXml" Target="../ink/ink21.xml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34" Type="http://schemas.openxmlformats.org/officeDocument/2006/relationships/customXml" Target="../ink/ink25.xml"/><Relationship Id="rId7" Type="http://schemas.openxmlformats.org/officeDocument/2006/relationships/customXml" Target="../ink/ink11.xml"/><Relationship Id="rId12" Type="http://schemas.openxmlformats.org/officeDocument/2006/relationships/image" Target="../media/image18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13.xml"/><Relationship Id="rId24" Type="http://schemas.openxmlformats.org/officeDocument/2006/relationships/image" Target="../media/image24.png"/><Relationship Id="rId32" Type="http://schemas.openxmlformats.org/officeDocument/2006/relationships/customXml" Target="../ink/ink24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customXml" Target="../ink/ink22.xml"/><Relationship Id="rId10" Type="http://schemas.openxmlformats.org/officeDocument/2006/relationships/image" Target="../media/image17.png"/><Relationship Id="rId19" Type="http://schemas.openxmlformats.org/officeDocument/2006/relationships/customXml" Target="../ink/ink17.xml"/><Relationship Id="rId31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customXml" Target="../ink/ink12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5.png"/><Relationship Id="rId30" Type="http://schemas.openxmlformats.org/officeDocument/2006/relationships/customXml" Target="../ink/ink23.xml"/><Relationship Id="rId35" Type="http://schemas.openxmlformats.org/officeDocument/2006/relationships/image" Target="../media/image29.png"/><Relationship Id="rId8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customXml" Target="../ink/ink27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customXml" Target="../ink/ink3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provider/MediaStore.html#ACTION_IMAGE_CAP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hyperlink" Target="https://developer.android.com/reference/android/content/Intent.html#ACTION_VIEW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1" Type="http://schemas.openxmlformats.org/officeDocument/2006/relationships/image" Target="../media/image44.png"/><Relationship Id="rId5" Type="http://schemas.openxmlformats.org/officeDocument/2006/relationships/hyperlink" Target="https://developer.android.com/reference/android/content/Intent.html#CATEGORY_ALTERNATIVE" TargetMode="External"/><Relationship Id="rId10" Type="http://schemas.openxmlformats.org/officeDocument/2006/relationships/customXml" Target="../ink/ink39.xml"/><Relationship Id="rId4" Type="http://schemas.openxmlformats.org/officeDocument/2006/relationships/hyperlink" Target="https://developer.android.com/reference/android/content/Intent.html#ACTION_SEND" TargetMode="Externa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customXml" Target="../ink/ink4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intents/filters.html" TargetMode="External"/><Relationship Id="rId3" Type="http://schemas.openxmlformats.org/officeDocument/2006/relationships/hyperlink" Target="https://developer.android.com/reference/android/content/Intent.html" TargetMode="External"/><Relationship Id="rId7" Type="http://schemas.openxmlformats.org/officeDocument/2006/relationships/hyperlink" Target="https://developer.android.com/reference/android/content/Intent.html#CATEGORY_ALTERNATIV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6" name="Google Shape;466;p9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7" name="Google Shape;467;p9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9" name="Google Shape;469;p9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7" name="Google Shape;537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76B5D-6609-4855-92CF-5CEBB692911A}"/>
                  </a:ext>
                </a:extLst>
              </p14:cNvPr>
              <p14:cNvContentPartPr/>
              <p14:nvPr/>
            </p14:nvContentPartPr>
            <p14:xfrm>
              <a:off x="3100583" y="1498477"/>
              <a:ext cx="1136880" cy="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76B5D-6609-4855-92CF-5CEBB6929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6583" y="1390477"/>
                <a:ext cx="124452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78F35D5-AD71-427E-B3B5-05EE08ACB3EF}"/>
              </a:ext>
            </a:extLst>
          </p:cNvPr>
          <p:cNvGrpSpPr/>
          <p:nvPr/>
        </p:nvGrpSpPr>
        <p:grpSpPr>
          <a:xfrm>
            <a:off x="3457703" y="913837"/>
            <a:ext cx="1671480" cy="371160"/>
            <a:chOff x="3457703" y="913837"/>
            <a:chExt cx="167148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95B09BE-B9F9-427C-9A33-41F89B264D08}"/>
                    </a:ext>
                  </a:extLst>
                </p14:cNvPr>
                <p14:cNvContentPartPr/>
                <p14:nvPr/>
              </p14:nvContentPartPr>
              <p14:xfrm>
                <a:off x="3485783" y="1168357"/>
                <a:ext cx="79560" cy="11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95B09BE-B9F9-427C-9A33-41F89B264D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77143" y="1159717"/>
                  <a:ext cx="97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DB92D3-58BF-4F31-88DB-3927706B480C}"/>
                    </a:ext>
                  </a:extLst>
                </p14:cNvPr>
                <p14:cNvContentPartPr/>
                <p14:nvPr/>
              </p14:nvContentPartPr>
              <p14:xfrm>
                <a:off x="3457703" y="1126237"/>
                <a:ext cx="248040" cy="5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DB92D3-58BF-4F31-88DB-3927706B48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9063" y="1117597"/>
                  <a:ext cx="265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532436-477B-4615-B298-6330BEE53D64}"/>
                    </a:ext>
                  </a:extLst>
                </p14:cNvPr>
                <p14:cNvContentPartPr/>
                <p14:nvPr/>
              </p14:nvContentPartPr>
              <p14:xfrm>
                <a:off x="3869543" y="1018957"/>
                <a:ext cx="100080" cy="16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532436-477B-4615-B298-6330BEE53D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60543" y="1010317"/>
                  <a:ext cx="117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FDB317-0BF7-4F64-BD4C-05D96422DC68}"/>
                    </a:ext>
                  </a:extLst>
                </p14:cNvPr>
                <p14:cNvContentPartPr/>
                <p14:nvPr/>
              </p14:nvContentPartPr>
              <p14:xfrm>
                <a:off x="4034423" y="1079077"/>
                <a:ext cx="146880" cy="7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FDB317-0BF7-4F64-BD4C-05D96422DC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25423" y="1070077"/>
                  <a:ext cx="164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9E9C83-1CF0-4499-8282-827AC59056AF}"/>
                    </a:ext>
                  </a:extLst>
                </p14:cNvPr>
                <p14:cNvContentPartPr/>
                <p14:nvPr/>
              </p14:nvContentPartPr>
              <p14:xfrm>
                <a:off x="4278143" y="1065397"/>
                <a:ext cx="119520" cy="1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9E9C83-1CF0-4499-8282-827AC59056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9143" y="1056757"/>
                  <a:ext cx="137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D4D51A-6CB5-4F3A-B3E6-394DF60585D5}"/>
                    </a:ext>
                  </a:extLst>
                </p14:cNvPr>
                <p14:cNvContentPartPr/>
                <p14:nvPr/>
              </p14:nvContentPartPr>
              <p14:xfrm>
                <a:off x="4453103" y="971077"/>
                <a:ext cx="676080" cy="2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D4D51A-6CB5-4F3A-B3E6-394DF60585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4103" y="962437"/>
                  <a:ext cx="693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FEA6D8-A6A7-4374-84CE-370C598D47B4}"/>
                    </a:ext>
                  </a:extLst>
                </p14:cNvPr>
                <p14:cNvContentPartPr/>
                <p14:nvPr/>
              </p14:nvContentPartPr>
              <p14:xfrm>
                <a:off x="4408103" y="913837"/>
                <a:ext cx="218880" cy="10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FEA6D8-A6A7-4374-84CE-370C598D47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9463" y="905197"/>
                  <a:ext cx="236520" cy="119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4" name="Google Shape;54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360F77-2DAB-4FD9-AA45-FED75FDEE2D4}"/>
                  </a:ext>
                </a:extLst>
              </p14:cNvPr>
              <p14:cNvContentPartPr/>
              <p14:nvPr/>
            </p14:nvContentPartPr>
            <p14:xfrm>
              <a:off x="5520503" y="2316757"/>
              <a:ext cx="9885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360F77-2DAB-4FD9-AA45-FED75FDEE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503" y="2208757"/>
                <a:ext cx="10962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B08890-6ED1-46E9-800D-E6E0067A8495}"/>
              </a:ext>
            </a:extLst>
          </p:cNvPr>
          <p:cNvGrpSpPr/>
          <p:nvPr/>
        </p:nvGrpSpPr>
        <p:grpSpPr>
          <a:xfrm>
            <a:off x="6503663" y="1869637"/>
            <a:ext cx="1577160" cy="340200"/>
            <a:chOff x="6503663" y="1869637"/>
            <a:chExt cx="15771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44FD05-B39F-4E38-BCD0-4DF673E3EC54}"/>
                    </a:ext>
                  </a:extLst>
                </p14:cNvPr>
                <p14:cNvContentPartPr/>
                <p14:nvPr/>
              </p14:nvContentPartPr>
              <p14:xfrm>
                <a:off x="6503663" y="2181757"/>
                <a:ext cx="180720" cy="5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44FD05-B39F-4E38-BCD0-4DF673E3EC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94663" y="2173117"/>
                  <a:ext cx="19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38ED93-2C5D-4AA2-A55A-AE82C89B263E}"/>
                    </a:ext>
                  </a:extLst>
                </p14:cNvPr>
                <p14:cNvContentPartPr/>
                <p14:nvPr/>
              </p14:nvContentPartPr>
              <p14:xfrm>
                <a:off x="6681503" y="2117317"/>
                <a:ext cx="15480" cy="9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38ED93-2C5D-4AA2-A55A-AE82C89B26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2503" y="2108317"/>
                  <a:ext cx="3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8F01A6-5F5E-419B-B3DB-A84BC4A22871}"/>
                    </a:ext>
                  </a:extLst>
                </p14:cNvPr>
                <p14:cNvContentPartPr/>
                <p14:nvPr/>
              </p14:nvContentPartPr>
              <p14:xfrm>
                <a:off x="6881663" y="2075917"/>
                <a:ext cx="4680" cy="9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8F01A6-5F5E-419B-B3DB-A84BC4A22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72663" y="2067277"/>
                  <a:ext cx="22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D5C8F5-8262-4409-970D-53A4233C7FFF}"/>
                    </a:ext>
                  </a:extLst>
                </p14:cNvPr>
                <p14:cNvContentPartPr/>
                <p14:nvPr/>
              </p14:nvContentPartPr>
              <p14:xfrm>
                <a:off x="6840263" y="2075557"/>
                <a:ext cx="149760" cy="1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D5C8F5-8262-4409-970D-53A4233C7F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31623" y="2066917"/>
                  <a:ext cx="167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DADAA7-D491-4089-AA36-5F7B1B4AB374}"/>
                    </a:ext>
                  </a:extLst>
                </p14:cNvPr>
                <p14:cNvContentPartPr/>
                <p14:nvPr/>
              </p14:nvContentPartPr>
              <p14:xfrm>
                <a:off x="7005503" y="2094277"/>
                <a:ext cx="29160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DADAA7-D491-4089-AA36-5F7B1B4AB3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96503" y="2085277"/>
                  <a:ext cx="309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2192CA-E9D3-403F-9C25-07CA19B9E007}"/>
                    </a:ext>
                  </a:extLst>
                </p14:cNvPr>
                <p14:cNvContentPartPr/>
                <p14:nvPr/>
              </p14:nvContentPartPr>
              <p14:xfrm>
                <a:off x="7039703" y="2028037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2192CA-E9D3-403F-9C25-07CA19B9E0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1063" y="2019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03A285-80DF-4DA2-84E4-26E82E033121}"/>
                    </a:ext>
                  </a:extLst>
                </p14:cNvPr>
                <p14:cNvContentPartPr/>
                <p14:nvPr/>
              </p14:nvContentPartPr>
              <p14:xfrm>
                <a:off x="7074263" y="1993477"/>
                <a:ext cx="7380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03A285-80DF-4DA2-84E4-26E82E0331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65263" y="1984477"/>
                  <a:ext cx="91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4DEC8B-9775-48B7-8B36-988F59B2901E}"/>
                    </a:ext>
                  </a:extLst>
                </p14:cNvPr>
                <p14:cNvContentPartPr/>
                <p14:nvPr/>
              </p14:nvContentPartPr>
              <p14:xfrm>
                <a:off x="7479983" y="1915357"/>
                <a:ext cx="600840" cy="23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4DEC8B-9775-48B7-8B36-988F59B290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70983" y="1906717"/>
                  <a:ext cx="618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52E46A-0442-43DE-850F-8D088FF16254}"/>
                    </a:ext>
                  </a:extLst>
                </p14:cNvPr>
                <p14:cNvContentPartPr/>
                <p14:nvPr/>
              </p14:nvContentPartPr>
              <p14:xfrm>
                <a:off x="7761863" y="1972237"/>
                <a:ext cx="101520" cy="2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52E46A-0442-43DE-850F-8D088FF162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2863" y="1963597"/>
                  <a:ext cx="11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0573A0-3221-4F95-BFEE-F231E4DB3B8F}"/>
                    </a:ext>
                  </a:extLst>
                </p14:cNvPr>
                <p14:cNvContentPartPr/>
                <p14:nvPr/>
              </p14:nvContentPartPr>
              <p14:xfrm>
                <a:off x="7828463" y="1869637"/>
                <a:ext cx="160560" cy="8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0573A0-3221-4F95-BFEE-F231E4DB3B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19823" y="1860997"/>
                  <a:ext cx="178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179AF8-97E5-4FBD-845A-F16BC7F435C2}"/>
                    </a:ext>
                  </a:extLst>
                </p14:cNvPr>
                <p14:cNvContentPartPr/>
                <p14:nvPr/>
              </p14:nvContentPartPr>
              <p14:xfrm>
                <a:off x="7658543" y="197979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179AF8-97E5-4FBD-845A-F16BC7F435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49903" y="1971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F9033C-D542-40DF-990B-43CBAFEA3151}"/>
                  </a:ext>
                </a:extLst>
              </p14:cNvPr>
              <p14:cNvContentPartPr/>
              <p14:nvPr/>
            </p14:nvContentPartPr>
            <p14:xfrm>
              <a:off x="3842903" y="2865757"/>
              <a:ext cx="1618200" cy="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F9033C-D542-40DF-990B-43CBAFEA31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34263" y="2857117"/>
                <a:ext cx="16358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17A9DB-EB26-4427-93C8-E93200F50538}"/>
                  </a:ext>
                </a:extLst>
              </p14:cNvPr>
              <p14:cNvContentPartPr/>
              <p14:nvPr/>
            </p14:nvContentPartPr>
            <p14:xfrm>
              <a:off x="3801863" y="2736157"/>
              <a:ext cx="1717920" cy="14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17A9DB-EB26-4427-93C8-E93200F505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47863" y="2628157"/>
                <a:ext cx="1825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C23A24-AA5D-4F4E-BA9F-DCF9B642738A}"/>
                  </a:ext>
                </a:extLst>
              </p14:cNvPr>
              <p14:cNvContentPartPr/>
              <p14:nvPr/>
            </p14:nvContentPartPr>
            <p14:xfrm>
              <a:off x="5183543" y="3119557"/>
              <a:ext cx="3233880" cy="4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C23A24-AA5D-4F4E-BA9F-DCF9B64273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9543" y="3011917"/>
                <a:ext cx="33415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45AB9F-F297-40D6-95A7-20B566CD0039}"/>
                  </a:ext>
                </a:extLst>
              </p14:cNvPr>
              <p14:cNvContentPartPr/>
              <p14:nvPr/>
            </p14:nvContentPartPr>
            <p14:xfrm>
              <a:off x="989903" y="3553357"/>
              <a:ext cx="3670560" cy="2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45AB9F-F297-40D6-95A7-20B566CD00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5903" y="3445717"/>
                <a:ext cx="37782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A1B472-77F1-433E-BA97-1D42C35BD271}"/>
                  </a:ext>
                </a:extLst>
              </p14:cNvPr>
              <p14:cNvContentPartPr/>
              <p14:nvPr/>
            </p14:nvContentPartPr>
            <p14:xfrm>
              <a:off x="2681183" y="1855237"/>
              <a:ext cx="4534920" cy="43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A1B472-77F1-433E-BA97-1D42C35BD2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7183" y="1747597"/>
                <a:ext cx="4642560" cy="25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E1A179-4D42-4321-8556-9B31C07A3644}"/>
                  </a:ext>
                </a:extLst>
              </p14:cNvPr>
              <p14:cNvContentPartPr/>
              <p14:nvPr/>
            </p14:nvContentPartPr>
            <p14:xfrm>
              <a:off x="6242303" y="1374277"/>
              <a:ext cx="2391840" cy="2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E1A179-4D42-4321-8556-9B31C07A36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663" y="1266637"/>
                <a:ext cx="2499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61CD03-4A3F-4B06-8E13-EB11EC846E9C}"/>
                  </a:ext>
                </a:extLst>
              </p14:cNvPr>
              <p14:cNvContentPartPr/>
              <p14:nvPr/>
            </p14:nvContentPartPr>
            <p14:xfrm>
              <a:off x="2343863" y="1744357"/>
              <a:ext cx="6287760" cy="11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61CD03-4A3F-4B06-8E13-EB11EC846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0223" y="1636357"/>
                <a:ext cx="6395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2D776A-724F-4421-BCA3-1EC6BE07F8FA}"/>
                  </a:ext>
                </a:extLst>
              </p14:cNvPr>
              <p14:cNvContentPartPr/>
              <p14:nvPr/>
            </p14:nvContentPartPr>
            <p14:xfrm>
              <a:off x="501743" y="2151157"/>
              <a:ext cx="228672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2D776A-724F-4421-BCA3-1EC6BE07F8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743" y="2043157"/>
                <a:ext cx="2394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72F16D-02E8-4CB5-B6A8-1DE77807F3B1}"/>
                  </a:ext>
                </a:extLst>
              </p14:cNvPr>
              <p14:cNvContentPartPr/>
              <p14:nvPr/>
            </p14:nvContentPartPr>
            <p14:xfrm>
              <a:off x="1079183" y="3367843"/>
              <a:ext cx="7037280" cy="7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72F16D-02E8-4CB5-B6A8-1DE77807F3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183" y="3259843"/>
                <a:ext cx="7144920" cy="28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26996A-CB57-495C-9C6C-945BB731357D}"/>
                  </a:ext>
                </a:extLst>
              </p14:cNvPr>
              <p14:cNvContentPartPr/>
              <p14:nvPr/>
            </p14:nvContentPartPr>
            <p14:xfrm>
              <a:off x="4255463" y="1855131"/>
              <a:ext cx="2211120" cy="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26996A-CB57-495C-9C6C-945BB73135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823" y="1747491"/>
                <a:ext cx="2318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6E3FA-511C-4C86-BD37-3E15BA7A7E27}"/>
                  </a:ext>
                </a:extLst>
              </p14:cNvPr>
              <p14:cNvContentPartPr/>
              <p14:nvPr/>
            </p14:nvContentPartPr>
            <p14:xfrm>
              <a:off x="3251423" y="2344011"/>
              <a:ext cx="49068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6E3FA-511C-4C86-BD37-3E15BA7A7E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7783" y="2236371"/>
                <a:ext cx="59832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>
            <a:spLocks noGrp="1"/>
          </p:cNvSpPr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F5FD9-69FD-4BE5-9B34-07C2EA0B196C}"/>
              </a:ext>
            </a:extLst>
          </p:cNvPr>
          <p:cNvGrpSpPr/>
          <p:nvPr/>
        </p:nvGrpSpPr>
        <p:grpSpPr>
          <a:xfrm>
            <a:off x="515423" y="1586211"/>
            <a:ext cx="7008480" cy="57960"/>
            <a:chOff x="515423" y="1586211"/>
            <a:chExt cx="700848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5D15EB-7B89-4EEE-84ED-C81D78BC8BB2}"/>
                    </a:ext>
                  </a:extLst>
                </p14:cNvPr>
                <p14:cNvContentPartPr/>
                <p14:nvPr/>
              </p14:nvContentPartPr>
              <p14:xfrm>
                <a:off x="515423" y="1594491"/>
                <a:ext cx="2934000" cy="4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5D15EB-7B89-4EEE-84ED-C81D78BC8B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423" y="1585491"/>
                  <a:ext cx="2951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EA6909-5825-45C7-9A61-7B8533BFB177}"/>
                    </a:ext>
                  </a:extLst>
                </p14:cNvPr>
                <p14:cNvContentPartPr/>
                <p14:nvPr/>
              </p14:nvContentPartPr>
              <p14:xfrm>
                <a:off x="4117943" y="1586211"/>
                <a:ext cx="3405960" cy="5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EA6909-5825-45C7-9A61-7B8533BFB1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8943" y="1577211"/>
                  <a:ext cx="34236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92D71-1B57-4431-829F-3C134221DD63}"/>
                  </a:ext>
                </a:extLst>
              </p14:cNvPr>
              <p14:cNvContentPartPr/>
              <p14:nvPr/>
            </p14:nvContentPartPr>
            <p14:xfrm>
              <a:off x="625583" y="2068251"/>
              <a:ext cx="162864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92D71-1B57-4431-829F-3C134221DD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583" y="2059611"/>
                <a:ext cx="1646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537427-A0BF-4E43-A3FD-39EC6954FFD6}"/>
                  </a:ext>
                </a:extLst>
              </p14:cNvPr>
              <p14:cNvContentPartPr/>
              <p14:nvPr/>
            </p14:nvContentPartPr>
            <p14:xfrm>
              <a:off x="941303" y="2989843"/>
              <a:ext cx="5395680" cy="9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537427-A0BF-4E43-A3FD-39EC6954FF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663" y="2981203"/>
                <a:ext cx="5413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1E6574-8A26-42A4-9E88-B364BDC913AA}"/>
                  </a:ext>
                </a:extLst>
              </p14:cNvPr>
              <p14:cNvContentPartPr/>
              <p14:nvPr/>
            </p14:nvContentPartPr>
            <p14:xfrm>
              <a:off x="879743" y="2854483"/>
              <a:ext cx="5410800" cy="6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1E6574-8A26-42A4-9E88-B364BDC913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743" y="2746483"/>
                <a:ext cx="5518440" cy="28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9" name="Google Shape;629;p1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0" name="Google Shape;65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57" name="Google Shape;657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sz="2000"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86C4C-006A-4EE9-A917-7A1F38939B47}"/>
                  </a:ext>
                </a:extLst>
              </p14:cNvPr>
              <p14:cNvContentPartPr/>
              <p14:nvPr/>
            </p14:nvContentPartPr>
            <p14:xfrm>
              <a:off x="2082863" y="1648597"/>
              <a:ext cx="4926960" cy="2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86C4C-006A-4EE9-A917-7A1F38939B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863" y="1540597"/>
                <a:ext cx="5034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2A7D56-A645-4C4B-974D-DC700F0423E6}"/>
                  </a:ext>
                </a:extLst>
              </p14:cNvPr>
              <p14:cNvContentPartPr/>
              <p14:nvPr/>
            </p14:nvContentPartPr>
            <p14:xfrm>
              <a:off x="4702583" y="1964317"/>
              <a:ext cx="3962880" cy="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2A7D56-A645-4C4B-974D-DC700F0423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8583" y="1856677"/>
                <a:ext cx="40705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03F0FC-4837-4D4C-8572-B01535812798}"/>
                  </a:ext>
                </a:extLst>
              </p14:cNvPr>
              <p14:cNvContentPartPr/>
              <p14:nvPr/>
            </p14:nvContentPartPr>
            <p14:xfrm>
              <a:off x="4571543" y="2288677"/>
              <a:ext cx="3902400" cy="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03F0FC-4837-4D4C-8572-B015358127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7903" y="2181037"/>
                <a:ext cx="4010040" cy="2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E70323-A0F0-42FF-8342-FC1CC702FF17}"/>
                  </a:ext>
                </a:extLst>
              </p14:cNvPr>
              <p14:cNvContentPartPr/>
              <p14:nvPr/>
            </p14:nvContentPartPr>
            <p14:xfrm>
              <a:off x="1718543" y="1622211"/>
              <a:ext cx="3965400" cy="2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E70323-A0F0-42FF-8342-FC1CC702F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543" y="1514211"/>
                <a:ext cx="4073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997CE7-396E-4819-AA12-DF230357DC0B}"/>
                  </a:ext>
                </a:extLst>
              </p14:cNvPr>
              <p14:cNvContentPartPr/>
              <p14:nvPr/>
            </p14:nvContentPartPr>
            <p14:xfrm>
              <a:off x="1807823" y="1766571"/>
              <a:ext cx="399024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997CE7-396E-4819-AA12-DF230357DC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3823" y="1658931"/>
                <a:ext cx="4097880" cy="25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Intent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3" name="Google Shape;483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7" name="Google Shape;67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>
            <a:spLocks noGrp="1"/>
          </p:cNvSpPr>
          <p:nvPr>
            <p:ph type="body" idx="1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9" name="Google Shape;699;p1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96"/>
          <p:cNvSpPr txBox="1">
            <a:spLocks noGrp="1"/>
          </p:cNvSpPr>
          <p:nvPr>
            <p:ph type="body" idx="1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7" name="Google Shape;517;p98"/>
          <p:cNvSpPr txBox="1">
            <a:spLocks noGrp="1"/>
          </p:cNvSpPr>
          <p:nvPr>
            <p:ph type="body" idx="1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 b="1"/>
              <a:t> </a:t>
            </a:r>
            <a:r>
              <a:rPr lang="en"/>
              <a:t>Starts an Activity of a specific class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>
            <a:spLocks noGrp="1"/>
          </p:cNvSpPr>
          <p:nvPr>
            <p:ph type="body" idx="1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 an Activity in another app by describing an action you intend to perform, such as "share an article", "view a map", or "take a picture"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Specify an action and optionally provide data with which to perform the action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Don't specify the target Activity class, just the intended action</a:t>
            </a:r>
            <a:endParaRPr dirty="0"/>
          </a:p>
        </p:txBody>
      </p:sp>
      <p:sp>
        <p:nvSpPr>
          <p:cNvPr id="530" name="Google Shape;530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1496</Words>
  <Application>Microsoft Office PowerPoint</Application>
  <PresentationFormat>On-screen Show (16:9)</PresentationFormat>
  <Paragraphs>208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Open Sans</vt:lpstr>
      <vt:lpstr>Arial</vt:lpstr>
      <vt:lpstr>Roboto</vt:lpstr>
      <vt:lpstr>Consolas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Activities and Intents</vt:lpstr>
      <vt:lpstr>2.3 Implicit Intents</vt:lpstr>
      <vt:lpstr>Contents</vt:lpstr>
      <vt:lpstr>Recap: Intent</vt:lpstr>
      <vt:lpstr>What is an Intent?</vt:lpstr>
      <vt:lpstr>What can an Intent do?</vt:lpstr>
      <vt:lpstr>Explicit vs. implicit Intent</vt:lpstr>
      <vt:lpstr>Implicit Intent overview</vt:lpstr>
      <vt:lpstr>What you do with an implicit Intent</vt:lpstr>
      <vt:lpstr>What system does with implicit Intent</vt:lpstr>
      <vt:lpstr>How does implicit Intent work?</vt:lpstr>
      <vt:lpstr>App Chooser</vt:lpstr>
      <vt:lpstr>Sending an implicit Intent</vt:lpstr>
      <vt:lpstr>Sending an implicit Intent</vt:lpstr>
      <vt:lpstr>Avoid exceptions and crashes</vt:lpstr>
      <vt:lpstr>Sending an implicit Intent with data URI</vt:lpstr>
      <vt:lpstr>Providing the data as URI</vt:lpstr>
      <vt:lpstr>Implicit Intent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Common actions for an implicit Intent</vt:lpstr>
      <vt:lpstr>Apps that handle common actions</vt:lpstr>
      <vt:lpstr>Receiving an Implicit Intent</vt:lpstr>
      <vt:lpstr>Register your app to receive an Intent</vt:lpstr>
      <vt:lpstr>Intent filter in AndroidManifest.xml</vt:lpstr>
      <vt:lpstr>Intent filters: action and category</vt:lpstr>
      <vt:lpstr>Intent filters: data</vt:lpstr>
      <vt:lpstr>An Activity can have multiple filters</vt:lpstr>
      <vt:lpstr>A filter can have multiple actions &amp; data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LUONG HOANG LAM 20183780</cp:lastModifiedBy>
  <cp:revision>2</cp:revision>
  <dcterms:modified xsi:type="dcterms:W3CDTF">2022-02-19T17:55:15Z</dcterms:modified>
</cp:coreProperties>
</file>