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14.xml" ContentType="application/vnd.openxmlformats-officedocument.presentationml.notesSlide+xml"/>
  <Override PartName="/ppt/ink/ink60.xml" ContentType="application/inkml+xml"/>
  <Override PartName="/ppt/ink/ink6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 id="2147483686" r:id="rId3"/>
  </p:sldMasterIdLst>
  <p:notesMasterIdLst>
    <p:notesMasterId r:id="rId2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5143500" type="screen16x9"/>
  <p:notesSz cx="6858000" cy="9144000"/>
  <p:embeddedFontLst>
    <p:embeddedFont>
      <p:font typeface="Consolas" panose="020B0609020204030204" pitchFamily="49"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21" Type="http://schemas.openxmlformats.org/officeDocument/2006/relationships/slide" Target="slides/slide18.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7.xml"/><Relationship Id="rId41" Type="http://schemas.openxmlformats.org/officeDocument/2006/relationships/font" Target="fonts/font1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46:35.8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40,'35'1,"37"7,28 2,99 4,-136-8,121-5,-79-4,993 3,-1083-1,-1 0,1-2,0 0,24-9,29-5,7 3,-29 5,0 2,73-2,25 10,-122-1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01.965"/>
    </inkml:context>
    <inkml:brush xml:id="br0">
      <inkml:brushProperty name="width" value="0.05" units="cm"/>
      <inkml:brushProperty name="height" value="0.05" units="cm"/>
    </inkml:brush>
  </inkml:definitions>
  <inkml:trace contextRef="#ctx0" brushRef="#br0">1 213 24575,'3'-1'0,"-1"0"0,1 0 0,-1 0 0,0-1 0,1 1 0,-1-1 0,0 1 0,0-1 0,0 0 0,0 0 0,0 0 0,0 0 0,2-4 0,11-9 0,14-3 0,0 1 0,38-15 0,18-9 0,-64 29 0,0 2 0,1 0 0,36-11 0,-46 18 0,0 1 0,0-1 0,0 2 0,0 0 0,0 0 0,0 1 0,0 1 0,24 3 0,-32-3 0,0 1 0,-1-1 0,1 1 0,-1 0 0,1 0 0,-1 0 0,1 1 0,-1-1 0,0 1 0,0 0 0,0 0 0,-1 0 0,1 0 0,-1 0 0,1 0 0,-1 1 0,0-1 0,0 1 0,-1 0 0,1-1 0,-1 1 0,0 0 0,1 6 0,3 12 0,-1-1 0,-1 1 0,0 24 0,-2-36 0,1 15 0,0 0 0,-2 1 0,-1-1 0,-1 0 0,-2 0 0,0 0 0,-1 0 0,-2-1 0,-12 33 0,7-23-1365,8-18-5461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16.151"/>
    </inkml:context>
    <inkml:brush xml:id="br0">
      <inkml:brushProperty name="width" value="0.05" units="cm"/>
      <inkml:brushProperty name="height" value="0.05" units="cm"/>
    </inkml:brush>
  </inkml:definitions>
  <inkml:trace contextRef="#ctx0" brushRef="#br0">0 1 24575,'24'33'0,"121"183"0,-138-206 0,0-1 0,1 0 0,0 0 0,0-1 0,1 0 0,0-1 0,19 13 0,-24-18 0,-1 0 0,1 0 0,-1-1 0,1 1 0,0-1 0,0 0 0,0 0 0,0 0 0,-1 0 0,1-1 0,0 0 0,0 1 0,0-1 0,0-1 0,0 1 0,0-1 0,0 1 0,0-1 0,0 0 0,0-1 0,0 1 0,-1-1 0,1 1 0,-1-1 0,1 0 0,4-4 0,-3 1 0,-1 1 0,0-1 0,0 0 0,0-1 0,0 1 0,3-9 0,13-17 0,-7 13 0,20-36 0,-1 0 0,-24 42-341,0 0 0,-1-1-1,8-20 1,-10 18-6485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16.533"/>
    </inkml:context>
    <inkml:brush xml:id="br0">
      <inkml:brushProperty name="width" value="0.05" units="cm"/>
      <inkml:brushProperty name="height" value="0.05" units="cm"/>
    </inkml:brush>
  </inkml:definitions>
  <inkml:trace contextRef="#ctx0" brushRef="#br0">4 0 24575,'-2'49'0,"1"-31"0,0 0 0,2 0 0,-1 1 0,2-1 0,7 29 0,-9-45 0,1 0 0,-1 0 0,1-1 0,-1 1 0,1 0 0,0-1 0,0 1 0,0 0 0,0-1 0,0 1 0,0-1 0,0 0 0,0 1 0,1-1 0,-1 0 0,0 0 0,1 0 0,-1 0 0,1 0 0,0 0 0,-1 0 0,1 0 0,0-1 0,-1 1 0,1-1 0,0 1 0,0-1 0,-1 0 0,1 0 0,0 1 0,0-1 0,0 0 0,2-1 0,-1 0 0,0 1 0,0-1 0,-1 0 0,1 0 0,0-1 0,-1 1 0,1-1 0,-1 1 0,0-1 0,1 0 0,-1 0 0,0 0 0,0 0 0,0 0 0,0 0 0,0 0 0,-1-1 0,1 1 0,-1-1 0,2-4 0,0-1-273,0-1 0,-1 0 0,-1 1 0,2-18 0,-2 8-6553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16.895"/>
    </inkml:context>
    <inkml:brush xml:id="br0">
      <inkml:brushProperty name="width" value="0.05" units="cm"/>
      <inkml:brushProperty name="height" value="0.05" units="cm"/>
    </inkml:brush>
  </inkml:definitions>
  <inkml:trace contextRef="#ctx0" brushRef="#br0">1 5 24575,'0'-4'0,"0"3"0,0 5 0,6 1 0,3 3 0,3 1 0,2-2 0,-1 1 0,-3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17.448"/>
    </inkml:context>
    <inkml:brush xml:id="br0">
      <inkml:brushProperty name="width" value="0.05" units="cm"/>
      <inkml:brushProperty name="height" value="0.05" units="cm"/>
    </inkml:brush>
  </inkml:definitions>
  <inkml:trace contextRef="#ctx0" brushRef="#br0">1 194 24575,'19'-1'0,"1"0"0,-1-1 0,1-1 0,-1-1 0,0-1 0,0-1 0,-1 0 0,24-12 0,-39 17 0,0-1 0,0 0 0,0 1 0,0-1 0,0 0 0,-1-1 0,1 1 0,-1 0 0,0-1 0,1 0 0,-1 1 0,0-1 0,0 0 0,-1 0 0,1 0 0,-1 0 0,1 0 0,-1-1 0,0 1 0,0 0 0,-1-1 0,1 1 0,-1 0 0,1-1 0,-1 1 0,0-1 0,-1-4 0,0 5 0,0 0 0,0-1 0,0 1 0,0 0 0,-1 0 0,0-1 0,0 1 0,1 1 0,-2-1 0,1 0 0,0 0 0,0 1 0,-1-1 0,0 1 0,1 0 0,-1 0 0,0 0 0,0 0 0,0 0 0,0 1 0,-1-1 0,1 1 0,0 0 0,-1 0 0,1 0 0,-6 0 0,5 0 0,0 0 0,1 1 0,-1-1 0,1 1 0,-1 0 0,0 0 0,1 0 0,-1 0 0,1 1 0,-1-1 0,1 1 0,-1 0 0,1 0 0,-1 1 0,1-1 0,0 1 0,0-1 0,-1 1 0,-3 3 0,5-2 0,-1 0 0,1 1 0,-1-1 0,1 1 0,0-1 0,0 1 0,1 0 0,-1 0 0,1 0 0,0 0 0,0 0 0,0 0 0,0 0 0,1 0 0,0 0 0,0 7 0,-1 1 0,1 1 0,1 0 0,0-1 0,5 23 0,-6-32 0,2 1 0,-1-1 0,0 1 0,1-1 0,0 0 0,-1 0 0,1 0 0,1 0 0,-1 0 0,0 0 0,1 0 0,-1 0 0,1-1 0,0 0 0,0 1 0,0-1 0,0 0 0,0 0 0,1-1 0,4 3 0,12 2 0,1-1 0,-1-1 0,1 0 0,0-2 0,0-1 0,0 0 0,0-1 0,0-1 0,0-2 0,26-5 0,-42 6 7,1 0 0,-1 0 0,0 0 0,0-1 0,0 0 1,-1 0-1,1 0 0,-1-1 0,1 0 0,-1 0 0,0 0 0,0 0 0,-1 0 0,0-1 0,1 1 0,2-7 0,-1 2-193,0 0 1,-1-1-1,0 1 0,0-1 1,-1 0-1,-1 0 1,4-20-1,-5 12-6640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17.809"/>
    </inkml:context>
    <inkml:brush xml:id="br0">
      <inkml:brushProperty name="width" value="0.05" units="cm"/>
      <inkml:brushProperty name="height" value="0.05" units="cm"/>
    </inkml:brush>
  </inkml:definitions>
  <inkml:trace contextRef="#ctx0" brushRef="#br0">0 0 24575,'0'7'0,"0"5"0,0 4 0,0 2 0,0 5 0,0 2 0,0-1 0,0 0 0,3-5 0,2 1 0,2-3 0,4-4 0,7-5 0,2-3 0,3-3 0,-1-1 0,-3-5 0,-5-1-8191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18.175"/>
    </inkml:context>
    <inkml:brush xml:id="br0">
      <inkml:brushProperty name="width" value="0.05" units="cm"/>
      <inkml:brushProperty name="height" value="0.05" units="cm"/>
    </inkml:brush>
  </inkml:definitions>
  <inkml:trace contextRef="#ctx0" brushRef="#br0">1 0 24575,'3'0'0,"4"0"0,8 0 0,5 0 0,1 0 0,1 0 0,4 0 0,-1 0 0,0 0 0,-1 0 0,1 0 0,0 0 0,-1 0 0,-2 0 0,3 0 0,0 0 0,-5 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18.617"/>
    </inkml:context>
    <inkml:brush xml:id="br0">
      <inkml:brushProperty name="width" value="0.05" units="cm"/>
      <inkml:brushProperty name="height" value="0.05" units="cm"/>
    </inkml:brush>
  </inkml:definitions>
  <inkml:trace contextRef="#ctx0" brushRef="#br0">0 32 24575,'30'0'0,"8"1"0,0-1 0,0-2 0,0-2 0,-1-1 0,38-11 0,-73 15 0,1 0 0,0 0 0,0 0 0,0 1 0,0-1 0,-1 1 0,1 0 0,0 0 0,0 0 0,0 0 0,0 0 0,0 1 0,0-1 0,4 2 0,-5 0 0,0-1 0,-1 0 0,1 0 0,-1 1 0,1-1 0,-1 1 0,1 0 0,-1-1 0,0 1 0,0 0 0,0 0 0,0 0 0,0-1 0,0 1 0,0 0 0,-1 0 0,1 1 0,-1-1 0,1 0 0,-1 0 0,0 3 0,2 17-1365,-2 0-5461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18.980"/>
    </inkml:context>
    <inkml:brush xml:id="br0">
      <inkml:brushProperty name="width" value="0.05" units="cm"/>
      <inkml:brushProperty name="height" value="0.05" units="cm"/>
    </inkml:brush>
  </inkml:definitions>
  <inkml:trace contextRef="#ctx0" brushRef="#br0">59 0 24575,'0'3'0,"-3"2"0,-1 2 0,0 4 0,-3 0 0,0 5 0,1 2 0,2 2 0,-2-3 0,0 0 0,2 2 0,0 2 0,2 1 0,1-1 0,0-3-8191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0.719"/>
    </inkml:context>
    <inkml:brush xml:id="br0">
      <inkml:brushProperty name="width" value="0.05" units="cm"/>
      <inkml:brushProperty name="height" value="0.05" units="cm"/>
    </inkml:brush>
  </inkml:definitions>
  <inkml:trace contextRef="#ctx0" brushRef="#br0">1 500 24575,'9'0'0,"1"0"0,-1 0 0,1-1 0,-1-1 0,0 1 0,1-1 0,-1-1 0,0 0 0,0 0 0,-1-1 0,1 0 0,-1 0 0,1-1 0,-1 0 0,-1 0 0,12-11 0,-1 0 0,-1-1 0,0-1 0,-1-1 0,24-37 0,-32 43 0,0-1 0,-2 0 0,1 0 0,-2 0 0,0 0 0,0-1 0,-1 0 0,3-27 0,-6 32 0,1 0 0,0 0 0,1 0 0,5-10 0,-5 13 0,-1 0 0,1 0 0,-1 0 0,-1 0 0,1 0 0,-1-1 0,0 1 0,-1-10 0,0 16 0,0-1 0,-1 1 0,1 0 0,0-1 0,-1 1 0,0 0 0,1 0 0,-1-1 0,0 1 0,1 0 0,-1 0 0,0 0 0,0 0 0,0 0 0,0 0 0,0 0 0,0 0 0,0 1 0,0-1 0,0 0 0,-1 0 0,1 1 0,0-1 0,0 1 0,-1-1 0,1 1 0,0 0 0,-1 0 0,1-1 0,0 1 0,-1 0 0,1 0 0,0 0 0,-1 0 0,-1 1 0,0-1 0,-1 0 0,1 1 0,0-1 0,-1 1 0,1 0 0,0 0 0,0 0 0,0 0 0,0 1 0,-1-1 0,2 1 0,-1 0 0,-3 2 0,-1 4 0,1 1 0,0-1 0,1 1 0,0 0 0,0 0 0,1 0 0,0 1 0,1-1 0,-3 12 0,1-5 0,-1 0 0,-9 19 0,5-12 0,1 2 0,1-1 0,1 1 0,-7 44 0,-5 17 0,16-74 0,-1 1 0,2-1 0,0 1 0,1 0 0,0-1 0,1 18 0,0-29 0,1-1 0,-1 1 0,0-1 0,1 0 0,-1 1 0,1-1 0,-1 0 0,1 1 0,-1-1 0,1 0 0,-1 1 0,1-1 0,-1 0 0,1 0 0,0 0 0,-1 0 0,1 1 0,-1-1 0,1 0 0,0 0 0,-1 0 0,1 0 0,-1 0 0,1 0 0,-1-1 0,1 1 0,0 0 0,-1 0 0,1 0 0,-1 0 0,1-1 0,-1 1 0,1 0 0,-1-1 0,1 1 0,-1 0 0,1-1 0,0 0 0,24-12 0,-9 3 0,1 0 0,30-12 0,-42 20 0,0 0 0,1 0 0,-1 1 0,1 0 0,-1 0 0,1 0 0,-1 0 0,1 1 0,-1 0 0,1 0 0,0 1 0,-1 0 0,1 0 0,5 1 0,-9-1 0,0 0 0,0 0 0,0 0 0,0 0 0,0 0 0,-1 0 0,1 1 0,0-1 0,0 1 0,-1-1 0,1 1 0,-1-1 0,0 1 0,1 0 0,-1 0 0,0 0 0,0 0 0,0 0 0,0 0 0,1 4 0,-1 1 0,1 1 0,-1 0 0,-1 0 0,0 12 0,-1-15 0,1 0 0,0 0 0,0 0 0,0-1 0,1 1 0,0 0 0,-1 0 0,2-1 0,-1 1 0,0-1 0,1 1 0,2 4 0,-2-8 0,-1 1 0,0-1 0,0 0 0,0-1 0,1 1 0,-1 0 0,0 0 0,1 0 0,-1-1 0,1 1 0,-1-1 0,1 1 0,-1-1 0,1 0 0,0 1 0,-1-1 0,1 0 0,-1 0 0,1 0 0,-1 0 0,1 0 0,0-1 0,-1 1 0,1 0 0,-1-1 0,1 1 0,-1-1 0,1 0 0,-1 1 0,0-1 0,1 0 0,-1 0 0,0 0 0,1 0 0,0-1 0,5-3 0,0 0 0,-1-1 0,1 0 0,-1 0 0,6-8 0,44-76 0,-54 89 0,-1-1 0,0 0 0,1 1 0,-1-1 0,0 0 0,0 0 0,0 0 0,-1 0 0,1 0 0,0 0 0,-1 0 0,1 0 0,-1 0 0,0-1 0,0 1 0,1 0 0,-1 0 0,-1 0 0,1 0 0,0 0 0,-1-1 0,1 1 0,-1 0 0,1 0 0,-1 0 0,0 0 0,0 0 0,0 0 0,0 1 0,-2-3 0,1 1 0,-1 1 0,0 0 0,0 0 0,0 0 0,0 0 0,-1 1 0,1-1 0,0 1 0,-1 0 0,1 0 0,-1 0 0,1 0 0,-1 1 0,1-1 0,-1 1 0,0 0 0,-4 1 0,2-1 0,-1 1 0,1 0 0,0 0 0,-1 1 0,1 0 0,0 0 0,0 0 0,0 1 0,0 0 0,1 0 0,-1 1 0,1-1 0,0 1 0,0 0 0,-7 7 0,9-8 0,0 1 0,1-1 0,-1 1 0,0-1 0,1 1 0,0 0 0,0 0 0,0 0 0,0 0 0,1 0 0,0 1 0,0-1 0,0 0 0,0 1 0,0-1 0,1 0 0,0 1 0,0-1 0,0 1 0,1-1 0,-1 0 0,1 1 0,1 4 0,0-7 0,-1 0 0,0 0 0,1 0 0,-1 0 0,1 0 0,0 0 0,-1 0 0,1-1 0,0 1 0,0 0 0,0-1 0,0 0 0,1 0 0,-1 1 0,0-1 0,0 0 0,1-1 0,-1 1 0,1 0 0,-1-1 0,0 1 0,1-1 0,-1 0 0,6 0 0,7 1 0,0-1 0,25-4 0,-38 4 0,3-1 0,1 0 0,-1 0 0,1-1 0,-1 1 0,0-1 0,0 0 0,0-1 0,0 1 0,0-1 0,-1 0 0,1 0 0,-1 0 0,1-1 0,-1 0 0,0 0 0,-1 0 0,1 0 0,-1 0 0,4-6 0,-7 9 0,0 1 0,0 0 0,0 0 0,0 0 0,0 0 0,0 0 0,0-1 0,0 1 0,0 0 0,0 0 0,0 0 0,0 0 0,0 0 0,0-1 0,1 1 0,-1 0 0,0 0 0,0 0 0,0 0 0,0 0 0,0 0 0,0 0 0,0 0 0,1-1 0,-1 1 0,0 0 0,0 0 0,0 0 0,0 0 0,0 0 0,1 0 0,-1 0 0,0 0 0,0 0 0,0 0 0,0 0 0,0 0 0,1 0 0,-1 0 0,0 0 0,0 0 0,0 0 0,0 0 0,1 0 0,-1 0 0,0 0 0,0 0 0,0 1 0,0-1 0,0 0 0,0 0 0,1 0 0,-1 0 0,3 13 0,-3 26 0,0-29 0,0-7 0,0-1 0,0 0 0,0 1 0,1-1 0,-1 0 0,0 0 0,1 1 0,0-1 0,-1 0 0,1 0 0,0 1 0,0-1 0,2 3 0,-3-5 0,1 0 0,-1 0 0,1 1 0,-1-1 0,0 0 0,1 0 0,-1 0 0,1 1 0,-1-1 0,1 0 0,-1 0 0,0 0 0,1 0 0,-1 0 0,1 0 0,-1 0 0,1 0 0,-1 0 0,1 0 0,-1 0 0,1 0 0,-1 0 0,0 0 0,1-1 0,17-11 0,-13 6 0,0 0 0,-1 0 0,0 0 0,0-1 0,5-11 0,-7 12 0,1 1 0,-1-1 0,1 1 0,1 0 0,-1 0 0,1 0 0,0 1 0,0-1 0,6-5 0,-9 10 0,-1 0 0,0-1 0,1 1 0,-1 0 0,0 0 0,1-1 0,-1 1 0,0 0 0,1 0 0,-1 0 0,0 0 0,1 0 0,-1 0 0,1 0 0,-1 0 0,0 0 0,1 0 0,-1 0 0,0 0 0,1 0 0,-1 0 0,1 0 0,-1 0 0,0 0 0,1 0 0,-1 0 0,0 1 0,1-1 0,-1 0 0,0 0 0,1 0 0,-1 1 0,0-1 0,1 0 0,-1 1 0,8 17 0,-4 20 0,-4-37 0,0 4 0,1 0 0,-1 1 0,1-1 0,1 0 0,-1 1 0,1-1 0,4 9 0,-6-14 0,0 1 0,0-1 0,1 1 0,-1 0 0,1-1 0,-1 1 0,0-1 0,1 1 0,-1-1 0,1 1 0,0-1 0,-1 1 0,1-1 0,-1 0 0,1 1 0,-1-1 0,1 0 0,0 1 0,-1-1 0,1 0 0,0 0 0,-1 0 0,1 0 0,0 1 0,0-1 0,1-1 0,-1 1 0,0-1 0,1 0 0,-1 0 0,0 1 0,0-1 0,1 0 0,-1 0 0,0 0 0,0 0 0,0 0 0,0 0 0,0-1 0,0 1 0,-1 0 0,1 0 0,1-3 0,-2 3 0,0 0 0,0 1 0,1-1 0,-1 0 0,1 0 0,-1 0 0,1 0 0,-1 1 0,1-1 0,-1 0 0,1 0 0,0 1 0,-1-1 0,1 1 0,0-1 0,-1 0 0,1 1 0,0-1 0,0 1 0,0 0 0,0-1 0,1 0 0,5 16 0,2 4 0,-9-18 0,1-1 0,0 0 0,-1 1 0,1-1 0,0 0 0,-1 0 0,1 0 0,0 1 0,-1-1 0,1 0 0,0 0 0,0 0 0,-1 0 0,1 0 0,0-1 0,-1 1 0,1 0 0,0 0 0,0 0 0,-1-1 0,1 1 0,-1 0 0,1 0 0,0-1 0,-1 1 0,1-1 0,0 0 0,19-12 0,-19 11 0,36-33 0,-33 30 0,1-1 0,-1 1 0,1 0 0,1 1 0,-1-1 0,1 1 0,-1 0 0,1 0 0,0 1 0,1 0 0,8-4 0,-14 7 0,1 0 0,-1 0 0,0-1 0,0 1 0,0 0 0,1 0 0,-1 0 0,0 0 0,0 0 0,1 1 0,-1-1 0,0 0 0,0 1 0,0-1 0,0 0 0,0 1 0,1-1 0,-1 1 0,0 0 0,0-1 0,0 1 0,0 0 0,-1 0 0,1 0 0,0-1 0,0 1 0,0 0 0,-1 0 0,1 0 0,0 0 0,-1 0 0,1 1 0,-1-1 0,1 0 0,-1 0 0,0 0 0,1 0 0,-1 0 0,0 1 0,0 1 0,2 7 0,-1 1 0,-1-1 0,0 19 0,-1-18 0,0 7 0,0-7 0,1 1 0,-1-1 0,4 23 0,-3-33 0,0 1 0,0-1 0,1 0 0,-1 1 0,0-1 0,1 1 0,-1-1 0,1 1 0,-1-1 0,1 0 0,0 0 0,-1 1 0,1-1 0,0 0 0,0 0 0,0 0 0,0 0 0,0 0 0,0 0 0,0 0 0,1 0 0,-1 0 0,0 0 0,0-1 0,1 1 0,-1 0 0,0-1 0,1 1 0,-1-1 0,1 0 0,-1 1 0,1-1 0,-1 0 0,0 0 0,1 0 0,-1 0 0,3 0 0,-2-1 5,-1 1 0,1 0 0,-1-1-1,1 0 1,-1 1 0,1-1 0,-1 0 0,1 0-1,-1 0 1,0 0 0,1 0 0,-1 0-1,0 0 1,0 0 0,0 0 0,0-1 0,0 1-1,0 0 1,0-1 0,0 1 0,0-1 0,-1 1-1,1-1 1,0-2 0,6-40-1490,-7 44 1485,1-22-6826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46:36.6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1 135,'0'-2,"0"1,1-1,-1 0,1 1,-1 0,1-1,0 1,-1-1,1 1,0 0,0-1,0 1,0 0,0 0,0 0,0 0,1 0,-1 0,0 0,1 0,-1 0,2 0,41-17,-22 10,-9 3,0 0,0 1,1 0,-1 2,1-1,19 0,86 5,-49 0,694-2,-729-2,39-6,32-2,419 11,-489-3,37-6,33-2,443 11,-514-3,38-6,34-2,12 11,-99-1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1.052"/>
    </inkml:context>
    <inkml:brush xml:id="br0">
      <inkml:brushProperty name="width" value="0.05" units="cm"/>
      <inkml:brushProperty name="height" value="0.05" units="cm"/>
    </inkml:brush>
  </inkml:definitions>
  <inkml:trace contextRef="#ctx0" brushRef="#br0">1 1 24575,'16'-1'0,"1"1"0,0 1 0,-1 1 0,1 0 0,-1 1 0,0 1 0,25 8 0,118 36 0,-112-36 0,-37-9-273,0 0 0,-1 1 0,1 0 0,13 9 0,-7-3-6553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1.594"/>
    </inkml:context>
    <inkml:brush xml:id="br0">
      <inkml:brushProperty name="width" value="0.05" units="cm"/>
      <inkml:brushProperty name="height" value="0.05" units="cm"/>
    </inkml:brush>
  </inkml:definitions>
  <inkml:trace contextRef="#ctx0" brushRef="#br0">137 1 24575,'-9'0'0,"0"0"0,1 0 0,-1 1 0,1 0 0,-1 1 0,1 0 0,0 0 0,-10 5 0,14-5 0,1-1 0,0 1 0,0 1 0,0-1 0,0 0 0,0 1 0,1-1 0,-1 1 0,1 0 0,0 0 0,-1 0 0,1 0 0,1 1 0,-1-1 0,0 0 0,1 1 0,0-1 0,0 1 0,0-1 0,0 1 0,0 5 0,-1-2 0,2 0 0,-1 0 0,1-1 0,0 1 0,0 0 0,1 0 0,0 0 0,0 0 0,1 0 0,-1-1 0,1 1 0,1-1 0,0 1 0,0-1 0,0 0 0,0 0 0,1 0 0,0 0 0,0-1 0,1 0 0,0 0 0,-1 0 0,2 0 0,10 7 0,24 19 0,-28-22 0,0 1 0,1-2 0,25 14 0,34 8 0,-72-30 0,0 0 0,0 0 0,0 0 0,0 0 0,0 0 0,0 0 0,0 0 0,0 0 0,-1 0 0,1 0 0,0 0 0,0 0 0,0 0 0,0 0 0,0 0 0,0 0 0,0 0 0,0 0 0,0 0 0,-1 0 0,1 0 0,0 0 0,0 0 0,0 0 0,0 0 0,0 0 0,0 0 0,0 0 0,0 0 0,0 0 0,0 1 0,0-1 0,-1 0 0,1 0 0,0 0 0,0 0 0,0 0 0,0 0 0,0 0 0,0 0 0,0 0 0,0 0 0,0 1 0,0-1 0,0 0 0,0 0 0,0 0 0,0 0 0,0 0 0,0 0 0,0 0 0,0 0 0,0 0 0,0 1 0,0-1 0,0 0 0,0 0 0,0 0 0,0 0 0,0 0 0,0 0 0,0 0 0,0 0 0,0 0 0,0 0 0,1 1 0,-1-1 0,-16 2 0,-18 0 0,-1-4-13,-39-6-1,33 2-1324,19 3-5488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2.458"/>
    </inkml:context>
    <inkml:brush xml:id="br0">
      <inkml:brushProperty name="width" value="0.05" units="cm"/>
      <inkml:brushProperty name="height" value="0.05" units="cm"/>
    </inkml:brush>
  </inkml:definitions>
  <inkml:trace contextRef="#ctx0" brushRef="#br0">101 216 24575,'5'-1'0,"-1"1"0,1-1 0,0-1 0,-1 1 0,1-1 0,-1 0 0,1 0 0,-1 0 0,0 0 0,0-1 0,0 0 0,0 1 0,0-2 0,0 1 0,-1 0 0,6-7 0,-5 5 0,0 0 0,0 0 0,-1 0 0,1-1 0,-1 1 0,0-1 0,-1 0 0,1 1 0,-1-1 0,0-1 0,-1 1 0,2-7 0,-3 9 0,0 1 0,0 0 0,0-1 0,0 1 0,-1 0 0,1-1 0,-1 1 0,0 0 0,0 0 0,0 0 0,0 0 0,-1 0 0,1 0 0,-1 0 0,0 0 0,0 1 0,0-1 0,0 0 0,0 1 0,0 0 0,-1-1 0,1 1 0,-1 0 0,0 0 0,-3-1 0,0 0 0,0 0 0,-1 1 0,1 0 0,-1 0 0,0 0 0,1 1 0,-1 0 0,0 0 0,0 1 0,0 0 0,-8 1 0,11 0 0,1 0 0,-1 0 0,1 0 0,-1 1 0,1 0 0,0-1 0,0 1 0,0 0 0,0 1 0,0-1 0,0 0 0,0 1 0,1 0 0,-1-1 0,1 1 0,0 0 0,0 0 0,0 0 0,0 1 0,1-1 0,-1 0 0,-1 6 0,-1 3 0,0 0 0,0 0 0,1 0 0,1 0 0,-2 18 0,3-15 0,0-2 0,0 0 0,1 0 0,0 1 0,1-1 0,3 14 0,-3-24 0,0-1 0,-1 1 0,1 0 0,1 0 0,-1-1 0,0 1 0,1 0 0,-1-1 0,1 1 0,0-1 0,0 0 0,0 0 0,0 0 0,0 0 0,0 0 0,0 0 0,1 0 0,-1 0 0,1-1 0,0 0 0,-1 1 0,1-1 0,0 0 0,0 0 0,-1-1 0,1 1 0,6 0 0,-3 0 0,0 0 0,0-1 0,0 0 0,0 0 0,1 0 0,-1-1 0,0 0 0,0 0 0,0-1 0,0 0 0,-1 0 0,1 0 0,9-5 0,-5-1 0,1 1 0,-2-1 0,1-1 0,-1 1 0,13-18 0,44-54 0,-66 80 0,-1 1 0,1-1 0,0 0 0,0 1 0,0-1 0,0 0 0,0 1 0,0-1 0,0 0 0,0 0 0,0 1 0,1-1 0,-1 0 0,0 1 0,0-1 0,0 0 0,0 0 0,0 1 0,0-1 0,1 0 0,-1 1 0,0-1 0,0 0 0,0 0 0,1 0 0,-1 1 0,0-1 0,0 0 0,1 0 0,-1 0 0,0 0 0,0 1 0,1-1 0,-1 0 0,0 0 0,1 0 0,-1 0 0,0 0 0,0 0 0,1 0 0,-1 0 0,0 0 0,1 0 0,-1 0 0,0 0 0,1 0 0,-1 0 0,0 0 0,1 0 0,-1 0 0,0 0 0,0 0 0,1-1 0,-1 1 0,0 0 0,0 0 0,1 0 0,-1 0 0,0-1 0,0 1 0,1 0 0,-1 0 0,0-1 0,0 1 0,0 0 0,1 0 0,-1-1 0,2 32 0,-1-25 0,-1-3 0,0-1 0,0 1 0,0 0 0,1 0 0,0-1 0,-1 1 0,1 0 0,0 0 0,0-1 0,1 1 0,-1-1 0,3 5 0,-3-7 0,0 1 0,0 0 0,0-1 0,0 1 0,0-1 0,0 1 0,0-1 0,0 0 0,0 1 0,0-1 0,0 0 0,1 0 0,-1 0 0,0 0 0,0 0 0,0 0 0,0 0 0,0 0 0,0 0 0,0 0 0,1-1 0,-1 1 0,0 0 0,0-1 0,0 1 0,0-1 0,0 1 0,0-1 0,0 0 0,-1 1 0,1-1 0,0 0 0,1-1 0,2-2 0,0 0 0,0 0 0,0 0 0,-1 0 0,0 0 0,0-1 0,0 0 0,0 0 0,2-5 0,-3 4 0,1 1 0,0-1 0,1 1 0,-1 0 0,7-8 0,-9 13 0,-1 0 0,0 0 0,0-1 0,1 1 0,-1 0 0,0 0 0,1-1 0,-1 1 0,0 0 0,1 0 0,-1 0 0,0-1 0,1 1 0,-1 0 0,1 0 0,-1 0 0,0 0 0,1 0 0,-1 0 0,1 0 0,-1 0 0,0 0 0,1 0 0,-1 0 0,1 0 0,-1 0 0,0 0 0,1 1 0,-1-1 0,0 0 0,1 0 0,-1 0 0,0 0 0,1 1 0,-1-1 0,0 0 0,1 0 0,-1 1 0,0-1 0,0 0 0,1 1 0,-1-1 0,0 0 0,0 1 0,1-1 0,-1 0 0,0 1 0,0-1 0,0 0 0,0 1 0,0-1 0,0 1 0,0-1 0,0 0 0,0 1 0,5 24 0,-4 7-8,-1-25-186,0 0 0,0 0 1,1 0-1,0 0 0,0 1 0,4 10 0,2-2-6632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3.074"/>
    </inkml:context>
    <inkml:brush xml:id="br0">
      <inkml:brushProperty name="width" value="0.05" units="cm"/>
      <inkml:brushProperty name="height" value="0.05" units="cm"/>
    </inkml:brush>
  </inkml:definitions>
  <inkml:trace contextRef="#ctx0" brushRef="#br0">43 522 24575,'-2'0'0,"1"1"0,0-1 0,0 1 0,0 0 0,0-1 0,-1 1 0,1 0 0,0 0 0,0 0 0,1 0 0,-1 0 0,0 0 0,0 0 0,0 0 0,1 0 0,-1 0 0,-1 3 0,-9 22 0,7-13 0,1 0 0,1 0 0,-1 22 0,3-30 0,-1-1 0,1 0 0,1 1 0,-1-1 0,0 0 0,1 0 0,0 1 0,0-1 0,0 0 0,1 0 0,0 0 0,-1 0 0,1 0 0,0 0 0,3 3 0,-4-6 0,0 0 0,0-1 0,0 1 0,-1 0 0,1-1 0,0 1 0,0-1 0,0 1 0,0-1 0,0 0 0,0 1 0,0-1 0,0 0 0,0 0 0,0 0 0,0 1 0,0-1 0,0 0 0,0 0 0,0-1 0,0 1 0,0 0 0,1 0 0,-1 0 0,0-1 0,0 1 0,-1 0 0,1-1 0,0 1 0,0-1 0,0 1 0,0-1 0,0 0 0,0 1 0,-1-1 0,1 0 0,0 0 0,0 1 0,-1-1 0,1 0 0,-1 0 0,1 0 0,0-1 0,5-8 0,0 1 0,0-1 0,4-13 0,-4 10 0,58-79 0,9-27 0,-64 104 0,-1 1 0,0-1 0,-1-1 0,6-18 0,-8 18 0,2 0 0,0 0 0,17-27 0,-15 27 0,0 0 0,-2 0 0,0 0 0,0-1 0,5-28 0,4-5 0,16-14 0,-32 64 0,0 0 0,0 0 0,0 0 0,0 0 0,0 0 0,0 1 0,0-1 0,0 0 0,1 0 0,-1 0 0,0 0 0,0 0 0,0 0 0,0 0 0,0 0 0,0 0 0,0 1 0,0-1 0,0 0 0,0 0 0,1 0 0,-1 0 0,0 0 0,0 0 0,0 0 0,0 0 0,0 0 0,0 0 0,0 0 0,1 0 0,-1 0 0,0 0 0,0 0 0,0 0 0,0 0 0,0 0 0,0 0 0,0 0 0,1 0 0,-1 0 0,0 0 0,0 0 0,0 0 0,0 0 0,0 0 0,0-1 0,0 1 0,0 0 0,1 0 0,-1 0 0,0 0 0,0 0 0,0 0 0,0 0 0,0 0 0,0 0 0,0-1 0,0 1 0,0 0 0,0 0 0,0 0 0,0 0 0,0 0 0,0 0 0,0 0 0,0-1 0,0 1 0,0 0 0,0 0 0,3 15 0,-2 19 0,-3-2 0,-7 37 0,-1 29 0,-1 22 0,2-49 0,1-5 0,4-40 0,1 0 0,0 48 0,4-66 0,0 1 0,0-1 0,0 0 0,1 1 0,1-1 0,-1 0 0,2 0 0,-1 0 0,1-1 0,0 1 0,0-1 0,10 12 0,14 15-682,43 41-1,-57-62-6143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4.484"/>
    </inkml:context>
    <inkml:brush xml:id="br0">
      <inkml:brushProperty name="width" value="0.05" units="cm"/>
      <inkml:brushProperty name="height" value="0.05" units="cm"/>
    </inkml:brush>
  </inkml:definitions>
  <inkml:trace contextRef="#ctx0" brushRef="#br0">62 1 24575,'2'64'0,"-1"-29"0,-5 69 0,0-85 0,-1 1 0,0-1 0,-9 19 0,8-23 0,0 1 0,2-1 0,-1 1 0,2 1 0,-3 23 0,5-23 0,0-11 0,1 0 0,-1 0 0,1 0 0,0 0 0,1 0 0,0 0 0,1 7 0,-2-13 0,0 0 0,0 0 0,0 0 0,1 0 0,-1 0 0,0 0 0,0 0 0,0 1 0,0-1 0,0 0 0,1 0 0,-1 0 0,0 0 0,0 0 0,0 0 0,0 0 0,1 0 0,-1 0 0,0 0 0,0 0 0,0 0 0,0 0 0,1 0 0,-1 0 0,0 0 0,0 0 0,0 0 0,0 0 0,0 0 0,1 0 0,-1-1 0,0 1 0,0 0 0,0 0 0,0 0 0,0 0 0,1 0 0,-1 0 0,0 0 0,0 0 0,0-1 0,0 1 0,0 0 0,0 0 0,0 0 0,0 0 0,0-1 0,1 1 0,-1 0 0,0 0 0,0 0 0,0 0 0,0 0 0,0-1 0,0 1 0,0 0 0,0 0 0,0-1 0,5-10 0,3-22 0,7-19 0,9-74 0,-19 96 0,2 0 0,1 0 0,15-37 0,-2 8 0,-4 21 0,-17 37 0,0 1 0,1-1 0,-1 1 0,0-1 0,1 0 0,-1 1 0,1-1 0,-1 1 0,1 0 0,-1-1 0,1 1 0,-1-1 0,1 1 0,-1 0 0,1-1 0,-1 1 0,1 0 0,0-1 0,-1 1 0,1 0 0,0 0 0,-1 0 0,1 0 0,0 0 0,-1-1 0,1 1 0,0 0 0,-1 1 0,1-1 0,0 0 0,-1 0 0,1 0 0,0 0 0,-1 0 0,1 1 0,0-1 0,-1 0 0,1 1 0,-1-1 0,1 0 0,-1 1 0,1-1 0,-1 1 0,1-1 0,-1 0 0,1 1 0,-1 0 0,1-1 0,-1 1 0,0-1 0,1 1 0,-1-1 0,0 1 0,1 1 0,15 25 0,-2 1 0,0 0 0,-2 1 0,12 44 0,-17-52 0,-6-16 0,1 0 0,0 0 0,1 0 0,-1 0 0,1-1 0,0 1 0,0-1 0,0 0 0,1 1 0,-1-1 0,1-1 0,0 1 0,0-1 0,1 1 0,-1-1 0,1 0 0,-1-1 0,8 4 0,-8-5 0,-1 0 0,1 0 0,-1-1 0,1 1 0,-1-1 0,1 0 0,0 0 0,-1 0 0,1 0 0,-1 0 0,1-1 0,-1 0 0,1 0 0,-1 0 0,1 0 0,-1 0 0,0-1 0,1 1 0,-1-1 0,0 0 0,0 0 0,0 0 0,0 0 0,-1-1 0,1 1 0,-1-1 0,5-5 0,112-134 0,-56 67 0,-63 75 0,0 0 0,0 0 0,0 0 0,0-1 0,0 1 0,0 0 0,0 0 0,0 0 0,0 0 0,1 0 0,-1 0 0,0 0 0,0 0 0,0 0 0,0 0 0,0 0 0,0 0 0,0 0 0,0 0 0,1 0 0,-1 0 0,0 0 0,0-1 0,0 1 0,0 0 0,0 0 0,0 1 0,0-1 0,1 0 0,-1 0 0,0 0 0,0 0 0,0 0 0,0 0 0,0 0 0,0 0 0,0 0 0,0 0 0,1 0 0,-1 0 0,0 0 0,0 0 0,0 0 0,0 0 0,0 0 0,0 1 0,0-1 0,0 0 0,0 0 0,0 0 0,0 0 0,0 0 0,0 0 0,1 0 0,-1 0 0,0 1 0,0-1 0,0 0 0,0 0 0,0 0 0,0 0 0,0 0 0,0 0 0,0 0 0,0 1 0,0-1 0,-1 0 0,4 16 0,-2 18 0,0-6 0,7 46 0,-3-43 0,0 34 0,-5-44 0,1 0 0,0 0 0,2 0 0,1 0 0,11 38 0,-12-53-151,0 0-1,0 0 0,1 0 0,0-1 1,0 1-1,0-1 0,0 0 1,11 9-1,-5-6-6674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4.939"/>
    </inkml:context>
    <inkml:brush xml:id="br0">
      <inkml:brushProperty name="width" value="0.05" units="cm"/>
      <inkml:brushProperty name="height" value="0.05" units="cm"/>
    </inkml:brush>
  </inkml:definitions>
  <inkml:trace contextRef="#ctx0" brushRef="#br0">0 241 24575,'11'-1'0,"-1"-1"0,1 0 0,-1 0 0,1-2 0,-1 1 0,0-1 0,13-7 0,5-1 0,-21 8 0,-1 1 0,1-1 0,0 0 0,-1 0 0,0-1 0,0 0 0,-1 0 0,1 0 0,-1-1 0,0 1 0,0-1 0,-1-1 0,0 1 0,0-1 0,-1 1 0,1-1 0,-1 0 0,-1 0 0,1-1 0,-1 1 0,-1 0 0,1-1 0,-1 1 0,-1-1 0,1-8 0,-1 14 0,0 1 0,0-1 0,0 1 0,-1-1 0,1 1 0,0-1 0,-1 1 0,1 0 0,-1-1 0,1 1 0,-1 0 0,0-1 0,1 1 0,-1 0 0,0 0 0,0-1 0,0 1 0,0 0 0,0 0 0,0 0 0,0 0 0,0 0 0,-1 1 0,1-1 0,0 0 0,0 0 0,-1 1 0,1-1 0,-1 1 0,1-1 0,0 1 0,-1 0 0,1 0 0,-1-1 0,1 1 0,-1 0 0,1 0 0,-1 0 0,1 1 0,-1-1 0,1 0 0,-1 0 0,1 1 0,0-1 0,-1 1 0,1-1 0,0 1 0,-1 0 0,1-1 0,0 1 0,0 0 0,-1 0 0,1 0 0,0 0 0,0 0 0,0 0 0,0 0 0,0 1 0,1-1 0,-1 0 0,0 0 0,0 1 0,0 1 0,-2 5 0,0 0 0,1 0 0,-1 0 0,1 1 0,1-1 0,0 1 0,0 10 0,4 66 0,-1-34 0,-2-24 0,-1-15 0,1 0 0,0 0 0,1 0 0,4 20 0,-4-29 0,0 0 0,0 0 0,0-1 0,0 1 0,0 0 0,1-1 0,-1 0 0,1 1 0,-1-1 0,1 0 0,0 1 0,0-1 0,0 0 0,0-1 0,1 1 0,-1 0 0,0 0 0,1-1 0,-1 0 0,1 1 0,-1-1 0,1 0 0,0 0 0,0 0 0,3 0 0,20 2 0,1-1 0,0-2 0,0 0 0,30-5 0,-38 2-1365,-4-2-5461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5.338"/>
    </inkml:context>
    <inkml:brush xml:id="br0">
      <inkml:brushProperty name="width" value="0.05" units="cm"/>
      <inkml:brushProperty name="height" value="0.05" units="cm"/>
    </inkml:brush>
  </inkml:definitions>
  <inkml:trace contextRef="#ctx0" brushRef="#br0">101 1 24575,'-9'0'0,"3"0"0,-1 0 0,1 0 0,-1 0 0,1 1 0,-1 0 0,-9 3 0,14-3 0,0 0 0,0 0 0,0 1 0,0-1 0,0 0 0,0 1 0,1-1 0,-1 1 0,0 0 0,1 0 0,-1-1 0,1 1 0,0 0 0,0 0 0,0 0 0,0 1 0,0-1 0,0 0 0,0 0 0,1 0 0,-1 1 0,0 2 0,0 2 0,0 1 0,0 0 0,0-1 0,1 1 0,0 0 0,1 0 0,-1 0 0,2-1 0,-1 1 0,1 0 0,0-1 0,0 1 0,1-1 0,0 0 0,7 11 0,-4-8 0,1-1 0,0 0 0,1 0 0,0-1 0,0 0 0,1 0 0,0-1 0,0 0 0,20 11 0,110 49 0,-162-63 0,-19-5-34,26-1-299,-1 2 0,1 0 1,-30 4-1,31 0-6493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5.862"/>
    </inkml:context>
    <inkml:brush xml:id="br0">
      <inkml:brushProperty name="width" value="0.05" units="cm"/>
      <inkml:brushProperty name="height" value="0.05" units="cm"/>
    </inkml:brush>
  </inkml:definitions>
  <inkml:trace contextRef="#ctx0" brushRef="#br0">205 1 24575,'-13'2'0,"0"0"0,0 1 0,1 1 0,-1 0 0,1 1 0,0 0 0,-12 7 0,18-9 0,1 0 0,-1 0 0,1 1 0,0-1 0,0 1 0,0 0 0,1 1 0,0-1 0,0 1 0,0 0 0,0 0 0,0 0 0,-2 6 0,5-8 0,0-1 0,0 1 0,0 0 0,0 0 0,1 0 0,-1 0 0,1 0 0,0 1 0,0-1 0,0 0 0,0 0 0,0 0 0,1 0 0,-1 0 0,1 0 0,0 0 0,0 0 0,0 0 0,0 0 0,1-1 0,-1 1 0,1 0 0,0-1 0,-1 1 0,1-1 0,0 0 0,0 1 0,3 1 0,2 2 0,0-1 0,1 0 0,-1-1 0,1 1 0,0-1 0,0-1 0,0 0 0,0 0 0,0 0 0,11 1 0,38 15 0,-57-19 0,1 0 0,-1 0 0,0 0 0,1 0 0,-1 0 0,0 0 0,1 1 0,-1-1 0,0 0 0,1 0 0,-1 0 0,0 1 0,0-1 0,1 0 0,-1 0 0,0 1 0,0-1 0,1 0 0,-1 0 0,0 1 0,0-1 0,0 0 0,0 1 0,1-1 0,-1 0 0,0 1 0,0-1 0,0 0 0,0 1 0,0-1 0,0 0 0,0 1 0,0-1 0,0 1 0,0-1 0,0 0 0,0 1 0,0-1 0,0 0 0,0 1 0,0-1 0,-1 1 0,-15 12 0,-26 4 0,25-12-227,0-1-1,-1-1 1,0-1-1,0 0 1,-19-2-1,17 0-6598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6.286"/>
    </inkml:context>
    <inkml:brush xml:id="br0">
      <inkml:brushProperty name="width" value="0.05" units="cm"/>
      <inkml:brushProperty name="height" value="0.05" units="cm"/>
    </inkml:brush>
  </inkml:definitions>
  <inkml:trace contextRef="#ctx0" brushRef="#br0">80 0 24575,'-3'0'0,"0"0"0,0 1 0,0-1 0,0 1 0,0-1 0,0 1 0,0 0 0,0 0 0,0 0 0,0 1 0,0-1 0,1 1 0,-1-1 0,0 1 0,1 0 0,0 0 0,-1 0 0,1 0 0,0 1 0,0-1 0,0 0 0,0 1 0,1 0 0,-1-1 0,1 1 0,-1 0 0,1 0 0,-2 5 0,1 2 0,0-1 0,0 1 0,1-1 0,0 1 0,1-1 0,0 1 0,0 0 0,3 12 0,-3-19 0,0 0 0,1-1 0,-1 1 0,1 0 0,0-1 0,0 1 0,0-1 0,0 1 0,0-1 0,0 0 0,1 1 0,-1-1 0,1 0 0,0 0 0,0 0 0,2 2 0,-2-3 0,0 0 0,0 0 0,0 0 0,0 0 0,0 0 0,0 0 0,0-1 0,0 1 0,0-1 0,0 0 0,0 0 0,0 1 0,0-1 0,0-1 0,0 1 0,4-1 0,0 0 0,0-1 0,0 0 0,-1 0 0,1-1 0,0 0 0,-1 0 0,0 0 0,1 0 0,-1-1 0,-1 0 0,1 0 0,7-8 0,56-66 0,-46 48-1365,-12 17-5461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7.399"/>
    </inkml:context>
    <inkml:brush xml:id="br0">
      <inkml:brushProperty name="width" value="0.05" units="cm"/>
      <inkml:brushProperty name="height" value="0.05" units="cm"/>
    </inkml:brush>
  </inkml:definitions>
  <inkml:trace contextRef="#ctx0" brushRef="#br0">155 0 24575,'-11'0'0,"1"1"0,0 0 0,-1 0 0,1 1 0,0 0 0,-19 8 0,25-9 0,0 1 0,1 0 0,-1 0 0,0 0 0,1 0 0,0 0 0,-1 1 0,1 0 0,0 0 0,0 0 0,1 0 0,-1 0 0,1 0 0,-1 1 0,1-1 0,0 1 0,0 0 0,1-1 0,-1 1 0,-1 6 0,2-8 0,1 0 0,-1 1 0,1-1 0,-1 0 0,1 0 0,0 1 0,0-1 0,0 1 0,0-1 0,0 0 0,1 1 0,-1-1 0,0 0 0,1 0 0,0 1 0,0-1 0,0 0 0,0 0 0,0 0 0,0 0 0,0 0 0,1 0 0,-1 0 0,1 0 0,-1-1 0,1 1 0,0-1 0,0 1 0,-1-1 0,1 1 0,0-1 0,0 0 0,1 0 0,-1 0 0,0 0 0,0 0 0,0-1 0,1 1 0,-1-1 0,4 1 0,0 0 0,0-1 0,0 1 0,0-2 0,0 1 0,0 0 0,0-1 0,0 0 0,0-1 0,0 1 0,0-1 0,-1 0 0,1 0 0,-1-1 0,1 0 0,6-5 0,-3 2 0,0-1 0,0 0 0,-1-1 0,0 0 0,0 0 0,-1 0 0,0-1 0,9-16 0,-4 10 0,-12 15 0,0 0 0,0 0 0,1 0 0,-1 0 0,0 0 0,0 0 0,0 0 0,1 0 0,-1 0 0,0 0 0,0 0 0,0 0 0,1 0 0,-1 0 0,0 0 0,0 0 0,0 0 0,1 1 0,-1-1 0,0 0 0,0 0 0,0 0 0,0 0 0,1 0 0,-1 1 0,0-1 0,0 0 0,0 0 0,0 0 0,0 0 0,0 1 0,0-1 0,1 0 0,-1 0 0,0 0 0,0 1 0,0-1 0,0 0 0,0 0 0,0 0 0,0 1 0,2 35 0,-2-34 0,-1 30-89,-1 26 295,2-54-330,1 0 1,-1-1-1,1 1 1,0 0-1,0 0 1,0-1-1,0 1 1,0-1-1,1 1 1,0-1-1,3 6 1,7 3-6703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46:37.2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1 265,'21'-1,"40"-8,17 0,21 11,-56 0,79-7,-105 2,-1-1,19-7,-20 6,0 1,31-5,216-12,-200 12,-40 5,36-2,111-12,-159 17,1-1,-1 0,0-1,1 0,10-5,-10 4,0 0,1 0,-1 2,14-3,41-1,130-8,-69 5,10-1,54-5,-157 13,51 2,-52 1,52-5,-68 1,-1-1,20-7,-21 6,0 1,30-5,13 5,35-5,-82 7,0 1,-1 0,1 0,0 1,0 0,-1 1,13 3,-6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8.349"/>
    </inkml:context>
    <inkml:brush xml:id="br0">
      <inkml:brushProperty name="width" value="0.05" units="cm"/>
      <inkml:brushProperty name="height" value="0.05" units="cm"/>
    </inkml:brush>
  </inkml:definitions>
  <inkml:trace contextRef="#ctx0" brushRef="#br0">120 81 24575,'-9'0'0,"0"0"0,0 0 0,0 1 0,1 0 0,-1 0 0,-16 6 0,23-6 0,-1 0 0,1 1 0,-1 0 0,1-1 0,0 1 0,-1 0 0,1 0 0,0 0 0,0 1 0,0-1 0,1 0 0,-1 1 0,0-1 0,1 1 0,0 0 0,0-1 0,0 1 0,0 0 0,0 0 0,0 0 0,0-1 0,1 1 0,0 0 0,-1 4 0,0 3 0,0 0 0,1 0 0,0 0 0,0-1 0,3 17 0,-3-24 0,1 0 0,0 1 0,0-1 0,0 1 0,0-1 0,0 0 0,0 0 0,0 0 0,1 0 0,-1 0 0,1 0 0,0 0 0,-1 0 0,1 0 0,0-1 0,0 1 0,0-1 0,0 1 0,0-1 0,1 0 0,-1 0 0,0 0 0,1 0 0,-1 0 0,0-1 0,1 1 0,2 0 0,0 0 0,0 0 0,0-1 0,0 0 0,0 1 0,0-2 0,0 1 0,0-1 0,0 1 0,0-1 0,0 0 0,0-1 0,-1 0 0,1 1 0,0-1 0,-1-1 0,1 1 0,-1-1 0,0 0 0,4-3 0,-1-1 0,0 0 0,0 0 0,-1-1 0,0 0 0,-1-1 0,0 1 0,0-1 0,6-15 0,47-85 0,-55 126 0,-3 14 0,-9 38 0,4-40 0,-2 47 0,-4 49 0,3-60 0,8-60 0,-1-1 0,0 1 0,0-1 0,0 0 0,-1 0 0,1 1 0,-1-1 0,0 0 0,0 0 0,0-1 0,-1 1 0,0 0 0,1-1 0,-6 5 0,6-6 0,1-1 0,-1 0 0,1 0 0,-1 0 0,1-1 0,-1 1 0,0 0 0,1-1 0,-1 1 0,0-1 0,0 1 0,1-1 0,-1 0 0,0 1 0,0-1 0,1 0 0,-1 0 0,0-1 0,0 1 0,0 0 0,1-1 0,-1 1 0,0-1 0,0 1 0,1-1 0,-1 0 0,1 1 0,-1-1 0,0 0 0,1 0 0,0-1 0,-1 1 0,1 0 0,0 0 0,-1-1 0,1 1 0,0 0 0,-1-3 0,-1 1 0,1-1 0,-1 1 0,1-1 0,0 1 0,0-1 0,1 0 0,-1 0 0,1 0 0,0 0 0,0 0 0,0 0 0,0-1 0,1 1 0,0 0 0,0 0 0,0 0 0,0-1 0,1 1 0,-1 0 0,1 0 0,0 0 0,0 0 0,1 0 0,-1 0 0,1 0 0,0 0 0,0 1 0,0-1 0,1 1 0,-1-1 0,1 1 0,5-6 0,11-5 0,0 0 0,1 1 0,0 2 0,0 0 0,1 1 0,31-11 0,-33 13 0,-1 0 0,32-21 0,-32 17 0,0 2 0,34-15 0,-46 23 0,-1-1 0,1 0 0,-1 0 0,0 0 0,0 0 0,-1-1 0,1 0 0,-1 0 0,0 0 0,0-1 0,0 0 0,0 1 0,-1-1 0,0 0 0,0-1 0,0 1 0,0 0 0,1-7 0,-3 9 0,0-1 0,0 1 0,0-1 0,-1 1 0,1 0 0,-1-1 0,0 1 0,0-1 0,0 1 0,0-1 0,-1 1 0,1-1 0,-1 1 0,0-1 0,0 1 0,-1 0 0,1-1 0,0 1 0,-1 0 0,0 0 0,0 0 0,0 0 0,0 1 0,0-1 0,-1 0 0,1 1 0,-1-1 0,1 1 0,-1 0 0,0 0 0,-6-3 0,5 3 0,-1 0 0,1 0 0,-1 0 0,0 0 0,0 1 0,1 0 0,-1 0 0,0 0 0,0 1 0,0 0 0,0 0 0,0 0 0,0 0 0,-7 2 0,10-1 0,-1-1 0,0 1 0,1 0 0,-1 0 0,1 0 0,-1 1 0,1-1 0,-1 1 0,1-1 0,0 1 0,0 0 0,0 0 0,0 0 0,0 0 0,0 0 0,0 0 0,1 0 0,-1 1 0,1-1 0,-1 1 0,1-1 0,0 1 0,0-1 0,0 1 0,1 0 0,-2 3 0,-1 22 0,2-1 0,0 1 0,5 35 0,-1 10 0,-3-69 0,0 0 0,0 0 0,0 0 0,1 0 0,0 0 0,0 0 0,0 0 0,0 0 0,1 0 0,-1-1 0,1 1 0,0 0 0,0-1 0,0 1 0,1-1 0,-1 0 0,1 0 0,0 0 0,0 0 0,0 0 0,0-1 0,0 1 0,0-1 0,1 0 0,0 0 0,3 2 0,6 1 0,-1-2 0,1 1 0,-1-1 0,1-1 0,0 0 0,0-1 0,15-1 0,164-1-1365,-170 1-5461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8.697"/>
    </inkml:context>
    <inkml:brush xml:id="br0">
      <inkml:brushProperty name="width" value="0.05" units="cm"/>
      <inkml:brushProperty name="height" value="0.05" units="cm"/>
    </inkml:brush>
  </inkml:definitions>
  <inkml:trace contextRef="#ctx0" brushRef="#br0">20 1 24575,'0'3'0,"0"8"0,-3 1 0,-1 3 0,0 2 0,0 1 0,2 4 0,1 1 0,0 1 0,1-2 0,0 4 0,0-1 0,0-1 0,0-1 0,0 1 0,0-5 0,0-7-8191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9.047"/>
    </inkml:context>
    <inkml:brush xml:id="br0">
      <inkml:brushProperty name="width" value="0.05" units="cm"/>
      <inkml:brushProperty name="height" value="0.05" units="cm"/>
    </inkml:brush>
  </inkml:definitions>
  <inkml:trace contextRef="#ctx0" brushRef="#br0">1 0 24575,'6'0'0,"6"0"0,4 0 0,2 0 0,5 0 0,2 0 0,0 0 0,-2 0 0,-4 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29.758"/>
    </inkml:context>
    <inkml:brush xml:id="br0">
      <inkml:brushProperty name="width" value="0.05" units="cm"/>
      <inkml:brushProperty name="height" value="0.05" units="cm"/>
    </inkml:brush>
  </inkml:definitions>
  <inkml:trace contextRef="#ctx0" brushRef="#br0">0 223 24575,'1'1'0,"-1"0"0,1-1 0,-1 1 0,0 0 0,1 0 0,0 0 0,-1 0 0,1-1 0,-1 1 0,1 0 0,0-1 0,-1 1 0,1 0 0,0-1 0,0 1 0,0-1 0,-1 1 0,1-1 0,0 0 0,0 1 0,0-1 0,0 0 0,0 1 0,0-1 0,0 0 0,0 0 0,2 0 0,32 3 0,-30-3 0,8 1 0,0 0 0,0-1 0,1-1 0,-1-1 0,0 0 0,15-4 0,-24 5 0,1-1 0,-1 1 0,0-1 0,1-1 0,-1 1 0,0-1 0,-1 1 0,1-1 0,0 0 0,-1 0 0,1-1 0,-1 1 0,0-1 0,0 1 0,-1-1 0,1 0 0,-1 0 0,0-1 0,0 1 0,0 0 0,1-6 0,1-6 0,-2 0 0,0 0 0,-1-1 0,0 1 0,-1 0 0,-3-21 0,17 54 0,-9-5 0,-1 0 0,0 0 0,-1 0 0,0 0 0,2 21 0,-4-21 0,1 1 0,1 0 0,0-1 0,9 23 0,-10-31 0,0 0 0,1 0 0,0 0 0,-1-1 0,1 1 0,0-1 0,1 1 0,-1-1 0,0 0 0,1 0 0,0-1 0,0 1 0,0-1 0,0 0 0,0 0 0,0 0 0,8 2 0,-5-2 0,0 0 0,0-1 0,0 0 0,0 0 0,1-1 0,-1 0 0,0 0 0,0 0 0,1-1 0,-1 0 0,0-1 0,0 0 0,0 0 0,-1 0 0,1-1 0,0 0 0,-1 0 0,0-1 0,1 1 0,-1-2 0,-1 1 0,1 0 0,-1-1 0,7-7 0,-5 4 0,-1 1 0,0-1 0,-1 0 0,1 0 0,-1-1 0,-1 0 0,0 1 0,0-2 0,-1 1 0,0 0 0,0-1 0,-1 1 0,0-1 0,-1 0 0,0 1 0,-1-1 0,-1-16 0,1 23 0,-1 0 0,0 0 0,0 1 0,0-1 0,-1 0 0,1 0 0,0 1 0,-1-1 0,0 1 0,1-1 0,-1 1 0,0 0 0,-1 0 0,-2-3 0,4 4 0,0 0 0,0 0 0,0 1 0,0-1 0,0 1 0,0-1 0,0 1 0,0-1 0,0 1 0,0 0 0,0-1 0,0 1 0,0 0 0,0 0 0,0 0 0,0 0 0,0 0 0,0 0 0,0 0 0,0 0 0,0 0 0,-1 0 0,1 1 0,0-1 0,0 0 0,0 1 0,0-1 0,0 1 0,0-1 0,0 1 0,1-1 0,-1 1 0,0 0 0,0-1 0,0 1 0,1 0 0,-1 0 0,0 0 0,1 0 0,-1-1 0,0 1 0,0 2 0,-5 10 0,1 0 0,0 0 0,1 0 0,0 0 0,1 1 0,1 0 0,0-1 0,1 1 0,0 0 0,1 0 0,1 0 0,4 27 0,-4-37 0,0-1 0,0 0 0,1 0 0,-1 1 0,1-1 0,-1 0 0,1 0 0,0 0 0,0-1 0,1 1 0,-1 0 0,0-1 0,1 0 0,0 1 0,-1-1 0,1 0 0,0 0 0,0-1 0,0 1 0,1 0 0,-1-1 0,0 0 0,0 0 0,1 0 0,-1 0 0,1-1 0,-1 1 0,1-1 0,-1 0 0,1 0 0,-1 0 0,0 0 0,1-1 0,-1 1 0,1-1 0,-1 0 0,1 0 0,-1 0 0,0 0 0,0-1 0,0 1 0,0-1 0,0 0 0,0 0 0,0 0 0,0 0 0,-1-1 0,1 1 0,-1-1 0,0 1 0,0-1 0,0 0 0,2-3 0,13-38-1365,-12 24-5461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30.801"/>
    </inkml:context>
    <inkml:brush xml:id="br0">
      <inkml:brushProperty name="width" value="0.05" units="cm"/>
      <inkml:brushProperty name="height" value="0.05" units="cm"/>
    </inkml:brush>
  </inkml:definitions>
  <inkml:trace contextRef="#ctx0" brushRef="#br0">1 19 24575,'2'0'0,"1"1"0,-1-1 0,0 0 0,0 1 0,1 0 0,-1-1 0,0 1 0,0 0 0,0 0 0,0 0 0,0 0 0,0 1 0,0-1 0,0 1 0,0-1 0,0 1 0,-1-1 0,1 1 0,-1 0 0,1 0 0,-1 0 0,0 0 0,2 3 0,2 5 0,0 1 0,-1 1 0,4 16 0,3 5 0,-11-33 0,0 1 0,1-1 0,-1 1 0,0-1 0,1 0 0,-1 1 0,0-1 0,1 0 0,-1 1 0,1-1 0,-1 0 0,0 0 0,1 0 0,-1 1 0,1-1 0,-1 0 0,1 0 0,-1 0 0,1 0 0,-1 0 0,1 0 0,-1 0 0,1 0 0,-1 0 0,1 0 0,-1 0 0,1 0 0,-1 0 0,1 0 0,-1 0 0,1 0 0,-1 0 0,1-1 0,-1 1 0,1 0 0,-1 0 0,0-1 0,1 1 0,-1 0 0,1-1 0,21-16 0,-17 13 0,40-39 0,-31 29 0,0 0 0,24-17 0,-34 28 0,1 0 0,-1 1 0,1-1 0,0 1 0,0 0 0,0 0 0,0 0 0,0 1 0,0 0 0,1 0 0,-1 0 0,0 0 0,10 1 0,-13 0 0,0 1 0,0-1 0,0 0 0,0 1 0,0-1 0,0 1 0,0-1 0,0 1 0,0 0 0,0 0 0,0 0 0,-1 0 0,1 0 0,0 1 0,-1-1 0,1 1 0,0-1 0,-1 1 0,2 1 0,-1 0 0,-1 0 0,1 1 0,-1-1 0,1 0 0,-1 1 0,0-1 0,0 1 0,0-1 0,-1 1 0,1 4 0,-1 9 0,-1 0 0,0 0 0,-7 30 0,5-33 0,1-2 0,-1 2 0,1 0 0,0 0 0,1 27 0,1-39 0,0 1 0,0-1 0,0 1 0,0-1 0,1 0 0,-1 1 0,1-1 0,0 0 0,0 1 0,0-1 0,0 0 0,0 0 0,0 0 0,0 0 0,1 0 0,-1 0 0,1 0 0,-1 0 0,1-1 0,0 1 0,0 0 0,0-1 0,0 0 0,0 1 0,0-1 0,0 0 0,0 0 0,1 0 0,2 1 0,1-1 0,0 0 0,0 0 0,0-1 0,0 0 0,-1 0 0,1 0 0,0-1 0,0 0 0,0 0 0,0 0 0,-1-1 0,1 1 0,-1-2 0,1 1 0,-1 0 0,9-7 0,-2 1 0,-1 0 0,-1-2 0,1 1 0,-2-1 0,18-22 0,0 1 0,9-11 0,-35 38 0,1 1 0,0 0 0,-1 0 0,1-1 0,-1 1 0,0-1 0,0 0 0,0 1 0,-1-1 0,1 1 0,-1-1 0,0 0 0,0-4 0,0 8 0,0-1 0,0 1 0,0-1 0,0 1 0,0-1 0,0 0 0,0 1 0,0-1 0,0 1 0,-1-1 0,1 1 0,0-1 0,0 1 0,0-1 0,-1 1 0,1-1 0,0 1 0,0-1 0,-1 1 0,1-1 0,-1 1 0,1 0 0,0-1 0,-1 1 0,1 0 0,-1-1 0,-9 8 0,-7 21 0,10-10 0,-1 0 0,2 1 0,1 0 0,0 0 0,2 0 0,0 0 0,1 1 0,0 24 0,2-43 0,0 1 0,0 0 0,0-1 0,0 1 0,1 0 0,-1-1 0,1 1 0,-1 0 0,1-1 0,-1 1 0,1-1 0,0 1 0,0-1 0,0 1 0,0-1 0,2 3 0,-3-4 0,1 1 0,0-1 0,-1 0 0,1 1 0,0-1 0,0 0 0,-1 0 0,1 0 0,0 1 0,0-1 0,0 0 0,-1 0 0,1 0 0,0 0 0,0-1 0,0 1 0,-1 0 0,1 0 0,0 0 0,0-1 0,0 1 0,-1 0 0,1-1 0,0 1 0,3-3 0,0 0 0,0 1 0,0-1 0,-1-1 0,0 1 0,0 0 0,0-1 0,0 0 0,0 1 0,2-7 0,18-44 0,-20 44 0,0 1 0,1 0 0,0 0 0,0 0 0,1 0 0,0 1 0,1 0 0,7-10 0,-13 18 0,0 0 0,1 0 0,-1-1 0,0 1 0,0 0 0,0 0 0,0 0 0,1 0 0,-1-1 0,0 1 0,0 0 0,0 0 0,1 0 0,-1 0 0,0 0 0,0 0 0,0-1 0,1 1 0,-1 0 0,0 0 0,0 0 0,1 0 0,-1 0 0,0 0 0,0 0 0,1 0 0,-1 0 0,0 0 0,0 0 0,1 0 0,-1 0 0,0 1 0,0-1 0,1 0 0,-1 0 0,0 0 0,0 0 0,0 0 0,1 0 0,-1 1 0,0-1 0,0 0 0,0 0 0,1 0 0,3 16 0,-2 20 0,-2-34 0,-2 388 0,1-364 0,-1-1 0,-2 1 0,-1 0 0,-14 46 0,19-71 0,0 0 0,-1 1 0,1-1 0,0 1 0,-1-1 0,1 1 0,-1-1 0,0 0 0,1 0 0,-1 1 0,0-1 0,0 0 0,0 0 0,0 0 0,0 1 0,0-1 0,0 0 0,0-1 0,0 1 0,0 0 0,-1 0 0,1 0 0,0-1 0,-1 1 0,1-1 0,0 1 0,-1-1 0,1 1 0,-1-1 0,1 0 0,-1 0 0,1 1 0,0-1 0,-1 0 0,1-1 0,-1 1 0,1 0 0,-1 0 0,-1-1 0,0 0 0,1-1 0,-1 1 0,1-1 0,0 1 0,-1-1 0,1 0 0,0 0 0,0 0 0,0 0 0,1 0 0,-1 0 0,0-1 0,1 1 0,0 0 0,-1-1 0,1 1 0,0-1 0,0 0 0,0 1 0,0-5 0,-1-5 0,0 0 0,1 0 0,0 0 0,1 0 0,0 0 0,1 0 0,1 0 0,0 0 0,0 1 0,1-1 0,1 1 0,0-1 0,0 1 0,1 0 0,1 1 0,0-1 0,0 1 0,1 0 0,0 0 0,1 1 0,0 0 0,0 1 0,17-14 0,44-47-1365,-56 60-5461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33.141"/>
    </inkml:context>
    <inkml:brush xml:id="br0">
      <inkml:brushProperty name="width" value="0.05" units="cm"/>
      <inkml:brushProperty name="height" value="0.05" units="cm"/>
    </inkml:brush>
  </inkml:definitions>
  <inkml:trace contextRef="#ctx0" brushRef="#br0">135 1 24575,'-7'0'0,"0"0"0,0 0 0,0 1 0,1 0 0,-1 0 0,0 0 0,1 1 0,-1 0 0,-10 5 0,13-4 0,0 0 0,0-1 0,1 2 0,-1-1 0,1 0 0,0 1 0,0-1 0,0 1 0,1 0 0,-1 0 0,1 0 0,0 0 0,0 0 0,1 0 0,-3 6 0,2-4 0,0-1 0,1 1 0,-1-1 0,1 1 0,0-1 0,1 1 0,-1 0 0,1 0 0,0-1 0,0 1 0,1 0 0,0-1 0,0 1 0,0-1 0,1 1 0,0-1 0,0 1 0,0-1 0,0 0 0,1 0 0,0 0 0,0 0 0,1 0 0,-1-1 0,1 0 0,0 1 0,0-1 0,0-1 0,1 1 0,-1-1 0,7 5 0,-1-2 0,1 0 0,-1-1 0,1 0 0,0 0 0,0-1 0,0-1 0,1 0 0,-1 0 0,1-2 0,16 2 0,-13-2 0,-1 0 0,-1-1 0,0-1 0,23-3 0,-33 4 0,-1 0 0,1-1 0,-1 1 0,0-1 0,1 0 0,-1 0 0,0 0 0,1 0 0,-1 0 0,0-1 0,0 1 0,0-1 0,0 1 0,0-1 0,-1 0 0,1 0 0,0 0 0,-1 0 0,1 0 0,-1 0 0,0 0 0,1 0 0,-1 0 0,0-1 0,1-3 0,-2 0-49,1 0 1,-1-1-1,0 1 0,0 0 0,-1 0 1,0 0-1,0 0 0,-1 0 0,1 0 1,-1 0-1,0 1 0,-1-1 0,0 1 1,0-1-1,0 1 0,0 0 0,-1 0 1,1 0-1,-2 0 0,1 1 0,0 0 1,-1 0-1,1 0 0,-1 0 0,0 1 0,-1 0 1,-6-4-1,-7-2-6777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33.726"/>
    </inkml:context>
    <inkml:brush xml:id="br0">
      <inkml:brushProperty name="width" value="0.05" units="cm"/>
      <inkml:brushProperty name="height" value="0.05" units="cm"/>
    </inkml:brush>
  </inkml:definitions>
  <inkml:trace contextRef="#ctx0" brushRef="#br0">1 0 24575,'1'0'0,"0"1"0,0-1 0,0 0 0,0 1 0,0-1 0,0 1 0,0 0 0,0-1 0,0 1 0,0 0 0,0-1 0,-1 1 0,1 0 0,0 0 0,0 0 0,-1-1 0,1 1 0,-1 0 0,1 0 0,-1 0 0,1 0 0,0 2 0,8 24 0,-9-27 0,3 11 0,-2-1 0,0 0 0,0 21 0,-1-21 0,0 0 0,1 0 0,4 18 0,24-48 0,-21 12 0,1-1 0,13-18 0,-17 21 0,0-1 0,0 1 0,1 0 0,-1 0 0,2 1 0,-1-1 0,0 1 0,10-5 0,-13 9 0,0-1 0,-1 0 0,1 1 0,0 0 0,0 0 0,1 0 0,-1 0 0,0 0 0,0 1 0,0-1 0,5 1 0,-6 1 0,-1-1 0,0 1 0,1 0 0,-1 0 0,0 0 0,0-1 0,0 1 0,0 1 0,0-1 0,0 0 0,0 0 0,0 0 0,0 0 0,-1 1 0,1-1 0,0 0 0,-1 0 0,1 1 0,-1-1 0,1 1 0,-1-1 0,0 1 0,0-1 0,0 0 0,0 1 0,0-1 0,0 3 0,2 17 0,-4 37 0,1-45 0,0 0 0,1-1 0,0 1 0,1 0 0,0-1 0,1 1 0,1-1 0,4 13 0,-6-22 5,0-1 1,0 0-1,1 0 0,-1 0 0,1 0 0,-1 0 1,1 0-1,0-1 0,0 1 0,0 0 1,0-1-1,0 1 0,0-1 0,0 0 0,0 0 1,1 0-1,-1 0 0,0 0 0,1 0 0,4 0 1,3 1-298,1-1 1,0 0 0,15-1 0,-22 0-19,18-1-6516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34.230"/>
    </inkml:context>
    <inkml:brush xml:id="br0">
      <inkml:brushProperty name="width" value="0.05" units="cm"/>
      <inkml:brushProperty name="height" value="0.05" units="cm"/>
    </inkml:brush>
  </inkml:definitions>
  <inkml:trace contextRef="#ctx0" brushRef="#br0">155 1 24575,'-5'0'0,"0"0"0,-1 0 0,1 0 0,0 0 0,0 1 0,0 0 0,0 0 0,0 0 0,0 1 0,0 0 0,0 0 0,0 0 0,1 0 0,-1 1 0,1 0 0,0 0 0,0 0 0,0 0 0,0 1 0,0-1 0,1 1 0,-1 0 0,1 0 0,0 1 0,1-1 0,-1 1 0,-2 4 0,-1 4 0,1-1 0,0 1 0,1 1 0,1-1 0,0 1 0,-3 27 0,6 85 0,1-66 0,0-50 0,-1 0 0,2 0 0,-1 0 0,1 0 0,1 0 0,-1-1 0,2 1 0,-1-1 0,2 0 0,-1 0 0,1 0 0,0 0 0,1-1 0,0 0 0,7 8 0,-9-12 0,1 0 0,-1 0 0,1 0 0,0 0 0,0-1 0,0 0 0,1 0 0,-1 0 0,1-1 0,-1 0 0,1 0 0,0 0 0,0 0 0,0-1 0,0 0 0,0-1 0,0 1 0,0-1 0,0 0 0,0-1 0,0 1 0,0-1 0,0-1 0,0 1 0,11-5 0,-13 4 10,1 0 0,-1-1 0,0 1 0,0-1 0,0 0 0,0-1 0,0 1 0,-1-1 0,1 1 0,-1-1 0,6-8 0,-3 2-307,-1 0 0,0 0 0,0 0 0,4-14 0,-5 8-6529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35.064"/>
    </inkml:context>
    <inkml:brush xml:id="br0">
      <inkml:brushProperty name="width" value="0.05" units="cm"/>
      <inkml:brushProperty name="height" value="0.05" units="cm"/>
    </inkml:brush>
  </inkml:definitions>
  <inkml:trace contextRef="#ctx0" brushRef="#br0">0 254 24575,'1'-8'0,"0"1"0,1 0 0,-1 0 0,2 0 0,-1 0 0,1 0 0,0 0 0,0 0 0,1 1 0,0 0 0,7-10 0,-6 9 0,0-1 0,0 1 0,-1-1 0,0 0 0,0-1 0,-1 1 0,3-12 0,-2-35 0,-5 27 0,0 68 0,2 206 0,-1-242 0,1 1 0,-1 0 0,1-1 0,0 1 0,0 0 0,0-1 0,1 1 0,0-1 0,-1 0 0,2 0 0,-1 1 0,0-1 0,1-1 0,0 1 0,6 7 0,-5-8 0,0 0 0,1-1 0,-1 1 0,1-1 0,-1 0 0,1 0 0,0 0 0,0-1 0,0 0 0,0 0 0,0 0 0,0 0 0,0-1 0,7 0 0,1 0 0,1-1 0,0 0 0,0-1 0,0-1 0,-1 0 0,0 0 0,18-8 0,-24 8 0,0 0 0,0-1 0,0 0 0,0 0 0,0 0 0,-1-1 0,0 0 0,0 0 0,0-1 0,0 0 0,-1 0 0,0 0 0,0 0 0,4-9 0,8-17 0,-12 25 0,-1-1 0,0 0 0,0 0 0,-1 0 0,0-1 0,0 1 0,-1-1 0,3-17 0,-3-51 0,-2 71 0,0-1 0,-1 0 0,0 0 0,0 0 0,-1 0 0,0 0 0,0 1 0,-6-12 0,8 17 0,0 1 0,-1-1 0,1 1 0,0-1 0,0 1 0,-1-1 0,1 1 0,0-1 0,0 1 0,-1-1 0,1 1 0,-1-1 0,1 1 0,0-1 0,-1 1 0,1 0 0,-1-1 0,1 1 0,-1 0 0,1-1 0,-1 1 0,1 0 0,-1 0 0,1-1 0,-1 1 0,0 0 0,1 0 0,-1 0 0,1 0 0,-1 0 0,0 0 0,1 0 0,-1 0 0,1 0 0,-1 0 0,0 0 0,1 0 0,-1 0 0,1 1 0,-1-1 0,1 0 0,-1 0 0,1 1 0,-1-1 0,1 0 0,-1 1 0,1-1 0,-1 0 0,1 1 0,-1-1 0,1 1 0,0-1 0,-1 1 0,1-1 0,0 1 0,-1-1 0,1 1 0,0-1 0,0 1 0,-1-1 0,1 1 0,0 0 0,-13 37 0,10-1 0,0 2 0,3-1 0,4 41 0,-4-77 0,0 1 0,1-1 0,-1 1 0,1-1 0,0 0 0,0 1 0,0-1 0,0 0 0,0 0 0,0 0 0,1 1 0,-1-1 0,0-1 0,1 1 0,0 0 0,0 0 0,-1 0 0,1-1 0,0 1 0,0-1 0,0 0 0,1 0 0,-1 1 0,0-1 0,0-1 0,1 1 0,-1 0 0,0 0 0,1-1 0,3 1 0,9 1 0,0-1 0,0-1 0,-1 0 0,17-3 0,-5 2 0,1-2-506,38-7 0,-61 9 153,15-3-6473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35.777"/>
    </inkml:context>
    <inkml:brush xml:id="br0">
      <inkml:brushProperty name="width" value="0.05" units="cm"/>
      <inkml:brushProperty name="height" value="0.05" units="cm"/>
    </inkml:brush>
  </inkml:definitions>
  <inkml:trace contextRef="#ctx0" brushRef="#br0">121 68 24575,'0'-1'0,"0"1"0,-1-1 0,1 0 0,0 0 0,-1 0 0,1 0 0,-1 1 0,1-1 0,-1 0 0,0 0 0,1 1 0,-1-1 0,0 0 0,1 1 0,-1-1 0,0 1 0,0-1 0,0 1 0,1-1 0,-1 1 0,0 0 0,0-1 0,0 1 0,0 0 0,0 0 0,0 0 0,0-1 0,0 1 0,0 0 0,1 0 0,-1 0 0,0 1 0,-1-1 0,-32 4 0,30-3 0,1 1 0,-1 0 0,1-1 0,0 1 0,0 1 0,0-1 0,0 0 0,0 1 0,0 0 0,0 0 0,1-1 0,0 1 0,-1 1 0,1-1 0,0 0 0,1 1 0,-1-1 0,-1 4 0,1 0 0,0-1 0,0 0 0,1 1 0,0 0 0,0-1 0,1 1 0,0 0 0,0 0 0,0-1 0,2 9 0,-1-10 0,0 0 0,0 1 0,1-1 0,0 0 0,0 0 0,0-1 0,0 1 0,1 0 0,0-1 0,0 1 0,0-1 0,6 7 0,-6-9 0,-1 0 0,1 0 0,-1 0 0,1-1 0,0 1 0,0-1 0,0 1 0,0-1 0,0 0 0,0 0 0,0 0 0,0-1 0,1 1 0,-1-1 0,0 1 0,0-1 0,1 0 0,-1-1 0,0 1 0,0 0 0,6-2 0,-6 1 0,-1 0 0,1 0 0,0 0 0,0 0 0,-1-1 0,1 1 0,-1-1 0,1 1 0,-1-1 0,0 0 0,1 0 0,-1 0 0,0 0 0,0-1 0,-1 1 0,1 0 0,2-5 0,1-3 0,-1 0 0,0 0 0,4-17 0,-6 20 0,0-1 0,0 1 0,1 0 0,0 0 0,0 0 0,1 0 0,6-10 0,-10 17 0,0 0 0,0 0 0,0-1 0,1 1 0,-1 0 0,0 0 0,0 0 0,0 0 0,0-1 0,0 1 0,1 0 0,-1 0 0,0 0 0,0 0 0,0 0 0,1-1 0,-1 1 0,0 0 0,0 0 0,0 0 0,1 0 0,-1 0 0,0 0 0,0 0 0,0 0 0,1 0 0,-1 0 0,0 0 0,0 0 0,1 0 0,-1 0 0,0 0 0,0 0 0,0 0 0,1 0 0,-1 0 0,0 0 0,0 1 0,0-1 0,1 0 0,-1 0 0,0 0 0,5 13 0,-2 22 0,-3-30 0,1 7 0,1 0 0,0 0 0,1-1 0,0 1 0,1-1 0,5 13 0,-8-21 0,1-1 0,-1 1 0,1-1 0,-1 1 0,1-1 0,0 0 0,0 0 0,0 1 0,0-1 0,1-1 0,-1 1 0,0 0 0,4 1 0,-4-2 0,0-1 0,0 1 0,0-1 0,0 1 0,0-1 0,0 0 0,0 0 0,0 0 0,0 0 0,0 0 0,0 0 0,0-1 0,0 1 0,0 0 0,0-1 0,0 0 0,0 0 0,0 1 0,0-1 0,3-2 0,1-2 0,-1 0 0,1-1 0,-1 1 0,0-1 0,-1 0 0,0 0 0,1-1 0,-2 1 0,1-1 0,-1 0 0,0 0 0,2-9 0,14-25 0,-10 25-195,-2 0 0,0 0 0,0-1 0,-2 0 0,0 0 0,3-25 0,-5 23-6631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46:38.2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1 136,'151'10,"7"0,9-8,143-5,-230-6,31-2,-79 10,34-7,27-1,11-1,7 0,-78 8,33-6,26-1,-78 8,0-1,0 0,0-1,19-8,-18 6,1 1,31-5,101-7,-107 13,60 2,-65 3,0-3,55-7,-18 0,1 2,114 7,-69 1,2173-2,-2272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36.139"/>
    </inkml:context>
    <inkml:brush xml:id="br0">
      <inkml:brushProperty name="width" value="0.05" units="cm"/>
      <inkml:brushProperty name="height" value="0.05" units="cm"/>
    </inkml:brush>
  </inkml:definitions>
  <inkml:trace contextRef="#ctx0" brushRef="#br0">57 1 24575,'-1'17'0,"-1"0"0,-6 24 0,1-3 0,-11 40 0,13-62 0,0 0 0,2 1 0,0 0 0,1-1 0,-1 19 0,3-33 5,1 1-1,-1-1 0,0 1 0,1-1 1,0 0-1,-1 1 0,1-1 0,0 0 1,0 0-1,0 0 0,0 1 1,1-1-1,-1 0 0,1 0 0,-1-1 1,1 1-1,0 0 0,-1 0 0,1-1 1,0 1-1,0-1 0,0 0 1,0 0-1,0 1 0,1-1 0,-1-1 1,4 3-1,0-2-153,1 1 1,-1-1-1,0 0 1,0-1-1,1 1 1,-1-1-1,0-1 1,1 1-1,9-3 1,2-2-6678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36.505"/>
    </inkml:context>
    <inkml:brush xml:id="br0">
      <inkml:brushProperty name="width" value="0.05" units="cm"/>
      <inkml:brushProperty name="height" value="0.05" units="cm"/>
    </inkml:brush>
  </inkml:definitions>
  <inkml:trace contextRef="#ctx0" brushRef="#br0">1 2 24575,'129'-1'0,"137"3"0,-210 9-1365,-38-8-5461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36.963"/>
    </inkml:context>
    <inkml:brush xml:id="br0">
      <inkml:brushProperty name="width" value="0.05" units="cm"/>
      <inkml:brushProperty name="height" value="0.05" units="cm"/>
    </inkml:brush>
  </inkml:definitions>
  <inkml:trace contextRef="#ctx0" brushRef="#br0">1 247 24575,'8'-1'0,"1"-1"0,0 0 0,-1 0 0,0 0 0,1-1 0,10-6 0,20-5 0,-26 11 0,0 0 0,0-1 0,0 0 0,-1-1 0,0 0 0,0-1 0,0-1 0,-1 0 0,0 0 0,12-11 0,5-3 0,-25 19 0,0 0 0,-1 1 0,1-1 0,0 0 0,0-1 0,-1 1 0,1 0 0,-1-1 0,0 0 0,0 1 0,0-1 0,0 0 0,0 0 0,-1 0 0,1 0 0,-1 0 0,0-1 0,0 1 0,1-5 0,-1 6 0,-1-1 0,0 0 0,1 1 0,-1-1 0,0 0 0,-1 0 0,1 1 0,0-1 0,-1 0 0,1 1 0,-1-1 0,0 0 0,0 1 0,0-1 0,0 1 0,0-1 0,-1 1 0,1 0 0,-1 0 0,-1-3 0,1 4 0,1 0 0,-1 0 0,1 0 0,-1 1 0,1-1 0,-1 0 0,1 1 0,-1-1 0,0 1 0,1-1 0,-1 1 0,0 0 0,1 0 0,-1-1 0,0 1 0,1 0 0,-1 1 0,0-1 0,1 0 0,-1 0 0,0 1 0,1-1 0,-1 1 0,0 0 0,1-1 0,-1 1 0,1 0 0,-1 0 0,1 0 0,0 0 0,-1 0 0,1 0 0,-1 2 0,-6 3 0,0 1 0,1 0 0,1 0 0,-1 1 0,1-1 0,0 2 0,1-1 0,0 1 0,0-1 0,1 1 0,0 1 0,0-1 0,1 1 0,1-1 0,-1 1 0,2 0 0,-1 0 0,1 0 0,1-1 0,0 1 0,1 15 0,1-20 0,-1 0 0,1 0 0,-1 0 0,2 0 0,-1 0 0,0 0 0,1-1 0,0 1 0,0-1 0,0 1 0,1-1 0,0 0 0,-1-1 0,1 1 0,0-1 0,1 0 0,-1 0 0,1 0 0,-1 0 0,1-1 0,0 1 0,0-1 0,0-1 0,0 1 0,8 1 0,2 0 0,0 0 0,0-1 0,0-1 0,1 0 0,-1-1 0,0 0 0,27-6 0,-25 3-116,8-1-196,0-1 0,0-1-1,28-12 1,-39 12-6514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37.391"/>
    </inkml:context>
    <inkml:brush xml:id="br0">
      <inkml:brushProperty name="width" value="0.05" units="cm"/>
      <inkml:brushProperty name="height" value="0.05" units="cm"/>
    </inkml:brush>
  </inkml:definitions>
  <inkml:trace contextRef="#ctx0" brushRef="#br0">62 0 24575,'1'9'0,"-1"1"0,0-1 0,-1 1 0,0-1 0,-1 0 0,0 1 0,0-1 0,-6 14 0,0 0 0,1 1 0,1 0 0,1 0 0,1 0 0,-1 37 0,1-16 0,0-13 0,2 0 0,1-1 0,1 1 0,7 50 0,-6-78 0,0 0 0,0 0 0,0 0 0,1 0 0,-1 0 0,1-1 0,0 1 0,0-1 0,0 1 0,1-1 0,-1 0 0,1 0 0,0 0 0,0 0 0,6 4 0,-3-3 0,-1-1 0,1 0 0,0-1 0,0 1 0,0-1 0,0 0 0,0-1 0,1 1 0,7 0 0,5-1 0,-1-1 0,0-1 0,1 0 0,-1-1 0,0-1 0,23-8 0,45-19-1365,-64 23-5461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37.751"/>
    </inkml:context>
    <inkml:brush xml:id="br0">
      <inkml:brushProperty name="width" value="0.05" units="cm"/>
      <inkml:brushProperty name="height" value="0.05" units="cm"/>
    </inkml:brush>
  </inkml:definitions>
  <inkml:trace contextRef="#ctx0" brushRef="#br0">479 1 24575,'3'0'0,"-1"1"0,1 0 0,0 0 0,-1 0 0,1 0 0,-1 0 0,0 0 0,1 1 0,-1-1 0,0 1 0,0 0 0,0-1 0,0 1 0,0 0 0,0 0 0,0 1 0,-1-1 0,1 0 0,-1 1 0,1-1 0,-1 0 0,0 1 0,1 4 0,4 6 0,-2 1 0,1-1 0,1 17 0,-2-11 0,-1 0 0,-1 0 0,-1 29 0,-2-40 0,0 1 0,0-1 0,0 1 0,-1-1 0,0 0 0,-1 0 0,0 0 0,0 0 0,-1 0 0,-5 8 0,-8 7 0,-2 0 0,0-2 0,-1 0 0,-1-2 0,-34 25 0,13-9 0,27-22 0,0 0 0,0-1 0,-1 0 0,-24 13 0,14-11-117,-18 10-299,-1-2 0,-61 20 0,92-38-6410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48:59.0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40,'114'2,"124"-4,-167-7,-44 4,40 0,21 6,64-2,-80-8,-45 4,41 0,2076 4,-1017 2,-1107-1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49:11.2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20,'6358'0,"-6341"-1,-1-1,23-5,12-1,-32 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49:15.9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41,'0'-2,"0"1,1-1,-1 1,1-1,0 1,-1 0,1-1,0 1,0 0,0-1,0 1,0 0,0 0,0 0,0 0,1 0,-1 0,0 0,1 0,-1 1,0-1,1 0,-1 1,1-1,-1 1,3-1,42-7,214 5,-134 5,1044-2,-1147 1,40 8,17 0,-18-9,-38-1,0 1,0 1,0 1,0 1,38 10,-41-8,0 0,0-2,0 0,0-2,33-1,46 4,-85-1,1 1,20 7,-21-6,-1-1,1-1,16 3,41-4,-52-2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49:18.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77,'104'-1,"111"3,-131 7,46 1,3455-12,-1957 3,-1604 1,-1 0,0 1,29 9,-23-5,47 4,277-8,-182-5,2483 2,-2618-2,37-6,34-2,370 11,-447-2,40-8,21 0,75-10,-152 18,0-1,-1-1,1 0,20-7,-19 5,1 0,31-4,20 2,129-6,-158 13,9 1,-1-2,71-10,-17 3,-115 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9:19.864"/>
    </inkml:context>
    <inkml:brush xml:id="br0">
      <inkml:brushProperty name="width" value="0.05" units="cm"/>
      <inkml:brushProperty name="height" value="0.05" units="cm"/>
    </inkml:brush>
  </inkml:definitions>
  <inkml:trace contextRef="#ctx0" brushRef="#br0">0 0 24575,'2'9'0,"0"-1"0,1 0 0,0 0 0,0 0 0,0-1 0,1 1 0,1-1 0,7 12 0,0 1 0,20 40 0,18 28 0,-46-80 7,0 1-1,0 0 1,0 0 0,3 15-1,1 2-1404,-3-13-5428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46:39.2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54,'16'0,"22"-1,0 2,1 2,65 12,-9 21,129 0,-92-18,-36-11,-72-7,0 2,0 0,35 9,-26-3,1-1,0-2,45 1,105-7,-68-1,1290 2,-1276-10,-8 0,110-9,5-1,-211 18,0-1,50-12,19-3,138-1,-127 10,56-1,-127 9,40-7,30-2,-69 11,-25 0,0 0,0-1,0-1,0 0,-1 0,1-1,0 0,-1-1,13-4,-10 1,1 1,-1 1,1 0,0 1,0 1,23-1,90 4,-52 1,-34-1,-6 0,-1-2,1-1,45-8,-64 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9:20.540"/>
    </inkml:context>
    <inkml:brush xml:id="br0">
      <inkml:brushProperty name="width" value="0.05" units="cm"/>
      <inkml:brushProperty name="height" value="0.05" units="cm"/>
    </inkml:brush>
  </inkml:definitions>
  <inkml:trace contextRef="#ctx0" brushRef="#br0">0 400 24575,'3'-2'0,"0"0"0,-1 0 0,0-1 0,1 1 0,-1-1 0,0 0 0,-1 0 0,1 1 0,0-1 0,-1 0 0,1-1 0,0-4 0,6-7 0,83-110 0,-63 80 0,-20 31 0,0 1 0,1 0 0,12-14 0,2 2 0,-14 14 0,0 1 0,0 0 0,1 0 0,1 1 0,14-10 0,-21 17 0,-1 0 0,0 1 0,1-1 0,-1 1 0,1 0 0,0 0 0,-1 0 0,1 0 0,0 0 0,-1 1 0,1 0 0,0 0 0,0 0 0,0 0 0,-1 1 0,1-1 0,0 1 0,-1 0 0,1 0 0,0 0 0,-1 1 0,1-1 0,-1 1 0,5 3 0,22 13 0,-2-1 0,46 21 0,-46-24 0,36 23 0,13 6 0,-74-41-52,1-1-1,-1 1 1,0 0-1,1 0 1,-1 0-1,0 0 1,-1 0-1,1 1 1,0-1-1,0 1 1,-1 0-1,0 0 1,0 0-1,0 0 1,0 0-1,0 0 1,0 1-1,-1-1 1,1 0-1,-1 1 0,0 0 1,0-1-1,-1 1 1,1-1-1,0 8 1,0 6-6774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9:21.095"/>
    </inkml:context>
    <inkml:brush xml:id="br0">
      <inkml:brushProperty name="width" value="0.05" units="cm"/>
      <inkml:brushProperty name="height" value="0.05" units="cm"/>
    </inkml:brush>
  </inkml:definitions>
  <inkml:trace contextRef="#ctx0" brushRef="#br0">156 1 24575,'-5'0'0,"1"1"0,-1 0 0,0 0 0,1 0 0,-1 1 0,1-1 0,-1 1 0,1 0 0,0 0 0,0 1 0,0-1 0,0 1 0,0 0 0,1 0 0,-1 0 0,1 1 0,0-1 0,0 1 0,0 0 0,0 0 0,1 0 0,-1 0 0,-2 8 0,-6 11 0,2 1 0,0 0 0,-6 31 0,9-32 0,2 3 0,0-1 0,1 1 0,2 0 0,2 45 0,0-21 0,-1-44-68,1-1 0,-1 0-1,1 1 1,0-1 0,0 0 0,1 0-1,-1 0 1,1 0 0,0 0 0,0 0-1,1 0 1,0 0 0,0-1 0,0 0-1,0 1 1,1-1 0,-1 0-1,1-1 1,7 6 0,-1-1-6758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9:21.428"/>
    </inkml:context>
    <inkml:brush xml:id="br0">
      <inkml:brushProperty name="width" value="0.05" units="cm"/>
      <inkml:brushProperty name="height" value="0.05" units="cm"/>
    </inkml:brush>
  </inkml:definitions>
  <inkml:trace contextRef="#ctx0" brushRef="#br0">0 1 24575,'462'0'-1365,"-440"0"-5461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9:21.790"/>
    </inkml:context>
    <inkml:brush xml:id="br0">
      <inkml:brushProperty name="width" value="0.05" units="cm"/>
      <inkml:brushProperty name="height" value="0.05" units="cm"/>
    </inkml:brush>
  </inkml:definitions>
  <inkml:trace contextRef="#ctx0" brushRef="#br0">138 1 24575,'-11'0'0,"1"0"0,-1 0 0,0 1 0,1 1 0,-21 4 0,28-4 0,0-1 0,0 0 0,0 1 0,1 0 0,-1-1 0,0 1 0,1 0 0,-1 1 0,1-1 0,-1 0 0,1 1 0,0-1 0,0 1 0,0 0 0,1 0 0,-1 0 0,1 0 0,-1 0 0,1 0 0,0 0 0,0 0 0,0 0 0,0 5 0,0 0 0,-1 0 0,2 1 0,-1-1 0,1 0 0,0 0 0,1 1 0,0-1 0,0 0 0,1 0 0,0 0 0,0 0 0,1 0 0,0-1 0,5 10 0,-6-14 0,1 1 0,-1 0 0,1-1 0,0 0 0,0 0 0,1 0 0,-1 0 0,0 0 0,1 0 0,0-1 0,-1 0 0,1 0 0,0 0 0,0 0 0,0-1 0,1 1 0,-1-1 0,0 0 0,0 0 0,1-1 0,-1 1 0,0-1 0,1 0 0,-1 0 0,1 0 0,-1-1 0,0 0 0,6-1 0,-5 1 6,0-1-1,1 1 1,-1-1-1,0 0 0,0-1 1,0 1-1,-1-1 1,1 0-1,-1 0 1,1 0-1,-1-1 1,0 0-1,0 0 0,-1 0 1,1 0-1,-1 0 1,0-1-1,0 1 1,0-1-1,0 0 1,1-6-1,1-3-217,0-1 0,-1 1 0,-1-1-1,-1 0 1,0 0 0,0-24 0,-2 21-6614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9:22.310"/>
    </inkml:context>
    <inkml:brush xml:id="br0">
      <inkml:brushProperty name="width" value="0.05" units="cm"/>
      <inkml:brushProperty name="height" value="0.05" units="cm"/>
    </inkml:brush>
  </inkml:definitions>
  <inkml:trace contextRef="#ctx0" brushRef="#br0">0 439 24575,'21'1'0,"-1"-2"0,0 0 0,39-9 0,-51 8 0,-1 0 0,1-1 0,-1 0 0,0-1 0,0 1 0,0-1 0,0-1 0,-1 1 0,1-1 0,-1 0 0,-1-1 0,1 1 0,5-8 0,16-18 0,-20 24 0,0 0 0,-1-1 0,0 1 0,0-2 0,-1 1 0,0 0 0,0-1 0,3-10 0,-1-2 0,-1-1 0,-2 0 0,0 0 0,-1 0 0,-1 0 0,-1-1 0,-3-30 0,2 52 0,0-1 0,0 0 0,0 0 0,0 1 0,-1-1 0,1 0 0,0 1 0,-1-1 0,1 0 0,-1 1 0,0-1 0,1 0 0,-1 1 0,0-1 0,0 1 0,0 0 0,0-1 0,0 1 0,0 0 0,-1-1 0,1 1 0,0 0 0,-1 0 0,1 0 0,0 0 0,-1 0 0,1 1 0,-1-1 0,0 0 0,1 1 0,-1-1 0,0 1 0,1-1 0,-1 1 0,0 0 0,1 0 0,-1 0 0,0 0 0,-2 0 0,0 1 0,1-1 0,-1 1 0,1 0 0,-1 1 0,1-1 0,0 1 0,0-1 0,0 1 0,0 0 0,0 0 0,0 0 0,0 1 0,1-1 0,-1 1 0,1-1 0,0 1 0,0 0 0,-3 5 0,1 1 0,0 0 0,1 0 0,1 1 0,0-1 0,0 1 0,0 10 0,-8 35 0,1-18 0,2 0 0,2 0 0,2 0 0,1 1 0,1-1 0,7 53 0,-6-87 0,1 1 0,-1 0 0,1-1 0,-1 1 0,1-1 0,0 1 0,0-1 0,1 1 0,-1-1 0,1 0 0,0 1 0,0-1 0,0 0 0,0 0 0,0 0 0,1-1 0,-1 1 0,1 0 0,4 2 0,-2-2 0,1 0 0,0 0 0,0-1 0,0 1 0,0-2 0,0 1 0,0-1 0,0 0 0,1 0 0,9 0 0,104-1-1365,-98-1-5461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9:23.437"/>
    </inkml:context>
    <inkml:brush xml:id="br0">
      <inkml:brushProperty name="width" value="0.05" units="cm"/>
      <inkml:brushProperty name="height" value="0.05" units="cm"/>
    </inkml:brush>
  </inkml:definitions>
  <inkml:trace contextRef="#ctx0" brushRef="#br0">81 323 24575,'0'-2'0,"0"-1"0,0 1 0,0 0 0,-1 0 0,1 0 0,0 0 0,-1 0 0,0 0 0,1 0 0,-1 0 0,0 0 0,0 0 0,0 0 0,0 1 0,-1-1 0,1 0 0,0 1 0,-1-1 0,1 0 0,-3-1 0,2 2 0,1 1 0,0-1 0,0 1 0,-1 0 0,1-1 0,0 1 0,-1 0 0,1 0 0,0 0 0,-1 0 0,1 0 0,-1 0 0,1 0 0,0 0 0,-1 0 0,1 1 0,0-1 0,0 0 0,-1 1 0,1-1 0,0 1 0,0 0 0,0-1 0,-1 1 0,1 0 0,0 0 0,0 0 0,0 0 0,0 0 0,0 0 0,1 0 0,-1 0 0,-1 2 0,-1 1 0,1-1 0,0 1 0,0 0 0,0 1 0,0-1 0,1 0 0,0 0 0,-1 1 0,2-1 0,-1 1 0,0-1 0,1 1 0,0-1 0,0 8 0,0-10 0,1 0 0,-1 1 0,0-1 0,0 1 0,1-1 0,0 0 0,-1 1 0,1-1 0,0 0 0,0 0 0,0 1 0,0-1 0,1 0 0,-1 0 0,1 0 0,-1-1 0,1 1 0,-1 0 0,1 0 0,0-1 0,0 1 0,0-1 0,0 0 0,0 1 0,0-1 0,0 0 0,1 0 0,1 0 0,3 1 0,-1-1 0,0 0 0,0-1 0,0 0 0,1 0 0,-1 0 0,0 0 0,0-1 0,1 0 0,-1-1 0,0 1 0,0-1 0,-1 0 0,1-1 0,0 1 0,-1-1 0,1 0 0,-1-1 0,0 1 0,0-1 0,0 0 0,0 0 0,-1-1 0,0 1 0,0-1 0,0 0 0,6-10 0,2-8 0,0 0 0,-1 0 0,-2-1 0,0-1 0,7-35 0,0 7 0,-10 35 0,0 0 0,-2-1 0,0 0 0,2-21 0,-7 35 0,-1 8 0,-4 20 0,-5 35 0,-10 88 0,13-89 0,3-27 0,-1 50 0,5-72 0,1 1 0,1 0 0,-1-1 0,1 1 0,1 0 0,4 16 0,-4-22 0,-1-1 0,1 1 0,0 0 0,-1-1 0,1 1 0,0-1 0,0 0 0,1 1 0,-1-1 0,0 0 0,1 0 0,-1-1 0,1 1 0,0 0 0,-1-1 0,1 0 0,0 1 0,0-1 0,0 0 0,0-1 0,0 1 0,0-1 0,4 1 0,1 0 0,0-1 0,0 0 0,0 0 0,0-1 0,0 0 0,-1-1 0,1 1 0,0-2 0,-1 1 0,1-1 0,-1 0 0,0 0 0,13-8 0,6-7 0,-1 0 0,27-26 0,-34 28 0,-8 7 0,-1 0 0,-1 0 0,0-1 0,0 0 0,-1 0 0,0-1 0,-1 0 0,7-17 0,-9 20 0,-1 1 0,-1-1 0,1-1 0,-1 1 0,-1 0 0,0 0 0,0-1 0,0 1 0,-1-1 0,0 1 0,-1-1 0,0 1 0,-3-13 0,4 21 0,0 0 0,0 0 0,0-1 0,0 1 0,0 0 0,0 0 0,0 0 0,0-1 0,0 1 0,0 0 0,0 0 0,0-1 0,0 1 0,0 0 0,0 0 0,0-1 0,0 1 0,-1 0 0,1 0 0,0 0 0,0-1 0,0 1 0,0 0 0,0 0 0,-1 0 0,1 0 0,0-1 0,0 1 0,0 0 0,0 0 0,-1 0 0,1 0 0,0 0 0,0 0 0,-1-1 0,1 1 0,0 0 0,0 0 0,0 0 0,-1 0 0,1 0 0,0 0 0,0 0 0,-1 0 0,1 0 0,0 0 0,-6 13 0,1 23 0,7-25 0,-1 0 0,2 1 0,0-1 0,0 0 0,1 0 0,0-1 0,1 1 0,0-1 0,1 0 0,7 10 0,15 29 0,-19-33 0,1-1 0,1-1 0,0 0 0,1 0 0,1-1 0,0-1 0,19 14 0,-21-18 0,0-1 0,23 10 0,-1 0 0,-27-13 0,1-1 0,0 1 0,1-2 0,-1 1 0,0-1 0,14 2 0,-18-3 0,-1-1 0,1 0 0,0 1 0,-1-1 0,1-1 0,0 1 0,-1 0 0,1-1 0,0 1 0,-1-1 0,1 0 0,-1 0 0,1 0 0,-1 0 0,1 0 0,-1 0 0,0-1 0,1 1 0,-1-1 0,0 0 0,0 1 0,2-4 0,1-1 12,-1-1 0,1 0 0,-2 0 0,1 0 0,-1-1 0,0 1 0,0-1 0,-1 0 0,3-15 0,-2-1-507,-2 0 0,-1-26 0,0 31-6331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9:24.224"/>
    </inkml:context>
    <inkml:brush xml:id="br0">
      <inkml:brushProperty name="width" value="0.05" units="cm"/>
      <inkml:brushProperty name="height" value="0.05" units="cm"/>
    </inkml:brush>
  </inkml:definitions>
  <inkml:trace contextRef="#ctx0" brushRef="#br0">1 308 24575,'62'2'0,"-40"0"0,0-1 0,1-1 0,-1-1 0,0-1 0,0-1 0,41-10 0,-59 11 0,0 0 0,0 1 0,0-2 0,0 1 0,0 0 0,-1-1 0,1 1 0,-1-1 0,0 0 0,0 0 0,0 0 0,0-1 0,-1 1 0,1-1 0,-1 1 0,0-1 0,0 0 0,0 0 0,0 0 0,-1 0 0,2-8 0,0-4 0,-2 0 0,1 0 0,-2 0 0,-2-25 0,0 4 0,2 33 0,0 0 0,0 0 0,-1 0 0,1 0 0,-1 0 0,0 0 0,0 0 0,-1 1 0,1-1 0,-1 0 0,1 1 0,-1-1 0,-1 1 0,-3-6 0,4 8 0,1-1 0,-1 1 0,0-1 0,0 1 0,0 0 0,0 0 0,0 0 0,-1 0 0,1 0 0,0 0 0,0 1 0,-1-1 0,1 1 0,0 0 0,-1-1 0,1 1 0,0 0 0,-1 0 0,1 1 0,0-1 0,-1 0 0,1 1 0,0-1 0,-1 1 0,1 0 0,-4 2 0,0-1 0,0 1 0,1 0 0,-1 1 0,0-1 0,1 1 0,0 1 0,0-1 0,0 0 0,1 1 0,-1 0 0,1 0 0,0 1 0,0-1 0,1 1 0,0 0 0,-4 9 0,-2 8 0,2 0 0,1 1 0,-5 29 0,7-29 0,1-13 0,1 0 0,1-1 0,0 1 0,0 0 0,2 15 0,-1-24 0,0 0 0,1 1 0,-1-1 0,1 0 0,0 0 0,0 1 0,0-1 0,0 0 0,0 0 0,0 0 0,0 0 0,1 0 0,-1 0 0,1-1 0,-1 1 0,1 0 0,0-1 0,-1 1 0,1-1 0,0 1 0,0-1 0,0 0 0,0 0 0,1 0 0,-1 0 0,0 0 0,0-1 0,0 1 0,1-1 0,2 1 0,28 2 0,-1-2 0,0-1 0,41-6 0,-34-1-1365,-24 2-5461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9:24.856"/>
    </inkml:context>
    <inkml:brush xml:id="br0">
      <inkml:brushProperty name="width" value="0.05" units="cm"/>
      <inkml:brushProperty name="height" value="0.05" units="cm"/>
    </inkml:brush>
  </inkml:definitions>
  <inkml:trace contextRef="#ctx0" brushRef="#br0">1 235 24575,'5'1'0,"0"-1"0,1-1 0,-1 1 0,1-1 0,-1 0 0,0 0 0,1 0 0,-1-1 0,0 1 0,0-1 0,0-1 0,0 1 0,-1-1 0,1 0 0,-1 0 0,1 0 0,-1 0 0,0-1 0,0 0 0,0 0 0,-1 0 0,0 0 0,1-1 0,-1 1 0,-1-1 0,1 0 0,-1 0 0,3-6 0,-1-7 0,-1 0 0,-1 0 0,-1 0 0,0-1 0,-1 1 0,-4-23 0,12 110 0,4 51 0,-11-107 0,1 1 0,1-1 0,0-1 0,1 1 0,0 0 0,1-1 0,0 0 0,12 19 0,-15-28 0,0-1 0,0 0 0,0 1 0,0-1 0,0 0 0,1 0 0,-1-1 0,1 1 0,-1 0 0,1-1 0,0 1 0,0-1 0,-1 0 0,1 0 0,0 0 0,0 0 0,0-1 0,0 1 0,4-1 0,9 2 0,0-2 0,25-2 0,-17 1 0,0 0-1365,-3 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9:26.483"/>
    </inkml:context>
    <inkml:brush xml:id="br0">
      <inkml:brushProperty name="width" value="0.05" units="cm"/>
      <inkml:brushProperty name="height" value="0.05" units="cm"/>
    </inkml:brush>
  </inkml:definitions>
  <inkml:trace contextRef="#ctx0" brushRef="#br0">346 377 24575,'-52'-15'0,"35"12"0,-1 2 0,0-1 0,1 2 0,-21 2 0,31-2 0,1 1 0,-1 1 0,0-1 0,1 1 0,0 0 0,-1 1 0,1 0 0,0 0 0,0 0 0,1 1 0,-1-1 0,1 1 0,-10 9 0,9-6 0,0 0 0,0 0 0,0 0 0,1 1 0,1 0 0,-1 0 0,1 0 0,-4 14 0,-6 10 0,9-21 0,0 0 0,1 0 0,0 0 0,-3 19 0,7-27 0,-1 0 0,1 1 0,0-1 0,0 0 0,0 1 0,1-1 0,-1 0 0,1 0 0,0 0 0,0 1 0,0-1 0,0 0 0,0 0 0,1 0 0,-1 0 0,1-1 0,0 1 0,0 0 0,0-1 0,0 1 0,4 2 0,-2-1 0,1 0 0,0 0 0,0-1 0,0 1 0,0-1 0,0 0 0,1-1 0,0 1 0,-1-1 0,1 0 0,0-1 0,0 1 0,0-1 0,0 0 0,0-1 0,8 1 0,-10-2 0,1 1 0,-1-1 0,0 0 0,0 0 0,1 0 0,-1-1 0,0 1 0,0-1 0,0 0 0,0 0 0,-1-1 0,1 1 0,-1-1 0,1 0 0,-1 0 0,0 0 0,0 0 0,0 0 0,0-1 0,-1 1 0,1-1 0,-1 0 0,2-4 0,17-41 0,-15 32 0,18-33 0,-17 37 0,0-1 0,-2 0 0,1 0 0,-2-1 0,0 1 0,-1-1 0,0 0 0,-1 0 0,0-30 0,-2 44 0,0-1 0,0 1 0,0-1 0,0 1 0,0-1 0,0 1 0,-1-1 0,1 1 0,0-1 0,-1 1 0,0-1 0,1 1 0,-1-1 0,0 1 0,0 0 0,1 0 0,-1-1 0,0 1 0,0 0 0,0 0 0,-1 0 0,1 0 0,0 0 0,0 0 0,-1 0 0,-1-1 0,1 2 0,1 0 0,0 0 0,0 1 0,-1-1 0,1 0 0,0 1 0,-1-1 0,1 0 0,0 1 0,0 0 0,0-1 0,0 1 0,0 0 0,-1-1 0,1 1 0,0 0 0,1 0 0,-1 0 0,0 0 0,0 0 0,0 0 0,0 0 0,1 0 0,-1 0 0,1 0 0,-1 1 0,1-1 0,-1 0 0,1 0 0,-1 1 0,1-1 0,0 2 0,-5 18 0,2 1 0,0-1 0,1 1 0,1-1 0,1 1 0,4 23 0,-2 17 0,-2-59 0,0 10 0,0-1 0,1 0 0,0 0 0,1 1 0,4 13 0,-5-24 0,0 0 0,-1 0 0,1 0 0,0 0 0,0 0 0,0 0 0,1-1 0,-1 1 0,0 0 0,1-1 0,-1 1 0,0-1 0,1 0 0,0 1 0,-1-1 0,4 1 0,-3-1 0,0 0 0,0-1 0,0 0 0,1 1 0,-1-1 0,0 0 0,1 0 0,-1 0 0,0 0 0,0-1 0,1 1 0,-1-1 0,0 1 0,0-1 0,0 0 0,0 1 0,0-1 0,4-2 0,11-8 0,-1 0 0,0 0 0,-1-1 0,16-16 0,-2 2 0,-16 13 0,-2 1 0,0-2 0,0 1 0,14-27 0,16-20 0,-26 35 0,-13 21 0,0 0 0,0 0 0,0 0 0,0 0 0,1 1 0,-1 0 0,1-1 0,6-5 0,-8 10 0,-1-1 0,0 0 0,1 0 0,-1 1 0,0-1 0,1 0 0,-1 0 0,0 1 0,1-1 0,-1 0 0,0 1 0,1-1 0,-1 1 0,0-1 0,0 0 0,0 1 0,1-1 0,-1 1 0,0-1 0,0 1 0,0-1 0,0 0 0,0 1 0,0-1 0,0 1 0,0-1 0,0 1 0,0-1 0,0 1 0,1 16 0,-3 77 0,0-62 0,1-1 0,5 44 0,-4-75 0,0 0 0,0 0 0,0 1 0,0-1 0,0 0 0,0 0 0,1 0 0,-1 1 0,0-1 0,0 0 0,0 0 0,0 1 0,0-1 0,0 0 0,0 0 0,0 0 0,0 0 0,1 1 0,-1-1 0,0 0 0,0 0 0,0 0 0,0 0 0,1 0 0,-1 1 0,0-1 0,0 0 0,0 0 0,1 0 0,-1 0 0,0 0 0,0 0 0,0 0 0,1 0 0,-1 0 0,0 0 0,0 0 0,0 0 0,1 0 0,10-6 0,12-17 0,-18 18 0,17-20 0,-8 10 0,0 0 0,25-20 0,-36 32 0,1 1 0,0-1 0,-1 1 0,1-1 0,1 1 0,-1 0 0,0 1 0,0-1 0,1 1 0,-1 0 0,1 0 0,-1 0 0,1 0 0,-1 1 0,1 0 0,7 1 0,-9-1 0,0 1 0,-1 0 0,1 0 0,-1 0 0,0 1 0,1-1 0,-1 1 0,0-1 0,0 1 0,0 0 0,0-1 0,0 1 0,0 0 0,-1 1 0,1-1 0,0 0 0,-1 0 0,0 1 0,0-1 0,0 0 0,0 1 0,0 0 0,0-1 0,0 1 0,0 2 0,2 11 0,0 0 0,1 33 0,-3-29 0,-1-15 0,1 1 0,0-1 0,0 0 0,1 1 0,-1-1 0,1 0 0,1 0 0,-1 0 0,1 0 0,-1-1 0,1 1 0,1-1 0,-1 1 0,1-1 0,-1 0 0,1 0 0,0-1 0,1 1 0,-1-1 0,0 0 0,1 0 0,0 0 0,0-1 0,0 0 0,0 0 0,0 0 0,0 0 0,7 1 0,-4-2 0,0 1 0,1-1 0,-1-1 0,0 1 0,0-1 0,0-1 0,1 1 0,-1-2 0,0 1 0,0-1 0,0 0 0,0-1 0,-1 1 0,1-2 0,-1 1 0,1-1 0,-1 0 0,11-9 0,-3 0 0,1-2 0,-2 0 0,0 0 0,0-2 0,-2 1 0,0-2 0,-1 0 0,-1 0 0,15-37 0,5-5 0,-23 47 0,0 0 0,11-28 0,-6 1 0,-2-1 0,-1-1 0,3-54 0,-10 56 0,-3-59 0,1 97 0,0 0 0,-1 0 0,1 0 0,0 0 0,-1-1 0,0 1 0,1 0 0,-1 0 0,0 0 0,0 0 0,0 1 0,0-1 0,0 0 0,-2-1 0,2 2 0,0 0 0,0 0 0,0 1 0,1-1 0,-1 0 0,0 1 0,0-1 0,0 1 0,0-1 0,-1 1 0,1 0 0,0 0 0,0-1 0,0 1 0,0 0 0,0 0 0,0 0 0,0 0 0,-3 0 0,2 1 0,0 0 0,0-1 0,0 1 0,0 0 0,0 0 0,0 0 0,0 1 0,0-1 0,0 0 0,0 1 0,1 0 0,-1-1 0,1 1 0,-1 0 0,1-1 0,-1 1 0,1 0 0,0 0 0,0 0 0,0 0 0,0 1 0,1-1 0,-1 0 0,-1 4 0,-6 43 0,-2 49 0,-5 36 0,8-78 0,7-45 0,-1 1 0,0-1 0,-1 1 0,-1-1 0,-6 20 0,3-15 0,1 1 0,0 0 0,1-1 0,1 1 0,1 1 0,1-1 0,0 0 0,1 0 0,0 1 0,2-1 0,3 18 0,-5-34 0,1 0 0,-1 0 0,0 0 0,0-1 0,1 1 0,-1 0 0,0-1 0,1 1 0,-1 0 0,0-1 0,1 1 0,-1 0 0,1-1 0,-1 1 0,1-1 0,0 1 0,-1-1 0,1 1 0,0-1 0,-1 1 0,1-1 0,0 0 0,-1 1 0,1-1 0,0 0 0,0 0 0,-1 1 0,1-1 0,0 0 0,0 0 0,-1 0 0,1 0 0,0 0 0,0 0 0,0 0 0,-1 0 0,1 0 0,0-1 0,0 1 0,-1 0 0,1 0 0,0-1 0,-1 1 0,1 0 0,0-1 0,-1 1 0,1-1 0,1 0 0,38-31 0,-30 23 0,24-24 0,-26 24 0,0 1 0,1 0 0,13-10 0,-9 8 0,0 0 0,0 0 0,20-24 0,-32 33 0,0 0 0,-1 0 0,1-1 0,0 1 0,0 0 0,1 0 0,-1 0 0,0 0 0,0 1 0,0-1 0,1 0 0,-1 0 0,0 1 0,1-1 0,-1 1 0,1-1 0,-1 1 0,0-1 0,1 1 0,-1 0 0,4 0 0,-4 0 0,0 1 0,0 0 0,0-1 0,0 1 0,0 0 0,0-1 0,-1 1 0,1 0 0,0 0 0,0 0 0,0 0 0,-1 0 0,1 0 0,-1 0 0,1 0 0,-1 0 0,1 0 0,-1 0 0,1 1 0,-1 0 0,3 10 0,-1-1 0,-1 0 0,0 0 0,-1 14 0,-2 17 0,0 30 0,2-66 0,1 0 0,0-1 0,0 1 0,0 0 0,0 0 0,1-1 0,0 1 0,0-1 0,4 8 0,-3-10 0,0-1 0,0 1 0,0 0 0,1-1 0,-1 0 0,0 1 0,1-1 0,0-1 0,-1 1 0,1 0 0,0-1 0,0 0 0,0 0 0,0 0 0,0 0 0,0-1 0,0 0 0,0 0 0,8 0 0,-8 0 0,1 0 0,0 0 0,0-1 0,-1 0 0,1 1 0,-1-2 0,1 1 0,0 0 0,-1-1 0,0 0 0,1 0 0,-1 0 0,0 0 0,0-1 0,-1 0 0,1 0 0,3-3 0,-4 1 8,0 1 0,-1 0 0,0-1 0,0 1 0,-1-1 0,1 0 0,-1 0 0,0 0 0,0 0 0,0 1 0,-1-1 0,0 0 0,0 0 0,-1-9 0,0 5-194,-1 0 1,0 0-1,0 1 0,-1-1 1,0 0-1,0 1 1,-6-9-1,-3-4-6640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9:26.817"/>
    </inkml:context>
    <inkml:brush xml:id="br0">
      <inkml:brushProperty name="width" value="0.05" units="cm"/>
      <inkml:brushProperty name="height" value="0.05" units="cm"/>
    </inkml:brush>
  </inkml:definitions>
  <inkml:trace contextRef="#ctx0" brushRef="#br0">175 20 24575,'65'-9'0,"-50"5"0,0 2 0,0 0 0,23 0 0,-34 2 0,0 0 0,-1 0 0,1 1 0,0 0 0,0 0 0,0 0 0,0 0 0,-1 1 0,1-1 0,-1 1 0,1 0 0,-1 0 0,0 0 0,1 0 0,-1 1 0,0 0 0,-1-1 0,4 4 0,-4-4 0,-1 0 0,1 0 0,-1 0 0,1 0 0,-1 0 0,0 0 0,1 1 0,-1-1 0,-1 0 0,1 1 0,0-1 0,0 1 0,-1-1 0,1 1 0,-1-1 0,0 1 0,0-1 0,0 1 0,0-1 0,0 1 0,-1-1 0,1 1 0,-1-1 0,0 1 0,1-1 0,-1 1 0,0-1 0,0 0 0,-1 0 0,1 1 0,0-1 0,-1 0 0,1 0 0,-1 0 0,0 0 0,0-1 0,0 1 0,1 0 0,-2-1 0,-2 2 0,-4 4 0,0-2 0,-1 1 0,0-1 0,1-1 0,-2 0 0,1 0 0,0-1 0,-13 2 0,6-1 0,0 1 0,1 1 0,-23 10 0,22-8 0,-2-1 0,-25 6 0,-47 10-1365,73-17-5461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47:54.6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81,'63'-14,"0"8,30-4,-42 3,1 3,96 5,-50 2,4724-3,-4813-1,1 0,-1-1,1 0,-1 0,0-1,12-6,-10 5,0 0,0 1,23-4,44 2,85 6,-46 2,527-3,-629 1,1 0,20 6,-3-1,-14-4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49:42.3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1 190,'1029'0,"-1015"-1,1-1,-1 0,0-1,22-8,-19 6,0 0,32-3,267 4,-164 7,453-3,-473-10,-8 0,76 12,89-4,-175-6,63-3,-87 12,19 0,125-14,-122 4,156 8,-118 3,1067-2,-1204-1,1-1,-1 0,0 0,0-2,12-4,-10 3,1 1,29-5,168 7,-20 3,-114-10,33-2,-87 10,36-7,20-1,-1 0,-41 3,-19 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49:43.8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61,'1543'0,"-1392"9,-5 1,1484-10,-1492-10,-4 0,-48 10,-15 2,121-15,-142 8,56 1,-56 3,55-8,-56 4,56 1,-57 3,60-8,-38 2,-1 3,84 6,-40 0,1033-2,-1101 3,-28 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50:59.5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1,'0'1,"1"0,-1 0,1 0,-1-1,1 1,-1 0,1 0,-1 0,1-1,-1 1,1 0,0-1,0 1,-1 0,1-1,0 1,0-1,0 1,0-1,0 0,-1 1,1-1,0 0,0 0,0 1,0-1,0 0,1 0,33 3,-30-3,81 10,-52-5,40 0,476-5,-514 1,37 7,27 2,407-9,-244-2,-250 2,0 0,-1 1,1 1,0 0,13 5,-11-3,0 0,1-2,15 3,170-5,-20-1,-98 9,36 1,-98-10,41 0,84 11,-62-3,159-6,-116-4,24 12,8 0,651-11,-797 2,0 1,-1 0,1 0,0 2,12 4,-9-3,-1 0,31 3,212-4,-134-7,1118 3,-1207 2,37 6,36 2,-21-11,64 2,-79 8,-45-5,41 2,83 4,9 0,-150-10,-1 1,1 1,-1 0,0 0,0 1,12 5,-10-4,0 0,0-1,22 4,49-3,-50-4,54 8,-47-3,54 1,28 2,-79-3,54-2,-58-3,-1 2,47 7,-45-4,0-1,76-4,-55-1,-51 1,1 2,-1-1,0 1,0 0,-1 1,15 6,-13-5,0 0,1-1,0 0,13 2,30-2,56-5,37 2,-76 9,-44-5,41 2,672-7,-705 0,38-7,34-2,-60 8,49-10,-90 12,180-17,28-2,-186 16,40 1,-40 3,38-6,-55 3,0-1,0 0,13-6,-15 5,1 0,0 1,0 0,15-1,123-12,-74 10,23-4,-57 5,52 0,30-4,-46 1,1 4,80 6,-37 0,166-2,-276-1,-1 0,1 0,-1-1,0-1,0 0,12-5,-11 4,1 0,0 1,0 0,12-1,59-1,27-2,-6-1,-63 6,41-7,109-10,-146 13,-1 3,65 3,-49 1,-37-1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2.012"/>
    </inkml:context>
    <inkml:brush xml:id="br0">
      <inkml:brushProperty name="width" value="0.05" units="cm"/>
      <inkml:brushProperty name="height" value="0.05" units="cm"/>
    </inkml:brush>
  </inkml:definitions>
  <inkml:trace contextRef="#ctx0" brushRef="#br0">16 1 24575,'0'6'0,"0"6"0,0 4 0,0 3 0,0 4 0,0 1 0,0 1 0,0-2 0,0 3 0,0-1 0,0 0 0,-3-2 0,-2 1 0,1 1 0,1-5-8191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2.499"/>
    </inkml:context>
    <inkml:brush xml:id="br0">
      <inkml:brushProperty name="width" value="0.05" units="cm"/>
      <inkml:brushProperty name="height" value="0.05" units="cm"/>
    </inkml:brush>
  </inkml:definitions>
  <inkml:trace contextRef="#ctx0" brushRef="#br0">1 131 24575,'0'-2'0,"1"1"0,0 0 0,-1 0 0,1-1 0,0 1 0,-1 0 0,1 0 0,0 0 0,0 0 0,0 0 0,0 0 0,0 0 0,0 1 0,0-1 0,1 0 0,-1 0 0,2 0 0,23-11 0,-16 9 0,5-1 0,1-2 0,-1 1 0,0-2 0,17-9 0,-12 5 0,1 2 0,1 0 0,0 1 0,0 2 0,34-7 0,-53 12 0,-1 1 0,1-1 0,0 1 0,0 0 0,0-1 0,0 1 0,0 1 0,0-1 0,0 0 0,0 1 0,-1-1 0,1 1 0,0 0 0,0 0 0,-1 0 0,1 0 0,0 1 0,-1-1 0,1 1 0,-1-1 0,0 1 0,1 0 0,-1 0 0,0 0 0,0 0 0,0 0 0,-1 1 0,1-1 0,0 0 0,-1 1 0,0 0 0,1-1 0,-1 1 0,0 0 0,0-1 0,-1 1 0,2 5 0,1 11 0,0-1 0,-1 1 0,-1 0 0,-2 30 0,0-37 0,1 12-1365,-1-3-5461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3.551"/>
    </inkml:context>
    <inkml:brush xml:id="br0">
      <inkml:brushProperty name="width" value="0.05" units="cm"/>
      <inkml:brushProperty name="height" value="0.05" units="cm"/>
    </inkml:brush>
  </inkml:definitions>
  <inkml:trace contextRef="#ctx0" brushRef="#br0">0 50 24575,'1'-2'0,"-1"1"0,0-1 0,1 1 0,-1-1 0,1 1 0,0 0 0,0-1 0,-1 1 0,1 0 0,0-1 0,0 1 0,0 0 0,0 0 0,1 0 0,-1 0 0,0 0 0,0 0 0,1 0 0,-1 0 0,0 1 0,1-1 0,-1 0 0,1 1 0,-1-1 0,1 1 0,2-1 0,41-7 0,-42 7 0,89-4 0,-81 5 0,0 0 0,0 1 0,0 0 0,0 1 0,0 0 0,12 5 0,-20-5 0,-1-1 0,1 1 0,-1 0 0,0 0 0,0 1 0,1-1 0,-1 0 0,-1 1 0,1-1 0,0 1 0,-1 0 0,1 0 0,-1-1 0,0 1 0,0 0 0,0 0 0,0 0 0,-1 0 0,1 0 0,-1 0 0,1 1 0,-1-1 0,-1 5 0,1 7 0,0 1 0,-2-1 0,-3 21 0,-3-15 0,3-16 0,3-16 0,2 1 0,1-1 0,1 1 0,0 0 0,1-1 0,0 1 0,0 0 0,1 1 0,0-1 0,1 1 0,0-1 0,0 1 0,1 1 0,0-1 0,1 1 0,0 0 0,0 1 0,11-9 0,-17 15 0,0 0 0,0 0 0,0 0 0,0 1 0,0-1 0,0 0 0,0 1 0,0-1 0,1 1 0,-1-1 0,0 1 0,1 0 0,-1-1 0,0 1 0,0 0 0,1 0 0,-1 0 0,0 0 0,1 0 0,-1 0 0,0 0 0,1 1 0,1 0 0,0 0 0,-1 0 0,1 1 0,-1 0 0,0-1 0,0 1 0,0 0 0,0 0 0,0 0 0,0 0 0,3 4 0,1 5 0,0-1 0,-1 1 0,0-1 0,4 14 0,-3-8 0,1 0 0,0 0 0,2-1 0,-1-1 0,2 1 0,0-1 0,1-1 0,12 13 0,-20-24-68,-1 1 0,1-1-1,-1-1 1,1 1 0,-1 0 0,1-1-1,0 1 1,0-1 0,0 0 0,0 0-1,0 0 1,0 0 0,0 0 0,0-1-1,0 1 1,0-1 0,0 0-1,0 0 1,6-1 0,5-2-6758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4.041"/>
    </inkml:context>
    <inkml:brush xml:id="br0">
      <inkml:brushProperty name="width" value="0.05" units="cm"/>
      <inkml:brushProperty name="height" value="0.05" units="cm"/>
    </inkml:brush>
  </inkml:definitions>
  <inkml:trace contextRef="#ctx0" brushRef="#br0">21 38 24575,'0'0'0,"-1"1"0,0-1 0,0 0 0,0 1 0,0-1 0,0 1 0,1-1 0,-1 1 0,0 0 0,0-1 0,1 1 0,-1 0 0,0-1 0,1 1 0,-1 0 0,1 0 0,-1 0 0,1 0 0,-1-1 0,1 1 0,0 0 0,-1 0 0,1 0 0,0 0 0,0 0 0,0 0 0,0 0 0,-1 1 0,-2 33 0,3-29 0,-1 12 0,0 1 0,1-1 0,1 1 0,5 25 0,-4-38 0,-1-1 0,1 1 0,0 0 0,0-1 0,1 1 0,0-1 0,0 0 0,0 1 0,1-2 0,-1 1 0,1 0 0,0-1 0,1 1 0,-1-1 0,1-1 0,-1 1 0,10 5 0,-8-6 0,0 1 0,1-1 0,-1-1 0,1 1 0,0-1 0,0 0 0,0 0 0,0-1 0,0 0 0,0 0 0,8-1 0,-12 0 0,0 0 0,0-1 0,0 1 0,-1-1 0,1 0 0,0 0 0,0 0 0,-1 0 0,1 0 0,0-1 0,-1 1 0,0-1 0,1 0 0,-1 0 0,0 1 0,0-1 0,0-1 0,0 1 0,0 0 0,0 0 0,-1-1 0,1 1 0,-1-1 0,1 0 0,-1 1 0,0-1 0,0 0 0,0 1 0,-1-1 0,1-3 0,3-17 0,-2 0 0,0 0 0,-4-46 0,0 21 0,2 41 0,-1 0 0,0 0 0,-1 1 0,0-1 0,0 0 0,0 1 0,-6-12 0,8 17 0,-1-1 0,0 0 0,1 1 0,-1 0 0,0-1 0,0 1 0,0-1 0,0 1 0,0 0 0,0 0 0,0 0 0,0-1 0,0 1 0,0 0 0,-1 1 0,1-1 0,-1 0 0,1 0 0,0 0 0,-1 1 0,1-1 0,-1 1 0,0-1 0,1 1 0,-1 0 0,1-1 0,-1 1 0,0 0 0,1 0 0,-1 0 0,1 0 0,-1 1 0,0-1 0,1 0 0,-1 1 0,1-1 0,-1 1 0,-2 1 0,2-1-80,0 1 0,0 0-1,0 0 1,0 0 0,1 0-1,-1 1 1,0-1 0,1 0-1,0 1 1,0-1 0,0 1 0,0-1-1,0 1 1,0-1 0,0 1-1,0 5 1,-1 9-6746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4.547"/>
    </inkml:context>
    <inkml:brush xml:id="br0">
      <inkml:brushProperty name="width" value="0.05" units="cm"/>
      <inkml:brushProperty name="height" value="0.05" units="cm"/>
    </inkml:brush>
  </inkml:definitions>
  <inkml:trace contextRef="#ctx0" brushRef="#br0">0 1 24575,'0'3'0,"0"8"0,0 5 0,0 3 0,0 2 0,0 3 0,0 2 0,7-4 0,2-3 0,2-4 0,4-5 0,-2-11 0,0-4 0,-1-6 0,-4-4 0,-2 1-8191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4.876"/>
    </inkml:context>
    <inkml:brush xml:id="br0">
      <inkml:brushProperty name="width" value="0.05" units="cm"/>
      <inkml:brushProperty name="height" value="0.05" units="cm"/>
    </inkml:brush>
  </inkml:definitions>
  <inkml:trace contextRef="#ctx0" brushRef="#br0">0 0 24575,'0'4'0,"3"0"0,2 3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5.225"/>
    </inkml:context>
    <inkml:brush xml:id="br0">
      <inkml:brushProperty name="width" value="0.05" units="cm"/>
      <inkml:brushProperty name="height" value="0.05" units="cm"/>
    </inkml:brush>
  </inkml:definitions>
  <inkml:trace contextRef="#ctx0" brushRef="#br0">1 75 24575,'0'-2'0,"1"0"0,-1 1 0,0-1 0,1 0 0,0 1 0,-1-1 0,1 1 0,0-1 0,0 1 0,0 0 0,0-1 0,0 1 0,0 0 0,1 0 0,-1-1 0,0 1 0,1 0 0,-1 0 0,0 1 0,1-1 0,-1 0 0,1 0 0,-1 1 0,1-1 0,2 0 0,49-12 0,-42 10 0,129-18 0,-102 16 0,-35 5-39,-1 0 0,1-1 0,0 1 0,-1 0 0,1 0 0,-1 0 0,1 1 0,0-1 0,-1 1 0,1-1 0,-1 1 0,1 0 0,-1 0 0,0 0 0,1 0 0,-1 1 0,0-1 0,0 0 0,0 1 0,0 0 0,0-1 0,0 1 0,0 0 0,0 0 0,-1 0 0,1 0 0,-1 0 0,0 1 0,1-1 0,-1 0 0,0 1 0,0-1 0,0 1 0,0 3 0,3 11-6787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47:56.3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1,'0'0,"0"1,1 0,-1 0,0-1,1 1,-1 0,1-1,-1 1,1 0,-1-1,1 1,0-1,-1 1,1-1,-1 1,1-1,0 1,0-1,-1 0,1 1,0-1,0 0,-1 1,1-1,0 0,1 0,26 4,-24-4,276 5,-152-8,6198 3,-6304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5.587"/>
    </inkml:context>
    <inkml:brush xml:id="br0">
      <inkml:brushProperty name="width" value="0.05" units="cm"/>
      <inkml:brushProperty name="height" value="0.05" units="cm"/>
    </inkml:brush>
  </inkml:definitions>
  <inkml:trace contextRef="#ctx0" brushRef="#br0">0 0 24575,'4'0'0,"7"0"0,5 0 0,0 4 0,0 0 0,-2 3 0,-4 4 0,-10 0 0,-8-2 0,-6-3 0,-1-2-8191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7.088"/>
    </inkml:context>
    <inkml:brush xml:id="br0">
      <inkml:brushProperty name="width" value="0.05" units="cm"/>
      <inkml:brushProperty name="height" value="0.05" units="cm"/>
    </inkml:brush>
  </inkml:definitions>
  <inkml:trace contextRef="#ctx0" brushRef="#br0">0 441 24575,'15'-2'0,"-1"0"0,0-1 0,0-1 0,0 0 0,16-7 0,-15 5 0,18-6 0,-1-1 0,-1-2 0,56-35 0,-86 49 0,21-13 0,-1-1 0,-1-1 0,21-21 0,-35 31 0,-1 0 0,0 0 0,0-1 0,0 0 0,-1 0 0,0-1 0,0 1 0,-1-1 0,0 0 0,0 0 0,-1 0 0,0 0 0,1-16 0,-2 19 0,0-6 0,0 1 0,-1 0 0,0 0 0,-1 0 0,-1-11 0,1 19 0,1 0 0,-1 0 0,1 0 0,-1 0 0,0 0 0,1 1 0,-1-1 0,0 0 0,-1 0 0,1 0 0,0 1 0,0-1 0,-1 1 0,1-1 0,0 1 0,-1 0 0,0-1 0,1 1 0,-1 0 0,0 0 0,0 0 0,1 0 0,-1 0 0,0 1 0,0-1 0,0 0 0,0 1 0,0 0 0,0-1 0,0 1 0,-4 0 0,2 0 0,0 1 0,1 0 0,-1 0 0,0 0 0,1 0 0,-1 1 0,1-1 0,-1 1 0,1 0 0,0 0 0,-1 0 0,1 0 0,0 1 0,0-1 0,1 1 0,-1 0 0,1 0 0,-1 0 0,1 0 0,-3 5 0,-1 2 0,0 0 0,1-1 0,1 2 0,0-1 0,0 0 0,-2 12 0,-9 58 0,-6 104 0,19-171 0,1 0 0,1 1 0,0-1 0,1 0 0,5 25 0,-5-35 0,0 0 0,0 1 0,1-1 0,-1 0 0,1 0 0,0 0 0,0 0 0,0 0 0,0 0 0,1-1 0,-1 1 0,1-1 0,-1 1 0,1-1 0,0 0 0,0 0 0,0 0 0,0-1 0,0 1 0,0-1 0,1 1 0,-1-1 0,0 0 0,1 0 0,-1-1 0,1 1 0,3-1 0,5 2 0,-1-1 0,1-1 0,-1 0 0,1 0 0,-1-1 0,1-1 0,12-3 0,-16 3 0,-1-1 0,1 0 0,-1 0 0,0 0 0,0-1 0,0-1 0,-1 1 0,1-1 0,-1 0 0,0 0 0,6-9 0,-5 7 0,-1-1 0,0-1 0,0 1 0,-1-1 0,0 0 0,-1 0 0,0-1 0,4-11 0,-7 16 0,0 0 0,0 0 0,0 0 0,0 0 0,-1 0 0,0 0 0,0 0 0,0-1 0,0 1 0,-1 0 0,0 0 0,0 0 0,-1 0 0,1 1 0,-1-1 0,0 0 0,0 1 0,-5-8 0,3 8 0,1 0 0,-2 1 0,1 0 0,0-1 0,-1 1 0,1 1 0,-1-1 0,0 1 0,0 0 0,0 0 0,0 0 0,0 1 0,0 0 0,0 0 0,-1 0 0,-6 0 0,9 0 0,-1 1 0,1-1 0,-1 1 0,0 0 0,1 0 0,-1 1 0,1-1 0,-1 1 0,1 0 0,-1 0 0,1 0 0,-1 0 0,1 0 0,0 1 0,-1-1 0,1 1 0,0 0 0,0 0 0,0 0 0,1 1 0,-1-1 0,0 1 0,1-1 0,-3 5 0,3-1 0,0-1 0,0 1 0,1 0 0,0-1 0,0 1 0,0 0 0,1 0 0,0 0 0,0 0 0,1 0 0,-1 0 0,1-1 0,1 1 0,-1 0 0,1 0 0,0-1 0,0 1 0,0-1 0,1 0 0,0 0 0,0 0 0,1 0 0,-1 0 0,1-1 0,0 1 0,0-1 0,0 0 0,1 0 0,-1 0 0,1-1 0,6 4 0,27 10 0,-28-11 0,1-1 0,0 0 0,0-1 0,1 0 0,-1-1 0,1 0 0,13 1 0,-21-4 0,87 4 0,-79-4 0,0-1 0,0 0 0,0 0 0,-1-1 0,18-6 0,-26 7 0,-1 0 0,1 0 0,-1 0 0,1-1 0,-1 1 0,0-1 0,1 1 0,-1-1 0,0 0 0,0 0 0,0 0 0,0 0 0,-1 0 0,1-1 0,0 1 0,-1 0 0,0-1 0,1 1 0,-1-1 0,0 0 0,0 1 0,-1-1 0,1 0 0,0 1 0,-1-6 0,2 3 0,-1-1 0,0 1 0,1-1 0,0 1 0,4-7 0,-5 10 0,0 1 0,0-1 0,-1 0 0,1 1 0,1-1 0,-1 1 0,0-1 0,0 1 0,0 0 0,1 0 0,-1-1 0,1 1 0,-1 0 0,1 0 0,-1 0 0,1 1 0,0-1 0,-1 0 0,1 1 0,0-1 0,0 1 0,0-1 0,-1 1 0,1 0 0,0 0 0,0 0 0,0 0 0,0 0 0,-1 0 0,1 0 0,2 1 0,-1 0 0,-1 0 0,0 1 0,0-1 0,0 0 0,0 1 0,0-1 0,0 1 0,0 0 0,0 0 0,0 0 0,-1 0 0,1 0 0,-1 0 0,0 0 0,1 0 0,-1 1 0,0-1 0,0 0 0,-1 1 0,1-1 0,0 1 0,0 2 0,0 2 0,0 0 0,1 0 0,0-1 0,0 1 0,1-1 0,5 11 0,-7-16 0,-1 0 0,1 1 0,0-1 0,0 0 0,0 0 0,0 0 0,0 0 0,0 0 0,0-1 0,0 1 0,0 0 0,0 0 0,1-1 0,-1 1 0,0 0 0,0-1 0,1 1 0,-1-1 0,0 0 0,1 1 0,-1-1 0,0 0 0,1 0 0,-1 0 0,1 0 0,-1 0 0,0 0 0,1 0 0,-1-1 0,0 1 0,1 0 0,-1-1 0,0 1 0,1-1 0,-1 0 0,0 1 0,0-1 0,0 0 0,0 1 0,1-1 0,0-1 0,27-22 0,-23 17 0,1 1 0,0 1 0,0-1 0,1 1 0,-1 0 0,16-6 0,-21 10 0,0 1 0,-1-1 0,1 1 0,0 0 0,0 0 0,0-1 0,0 1 0,0 1 0,0-1 0,0 0 0,-1 0 0,1 1 0,0-1 0,0 1 0,2 0 0,-1 1 0,0-1 0,-1 1 0,1 0 0,-1 0 0,0 0 0,0 0 0,0 1 0,0-1 0,0 0 0,0 1 0,0 0 0,1 3 0,1 3 0,-1 0 0,0 0 0,3 14 0,-4-11 0,1-1 0,0 0 0,9 21 0,-11-30 0,0-1 0,0 1 0,0 0 0,0-1 0,0 1 0,0-1 0,0 1 0,1-1 0,-1 0 0,0 1 0,1-1 0,-1 0 0,1 0 0,0 0 0,-1 0 0,1 0 0,0-1 0,0 1 0,-1 0 0,1-1 0,0 1 0,0-1 0,0 0 0,0 1 0,-1-1 0,1 0 0,0 0 0,3-1 0,9-3-1365,-4-3-5461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7.482"/>
    </inkml:context>
    <inkml:brush xml:id="br0">
      <inkml:brushProperty name="width" value="0.05" units="cm"/>
      <inkml:brushProperty name="height" value="0.05" units="cm"/>
    </inkml:brush>
  </inkml:definitions>
  <inkml:trace contextRef="#ctx0" brushRef="#br0">0 60 24575,'41'-14'0,"-28"11"0,-1-1 0,1 0 0,11-5 0,-13 4 0,0 1 0,1 0 0,-1 1 0,21-4 0,-21 6 0,0 0 0,0 0 0,0 2 0,0-1 0,0 1 0,14 3 0,-22-3 0,0 0 0,0 0 0,-1 0 0,1 1 0,0-1 0,0 1 0,-1-1 0,1 1 0,-1 0 0,1 0 0,-1 0 0,0 0 0,0 1 0,0-1 0,0 1 0,0-1 0,-1 1 0,1-1 0,-1 1 0,1 0 0,-1 0 0,0 0 0,0 0 0,0 0 0,-1 0 0,1 5 0,2 34-1365,-3-23-5461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7.928"/>
    </inkml:context>
    <inkml:brush xml:id="br0">
      <inkml:brushProperty name="width" value="0.05" units="cm"/>
      <inkml:brushProperty name="height" value="0.05" units="cm"/>
    </inkml:brush>
  </inkml:definitions>
  <inkml:trace contextRef="#ctx0" brushRef="#br0">0 0 24575,'0'4'0,"0"4"0,0 3 0,0 4 0,0 6 0,0 2 0,0 1 0,0-1 0,0 3 0,0-1 0,0 0 0,0-2 0,0 2 0,0-4-8191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8.289"/>
    </inkml:context>
    <inkml:brush xml:id="br0">
      <inkml:brushProperty name="width" value="0.05" units="cm"/>
      <inkml:brushProperty name="height" value="0.05" units="cm"/>
    </inkml:brush>
  </inkml:definitions>
  <inkml:trace contextRef="#ctx0" brushRef="#br0">1 18 24575,'6'0'0,"6"0"0,4 0 0,3 0 0,3 0 0,3 0 0,-4-3 0,-1-1 0,-2-1 0,3 2 0,-2 1-8191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8.710"/>
    </inkml:context>
    <inkml:brush xml:id="br0">
      <inkml:brushProperty name="width" value="0.05" units="cm"/>
      <inkml:brushProperty name="height" value="0.05" units="cm"/>
    </inkml:brush>
  </inkml:definitions>
  <inkml:trace contextRef="#ctx0" brushRef="#br0">0 148 24575,'9'1'0,"-1"-2"0,1 1 0,-1-1 0,1 0 0,-1-1 0,0 0 0,14-5 0,-17 4 0,0 0 0,0 0 0,0 0 0,0 0 0,-1-1 0,1 0 0,-1 0 0,0 0 0,0-1 0,-1 1 0,1-1 0,3-6 0,6-10 0,-6 10 0,0-1 0,10-23 0,-17 35 0,1 1 0,-1-1 0,0 0 0,0 0 0,0 0 0,0 0 0,0 0 0,0 0 0,0 0 0,0 0 0,0 0 0,0 0 0,1 0 0,-1 0 0,0 1 0,0-1 0,0 0 0,0 0 0,0 0 0,0 0 0,0 0 0,1 0 0,-1 0 0,0 0 0,0 0 0,0 0 0,0 0 0,0 0 0,0 0 0,0 0 0,1 0 0,-1-1 0,0 1 0,0 0 0,0 0 0,0 0 0,0 0 0,0 0 0,0 0 0,0 0 0,1 0 0,-1 0 0,0 0 0,0 0 0,0 0 0,0-1 0,0 1 0,2 24 0,-1 30 0,-3-20 0,1-18 0,1 0 0,0-1 0,1 1 0,3 21 0,-3-33 0,0 1 0,1-1 0,-1 0 0,1 0 0,0 0 0,0 0 0,0 0 0,1 0 0,-1 0 0,1-1 0,0 1 0,0-1 0,0 0 0,1 0 0,-1 0 0,1 0 0,0-1 0,-1 1 0,8 2 0,0 0 4,-1-2 0,1 1 0,-1-1 0,1-1 0,0 0 0,22 1 0,71-6-117,-39 0-1167,-44 3-5546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9.092"/>
    </inkml:context>
    <inkml:brush xml:id="br0">
      <inkml:brushProperty name="width" value="0.05" units="cm"/>
      <inkml:brushProperty name="height" value="0.05" units="cm"/>
    </inkml:brush>
  </inkml:definitions>
  <inkml:trace contextRef="#ctx0" brushRef="#br0">99 11 24575,'-30'-6'0,"25"5"0,1 0 0,0 0 0,0 0 0,-1 1 0,1 0 0,-6-1 0,9 2 0,0-1 0,-1 0 0,1 1 0,0-1 0,0 0 0,0 1 0,-1 0 0,1-1 0,0 1 0,0 0 0,0-1 0,0 1 0,0 0 0,0 0 0,0 0 0,0 0 0,1 0 0,-1 0 0,0 0 0,0 0 0,1 0 0,-1 0 0,1 0 0,-1 1 0,0 1 0,0 1 0,-1 1 0,1 0 0,0 0 0,0 0 0,0 1 0,1-1 0,0 0 0,0 0 0,0 0 0,1 0 0,-1 0 0,1 1 0,0-1 0,1-1 0,-1 1 0,1 0 0,0 0 0,0 0 0,1-1 0,-1 1 0,1-1 0,0 0 0,0 0 0,1 0 0,-1 0 0,1-1 0,0 1 0,0-1 0,0 0 0,0 0 0,1 0 0,-1-1 0,1 1 0,-1-1 0,1 0 0,0 0 0,0-1 0,0 0 0,0 0 0,8 1 0,6 0 30,1 0 0,-1-1 0,20-3 0,-35 2-101,0 0 1,0-1-1,0 1 0,0-1 0,0 0 1,0 0-1,0-1 0,0 1 1,0-1-1,-1 0 0,1 0 0,-1 0 1,1 0-1,-1-1 0,0 1 1,0-1-1,0 0 0,0 0 0,0 0 1,3-6-1,0-4-6755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09.425"/>
    </inkml:context>
    <inkml:brush xml:id="br0">
      <inkml:brushProperty name="width" value="0.05" units="cm"/>
      <inkml:brushProperty name="height" value="0.05" units="cm"/>
    </inkml:brush>
  </inkml:definitions>
  <inkml:trace contextRef="#ctx0" brushRef="#br0">20 0 24575,'0'3'0,"0"5"0,0 3 0,0 4 0,0 6 0,-3-1 0,-2-1 0,1 0 0,1 0 0,1 4 0,0 0 0,1 0 0,1-1 0,0 3 0,0 0 0,0-5-8191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15.973"/>
    </inkml:context>
    <inkml:brush xml:id="br0">
      <inkml:brushProperty name="width" value="0.05" units="cm"/>
      <inkml:brushProperty name="height" value="0.05" units="cm"/>
    </inkml:brush>
  </inkml:definitions>
  <inkml:trace contextRef="#ctx0" brushRef="#br0">1 571 24575,'3'0'0,"1"-1"0,-1 0 0,1-1 0,-1 1 0,0 0 0,0-1 0,1 0 0,2-2 0,14-6 0,14-5 0,0-1 0,0-2 0,30-22 0,-22 14 0,-22 11 0,0 0 0,29-29 0,-27 23 0,-15 14 0,0-1 0,-1 0 0,0 0 0,0-1 0,-1 1 0,0-1 0,0 0 0,-1-1 0,0 1 0,-1-1 0,0 0 0,2-14 0,-2 7 0,-1 1 0,-1-1 0,0 1 0,-2-1 0,1 1 0,-2-1 0,-4-16 0,6 30 0,-1 0 0,1 0 0,-1 0 0,0 1 0,0-1 0,-1 0 0,1 1 0,0-1 0,-1 0 0,0 1 0,1 0 0,-1-1 0,0 1 0,0 0 0,0 0 0,-1 0 0,1 0 0,0 1 0,-1-1 0,1 0 0,-1 1 0,0 0 0,1 0 0,-1-1 0,0 2 0,0-1 0,0 0 0,1 1 0,-1-1 0,0 1 0,0 0 0,0 0 0,0 0 0,0 0 0,0 0 0,0 1 0,0-1 0,0 1 0,0 0 0,1 0 0,-1 0 0,0 0 0,1 1 0,-1-1 0,0 0 0,1 1 0,0 0 0,-1 0 0,1 0 0,0 0 0,0 0 0,0 0 0,0 1 0,1-1 0,-4 5 0,0 5 0,0 1 0,0 0 0,2 0 0,-1 0 0,2 0 0,0 0 0,0 1 0,1 20 0,-5 31 0,-2 24 0,-3 13 0,10-95 0,0 1 0,0-1 0,0 0 0,1 1 0,0 0 0,0-1 0,1 1 0,0-1 0,4 14 0,-4-18 0,1 0 0,-1 0 0,1 0 0,0 0 0,0 0 0,0 0 0,0 0 0,0 0 0,1-1 0,-1 1 0,1-1 0,0 0 0,0 0 0,-1 0 0,1 0 0,1 0 0,-1-1 0,0 1 0,0-1 0,1 0 0,-1 0 0,0 0 0,5 0 0,40 4-1365,-27-5-5461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16.648"/>
    </inkml:context>
    <inkml:brush xml:id="br0">
      <inkml:brushProperty name="width" value="0.05" units="cm"/>
      <inkml:brushProperty name="height" value="0.05" units="cm"/>
    </inkml:brush>
  </inkml:definitions>
  <inkml:trace contextRef="#ctx0" brushRef="#br0">187 1 24575,'-6'0'0,"0"0"0,0 0 0,0 0 0,-1 1 0,1 0 0,0 0 0,0 1 0,0 0 0,0 0 0,1 0 0,-1 1 0,0 0 0,1 0 0,0 0 0,0 0 0,0 1 0,0 0 0,0 0 0,1 1 0,0-1 0,-1 1 0,2 0 0,-1 0 0,1 0 0,-5 9 0,-8 15 0,-10 24 0,25-50 0,0-1 0,0 0 0,1 0 0,-1 1 0,0-1 0,1 1 0,0-1 0,0 0 0,0 1 0,0-1 0,0 1 0,0-1 0,1 0 0,-1 1 0,1-1 0,-1 0 0,1 1 0,0-1 0,1 2 0,-1-2 0,1 0 0,0-1 0,-1 1 0,1-1 0,0 1 0,0-1 0,0 0 0,0 1 0,0-1 0,0 0 0,0-1 0,1 1 0,-1 0 0,0 0 0,0-1 0,1 0 0,-1 1 0,0-1 0,1 0 0,-1 0 0,0 0 0,0 0 0,1-1 0,-1 1 0,0-1 0,1 1 0,-1-1 0,0 0 0,0 0 0,0 0 0,2-1 0,1 0 0,0 0 0,0-1 0,0 0 0,0 0 0,-1 0 0,1 0 0,-1-1 0,0 0 0,0 0 0,0 0 0,-1 0 0,5-6 0,-2-3 0,-2 4 0,1 0 0,-1 0 0,2 1 0,-1 0 0,9-10 0,-14 18 0,1 0 0,-1 0 0,0 0 0,1 0 0,-1 0 0,0 0 0,0 0 0,1 0 0,-1 0 0,0 0 0,0 0 0,1 0 0,-1 0 0,0 1 0,0-1 0,1 0 0,-1 0 0,0 0 0,0 0 0,0 1 0,1-1 0,-1 0 0,0 0 0,0 0 0,0 1 0,0-1 0,0 0 0,1 0 0,-1 0 0,0 1 0,0-1 0,0 0 0,0 0 0,0 1 0,0-1 0,0 0 0,0 1 0,0-1 0,0 0 0,0 0 0,0 1 0,0-1 0,0 0 0,0 0 0,0 1 0,0-1 0,0 0 0,1 16 0,0-10 0,-1 0 0,1 0 0,0 0 0,1 0 0,2 9 0,-3-14 0,-1 0 0,0 0 0,0-1 0,1 1 0,-1 0 0,0 0 0,1-1 0,-1 1 0,0 0 0,1 0 0,-1-1 0,1 1 0,0 0 0,-1-1 0,1 1 0,-1-1 0,1 1 0,0-1 0,-1 1 0,1-1 0,0 1 0,0-1 0,-1 0 0,1 0 0,0 1 0,0-1 0,0 0 0,-1 0 0,1 0 0,0 0 0,0 1 0,0-1 0,0-1 0,0 1 0,-1 0 0,1 0 0,0 0 0,0 0 0,0 0 0,-1-1 0,1 1 0,0 0 0,0-1 0,-1 1 0,1-1 0,0 1 0,-1-1 0,1 1 0,0-1 0,-1 1 0,2-2 0,37-37-1365,-27 27-5461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47:59.3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62,'1927'0,"-1913"-2,-1 1,1-1,-1-1,25-8,-23 5,2 2,27-5,117 6,-108 4,92-11,-70 3,1 3,80 6,-35 0,620-2,-721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17.438"/>
    </inkml:context>
    <inkml:brush xml:id="br0">
      <inkml:brushProperty name="width" value="0.05" units="cm"/>
      <inkml:brushProperty name="height" value="0.05" units="cm"/>
    </inkml:brush>
  </inkml:definitions>
  <inkml:trace contextRef="#ctx0" brushRef="#br0">5 0 24575,'-2'34'0,"1"-24"0,0 0 0,1 0 0,0-1 0,0 1 0,1 0 0,1-1 0,3 16 0,-5-24 0,1 0 0,-1 0 0,0 1 0,1-1 0,-1 0 0,1 0 0,0 0 0,-1 0 0,1 0 0,0 0 0,-1 0 0,1-1 0,0 1 0,0 0 0,0 0 0,0-1 0,0 1 0,0 0 0,0-1 0,0 1 0,0-1 0,0 1 0,0-1 0,0 0 0,0 1 0,1-1 0,-1 0 0,0 0 0,0 0 0,0 0 0,0 0 0,1 0 0,-1 0 0,0 0 0,0 0 0,0 0 0,0-1 0,1 1 0,-1 0 0,0-1 0,0 1 0,0-1 0,0 0 0,0 1 0,0-1 0,1-1 0,3-2 0,0 0 0,-1 0 0,0 0 0,0 0 0,0-1 0,0 1 0,4-10 0,-8 14 0,0 0 0,0-1 0,0 1 0,0 0 0,0 0 0,0 0 0,0 0 0,0-1 0,0 1 0,0 0 0,1 0 0,-1 0 0,0 0 0,0-1 0,0 1 0,0 0 0,0 0 0,0 0 0,0 0 0,0 0 0,0-1 0,0 1 0,1 0 0,-1 0 0,0 0 0,0 0 0,0 0 0,0 0 0,0 0 0,1 0 0,-1-1 0,0 1 0,0 0 0,0 0 0,0 0 0,0 0 0,1 0 0,-1 0 0,0 0 0,0 0 0,0 0 0,0 0 0,1 0 0,-1 0 0,0 0 0,0 0 0,0 0 0,0 0 0,1 0 0,-1 0 0,0 1 0,0-1 0,0 0 0,0 0 0,0 0 0,1 0 0,-1 0 0,0 0 0,3 16 0,-3 25 0,0-37 0,9 136 0,0-11 0,-9-117 0,1-9 0,-1 1 0,0-1 0,0 0 0,0 1 0,0-1 0,-1 0 0,1 1 0,-1-1 0,0 0 0,-1 4 0,2-7 0,0 0 0,0 0 0,0 0 0,0 0 0,0 0 0,0 0 0,0 0 0,0 1 0,0-1 0,-1 0 0,1 0 0,0 0 0,0 0 0,0 0 0,0 0 0,0 0 0,0 0 0,0 0 0,0 0 0,0 0 0,-1 0 0,1 0 0,0 0 0,0 0 0,0 1 0,0-1 0,0 0 0,0 0 0,0 0 0,-1 0 0,1 0 0,0 0 0,0 0 0,0 0 0,0-1 0,0 1 0,0 0 0,0 0 0,-1 0 0,1 0 0,0 0 0,0 0 0,0 0 0,0 0 0,0 0 0,0 0 0,0 0 0,0 0 0,0 0 0,0 0 0,-1-1 0,1 1 0,0 0 0,0 0 0,0 0 0,0 0 0,0 0 0,-4-11 0,-1-12 0,4 13 0,-1-7 0,1 0 0,2-28 0,-1 41 0,1-1 0,0 1 0,0-1 0,0 1 0,0 0 0,1-1 0,-1 1 0,1 0 0,0 0 0,1 0 0,-1 0 0,1 0 0,0 1 0,5-7 0,7-3-1365,-1 1-5461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18.011"/>
    </inkml:context>
    <inkml:brush xml:id="br0">
      <inkml:brushProperty name="width" value="0.05" units="cm"/>
      <inkml:brushProperty name="height" value="0.05" units="cm"/>
    </inkml:brush>
  </inkml:definitions>
  <inkml:trace contextRef="#ctx0" brushRef="#br0">158 17 24575,'-1'-1'0,"1"0"0,-1 0 0,0 0 0,1 1 0,-1-1 0,0 0 0,1 0 0,-1 1 0,0-1 0,0 0 0,0 1 0,0-1 0,0 1 0,0-1 0,0 1 0,0-1 0,0 1 0,0 0 0,0-1 0,0 1 0,0 0 0,0 0 0,-2 0 0,-26-4 0,25 4 0,0 1 0,-1-1 0,1 0 0,0 1 0,0 0 0,0 0 0,0 0 0,0 0 0,0 1 0,0 0 0,1-1 0,-1 1 0,1 1 0,-1-1 0,1 0 0,-1 1 0,1 0 0,0 0 0,1 0 0,-1 0 0,0 0 0,1 1 0,-1-1 0,1 1 0,-3 6 0,3-4 0,-1 1 0,1 0 0,0 0 0,0 0 0,1 0 0,0 0 0,1 0 0,-1 1 0,1-1 0,1 0 0,-1 0 0,1 0 0,0 0 0,3 9 0,-3-14 0,-1 0 0,0-1 0,1 1 0,-1 0 0,1 0 0,0-1 0,0 1 0,-1-1 0,1 1 0,0-1 0,0 1 0,1-1 0,-1 1 0,0-1 0,0 0 0,1 0 0,-1 0 0,1 0 0,-1 0 0,1 0 0,-1 0 0,1 0 0,-1 0 0,1-1 0,0 1 0,-1-1 0,1 1 0,0-1 0,0 0 0,0 1 0,-1-1 0,1 0 0,0 0 0,0 0 0,0-1 0,-1 1 0,1 0 0,0-1 0,0 1 0,-1-1 0,1 1 0,0-1 0,-1 0 0,3-1 0,1-1 0,0 0 0,0 0 0,0-1 0,-1 1 0,1-1 0,-1 0 0,0 0 0,-1 0 0,1-1 0,-1 1 0,1-1 0,-1 0 0,2-6 0,-2 3-227,0-1-1,-1 0 1,-1 0-1,0 0 1,1-13-1,-2 0-6598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18.577"/>
    </inkml:context>
    <inkml:brush xml:id="br0">
      <inkml:brushProperty name="width" value="0.05" units="cm"/>
      <inkml:brushProperty name="height" value="0.05" units="cm"/>
    </inkml:brush>
  </inkml:definitions>
  <inkml:trace contextRef="#ctx0" brushRef="#br0">1 0 24575,'0'8'0,"1"1"0,0-1 0,5 15 0,3 17 0,-9-37 0,0 7 0,1 0 0,1-1 0,0 1 0,0 0 0,6 16 0,-7-25 0,0 1 0,-1-1 0,1 1 0,0-1 0,0 1 0,0-1 0,0 0 0,1 1 0,-1-1 0,0 0 0,1 0 0,-1 0 0,0 0 0,1 0 0,-1 0 0,1 0 0,-1-1 0,1 1 0,0 0 0,-1-1 0,1 1 0,0-1 0,-1 0 0,1 0 0,0 1 0,0-1 0,-1 0 0,1 0 0,0-1 0,0 1 0,-1 0 0,1-1 0,0 1 0,-1-1 0,1 1 0,0-1 0,-1 0 0,1 1 0,-1-1 0,1 0 0,1-2 0,3-1 0,0 0 0,0-1 0,-1 0 0,1 0 0,-1 0 0,0-1 0,-1 1 0,0-1 0,6-10 0,11-13 0,-21 29 0,0 0 0,0-1 0,0 1 0,1 0 0,-1-1 0,0 1 0,0 0 0,1-1 0,-1 1 0,0 0 0,0-1 0,1 1 0,-1 0 0,0 0 0,1-1 0,-1 1 0,1 0 0,-1 0 0,0 0 0,1 0 0,-1-1 0,0 1 0,1 0 0,-1 0 0,1 0 0,-1 0 0,0 0 0,1 0 0,-1 0 0,1 0 0,-1 0 0,1 0 0,-1 0 0,0 0 0,1 1 0,-1-1 0,1 0 0,-1 0 0,0 0 0,1 0 0,-1 1 0,0-1 0,1 0 0,-1 0 0,0 1 0,1-1 0,-1 0 0,0 1 0,0-1 0,1 0 0,-1 1 0,0-1 0,0 0 0,0 1 0,1-1 0,-1 0 0,0 1 0,0-1 0,0 1 0,0 0 0,8 34 0,-6-22 0,-1-10 7,0-1 0,0 1 0,0-1 0,0 0 0,1 1 1,-1-1-1,1 0 0,-1 0 0,1 0 0,0 0 0,0 0 0,0 0 0,0-1 0,0 1 0,0-1 0,4 3 0,-5-4-55,0 1 0,1-1 0,-1 1 0,1-1 0,-1 1 1,0-1-1,1 0 0,-1 0 0,1 1 0,-1-1 0,1 0 0,-1 0 0,1-1 0,-1 1 0,1 0 1,-1 0-1,1-1 0,-1 1 0,0-1 0,1 1 0,-1-1 0,0 0 0,1 0 0,-1 1 0,0-1 0,0 0 1,0 0-1,0 0 0,0 0 0,2-2 0,4-7-6778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18.928"/>
    </inkml:context>
    <inkml:brush xml:id="br0">
      <inkml:brushProperty name="width" value="0.05" units="cm"/>
      <inkml:brushProperty name="height" value="0.05" units="cm"/>
    </inkml:brush>
  </inkml:definitions>
  <inkml:trace contextRef="#ctx0" brushRef="#br0">0 0 24575,'0'3'0,"0"5"0,0 4 0,0 3 0,0 5 0,0 4 0,0-1 0,0 1 0,0 1 0,0 1 0,0-2 0,0-1 0,0-4-8191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51:19.272"/>
    </inkml:context>
    <inkml:brush xml:id="br0">
      <inkml:brushProperty name="width" value="0.05" units="cm"/>
      <inkml:brushProperty name="height" value="0.05" units="cm"/>
    </inkml:brush>
  </inkml:definitions>
  <inkml:trace contextRef="#ctx0" brushRef="#br0">1 1 24575,'6'0'0,"6"0"0,4 0 0,2 0 0,5 0 0,2 0 0,-1 0 0,0 0 0,1 0 0,1 0 0,-2 0 0,-1 0 0,2 0 0,-4 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08:51:30.1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1,'34'2,"-1"1,50 12,-48-8,0-1,40 0,-65-5,0 1,0-1,0 2,-1-1,17 8,-15-6,1 0,-1-1,23 4,133 5,-89-4,153-6,-110-5,3746 3,-3832-1,38-7,33-2,229 11,-314-1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08:48:01.377"/>
    </inkml:context>
    <inkml:brush xml:id="br0">
      <inkml:brushProperty name="width" value="0.05" units="cm"/>
      <inkml:brushProperty name="height" value="0.05" units="cm"/>
    </inkml:brush>
  </inkml:definitions>
  <inkml:trace contextRef="#ctx0" brushRef="#br0">70 1 24575,'0'442'0,"-1"-427"0,-1-1 0,-1 1 0,0-1 0,0 0 0,-7 14 0,-3 16 0,-18 87-1365,27-118-5461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reference/android/view/View.OnClickListener.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android.com/reference/android/view/View.OnClickListener.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eveloper.android.com/reference/android/view/View.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android.com/reference/android/view/MotionEvent.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eveloper.android.com/reference/android/support/v4/view/GestureDetectorCompat.html#onTouchEvent(android.view.MotionEvent)"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16d7d9d49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16d7d9d49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95b5a65c4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95b5a65c4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a:solidFill>
                  <a:schemeClr val="dk1"/>
                </a:solidFill>
              </a:rPr>
              <a:t>A </a:t>
            </a:r>
            <a:r>
              <a:rPr lang="en" i="1">
                <a:solidFill>
                  <a:schemeClr val="dk1"/>
                </a:solidFill>
              </a:rPr>
              <a:t>click event</a:t>
            </a:r>
            <a:r>
              <a:rPr lang="en">
                <a:solidFill>
                  <a:schemeClr val="dk1"/>
                </a:solidFill>
              </a:rPr>
              <a:t> occurs when the user taps or clicks a button, or an image used as a button. The object notifies an </a:t>
            </a:r>
            <a:r>
              <a:rPr lang="en" i="1">
                <a:solidFill>
                  <a:schemeClr val="dk1"/>
                </a:solidFill>
              </a:rPr>
              <a:t>event listener</a:t>
            </a:r>
            <a:r>
              <a:rPr lang="en">
                <a:solidFill>
                  <a:schemeClr val="dk1"/>
                </a:solidFill>
              </a:rPr>
              <a:t> called </a:t>
            </a:r>
            <a:r>
              <a:rPr lang="en" u="sng">
                <a:solidFill>
                  <a:srgbClr val="1155CC"/>
                </a:solidFill>
                <a:hlinkClick r:id="rId3">
                  <a:extLst>
                    <a:ext uri="{A12FA001-AC4F-418D-AE19-62706E023703}">
                      <ahyp:hlinkClr xmlns:ahyp="http://schemas.microsoft.com/office/drawing/2018/hyperlinkcolor" val="tx"/>
                    </a:ext>
                  </a:extLst>
                </a:hlinkClick>
              </a:rPr>
              <a:t>OnClickListener</a:t>
            </a:r>
            <a:r>
              <a:rPr lang="en">
                <a:solidFill>
                  <a:schemeClr val="dk1"/>
                </a:solidFill>
              </a:rPr>
              <a:t>, which is an interface in the </a:t>
            </a:r>
            <a:r>
              <a:rPr lang="en" u="sng">
                <a:solidFill>
                  <a:srgbClr val="1155CC"/>
                </a:solidFill>
                <a:hlinkClick r:id="rId4">
                  <a:extLst>
                    <a:ext uri="{A12FA001-AC4F-418D-AE19-62706E023703}">
                      <ahyp:hlinkClr xmlns:ahyp="http://schemas.microsoft.com/office/drawing/2018/hyperlinkcolor" val="tx"/>
                    </a:ext>
                  </a:extLst>
                </a:hlinkClick>
              </a:rPr>
              <a:t>View</a:t>
            </a:r>
            <a:r>
              <a:rPr lang="en">
                <a:solidFill>
                  <a:schemeClr val="dk1"/>
                </a:solidFill>
              </a:rPr>
              <a:t> class. You can use the listener to respond to a click event. </a:t>
            </a:r>
            <a:endParaRPr>
              <a:solidFill>
                <a:schemeClr val="dk1"/>
              </a:solidFill>
            </a:endParaRPr>
          </a:p>
          <a:p>
            <a:pPr marL="0" lvl="0" indent="0" algn="l" rtl="0">
              <a:lnSpc>
                <a:spcPct val="115000"/>
              </a:lnSpc>
              <a:spcBef>
                <a:spcPts val="500"/>
              </a:spcBef>
              <a:spcAft>
                <a:spcPts val="0"/>
              </a:spcAft>
              <a:buNone/>
            </a:pPr>
            <a:r>
              <a:rPr lang="en">
                <a:solidFill>
                  <a:schemeClr val="dk1"/>
                </a:solidFill>
              </a:rPr>
              <a:t>Android Studio provides a </a:t>
            </a:r>
            <a:r>
              <a:rPr lang="en" i="1">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marL="0" lvl="0" indent="0" algn="l" rtl="0">
              <a:lnSpc>
                <a:spcPct val="115000"/>
              </a:lnSpc>
              <a:spcBef>
                <a:spcPts val="20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a:solidFill>
                <a:schemeClr val="dk1"/>
              </a:solidFill>
              <a:latin typeface="Consolas"/>
              <a:ea typeface="Consolas"/>
              <a:cs typeface="Consolas"/>
              <a:sym typeface="Consolas"/>
            </a:endParaRPr>
          </a:p>
          <a:p>
            <a:pPr marL="0" lvl="0" indent="0" algn="l" rtl="0">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marL="0" lvl="0" indent="0" algn="l" rtl="0">
              <a:lnSpc>
                <a:spcPct val="115000"/>
              </a:lnSpc>
              <a:spcBef>
                <a:spcPts val="100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6743fd38d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6743fd38d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e168af2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e168af2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e168af2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e168af2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Clr>
                <a:schemeClr val="dk1"/>
              </a:buClr>
              <a:buSzPts val="1100"/>
              <a:buFont typeface="Arial"/>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e168af26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e168af26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a:solidFill>
                  <a:schemeClr val="dk1"/>
                </a:solidFill>
              </a:rPr>
              <a:t>A </a:t>
            </a:r>
            <a:r>
              <a:rPr lang="en" i="1">
                <a:solidFill>
                  <a:schemeClr val="dk1"/>
                </a:solidFill>
              </a:rPr>
              <a:t>click event</a:t>
            </a:r>
            <a:r>
              <a:rPr lang="en">
                <a:solidFill>
                  <a:schemeClr val="dk1"/>
                </a:solidFill>
              </a:rPr>
              <a:t> occurs when the user taps or clicks a button, or an image used as a button. The object notifies an </a:t>
            </a:r>
            <a:r>
              <a:rPr lang="en" i="1">
                <a:solidFill>
                  <a:schemeClr val="dk1"/>
                </a:solidFill>
              </a:rPr>
              <a:t>event listener</a:t>
            </a:r>
            <a:r>
              <a:rPr lang="en">
                <a:solidFill>
                  <a:schemeClr val="dk1"/>
                </a:solidFill>
              </a:rPr>
              <a:t> called </a:t>
            </a:r>
            <a:r>
              <a:rPr lang="en" u="sng">
                <a:solidFill>
                  <a:srgbClr val="1155CC"/>
                </a:solidFill>
                <a:hlinkClick r:id="rId3">
                  <a:extLst>
                    <a:ext uri="{A12FA001-AC4F-418D-AE19-62706E023703}">
                      <ahyp:hlinkClr xmlns:ahyp="http://schemas.microsoft.com/office/drawing/2018/hyperlinkcolor" val="tx"/>
                    </a:ext>
                  </a:extLst>
                </a:hlinkClick>
              </a:rPr>
              <a:t>OnClickListener</a:t>
            </a:r>
            <a:r>
              <a:rPr lang="en">
                <a:solidFill>
                  <a:schemeClr val="dk1"/>
                </a:solidFill>
              </a:rPr>
              <a:t>, which is an interface in the </a:t>
            </a:r>
            <a:r>
              <a:rPr lang="en" u="sng">
                <a:solidFill>
                  <a:srgbClr val="1155CC"/>
                </a:solidFill>
                <a:hlinkClick r:id="rId4">
                  <a:extLst>
                    <a:ext uri="{A12FA001-AC4F-418D-AE19-62706E023703}">
                      <ahyp:hlinkClr xmlns:ahyp="http://schemas.microsoft.com/office/drawing/2018/hyperlinkcolor" val="tx"/>
                    </a:ext>
                  </a:extLst>
                </a:hlinkClick>
              </a:rPr>
              <a:t>View</a:t>
            </a:r>
            <a:r>
              <a:rPr lang="en">
                <a:solidFill>
                  <a:schemeClr val="dk1"/>
                </a:solidFill>
              </a:rPr>
              <a:t> class. You can use the listener to respond to a click event. </a:t>
            </a:r>
            <a:endParaRPr>
              <a:solidFill>
                <a:schemeClr val="dk1"/>
              </a:solidFill>
            </a:endParaRPr>
          </a:p>
          <a:p>
            <a:pPr marL="0" lvl="0" indent="0" algn="l" rtl="0">
              <a:lnSpc>
                <a:spcPct val="115000"/>
              </a:lnSpc>
              <a:spcBef>
                <a:spcPts val="500"/>
              </a:spcBef>
              <a:spcAft>
                <a:spcPts val="0"/>
              </a:spcAft>
              <a:buNone/>
            </a:pPr>
            <a:r>
              <a:rPr lang="en">
                <a:solidFill>
                  <a:schemeClr val="dk1"/>
                </a:solidFill>
              </a:rPr>
              <a:t>Android Studio provides a </a:t>
            </a:r>
            <a:r>
              <a:rPr lang="en" i="1">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marL="0" lvl="0" indent="0" algn="l" rtl="0">
              <a:lnSpc>
                <a:spcPct val="115000"/>
              </a:lnSpc>
              <a:spcBef>
                <a:spcPts val="20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a:solidFill>
                <a:schemeClr val="dk1"/>
              </a:solidFill>
              <a:latin typeface="Consolas"/>
              <a:ea typeface="Consolas"/>
              <a:cs typeface="Consolas"/>
              <a:sym typeface="Consolas"/>
            </a:endParaRPr>
          </a:p>
          <a:p>
            <a:pPr marL="0" lvl="0" indent="0" algn="l" rtl="0">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marL="0" lvl="0" indent="0" algn="l" rtl="0">
              <a:lnSpc>
                <a:spcPct val="115000"/>
              </a:lnSpc>
              <a:spcBef>
                <a:spcPts val="1000"/>
              </a:spcBef>
              <a:spcAft>
                <a:spcPts val="0"/>
              </a:spcAft>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e168af26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e168af26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623df383d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623df383d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1000"/>
              </a:spcBef>
              <a:spcAft>
                <a:spcPts val="0"/>
              </a:spcAft>
              <a:buNone/>
            </a:pPr>
            <a:endParaRPr>
              <a:solidFill>
                <a:schemeClr val="dk1"/>
              </a:solidFill>
            </a:endParaRPr>
          </a:p>
          <a:p>
            <a:pPr marL="0" lvl="0" indent="0" algn="l" rtl="0">
              <a:lnSpc>
                <a:spcPct val="115000"/>
              </a:lnSpc>
              <a:spcBef>
                <a:spcPts val="100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623df383d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623df383d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e168af26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e168af26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9058cd991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9058cd99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16e4119fa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16e4119f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95b5a65c4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95b5a65c4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95b5a65c4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95b5a65c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marL="457200" lvl="0" indent="-298450" algn="l" rtl="0">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marL="0" lvl="0" indent="0" algn="l" rtl="0">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3">
                  <a:extLst>
                    <a:ext uri="{A12FA001-AC4F-418D-AE19-62706E023703}">
                      <ahyp:hlinkClr xmlns:ahyp="http://schemas.microsoft.com/office/drawing/2018/hyperlinkcolor" val="tx"/>
                    </a:ext>
                  </a:extLst>
                </a:hlinkClick>
              </a:rPr>
              <a:t>MotionEvent</a:t>
            </a:r>
            <a:r>
              <a:rPr lang="en">
                <a:solidFill>
                  <a:schemeClr val="dk1"/>
                </a:solidFill>
              </a:rPr>
              <a:t> class is delivered to </a:t>
            </a:r>
            <a:r>
              <a:rPr lang="en" u="sng">
                <a:solidFill>
                  <a:srgbClr val="1155CC"/>
                </a:solidFill>
                <a:hlinkClick r:id="rId4">
                  <a:extLst>
                    <a:ext uri="{A12FA001-AC4F-418D-AE19-62706E023703}">
                      <ahyp:hlinkClr xmlns:ahyp="http://schemas.microsoft.com/office/drawing/2018/hyperlinkcolor" val="tx"/>
                    </a:ext>
                  </a:extLst>
                </a:hlinkClick>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marL="0" lvl="0" indent="0" algn="l" rtl="0">
              <a:lnSpc>
                <a:spcPct val="115000"/>
              </a:lnSpc>
              <a:spcBef>
                <a:spcPts val="1000"/>
              </a:spcBef>
              <a:spcAft>
                <a:spcPts val="1000"/>
              </a:spcAft>
              <a:buNone/>
            </a:pP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28059886d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28059886d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28059886d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28059886d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83a708aff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83a708af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83a708a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83a708a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83a708aff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83a708af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28059886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8059886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28059886d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28059886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9058cd991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9058cd991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68e6cd3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68e6cd3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Clr>
                <a:schemeClr val="dk1"/>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3a708aff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3a708aff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Clr>
                <a:schemeClr val="dk1"/>
              </a:buClr>
              <a:buSzPts val="1100"/>
              <a:buFont typeface="Arial"/>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reativecommons.org/licenses/by/4.0/"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 Id="rId5" Type="http://schemas.openxmlformats.org/officeDocument/2006/relationships/hyperlink" Target="http://creativecommons.org/licenses/by-nc/4.0/" TargetMode="External"/><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creativecommons.org/licenses/by/4.0/"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AFAFA"/>
              </a:buClr>
              <a:buSzPts val="5200"/>
              <a:buNone/>
              <a:defRPr sz="5200" b="1">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a:spcBef>
                <a:spcPts val="0"/>
              </a:spcBef>
              <a:spcAft>
                <a:spcPts val="0"/>
              </a:spcAft>
              <a:buSzPts val="2400"/>
              <a:buChar char="●"/>
              <a:defRPr/>
            </a:lvl1pPr>
            <a:lvl2pPr marL="914400" lvl="1" indent="-342900" algn="ctr">
              <a:spcBef>
                <a:spcPts val="0"/>
              </a:spcBef>
              <a:spcAft>
                <a:spcPts val="0"/>
              </a:spcAft>
              <a:buSzPts val="18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pic>
        <p:nvPicPr>
          <p:cNvPr id="62" name="Google Shape;62;p12"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1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2"/>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2"/>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6" name="Google Shape;66;p12"/>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7" name="Google Shape;67;p12"/>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pic>
        <p:nvPicPr>
          <p:cNvPr id="68" name="Google Shape;68;p12"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9" name="Google Shape;69;p12"/>
          <p:cNvSpPr txBox="1">
            <a:spLocks noGrp="1"/>
          </p:cNvSpPr>
          <p:nvPr>
            <p:ph type="sldNum" idx="4"/>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2"/>
          <p:cNvSpPr txBox="1"/>
          <p:nvPr/>
        </p:nvSpPr>
        <p:spPr>
          <a:xfrm>
            <a:off x="2305475" y="4761375"/>
            <a:ext cx="23406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71" name="Google Shape;71;p12"/>
          <p:cNvSpPr txBox="1"/>
          <p:nvPr/>
        </p:nvSpPr>
        <p:spPr>
          <a:xfrm>
            <a:off x="5694725" y="462637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a </a:t>
            </a:r>
            <a:r>
              <a:rPr lang="en" sz="900" i="1" u="sng">
                <a:solidFill>
                  <a:srgbClr val="666666"/>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Creative Commons Attribution 4.0 International License</a:t>
            </a:r>
            <a:r>
              <a:rPr lang="en" sz="900" i="1">
                <a:solidFill>
                  <a:srgbClr val="666666"/>
                </a:solidFill>
                <a:latin typeface="Open Sans"/>
                <a:ea typeface="Open Sans"/>
                <a:cs typeface="Open Sans"/>
                <a:sym typeface="Open Sans"/>
              </a:rPr>
              <a:t>.</a:t>
            </a:r>
            <a:endParaRPr sz="900" i="1">
              <a:solidFill>
                <a:srgbClr val="666666"/>
              </a:solidFill>
              <a:latin typeface="Roboto"/>
              <a:ea typeface="Roboto"/>
              <a:cs typeface="Roboto"/>
              <a:sym typeface="Roboto"/>
            </a:endParaRPr>
          </a:p>
          <a:p>
            <a:pPr marL="0" lvl="0" indent="0" algn="l" rtl="0">
              <a:spcBef>
                <a:spcPts val="0"/>
              </a:spcBef>
              <a:spcAft>
                <a:spcPts val="0"/>
              </a:spcAft>
              <a:buNone/>
            </a:pPr>
            <a:endParaRPr sz="900" i="1">
              <a:solidFill>
                <a:srgbClr val="666666"/>
              </a:solidFill>
              <a:latin typeface="Roboto"/>
              <a:ea typeface="Roboto"/>
              <a:cs typeface="Roboto"/>
              <a:sym typeface="Roboto"/>
            </a:endParaRPr>
          </a:p>
        </p:txBody>
      </p:sp>
      <p:pic>
        <p:nvPicPr>
          <p:cNvPr id="72" name="Google Shape;72;p12"/>
          <p:cNvPicPr preferRelativeResize="0"/>
          <p:nvPr/>
        </p:nvPicPr>
        <p:blipFill>
          <a:blip r:embed="rId5">
            <a:alphaModFix/>
          </a:blip>
          <a:stretch>
            <a:fillRect/>
          </a:stretch>
        </p:blipFill>
        <p:spPr>
          <a:xfrm>
            <a:off x="7853225" y="4788588"/>
            <a:ext cx="838200" cy="295275"/>
          </a:xfrm>
          <a:prstGeom prst="rect">
            <a:avLst/>
          </a:prstGeom>
          <a:noFill/>
          <a:ln>
            <a:noFill/>
          </a:ln>
        </p:spPr>
      </p:pic>
      <p:sp>
        <p:nvSpPr>
          <p:cNvPr id="73" name="Google Shape;73;p12"/>
          <p:cNvSpPr txBox="1"/>
          <p:nvPr/>
        </p:nvSpPr>
        <p:spPr>
          <a:xfrm>
            <a:off x="4483425" y="4663650"/>
            <a:ext cx="1287600" cy="46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74"/>
        <p:cNvGrpSpPr/>
        <p:nvPr/>
      </p:nvGrpSpPr>
      <p:grpSpPr>
        <a:xfrm>
          <a:off x="0" y="0"/>
          <a:ext cx="0" cy="0"/>
          <a:chOff x="0" y="0"/>
          <a:chExt cx="0" cy="0"/>
        </a:xfrm>
      </p:grpSpPr>
      <p:sp>
        <p:nvSpPr>
          <p:cNvPr id="75" name="Google Shape;75;p1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8" name="Google Shape;88;p15"/>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800"/>
              <a:buNone/>
              <a:defRPr sz="2800">
                <a:solidFill>
                  <a:srgbClr val="FAFAFA"/>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9" name="Google Shape;89;p15"/>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3600"/>
              <a:buNone/>
              <a:defRPr sz="3600">
                <a:solidFill>
                  <a:srgbClr val="FAFAFA"/>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2" name="Google Shape;92;p16"/>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7"/>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97" name="Google Shape;97;p17"/>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18"/>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1" name="Google Shape;101;p18"/>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9"/>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 name="Google Shape;110;p2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1" name="Google Shape;111;p20"/>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4" name="Google Shape;114;p21"/>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8" name="Google Shape;118;p2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9" name="Google Shape;119;p2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0" name="Google Shape;120;p22"/>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23"/>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123" name="Google Shape;123;p23"/>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4"/>
        <p:cNvGrpSpPr/>
        <p:nvPr/>
      </p:nvGrpSpPr>
      <p:grpSpPr>
        <a:xfrm>
          <a:off x="0" y="0"/>
          <a:ext cx="0" cy="0"/>
          <a:chOff x="0" y="0"/>
          <a:chExt cx="0" cy="0"/>
        </a:xfrm>
      </p:grpSpPr>
      <p:sp>
        <p:nvSpPr>
          <p:cNvPr id="125" name="Google Shape;125;p2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6" name="Google Shape;126;p2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7" name="Google Shape;127;p24"/>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pic>
        <p:nvPicPr>
          <p:cNvPr id="129" name="Google Shape;129;p25"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30" name="Google Shape;130;p25"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3" name="Google Shape;133;p25"/>
          <p:cNvSpPr txBox="1">
            <a:spLocks noGrp="1"/>
          </p:cNvSpPr>
          <p:nvPr>
            <p:ph type="sldNum" idx="2"/>
          </p:nvPr>
        </p:nvSpPr>
        <p:spPr>
          <a:xfrm>
            <a:off x="86248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25"/>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5" name="Google Shape;135;p25"/>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6" name="Google Shape;136;p25"/>
          <p:cNvSpPr txBox="1">
            <a:spLocks noGrp="1"/>
          </p:cNvSpPr>
          <p:nvPr>
            <p:ph type="sldNum" idx="3"/>
          </p:nvPr>
        </p:nvSpPr>
        <p:spPr>
          <a:xfrm>
            <a:off x="86248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7" name="Google Shape;137;p25"/>
          <p:cNvSpPr txBox="1">
            <a:spLocks noGrp="1"/>
          </p:cNvSpPr>
          <p:nvPr>
            <p:ph type="subTitle" idx="4"/>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5">
                  <a:extLst>
                    <a:ext uri="{A12FA001-AC4F-418D-AE19-62706E023703}">
                      <ahyp:hlinkClr xmlns:ahyp="http://schemas.microsoft.com/office/drawing/2018/hyperlinkcolor" val="tx"/>
                    </a:ext>
                  </a:extLst>
                </a:hlinkClick>
              </a:rPr>
              <a:t>Creative Commons Attribution-NonCommercial 4.0 International License</a:t>
            </a:r>
            <a:endParaRPr sz="900" i="1">
              <a:solidFill>
                <a:srgbClr val="666666"/>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140"/>
        <p:cNvGrpSpPr/>
        <p:nvPr/>
      </p:nvGrpSpPr>
      <p:grpSpPr>
        <a:xfrm>
          <a:off x="0" y="0"/>
          <a:ext cx="0" cy="0"/>
          <a:chOff x="0" y="0"/>
          <a:chExt cx="0" cy="0"/>
        </a:xfrm>
      </p:grpSpPr>
      <p:sp>
        <p:nvSpPr>
          <p:cNvPr id="141" name="Google Shape;141;p26"/>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149"/>
        <p:cNvGrpSpPr/>
        <p:nvPr/>
      </p:nvGrpSpPr>
      <p:grpSpPr>
        <a:xfrm>
          <a:off x="0" y="0"/>
          <a:ext cx="0" cy="0"/>
          <a:chOff x="0" y="0"/>
          <a:chExt cx="0" cy="0"/>
        </a:xfrm>
      </p:grpSpPr>
      <p:sp>
        <p:nvSpPr>
          <p:cNvPr id="150" name="Google Shape;150;p28"/>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1" name="Google Shape;151;p28"/>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800"/>
              <a:buNone/>
              <a:defRPr sz="2800">
                <a:solidFill>
                  <a:srgbClr val="FAFAFA"/>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2" name="Google Shape;152;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3600"/>
              <a:buNone/>
              <a:defRPr sz="3600">
                <a:solidFill>
                  <a:srgbClr val="FAFAFA"/>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5" name="Google Shape;155;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9" name="Google Shape;159;p30"/>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160" name="Google Shape;160;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1"/>
        <p:cNvGrpSpPr/>
        <p:nvPr/>
      </p:nvGrpSpPr>
      <p:grpSpPr>
        <a:xfrm>
          <a:off x="0" y="0"/>
          <a:ext cx="0" cy="0"/>
          <a:chOff x="0" y="0"/>
          <a:chExt cx="0" cy="0"/>
        </a:xfrm>
      </p:grpSpPr>
      <p:sp>
        <p:nvSpPr>
          <p:cNvPr id="162" name="Google Shape;162;p31"/>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3" name="Google Shape;163;p31"/>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4" name="Google Shape;164;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7"/>
        <p:cNvGrpSpPr/>
        <p:nvPr/>
      </p:nvGrpSpPr>
      <p:grpSpPr>
        <a:xfrm>
          <a:off x="0" y="0"/>
          <a:ext cx="0" cy="0"/>
          <a:chOff x="0" y="0"/>
          <a:chExt cx="0" cy="0"/>
        </a:xfrm>
      </p:grpSpPr>
      <p:sp>
        <p:nvSpPr>
          <p:cNvPr id="168" name="Google Shape;168;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a:lnSpc>
                <a:spcPct val="115000"/>
              </a:lnSpc>
              <a:spcBef>
                <a:spcPts val="1000"/>
              </a:spcBef>
              <a:spcAft>
                <a:spcPts val="0"/>
              </a:spcAft>
              <a:buSzPts val="2400"/>
              <a:buAutoNum type="arabicPeriod"/>
              <a:defRPr/>
            </a:lvl1pPr>
            <a:lvl2pPr marL="914400" lvl="1" indent="-355600">
              <a:lnSpc>
                <a:spcPct val="115000"/>
              </a:lnSpc>
              <a:spcBef>
                <a:spcPts val="1000"/>
              </a:spcBef>
              <a:spcAft>
                <a:spcPts val="0"/>
              </a:spcAft>
              <a:buSzPts val="2000"/>
              <a:buAutoNum type="alphaLcPeriod"/>
              <a:defRPr sz="2000"/>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26" name="Google Shape;26;p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3" name="Google Shape;173;p3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4" name="Google Shape;174;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5"/>
        <p:cNvGrpSpPr/>
        <p:nvPr/>
      </p:nvGrpSpPr>
      <p:grpSpPr>
        <a:xfrm>
          <a:off x="0" y="0"/>
          <a:ext cx="0" cy="0"/>
          <a:chOff x="0" y="0"/>
          <a:chExt cx="0" cy="0"/>
        </a:xfrm>
      </p:grpSpPr>
      <p:sp>
        <p:nvSpPr>
          <p:cNvPr id="176" name="Google Shape;176;p3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77" name="Google Shape;177;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1" name="Google Shape;181;p3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3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83" name="Google Shape;183;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4"/>
        <p:cNvGrpSpPr/>
        <p:nvPr/>
      </p:nvGrpSpPr>
      <p:grpSpPr>
        <a:xfrm>
          <a:off x="0" y="0"/>
          <a:ext cx="0" cy="0"/>
          <a:chOff x="0" y="0"/>
          <a:chExt cx="0" cy="0"/>
        </a:xfrm>
      </p:grpSpPr>
      <p:sp>
        <p:nvSpPr>
          <p:cNvPr id="185" name="Google Shape;185;p36"/>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186" name="Google Shape;186;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7"/>
        <p:cNvGrpSpPr/>
        <p:nvPr/>
      </p:nvGrpSpPr>
      <p:grpSpPr>
        <a:xfrm>
          <a:off x="0" y="0"/>
          <a:ext cx="0" cy="0"/>
          <a:chOff x="0" y="0"/>
          <a:chExt cx="0" cy="0"/>
        </a:xfrm>
      </p:grpSpPr>
      <p:sp>
        <p:nvSpPr>
          <p:cNvPr id="188" name="Google Shape;188;p37"/>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9" name="Google Shape;189;p37"/>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90" name="Google Shape;19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1"/>
        <p:cNvGrpSpPr/>
        <p:nvPr/>
      </p:nvGrpSpPr>
      <p:grpSpPr>
        <a:xfrm>
          <a:off x="0" y="0"/>
          <a:ext cx="0" cy="0"/>
          <a:chOff x="0" y="0"/>
          <a:chExt cx="0" cy="0"/>
        </a:xfrm>
      </p:grpSpPr>
      <p:pic>
        <p:nvPicPr>
          <p:cNvPr id="192" name="Google Shape;192;p38"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4" name="Google Shape;194;p38"/>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38"/>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6" name="Google Shape;196;p38"/>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38"/>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98" name="Google Shape;198;p38"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99" name="Google Shape;199;p38"/>
          <p:cNvSpPr txBox="1">
            <a:spLocks noGrp="1"/>
          </p:cNvSpPr>
          <p:nvPr>
            <p:ph type="sldNum" idx="4"/>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201"/>
        <p:cNvGrpSpPr/>
        <p:nvPr/>
      </p:nvGrpSpPr>
      <p:grpSpPr>
        <a:xfrm>
          <a:off x="0" y="0"/>
          <a:ext cx="0" cy="0"/>
          <a:chOff x="0" y="0"/>
          <a:chExt cx="0" cy="0"/>
        </a:xfrm>
      </p:grpSpPr>
      <p:sp>
        <p:nvSpPr>
          <p:cNvPr id="202" name="Google Shape;202;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0" name="Google Shape;40;p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pic>
        <p:nvPicPr>
          <p:cNvPr id="45" name="Google Shape;45;p9" descr="Android-split.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9" name="Google Shape;49;p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9"/>
          <p:cNvSpPr txBox="1"/>
          <p:nvPr/>
        </p:nvSpPr>
        <p:spPr>
          <a:xfrm>
            <a:off x="2229274" y="4761375"/>
            <a:ext cx="24960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51" name="Google Shape;51;p9"/>
          <p:cNvSpPr txBox="1"/>
          <p:nvPr/>
        </p:nvSpPr>
        <p:spPr>
          <a:xfrm>
            <a:off x="4407225" y="4663650"/>
            <a:ext cx="1287600" cy="46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52" name="Google Shape;52;p9"/>
          <p:cNvPicPr preferRelativeResize="0"/>
          <p:nvPr/>
        </p:nvPicPr>
        <p:blipFill>
          <a:blip r:embed="rId3">
            <a:alphaModFix/>
          </a:blip>
          <a:stretch>
            <a:fillRect/>
          </a:stretch>
        </p:blipFill>
        <p:spPr>
          <a:xfrm>
            <a:off x="7853225" y="4788588"/>
            <a:ext cx="838200" cy="295275"/>
          </a:xfrm>
          <a:prstGeom prst="rect">
            <a:avLst/>
          </a:prstGeom>
          <a:noFill/>
          <a:ln>
            <a:noFill/>
          </a:ln>
        </p:spPr>
      </p:pic>
      <p:sp>
        <p:nvSpPr>
          <p:cNvPr id="53" name="Google Shape;53;p9"/>
          <p:cNvSpPr txBox="1"/>
          <p:nvPr/>
        </p:nvSpPr>
        <p:spPr>
          <a:xfrm>
            <a:off x="5694725" y="462637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Open Sans"/>
                <a:ea typeface="Open Sans"/>
                <a:cs typeface="Open Sans"/>
                <a:sym typeface="Open Sans"/>
              </a:rPr>
              <a:t>This work is licensed under a </a:t>
            </a:r>
            <a:r>
              <a:rPr lang="en" sz="900" i="1" u="sng">
                <a:solidFill>
                  <a:srgbClr val="666666"/>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Creative Commons Attribution 4.0 International License</a:t>
            </a:r>
            <a:r>
              <a:rPr lang="en" sz="900" i="1">
                <a:solidFill>
                  <a:srgbClr val="666666"/>
                </a:solidFill>
                <a:latin typeface="Open Sans"/>
                <a:ea typeface="Open Sans"/>
                <a:cs typeface="Open Sans"/>
                <a:sym typeface="Open Sans"/>
              </a:rPr>
              <a:t>.</a:t>
            </a:r>
            <a:endParaRPr sz="900" i="1">
              <a:solidFill>
                <a:srgbClr val="666666"/>
              </a:solidFill>
              <a:latin typeface="Roboto"/>
              <a:ea typeface="Roboto"/>
              <a:cs typeface="Roboto"/>
              <a:sym typeface="Roboto"/>
            </a:endParaRPr>
          </a:p>
          <a:p>
            <a:pPr marL="0" lvl="0" indent="0" algn="l" rtl="0">
              <a:spcBef>
                <a:spcPts val="0"/>
              </a:spcBef>
              <a:spcAft>
                <a:spcPts val="0"/>
              </a:spcAft>
              <a:buNone/>
            </a:pPr>
            <a:endParaRPr sz="900" i="1">
              <a:solidFill>
                <a:srgbClr val="666666"/>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6" name="Google Shape;56;p1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creativecommons.org/licenses/by/4.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hyperlink" Target="https://creativecommons.org/licenses/by/4.0/" TargetMode="Externa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pic>
        <p:nvPicPr>
          <p:cNvPr id="6" name="Google Shape;6;p1"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9" name="Google Shape;9;p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1;p1"/>
          <p:cNvSpPr txBox="1"/>
          <p:nvPr/>
        </p:nvSpPr>
        <p:spPr>
          <a:xfrm>
            <a:off x="2229275" y="4761375"/>
            <a:ext cx="22845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a </a:t>
            </a:r>
            <a:r>
              <a:rPr lang="en" sz="900" i="1" u="sng">
                <a:solidFill>
                  <a:srgbClr val="666666"/>
                </a:solidFill>
                <a:latin typeface="Open Sans"/>
                <a:ea typeface="Open Sans"/>
                <a:cs typeface="Open Sans"/>
                <a:sym typeface="Open Sans"/>
                <a:hlinkClick r:id="rId15">
                  <a:extLst>
                    <a:ext uri="{A12FA001-AC4F-418D-AE19-62706E023703}">
                      <ahyp:hlinkClr xmlns:ahyp="http://schemas.microsoft.com/office/drawing/2018/hyperlinkcolor" val="tx"/>
                    </a:ext>
                  </a:extLst>
                </a:hlinkClick>
              </a:rPr>
              <a:t>Creative Commons Attribution 4.0 International License</a:t>
            </a:r>
            <a:r>
              <a:rPr lang="en" sz="900" i="1">
                <a:solidFill>
                  <a:srgbClr val="666666"/>
                </a:solidFill>
                <a:latin typeface="Open Sans"/>
                <a:ea typeface="Open Sans"/>
                <a:cs typeface="Open Sans"/>
                <a:sym typeface="Open Sans"/>
              </a:rPr>
              <a:t>.</a:t>
            </a:r>
            <a:endParaRPr sz="900" i="1">
              <a:solidFill>
                <a:srgbClr val="666666"/>
              </a:solidFill>
              <a:latin typeface="Roboto"/>
              <a:ea typeface="Roboto"/>
              <a:cs typeface="Roboto"/>
              <a:sym typeface="Roboto"/>
            </a:endParaRPr>
          </a:p>
          <a:p>
            <a:pPr marL="0" lvl="0" indent="0" algn="l" rtl="0">
              <a:spcBef>
                <a:spcPts val="0"/>
              </a:spcBef>
              <a:spcAft>
                <a:spcPts val="0"/>
              </a:spcAft>
              <a:buNone/>
            </a:pPr>
            <a:endParaRPr sz="900" i="1">
              <a:solidFill>
                <a:srgbClr val="666666"/>
              </a:solidFill>
              <a:latin typeface="Roboto"/>
              <a:ea typeface="Roboto"/>
              <a:cs typeface="Roboto"/>
              <a:sym typeface="Roboto"/>
            </a:endParaRPr>
          </a:p>
        </p:txBody>
      </p:sp>
      <p:sp>
        <p:nvSpPr>
          <p:cNvPr id="13" name="Google Shape;13;p1"/>
          <p:cNvSpPr txBox="1"/>
          <p:nvPr/>
        </p:nvSpPr>
        <p:spPr>
          <a:xfrm>
            <a:off x="4407225" y="4663650"/>
            <a:ext cx="1287600" cy="46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14" name="Google Shape;14;p1"/>
          <p:cNvPicPr preferRelativeResize="0"/>
          <p:nvPr/>
        </p:nvPicPr>
        <p:blipFill>
          <a:blip r:embed="rId16">
            <a:alphaModFix/>
          </a:blip>
          <a:stretch>
            <a:fillRect/>
          </a:stretch>
        </p:blipFill>
        <p:spPr>
          <a:xfrm>
            <a:off x="7853225" y="4788588"/>
            <a:ext cx="838200" cy="2952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76"/>
        <p:cNvGrpSpPr/>
        <p:nvPr/>
      </p:nvGrpSpPr>
      <p:grpSpPr>
        <a:xfrm>
          <a:off x="0" y="0"/>
          <a:ext cx="0" cy="0"/>
          <a:chOff x="0" y="0"/>
          <a:chExt cx="0" cy="0"/>
        </a:xfrm>
      </p:grpSpPr>
      <p:pic>
        <p:nvPicPr>
          <p:cNvPr id="77" name="Google Shape;77;p14"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78" name="Google Shape;78;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9" name="Google Shape;79;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0" name="Google Shape;80;p14"/>
          <p:cNvSpPr txBox="1">
            <a:spLocks noGrp="1"/>
          </p:cNvSpPr>
          <p:nvPr>
            <p:ph type="sldNum" idx="12"/>
          </p:nvPr>
        </p:nvSpPr>
        <p:spPr>
          <a:xfrm>
            <a:off x="86248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4"/>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4"/>
          <p:cNvSpPr txBox="1"/>
          <p:nvPr/>
        </p:nvSpPr>
        <p:spPr>
          <a:xfrm>
            <a:off x="2229275" y="4761375"/>
            <a:ext cx="2310900" cy="2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83" name="Google Shape;83;p14"/>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a </a:t>
            </a:r>
            <a:r>
              <a:rPr lang="en" sz="900" i="1" u="sng">
                <a:solidFill>
                  <a:srgbClr val="666666"/>
                </a:solidFill>
                <a:latin typeface="Open Sans"/>
                <a:ea typeface="Open Sans"/>
                <a:cs typeface="Open Sans"/>
                <a:sym typeface="Open Sans"/>
                <a:hlinkClick r:id="rId15">
                  <a:extLst>
                    <a:ext uri="{A12FA001-AC4F-418D-AE19-62706E023703}">
                      <ahyp:hlinkClr xmlns:ahyp="http://schemas.microsoft.com/office/drawing/2018/hyperlinkcolor" val="tx"/>
                    </a:ext>
                  </a:extLst>
                </a:hlinkClick>
              </a:rPr>
              <a:t>Creative Commons Attribution 4.0 International License</a:t>
            </a:r>
            <a:r>
              <a:rPr lang="en" sz="900" i="1">
                <a:solidFill>
                  <a:srgbClr val="666666"/>
                </a:solidFill>
                <a:latin typeface="Open Sans"/>
                <a:ea typeface="Open Sans"/>
                <a:cs typeface="Open Sans"/>
                <a:sym typeface="Open Sans"/>
              </a:rPr>
              <a:t>.</a:t>
            </a:r>
            <a:endParaRPr sz="900" i="1">
              <a:solidFill>
                <a:srgbClr val="666666"/>
              </a:solidFill>
              <a:latin typeface="Roboto"/>
              <a:ea typeface="Roboto"/>
              <a:cs typeface="Roboto"/>
              <a:sym typeface="Roboto"/>
            </a:endParaRPr>
          </a:p>
          <a:p>
            <a:pPr marL="0" lvl="0" indent="0" algn="l" rtl="0">
              <a:spcBef>
                <a:spcPts val="0"/>
              </a:spcBef>
              <a:spcAft>
                <a:spcPts val="0"/>
              </a:spcAft>
              <a:buNone/>
            </a:pPr>
            <a:endParaRPr sz="900" i="1">
              <a:solidFill>
                <a:srgbClr val="666666"/>
              </a:solidFill>
              <a:latin typeface="Roboto"/>
              <a:ea typeface="Roboto"/>
              <a:cs typeface="Roboto"/>
              <a:sym typeface="Roboto"/>
            </a:endParaRPr>
          </a:p>
        </p:txBody>
      </p:sp>
      <p:sp>
        <p:nvSpPr>
          <p:cNvPr id="84" name="Google Shape;84;p14"/>
          <p:cNvSpPr txBox="1"/>
          <p:nvPr/>
        </p:nvSpPr>
        <p:spPr>
          <a:xfrm>
            <a:off x="4407225" y="4663650"/>
            <a:ext cx="1287600" cy="46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85" name="Google Shape;85;p14"/>
          <p:cNvPicPr preferRelativeResize="0"/>
          <p:nvPr/>
        </p:nvPicPr>
        <p:blipFill>
          <a:blip r:embed="rId16">
            <a:alphaModFix/>
          </a:blip>
          <a:stretch>
            <a:fillRect/>
          </a:stretch>
        </p:blipFill>
        <p:spPr>
          <a:xfrm>
            <a:off x="7853225" y="4788588"/>
            <a:ext cx="838200" cy="2952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142"/>
        <p:cNvGrpSpPr/>
        <p:nvPr/>
      </p:nvGrpSpPr>
      <p:grpSpPr>
        <a:xfrm>
          <a:off x="0" y="0"/>
          <a:ext cx="0" cy="0"/>
          <a:chOff x="0" y="0"/>
          <a:chExt cx="0" cy="0"/>
        </a:xfrm>
      </p:grpSpPr>
      <p:pic>
        <p:nvPicPr>
          <p:cNvPr id="143" name="Google Shape;143;p27"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144" name="Google Shape;144;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45" name="Google Shape;145;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146" name="Google Shape;146;p27"/>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47" name="Google Shape;147;p27"/>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7"/>
          <p:cNvSpPr txBox="1"/>
          <p:nvPr/>
        </p:nvSpPr>
        <p:spPr>
          <a:xfrm>
            <a:off x="2232275" y="4761375"/>
            <a:ext cx="54462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6" Type="http://schemas.openxmlformats.org/officeDocument/2006/relationships/image" Target="../media/image25.png"/><Relationship Id="rId21" Type="http://schemas.openxmlformats.org/officeDocument/2006/relationships/customXml" Target="../ink/ink15.xml"/><Relationship Id="rId42" Type="http://schemas.openxmlformats.org/officeDocument/2006/relationships/image" Target="../media/image33.png"/><Relationship Id="rId47" Type="http://schemas.openxmlformats.org/officeDocument/2006/relationships/customXml" Target="../ink/ink28.xml"/><Relationship Id="rId63" Type="http://schemas.openxmlformats.org/officeDocument/2006/relationships/customXml" Target="../ink/ink36.xml"/><Relationship Id="rId68" Type="http://schemas.openxmlformats.org/officeDocument/2006/relationships/image" Target="../media/image46.png"/><Relationship Id="rId16" Type="http://schemas.openxmlformats.org/officeDocument/2006/relationships/image" Target="../media/image20.png"/><Relationship Id="rId11" Type="http://schemas.openxmlformats.org/officeDocument/2006/relationships/customXml" Target="../ink/ink10.xml"/><Relationship Id="rId24" Type="http://schemas.openxmlformats.org/officeDocument/2006/relationships/image" Target="../media/image24.png"/><Relationship Id="rId32" Type="http://schemas.openxmlformats.org/officeDocument/2006/relationships/image" Target="../media/image28.png"/><Relationship Id="rId37" Type="http://schemas.openxmlformats.org/officeDocument/2006/relationships/customXml" Target="../ink/ink23.xml"/><Relationship Id="rId40" Type="http://schemas.openxmlformats.org/officeDocument/2006/relationships/image" Target="../media/image32.png"/><Relationship Id="rId45" Type="http://schemas.openxmlformats.org/officeDocument/2006/relationships/customXml" Target="../ink/ink27.xml"/><Relationship Id="rId53" Type="http://schemas.openxmlformats.org/officeDocument/2006/relationships/customXml" Target="../ink/ink31.xml"/><Relationship Id="rId58" Type="http://schemas.openxmlformats.org/officeDocument/2006/relationships/image" Target="../media/image41.png"/><Relationship Id="rId66" Type="http://schemas.openxmlformats.org/officeDocument/2006/relationships/image" Target="../media/image45.png"/><Relationship Id="rId74" Type="http://schemas.openxmlformats.org/officeDocument/2006/relationships/image" Target="../media/image49.png"/><Relationship Id="rId79" Type="http://schemas.openxmlformats.org/officeDocument/2006/relationships/customXml" Target="../ink/ink44.xml"/><Relationship Id="rId5" Type="http://schemas.openxmlformats.org/officeDocument/2006/relationships/customXml" Target="../ink/ink7.xml"/><Relationship Id="rId61" Type="http://schemas.openxmlformats.org/officeDocument/2006/relationships/customXml" Target="../ink/ink35.xml"/><Relationship Id="rId19" Type="http://schemas.openxmlformats.org/officeDocument/2006/relationships/customXml" Target="../ink/ink14.xml"/><Relationship Id="rId14" Type="http://schemas.openxmlformats.org/officeDocument/2006/relationships/image" Target="../media/image19.png"/><Relationship Id="rId22" Type="http://schemas.openxmlformats.org/officeDocument/2006/relationships/image" Target="../media/image23.png"/><Relationship Id="rId27" Type="http://schemas.openxmlformats.org/officeDocument/2006/relationships/customXml" Target="../ink/ink18.xml"/><Relationship Id="rId30" Type="http://schemas.openxmlformats.org/officeDocument/2006/relationships/image" Target="../media/image27.png"/><Relationship Id="rId35" Type="http://schemas.openxmlformats.org/officeDocument/2006/relationships/customXml" Target="../ink/ink22.xml"/><Relationship Id="rId43" Type="http://schemas.openxmlformats.org/officeDocument/2006/relationships/customXml" Target="../ink/ink26.xml"/><Relationship Id="rId48" Type="http://schemas.openxmlformats.org/officeDocument/2006/relationships/image" Target="../media/image36.png"/><Relationship Id="rId56" Type="http://schemas.openxmlformats.org/officeDocument/2006/relationships/image" Target="../media/image40.png"/><Relationship Id="rId64" Type="http://schemas.openxmlformats.org/officeDocument/2006/relationships/image" Target="../media/image44.png"/><Relationship Id="rId69" Type="http://schemas.openxmlformats.org/officeDocument/2006/relationships/customXml" Target="../ink/ink39.xml"/><Relationship Id="rId77" Type="http://schemas.openxmlformats.org/officeDocument/2006/relationships/customXml" Target="../ink/ink43.xml"/><Relationship Id="rId8" Type="http://schemas.openxmlformats.org/officeDocument/2006/relationships/image" Target="../media/image16.png"/><Relationship Id="rId51" Type="http://schemas.openxmlformats.org/officeDocument/2006/relationships/customXml" Target="../ink/ink30.xml"/><Relationship Id="rId72" Type="http://schemas.openxmlformats.org/officeDocument/2006/relationships/image" Target="../media/image48.png"/><Relationship Id="rId80" Type="http://schemas.openxmlformats.org/officeDocument/2006/relationships/image" Target="../media/image52.png"/><Relationship Id="rId3" Type="http://schemas.openxmlformats.org/officeDocument/2006/relationships/customXml" Target="../ink/ink6.xml"/><Relationship Id="rId12" Type="http://schemas.openxmlformats.org/officeDocument/2006/relationships/image" Target="../media/image18.png"/><Relationship Id="rId17" Type="http://schemas.openxmlformats.org/officeDocument/2006/relationships/customXml" Target="../ink/ink13.xml"/><Relationship Id="rId25" Type="http://schemas.openxmlformats.org/officeDocument/2006/relationships/customXml" Target="../ink/ink17.xml"/><Relationship Id="rId33" Type="http://schemas.openxmlformats.org/officeDocument/2006/relationships/customXml" Target="../ink/ink21.xml"/><Relationship Id="rId38" Type="http://schemas.openxmlformats.org/officeDocument/2006/relationships/image" Target="../media/image31.png"/><Relationship Id="rId46" Type="http://schemas.openxmlformats.org/officeDocument/2006/relationships/image" Target="../media/image35.png"/><Relationship Id="rId59" Type="http://schemas.openxmlformats.org/officeDocument/2006/relationships/customXml" Target="../ink/ink34.xml"/><Relationship Id="rId67" Type="http://schemas.openxmlformats.org/officeDocument/2006/relationships/customXml" Target="../ink/ink38.xml"/><Relationship Id="rId20" Type="http://schemas.openxmlformats.org/officeDocument/2006/relationships/image" Target="../media/image22.png"/><Relationship Id="rId41" Type="http://schemas.openxmlformats.org/officeDocument/2006/relationships/customXml" Target="../ink/ink25.xml"/><Relationship Id="rId54" Type="http://schemas.openxmlformats.org/officeDocument/2006/relationships/image" Target="../media/image39.png"/><Relationship Id="rId62" Type="http://schemas.openxmlformats.org/officeDocument/2006/relationships/image" Target="../media/image43.png"/><Relationship Id="rId70" Type="http://schemas.openxmlformats.org/officeDocument/2006/relationships/image" Target="../media/image47.png"/><Relationship Id="rId75" Type="http://schemas.openxmlformats.org/officeDocument/2006/relationships/customXml" Target="../ink/ink42.xml"/><Relationship Id="rId1" Type="http://schemas.openxmlformats.org/officeDocument/2006/relationships/slideLayout" Target="../slideLayouts/slideLayout3.xml"/><Relationship Id="rId6" Type="http://schemas.openxmlformats.org/officeDocument/2006/relationships/image" Target="../media/image15.png"/><Relationship Id="rId15" Type="http://schemas.openxmlformats.org/officeDocument/2006/relationships/customXml" Target="../ink/ink12.xml"/><Relationship Id="rId23" Type="http://schemas.openxmlformats.org/officeDocument/2006/relationships/customXml" Target="../ink/ink16.xml"/><Relationship Id="rId28" Type="http://schemas.openxmlformats.org/officeDocument/2006/relationships/image" Target="../media/image26.png"/><Relationship Id="rId36" Type="http://schemas.openxmlformats.org/officeDocument/2006/relationships/image" Target="../media/image30.png"/><Relationship Id="rId49" Type="http://schemas.openxmlformats.org/officeDocument/2006/relationships/customXml" Target="../ink/ink29.xml"/><Relationship Id="rId57" Type="http://schemas.openxmlformats.org/officeDocument/2006/relationships/customXml" Target="../ink/ink33.xml"/><Relationship Id="rId10" Type="http://schemas.openxmlformats.org/officeDocument/2006/relationships/image" Target="../media/image17.png"/><Relationship Id="rId31" Type="http://schemas.openxmlformats.org/officeDocument/2006/relationships/customXml" Target="../ink/ink20.xml"/><Relationship Id="rId44" Type="http://schemas.openxmlformats.org/officeDocument/2006/relationships/image" Target="../media/image34.png"/><Relationship Id="rId52" Type="http://schemas.openxmlformats.org/officeDocument/2006/relationships/image" Target="../media/image38.png"/><Relationship Id="rId60" Type="http://schemas.openxmlformats.org/officeDocument/2006/relationships/image" Target="../media/image42.png"/><Relationship Id="rId65" Type="http://schemas.openxmlformats.org/officeDocument/2006/relationships/customXml" Target="../ink/ink37.xml"/><Relationship Id="rId73" Type="http://schemas.openxmlformats.org/officeDocument/2006/relationships/customXml" Target="../ink/ink41.xml"/><Relationship Id="rId78" Type="http://schemas.openxmlformats.org/officeDocument/2006/relationships/image" Target="../media/image51.png"/><Relationship Id="rId4" Type="http://schemas.openxmlformats.org/officeDocument/2006/relationships/image" Target="../media/image14.png"/><Relationship Id="rId9" Type="http://schemas.openxmlformats.org/officeDocument/2006/relationships/customXml" Target="../ink/ink9.xml"/><Relationship Id="rId13" Type="http://schemas.openxmlformats.org/officeDocument/2006/relationships/customXml" Target="../ink/ink11.xml"/><Relationship Id="rId18" Type="http://schemas.openxmlformats.org/officeDocument/2006/relationships/image" Target="../media/image21.png"/><Relationship Id="rId39" Type="http://schemas.openxmlformats.org/officeDocument/2006/relationships/customXml" Target="../ink/ink24.xml"/><Relationship Id="rId34" Type="http://schemas.openxmlformats.org/officeDocument/2006/relationships/image" Target="../media/image29.png"/><Relationship Id="rId50" Type="http://schemas.openxmlformats.org/officeDocument/2006/relationships/image" Target="../media/image37.png"/><Relationship Id="rId55" Type="http://schemas.openxmlformats.org/officeDocument/2006/relationships/customXml" Target="../ink/ink32.xml"/><Relationship Id="rId76" Type="http://schemas.openxmlformats.org/officeDocument/2006/relationships/image" Target="../media/image50.png"/><Relationship Id="rId7" Type="http://schemas.openxmlformats.org/officeDocument/2006/relationships/customXml" Target="../ink/ink8.xml"/><Relationship Id="rId71" Type="http://schemas.openxmlformats.org/officeDocument/2006/relationships/customXml" Target="../ink/ink40.xml"/><Relationship Id="rId2" Type="http://schemas.openxmlformats.org/officeDocument/2006/relationships/notesSlide" Target="../notesSlides/notesSlide10.xml"/><Relationship Id="rId29" Type="http://schemas.openxmlformats.org/officeDocument/2006/relationships/customXml" Target="../ink/ink19.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android.com/reference/android/view/View.OnClickListener.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3" Type="http://schemas.openxmlformats.org/officeDocument/2006/relationships/image" Target="../media/image58.png"/><Relationship Id="rId18" Type="http://schemas.openxmlformats.org/officeDocument/2006/relationships/customXml" Target="../ink/ink52.xml"/><Relationship Id="rId26" Type="http://schemas.openxmlformats.org/officeDocument/2006/relationships/customXml" Target="../ink/ink56.xml"/><Relationship Id="rId3" Type="http://schemas.openxmlformats.org/officeDocument/2006/relationships/image" Target="../media/image53.png"/><Relationship Id="rId21" Type="http://schemas.openxmlformats.org/officeDocument/2006/relationships/image" Target="../media/image62.png"/><Relationship Id="rId7" Type="http://schemas.openxmlformats.org/officeDocument/2006/relationships/image" Target="../media/image55.png"/><Relationship Id="rId12" Type="http://schemas.openxmlformats.org/officeDocument/2006/relationships/customXml" Target="../ink/ink49.xml"/><Relationship Id="rId17" Type="http://schemas.openxmlformats.org/officeDocument/2006/relationships/image" Target="../media/image60.png"/><Relationship Id="rId25" Type="http://schemas.openxmlformats.org/officeDocument/2006/relationships/image" Target="../media/image64.png"/><Relationship Id="rId33" Type="http://schemas.openxmlformats.org/officeDocument/2006/relationships/image" Target="../media/image68.png"/><Relationship Id="rId2" Type="http://schemas.openxmlformats.org/officeDocument/2006/relationships/notesSlide" Target="../notesSlides/notesSlide13.xml"/><Relationship Id="rId16" Type="http://schemas.openxmlformats.org/officeDocument/2006/relationships/customXml" Target="../ink/ink51.xml"/><Relationship Id="rId20" Type="http://schemas.openxmlformats.org/officeDocument/2006/relationships/customXml" Target="../ink/ink53.xml"/><Relationship Id="rId29" Type="http://schemas.openxmlformats.org/officeDocument/2006/relationships/image" Target="../media/image66.png"/><Relationship Id="rId1" Type="http://schemas.openxmlformats.org/officeDocument/2006/relationships/slideLayout" Target="../slideLayouts/slideLayout3.xml"/><Relationship Id="rId6" Type="http://schemas.openxmlformats.org/officeDocument/2006/relationships/customXml" Target="../ink/ink46.xml"/><Relationship Id="rId11" Type="http://schemas.openxmlformats.org/officeDocument/2006/relationships/image" Target="../media/image57.png"/><Relationship Id="rId24" Type="http://schemas.openxmlformats.org/officeDocument/2006/relationships/customXml" Target="../ink/ink55.xml"/><Relationship Id="rId32" Type="http://schemas.openxmlformats.org/officeDocument/2006/relationships/customXml" Target="../ink/ink59.xml"/><Relationship Id="rId5" Type="http://schemas.openxmlformats.org/officeDocument/2006/relationships/image" Target="../media/image54.png"/><Relationship Id="rId15" Type="http://schemas.openxmlformats.org/officeDocument/2006/relationships/image" Target="../media/image59.png"/><Relationship Id="rId23" Type="http://schemas.openxmlformats.org/officeDocument/2006/relationships/image" Target="../media/image63.png"/><Relationship Id="rId28" Type="http://schemas.openxmlformats.org/officeDocument/2006/relationships/customXml" Target="../ink/ink57.xml"/><Relationship Id="rId10" Type="http://schemas.openxmlformats.org/officeDocument/2006/relationships/customXml" Target="../ink/ink48.xml"/><Relationship Id="rId19" Type="http://schemas.openxmlformats.org/officeDocument/2006/relationships/image" Target="../media/image61.png"/><Relationship Id="rId31" Type="http://schemas.openxmlformats.org/officeDocument/2006/relationships/image" Target="../media/image67.png"/><Relationship Id="rId4" Type="http://schemas.openxmlformats.org/officeDocument/2006/relationships/customXml" Target="../ink/ink45.xml"/><Relationship Id="rId9" Type="http://schemas.openxmlformats.org/officeDocument/2006/relationships/image" Target="../media/image56.png"/><Relationship Id="rId14" Type="http://schemas.openxmlformats.org/officeDocument/2006/relationships/customXml" Target="../ink/ink50.xml"/><Relationship Id="rId22" Type="http://schemas.openxmlformats.org/officeDocument/2006/relationships/customXml" Target="../ink/ink54.xml"/><Relationship Id="rId27" Type="http://schemas.openxmlformats.org/officeDocument/2006/relationships/image" Target="../media/image65.png"/><Relationship Id="rId30" Type="http://schemas.openxmlformats.org/officeDocument/2006/relationships/customXml" Target="../ink/ink58.xml"/><Relationship Id="rId8" Type="http://schemas.openxmlformats.org/officeDocument/2006/relationships/customXml" Target="../ink/ink47.xml"/></Relationships>
</file>

<file path=ppt/slides/_rels/slide14.xml.rels><?xml version="1.0" encoding="UTF-8" standalone="yes"?>
<Relationships xmlns="http://schemas.openxmlformats.org/package/2006/relationships"><Relationship Id="rId3" Type="http://schemas.openxmlformats.org/officeDocument/2006/relationships/customXml" Target="../ink/ink60.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70.png"/><Relationship Id="rId5" Type="http://schemas.openxmlformats.org/officeDocument/2006/relationships/customXml" Target="../ink/ink61.xml"/><Relationship Id="rId4" Type="http://schemas.openxmlformats.org/officeDocument/2006/relationships/image" Target="../media/image6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3" Type="http://schemas.openxmlformats.org/officeDocument/2006/relationships/image" Target="../media/image76.png"/><Relationship Id="rId18" Type="http://schemas.openxmlformats.org/officeDocument/2006/relationships/customXml" Target="../ink/ink69.xml"/><Relationship Id="rId26" Type="http://schemas.openxmlformats.org/officeDocument/2006/relationships/customXml" Target="../ink/ink73.xml"/><Relationship Id="rId39" Type="http://schemas.openxmlformats.org/officeDocument/2006/relationships/image" Target="../media/image89.png"/><Relationship Id="rId21" Type="http://schemas.openxmlformats.org/officeDocument/2006/relationships/image" Target="../media/image80.png"/><Relationship Id="rId34" Type="http://schemas.openxmlformats.org/officeDocument/2006/relationships/customXml" Target="../ink/ink77.xml"/><Relationship Id="rId42" Type="http://schemas.openxmlformats.org/officeDocument/2006/relationships/customXml" Target="../ink/ink81.xml"/><Relationship Id="rId47" Type="http://schemas.openxmlformats.org/officeDocument/2006/relationships/image" Target="../media/image93.png"/><Relationship Id="rId50" Type="http://schemas.openxmlformats.org/officeDocument/2006/relationships/customXml" Target="../ink/ink85.xml"/><Relationship Id="rId7" Type="http://schemas.openxmlformats.org/officeDocument/2006/relationships/image" Target="../media/image73.png"/><Relationship Id="rId2" Type="http://schemas.openxmlformats.org/officeDocument/2006/relationships/notesSlide" Target="../notesSlides/notesSlide16.xml"/><Relationship Id="rId16" Type="http://schemas.openxmlformats.org/officeDocument/2006/relationships/customXml" Target="../ink/ink68.xml"/><Relationship Id="rId29" Type="http://schemas.openxmlformats.org/officeDocument/2006/relationships/image" Target="../media/image84.png"/><Relationship Id="rId11" Type="http://schemas.openxmlformats.org/officeDocument/2006/relationships/image" Target="../media/image75.png"/><Relationship Id="rId24" Type="http://schemas.openxmlformats.org/officeDocument/2006/relationships/customXml" Target="../ink/ink72.xml"/><Relationship Id="rId32" Type="http://schemas.openxmlformats.org/officeDocument/2006/relationships/customXml" Target="../ink/ink76.xml"/><Relationship Id="rId37" Type="http://schemas.openxmlformats.org/officeDocument/2006/relationships/image" Target="../media/image88.png"/><Relationship Id="rId40" Type="http://schemas.openxmlformats.org/officeDocument/2006/relationships/customXml" Target="../ink/ink80.xml"/><Relationship Id="rId45" Type="http://schemas.openxmlformats.org/officeDocument/2006/relationships/image" Target="../media/image92.png"/><Relationship Id="rId5" Type="http://schemas.openxmlformats.org/officeDocument/2006/relationships/image" Target="../media/image72.png"/><Relationship Id="rId15" Type="http://schemas.openxmlformats.org/officeDocument/2006/relationships/image" Target="../media/image77.png"/><Relationship Id="rId23" Type="http://schemas.openxmlformats.org/officeDocument/2006/relationships/image" Target="../media/image81.png"/><Relationship Id="rId28" Type="http://schemas.openxmlformats.org/officeDocument/2006/relationships/customXml" Target="../ink/ink74.xml"/><Relationship Id="rId36" Type="http://schemas.openxmlformats.org/officeDocument/2006/relationships/customXml" Target="../ink/ink78.xml"/><Relationship Id="rId49" Type="http://schemas.openxmlformats.org/officeDocument/2006/relationships/image" Target="../media/image94.png"/><Relationship Id="rId10" Type="http://schemas.openxmlformats.org/officeDocument/2006/relationships/customXml" Target="../ink/ink65.xml"/><Relationship Id="rId19" Type="http://schemas.openxmlformats.org/officeDocument/2006/relationships/image" Target="../media/image79.png"/><Relationship Id="rId31" Type="http://schemas.openxmlformats.org/officeDocument/2006/relationships/image" Target="../media/image85.png"/><Relationship Id="rId44" Type="http://schemas.openxmlformats.org/officeDocument/2006/relationships/customXml" Target="../ink/ink82.xml"/><Relationship Id="rId4" Type="http://schemas.openxmlformats.org/officeDocument/2006/relationships/customXml" Target="../ink/ink62.xml"/><Relationship Id="rId9" Type="http://schemas.openxmlformats.org/officeDocument/2006/relationships/image" Target="../media/image74.png"/><Relationship Id="rId14" Type="http://schemas.openxmlformats.org/officeDocument/2006/relationships/customXml" Target="../ink/ink67.xml"/><Relationship Id="rId22" Type="http://schemas.openxmlformats.org/officeDocument/2006/relationships/customXml" Target="../ink/ink71.xml"/><Relationship Id="rId27" Type="http://schemas.openxmlformats.org/officeDocument/2006/relationships/image" Target="../media/image83.png"/><Relationship Id="rId30" Type="http://schemas.openxmlformats.org/officeDocument/2006/relationships/customXml" Target="../ink/ink75.xml"/><Relationship Id="rId35" Type="http://schemas.openxmlformats.org/officeDocument/2006/relationships/image" Target="../media/image87.png"/><Relationship Id="rId43" Type="http://schemas.openxmlformats.org/officeDocument/2006/relationships/image" Target="../media/image91.png"/><Relationship Id="rId48" Type="http://schemas.openxmlformats.org/officeDocument/2006/relationships/customXml" Target="../ink/ink84.xml"/><Relationship Id="rId8" Type="http://schemas.openxmlformats.org/officeDocument/2006/relationships/customXml" Target="../ink/ink64.xml"/><Relationship Id="rId51" Type="http://schemas.openxmlformats.org/officeDocument/2006/relationships/image" Target="../media/image95.png"/><Relationship Id="rId3" Type="http://schemas.openxmlformats.org/officeDocument/2006/relationships/image" Target="../media/image71.png"/><Relationship Id="rId12" Type="http://schemas.openxmlformats.org/officeDocument/2006/relationships/customXml" Target="../ink/ink66.xml"/><Relationship Id="rId17" Type="http://schemas.openxmlformats.org/officeDocument/2006/relationships/image" Target="../media/image78.png"/><Relationship Id="rId25" Type="http://schemas.openxmlformats.org/officeDocument/2006/relationships/image" Target="../media/image82.png"/><Relationship Id="rId33" Type="http://schemas.openxmlformats.org/officeDocument/2006/relationships/image" Target="../media/image86.png"/><Relationship Id="rId38" Type="http://schemas.openxmlformats.org/officeDocument/2006/relationships/customXml" Target="../ink/ink79.xml"/><Relationship Id="rId46" Type="http://schemas.openxmlformats.org/officeDocument/2006/relationships/customXml" Target="../ink/ink83.xml"/><Relationship Id="rId20" Type="http://schemas.openxmlformats.org/officeDocument/2006/relationships/customXml" Target="../ink/ink70.xml"/><Relationship Id="rId41" Type="http://schemas.openxmlformats.org/officeDocument/2006/relationships/image" Target="../media/image90.png"/><Relationship Id="rId1" Type="http://schemas.openxmlformats.org/officeDocument/2006/relationships/slideLayout" Target="../slideLayouts/slideLayout3.xml"/><Relationship Id="rId6" Type="http://schemas.openxmlformats.org/officeDocument/2006/relationships/customXml" Target="../ink/ink6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android.com/reference/android/support/v4/view/GestureDetectorCompat.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developer.android.com/reference/android/view/MotionEvent.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android.com/training/gestures/detector.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hyperlink" Target="https://developer.android.com/training/keyboard-input/style.html#Action" TargetMode="External"/><Relationship Id="rId13" Type="http://schemas.openxmlformats.org/officeDocument/2006/relationships/hyperlink" Target="http://developer.android.com/guide/components/fragments.html" TargetMode="External"/><Relationship Id="rId3" Type="http://schemas.openxmlformats.org/officeDocument/2006/relationships/hyperlink" Target="http://developer.android.com/guide/topics/ui/controls.html" TargetMode="External"/><Relationship Id="rId7" Type="http://schemas.openxmlformats.org/officeDocument/2006/relationships/hyperlink" Target="http://developer.android.com/training/keyboard-input/style.html" TargetMode="External"/><Relationship Id="rId12" Type="http://schemas.openxmlformats.org/officeDocument/2006/relationships/hyperlink" Target="https://developer.android.com/guide/topics/ui/dialogs.html" TargetMode="External"/><Relationship Id="rId17" Type="http://schemas.openxmlformats.org/officeDocument/2006/relationships/hyperlink" Target="http://developer.android.com/design/patterns/gestures.html" TargetMode="External"/><Relationship Id="rId2" Type="http://schemas.openxmlformats.org/officeDocument/2006/relationships/notesSlide" Target="../notesSlides/notesSlide23.xml"/><Relationship Id="rId16" Type="http://schemas.openxmlformats.org/officeDocument/2006/relationships/hyperlink" Target="https://developer.android.com/training/gestures/index.html" TargetMode="External"/><Relationship Id="rId1" Type="http://schemas.openxmlformats.org/officeDocument/2006/relationships/slideLayout" Target="../slideLayouts/slideLayout3.xml"/><Relationship Id="rId6" Type="http://schemas.openxmlformats.org/officeDocument/2006/relationships/hyperlink" Target="https://developer.android.com/guide/topics/ui/controls/radiobutton.html" TargetMode="External"/><Relationship Id="rId11" Type="http://schemas.openxmlformats.org/officeDocument/2006/relationships/hyperlink" Target="http://developer.android.com/guide/topics/ui/controls/spinner.html" TargetMode="External"/><Relationship Id="rId5" Type="http://schemas.openxmlformats.org/officeDocument/2006/relationships/hyperlink" Target="https://material.google.com/components/buttons-floating-action-button.html" TargetMode="External"/><Relationship Id="rId15" Type="http://schemas.openxmlformats.org/officeDocument/2006/relationships/hyperlink" Target="http://developer.android.com/guide/topics/ui/controls/pickers.html" TargetMode="External"/><Relationship Id="rId10" Type="http://schemas.openxmlformats.org/officeDocument/2006/relationships/hyperlink" Target="https://developer.android.com/guide/topics/ui/controls/button.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4" Type="http://schemas.openxmlformats.org/officeDocument/2006/relationships/hyperlink" Target="http://developer.android.com/guide/topics/ui/ui-events.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s://codelabs.developers.google.com/codelabs/android-training-clickable-image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208" name="Google Shape;208;p40"/>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209" name="Google Shape;209;p40"/>
          <p:cNvSpPr txBox="1">
            <a:spLocks noGrp="1"/>
          </p:cNvSpPr>
          <p:nvPr>
            <p:ph type="title"/>
          </p:nvPr>
        </p:nvSpPr>
        <p:spPr>
          <a:xfrm>
            <a:off x="265500" y="1623202"/>
            <a:ext cx="4045200" cy="114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User Interaction </a:t>
            </a:r>
            <a:endParaRPr/>
          </a:p>
        </p:txBody>
      </p:sp>
      <p:sp>
        <p:nvSpPr>
          <p:cNvPr id="210" name="Google Shape;210;p40"/>
          <p:cNvSpPr txBox="1">
            <a:spLocks noGrp="1"/>
          </p:cNvSpPr>
          <p:nvPr>
            <p:ph type="sldNum" idx="4"/>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211" name="Google Shape;211;p40"/>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Android Developer Fundamentals V2</a:t>
            </a:r>
            <a:endParaRPr/>
          </a:p>
        </p:txBody>
      </p:sp>
      <p:sp>
        <p:nvSpPr>
          <p:cNvPr id="212" name="Google Shape;212;p40"/>
          <p:cNvSpPr txBox="1"/>
          <p:nvPr/>
        </p:nvSpPr>
        <p:spPr>
          <a:xfrm>
            <a:off x="265500" y="3497911"/>
            <a:ext cx="4045200" cy="123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74"/>
        <p:cNvGrpSpPr/>
        <p:nvPr/>
      </p:nvGrpSpPr>
      <p:grpSpPr>
        <a:xfrm>
          <a:off x="0" y="0"/>
          <a:ext cx="0" cy="0"/>
          <a:chOff x="0" y="0"/>
          <a:chExt cx="0" cy="0"/>
        </a:xfrm>
      </p:grpSpPr>
      <p:sp>
        <p:nvSpPr>
          <p:cNvPr id="275" name="Google Shape;275;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Responding to button taps</a:t>
            </a:r>
            <a:endParaRPr/>
          </a:p>
        </p:txBody>
      </p:sp>
      <p:sp>
        <p:nvSpPr>
          <p:cNvPr id="276" name="Google Shape;276;p49"/>
          <p:cNvSpPr txBox="1">
            <a:spLocks noGrp="1"/>
          </p:cNvSpPr>
          <p:nvPr>
            <p:ph type="body" idx="1"/>
          </p:nvPr>
        </p:nvSpPr>
        <p:spPr>
          <a:xfrm>
            <a:off x="311700" y="1152475"/>
            <a:ext cx="8709300" cy="33537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24242"/>
              </a:buClr>
              <a:buSzPts val="2400"/>
              <a:buChar char="●"/>
            </a:pPr>
            <a:r>
              <a:rPr lang="en" i="1" dirty="0"/>
              <a:t>In your code</a:t>
            </a:r>
            <a:r>
              <a:rPr lang="en" dirty="0"/>
              <a:t>: Use </a:t>
            </a:r>
            <a:r>
              <a:rPr lang="en" dirty="0">
                <a:latin typeface="Consolas"/>
                <a:ea typeface="Consolas"/>
                <a:cs typeface="Consolas"/>
                <a:sym typeface="Consolas"/>
              </a:rPr>
              <a:t>OnClickListener</a:t>
            </a:r>
            <a:r>
              <a:rPr lang="en" dirty="0"/>
              <a:t> event listener.</a:t>
            </a:r>
            <a:endParaRPr dirty="0"/>
          </a:p>
          <a:p>
            <a:pPr marL="457200" marR="0" lvl="0" indent="-381000" algn="l" rtl="0">
              <a:lnSpc>
                <a:spcPct val="115000"/>
              </a:lnSpc>
              <a:spcBef>
                <a:spcPts val="0"/>
              </a:spcBef>
              <a:spcAft>
                <a:spcPts val="0"/>
              </a:spcAft>
              <a:buClr>
                <a:srgbClr val="424242"/>
              </a:buClr>
              <a:buSzPts val="2400"/>
              <a:buChar char="●"/>
            </a:pPr>
            <a:r>
              <a:rPr lang="en" i="1" dirty="0"/>
              <a:t>In XML</a:t>
            </a:r>
            <a:r>
              <a:rPr lang="en" dirty="0"/>
              <a:t>: use </a:t>
            </a:r>
            <a:r>
              <a:rPr lang="en" dirty="0">
                <a:latin typeface="Consolas"/>
                <a:ea typeface="Consolas"/>
                <a:cs typeface="Consolas"/>
                <a:sym typeface="Consolas"/>
              </a:rPr>
              <a:t>android:onClick</a:t>
            </a:r>
            <a:r>
              <a:rPr lang="en" dirty="0"/>
              <a:t> attribute in the XML layout:</a:t>
            </a:r>
            <a:endParaRPr dirty="0"/>
          </a:p>
          <a:p>
            <a:pPr marL="457200" lvl="0" indent="0" algn="l" rtl="0">
              <a:spcBef>
                <a:spcPts val="1000"/>
              </a:spcBef>
              <a:spcAft>
                <a:spcPts val="0"/>
              </a:spcAft>
              <a:buNone/>
            </a:pPr>
            <a:r>
              <a:rPr lang="en" sz="1800" dirty="0">
                <a:solidFill>
                  <a:schemeClr val="dk1"/>
                </a:solidFill>
                <a:latin typeface="Consolas"/>
                <a:ea typeface="Consolas"/>
                <a:cs typeface="Consolas"/>
                <a:sym typeface="Consolas"/>
              </a:rPr>
              <a:t>&lt;Button</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android:id="@+id/button_send"</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android:layout_width="wrap_content"</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android:layout_height="wrap_content"</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android:text="@string/button_send"</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a:t>
            </a:r>
            <a:r>
              <a:rPr lang="en" sz="1800" b="1" dirty="0">
                <a:solidFill>
                  <a:schemeClr val="dk1"/>
                </a:solidFill>
                <a:latin typeface="Consolas"/>
                <a:ea typeface="Consolas"/>
                <a:cs typeface="Consolas"/>
                <a:sym typeface="Consolas"/>
              </a:rPr>
              <a:t>android:onClick="sendMessage"</a:t>
            </a:r>
            <a:r>
              <a:rPr lang="en" sz="1800" dirty="0">
                <a:solidFill>
                  <a:schemeClr val="dk1"/>
                </a:solidFill>
                <a:latin typeface="Consolas"/>
                <a:ea typeface="Consolas"/>
                <a:cs typeface="Consolas"/>
                <a:sym typeface="Consolas"/>
              </a:rPr>
              <a:t> /&gt;</a:t>
            </a:r>
            <a:endParaRPr sz="1800" dirty="0"/>
          </a:p>
          <a:p>
            <a:pPr marL="0" marR="0" lvl="0" indent="0" algn="l" rtl="0">
              <a:lnSpc>
                <a:spcPct val="115000"/>
              </a:lnSpc>
              <a:spcBef>
                <a:spcPts val="1000"/>
              </a:spcBef>
              <a:spcAft>
                <a:spcPts val="0"/>
              </a:spcAft>
              <a:buNone/>
            </a:pPr>
            <a:endParaRPr sz="1800" dirty="0"/>
          </a:p>
          <a:p>
            <a:pPr marL="457200" lvl="0" indent="0" algn="l" rtl="0">
              <a:lnSpc>
                <a:spcPct val="100000"/>
              </a:lnSpc>
              <a:spcBef>
                <a:spcPts val="0"/>
              </a:spcBef>
              <a:spcAft>
                <a:spcPts val="0"/>
              </a:spcAft>
              <a:buNone/>
            </a:pPr>
            <a:r>
              <a:rPr lang="en" sz="1400" dirty="0">
                <a:solidFill>
                  <a:schemeClr val="dk1"/>
                </a:solidFill>
                <a:latin typeface="Consolas"/>
                <a:ea typeface="Consolas"/>
                <a:cs typeface="Consolas"/>
                <a:sym typeface="Consolas"/>
              </a:rPr>
              <a:t>        </a:t>
            </a:r>
            <a:endParaRPr sz="1400" dirty="0">
              <a:solidFill>
                <a:schemeClr val="dk1"/>
              </a:solidFill>
              <a:latin typeface="Consolas"/>
              <a:ea typeface="Consolas"/>
              <a:cs typeface="Consolas"/>
              <a:sym typeface="Consolas"/>
            </a:endParaRPr>
          </a:p>
          <a:p>
            <a:pPr marL="457200" lvl="0" indent="0" algn="l" rtl="0">
              <a:spcBef>
                <a:spcPts val="0"/>
              </a:spcBef>
              <a:spcAft>
                <a:spcPts val="1000"/>
              </a:spcAft>
              <a:buNone/>
            </a:pPr>
            <a:endParaRPr sz="1400" dirty="0">
              <a:solidFill>
                <a:schemeClr val="dk1"/>
              </a:solidFill>
              <a:latin typeface="Consolas"/>
              <a:ea typeface="Consolas"/>
              <a:cs typeface="Consolas"/>
              <a:sym typeface="Consolas"/>
            </a:endParaRPr>
          </a:p>
        </p:txBody>
      </p:sp>
      <p:sp>
        <p:nvSpPr>
          <p:cNvPr id="277" name="Google Shape;277;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78" name="Google Shape;278;p49"/>
          <p:cNvSpPr/>
          <p:nvPr/>
        </p:nvSpPr>
        <p:spPr>
          <a:xfrm>
            <a:off x="6535100" y="2518875"/>
            <a:ext cx="2372700" cy="5391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w="19050" cap="flat" cmpd="sng">
            <a:solidFill>
              <a:srgbClr val="595959"/>
            </a:solidFill>
            <a:prstDash val="solid"/>
            <a:round/>
            <a:headEnd type="none" w="med" len="med"/>
            <a:tailEnd type="triangle" w="med" len="med"/>
          </a:ln>
        </p:spPr>
      </p:cxn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6DB49DA-F183-4C68-BE92-3D9BAE77815F}"/>
                  </a:ext>
                </a:extLst>
              </p14:cNvPr>
              <p14:cNvContentPartPr/>
              <p14:nvPr/>
            </p14:nvContentPartPr>
            <p14:xfrm>
              <a:off x="3210383" y="1441851"/>
              <a:ext cx="2396160" cy="29520"/>
            </p14:xfrm>
          </p:contentPart>
        </mc:Choice>
        <mc:Fallback>
          <p:pic>
            <p:nvPicPr>
              <p:cNvPr id="2" name="Ink 1">
                <a:extLst>
                  <a:ext uri="{FF2B5EF4-FFF2-40B4-BE49-F238E27FC236}">
                    <a16:creationId xmlns:a16="http://schemas.microsoft.com/office/drawing/2014/main" id="{B6DB49DA-F183-4C68-BE92-3D9BAE77815F}"/>
                  </a:ext>
                </a:extLst>
              </p:cNvPr>
              <p:cNvPicPr/>
              <p:nvPr/>
            </p:nvPicPr>
            <p:blipFill>
              <a:blip r:embed="rId4"/>
              <a:stretch>
                <a:fillRect/>
              </a:stretch>
            </p:blipFill>
            <p:spPr>
              <a:xfrm>
                <a:off x="3156383" y="1334211"/>
                <a:ext cx="25038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FEF3DBDE-92B0-4BAD-91F4-FDA23552D171}"/>
                  </a:ext>
                </a:extLst>
              </p14:cNvPr>
              <p14:cNvContentPartPr/>
              <p14:nvPr/>
            </p14:nvContentPartPr>
            <p14:xfrm>
              <a:off x="2536463" y="1862691"/>
              <a:ext cx="2450160" cy="8280"/>
            </p14:xfrm>
          </p:contentPart>
        </mc:Choice>
        <mc:Fallback>
          <p:pic>
            <p:nvPicPr>
              <p:cNvPr id="3" name="Ink 2">
                <a:extLst>
                  <a:ext uri="{FF2B5EF4-FFF2-40B4-BE49-F238E27FC236}">
                    <a16:creationId xmlns:a16="http://schemas.microsoft.com/office/drawing/2014/main" id="{FEF3DBDE-92B0-4BAD-91F4-FDA23552D171}"/>
                  </a:ext>
                </a:extLst>
              </p:cNvPr>
              <p:cNvPicPr/>
              <p:nvPr/>
            </p:nvPicPr>
            <p:blipFill>
              <a:blip r:embed="rId6"/>
              <a:stretch>
                <a:fillRect/>
              </a:stretch>
            </p:blipFill>
            <p:spPr>
              <a:xfrm>
                <a:off x="2482823" y="1755051"/>
                <a:ext cx="25578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EB6CDCCD-194A-4AC3-8E33-CD22AD4EA506}"/>
                  </a:ext>
                </a:extLst>
              </p14:cNvPr>
              <p14:cNvContentPartPr/>
              <p14:nvPr/>
            </p14:nvContentPartPr>
            <p14:xfrm>
              <a:off x="3519983" y="3944571"/>
              <a:ext cx="1311840" cy="22320"/>
            </p14:xfrm>
          </p:contentPart>
        </mc:Choice>
        <mc:Fallback>
          <p:pic>
            <p:nvPicPr>
              <p:cNvPr id="4" name="Ink 3">
                <a:extLst>
                  <a:ext uri="{FF2B5EF4-FFF2-40B4-BE49-F238E27FC236}">
                    <a16:creationId xmlns:a16="http://schemas.microsoft.com/office/drawing/2014/main" id="{EB6CDCCD-194A-4AC3-8E33-CD22AD4EA506}"/>
                  </a:ext>
                </a:extLst>
              </p:cNvPr>
              <p:cNvPicPr/>
              <p:nvPr/>
            </p:nvPicPr>
            <p:blipFill>
              <a:blip r:embed="rId8"/>
              <a:stretch>
                <a:fillRect/>
              </a:stretch>
            </p:blipFill>
            <p:spPr>
              <a:xfrm>
                <a:off x="3465983" y="3836931"/>
                <a:ext cx="141948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0B66E48D-D2AF-47B3-8C97-5A08ADBE99AF}"/>
                  </a:ext>
                </a:extLst>
              </p14:cNvPr>
              <p14:cNvContentPartPr/>
              <p14:nvPr/>
            </p14:nvContentPartPr>
            <p14:xfrm>
              <a:off x="3921023" y="4014771"/>
              <a:ext cx="25560" cy="263160"/>
            </p14:xfrm>
          </p:contentPart>
        </mc:Choice>
        <mc:Fallback>
          <p:pic>
            <p:nvPicPr>
              <p:cNvPr id="5" name="Ink 4">
                <a:extLst>
                  <a:ext uri="{FF2B5EF4-FFF2-40B4-BE49-F238E27FC236}">
                    <a16:creationId xmlns:a16="http://schemas.microsoft.com/office/drawing/2014/main" id="{0B66E48D-D2AF-47B3-8C97-5A08ADBE99AF}"/>
                  </a:ext>
                </a:extLst>
              </p:cNvPr>
              <p:cNvPicPr/>
              <p:nvPr/>
            </p:nvPicPr>
            <p:blipFill>
              <a:blip r:embed="rId10"/>
              <a:stretch>
                <a:fillRect/>
              </a:stretch>
            </p:blipFill>
            <p:spPr>
              <a:xfrm>
                <a:off x="3912023" y="4006131"/>
                <a:ext cx="4320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A3564337-F647-4C79-9CD2-EA4E34DE9CCD}"/>
                  </a:ext>
                </a:extLst>
              </p14:cNvPr>
              <p14:cNvContentPartPr/>
              <p14:nvPr/>
            </p14:nvContentPartPr>
            <p14:xfrm>
              <a:off x="3828863" y="4034571"/>
              <a:ext cx="214920" cy="191880"/>
            </p14:xfrm>
          </p:contentPart>
        </mc:Choice>
        <mc:Fallback>
          <p:pic>
            <p:nvPicPr>
              <p:cNvPr id="6" name="Ink 5">
                <a:extLst>
                  <a:ext uri="{FF2B5EF4-FFF2-40B4-BE49-F238E27FC236}">
                    <a16:creationId xmlns:a16="http://schemas.microsoft.com/office/drawing/2014/main" id="{A3564337-F647-4C79-9CD2-EA4E34DE9CCD}"/>
                  </a:ext>
                </a:extLst>
              </p:cNvPr>
              <p:cNvPicPr/>
              <p:nvPr/>
            </p:nvPicPr>
            <p:blipFill>
              <a:blip r:embed="rId12"/>
              <a:stretch>
                <a:fillRect/>
              </a:stretch>
            </p:blipFill>
            <p:spPr>
              <a:xfrm>
                <a:off x="3820223" y="4025571"/>
                <a:ext cx="2325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3CB7756A-6956-45FF-8650-D33C953A0BF3}"/>
                  </a:ext>
                </a:extLst>
              </p14:cNvPr>
              <p14:cNvContentPartPr/>
              <p14:nvPr/>
            </p14:nvContentPartPr>
            <p14:xfrm>
              <a:off x="2921663" y="4330851"/>
              <a:ext cx="192240" cy="124200"/>
            </p14:xfrm>
          </p:contentPart>
        </mc:Choice>
        <mc:Fallback>
          <p:pic>
            <p:nvPicPr>
              <p:cNvPr id="9" name="Ink 8">
                <a:extLst>
                  <a:ext uri="{FF2B5EF4-FFF2-40B4-BE49-F238E27FC236}">
                    <a16:creationId xmlns:a16="http://schemas.microsoft.com/office/drawing/2014/main" id="{3CB7756A-6956-45FF-8650-D33C953A0BF3}"/>
                  </a:ext>
                </a:extLst>
              </p:cNvPr>
              <p:cNvPicPr/>
              <p:nvPr/>
            </p:nvPicPr>
            <p:blipFill>
              <a:blip r:embed="rId14"/>
              <a:stretch>
                <a:fillRect/>
              </a:stretch>
            </p:blipFill>
            <p:spPr>
              <a:xfrm>
                <a:off x="2912663" y="4322211"/>
                <a:ext cx="2098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F9526E7E-7C03-4776-86F3-573F06B0BC55}"/>
                  </a:ext>
                </a:extLst>
              </p14:cNvPr>
              <p14:cNvContentPartPr/>
              <p14:nvPr/>
            </p14:nvContentPartPr>
            <p14:xfrm>
              <a:off x="3147383" y="4372251"/>
              <a:ext cx="43560" cy="79920"/>
            </p14:xfrm>
          </p:contentPart>
        </mc:Choice>
        <mc:Fallback>
          <p:pic>
            <p:nvPicPr>
              <p:cNvPr id="10" name="Ink 9">
                <a:extLst>
                  <a:ext uri="{FF2B5EF4-FFF2-40B4-BE49-F238E27FC236}">
                    <a16:creationId xmlns:a16="http://schemas.microsoft.com/office/drawing/2014/main" id="{F9526E7E-7C03-4776-86F3-573F06B0BC55}"/>
                  </a:ext>
                </a:extLst>
              </p:cNvPr>
              <p:cNvPicPr/>
              <p:nvPr/>
            </p:nvPicPr>
            <p:blipFill>
              <a:blip r:embed="rId16"/>
              <a:stretch>
                <a:fillRect/>
              </a:stretch>
            </p:blipFill>
            <p:spPr>
              <a:xfrm>
                <a:off x="3138383" y="4363251"/>
                <a:ext cx="6120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81CCC71B-87D2-40AD-AD10-F995C5549354}"/>
                  </a:ext>
                </a:extLst>
              </p14:cNvPr>
              <p14:cNvContentPartPr/>
              <p14:nvPr/>
            </p14:nvContentPartPr>
            <p14:xfrm>
              <a:off x="3162143" y="4350291"/>
              <a:ext cx="23760" cy="17640"/>
            </p14:xfrm>
          </p:contentPart>
        </mc:Choice>
        <mc:Fallback>
          <p:pic>
            <p:nvPicPr>
              <p:cNvPr id="11" name="Ink 10">
                <a:extLst>
                  <a:ext uri="{FF2B5EF4-FFF2-40B4-BE49-F238E27FC236}">
                    <a16:creationId xmlns:a16="http://schemas.microsoft.com/office/drawing/2014/main" id="{81CCC71B-87D2-40AD-AD10-F995C5549354}"/>
                  </a:ext>
                </a:extLst>
              </p:cNvPr>
              <p:cNvPicPr/>
              <p:nvPr/>
            </p:nvPicPr>
            <p:blipFill>
              <a:blip r:embed="rId18"/>
              <a:stretch>
                <a:fillRect/>
              </a:stretch>
            </p:blipFill>
            <p:spPr>
              <a:xfrm>
                <a:off x="3153503" y="4341291"/>
                <a:ext cx="414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C8D88FB5-96B3-41EB-AD68-C7919A7D5DBA}"/>
                  </a:ext>
                </a:extLst>
              </p14:cNvPr>
              <p14:cNvContentPartPr/>
              <p14:nvPr/>
            </p14:nvContentPartPr>
            <p14:xfrm>
              <a:off x="3237743" y="4385211"/>
              <a:ext cx="180000" cy="92160"/>
            </p14:xfrm>
          </p:contentPart>
        </mc:Choice>
        <mc:Fallback>
          <p:pic>
            <p:nvPicPr>
              <p:cNvPr id="12" name="Ink 11">
                <a:extLst>
                  <a:ext uri="{FF2B5EF4-FFF2-40B4-BE49-F238E27FC236}">
                    <a16:creationId xmlns:a16="http://schemas.microsoft.com/office/drawing/2014/main" id="{C8D88FB5-96B3-41EB-AD68-C7919A7D5DBA}"/>
                  </a:ext>
                </a:extLst>
              </p:cNvPr>
              <p:cNvPicPr/>
              <p:nvPr/>
            </p:nvPicPr>
            <p:blipFill>
              <a:blip r:embed="rId20"/>
              <a:stretch>
                <a:fillRect/>
              </a:stretch>
            </p:blipFill>
            <p:spPr>
              <a:xfrm>
                <a:off x="3229103" y="4376571"/>
                <a:ext cx="19764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A73F1C28-ADEF-4FAA-9478-B8EC4C1158C6}"/>
                  </a:ext>
                </a:extLst>
              </p14:cNvPr>
              <p14:cNvContentPartPr/>
              <p14:nvPr/>
            </p14:nvContentPartPr>
            <p14:xfrm>
              <a:off x="3416663" y="4372251"/>
              <a:ext cx="51480" cy="84240"/>
            </p14:xfrm>
          </p:contentPart>
        </mc:Choice>
        <mc:Fallback>
          <p:pic>
            <p:nvPicPr>
              <p:cNvPr id="13" name="Ink 12">
                <a:extLst>
                  <a:ext uri="{FF2B5EF4-FFF2-40B4-BE49-F238E27FC236}">
                    <a16:creationId xmlns:a16="http://schemas.microsoft.com/office/drawing/2014/main" id="{A73F1C28-ADEF-4FAA-9478-B8EC4C1158C6}"/>
                  </a:ext>
                </a:extLst>
              </p:cNvPr>
              <p:cNvPicPr/>
              <p:nvPr/>
            </p:nvPicPr>
            <p:blipFill>
              <a:blip r:embed="rId22"/>
              <a:stretch>
                <a:fillRect/>
              </a:stretch>
            </p:blipFill>
            <p:spPr>
              <a:xfrm>
                <a:off x="3407663" y="4363251"/>
                <a:ext cx="6912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EB92B036-9916-40C5-9C7B-797771400F2D}"/>
                  </a:ext>
                </a:extLst>
              </p14:cNvPr>
              <p14:cNvContentPartPr/>
              <p14:nvPr/>
            </p14:nvContentPartPr>
            <p14:xfrm>
              <a:off x="3354743" y="4399971"/>
              <a:ext cx="127800" cy="360"/>
            </p14:xfrm>
          </p:contentPart>
        </mc:Choice>
        <mc:Fallback>
          <p:pic>
            <p:nvPicPr>
              <p:cNvPr id="14" name="Ink 13">
                <a:extLst>
                  <a:ext uri="{FF2B5EF4-FFF2-40B4-BE49-F238E27FC236}">
                    <a16:creationId xmlns:a16="http://schemas.microsoft.com/office/drawing/2014/main" id="{EB92B036-9916-40C5-9C7B-797771400F2D}"/>
                  </a:ext>
                </a:extLst>
              </p:cNvPr>
              <p:cNvPicPr/>
              <p:nvPr/>
            </p:nvPicPr>
            <p:blipFill>
              <a:blip r:embed="rId24"/>
              <a:stretch>
                <a:fillRect/>
              </a:stretch>
            </p:blipFill>
            <p:spPr>
              <a:xfrm>
                <a:off x="3346103" y="4390971"/>
                <a:ext cx="145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932ED336-B912-4343-9801-2A0AABB1098F}"/>
                  </a:ext>
                </a:extLst>
              </p14:cNvPr>
              <p14:cNvContentPartPr/>
              <p14:nvPr/>
            </p14:nvContentPartPr>
            <p14:xfrm>
              <a:off x="3203543" y="4306011"/>
              <a:ext cx="132120" cy="32400"/>
            </p14:xfrm>
          </p:contentPart>
        </mc:Choice>
        <mc:Fallback>
          <p:pic>
            <p:nvPicPr>
              <p:cNvPr id="15" name="Ink 14">
                <a:extLst>
                  <a:ext uri="{FF2B5EF4-FFF2-40B4-BE49-F238E27FC236}">
                    <a16:creationId xmlns:a16="http://schemas.microsoft.com/office/drawing/2014/main" id="{932ED336-B912-4343-9801-2A0AABB1098F}"/>
                  </a:ext>
                </a:extLst>
              </p:cNvPr>
              <p:cNvPicPr/>
              <p:nvPr/>
            </p:nvPicPr>
            <p:blipFill>
              <a:blip r:embed="rId26"/>
              <a:stretch>
                <a:fillRect/>
              </a:stretch>
            </p:blipFill>
            <p:spPr>
              <a:xfrm>
                <a:off x="3194543" y="4297371"/>
                <a:ext cx="14976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6" name="Ink 15">
                <a:extLst>
                  <a:ext uri="{FF2B5EF4-FFF2-40B4-BE49-F238E27FC236}">
                    <a16:creationId xmlns:a16="http://schemas.microsoft.com/office/drawing/2014/main" id="{6A1F66CE-0B3B-4487-856F-B0CBD5F5B9C2}"/>
                  </a:ext>
                </a:extLst>
              </p14:cNvPr>
              <p14:cNvContentPartPr/>
              <p14:nvPr/>
            </p14:nvContentPartPr>
            <p14:xfrm>
              <a:off x="3368063" y="4214211"/>
              <a:ext cx="21600" cy="81360"/>
            </p14:xfrm>
          </p:contentPart>
        </mc:Choice>
        <mc:Fallback>
          <p:pic>
            <p:nvPicPr>
              <p:cNvPr id="16" name="Ink 15">
                <a:extLst>
                  <a:ext uri="{FF2B5EF4-FFF2-40B4-BE49-F238E27FC236}">
                    <a16:creationId xmlns:a16="http://schemas.microsoft.com/office/drawing/2014/main" id="{6A1F66CE-0B3B-4487-856F-B0CBD5F5B9C2}"/>
                  </a:ext>
                </a:extLst>
              </p:cNvPr>
              <p:cNvPicPr/>
              <p:nvPr/>
            </p:nvPicPr>
            <p:blipFill>
              <a:blip r:embed="rId28"/>
              <a:stretch>
                <a:fillRect/>
              </a:stretch>
            </p:blipFill>
            <p:spPr>
              <a:xfrm>
                <a:off x="3359063" y="4205211"/>
                <a:ext cx="3924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7" name="Ink 16">
                <a:extLst>
                  <a:ext uri="{FF2B5EF4-FFF2-40B4-BE49-F238E27FC236}">
                    <a16:creationId xmlns:a16="http://schemas.microsoft.com/office/drawing/2014/main" id="{79846DCD-D87C-446B-A0AE-1F4B6283364A}"/>
                  </a:ext>
                </a:extLst>
              </p14:cNvPr>
              <p14:cNvContentPartPr/>
              <p14:nvPr/>
            </p14:nvContentPartPr>
            <p14:xfrm>
              <a:off x="3629783" y="4261371"/>
              <a:ext cx="379440" cy="267480"/>
            </p14:xfrm>
          </p:contentPart>
        </mc:Choice>
        <mc:Fallback>
          <p:pic>
            <p:nvPicPr>
              <p:cNvPr id="17" name="Ink 16">
                <a:extLst>
                  <a:ext uri="{FF2B5EF4-FFF2-40B4-BE49-F238E27FC236}">
                    <a16:creationId xmlns:a16="http://schemas.microsoft.com/office/drawing/2014/main" id="{79846DCD-D87C-446B-A0AE-1F4B6283364A}"/>
                  </a:ext>
                </a:extLst>
              </p:cNvPr>
              <p:cNvPicPr/>
              <p:nvPr/>
            </p:nvPicPr>
            <p:blipFill>
              <a:blip r:embed="rId30"/>
              <a:stretch>
                <a:fillRect/>
              </a:stretch>
            </p:blipFill>
            <p:spPr>
              <a:xfrm>
                <a:off x="3621143" y="4252371"/>
                <a:ext cx="39708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8" name="Ink 17">
                <a:extLst>
                  <a:ext uri="{FF2B5EF4-FFF2-40B4-BE49-F238E27FC236}">
                    <a16:creationId xmlns:a16="http://schemas.microsoft.com/office/drawing/2014/main" id="{2740E390-12C7-44E8-A70A-5EF0E37123BB}"/>
                  </a:ext>
                </a:extLst>
              </p14:cNvPr>
              <p14:cNvContentPartPr/>
              <p14:nvPr/>
            </p14:nvContentPartPr>
            <p14:xfrm>
              <a:off x="3842903" y="4337691"/>
              <a:ext cx="159120" cy="43920"/>
            </p14:xfrm>
          </p:contentPart>
        </mc:Choice>
        <mc:Fallback>
          <p:pic>
            <p:nvPicPr>
              <p:cNvPr id="18" name="Ink 17">
                <a:extLst>
                  <a:ext uri="{FF2B5EF4-FFF2-40B4-BE49-F238E27FC236}">
                    <a16:creationId xmlns:a16="http://schemas.microsoft.com/office/drawing/2014/main" id="{2740E390-12C7-44E8-A70A-5EF0E37123BB}"/>
                  </a:ext>
                </a:extLst>
              </p:cNvPr>
              <p:cNvPicPr/>
              <p:nvPr/>
            </p:nvPicPr>
            <p:blipFill>
              <a:blip r:embed="rId32"/>
              <a:stretch>
                <a:fillRect/>
              </a:stretch>
            </p:blipFill>
            <p:spPr>
              <a:xfrm>
                <a:off x="3834263" y="4328691"/>
                <a:ext cx="176760" cy="61560"/>
              </a:xfrm>
              <a:prstGeom prst="rect">
                <a:avLst/>
              </a:prstGeom>
            </p:spPr>
          </p:pic>
        </mc:Fallback>
      </mc:AlternateContent>
      <p:grpSp>
        <p:nvGrpSpPr>
          <p:cNvPr id="36" name="Group 35">
            <a:extLst>
              <a:ext uri="{FF2B5EF4-FFF2-40B4-BE49-F238E27FC236}">
                <a16:creationId xmlns:a16="http://schemas.microsoft.com/office/drawing/2014/main" id="{1BF66DE5-D216-4E53-AC61-F271DBF915E7}"/>
              </a:ext>
            </a:extLst>
          </p:cNvPr>
          <p:cNvGrpSpPr/>
          <p:nvPr/>
        </p:nvGrpSpPr>
        <p:grpSpPr>
          <a:xfrm>
            <a:off x="4206503" y="4260291"/>
            <a:ext cx="2398680" cy="507600"/>
            <a:chOff x="4206503" y="4260291"/>
            <a:chExt cx="2398680" cy="507600"/>
          </a:xfrm>
        </p:grpSpPr>
        <mc:AlternateContent xmlns:mc="http://schemas.openxmlformats.org/markup-compatibility/2006">
          <mc:Choice xmlns:p14="http://schemas.microsoft.com/office/powerpoint/2010/main" Requires="p14">
            <p:contentPart p14:bwMode="auto" r:id="rId33">
              <p14:nvContentPartPr>
                <p14:cNvPr id="19" name="Ink 18">
                  <a:extLst>
                    <a:ext uri="{FF2B5EF4-FFF2-40B4-BE49-F238E27FC236}">
                      <a16:creationId xmlns:a16="http://schemas.microsoft.com/office/drawing/2014/main" id="{5AD13256-BF11-40AF-AD6C-F44800902912}"/>
                    </a:ext>
                  </a:extLst>
                </p14:cNvPr>
                <p14:cNvContentPartPr/>
                <p14:nvPr/>
              </p14:nvContentPartPr>
              <p14:xfrm>
                <a:off x="4206503" y="4413291"/>
                <a:ext cx="93600" cy="131400"/>
              </p14:xfrm>
            </p:contentPart>
          </mc:Choice>
          <mc:Fallback>
            <p:pic>
              <p:nvPicPr>
                <p:cNvPr id="19" name="Ink 18">
                  <a:extLst>
                    <a:ext uri="{FF2B5EF4-FFF2-40B4-BE49-F238E27FC236}">
                      <a16:creationId xmlns:a16="http://schemas.microsoft.com/office/drawing/2014/main" id="{5AD13256-BF11-40AF-AD6C-F44800902912}"/>
                    </a:ext>
                  </a:extLst>
                </p:cNvPr>
                <p:cNvPicPr/>
                <p:nvPr/>
              </p:nvPicPr>
              <p:blipFill>
                <a:blip r:embed="rId34"/>
                <a:stretch>
                  <a:fillRect/>
                </a:stretch>
              </p:blipFill>
              <p:spPr>
                <a:xfrm>
                  <a:off x="4197863" y="4404651"/>
                  <a:ext cx="1112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0" name="Ink 19">
                  <a:extLst>
                    <a:ext uri="{FF2B5EF4-FFF2-40B4-BE49-F238E27FC236}">
                      <a16:creationId xmlns:a16="http://schemas.microsoft.com/office/drawing/2014/main" id="{CDB7B8B1-6827-450C-B2CA-1C9F51122424}"/>
                    </a:ext>
                  </a:extLst>
                </p14:cNvPr>
                <p14:cNvContentPartPr/>
                <p14:nvPr/>
              </p14:nvContentPartPr>
              <p14:xfrm>
                <a:off x="4308743" y="4432371"/>
                <a:ext cx="165960" cy="113400"/>
              </p14:xfrm>
            </p:contentPart>
          </mc:Choice>
          <mc:Fallback>
            <p:pic>
              <p:nvPicPr>
                <p:cNvPr id="20" name="Ink 19">
                  <a:extLst>
                    <a:ext uri="{FF2B5EF4-FFF2-40B4-BE49-F238E27FC236}">
                      <a16:creationId xmlns:a16="http://schemas.microsoft.com/office/drawing/2014/main" id="{CDB7B8B1-6827-450C-B2CA-1C9F51122424}"/>
                    </a:ext>
                  </a:extLst>
                </p:cNvPr>
                <p:cNvPicPr/>
                <p:nvPr/>
              </p:nvPicPr>
              <p:blipFill>
                <a:blip r:embed="rId36"/>
                <a:stretch>
                  <a:fillRect/>
                </a:stretch>
              </p:blipFill>
              <p:spPr>
                <a:xfrm>
                  <a:off x="4300103" y="4423731"/>
                  <a:ext cx="1836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1" name="Ink 20">
                  <a:extLst>
                    <a:ext uri="{FF2B5EF4-FFF2-40B4-BE49-F238E27FC236}">
                      <a16:creationId xmlns:a16="http://schemas.microsoft.com/office/drawing/2014/main" id="{6238A5E6-FF53-4E64-A94C-08BE25C58129}"/>
                    </a:ext>
                  </a:extLst>
                </p14:cNvPr>
                <p14:cNvContentPartPr/>
                <p14:nvPr/>
              </p14:nvContentPartPr>
              <p14:xfrm>
                <a:off x="4535903" y="4260291"/>
                <a:ext cx="189000" cy="312840"/>
              </p14:xfrm>
            </p:contentPart>
          </mc:Choice>
          <mc:Fallback>
            <p:pic>
              <p:nvPicPr>
                <p:cNvPr id="21" name="Ink 20">
                  <a:extLst>
                    <a:ext uri="{FF2B5EF4-FFF2-40B4-BE49-F238E27FC236}">
                      <a16:creationId xmlns:a16="http://schemas.microsoft.com/office/drawing/2014/main" id="{6238A5E6-FF53-4E64-A94C-08BE25C58129}"/>
                    </a:ext>
                  </a:extLst>
                </p:cNvPr>
                <p:cNvPicPr/>
                <p:nvPr/>
              </p:nvPicPr>
              <p:blipFill>
                <a:blip r:embed="rId38"/>
                <a:stretch>
                  <a:fillRect/>
                </a:stretch>
              </p:blipFill>
              <p:spPr>
                <a:xfrm>
                  <a:off x="4526903" y="4251651"/>
                  <a:ext cx="20664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4" name="Ink 23">
                  <a:extLst>
                    <a:ext uri="{FF2B5EF4-FFF2-40B4-BE49-F238E27FC236}">
                      <a16:creationId xmlns:a16="http://schemas.microsoft.com/office/drawing/2014/main" id="{891FA656-AC00-4C21-B59E-3C36E95B7D66}"/>
                    </a:ext>
                  </a:extLst>
                </p14:cNvPr>
                <p14:cNvContentPartPr/>
                <p14:nvPr/>
              </p14:nvContentPartPr>
              <p14:xfrm>
                <a:off x="4886543" y="4344891"/>
                <a:ext cx="257400" cy="191160"/>
              </p14:xfrm>
            </p:contentPart>
          </mc:Choice>
          <mc:Fallback>
            <p:pic>
              <p:nvPicPr>
                <p:cNvPr id="24" name="Ink 23">
                  <a:extLst>
                    <a:ext uri="{FF2B5EF4-FFF2-40B4-BE49-F238E27FC236}">
                      <a16:creationId xmlns:a16="http://schemas.microsoft.com/office/drawing/2014/main" id="{891FA656-AC00-4C21-B59E-3C36E95B7D66}"/>
                    </a:ext>
                  </a:extLst>
                </p:cNvPr>
                <p:cNvPicPr/>
                <p:nvPr/>
              </p:nvPicPr>
              <p:blipFill>
                <a:blip r:embed="rId40"/>
                <a:stretch>
                  <a:fillRect/>
                </a:stretch>
              </p:blipFill>
              <p:spPr>
                <a:xfrm>
                  <a:off x="4877543" y="4336251"/>
                  <a:ext cx="2750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5" name="Ink 24">
                  <a:extLst>
                    <a:ext uri="{FF2B5EF4-FFF2-40B4-BE49-F238E27FC236}">
                      <a16:creationId xmlns:a16="http://schemas.microsoft.com/office/drawing/2014/main" id="{8C7941A0-8616-4CE3-985C-6D53297ADA60}"/>
                    </a:ext>
                  </a:extLst>
                </p14:cNvPr>
                <p14:cNvContentPartPr/>
                <p14:nvPr/>
              </p14:nvContentPartPr>
              <p14:xfrm>
                <a:off x="5204423" y="4402491"/>
                <a:ext cx="147600" cy="144000"/>
              </p14:xfrm>
            </p:contentPart>
          </mc:Choice>
          <mc:Fallback>
            <p:pic>
              <p:nvPicPr>
                <p:cNvPr id="25" name="Ink 24">
                  <a:extLst>
                    <a:ext uri="{FF2B5EF4-FFF2-40B4-BE49-F238E27FC236}">
                      <a16:creationId xmlns:a16="http://schemas.microsoft.com/office/drawing/2014/main" id="{8C7941A0-8616-4CE3-985C-6D53297ADA60}"/>
                    </a:ext>
                  </a:extLst>
                </p:cNvPr>
                <p:cNvPicPr/>
                <p:nvPr/>
              </p:nvPicPr>
              <p:blipFill>
                <a:blip r:embed="rId42"/>
                <a:stretch>
                  <a:fillRect/>
                </a:stretch>
              </p:blipFill>
              <p:spPr>
                <a:xfrm>
                  <a:off x="5195423" y="4393491"/>
                  <a:ext cx="1652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6" name="Ink 25">
                  <a:extLst>
                    <a:ext uri="{FF2B5EF4-FFF2-40B4-BE49-F238E27FC236}">
                      <a16:creationId xmlns:a16="http://schemas.microsoft.com/office/drawing/2014/main" id="{D243DAFC-73EC-4AF1-9E2F-188158044C4B}"/>
                    </a:ext>
                  </a:extLst>
                </p14:cNvPr>
                <p14:cNvContentPartPr/>
                <p14:nvPr/>
              </p14:nvContentPartPr>
              <p14:xfrm>
                <a:off x="5326463" y="4399611"/>
                <a:ext cx="95760" cy="127080"/>
              </p14:xfrm>
            </p:contentPart>
          </mc:Choice>
          <mc:Fallback>
            <p:pic>
              <p:nvPicPr>
                <p:cNvPr id="26" name="Ink 25">
                  <a:extLst>
                    <a:ext uri="{FF2B5EF4-FFF2-40B4-BE49-F238E27FC236}">
                      <a16:creationId xmlns:a16="http://schemas.microsoft.com/office/drawing/2014/main" id="{D243DAFC-73EC-4AF1-9E2F-188158044C4B}"/>
                    </a:ext>
                  </a:extLst>
                </p:cNvPr>
                <p:cNvPicPr/>
                <p:nvPr/>
              </p:nvPicPr>
              <p:blipFill>
                <a:blip r:embed="rId44"/>
                <a:stretch>
                  <a:fillRect/>
                </a:stretch>
              </p:blipFill>
              <p:spPr>
                <a:xfrm>
                  <a:off x="5317823" y="4390971"/>
                  <a:ext cx="1134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7" name="Ink 26">
                  <a:extLst>
                    <a:ext uri="{FF2B5EF4-FFF2-40B4-BE49-F238E27FC236}">
                      <a16:creationId xmlns:a16="http://schemas.microsoft.com/office/drawing/2014/main" id="{3445F9C5-C83A-41C7-B4A3-AEE57BCEE462}"/>
                    </a:ext>
                  </a:extLst>
                </p14:cNvPr>
                <p14:cNvContentPartPr/>
                <p14:nvPr/>
              </p14:nvContentPartPr>
              <p14:xfrm>
                <a:off x="5439863" y="4447851"/>
                <a:ext cx="74160" cy="111240"/>
              </p14:xfrm>
            </p:contentPart>
          </mc:Choice>
          <mc:Fallback>
            <p:pic>
              <p:nvPicPr>
                <p:cNvPr id="27" name="Ink 26">
                  <a:extLst>
                    <a:ext uri="{FF2B5EF4-FFF2-40B4-BE49-F238E27FC236}">
                      <a16:creationId xmlns:a16="http://schemas.microsoft.com/office/drawing/2014/main" id="{3445F9C5-C83A-41C7-B4A3-AEE57BCEE462}"/>
                    </a:ext>
                  </a:extLst>
                </p:cNvPr>
                <p:cNvPicPr/>
                <p:nvPr/>
              </p:nvPicPr>
              <p:blipFill>
                <a:blip r:embed="rId46"/>
                <a:stretch>
                  <a:fillRect/>
                </a:stretch>
              </p:blipFill>
              <p:spPr>
                <a:xfrm>
                  <a:off x="5431223" y="4439211"/>
                  <a:ext cx="918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8" name="Ink 27">
                  <a:extLst>
                    <a:ext uri="{FF2B5EF4-FFF2-40B4-BE49-F238E27FC236}">
                      <a16:creationId xmlns:a16="http://schemas.microsoft.com/office/drawing/2014/main" id="{ABF5AED1-E800-4FEF-97C9-58E597FFD2F9}"/>
                    </a:ext>
                  </a:extLst>
                </p14:cNvPr>
                <p14:cNvContentPartPr/>
                <p14:nvPr/>
              </p14:nvContentPartPr>
              <p14:xfrm>
                <a:off x="5567303" y="4482411"/>
                <a:ext cx="86400" cy="73800"/>
              </p14:xfrm>
            </p:contentPart>
          </mc:Choice>
          <mc:Fallback>
            <p:pic>
              <p:nvPicPr>
                <p:cNvPr id="28" name="Ink 27">
                  <a:extLst>
                    <a:ext uri="{FF2B5EF4-FFF2-40B4-BE49-F238E27FC236}">
                      <a16:creationId xmlns:a16="http://schemas.microsoft.com/office/drawing/2014/main" id="{ABF5AED1-E800-4FEF-97C9-58E597FFD2F9}"/>
                    </a:ext>
                  </a:extLst>
                </p:cNvPr>
                <p:cNvPicPr/>
                <p:nvPr/>
              </p:nvPicPr>
              <p:blipFill>
                <a:blip r:embed="rId48"/>
                <a:stretch>
                  <a:fillRect/>
                </a:stretch>
              </p:blipFill>
              <p:spPr>
                <a:xfrm>
                  <a:off x="5558663" y="4473411"/>
                  <a:ext cx="10404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 name="Ink 29">
                  <a:extLst>
                    <a:ext uri="{FF2B5EF4-FFF2-40B4-BE49-F238E27FC236}">
                      <a16:creationId xmlns:a16="http://schemas.microsoft.com/office/drawing/2014/main" id="{C6618C18-CAC6-4D06-86C1-80EAF46E9366}"/>
                    </a:ext>
                  </a:extLst>
                </p14:cNvPr>
                <p14:cNvContentPartPr/>
                <p14:nvPr/>
              </p14:nvContentPartPr>
              <p14:xfrm>
                <a:off x="5574863" y="4475571"/>
                <a:ext cx="99720" cy="81000"/>
              </p14:xfrm>
            </p:contentPart>
          </mc:Choice>
          <mc:Fallback>
            <p:pic>
              <p:nvPicPr>
                <p:cNvPr id="30" name="Ink 29">
                  <a:extLst>
                    <a:ext uri="{FF2B5EF4-FFF2-40B4-BE49-F238E27FC236}">
                      <a16:creationId xmlns:a16="http://schemas.microsoft.com/office/drawing/2014/main" id="{C6618C18-CAC6-4D06-86C1-80EAF46E9366}"/>
                    </a:ext>
                  </a:extLst>
                </p:cNvPr>
                <p:cNvPicPr/>
                <p:nvPr/>
              </p:nvPicPr>
              <p:blipFill>
                <a:blip r:embed="rId50"/>
                <a:stretch>
                  <a:fillRect/>
                </a:stretch>
              </p:blipFill>
              <p:spPr>
                <a:xfrm>
                  <a:off x="5566223" y="4466571"/>
                  <a:ext cx="1173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1" name="Ink 30">
                  <a:extLst>
                    <a:ext uri="{FF2B5EF4-FFF2-40B4-BE49-F238E27FC236}">
                      <a16:creationId xmlns:a16="http://schemas.microsoft.com/office/drawing/2014/main" id="{21F16974-96DA-48FF-A659-6C0F5ACA61F5}"/>
                    </a:ext>
                  </a:extLst>
                </p14:cNvPr>
                <p14:cNvContentPartPr/>
                <p14:nvPr/>
              </p14:nvContentPartPr>
              <p14:xfrm>
                <a:off x="5697623" y="4439571"/>
                <a:ext cx="285840" cy="194760"/>
              </p14:xfrm>
            </p:contentPart>
          </mc:Choice>
          <mc:Fallback>
            <p:pic>
              <p:nvPicPr>
                <p:cNvPr id="31" name="Ink 30">
                  <a:extLst>
                    <a:ext uri="{FF2B5EF4-FFF2-40B4-BE49-F238E27FC236}">
                      <a16:creationId xmlns:a16="http://schemas.microsoft.com/office/drawing/2014/main" id="{21F16974-96DA-48FF-A659-6C0F5ACA61F5}"/>
                    </a:ext>
                  </a:extLst>
                </p:cNvPr>
                <p:cNvPicPr/>
                <p:nvPr/>
              </p:nvPicPr>
              <p:blipFill>
                <a:blip r:embed="rId52"/>
                <a:stretch>
                  <a:fillRect/>
                </a:stretch>
              </p:blipFill>
              <p:spPr>
                <a:xfrm>
                  <a:off x="5688983" y="4430931"/>
                  <a:ext cx="3034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2" name="Ink 31">
                  <a:extLst>
                    <a:ext uri="{FF2B5EF4-FFF2-40B4-BE49-F238E27FC236}">
                      <a16:creationId xmlns:a16="http://schemas.microsoft.com/office/drawing/2014/main" id="{0472317A-E10B-4D3D-86D1-BB952408892E}"/>
                    </a:ext>
                  </a:extLst>
                </p14:cNvPr>
                <p14:cNvContentPartPr/>
                <p14:nvPr/>
              </p14:nvContentPartPr>
              <p14:xfrm>
                <a:off x="6083903" y="4434171"/>
                <a:ext cx="7560" cy="115560"/>
              </p14:xfrm>
            </p:contentPart>
          </mc:Choice>
          <mc:Fallback>
            <p:pic>
              <p:nvPicPr>
                <p:cNvPr id="32" name="Ink 31">
                  <a:extLst>
                    <a:ext uri="{FF2B5EF4-FFF2-40B4-BE49-F238E27FC236}">
                      <a16:creationId xmlns:a16="http://schemas.microsoft.com/office/drawing/2014/main" id="{0472317A-E10B-4D3D-86D1-BB952408892E}"/>
                    </a:ext>
                  </a:extLst>
                </p:cNvPr>
                <p:cNvPicPr/>
                <p:nvPr/>
              </p:nvPicPr>
              <p:blipFill>
                <a:blip r:embed="rId54"/>
                <a:stretch>
                  <a:fillRect/>
                </a:stretch>
              </p:blipFill>
              <p:spPr>
                <a:xfrm>
                  <a:off x="6075263" y="4425531"/>
                  <a:ext cx="252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3" name="Ink 32">
                  <a:extLst>
                    <a:ext uri="{FF2B5EF4-FFF2-40B4-BE49-F238E27FC236}">
                      <a16:creationId xmlns:a16="http://schemas.microsoft.com/office/drawing/2014/main" id="{5A900776-928D-4867-93CF-578F78066607}"/>
                    </a:ext>
                  </a:extLst>
                </p14:cNvPr>
                <p14:cNvContentPartPr/>
                <p14:nvPr/>
              </p14:nvContentPartPr>
              <p14:xfrm>
                <a:off x="6049703" y="4482411"/>
                <a:ext cx="60840" cy="360"/>
              </p14:xfrm>
            </p:contentPart>
          </mc:Choice>
          <mc:Fallback>
            <p:pic>
              <p:nvPicPr>
                <p:cNvPr id="33" name="Ink 32">
                  <a:extLst>
                    <a:ext uri="{FF2B5EF4-FFF2-40B4-BE49-F238E27FC236}">
                      <a16:creationId xmlns:a16="http://schemas.microsoft.com/office/drawing/2014/main" id="{5A900776-928D-4867-93CF-578F78066607}"/>
                    </a:ext>
                  </a:extLst>
                </p:cNvPr>
                <p:cNvPicPr/>
                <p:nvPr/>
              </p:nvPicPr>
              <p:blipFill>
                <a:blip r:embed="rId56"/>
                <a:stretch>
                  <a:fillRect/>
                </a:stretch>
              </p:blipFill>
              <p:spPr>
                <a:xfrm>
                  <a:off x="6041063" y="4473411"/>
                  <a:ext cx="78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4" name="Ink 33">
                  <a:extLst>
                    <a:ext uri="{FF2B5EF4-FFF2-40B4-BE49-F238E27FC236}">
                      <a16:creationId xmlns:a16="http://schemas.microsoft.com/office/drawing/2014/main" id="{E1F5A588-E273-448B-9AB8-31193A3D0FC3}"/>
                    </a:ext>
                  </a:extLst>
                </p14:cNvPr>
                <p14:cNvContentPartPr/>
                <p14:nvPr/>
              </p14:nvContentPartPr>
              <p14:xfrm>
                <a:off x="6063743" y="4457211"/>
                <a:ext cx="247680" cy="101880"/>
              </p14:xfrm>
            </p:contentPart>
          </mc:Choice>
          <mc:Fallback>
            <p:pic>
              <p:nvPicPr>
                <p:cNvPr id="34" name="Ink 33">
                  <a:extLst>
                    <a:ext uri="{FF2B5EF4-FFF2-40B4-BE49-F238E27FC236}">
                      <a16:creationId xmlns:a16="http://schemas.microsoft.com/office/drawing/2014/main" id="{E1F5A588-E273-448B-9AB8-31193A3D0FC3}"/>
                    </a:ext>
                  </a:extLst>
                </p:cNvPr>
                <p:cNvPicPr/>
                <p:nvPr/>
              </p:nvPicPr>
              <p:blipFill>
                <a:blip r:embed="rId58"/>
                <a:stretch>
                  <a:fillRect/>
                </a:stretch>
              </p:blipFill>
              <p:spPr>
                <a:xfrm>
                  <a:off x="6054743" y="4448571"/>
                  <a:ext cx="26532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5" name="Ink 34">
                  <a:extLst>
                    <a:ext uri="{FF2B5EF4-FFF2-40B4-BE49-F238E27FC236}">
                      <a16:creationId xmlns:a16="http://schemas.microsoft.com/office/drawing/2014/main" id="{3BA523B3-2D8A-4D4A-9DD0-917F7D1D4475}"/>
                    </a:ext>
                  </a:extLst>
                </p14:cNvPr>
                <p14:cNvContentPartPr/>
                <p14:nvPr/>
              </p14:nvContentPartPr>
              <p14:xfrm>
                <a:off x="6317903" y="4475571"/>
                <a:ext cx="287280" cy="292320"/>
              </p14:xfrm>
            </p:contentPart>
          </mc:Choice>
          <mc:Fallback>
            <p:pic>
              <p:nvPicPr>
                <p:cNvPr id="35" name="Ink 34">
                  <a:extLst>
                    <a:ext uri="{FF2B5EF4-FFF2-40B4-BE49-F238E27FC236}">
                      <a16:creationId xmlns:a16="http://schemas.microsoft.com/office/drawing/2014/main" id="{3BA523B3-2D8A-4D4A-9DD0-917F7D1D4475}"/>
                    </a:ext>
                  </a:extLst>
                </p:cNvPr>
                <p:cNvPicPr/>
                <p:nvPr/>
              </p:nvPicPr>
              <p:blipFill>
                <a:blip r:embed="rId60"/>
                <a:stretch>
                  <a:fillRect/>
                </a:stretch>
              </p:blipFill>
              <p:spPr>
                <a:xfrm>
                  <a:off x="6309263" y="4466571"/>
                  <a:ext cx="304920" cy="309960"/>
                </a:xfrm>
                <a:prstGeom prst="rect">
                  <a:avLst/>
                </a:prstGeom>
              </p:spPr>
            </p:pic>
          </mc:Fallback>
        </mc:AlternateContent>
      </p:grpSp>
      <p:grpSp>
        <p:nvGrpSpPr>
          <p:cNvPr id="47" name="Group 46">
            <a:extLst>
              <a:ext uri="{FF2B5EF4-FFF2-40B4-BE49-F238E27FC236}">
                <a16:creationId xmlns:a16="http://schemas.microsoft.com/office/drawing/2014/main" id="{B7F57473-D594-4148-9486-DC7428554902}"/>
              </a:ext>
            </a:extLst>
          </p:cNvPr>
          <p:cNvGrpSpPr/>
          <p:nvPr/>
        </p:nvGrpSpPr>
        <p:grpSpPr>
          <a:xfrm>
            <a:off x="6812903" y="4207371"/>
            <a:ext cx="1535040" cy="297360"/>
            <a:chOff x="6812903" y="4207371"/>
            <a:chExt cx="1535040" cy="297360"/>
          </a:xfrm>
        </p:grpSpPr>
        <mc:AlternateContent xmlns:mc="http://schemas.openxmlformats.org/markup-compatibility/2006">
          <mc:Choice xmlns:p14="http://schemas.microsoft.com/office/powerpoint/2010/main" Requires="p14">
            <p:contentPart p14:bwMode="auto" r:id="rId61">
              <p14:nvContentPartPr>
                <p14:cNvPr id="37" name="Ink 36">
                  <a:extLst>
                    <a:ext uri="{FF2B5EF4-FFF2-40B4-BE49-F238E27FC236}">
                      <a16:creationId xmlns:a16="http://schemas.microsoft.com/office/drawing/2014/main" id="{54712A90-EB9F-45DC-B186-3D1E17BD40AB}"/>
                    </a:ext>
                  </a:extLst>
                </p14:cNvPr>
                <p14:cNvContentPartPr/>
                <p14:nvPr/>
              </p14:nvContentPartPr>
              <p14:xfrm>
                <a:off x="6812903" y="4385931"/>
                <a:ext cx="124920" cy="104760"/>
              </p14:xfrm>
            </p:contentPart>
          </mc:Choice>
          <mc:Fallback>
            <p:pic>
              <p:nvPicPr>
                <p:cNvPr id="37" name="Ink 36">
                  <a:extLst>
                    <a:ext uri="{FF2B5EF4-FFF2-40B4-BE49-F238E27FC236}">
                      <a16:creationId xmlns:a16="http://schemas.microsoft.com/office/drawing/2014/main" id="{54712A90-EB9F-45DC-B186-3D1E17BD40AB}"/>
                    </a:ext>
                  </a:extLst>
                </p:cNvPr>
                <p:cNvPicPr/>
                <p:nvPr/>
              </p:nvPicPr>
              <p:blipFill>
                <a:blip r:embed="rId62"/>
                <a:stretch>
                  <a:fillRect/>
                </a:stretch>
              </p:blipFill>
              <p:spPr>
                <a:xfrm>
                  <a:off x="6803903" y="4377291"/>
                  <a:ext cx="14256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8" name="Ink 37">
                  <a:extLst>
                    <a:ext uri="{FF2B5EF4-FFF2-40B4-BE49-F238E27FC236}">
                      <a16:creationId xmlns:a16="http://schemas.microsoft.com/office/drawing/2014/main" id="{EDA07E03-9F8B-4B8E-A117-DA9A5C063CC5}"/>
                    </a:ext>
                  </a:extLst>
                </p14:cNvPr>
                <p14:cNvContentPartPr/>
                <p14:nvPr/>
              </p14:nvContentPartPr>
              <p14:xfrm>
                <a:off x="7026023" y="4393131"/>
                <a:ext cx="133560" cy="111600"/>
              </p14:xfrm>
            </p:contentPart>
          </mc:Choice>
          <mc:Fallback>
            <p:pic>
              <p:nvPicPr>
                <p:cNvPr id="38" name="Ink 37">
                  <a:extLst>
                    <a:ext uri="{FF2B5EF4-FFF2-40B4-BE49-F238E27FC236}">
                      <a16:creationId xmlns:a16="http://schemas.microsoft.com/office/drawing/2014/main" id="{EDA07E03-9F8B-4B8E-A117-DA9A5C063CC5}"/>
                    </a:ext>
                  </a:extLst>
                </p:cNvPr>
                <p:cNvPicPr/>
                <p:nvPr/>
              </p:nvPicPr>
              <p:blipFill>
                <a:blip r:embed="rId64"/>
                <a:stretch>
                  <a:fillRect/>
                </a:stretch>
              </p:blipFill>
              <p:spPr>
                <a:xfrm>
                  <a:off x="7017383" y="4384131"/>
                  <a:ext cx="1512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9" name="Ink 38">
                  <a:extLst>
                    <a:ext uri="{FF2B5EF4-FFF2-40B4-BE49-F238E27FC236}">
                      <a16:creationId xmlns:a16="http://schemas.microsoft.com/office/drawing/2014/main" id="{E8500CD4-4238-4101-B265-4A031E19D1FB}"/>
                    </a:ext>
                  </a:extLst>
                </p14:cNvPr>
                <p14:cNvContentPartPr/>
                <p14:nvPr/>
              </p14:nvContentPartPr>
              <p14:xfrm>
                <a:off x="7259303" y="4282611"/>
                <a:ext cx="110160" cy="208440"/>
              </p14:xfrm>
            </p:contentPart>
          </mc:Choice>
          <mc:Fallback>
            <p:pic>
              <p:nvPicPr>
                <p:cNvPr id="39" name="Ink 38">
                  <a:extLst>
                    <a:ext uri="{FF2B5EF4-FFF2-40B4-BE49-F238E27FC236}">
                      <a16:creationId xmlns:a16="http://schemas.microsoft.com/office/drawing/2014/main" id="{E8500CD4-4238-4101-B265-4A031E19D1FB}"/>
                    </a:ext>
                  </a:extLst>
                </p:cNvPr>
                <p:cNvPicPr/>
                <p:nvPr/>
              </p:nvPicPr>
              <p:blipFill>
                <a:blip r:embed="rId66"/>
                <a:stretch>
                  <a:fillRect/>
                </a:stretch>
              </p:blipFill>
              <p:spPr>
                <a:xfrm>
                  <a:off x="7250663" y="4273971"/>
                  <a:ext cx="1278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0" name="Ink 39">
                  <a:extLst>
                    <a:ext uri="{FF2B5EF4-FFF2-40B4-BE49-F238E27FC236}">
                      <a16:creationId xmlns:a16="http://schemas.microsoft.com/office/drawing/2014/main" id="{7EF1A651-CF77-4581-838F-650AC0FD02DE}"/>
                    </a:ext>
                  </a:extLst>
                </p14:cNvPr>
                <p14:cNvContentPartPr/>
                <p14:nvPr/>
              </p14:nvContentPartPr>
              <p14:xfrm>
                <a:off x="7411223" y="4356771"/>
                <a:ext cx="246960" cy="140400"/>
              </p14:xfrm>
            </p:contentPart>
          </mc:Choice>
          <mc:Fallback>
            <p:pic>
              <p:nvPicPr>
                <p:cNvPr id="40" name="Ink 39">
                  <a:extLst>
                    <a:ext uri="{FF2B5EF4-FFF2-40B4-BE49-F238E27FC236}">
                      <a16:creationId xmlns:a16="http://schemas.microsoft.com/office/drawing/2014/main" id="{7EF1A651-CF77-4581-838F-650AC0FD02DE}"/>
                    </a:ext>
                  </a:extLst>
                </p:cNvPr>
                <p:cNvPicPr/>
                <p:nvPr/>
              </p:nvPicPr>
              <p:blipFill>
                <a:blip r:embed="rId68"/>
                <a:stretch>
                  <a:fillRect/>
                </a:stretch>
              </p:blipFill>
              <p:spPr>
                <a:xfrm>
                  <a:off x="7402223" y="4348131"/>
                  <a:ext cx="2646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1" name="Ink 40">
                  <a:extLst>
                    <a:ext uri="{FF2B5EF4-FFF2-40B4-BE49-F238E27FC236}">
                      <a16:creationId xmlns:a16="http://schemas.microsoft.com/office/drawing/2014/main" id="{45101285-2212-407E-AE03-4EE5428D4115}"/>
                    </a:ext>
                  </a:extLst>
                </p14:cNvPr>
                <p14:cNvContentPartPr/>
                <p14:nvPr/>
              </p14:nvContentPartPr>
              <p14:xfrm>
                <a:off x="7635863" y="4354611"/>
                <a:ext cx="160560" cy="107640"/>
              </p14:xfrm>
            </p:contentPart>
          </mc:Choice>
          <mc:Fallback>
            <p:pic>
              <p:nvPicPr>
                <p:cNvPr id="41" name="Ink 40">
                  <a:extLst>
                    <a:ext uri="{FF2B5EF4-FFF2-40B4-BE49-F238E27FC236}">
                      <a16:creationId xmlns:a16="http://schemas.microsoft.com/office/drawing/2014/main" id="{45101285-2212-407E-AE03-4EE5428D4115}"/>
                    </a:ext>
                  </a:extLst>
                </p:cNvPr>
                <p:cNvPicPr/>
                <p:nvPr/>
              </p:nvPicPr>
              <p:blipFill>
                <a:blip r:embed="rId70"/>
                <a:stretch>
                  <a:fillRect/>
                </a:stretch>
              </p:blipFill>
              <p:spPr>
                <a:xfrm>
                  <a:off x="7627223" y="4345611"/>
                  <a:ext cx="1782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2" name="Ink 41">
                  <a:extLst>
                    <a:ext uri="{FF2B5EF4-FFF2-40B4-BE49-F238E27FC236}">
                      <a16:creationId xmlns:a16="http://schemas.microsoft.com/office/drawing/2014/main" id="{143D9BC1-04F1-4846-9DD1-B5E033CA9EBC}"/>
                    </a:ext>
                  </a:extLst>
                </p14:cNvPr>
                <p14:cNvContentPartPr/>
                <p14:nvPr/>
              </p14:nvContentPartPr>
              <p14:xfrm>
                <a:off x="7796423" y="4324011"/>
                <a:ext cx="48240" cy="132480"/>
              </p14:xfrm>
            </p:contentPart>
          </mc:Choice>
          <mc:Fallback>
            <p:pic>
              <p:nvPicPr>
                <p:cNvPr id="42" name="Ink 41">
                  <a:extLst>
                    <a:ext uri="{FF2B5EF4-FFF2-40B4-BE49-F238E27FC236}">
                      <a16:creationId xmlns:a16="http://schemas.microsoft.com/office/drawing/2014/main" id="{143D9BC1-04F1-4846-9DD1-B5E033CA9EBC}"/>
                    </a:ext>
                  </a:extLst>
                </p:cNvPr>
                <p:cNvPicPr/>
                <p:nvPr/>
              </p:nvPicPr>
              <p:blipFill>
                <a:blip r:embed="rId72"/>
                <a:stretch>
                  <a:fillRect/>
                </a:stretch>
              </p:blipFill>
              <p:spPr>
                <a:xfrm>
                  <a:off x="7787423" y="4315371"/>
                  <a:ext cx="658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3" name="Ink 42">
                  <a:extLst>
                    <a:ext uri="{FF2B5EF4-FFF2-40B4-BE49-F238E27FC236}">
                      <a16:creationId xmlns:a16="http://schemas.microsoft.com/office/drawing/2014/main" id="{20B66AF1-51A3-4ECA-9ADC-A470B386D73D}"/>
                    </a:ext>
                  </a:extLst>
                </p14:cNvPr>
                <p14:cNvContentPartPr/>
                <p14:nvPr/>
              </p14:nvContentPartPr>
              <p14:xfrm>
                <a:off x="7740983" y="4364691"/>
                <a:ext cx="169200" cy="6480"/>
              </p14:xfrm>
            </p:contentPart>
          </mc:Choice>
          <mc:Fallback>
            <p:pic>
              <p:nvPicPr>
                <p:cNvPr id="43" name="Ink 42">
                  <a:extLst>
                    <a:ext uri="{FF2B5EF4-FFF2-40B4-BE49-F238E27FC236}">
                      <a16:creationId xmlns:a16="http://schemas.microsoft.com/office/drawing/2014/main" id="{20B66AF1-51A3-4ECA-9ADC-A470B386D73D}"/>
                    </a:ext>
                  </a:extLst>
                </p:cNvPr>
                <p:cNvPicPr/>
                <p:nvPr/>
              </p:nvPicPr>
              <p:blipFill>
                <a:blip r:embed="rId74"/>
                <a:stretch>
                  <a:fillRect/>
                </a:stretch>
              </p:blipFill>
              <p:spPr>
                <a:xfrm>
                  <a:off x="7732343" y="4356051"/>
                  <a:ext cx="1868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4" name="Ink 43">
                  <a:extLst>
                    <a:ext uri="{FF2B5EF4-FFF2-40B4-BE49-F238E27FC236}">
                      <a16:creationId xmlns:a16="http://schemas.microsoft.com/office/drawing/2014/main" id="{2CFDC710-02D2-47C9-88AA-E953208CA459}"/>
                    </a:ext>
                  </a:extLst>
                </p14:cNvPr>
                <p14:cNvContentPartPr/>
                <p14:nvPr/>
              </p14:nvContentPartPr>
              <p14:xfrm>
                <a:off x="7844303" y="4372971"/>
                <a:ext cx="208440" cy="118080"/>
              </p14:xfrm>
            </p:contentPart>
          </mc:Choice>
          <mc:Fallback>
            <p:pic>
              <p:nvPicPr>
                <p:cNvPr id="44" name="Ink 43">
                  <a:extLst>
                    <a:ext uri="{FF2B5EF4-FFF2-40B4-BE49-F238E27FC236}">
                      <a16:creationId xmlns:a16="http://schemas.microsoft.com/office/drawing/2014/main" id="{2CFDC710-02D2-47C9-88AA-E953208CA459}"/>
                    </a:ext>
                  </a:extLst>
                </p:cNvPr>
                <p:cNvPicPr/>
                <p:nvPr/>
              </p:nvPicPr>
              <p:blipFill>
                <a:blip r:embed="rId76"/>
                <a:stretch>
                  <a:fillRect/>
                </a:stretch>
              </p:blipFill>
              <p:spPr>
                <a:xfrm>
                  <a:off x="7835663" y="4363971"/>
                  <a:ext cx="2260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5" name="Ink 44">
                  <a:extLst>
                    <a:ext uri="{FF2B5EF4-FFF2-40B4-BE49-F238E27FC236}">
                      <a16:creationId xmlns:a16="http://schemas.microsoft.com/office/drawing/2014/main" id="{A18EBB01-EBBD-426B-A293-E36468815F74}"/>
                    </a:ext>
                  </a:extLst>
                </p14:cNvPr>
                <p14:cNvContentPartPr/>
                <p14:nvPr/>
              </p14:nvContentPartPr>
              <p14:xfrm>
                <a:off x="8152103" y="4207371"/>
                <a:ext cx="134280" cy="222480"/>
              </p14:xfrm>
            </p:contentPart>
          </mc:Choice>
          <mc:Fallback>
            <p:pic>
              <p:nvPicPr>
                <p:cNvPr id="45" name="Ink 44">
                  <a:extLst>
                    <a:ext uri="{FF2B5EF4-FFF2-40B4-BE49-F238E27FC236}">
                      <a16:creationId xmlns:a16="http://schemas.microsoft.com/office/drawing/2014/main" id="{A18EBB01-EBBD-426B-A293-E36468815F74}"/>
                    </a:ext>
                  </a:extLst>
                </p:cNvPr>
                <p:cNvPicPr/>
                <p:nvPr/>
              </p:nvPicPr>
              <p:blipFill>
                <a:blip r:embed="rId78"/>
                <a:stretch>
                  <a:fillRect/>
                </a:stretch>
              </p:blipFill>
              <p:spPr>
                <a:xfrm>
                  <a:off x="8143463" y="4198371"/>
                  <a:ext cx="1519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6" name="Ink 45">
                  <a:extLst>
                    <a:ext uri="{FF2B5EF4-FFF2-40B4-BE49-F238E27FC236}">
                      <a16:creationId xmlns:a16="http://schemas.microsoft.com/office/drawing/2014/main" id="{0D6D0AE9-FC3F-4EC2-9CA2-75BC7AE59904}"/>
                    </a:ext>
                  </a:extLst>
                </p14:cNvPr>
                <p14:cNvContentPartPr/>
                <p14:nvPr/>
              </p14:nvContentPartPr>
              <p14:xfrm>
                <a:off x="8146343" y="4255251"/>
                <a:ext cx="201600" cy="246960"/>
              </p14:xfrm>
            </p:contentPart>
          </mc:Choice>
          <mc:Fallback>
            <p:pic>
              <p:nvPicPr>
                <p:cNvPr id="46" name="Ink 45">
                  <a:extLst>
                    <a:ext uri="{FF2B5EF4-FFF2-40B4-BE49-F238E27FC236}">
                      <a16:creationId xmlns:a16="http://schemas.microsoft.com/office/drawing/2014/main" id="{0D6D0AE9-FC3F-4EC2-9CA2-75BC7AE59904}"/>
                    </a:ext>
                  </a:extLst>
                </p:cNvPr>
                <p:cNvPicPr/>
                <p:nvPr/>
              </p:nvPicPr>
              <p:blipFill>
                <a:blip r:embed="rId80"/>
                <a:stretch>
                  <a:fillRect/>
                </a:stretch>
              </p:blipFill>
              <p:spPr>
                <a:xfrm>
                  <a:off x="8137343" y="4246611"/>
                  <a:ext cx="219240" cy="264600"/>
                </a:xfrm>
                <a:prstGeom prst="rect">
                  <a:avLst/>
                </a:prstGeom>
              </p:spPr>
            </p:pic>
          </mc:Fallback>
        </mc:AlternateContent>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3"/>
        <p:cNvGrpSpPr/>
        <p:nvPr/>
      </p:nvGrpSpPr>
      <p:grpSpPr>
        <a:xfrm>
          <a:off x="0" y="0"/>
          <a:ext cx="0" cy="0"/>
          <a:chOff x="0" y="0"/>
          <a:chExt cx="0" cy="0"/>
        </a:xfrm>
      </p:grpSpPr>
      <p:sp>
        <p:nvSpPr>
          <p:cNvPr id="284" name="Google Shape;284;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listener with onClick callback</a:t>
            </a:r>
            <a:endParaRPr/>
          </a:p>
        </p:txBody>
      </p:sp>
      <p:sp>
        <p:nvSpPr>
          <p:cNvPr id="285" name="Google Shape;285;p50"/>
          <p:cNvSpPr txBox="1">
            <a:spLocks noGrp="1"/>
          </p:cNvSpPr>
          <p:nvPr>
            <p:ph type="body" idx="1"/>
          </p:nvPr>
        </p:nvSpPr>
        <p:spPr>
          <a:xfrm>
            <a:off x="311700" y="1152475"/>
            <a:ext cx="8709300" cy="32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endParaRPr sz="2000">
              <a:solidFill>
                <a:srgbClr val="000000"/>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marL="0" lvl="0" indent="0" algn="l" rtl="0">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1"/>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Clickable images</a:t>
            </a:r>
            <a:endParaRPr/>
          </a:p>
        </p:txBody>
      </p:sp>
      <p:sp>
        <p:nvSpPr>
          <p:cNvPr id="292" name="Google Shape;292;p5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ImageView</a:t>
            </a:r>
            <a:endParaRPr/>
          </a:p>
        </p:txBody>
      </p:sp>
      <p:sp>
        <p:nvSpPr>
          <p:cNvPr id="299" name="Google Shape;299;p52"/>
          <p:cNvSpPr txBox="1">
            <a:spLocks noGrp="1"/>
          </p:cNvSpPr>
          <p:nvPr>
            <p:ph type="body" idx="1"/>
          </p:nvPr>
        </p:nvSpPr>
        <p:spPr>
          <a:xfrm>
            <a:off x="311700" y="1152475"/>
            <a:ext cx="8709300" cy="20739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marL="457200" lvl="0" indent="-381000" algn="l" rtl="0">
              <a:spcBef>
                <a:spcPts val="1000"/>
              </a:spcBef>
              <a:spcAft>
                <a:spcPts val="0"/>
              </a:spcAft>
              <a:buClr>
                <a:srgbClr val="333333"/>
              </a:buClr>
              <a:buSzPts val="2400"/>
              <a:buChar char="●"/>
            </a:pPr>
            <a:r>
              <a:rPr lang="en">
                <a:solidFill>
                  <a:srgbClr val="333333"/>
                </a:solidFill>
                <a:highlight>
                  <a:srgbClr val="FFFFFF"/>
                </a:highlight>
              </a:rPr>
              <a:t>Image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lang="en" b="1">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782A3FC-92CA-4364-A7E3-ED64F919CF07}"/>
                  </a:ext>
                </a:extLst>
              </p14:cNvPr>
              <p14:cNvContentPartPr/>
              <p14:nvPr/>
            </p14:nvContentPartPr>
            <p14:xfrm>
              <a:off x="872903" y="1497757"/>
              <a:ext cx="1517760" cy="15120"/>
            </p14:xfrm>
          </p:contentPart>
        </mc:Choice>
        <mc:Fallback>
          <p:pic>
            <p:nvPicPr>
              <p:cNvPr id="2" name="Ink 1">
                <a:extLst>
                  <a:ext uri="{FF2B5EF4-FFF2-40B4-BE49-F238E27FC236}">
                    <a16:creationId xmlns:a16="http://schemas.microsoft.com/office/drawing/2014/main" id="{E782A3FC-92CA-4364-A7E3-ED64F919CF07}"/>
                  </a:ext>
                </a:extLst>
              </p:cNvPr>
              <p:cNvPicPr/>
              <p:nvPr/>
            </p:nvPicPr>
            <p:blipFill>
              <a:blip r:embed="rId5"/>
              <a:stretch>
                <a:fillRect/>
              </a:stretch>
            </p:blipFill>
            <p:spPr>
              <a:xfrm>
                <a:off x="819263" y="1390117"/>
                <a:ext cx="162540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2B434925-4C57-4062-879C-17FDD0EC4159}"/>
                  </a:ext>
                </a:extLst>
              </p14:cNvPr>
              <p14:cNvContentPartPr/>
              <p14:nvPr/>
            </p14:nvContentPartPr>
            <p14:xfrm>
              <a:off x="3196703" y="1471117"/>
              <a:ext cx="2340360" cy="7560"/>
            </p14:xfrm>
          </p:contentPart>
        </mc:Choice>
        <mc:Fallback>
          <p:pic>
            <p:nvPicPr>
              <p:cNvPr id="4" name="Ink 3">
                <a:extLst>
                  <a:ext uri="{FF2B5EF4-FFF2-40B4-BE49-F238E27FC236}">
                    <a16:creationId xmlns:a16="http://schemas.microsoft.com/office/drawing/2014/main" id="{2B434925-4C57-4062-879C-17FDD0EC4159}"/>
                  </a:ext>
                </a:extLst>
              </p:cNvPr>
              <p:cNvPicPr/>
              <p:nvPr/>
            </p:nvPicPr>
            <p:blipFill>
              <a:blip r:embed="rId7"/>
              <a:stretch>
                <a:fillRect/>
              </a:stretch>
            </p:blipFill>
            <p:spPr>
              <a:xfrm>
                <a:off x="3142703" y="1363117"/>
                <a:ext cx="244800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4A59CE57-840C-4B81-B465-ABC97DEDF5D6}"/>
                  </a:ext>
                </a:extLst>
              </p14:cNvPr>
              <p14:cNvContentPartPr/>
              <p14:nvPr/>
            </p14:nvContentPartPr>
            <p14:xfrm>
              <a:off x="858863" y="1978963"/>
              <a:ext cx="912960" cy="36000"/>
            </p14:xfrm>
          </p:contentPart>
        </mc:Choice>
        <mc:Fallback>
          <p:pic>
            <p:nvPicPr>
              <p:cNvPr id="5" name="Ink 4">
                <a:extLst>
                  <a:ext uri="{FF2B5EF4-FFF2-40B4-BE49-F238E27FC236}">
                    <a16:creationId xmlns:a16="http://schemas.microsoft.com/office/drawing/2014/main" id="{4A59CE57-840C-4B81-B465-ABC97DEDF5D6}"/>
                  </a:ext>
                </a:extLst>
              </p:cNvPr>
              <p:cNvPicPr/>
              <p:nvPr/>
            </p:nvPicPr>
            <p:blipFill>
              <a:blip r:embed="rId9"/>
              <a:stretch>
                <a:fillRect/>
              </a:stretch>
            </p:blipFill>
            <p:spPr>
              <a:xfrm>
                <a:off x="805223" y="1871323"/>
                <a:ext cx="10206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E3E2B833-42CE-4729-A9BA-AAAE14ACFFB1}"/>
                  </a:ext>
                </a:extLst>
              </p14:cNvPr>
              <p14:cNvContentPartPr/>
              <p14:nvPr/>
            </p14:nvContentPartPr>
            <p14:xfrm>
              <a:off x="4296863" y="2034763"/>
              <a:ext cx="3952440" cy="49320"/>
            </p14:xfrm>
          </p:contentPart>
        </mc:Choice>
        <mc:Fallback>
          <p:pic>
            <p:nvPicPr>
              <p:cNvPr id="6" name="Ink 5">
                <a:extLst>
                  <a:ext uri="{FF2B5EF4-FFF2-40B4-BE49-F238E27FC236}">
                    <a16:creationId xmlns:a16="http://schemas.microsoft.com/office/drawing/2014/main" id="{E3E2B833-42CE-4729-A9BA-AAAE14ACFFB1}"/>
                  </a:ext>
                </a:extLst>
              </p:cNvPr>
              <p:cNvPicPr/>
              <p:nvPr/>
            </p:nvPicPr>
            <p:blipFill>
              <a:blip r:embed="rId11"/>
              <a:stretch>
                <a:fillRect/>
              </a:stretch>
            </p:blipFill>
            <p:spPr>
              <a:xfrm>
                <a:off x="4242863" y="1926763"/>
                <a:ext cx="4060080" cy="264960"/>
              </a:xfrm>
              <a:prstGeom prst="rect">
                <a:avLst/>
              </a:prstGeom>
            </p:spPr>
          </p:pic>
        </mc:Fallback>
      </mc:AlternateContent>
      <p:grpSp>
        <p:nvGrpSpPr>
          <p:cNvPr id="18" name="Group 17">
            <a:extLst>
              <a:ext uri="{FF2B5EF4-FFF2-40B4-BE49-F238E27FC236}">
                <a16:creationId xmlns:a16="http://schemas.microsoft.com/office/drawing/2014/main" id="{C5A7D92B-DE36-438F-AD34-B6F47EA44105}"/>
              </a:ext>
            </a:extLst>
          </p:cNvPr>
          <p:cNvGrpSpPr/>
          <p:nvPr/>
        </p:nvGrpSpPr>
        <p:grpSpPr>
          <a:xfrm>
            <a:off x="6290543" y="2303323"/>
            <a:ext cx="1734480" cy="641520"/>
            <a:chOff x="6290543" y="2303323"/>
            <a:chExt cx="1734480" cy="641520"/>
          </a:xfrm>
        </p:grpSpPr>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B85E7BE3-A761-4B81-A085-3B0887BC83B4}"/>
                    </a:ext>
                  </a:extLst>
                </p14:cNvPr>
                <p14:cNvContentPartPr/>
                <p14:nvPr/>
              </p14:nvContentPartPr>
              <p14:xfrm>
                <a:off x="6565583" y="2454163"/>
                <a:ext cx="60120" cy="125640"/>
              </p14:xfrm>
            </p:contentPart>
          </mc:Choice>
          <mc:Fallback>
            <p:pic>
              <p:nvPicPr>
                <p:cNvPr id="7" name="Ink 6">
                  <a:extLst>
                    <a:ext uri="{FF2B5EF4-FFF2-40B4-BE49-F238E27FC236}">
                      <a16:creationId xmlns:a16="http://schemas.microsoft.com/office/drawing/2014/main" id="{B85E7BE3-A761-4B81-A085-3B0887BC83B4}"/>
                    </a:ext>
                  </a:extLst>
                </p:cNvPr>
                <p:cNvPicPr/>
                <p:nvPr/>
              </p:nvPicPr>
              <p:blipFill>
                <a:blip r:embed="rId13"/>
                <a:stretch>
                  <a:fillRect/>
                </a:stretch>
              </p:blipFill>
              <p:spPr>
                <a:xfrm>
                  <a:off x="6556583" y="2445163"/>
                  <a:ext cx="777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9DFE73CF-9EF2-43FC-9968-08A6367C7947}"/>
                    </a:ext>
                  </a:extLst>
                </p14:cNvPr>
                <p14:cNvContentPartPr/>
                <p14:nvPr/>
              </p14:nvContentPartPr>
              <p14:xfrm>
                <a:off x="6469103" y="2303323"/>
                <a:ext cx="269640" cy="144360"/>
              </p14:xfrm>
            </p:contentPart>
          </mc:Choice>
          <mc:Fallback>
            <p:pic>
              <p:nvPicPr>
                <p:cNvPr id="8" name="Ink 7">
                  <a:extLst>
                    <a:ext uri="{FF2B5EF4-FFF2-40B4-BE49-F238E27FC236}">
                      <a16:creationId xmlns:a16="http://schemas.microsoft.com/office/drawing/2014/main" id="{9DFE73CF-9EF2-43FC-9968-08A6367C7947}"/>
                    </a:ext>
                  </a:extLst>
                </p:cNvPr>
                <p:cNvPicPr/>
                <p:nvPr/>
              </p:nvPicPr>
              <p:blipFill>
                <a:blip r:embed="rId15"/>
                <a:stretch>
                  <a:fillRect/>
                </a:stretch>
              </p:blipFill>
              <p:spPr>
                <a:xfrm>
                  <a:off x="6460103" y="2294683"/>
                  <a:ext cx="28728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CEAAF860-9453-4489-8C87-FEB540CF84B3}"/>
                    </a:ext>
                  </a:extLst>
                </p14:cNvPr>
                <p14:cNvContentPartPr/>
                <p14:nvPr/>
              </p14:nvContentPartPr>
              <p14:xfrm>
                <a:off x="6358223" y="2694643"/>
                <a:ext cx="56160" cy="198360"/>
              </p14:xfrm>
            </p:contentPart>
          </mc:Choice>
          <mc:Fallback>
            <p:pic>
              <p:nvPicPr>
                <p:cNvPr id="9" name="Ink 8">
                  <a:extLst>
                    <a:ext uri="{FF2B5EF4-FFF2-40B4-BE49-F238E27FC236}">
                      <a16:creationId xmlns:a16="http://schemas.microsoft.com/office/drawing/2014/main" id="{CEAAF860-9453-4489-8C87-FEB540CF84B3}"/>
                    </a:ext>
                  </a:extLst>
                </p:cNvPr>
                <p:cNvPicPr/>
                <p:nvPr/>
              </p:nvPicPr>
              <p:blipFill>
                <a:blip r:embed="rId17"/>
                <a:stretch>
                  <a:fillRect/>
                </a:stretch>
              </p:blipFill>
              <p:spPr>
                <a:xfrm>
                  <a:off x="6349583" y="2686003"/>
                  <a:ext cx="738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9FFCB2EC-8982-4C7D-BED8-0C6310F409CC}"/>
                    </a:ext>
                  </a:extLst>
                </p14:cNvPr>
                <p14:cNvContentPartPr/>
                <p14:nvPr/>
              </p14:nvContentPartPr>
              <p14:xfrm>
                <a:off x="6290543" y="2818483"/>
                <a:ext cx="174600" cy="360"/>
              </p14:xfrm>
            </p:contentPart>
          </mc:Choice>
          <mc:Fallback>
            <p:pic>
              <p:nvPicPr>
                <p:cNvPr id="10" name="Ink 9">
                  <a:extLst>
                    <a:ext uri="{FF2B5EF4-FFF2-40B4-BE49-F238E27FC236}">
                      <a16:creationId xmlns:a16="http://schemas.microsoft.com/office/drawing/2014/main" id="{9FFCB2EC-8982-4C7D-BED8-0C6310F409CC}"/>
                    </a:ext>
                  </a:extLst>
                </p:cNvPr>
                <p:cNvPicPr/>
                <p:nvPr/>
              </p:nvPicPr>
              <p:blipFill>
                <a:blip r:embed="rId19"/>
                <a:stretch>
                  <a:fillRect/>
                </a:stretch>
              </p:blipFill>
              <p:spPr>
                <a:xfrm>
                  <a:off x="6281543" y="2809843"/>
                  <a:ext cx="192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089CC12E-3372-4798-BDC9-3128AE6FBA49}"/>
                    </a:ext>
                  </a:extLst>
                </p14:cNvPr>
                <p14:cNvContentPartPr/>
                <p14:nvPr/>
              </p14:nvContentPartPr>
              <p14:xfrm>
                <a:off x="6440303" y="2783923"/>
                <a:ext cx="91440" cy="90720"/>
              </p14:xfrm>
            </p:contentPart>
          </mc:Choice>
          <mc:Fallback>
            <p:pic>
              <p:nvPicPr>
                <p:cNvPr id="11" name="Ink 10">
                  <a:extLst>
                    <a:ext uri="{FF2B5EF4-FFF2-40B4-BE49-F238E27FC236}">
                      <a16:creationId xmlns:a16="http://schemas.microsoft.com/office/drawing/2014/main" id="{089CC12E-3372-4798-BDC9-3128AE6FBA49}"/>
                    </a:ext>
                  </a:extLst>
                </p:cNvPr>
                <p:cNvPicPr/>
                <p:nvPr/>
              </p:nvPicPr>
              <p:blipFill>
                <a:blip r:embed="rId21"/>
                <a:stretch>
                  <a:fillRect/>
                </a:stretch>
              </p:blipFill>
              <p:spPr>
                <a:xfrm>
                  <a:off x="6431663" y="2775283"/>
                  <a:ext cx="10908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EFE2CFED-37E5-4828-BCA9-A9CF88B36F4E}"/>
                    </a:ext>
                  </a:extLst>
                </p14:cNvPr>
                <p14:cNvContentPartPr/>
                <p14:nvPr/>
              </p14:nvContentPartPr>
              <p14:xfrm>
                <a:off x="6586103" y="2688163"/>
                <a:ext cx="153720" cy="206640"/>
              </p14:xfrm>
            </p:contentPart>
          </mc:Choice>
          <mc:Fallback>
            <p:pic>
              <p:nvPicPr>
                <p:cNvPr id="12" name="Ink 11">
                  <a:extLst>
                    <a:ext uri="{FF2B5EF4-FFF2-40B4-BE49-F238E27FC236}">
                      <a16:creationId xmlns:a16="http://schemas.microsoft.com/office/drawing/2014/main" id="{EFE2CFED-37E5-4828-BCA9-A9CF88B36F4E}"/>
                    </a:ext>
                  </a:extLst>
                </p:cNvPr>
                <p:cNvPicPr/>
                <p:nvPr/>
              </p:nvPicPr>
              <p:blipFill>
                <a:blip r:embed="rId23"/>
                <a:stretch>
                  <a:fillRect/>
                </a:stretch>
              </p:blipFill>
              <p:spPr>
                <a:xfrm>
                  <a:off x="6577103" y="2679523"/>
                  <a:ext cx="1713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CB6702D5-4617-45CA-85D7-AA2A9FF87F98}"/>
                    </a:ext>
                  </a:extLst>
                </p14:cNvPr>
                <p14:cNvContentPartPr/>
                <p14:nvPr/>
              </p14:nvContentPartPr>
              <p14:xfrm>
                <a:off x="6777263" y="2702563"/>
                <a:ext cx="387000" cy="205920"/>
              </p14:xfrm>
            </p:contentPart>
          </mc:Choice>
          <mc:Fallback>
            <p:pic>
              <p:nvPicPr>
                <p:cNvPr id="13" name="Ink 12">
                  <a:extLst>
                    <a:ext uri="{FF2B5EF4-FFF2-40B4-BE49-F238E27FC236}">
                      <a16:creationId xmlns:a16="http://schemas.microsoft.com/office/drawing/2014/main" id="{CB6702D5-4617-45CA-85D7-AA2A9FF87F98}"/>
                    </a:ext>
                  </a:extLst>
                </p:cNvPr>
                <p:cNvPicPr/>
                <p:nvPr/>
              </p:nvPicPr>
              <p:blipFill>
                <a:blip r:embed="rId25"/>
                <a:stretch>
                  <a:fillRect/>
                </a:stretch>
              </p:blipFill>
              <p:spPr>
                <a:xfrm>
                  <a:off x="6768623" y="2693563"/>
                  <a:ext cx="4046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A7D56F51-3EB2-4C16-9F47-328A553316D3}"/>
                    </a:ext>
                  </a:extLst>
                </p14:cNvPr>
                <p14:cNvContentPartPr/>
                <p14:nvPr/>
              </p14:nvContentPartPr>
              <p14:xfrm>
                <a:off x="6964103" y="2728123"/>
                <a:ext cx="139680" cy="134280"/>
              </p14:xfrm>
            </p:contentPart>
          </mc:Choice>
          <mc:Fallback>
            <p:pic>
              <p:nvPicPr>
                <p:cNvPr id="14" name="Ink 13">
                  <a:extLst>
                    <a:ext uri="{FF2B5EF4-FFF2-40B4-BE49-F238E27FC236}">
                      <a16:creationId xmlns:a16="http://schemas.microsoft.com/office/drawing/2014/main" id="{A7D56F51-3EB2-4C16-9F47-328A553316D3}"/>
                    </a:ext>
                  </a:extLst>
                </p:cNvPr>
                <p:cNvPicPr/>
                <p:nvPr/>
              </p:nvPicPr>
              <p:blipFill>
                <a:blip r:embed="rId27"/>
                <a:stretch>
                  <a:fillRect/>
                </a:stretch>
              </p:blipFill>
              <p:spPr>
                <a:xfrm>
                  <a:off x="6955463" y="2719123"/>
                  <a:ext cx="1573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45019B0C-2179-44AC-B78F-8AA1F0524311}"/>
                    </a:ext>
                  </a:extLst>
                </p14:cNvPr>
                <p14:cNvContentPartPr/>
                <p14:nvPr/>
              </p14:nvContentPartPr>
              <p14:xfrm>
                <a:off x="7163543" y="2768443"/>
                <a:ext cx="142560" cy="127800"/>
              </p14:xfrm>
            </p:contentPart>
          </mc:Choice>
          <mc:Fallback>
            <p:pic>
              <p:nvPicPr>
                <p:cNvPr id="15" name="Ink 14">
                  <a:extLst>
                    <a:ext uri="{FF2B5EF4-FFF2-40B4-BE49-F238E27FC236}">
                      <a16:creationId xmlns:a16="http://schemas.microsoft.com/office/drawing/2014/main" id="{45019B0C-2179-44AC-B78F-8AA1F0524311}"/>
                    </a:ext>
                  </a:extLst>
                </p:cNvPr>
                <p:cNvPicPr/>
                <p:nvPr/>
              </p:nvPicPr>
              <p:blipFill>
                <a:blip r:embed="rId29"/>
                <a:stretch>
                  <a:fillRect/>
                </a:stretch>
              </p:blipFill>
              <p:spPr>
                <a:xfrm>
                  <a:off x="7154903" y="2759803"/>
                  <a:ext cx="1602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6" name="Ink 15">
                  <a:extLst>
                    <a:ext uri="{FF2B5EF4-FFF2-40B4-BE49-F238E27FC236}">
                      <a16:creationId xmlns:a16="http://schemas.microsoft.com/office/drawing/2014/main" id="{453D4D20-28ED-4AB5-9696-E7B899062460}"/>
                    </a:ext>
                  </a:extLst>
                </p14:cNvPr>
                <p14:cNvContentPartPr/>
                <p14:nvPr/>
              </p14:nvContentPartPr>
              <p14:xfrm>
                <a:off x="7403663" y="2655403"/>
                <a:ext cx="621360" cy="289440"/>
              </p14:xfrm>
            </p:contentPart>
          </mc:Choice>
          <mc:Fallback>
            <p:pic>
              <p:nvPicPr>
                <p:cNvPr id="16" name="Ink 15">
                  <a:extLst>
                    <a:ext uri="{FF2B5EF4-FFF2-40B4-BE49-F238E27FC236}">
                      <a16:creationId xmlns:a16="http://schemas.microsoft.com/office/drawing/2014/main" id="{453D4D20-28ED-4AB5-9696-E7B899062460}"/>
                    </a:ext>
                  </a:extLst>
                </p:cNvPr>
                <p:cNvPicPr/>
                <p:nvPr/>
              </p:nvPicPr>
              <p:blipFill>
                <a:blip r:embed="rId31"/>
                <a:stretch>
                  <a:fillRect/>
                </a:stretch>
              </p:blipFill>
              <p:spPr>
                <a:xfrm>
                  <a:off x="7395023" y="2646763"/>
                  <a:ext cx="63900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7" name="Ink 16">
                  <a:extLst>
                    <a:ext uri="{FF2B5EF4-FFF2-40B4-BE49-F238E27FC236}">
                      <a16:creationId xmlns:a16="http://schemas.microsoft.com/office/drawing/2014/main" id="{910DA06B-28DF-4FE7-8589-5E8FD40B08BA}"/>
                    </a:ext>
                  </a:extLst>
                </p14:cNvPr>
                <p14:cNvContentPartPr/>
                <p14:nvPr/>
              </p14:nvContentPartPr>
              <p14:xfrm>
                <a:off x="7616423" y="2625883"/>
                <a:ext cx="147600" cy="92520"/>
              </p14:xfrm>
            </p:contentPart>
          </mc:Choice>
          <mc:Fallback>
            <p:pic>
              <p:nvPicPr>
                <p:cNvPr id="17" name="Ink 16">
                  <a:extLst>
                    <a:ext uri="{FF2B5EF4-FFF2-40B4-BE49-F238E27FC236}">
                      <a16:creationId xmlns:a16="http://schemas.microsoft.com/office/drawing/2014/main" id="{910DA06B-28DF-4FE7-8589-5E8FD40B08BA}"/>
                    </a:ext>
                  </a:extLst>
                </p:cNvPr>
                <p:cNvPicPr/>
                <p:nvPr/>
              </p:nvPicPr>
              <p:blipFill>
                <a:blip r:embed="rId33"/>
                <a:stretch>
                  <a:fillRect/>
                </a:stretch>
              </p:blipFill>
              <p:spPr>
                <a:xfrm>
                  <a:off x="7607423" y="2617243"/>
                  <a:ext cx="165240" cy="110160"/>
                </a:xfrm>
                <a:prstGeom prst="rect">
                  <a:avLst/>
                </a:prstGeom>
              </p:spPr>
            </p:pic>
          </mc:Fallback>
        </mc:AlternateContent>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05"/>
        <p:cNvGrpSpPr/>
        <p:nvPr/>
      </p:nvGrpSpPr>
      <p:grpSpPr>
        <a:xfrm>
          <a:off x="0" y="0"/>
          <a:ext cx="0" cy="0"/>
          <a:chOff x="0" y="0"/>
          <a:chExt cx="0" cy="0"/>
        </a:xfrm>
      </p:grpSpPr>
      <p:sp>
        <p:nvSpPr>
          <p:cNvPr id="306" name="Google Shape;306;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Responding to ImageView taps</a:t>
            </a:r>
            <a:endParaRPr/>
          </a:p>
        </p:txBody>
      </p:sp>
      <p:sp>
        <p:nvSpPr>
          <p:cNvPr id="307" name="Google Shape;307;p53"/>
          <p:cNvSpPr txBox="1">
            <a:spLocks noGrp="1"/>
          </p:cNvSpPr>
          <p:nvPr>
            <p:ph type="body" idx="1"/>
          </p:nvPr>
        </p:nvSpPr>
        <p:spPr>
          <a:xfrm>
            <a:off x="311700" y="1152475"/>
            <a:ext cx="8709300" cy="33537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24242"/>
              </a:buClr>
              <a:buSzPts val="2400"/>
              <a:buChar char="●"/>
            </a:pPr>
            <a:r>
              <a:rPr lang="en" i="1"/>
              <a:t>In your code</a:t>
            </a:r>
            <a:r>
              <a:rPr lang="en"/>
              <a:t>: Use </a:t>
            </a:r>
            <a:r>
              <a:rPr lang="en">
                <a:latin typeface="Consolas"/>
                <a:ea typeface="Consolas"/>
                <a:cs typeface="Consolas"/>
                <a:sym typeface="Consolas"/>
              </a:rPr>
              <a:t>OnClickListener</a:t>
            </a:r>
            <a:r>
              <a:rPr lang="en"/>
              <a:t> event listener.</a:t>
            </a:r>
            <a:endParaRPr/>
          </a:p>
          <a:p>
            <a:pPr marL="457200" marR="0" lvl="0" indent="-381000" algn="l" rtl="0">
              <a:lnSpc>
                <a:spcPct val="115000"/>
              </a:lnSpc>
              <a:spcBef>
                <a:spcPts val="0"/>
              </a:spcBef>
              <a:spcAft>
                <a:spcPts val="0"/>
              </a:spcAft>
              <a:buClr>
                <a:srgbClr val="424242"/>
              </a:buClr>
              <a:buSzPts val="2400"/>
              <a:buChar char="●"/>
            </a:pPr>
            <a:r>
              <a:rPr lang="en" i="1"/>
              <a:t>In XML</a:t>
            </a:r>
            <a:r>
              <a:rPr lang="en"/>
              <a:t>: use </a:t>
            </a:r>
            <a:r>
              <a:rPr lang="en">
                <a:latin typeface="Consolas"/>
                <a:ea typeface="Consolas"/>
                <a:cs typeface="Consolas"/>
                <a:sym typeface="Consolas"/>
              </a:rPr>
              <a:t>android:onClick</a:t>
            </a:r>
            <a:r>
              <a:rPr lang="en"/>
              <a:t> attribute in the XML layout:</a:t>
            </a:r>
            <a:endParaRPr/>
          </a:p>
          <a:p>
            <a:pPr marL="457200" lvl="0" indent="0" algn="l" rtl="0">
              <a:spcBef>
                <a:spcPts val="0"/>
              </a:spcBef>
              <a:spcAft>
                <a:spcPts val="0"/>
              </a:spcAft>
              <a:buNone/>
            </a:pP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endParaRPr sz="1800">
              <a:solidFill>
                <a:schemeClr val="dk1"/>
              </a:solidFill>
              <a:latin typeface="Consolas"/>
              <a:ea typeface="Consolas"/>
              <a:cs typeface="Consolas"/>
              <a:sym typeface="Consolas"/>
            </a:endParaRPr>
          </a:p>
          <a:p>
            <a:pPr marL="45720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lnSpc>
                <a:spcPct val="115000"/>
              </a:lnSpc>
              <a:spcBef>
                <a:spcPts val="1000"/>
              </a:spcBef>
              <a:spcAft>
                <a:spcPts val="0"/>
              </a:spcAft>
              <a:buNone/>
            </a:pPr>
            <a:endParaRPr sz="1800"/>
          </a:p>
          <a:p>
            <a:pPr marL="457200" lvl="0" indent="0" algn="l" rtl="0">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marL="457200" lvl="0" indent="0" algn="l" rtl="0">
              <a:spcBef>
                <a:spcPts val="0"/>
              </a:spcBef>
              <a:spcAft>
                <a:spcPts val="1000"/>
              </a:spcAft>
              <a:buNone/>
            </a:pPr>
            <a:endParaRPr sz="1400">
              <a:solidFill>
                <a:schemeClr val="dk1"/>
              </a:solidFill>
              <a:latin typeface="Consolas"/>
              <a:ea typeface="Consolas"/>
              <a:cs typeface="Consolas"/>
              <a:sym typeface="Consolas"/>
            </a:endParaRPr>
          </a:p>
        </p:txBody>
      </p:sp>
      <p:sp>
        <p:nvSpPr>
          <p:cNvPr id="308" name="Google Shape;308;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09" name="Google Shape;309;p53"/>
          <p:cNvSpPr/>
          <p:nvPr/>
        </p:nvSpPr>
        <p:spPr>
          <a:xfrm>
            <a:off x="6535100" y="2518875"/>
            <a:ext cx="2372700" cy="5391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w="19050" cap="flat" cmpd="sng">
            <a:solidFill>
              <a:srgbClr val="595959"/>
            </a:solidFill>
            <a:prstDash val="solid"/>
            <a:round/>
            <a:headEnd type="none" w="med" len="med"/>
            <a:tailEnd type="triangle" w="med" len="med"/>
          </a:ln>
        </p:spPr>
      </p:cxn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8F9EE5E-EA4F-400A-B81C-B7DD3C46A8E4}"/>
                  </a:ext>
                </a:extLst>
              </p14:cNvPr>
              <p14:cNvContentPartPr/>
              <p14:nvPr/>
            </p14:nvContentPartPr>
            <p14:xfrm>
              <a:off x="2571023" y="1856563"/>
              <a:ext cx="2363400" cy="68400"/>
            </p14:xfrm>
          </p:contentPart>
        </mc:Choice>
        <mc:Fallback>
          <p:pic>
            <p:nvPicPr>
              <p:cNvPr id="3" name="Ink 2">
                <a:extLst>
                  <a:ext uri="{FF2B5EF4-FFF2-40B4-BE49-F238E27FC236}">
                    <a16:creationId xmlns:a16="http://schemas.microsoft.com/office/drawing/2014/main" id="{A8F9EE5E-EA4F-400A-B81C-B7DD3C46A8E4}"/>
                  </a:ext>
                </a:extLst>
              </p:cNvPr>
              <p:cNvPicPr/>
              <p:nvPr/>
            </p:nvPicPr>
            <p:blipFill>
              <a:blip r:embed="rId4"/>
              <a:stretch>
                <a:fillRect/>
              </a:stretch>
            </p:blipFill>
            <p:spPr>
              <a:xfrm>
                <a:off x="2517383" y="1748923"/>
                <a:ext cx="247104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736C5BB8-7A3E-4109-A199-79C95A6B980C}"/>
                  </a:ext>
                </a:extLst>
              </p14:cNvPr>
              <p14:cNvContentPartPr/>
              <p14:nvPr/>
            </p14:nvContentPartPr>
            <p14:xfrm>
              <a:off x="3333863" y="1408003"/>
              <a:ext cx="2277360" cy="29160"/>
            </p14:xfrm>
          </p:contentPart>
        </mc:Choice>
        <mc:Fallback>
          <p:pic>
            <p:nvPicPr>
              <p:cNvPr id="4" name="Ink 3">
                <a:extLst>
                  <a:ext uri="{FF2B5EF4-FFF2-40B4-BE49-F238E27FC236}">
                    <a16:creationId xmlns:a16="http://schemas.microsoft.com/office/drawing/2014/main" id="{736C5BB8-7A3E-4109-A199-79C95A6B980C}"/>
                  </a:ext>
                </a:extLst>
              </p:cNvPr>
              <p:cNvPicPr/>
              <p:nvPr/>
            </p:nvPicPr>
            <p:blipFill>
              <a:blip r:embed="rId6"/>
              <a:stretch>
                <a:fillRect/>
              </a:stretch>
            </p:blipFill>
            <p:spPr>
              <a:xfrm>
                <a:off x="3280223" y="1300003"/>
                <a:ext cx="2385000" cy="2448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4"/>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Floating action button</a:t>
            </a:r>
            <a:endParaRPr/>
          </a:p>
        </p:txBody>
      </p:sp>
      <p:sp>
        <p:nvSpPr>
          <p:cNvPr id="316" name="Google Shape;316;p5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Floating Action Buttons (FAB)</a:t>
            </a:r>
            <a:endParaRPr/>
          </a:p>
        </p:txBody>
      </p:sp>
      <p:sp>
        <p:nvSpPr>
          <p:cNvPr id="323" name="Google Shape;323;p55"/>
          <p:cNvSpPr txBox="1">
            <a:spLocks noGrp="1"/>
          </p:cNvSpPr>
          <p:nvPr>
            <p:ph type="body" idx="1"/>
          </p:nvPr>
        </p:nvSpPr>
        <p:spPr>
          <a:xfrm>
            <a:off x="311700" y="1152475"/>
            <a:ext cx="6346500" cy="3090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dirty="0"/>
              <a:t>Raised, circular, floats above layout</a:t>
            </a:r>
            <a:endParaRPr dirty="0"/>
          </a:p>
          <a:p>
            <a:pPr marL="457200" lvl="0" indent="-381000" algn="l" rtl="0">
              <a:spcBef>
                <a:spcPts val="0"/>
              </a:spcBef>
              <a:spcAft>
                <a:spcPts val="0"/>
              </a:spcAft>
              <a:buSzPts val="2400"/>
              <a:buChar char="●"/>
            </a:pPr>
            <a:r>
              <a:rPr lang="en" dirty="0"/>
              <a:t>Primary or "promoted" action for a screen</a:t>
            </a:r>
            <a:endParaRPr dirty="0"/>
          </a:p>
          <a:p>
            <a:pPr marL="457200" lvl="0" indent="-381000" algn="l" rtl="0">
              <a:spcBef>
                <a:spcPts val="0"/>
              </a:spcBef>
              <a:spcAft>
                <a:spcPts val="0"/>
              </a:spcAft>
              <a:buSzPts val="2400"/>
              <a:buChar char="●"/>
            </a:pPr>
            <a:r>
              <a:rPr lang="en" dirty="0"/>
              <a:t>One per screen</a:t>
            </a:r>
            <a:endParaRPr sz="1100" dirty="0">
              <a:solidFill>
                <a:schemeClr val="dk1"/>
              </a:solidFill>
              <a:latin typeface="Arial"/>
              <a:ea typeface="Arial"/>
              <a:cs typeface="Arial"/>
              <a:sym typeface="Arial"/>
            </a:endParaRPr>
          </a:p>
          <a:p>
            <a:pPr marL="0" lvl="0" indent="0" algn="l" rtl="0">
              <a:spcBef>
                <a:spcPts val="1000"/>
              </a:spcBef>
              <a:spcAft>
                <a:spcPts val="0"/>
              </a:spcAft>
              <a:buNone/>
            </a:pPr>
            <a:endParaRPr dirty="0"/>
          </a:p>
          <a:p>
            <a:pPr marL="0" lvl="0" indent="0" algn="l" rtl="0">
              <a:spcBef>
                <a:spcPts val="1000"/>
              </a:spcBef>
              <a:spcAft>
                <a:spcPts val="0"/>
              </a:spcAft>
              <a:buNone/>
            </a:pPr>
            <a:r>
              <a:rPr lang="en" dirty="0"/>
              <a:t>For example:</a:t>
            </a:r>
            <a:endParaRPr dirty="0"/>
          </a:p>
          <a:p>
            <a:pPr marL="0" lvl="0" indent="0" algn="l" rtl="0">
              <a:spcBef>
                <a:spcPts val="1000"/>
              </a:spcBef>
              <a:spcAft>
                <a:spcPts val="0"/>
              </a:spcAft>
              <a:buClr>
                <a:schemeClr val="dk1"/>
              </a:buClr>
              <a:buSzPts val="1100"/>
              <a:buFont typeface="Arial"/>
              <a:buNone/>
            </a:pPr>
            <a:r>
              <a:rPr lang="en" b="1" dirty="0"/>
              <a:t>Add Contact</a:t>
            </a:r>
            <a:r>
              <a:rPr lang="en" dirty="0"/>
              <a:t> button in Contacts app</a:t>
            </a:r>
            <a:endParaRPr dirty="0"/>
          </a:p>
        </p:txBody>
      </p:sp>
      <p:sp>
        <p:nvSpPr>
          <p:cNvPr id="324" name="Google Shape;324;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w="9525" cap="flat" cmpd="sng">
            <a:solidFill>
              <a:srgbClr val="999999"/>
            </a:solidFill>
            <a:prstDash val="solid"/>
            <a:round/>
            <a:headEnd type="none" w="sm" len="sm"/>
            <a:tailEnd type="none" w="sm" len="sm"/>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6C5E98F-A85D-4522-9F94-2CD03815247D}"/>
                  </a:ext>
                </a:extLst>
              </p14:cNvPr>
              <p14:cNvContentPartPr/>
              <p14:nvPr/>
            </p14:nvContentPartPr>
            <p14:xfrm>
              <a:off x="907463" y="1553197"/>
              <a:ext cx="4663800" cy="145080"/>
            </p14:xfrm>
          </p:contentPart>
        </mc:Choice>
        <mc:Fallback>
          <p:pic>
            <p:nvPicPr>
              <p:cNvPr id="2" name="Ink 1">
                <a:extLst>
                  <a:ext uri="{FF2B5EF4-FFF2-40B4-BE49-F238E27FC236}">
                    <a16:creationId xmlns:a16="http://schemas.microsoft.com/office/drawing/2014/main" id="{16C5E98F-A85D-4522-9F94-2CD03815247D}"/>
                  </a:ext>
                </a:extLst>
              </p:cNvPr>
              <p:cNvPicPr/>
              <p:nvPr/>
            </p:nvPicPr>
            <p:blipFill>
              <a:blip r:embed="rId5"/>
              <a:stretch>
                <a:fillRect/>
              </a:stretch>
            </p:blipFill>
            <p:spPr>
              <a:xfrm>
                <a:off x="853463" y="1445557"/>
                <a:ext cx="4771440" cy="360720"/>
              </a:xfrm>
              <a:prstGeom prst="rect">
                <a:avLst/>
              </a:prstGeom>
            </p:spPr>
          </p:pic>
        </mc:Fallback>
      </mc:AlternateContent>
      <p:grpSp>
        <p:nvGrpSpPr>
          <p:cNvPr id="25" name="Group 24">
            <a:extLst>
              <a:ext uri="{FF2B5EF4-FFF2-40B4-BE49-F238E27FC236}">
                <a16:creationId xmlns:a16="http://schemas.microsoft.com/office/drawing/2014/main" id="{D906ADE0-33A2-4E6F-AA2E-A6400ED562C5}"/>
              </a:ext>
            </a:extLst>
          </p:cNvPr>
          <p:cNvGrpSpPr/>
          <p:nvPr/>
        </p:nvGrpSpPr>
        <p:grpSpPr>
          <a:xfrm>
            <a:off x="2034623" y="1231717"/>
            <a:ext cx="145800" cy="147240"/>
            <a:chOff x="2034623" y="1231717"/>
            <a:chExt cx="145800" cy="147240"/>
          </a:xfrm>
        </p:grpSpPr>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66A97BFC-2798-4338-B7DC-F79CF95473FF}"/>
                    </a:ext>
                  </a:extLst>
                </p14:cNvPr>
                <p14:cNvContentPartPr/>
                <p14:nvPr/>
              </p14:nvContentPartPr>
              <p14:xfrm>
                <a:off x="2097983" y="1264477"/>
                <a:ext cx="6120" cy="114480"/>
              </p14:xfrm>
            </p:contentPart>
          </mc:Choice>
          <mc:Fallback>
            <p:pic>
              <p:nvPicPr>
                <p:cNvPr id="3" name="Ink 2">
                  <a:extLst>
                    <a:ext uri="{FF2B5EF4-FFF2-40B4-BE49-F238E27FC236}">
                      <a16:creationId xmlns:a16="http://schemas.microsoft.com/office/drawing/2014/main" id="{66A97BFC-2798-4338-B7DC-F79CF95473FF}"/>
                    </a:ext>
                  </a:extLst>
                </p:cNvPr>
                <p:cNvPicPr/>
                <p:nvPr/>
              </p:nvPicPr>
              <p:blipFill>
                <a:blip r:embed="rId7"/>
                <a:stretch>
                  <a:fillRect/>
                </a:stretch>
              </p:blipFill>
              <p:spPr>
                <a:xfrm>
                  <a:off x="2089343" y="1255837"/>
                  <a:ext cx="237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43B4A458-5A64-4370-B332-09923EFD1DC4}"/>
                    </a:ext>
                  </a:extLst>
                </p14:cNvPr>
                <p14:cNvContentPartPr/>
                <p14:nvPr/>
              </p14:nvContentPartPr>
              <p14:xfrm>
                <a:off x="2034623" y="1231717"/>
                <a:ext cx="145800" cy="86400"/>
              </p14:xfrm>
            </p:contentPart>
          </mc:Choice>
          <mc:Fallback>
            <p:pic>
              <p:nvPicPr>
                <p:cNvPr id="4" name="Ink 3">
                  <a:extLst>
                    <a:ext uri="{FF2B5EF4-FFF2-40B4-BE49-F238E27FC236}">
                      <a16:creationId xmlns:a16="http://schemas.microsoft.com/office/drawing/2014/main" id="{43B4A458-5A64-4370-B332-09923EFD1DC4}"/>
                    </a:ext>
                  </a:extLst>
                </p:cNvPr>
                <p:cNvPicPr/>
                <p:nvPr/>
              </p:nvPicPr>
              <p:blipFill>
                <a:blip r:embed="rId9"/>
                <a:stretch>
                  <a:fillRect/>
                </a:stretch>
              </p:blipFill>
              <p:spPr>
                <a:xfrm>
                  <a:off x="2025983" y="1222717"/>
                  <a:ext cx="163440" cy="104040"/>
                </a:xfrm>
                <a:prstGeom prst="rect">
                  <a:avLst/>
                </a:prstGeom>
              </p:spPr>
            </p:pic>
          </mc:Fallback>
        </mc:AlternateContent>
      </p:grpSp>
      <p:grpSp>
        <p:nvGrpSpPr>
          <p:cNvPr id="24" name="Group 23">
            <a:extLst>
              <a:ext uri="{FF2B5EF4-FFF2-40B4-BE49-F238E27FC236}">
                <a16:creationId xmlns:a16="http://schemas.microsoft.com/office/drawing/2014/main" id="{F29E9D3E-5C8D-40DA-99F5-3F421C5CA75C}"/>
              </a:ext>
            </a:extLst>
          </p:cNvPr>
          <p:cNvGrpSpPr/>
          <p:nvPr/>
        </p:nvGrpSpPr>
        <p:grpSpPr>
          <a:xfrm>
            <a:off x="1512263" y="900517"/>
            <a:ext cx="412200" cy="245160"/>
            <a:chOff x="1512263" y="900517"/>
            <a:chExt cx="412200" cy="245160"/>
          </a:xfrm>
        </p:grpSpPr>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F052D6A0-B74B-4B3C-9345-6999B40EC266}"/>
                    </a:ext>
                  </a:extLst>
                </p14:cNvPr>
                <p14:cNvContentPartPr/>
                <p14:nvPr/>
              </p14:nvContentPartPr>
              <p14:xfrm>
                <a:off x="1512263" y="1033717"/>
                <a:ext cx="222120" cy="93240"/>
              </p14:xfrm>
            </p:contentPart>
          </mc:Choice>
          <mc:Fallback>
            <p:pic>
              <p:nvPicPr>
                <p:cNvPr id="5" name="Ink 4">
                  <a:extLst>
                    <a:ext uri="{FF2B5EF4-FFF2-40B4-BE49-F238E27FC236}">
                      <a16:creationId xmlns:a16="http://schemas.microsoft.com/office/drawing/2014/main" id="{F052D6A0-B74B-4B3C-9345-6999B40EC266}"/>
                    </a:ext>
                  </a:extLst>
                </p:cNvPr>
                <p:cNvPicPr/>
                <p:nvPr/>
              </p:nvPicPr>
              <p:blipFill>
                <a:blip r:embed="rId11"/>
                <a:stretch>
                  <a:fillRect/>
                </a:stretch>
              </p:blipFill>
              <p:spPr>
                <a:xfrm>
                  <a:off x="1503263" y="1025077"/>
                  <a:ext cx="23976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82EB1106-066F-4037-B5A8-5CB04FA2B86E}"/>
                    </a:ext>
                  </a:extLst>
                </p14:cNvPr>
                <p14:cNvContentPartPr/>
                <p14:nvPr/>
              </p14:nvContentPartPr>
              <p14:xfrm>
                <a:off x="1766063" y="1024357"/>
                <a:ext cx="84600" cy="121320"/>
              </p14:xfrm>
            </p:contentPart>
          </mc:Choice>
          <mc:Fallback>
            <p:pic>
              <p:nvPicPr>
                <p:cNvPr id="6" name="Ink 5">
                  <a:extLst>
                    <a:ext uri="{FF2B5EF4-FFF2-40B4-BE49-F238E27FC236}">
                      <a16:creationId xmlns:a16="http://schemas.microsoft.com/office/drawing/2014/main" id="{82EB1106-066F-4037-B5A8-5CB04FA2B86E}"/>
                    </a:ext>
                  </a:extLst>
                </p:cNvPr>
                <p:cNvPicPr/>
                <p:nvPr/>
              </p:nvPicPr>
              <p:blipFill>
                <a:blip r:embed="rId13"/>
                <a:stretch>
                  <a:fillRect/>
                </a:stretch>
              </p:blipFill>
              <p:spPr>
                <a:xfrm>
                  <a:off x="1757063" y="1015357"/>
                  <a:ext cx="1022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D4DFC844-007E-4C8D-846F-73873FC165CC}"/>
                    </a:ext>
                  </a:extLst>
                </p14:cNvPr>
                <p14:cNvContentPartPr/>
                <p14:nvPr/>
              </p14:nvContentPartPr>
              <p14:xfrm>
                <a:off x="1890263" y="1051357"/>
                <a:ext cx="34200" cy="67320"/>
              </p14:xfrm>
            </p:contentPart>
          </mc:Choice>
          <mc:Fallback>
            <p:pic>
              <p:nvPicPr>
                <p:cNvPr id="7" name="Ink 6">
                  <a:extLst>
                    <a:ext uri="{FF2B5EF4-FFF2-40B4-BE49-F238E27FC236}">
                      <a16:creationId xmlns:a16="http://schemas.microsoft.com/office/drawing/2014/main" id="{D4DFC844-007E-4C8D-846F-73873FC165CC}"/>
                    </a:ext>
                  </a:extLst>
                </p:cNvPr>
                <p:cNvPicPr/>
                <p:nvPr/>
              </p:nvPicPr>
              <p:blipFill>
                <a:blip r:embed="rId15"/>
                <a:stretch>
                  <a:fillRect/>
                </a:stretch>
              </p:blipFill>
              <p:spPr>
                <a:xfrm>
                  <a:off x="1881263" y="1042717"/>
                  <a:ext cx="5184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93E5C36E-7691-4010-952E-12421AE55726}"/>
                    </a:ext>
                  </a:extLst>
                </p14:cNvPr>
                <p14:cNvContentPartPr/>
                <p14:nvPr/>
              </p14:nvContentPartPr>
              <p14:xfrm>
                <a:off x="1904303" y="1003477"/>
                <a:ext cx="3240" cy="5760"/>
              </p14:xfrm>
            </p:contentPart>
          </mc:Choice>
          <mc:Fallback>
            <p:pic>
              <p:nvPicPr>
                <p:cNvPr id="8" name="Ink 7">
                  <a:extLst>
                    <a:ext uri="{FF2B5EF4-FFF2-40B4-BE49-F238E27FC236}">
                      <a16:creationId xmlns:a16="http://schemas.microsoft.com/office/drawing/2014/main" id="{93E5C36E-7691-4010-952E-12421AE55726}"/>
                    </a:ext>
                  </a:extLst>
                </p:cNvPr>
                <p:cNvPicPr/>
                <p:nvPr/>
              </p:nvPicPr>
              <p:blipFill>
                <a:blip r:embed="rId17"/>
                <a:stretch>
                  <a:fillRect/>
                </a:stretch>
              </p:blipFill>
              <p:spPr>
                <a:xfrm>
                  <a:off x="1895303" y="994477"/>
                  <a:ext cx="2088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 name="Ink 8">
                  <a:extLst>
                    <a:ext uri="{FF2B5EF4-FFF2-40B4-BE49-F238E27FC236}">
                      <a16:creationId xmlns:a16="http://schemas.microsoft.com/office/drawing/2014/main" id="{B8F3F56B-1FE5-4B65-A106-1BAB37569631}"/>
                    </a:ext>
                  </a:extLst>
                </p14:cNvPr>
                <p14:cNvContentPartPr/>
                <p14:nvPr/>
              </p14:nvContentPartPr>
              <p14:xfrm>
                <a:off x="1745903" y="956317"/>
                <a:ext cx="125280" cy="27000"/>
              </p14:xfrm>
            </p:contentPart>
          </mc:Choice>
          <mc:Fallback>
            <p:pic>
              <p:nvPicPr>
                <p:cNvPr id="9" name="Ink 8">
                  <a:extLst>
                    <a:ext uri="{FF2B5EF4-FFF2-40B4-BE49-F238E27FC236}">
                      <a16:creationId xmlns:a16="http://schemas.microsoft.com/office/drawing/2014/main" id="{B8F3F56B-1FE5-4B65-A106-1BAB37569631}"/>
                    </a:ext>
                  </a:extLst>
                </p:cNvPr>
                <p:cNvPicPr/>
                <p:nvPr/>
              </p:nvPicPr>
              <p:blipFill>
                <a:blip r:embed="rId19"/>
                <a:stretch>
                  <a:fillRect/>
                </a:stretch>
              </p:blipFill>
              <p:spPr>
                <a:xfrm>
                  <a:off x="1737263" y="947317"/>
                  <a:ext cx="1429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 name="Ink 9">
                  <a:extLst>
                    <a:ext uri="{FF2B5EF4-FFF2-40B4-BE49-F238E27FC236}">
                      <a16:creationId xmlns:a16="http://schemas.microsoft.com/office/drawing/2014/main" id="{F418324E-0953-4B1C-83D8-001B2D98B2A6}"/>
                    </a:ext>
                  </a:extLst>
                </p14:cNvPr>
                <p14:cNvContentPartPr/>
                <p14:nvPr/>
              </p14:nvContentPartPr>
              <p14:xfrm>
                <a:off x="1883423" y="900517"/>
                <a:ext cx="31680" cy="20520"/>
              </p14:xfrm>
            </p:contentPart>
          </mc:Choice>
          <mc:Fallback>
            <p:pic>
              <p:nvPicPr>
                <p:cNvPr id="10" name="Ink 9">
                  <a:extLst>
                    <a:ext uri="{FF2B5EF4-FFF2-40B4-BE49-F238E27FC236}">
                      <a16:creationId xmlns:a16="http://schemas.microsoft.com/office/drawing/2014/main" id="{F418324E-0953-4B1C-83D8-001B2D98B2A6}"/>
                    </a:ext>
                  </a:extLst>
                </p:cNvPr>
                <p:cNvPicPr/>
                <p:nvPr/>
              </p:nvPicPr>
              <p:blipFill>
                <a:blip r:embed="rId21"/>
                <a:stretch>
                  <a:fillRect/>
                </a:stretch>
              </p:blipFill>
              <p:spPr>
                <a:xfrm>
                  <a:off x="1874423" y="891517"/>
                  <a:ext cx="49320" cy="38160"/>
                </a:xfrm>
                <a:prstGeom prst="rect">
                  <a:avLst/>
                </a:prstGeom>
              </p:spPr>
            </p:pic>
          </mc:Fallback>
        </mc:AlternateContent>
      </p:grpSp>
      <p:grpSp>
        <p:nvGrpSpPr>
          <p:cNvPr id="23" name="Group 22">
            <a:extLst>
              <a:ext uri="{FF2B5EF4-FFF2-40B4-BE49-F238E27FC236}">
                <a16:creationId xmlns:a16="http://schemas.microsoft.com/office/drawing/2014/main" id="{FABA2176-0EC1-4B89-A5E8-932066847C4F}"/>
              </a:ext>
            </a:extLst>
          </p:cNvPr>
          <p:cNvGrpSpPr/>
          <p:nvPr/>
        </p:nvGrpSpPr>
        <p:grpSpPr>
          <a:xfrm>
            <a:off x="2103743" y="954877"/>
            <a:ext cx="457200" cy="218160"/>
            <a:chOff x="2103743" y="954877"/>
            <a:chExt cx="457200" cy="218160"/>
          </a:xfrm>
        </p:grpSpPr>
        <mc:AlternateContent xmlns:mc="http://schemas.openxmlformats.org/markup-compatibility/2006">
          <mc:Choice xmlns:p14="http://schemas.microsoft.com/office/powerpoint/2010/main" Requires="p14">
            <p:contentPart p14:bwMode="auto" r:id="rId22">
              <p14:nvContentPartPr>
                <p14:cNvPr id="11" name="Ink 10">
                  <a:extLst>
                    <a:ext uri="{FF2B5EF4-FFF2-40B4-BE49-F238E27FC236}">
                      <a16:creationId xmlns:a16="http://schemas.microsoft.com/office/drawing/2014/main" id="{F67848F5-A0E8-4533-8E52-5280BFA63C1A}"/>
                    </a:ext>
                  </a:extLst>
                </p14:cNvPr>
                <p14:cNvContentPartPr/>
                <p14:nvPr/>
              </p14:nvContentPartPr>
              <p14:xfrm>
                <a:off x="2103743" y="954877"/>
                <a:ext cx="457200" cy="218160"/>
              </p14:xfrm>
            </p:contentPart>
          </mc:Choice>
          <mc:Fallback>
            <p:pic>
              <p:nvPicPr>
                <p:cNvPr id="11" name="Ink 10">
                  <a:extLst>
                    <a:ext uri="{FF2B5EF4-FFF2-40B4-BE49-F238E27FC236}">
                      <a16:creationId xmlns:a16="http://schemas.microsoft.com/office/drawing/2014/main" id="{F67848F5-A0E8-4533-8E52-5280BFA63C1A}"/>
                    </a:ext>
                  </a:extLst>
                </p:cNvPr>
                <p:cNvPicPr/>
                <p:nvPr/>
              </p:nvPicPr>
              <p:blipFill>
                <a:blip r:embed="rId23"/>
                <a:stretch>
                  <a:fillRect/>
                </a:stretch>
              </p:blipFill>
              <p:spPr>
                <a:xfrm>
                  <a:off x="2094743" y="946237"/>
                  <a:ext cx="4748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912B2CAB-CF2D-4E63-A989-47E5397F82A7}"/>
                    </a:ext>
                  </a:extLst>
                </p14:cNvPr>
                <p14:cNvContentPartPr/>
                <p14:nvPr/>
              </p14:nvContentPartPr>
              <p14:xfrm>
                <a:off x="2310023" y="968197"/>
                <a:ext cx="118080" cy="47160"/>
              </p14:xfrm>
            </p:contentPart>
          </mc:Choice>
          <mc:Fallback>
            <p:pic>
              <p:nvPicPr>
                <p:cNvPr id="12" name="Ink 11">
                  <a:extLst>
                    <a:ext uri="{FF2B5EF4-FFF2-40B4-BE49-F238E27FC236}">
                      <a16:creationId xmlns:a16="http://schemas.microsoft.com/office/drawing/2014/main" id="{912B2CAB-CF2D-4E63-A989-47E5397F82A7}"/>
                    </a:ext>
                  </a:extLst>
                </p:cNvPr>
                <p:cNvPicPr/>
                <p:nvPr/>
              </p:nvPicPr>
              <p:blipFill>
                <a:blip r:embed="rId25"/>
                <a:stretch>
                  <a:fillRect/>
                </a:stretch>
              </p:blipFill>
              <p:spPr>
                <a:xfrm>
                  <a:off x="2301023" y="959197"/>
                  <a:ext cx="135720" cy="64800"/>
                </a:xfrm>
                <a:prstGeom prst="rect">
                  <a:avLst/>
                </a:prstGeom>
              </p:spPr>
            </p:pic>
          </mc:Fallback>
        </mc:AlternateContent>
      </p:grpSp>
      <p:grpSp>
        <p:nvGrpSpPr>
          <p:cNvPr id="22" name="Group 21">
            <a:extLst>
              <a:ext uri="{FF2B5EF4-FFF2-40B4-BE49-F238E27FC236}">
                <a16:creationId xmlns:a16="http://schemas.microsoft.com/office/drawing/2014/main" id="{7B844F66-66B2-41EA-A96A-24AF66FE0BC1}"/>
              </a:ext>
            </a:extLst>
          </p:cNvPr>
          <p:cNvGrpSpPr/>
          <p:nvPr/>
        </p:nvGrpSpPr>
        <p:grpSpPr>
          <a:xfrm>
            <a:off x="2749583" y="1031197"/>
            <a:ext cx="310320" cy="222120"/>
            <a:chOff x="2749583" y="1031197"/>
            <a:chExt cx="310320" cy="222120"/>
          </a:xfrm>
        </p:grpSpPr>
        <mc:AlternateContent xmlns:mc="http://schemas.openxmlformats.org/markup-compatibility/2006">
          <mc:Choice xmlns:p14="http://schemas.microsoft.com/office/powerpoint/2010/main" Requires="p14">
            <p:contentPart p14:bwMode="auto" r:id="rId26">
              <p14:nvContentPartPr>
                <p14:cNvPr id="13" name="Ink 12">
                  <a:extLst>
                    <a:ext uri="{FF2B5EF4-FFF2-40B4-BE49-F238E27FC236}">
                      <a16:creationId xmlns:a16="http://schemas.microsoft.com/office/drawing/2014/main" id="{53A48283-6F37-42E7-BE95-E09E9A2010D7}"/>
                    </a:ext>
                  </a:extLst>
                </p14:cNvPr>
                <p14:cNvContentPartPr/>
                <p14:nvPr/>
              </p14:nvContentPartPr>
              <p14:xfrm>
                <a:off x="2784143" y="1099597"/>
                <a:ext cx="360" cy="99000"/>
              </p14:xfrm>
            </p:contentPart>
          </mc:Choice>
          <mc:Fallback>
            <p:pic>
              <p:nvPicPr>
                <p:cNvPr id="13" name="Ink 12">
                  <a:extLst>
                    <a:ext uri="{FF2B5EF4-FFF2-40B4-BE49-F238E27FC236}">
                      <a16:creationId xmlns:a16="http://schemas.microsoft.com/office/drawing/2014/main" id="{53A48283-6F37-42E7-BE95-E09E9A2010D7}"/>
                    </a:ext>
                  </a:extLst>
                </p:cNvPr>
                <p:cNvPicPr/>
                <p:nvPr/>
              </p:nvPicPr>
              <p:blipFill>
                <a:blip r:embed="rId27"/>
                <a:stretch>
                  <a:fillRect/>
                </a:stretch>
              </p:blipFill>
              <p:spPr>
                <a:xfrm>
                  <a:off x="2775143" y="1090597"/>
                  <a:ext cx="180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4" name="Ink 13">
                  <a:extLst>
                    <a:ext uri="{FF2B5EF4-FFF2-40B4-BE49-F238E27FC236}">
                      <a16:creationId xmlns:a16="http://schemas.microsoft.com/office/drawing/2014/main" id="{CB7B3622-D39E-4C70-B99D-315842EE9380}"/>
                    </a:ext>
                  </a:extLst>
                </p14:cNvPr>
                <p14:cNvContentPartPr/>
                <p14:nvPr/>
              </p14:nvContentPartPr>
              <p14:xfrm>
                <a:off x="2749583" y="1134517"/>
                <a:ext cx="72000" cy="6480"/>
              </p14:xfrm>
            </p:contentPart>
          </mc:Choice>
          <mc:Fallback>
            <p:pic>
              <p:nvPicPr>
                <p:cNvPr id="14" name="Ink 13">
                  <a:extLst>
                    <a:ext uri="{FF2B5EF4-FFF2-40B4-BE49-F238E27FC236}">
                      <a16:creationId xmlns:a16="http://schemas.microsoft.com/office/drawing/2014/main" id="{CB7B3622-D39E-4C70-B99D-315842EE9380}"/>
                    </a:ext>
                  </a:extLst>
                </p:cNvPr>
                <p:cNvPicPr/>
                <p:nvPr/>
              </p:nvPicPr>
              <p:blipFill>
                <a:blip r:embed="rId29"/>
                <a:stretch>
                  <a:fillRect/>
                </a:stretch>
              </p:blipFill>
              <p:spPr>
                <a:xfrm>
                  <a:off x="2740943" y="1125877"/>
                  <a:ext cx="896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5" name="Ink 14">
                  <a:extLst>
                    <a:ext uri="{FF2B5EF4-FFF2-40B4-BE49-F238E27FC236}">
                      <a16:creationId xmlns:a16="http://schemas.microsoft.com/office/drawing/2014/main" id="{46FDB4B8-6758-40A9-9212-091DA615B3D3}"/>
                    </a:ext>
                  </a:extLst>
                </p14:cNvPr>
                <p14:cNvContentPartPr/>
                <p14:nvPr/>
              </p14:nvContentPartPr>
              <p14:xfrm>
                <a:off x="2797823" y="1142797"/>
                <a:ext cx="195120" cy="110520"/>
              </p14:xfrm>
            </p:contentPart>
          </mc:Choice>
          <mc:Fallback>
            <p:pic>
              <p:nvPicPr>
                <p:cNvPr id="15" name="Ink 14">
                  <a:extLst>
                    <a:ext uri="{FF2B5EF4-FFF2-40B4-BE49-F238E27FC236}">
                      <a16:creationId xmlns:a16="http://schemas.microsoft.com/office/drawing/2014/main" id="{46FDB4B8-6758-40A9-9212-091DA615B3D3}"/>
                    </a:ext>
                  </a:extLst>
                </p:cNvPr>
                <p:cNvPicPr/>
                <p:nvPr/>
              </p:nvPicPr>
              <p:blipFill>
                <a:blip r:embed="rId31"/>
                <a:stretch>
                  <a:fillRect/>
                </a:stretch>
              </p:blipFill>
              <p:spPr>
                <a:xfrm>
                  <a:off x="2788823" y="1133797"/>
                  <a:ext cx="21276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6" name="Ink 15">
                  <a:extLst>
                    <a:ext uri="{FF2B5EF4-FFF2-40B4-BE49-F238E27FC236}">
                      <a16:creationId xmlns:a16="http://schemas.microsoft.com/office/drawing/2014/main" id="{37B91753-8D92-4EF8-8B33-9CE5A7B18334}"/>
                    </a:ext>
                  </a:extLst>
                </p14:cNvPr>
                <p14:cNvContentPartPr/>
                <p14:nvPr/>
              </p14:nvContentPartPr>
              <p14:xfrm>
                <a:off x="2954783" y="1157917"/>
                <a:ext cx="105120" cy="67320"/>
              </p14:xfrm>
            </p:contentPart>
          </mc:Choice>
          <mc:Fallback>
            <p:pic>
              <p:nvPicPr>
                <p:cNvPr id="16" name="Ink 15">
                  <a:extLst>
                    <a:ext uri="{FF2B5EF4-FFF2-40B4-BE49-F238E27FC236}">
                      <a16:creationId xmlns:a16="http://schemas.microsoft.com/office/drawing/2014/main" id="{37B91753-8D92-4EF8-8B33-9CE5A7B18334}"/>
                    </a:ext>
                  </a:extLst>
                </p:cNvPr>
                <p:cNvPicPr/>
                <p:nvPr/>
              </p:nvPicPr>
              <p:blipFill>
                <a:blip r:embed="rId33"/>
                <a:stretch>
                  <a:fillRect/>
                </a:stretch>
              </p:blipFill>
              <p:spPr>
                <a:xfrm>
                  <a:off x="2946143" y="1148917"/>
                  <a:ext cx="12276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7" name="Ink 16">
                  <a:extLst>
                    <a:ext uri="{FF2B5EF4-FFF2-40B4-BE49-F238E27FC236}">
                      <a16:creationId xmlns:a16="http://schemas.microsoft.com/office/drawing/2014/main" id="{B843B92D-A8B9-4E4A-83A0-CFD67D97E6D2}"/>
                    </a:ext>
                  </a:extLst>
                </p14:cNvPr>
                <p14:cNvContentPartPr/>
                <p14:nvPr/>
              </p14:nvContentPartPr>
              <p14:xfrm>
                <a:off x="3024623" y="1031197"/>
                <a:ext cx="7560" cy="106920"/>
              </p14:xfrm>
            </p:contentPart>
          </mc:Choice>
          <mc:Fallback>
            <p:pic>
              <p:nvPicPr>
                <p:cNvPr id="17" name="Ink 16">
                  <a:extLst>
                    <a:ext uri="{FF2B5EF4-FFF2-40B4-BE49-F238E27FC236}">
                      <a16:creationId xmlns:a16="http://schemas.microsoft.com/office/drawing/2014/main" id="{B843B92D-A8B9-4E4A-83A0-CFD67D97E6D2}"/>
                    </a:ext>
                  </a:extLst>
                </p:cNvPr>
                <p:cNvPicPr/>
                <p:nvPr/>
              </p:nvPicPr>
              <p:blipFill>
                <a:blip r:embed="rId35"/>
                <a:stretch>
                  <a:fillRect/>
                </a:stretch>
              </p:blipFill>
              <p:spPr>
                <a:xfrm>
                  <a:off x="3015623" y="1022197"/>
                  <a:ext cx="25200" cy="124560"/>
                </a:xfrm>
                <a:prstGeom prst="rect">
                  <a:avLst/>
                </a:prstGeom>
              </p:spPr>
            </p:pic>
          </mc:Fallback>
        </mc:AlternateContent>
      </p:grpSp>
      <p:grpSp>
        <p:nvGrpSpPr>
          <p:cNvPr id="33" name="Group 32">
            <a:extLst>
              <a:ext uri="{FF2B5EF4-FFF2-40B4-BE49-F238E27FC236}">
                <a16:creationId xmlns:a16="http://schemas.microsoft.com/office/drawing/2014/main" id="{3C9175A5-9395-4A00-900B-7EC17597D05C}"/>
              </a:ext>
            </a:extLst>
          </p:cNvPr>
          <p:cNvGrpSpPr/>
          <p:nvPr/>
        </p:nvGrpSpPr>
        <p:grpSpPr>
          <a:xfrm>
            <a:off x="3244583" y="1004197"/>
            <a:ext cx="710640" cy="309240"/>
            <a:chOff x="3244583" y="1004197"/>
            <a:chExt cx="710640" cy="309240"/>
          </a:xfrm>
        </p:grpSpPr>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E37E1206-5AA9-4FEC-B08F-C0B74133064E}"/>
                    </a:ext>
                  </a:extLst>
                </p14:cNvPr>
                <p14:cNvContentPartPr/>
                <p14:nvPr/>
              </p14:nvContentPartPr>
              <p14:xfrm>
                <a:off x="3244583" y="1004197"/>
                <a:ext cx="160560" cy="207360"/>
              </p14:xfrm>
            </p:contentPart>
          </mc:Choice>
          <mc:Fallback>
            <p:pic>
              <p:nvPicPr>
                <p:cNvPr id="26" name="Ink 25">
                  <a:extLst>
                    <a:ext uri="{FF2B5EF4-FFF2-40B4-BE49-F238E27FC236}">
                      <a16:creationId xmlns:a16="http://schemas.microsoft.com/office/drawing/2014/main" id="{E37E1206-5AA9-4FEC-B08F-C0B74133064E}"/>
                    </a:ext>
                  </a:extLst>
                </p:cNvPr>
                <p:cNvPicPr/>
                <p:nvPr/>
              </p:nvPicPr>
              <p:blipFill>
                <a:blip r:embed="rId37"/>
                <a:stretch>
                  <a:fillRect/>
                </a:stretch>
              </p:blipFill>
              <p:spPr>
                <a:xfrm>
                  <a:off x="3235943" y="995557"/>
                  <a:ext cx="17820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6A15918B-0B57-41F8-96F1-7CD362BA9DBD}"/>
                    </a:ext>
                  </a:extLst>
                </p14:cNvPr>
                <p14:cNvContentPartPr/>
                <p14:nvPr/>
              </p14:nvContentPartPr>
              <p14:xfrm>
                <a:off x="3418103" y="1126957"/>
                <a:ext cx="102600" cy="83880"/>
              </p14:xfrm>
            </p:contentPart>
          </mc:Choice>
          <mc:Fallback>
            <p:pic>
              <p:nvPicPr>
                <p:cNvPr id="27" name="Ink 26">
                  <a:extLst>
                    <a:ext uri="{FF2B5EF4-FFF2-40B4-BE49-F238E27FC236}">
                      <a16:creationId xmlns:a16="http://schemas.microsoft.com/office/drawing/2014/main" id="{6A15918B-0B57-41F8-96F1-7CD362BA9DBD}"/>
                    </a:ext>
                  </a:extLst>
                </p:cNvPr>
                <p:cNvPicPr/>
                <p:nvPr/>
              </p:nvPicPr>
              <p:blipFill>
                <a:blip r:embed="rId39"/>
                <a:stretch>
                  <a:fillRect/>
                </a:stretch>
              </p:blipFill>
              <p:spPr>
                <a:xfrm>
                  <a:off x="3409463" y="1118317"/>
                  <a:ext cx="12024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59B00C41-D8A0-484D-9DCA-CFF9958D18BF}"/>
                    </a:ext>
                  </a:extLst>
                </p14:cNvPr>
                <p14:cNvContentPartPr/>
                <p14:nvPr/>
              </p14:nvContentPartPr>
              <p14:xfrm>
                <a:off x="3566423" y="1140997"/>
                <a:ext cx="57600" cy="172440"/>
              </p14:xfrm>
            </p:contentPart>
          </mc:Choice>
          <mc:Fallback>
            <p:pic>
              <p:nvPicPr>
                <p:cNvPr id="28" name="Ink 27">
                  <a:extLst>
                    <a:ext uri="{FF2B5EF4-FFF2-40B4-BE49-F238E27FC236}">
                      <a16:creationId xmlns:a16="http://schemas.microsoft.com/office/drawing/2014/main" id="{59B00C41-D8A0-484D-9DCA-CFF9958D18BF}"/>
                    </a:ext>
                  </a:extLst>
                </p:cNvPr>
                <p:cNvPicPr/>
                <p:nvPr/>
              </p:nvPicPr>
              <p:blipFill>
                <a:blip r:embed="rId41"/>
                <a:stretch>
                  <a:fillRect/>
                </a:stretch>
              </p:blipFill>
              <p:spPr>
                <a:xfrm>
                  <a:off x="3557783" y="1131997"/>
                  <a:ext cx="7524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814A334C-F92B-40D3-8336-20D9F015E5E1}"/>
                    </a:ext>
                  </a:extLst>
                </p14:cNvPr>
                <p14:cNvContentPartPr/>
                <p14:nvPr/>
              </p14:nvContentPartPr>
              <p14:xfrm>
                <a:off x="3683063" y="1134877"/>
                <a:ext cx="57240" cy="75240"/>
              </p14:xfrm>
            </p:contentPart>
          </mc:Choice>
          <mc:Fallback>
            <p:pic>
              <p:nvPicPr>
                <p:cNvPr id="29" name="Ink 28">
                  <a:extLst>
                    <a:ext uri="{FF2B5EF4-FFF2-40B4-BE49-F238E27FC236}">
                      <a16:creationId xmlns:a16="http://schemas.microsoft.com/office/drawing/2014/main" id="{814A334C-F92B-40D3-8336-20D9F015E5E1}"/>
                    </a:ext>
                  </a:extLst>
                </p:cNvPr>
                <p:cNvPicPr/>
                <p:nvPr/>
              </p:nvPicPr>
              <p:blipFill>
                <a:blip r:embed="rId43"/>
                <a:stretch>
                  <a:fillRect/>
                </a:stretch>
              </p:blipFill>
              <p:spPr>
                <a:xfrm>
                  <a:off x="3674063" y="1125877"/>
                  <a:ext cx="748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1BCF02E2-80B3-45DB-9D40-F6D3DAC55E48}"/>
                    </a:ext>
                  </a:extLst>
                </p14:cNvPr>
                <p14:cNvContentPartPr/>
                <p14:nvPr/>
              </p14:nvContentPartPr>
              <p14:xfrm>
                <a:off x="3767303" y="1140997"/>
                <a:ext cx="102240" cy="69120"/>
              </p14:xfrm>
            </p:contentPart>
          </mc:Choice>
          <mc:Fallback>
            <p:pic>
              <p:nvPicPr>
                <p:cNvPr id="30" name="Ink 29">
                  <a:extLst>
                    <a:ext uri="{FF2B5EF4-FFF2-40B4-BE49-F238E27FC236}">
                      <a16:creationId xmlns:a16="http://schemas.microsoft.com/office/drawing/2014/main" id="{1BCF02E2-80B3-45DB-9D40-F6D3DAC55E48}"/>
                    </a:ext>
                  </a:extLst>
                </p:cNvPr>
                <p:cNvPicPr/>
                <p:nvPr/>
              </p:nvPicPr>
              <p:blipFill>
                <a:blip r:embed="rId45"/>
                <a:stretch>
                  <a:fillRect/>
                </a:stretch>
              </p:blipFill>
              <p:spPr>
                <a:xfrm>
                  <a:off x="3758663" y="1131997"/>
                  <a:ext cx="1198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B396EEBA-2D2F-4695-B8C4-924BB7C44056}"/>
                    </a:ext>
                  </a:extLst>
                </p14:cNvPr>
                <p14:cNvContentPartPr/>
                <p14:nvPr/>
              </p14:nvContentPartPr>
              <p14:xfrm>
                <a:off x="3884303" y="1134157"/>
                <a:ext cx="360" cy="88920"/>
              </p14:xfrm>
            </p:contentPart>
          </mc:Choice>
          <mc:Fallback>
            <p:pic>
              <p:nvPicPr>
                <p:cNvPr id="31" name="Ink 30">
                  <a:extLst>
                    <a:ext uri="{FF2B5EF4-FFF2-40B4-BE49-F238E27FC236}">
                      <a16:creationId xmlns:a16="http://schemas.microsoft.com/office/drawing/2014/main" id="{B396EEBA-2D2F-4695-B8C4-924BB7C44056}"/>
                    </a:ext>
                  </a:extLst>
                </p:cNvPr>
                <p:cNvPicPr/>
                <p:nvPr/>
              </p:nvPicPr>
              <p:blipFill>
                <a:blip r:embed="rId47"/>
                <a:stretch>
                  <a:fillRect/>
                </a:stretch>
              </p:blipFill>
              <p:spPr>
                <a:xfrm>
                  <a:off x="3875303" y="1125157"/>
                  <a:ext cx="180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01183904-1F73-4321-94E1-AA1D69731D0F}"/>
                    </a:ext>
                  </a:extLst>
                </p14:cNvPr>
                <p14:cNvContentPartPr/>
                <p14:nvPr/>
              </p14:nvContentPartPr>
              <p14:xfrm>
                <a:off x="3849743" y="1154677"/>
                <a:ext cx="105480" cy="360"/>
              </p14:xfrm>
            </p:contentPart>
          </mc:Choice>
          <mc:Fallback>
            <p:pic>
              <p:nvPicPr>
                <p:cNvPr id="32" name="Ink 31">
                  <a:extLst>
                    <a:ext uri="{FF2B5EF4-FFF2-40B4-BE49-F238E27FC236}">
                      <a16:creationId xmlns:a16="http://schemas.microsoft.com/office/drawing/2014/main" id="{01183904-1F73-4321-94E1-AA1D69731D0F}"/>
                    </a:ext>
                  </a:extLst>
                </p:cNvPr>
                <p:cNvPicPr/>
                <p:nvPr/>
              </p:nvPicPr>
              <p:blipFill>
                <a:blip r:embed="rId49"/>
                <a:stretch>
                  <a:fillRect/>
                </a:stretch>
              </p:blipFill>
              <p:spPr>
                <a:xfrm>
                  <a:off x="3841103" y="1146037"/>
                  <a:ext cx="12312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BD4052D1-69FE-45D9-B92B-C5F7CA6983E7}"/>
                  </a:ext>
                </a:extLst>
              </p14:cNvPr>
              <p14:cNvContentPartPr/>
              <p14:nvPr/>
            </p14:nvContentPartPr>
            <p14:xfrm>
              <a:off x="825023" y="2453917"/>
              <a:ext cx="1970280" cy="35640"/>
            </p14:xfrm>
          </p:contentPart>
        </mc:Choice>
        <mc:Fallback>
          <p:pic>
            <p:nvPicPr>
              <p:cNvPr id="34" name="Ink 33">
                <a:extLst>
                  <a:ext uri="{FF2B5EF4-FFF2-40B4-BE49-F238E27FC236}">
                    <a16:creationId xmlns:a16="http://schemas.microsoft.com/office/drawing/2014/main" id="{BD4052D1-69FE-45D9-B92B-C5F7CA6983E7}"/>
                  </a:ext>
                </a:extLst>
              </p:cNvPr>
              <p:cNvPicPr/>
              <p:nvPr/>
            </p:nvPicPr>
            <p:blipFill>
              <a:blip r:embed="rId51"/>
              <a:stretch>
                <a:fillRect/>
              </a:stretch>
            </p:blipFill>
            <p:spPr>
              <a:xfrm>
                <a:off x="771023" y="2346277"/>
                <a:ext cx="2077920" cy="2512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FABs</a:t>
            </a:r>
            <a:endParaRPr/>
          </a:p>
        </p:txBody>
      </p:sp>
      <p:sp>
        <p:nvSpPr>
          <p:cNvPr id="331" name="Google Shape;331;p56"/>
          <p:cNvSpPr txBox="1">
            <a:spLocks noGrp="1"/>
          </p:cNvSpPr>
          <p:nvPr>
            <p:ph type="body" idx="1"/>
          </p:nvPr>
        </p:nvSpPr>
        <p:spPr>
          <a:xfrm>
            <a:off x="311700" y="1022600"/>
            <a:ext cx="8520600" cy="35589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Start with Basic Activity template</a:t>
            </a:r>
            <a:endParaRPr/>
          </a:p>
          <a:p>
            <a:pPr marL="457200" lvl="0" indent="-381000" algn="l" rtl="0">
              <a:spcBef>
                <a:spcPts val="0"/>
              </a:spcBef>
              <a:spcAft>
                <a:spcPts val="0"/>
              </a:spcAft>
              <a:buSzPts val="2400"/>
              <a:buChar char="●"/>
            </a:pPr>
            <a:r>
              <a:rPr lang="en"/>
              <a:t>Layout:</a:t>
            </a:r>
            <a:endParaRPr sz="1800">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&lt;</a:t>
            </a:r>
            <a:r>
              <a:rPr lang="en" sz="1800" b="1">
                <a:solidFill>
                  <a:schemeClr val="dk1"/>
                </a:solidFill>
                <a:latin typeface="Consolas"/>
                <a:ea typeface="Consolas"/>
                <a:cs typeface="Consolas"/>
                <a:sym typeface="Consolas"/>
              </a:rPr>
              <a:t>android.support.design.widget.FloatingActionButton</a:t>
            </a:r>
            <a:endParaRPr sz="1800" b="1">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marL="457200" lvl="0" indent="0" algn="l" rtl="0">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marL="457200" lvl="0" indent="0" algn="l" rtl="0">
              <a:lnSpc>
                <a:spcPct val="115000"/>
              </a:lnSpc>
              <a:spcBef>
                <a:spcPts val="1000"/>
              </a:spcBef>
              <a:spcAft>
                <a:spcPts val="0"/>
              </a:spcAft>
              <a:buNone/>
            </a:pPr>
            <a:endParaRPr sz="1800">
              <a:latin typeface="Consolas"/>
              <a:ea typeface="Consolas"/>
              <a:cs typeface="Consolas"/>
              <a:sym typeface="Consolas"/>
            </a:endParaRPr>
          </a:p>
          <a:p>
            <a:pPr marL="0" marR="0" lvl="0" indent="0" algn="l" rtl="0">
              <a:lnSpc>
                <a:spcPct val="115000"/>
              </a:lnSpc>
              <a:spcBef>
                <a:spcPts val="1000"/>
              </a:spcBef>
              <a:spcAft>
                <a:spcPts val="0"/>
              </a:spcAft>
              <a:buNone/>
            </a:pPr>
            <a:endParaRPr>
              <a:latin typeface="Consolas"/>
              <a:ea typeface="Consolas"/>
              <a:cs typeface="Consolas"/>
              <a:sym typeface="Consolas"/>
            </a:endParaRPr>
          </a:p>
        </p:txBody>
      </p:sp>
      <p:sp>
        <p:nvSpPr>
          <p:cNvPr id="332" name="Google Shape;332;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FAB size</a:t>
            </a:r>
            <a:endParaRPr/>
          </a:p>
        </p:txBody>
      </p:sp>
      <p:sp>
        <p:nvSpPr>
          <p:cNvPr id="338" name="Google Shape;338;p57"/>
          <p:cNvSpPr txBox="1">
            <a:spLocks noGrp="1"/>
          </p:cNvSpPr>
          <p:nvPr>
            <p:ph type="body" idx="1"/>
          </p:nvPr>
        </p:nvSpPr>
        <p:spPr>
          <a:xfrm>
            <a:off x="311700" y="1390900"/>
            <a:ext cx="8520600" cy="3190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dirty="0"/>
              <a:t>56 x 56 dp by default </a:t>
            </a:r>
            <a:endParaRPr dirty="0"/>
          </a:p>
          <a:p>
            <a:pPr marL="457200" lvl="0" indent="-381000" algn="l" rtl="0">
              <a:spcBef>
                <a:spcPts val="1000"/>
              </a:spcBef>
              <a:spcAft>
                <a:spcPts val="0"/>
              </a:spcAft>
              <a:buSzPts val="2400"/>
              <a:buChar char="●"/>
            </a:pPr>
            <a:r>
              <a:rPr lang="en" dirty="0"/>
              <a:t>Set mini size (30 x 40 dp) with </a:t>
            </a:r>
            <a:r>
              <a:rPr lang="en" dirty="0">
                <a:latin typeface="Consolas"/>
                <a:ea typeface="Consolas"/>
                <a:cs typeface="Consolas"/>
                <a:sym typeface="Consolas"/>
              </a:rPr>
              <a:t>app:fabSize</a:t>
            </a:r>
            <a:r>
              <a:rPr lang="en" dirty="0"/>
              <a:t> attribute:</a:t>
            </a:r>
            <a:endParaRPr dirty="0"/>
          </a:p>
          <a:p>
            <a:pPr marL="1371600" lvl="1" indent="-355600" algn="l" rtl="0">
              <a:spcBef>
                <a:spcPts val="1000"/>
              </a:spcBef>
              <a:spcAft>
                <a:spcPts val="0"/>
              </a:spcAft>
              <a:buSzPts val="2000"/>
              <a:buFont typeface="Consolas"/>
              <a:buChar char="○"/>
            </a:pPr>
            <a:r>
              <a:rPr lang="en" dirty="0">
                <a:latin typeface="Consolas"/>
                <a:ea typeface="Consolas"/>
                <a:cs typeface="Consolas"/>
                <a:sym typeface="Consolas"/>
              </a:rPr>
              <a:t>app:fabSize="mini"</a:t>
            </a:r>
            <a:endParaRPr dirty="0">
              <a:latin typeface="Consolas"/>
              <a:ea typeface="Consolas"/>
              <a:cs typeface="Consolas"/>
              <a:sym typeface="Consolas"/>
            </a:endParaRPr>
          </a:p>
          <a:p>
            <a:pPr marL="457200" lvl="0" indent="-381000" algn="l" rtl="0">
              <a:spcBef>
                <a:spcPts val="1000"/>
              </a:spcBef>
              <a:spcAft>
                <a:spcPts val="0"/>
              </a:spcAft>
              <a:buSzPts val="2400"/>
              <a:buChar char="●"/>
            </a:pPr>
            <a:r>
              <a:rPr lang="en" dirty="0"/>
              <a:t>Set to 56 x 56 dp (default): </a:t>
            </a:r>
            <a:endParaRPr dirty="0"/>
          </a:p>
          <a:p>
            <a:pPr marL="1371600" lvl="1" indent="-355600" algn="l" rtl="0">
              <a:spcBef>
                <a:spcPts val="1000"/>
              </a:spcBef>
              <a:spcAft>
                <a:spcPts val="0"/>
              </a:spcAft>
              <a:buSzPts val="2000"/>
              <a:buFont typeface="Consolas"/>
              <a:buChar char="○"/>
            </a:pPr>
            <a:r>
              <a:rPr lang="en" dirty="0">
                <a:latin typeface="Consolas"/>
                <a:ea typeface="Consolas"/>
                <a:cs typeface="Consolas"/>
                <a:sym typeface="Consolas"/>
              </a:rPr>
              <a:t>app:fabSize="normal"</a:t>
            </a:r>
            <a:endParaRPr dirty="0">
              <a:latin typeface="Consolas"/>
              <a:ea typeface="Consolas"/>
              <a:cs typeface="Consolas"/>
              <a:sym typeface="Consolas"/>
            </a:endParaRPr>
          </a:p>
          <a:p>
            <a:pPr marL="457200" lvl="0" indent="0" algn="l" rtl="0">
              <a:spcBef>
                <a:spcPts val="1000"/>
              </a:spcBef>
              <a:spcAft>
                <a:spcPts val="1000"/>
              </a:spcAft>
              <a:buNone/>
            </a:pPr>
            <a:endParaRPr dirty="0"/>
          </a:p>
        </p:txBody>
      </p:sp>
      <p:sp>
        <p:nvSpPr>
          <p:cNvPr id="339" name="Google Shape;339;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8"/>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Common Gestures</a:t>
            </a:r>
            <a:endParaRPr/>
          </a:p>
        </p:txBody>
      </p:sp>
      <p:sp>
        <p:nvSpPr>
          <p:cNvPr id="345" name="Google Shape;345;p5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1"/>
          <p:cNvSpPr txBox="1">
            <a:spLocks noGrp="1"/>
          </p:cNvSpPr>
          <p:nvPr>
            <p:ph type="ctrTitle"/>
          </p:nvPr>
        </p:nvSpPr>
        <p:spPr>
          <a:xfrm>
            <a:off x="311700" y="778203"/>
            <a:ext cx="8520600" cy="279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4.1 Buttons and clickable images</a:t>
            </a:r>
            <a:endParaRPr/>
          </a:p>
        </p:txBody>
      </p:sp>
      <p:sp>
        <p:nvSpPr>
          <p:cNvPr id="218" name="Google Shape;218;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Touch Gestures</a:t>
            </a:r>
            <a:endParaRPr/>
          </a:p>
        </p:txBody>
      </p:sp>
      <p:sp>
        <p:nvSpPr>
          <p:cNvPr id="352" name="Google Shape;352;p59"/>
          <p:cNvSpPr txBox="1">
            <a:spLocks noGrp="1"/>
          </p:cNvSpPr>
          <p:nvPr>
            <p:ph type="body" idx="1"/>
          </p:nvPr>
        </p:nvSpPr>
        <p:spPr>
          <a:xfrm>
            <a:off x="311700" y="1076275"/>
            <a:ext cx="4123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Touch gestures include:</a:t>
            </a:r>
            <a:endParaRPr/>
          </a:p>
          <a:p>
            <a:pPr marL="457200" lvl="0" indent="-381000" algn="l" rtl="0">
              <a:spcBef>
                <a:spcPts val="1000"/>
              </a:spcBef>
              <a:spcAft>
                <a:spcPts val="0"/>
              </a:spcAft>
              <a:buSzPts val="2400"/>
              <a:buChar char="●"/>
            </a:pPr>
            <a:r>
              <a:rPr lang="en"/>
              <a:t>long touch</a:t>
            </a:r>
            <a:endParaRPr/>
          </a:p>
          <a:p>
            <a:pPr marL="457200" lvl="0" indent="-381000" algn="l" rtl="0">
              <a:spcBef>
                <a:spcPts val="0"/>
              </a:spcBef>
              <a:spcAft>
                <a:spcPts val="0"/>
              </a:spcAft>
              <a:buSzPts val="2400"/>
              <a:buChar char="●"/>
            </a:pPr>
            <a:r>
              <a:rPr lang="en"/>
              <a:t>double-tap</a:t>
            </a:r>
            <a:endParaRPr/>
          </a:p>
          <a:p>
            <a:pPr marL="457200" lvl="0" indent="-381000" algn="l" rtl="0">
              <a:spcBef>
                <a:spcPts val="0"/>
              </a:spcBef>
              <a:spcAft>
                <a:spcPts val="0"/>
              </a:spcAft>
              <a:buSzPts val="2400"/>
              <a:buChar char="●"/>
            </a:pPr>
            <a:r>
              <a:rPr lang="en"/>
              <a:t>fling</a:t>
            </a:r>
            <a:endParaRPr/>
          </a:p>
          <a:p>
            <a:pPr marL="457200" lvl="0" indent="-381000" algn="l" rtl="0">
              <a:spcBef>
                <a:spcPts val="0"/>
              </a:spcBef>
              <a:spcAft>
                <a:spcPts val="0"/>
              </a:spcAft>
              <a:buSzPts val="2400"/>
              <a:buChar char="●"/>
            </a:pPr>
            <a:r>
              <a:rPr lang="en"/>
              <a:t>drag</a:t>
            </a:r>
            <a:endParaRPr/>
          </a:p>
          <a:p>
            <a:pPr marL="457200" lvl="0" indent="-381000" algn="l" rtl="0">
              <a:spcBef>
                <a:spcPts val="0"/>
              </a:spcBef>
              <a:spcAft>
                <a:spcPts val="0"/>
              </a:spcAft>
              <a:buSzPts val="2400"/>
              <a:buChar char="●"/>
            </a:pPr>
            <a:r>
              <a:rPr lang="en"/>
              <a:t>scroll</a:t>
            </a:r>
            <a:endParaRPr/>
          </a:p>
          <a:p>
            <a:pPr marL="457200" lvl="0" indent="-381000" algn="l" rtl="0">
              <a:spcBef>
                <a:spcPts val="0"/>
              </a:spcBef>
              <a:spcAft>
                <a:spcPts val="0"/>
              </a:spcAft>
              <a:buSzPts val="2400"/>
              <a:buChar char="●"/>
            </a:pPr>
            <a:r>
              <a:rPr lang="en"/>
              <a:t>pinch</a:t>
            </a:r>
            <a:endParaRPr/>
          </a:p>
        </p:txBody>
      </p:sp>
      <p:sp>
        <p:nvSpPr>
          <p:cNvPr id="353" name="Google Shape;353;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54" name="Google Shape;354;p59"/>
          <p:cNvSpPr txBox="1"/>
          <p:nvPr/>
        </p:nvSpPr>
        <p:spPr>
          <a:xfrm>
            <a:off x="5315375" y="1945650"/>
            <a:ext cx="3436200" cy="13638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marL="0" lvl="0" indent="0" algn="l" rtl="0">
              <a:spcBef>
                <a:spcPts val="10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Detect gestures</a:t>
            </a:r>
            <a:endParaRPr dirty="0"/>
          </a:p>
        </p:txBody>
      </p:sp>
      <p:sp>
        <p:nvSpPr>
          <p:cNvPr id="360" name="Google Shape;360;p60"/>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dirty="0"/>
              <a:t>Classes and methods are available to help you handle gestures.</a:t>
            </a:r>
            <a:endParaRPr dirty="0"/>
          </a:p>
          <a:p>
            <a:pPr marL="457200" lvl="0" indent="-381000" algn="l" rtl="0">
              <a:spcBef>
                <a:spcPts val="1000"/>
              </a:spcBef>
              <a:spcAft>
                <a:spcPts val="0"/>
              </a:spcAft>
              <a:buSzPts val="2400"/>
              <a:buChar char="●"/>
            </a:pPr>
            <a:r>
              <a:rPr lang="en" u="sng" dirty="0">
                <a:solidFill>
                  <a:schemeClr val="accent5"/>
                </a:solidFill>
                <a:hlinkClick r:id="rId3">
                  <a:extLst>
                    <a:ext uri="{A12FA001-AC4F-418D-AE19-62706E023703}">
                      <ahyp:hlinkClr xmlns:ahyp="http://schemas.microsoft.com/office/drawing/2018/hyperlinkcolor" val="tx"/>
                    </a:ext>
                  </a:extLst>
                </a:hlinkClick>
              </a:rPr>
              <a:t>GestureDetectorCompat</a:t>
            </a:r>
            <a:r>
              <a:rPr lang="en" dirty="0"/>
              <a:t> class for common gestures</a:t>
            </a:r>
            <a:endParaRPr dirty="0"/>
          </a:p>
          <a:p>
            <a:pPr marL="457200" lvl="0" indent="-381000" algn="l" rtl="0">
              <a:spcBef>
                <a:spcPts val="1000"/>
              </a:spcBef>
              <a:spcAft>
                <a:spcPts val="0"/>
              </a:spcAft>
              <a:buSzPts val="2400"/>
              <a:buChar char="●"/>
            </a:pPr>
            <a:r>
              <a:rPr lang="en" u="sng" dirty="0">
                <a:solidFill>
                  <a:schemeClr val="accent5"/>
                </a:solidFill>
                <a:hlinkClick r:id="rId4">
                  <a:extLst>
                    <a:ext uri="{A12FA001-AC4F-418D-AE19-62706E023703}">
                      <ahyp:hlinkClr xmlns:ahyp="http://schemas.microsoft.com/office/drawing/2018/hyperlinkcolor" val="tx"/>
                    </a:ext>
                  </a:extLst>
                </a:hlinkClick>
              </a:rPr>
              <a:t>MotionEvent</a:t>
            </a:r>
            <a:r>
              <a:rPr lang="en" dirty="0"/>
              <a:t> class for motion events</a:t>
            </a:r>
            <a:endParaRPr dirty="0"/>
          </a:p>
        </p:txBody>
      </p:sp>
      <p:sp>
        <p:nvSpPr>
          <p:cNvPr id="361" name="Google Shape;361;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Detecting all types of gestures</a:t>
            </a:r>
            <a:endParaRPr dirty="0"/>
          </a:p>
        </p:txBody>
      </p:sp>
      <p:sp>
        <p:nvSpPr>
          <p:cNvPr id="367" name="Google Shape;367;p61"/>
          <p:cNvSpPr txBox="1">
            <a:spLocks noGrp="1"/>
          </p:cNvSpPr>
          <p:nvPr>
            <p:ph type="body" idx="1"/>
          </p:nvPr>
        </p:nvSpPr>
        <p:spPr>
          <a:xfrm>
            <a:off x="311700" y="1076275"/>
            <a:ext cx="7875000" cy="3462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Clr>
                <a:schemeClr val="dk1"/>
              </a:buClr>
              <a:buSzPts val="2400"/>
              <a:buAutoNum type="arabicPeriod"/>
            </a:pPr>
            <a:r>
              <a:rPr lang="en" dirty="0">
                <a:solidFill>
                  <a:schemeClr val="dk1"/>
                </a:solidFill>
              </a:rPr>
              <a:t>Gather data about touch events.</a:t>
            </a:r>
            <a:endParaRPr dirty="0">
              <a:solidFill>
                <a:schemeClr val="dk1"/>
              </a:solidFill>
            </a:endParaRPr>
          </a:p>
          <a:p>
            <a:pPr marL="457200" lvl="0" indent="-381000" algn="l" rtl="0">
              <a:spcBef>
                <a:spcPts val="1000"/>
              </a:spcBef>
              <a:spcAft>
                <a:spcPts val="0"/>
              </a:spcAft>
              <a:buClr>
                <a:schemeClr val="dk1"/>
              </a:buClr>
              <a:buSzPts val="2400"/>
              <a:buAutoNum type="arabicPeriod"/>
            </a:pPr>
            <a:r>
              <a:rPr lang="en" dirty="0">
                <a:solidFill>
                  <a:schemeClr val="dk1"/>
                </a:solidFill>
              </a:rPr>
              <a:t>Interpret the data to see if it meets the criteria for any of the gestures your app supports.</a:t>
            </a:r>
            <a:endParaRPr dirty="0">
              <a:solidFill>
                <a:schemeClr val="dk1"/>
              </a:solidFill>
            </a:endParaRPr>
          </a:p>
          <a:p>
            <a:pPr marL="0" lvl="0" indent="0" algn="l" rtl="0">
              <a:spcBef>
                <a:spcPts val="1000"/>
              </a:spcBef>
              <a:spcAft>
                <a:spcPts val="0"/>
              </a:spcAft>
              <a:buNone/>
            </a:pPr>
            <a:r>
              <a:rPr lang="en" dirty="0">
                <a:solidFill>
                  <a:schemeClr val="dk1"/>
                </a:solidFill>
              </a:rPr>
              <a:t>Read more about how to handle gestures in the </a:t>
            </a:r>
            <a:br>
              <a:rPr lang="en" dirty="0">
                <a:solidFill>
                  <a:schemeClr val="dk1"/>
                </a:solidFill>
              </a:rPr>
            </a:br>
            <a:r>
              <a:rPr lang="en" u="sng" dirty="0">
                <a:solidFill>
                  <a:schemeClr val="hlink"/>
                </a:solidFill>
                <a:hlinkClick r:id="rId3"/>
              </a:rPr>
              <a:t>Android developer documentation</a:t>
            </a:r>
            <a:endParaRPr dirty="0">
              <a:solidFill>
                <a:schemeClr val="dk1"/>
              </a:solidFill>
            </a:endParaRPr>
          </a:p>
        </p:txBody>
      </p:sp>
      <p:sp>
        <p:nvSpPr>
          <p:cNvPr id="368" name="Google Shape;368;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a:t>
            </a:r>
            <a:endParaRPr/>
          </a:p>
        </p:txBody>
      </p:sp>
      <p:sp>
        <p:nvSpPr>
          <p:cNvPr id="374" name="Google Shape;374;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75" name="Google Shape;375;p62"/>
          <p:cNvSpPr txBox="1">
            <a:spLocks noGrp="1"/>
          </p:cNvSpPr>
          <p:nvPr>
            <p:ph type="body" idx="1"/>
          </p:nvPr>
        </p:nvSpPr>
        <p:spPr>
          <a:xfrm>
            <a:off x="411625" y="1051425"/>
            <a:ext cx="4089900" cy="3612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u="sng">
                <a:solidFill>
                  <a:schemeClr val="hlink"/>
                </a:solidFill>
                <a:hlinkClick r:id="rId3"/>
              </a:rPr>
              <a:t>Input Controls</a:t>
            </a:r>
            <a:endParaRPr/>
          </a:p>
          <a:p>
            <a:pPr marL="457200" lvl="0" indent="-381000" algn="l" rtl="0">
              <a:spcBef>
                <a:spcPts val="0"/>
              </a:spcBef>
              <a:spcAft>
                <a:spcPts val="0"/>
              </a:spcAft>
              <a:buSzPts val="2400"/>
              <a:buChar char="●"/>
            </a:pPr>
            <a:r>
              <a:rPr lang="en" u="sng">
                <a:solidFill>
                  <a:schemeClr val="hlink"/>
                </a:solidFill>
                <a:hlinkClick r:id="rId4"/>
              </a:rPr>
              <a:t>Drawable Resources</a:t>
            </a:r>
            <a:endParaRPr/>
          </a:p>
          <a:p>
            <a:pPr marL="457200" lvl="0" indent="-381000" algn="l" rtl="0">
              <a:spcBef>
                <a:spcPts val="0"/>
              </a:spcBef>
              <a:spcAft>
                <a:spcPts val="0"/>
              </a:spcAft>
              <a:buSzPts val="2400"/>
              <a:buChar char="●"/>
            </a:pPr>
            <a:r>
              <a:rPr lang="en" u="sng">
                <a:solidFill>
                  <a:schemeClr val="hlink"/>
                </a:solidFill>
                <a:hlinkClick r:id="rId5"/>
              </a:rPr>
              <a:t>Floating Action Button</a:t>
            </a:r>
            <a:endParaRPr/>
          </a:p>
          <a:p>
            <a:pPr marL="457200" lvl="0" indent="-381000" algn="l" rtl="0">
              <a:spcBef>
                <a:spcPts val="0"/>
              </a:spcBef>
              <a:spcAft>
                <a:spcPts val="0"/>
              </a:spcAft>
              <a:buSzPts val="2400"/>
              <a:buChar char="●"/>
            </a:pPr>
            <a:r>
              <a:rPr lang="en" u="sng">
                <a:solidFill>
                  <a:schemeClr val="hlink"/>
                </a:solidFill>
                <a:hlinkClick r:id="rId6"/>
              </a:rPr>
              <a:t>Radio Buttons</a:t>
            </a:r>
            <a:endParaRPr/>
          </a:p>
          <a:p>
            <a:pPr marL="457200" lvl="0" indent="-381000" algn="l" rtl="0">
              <a:spcBef>
                <a:spcPts val="0"/>
              </a:spcBef>
              <a:spcAft>
                <a:spcPts val="0"/>
              </a:spcAft>
              <a:buSzPts val="2400"/>
              <a:buChar char="●"/>
            </a:pPr>
            <a:r>
              <a:rPr lang="en" u="sng">
                <a:solidFill>
                  <a:schemeClr val="hlink"/>
                </a:solidFill>
                <a:hlinkClick r:id="rId7"/>
              </a:rPr>
              <a:t>Specifying the Input Method Type</a:t>
            </a:r>
            <a:endParaRPr/>
          </a:p>
          <a:p>
            <a:pPr marL="457200" lvl="0" indent="-381000" algn="l" rtl="0">
              <a:spcBef>
                <a:spcPts val="0"/>
              </a:spcBef>
              <a:spcAft>
                <a:spcPts val="0"/>
              </a:spcAft>
              <a:buSzPts val="2400"/>
              <a:buChar char="●"/>
            </a:pPr>
            <a:r>
              <a:rPr lang="en" u="sng">
                <a:solidFill>
                  <a:schemeClr val="hlink"/>
                </a:solidFill>
                <a:hlinkClick r:id="rId8"/>
              </a:rPr>
              <a:t>Handling Keyboard Input</a:t>
            </a:r>
            <a:r>
              <a:rPr lang="en"/>
              <a:t> </a:t>
            </a:r>
            <a:endParaRPr/>
          </a:p>
          <a:p>
            <a:pPr marL="457200" lvl="0" indent="-381000" algn="l" rtl="0">
              <a:spcBef>
                <a:spcPts val="0"/>
              </a:spcBef>
              <a:spcAft>
                <a:spcPts val="0"/>
              </a:spcAft>
              <a:buSzPts val="2400"/>
              <a:buChar char="●"/>
            </a:pPr>
            <a:r>
              <a:rPr lang="en" u="sng">
                <a:solidFill>
                  <a:schemeClr val="hlink"/>
                </a:solidFill>
                <a:hlinkClick r:id="rId9"/>
              </a:rPr>
              <a:t>Text Fields</a:t>
            </a:r>
            <a:r>
              <a:rPr lang="en"/>
              <a:t> </a:t>
            </a:r>
            <a:endParaRPr/>
          </a:p>
          <a:p>
            <a:pPr marL="0" lvl="0" indent="0" algn="l" rtl="0">
              <a:spcBef>
                <a:spcPts val="0"/>
              </a:spcBef>
              <a:spcAft>
                <a:spcPts val="0"/>
              </a:spcAft>
              <a:buNone/>
            </a:pPr>
            <a:endParaRPr sz="1800"/>
          </a:p>
        </p:txBody>
      </p:sp>
      <p:sp>
        <p:nvSpPr>
          <p:cNvPr id="376" name="Google Shape;376;p62"/>
          <p:cNvSpPr txBox="1">
            <a:spLocks noGrp="1"/>
          </p:cNvSpPr>
          <p:nvPr>
            <p:ph type="body" idx="1"/>
          </p:nvPr>
        </p:nvSpPr>
        <p:spPr>
          <a:xfrm>
            <a:off x="4903525" y="1051425"/>
            <a:ext cx="3751800" cy="3504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u="sng">
                <a:solidFill>
                  <a:schemeClr val="hlink"/>
                </a:solidFill>
                <a:hlinkClick r:id="rId10"/>
              </a:rPr>
              <a:t>Buttons</a:t>
            </a:r>
            <a:endParaRPr/>
          </a:p>
          <a:p>
            <a:pPr marL="457200" lvl="0" indent="-381000" algn="l" rtl="0">
              <a:spcBef>
                <a:spcPts val="0"/>
              </a:spcBef>
              <a:spcAft>
                <a:spcPts val="0"/>
              </a:spcAft>
              <a:buSzPts val="2400"/>
              <a:buChar char="●"/>
            </a:pPr>
            <a:r>
              <a:rPr lang="en" u="sng">
                <a:solidFill>
                  <a:schemeClr val="hlink"/>
                </a:solidFill>
                <a:hlinkClick r:id="rId11"/>
              </a:rPr>
              <a:t>Spinners</a:t>
            </a:r>
            <a:endParaRPr/>
          </a:p>
          <a:p>
            <a:pPr marL="457200" lvl="0" indent="-381000" algn="l" rtl="0">
              <a:spcBef>
                <a:spcPts val="0"/>
              </a:spcBef>
              <a:spcAft>
                <a:spcPts val="0"/>
              </a:spcAft>
              <a:buSzPts val="2400"/>
              <a:buChar char="●"/>
            </a:pPr>
            <a:r>
              <a:rPr lang="en" u="sng">
                <a:solidFill>
                  <a:schemeClr val="hlink"/>
                </a:solidFill>
                <a:hlinkClick r:id="rId12"/>
              </a:rPr>
              <a:t>Dialogs</a:t>
            </a:r>
            <a:r>
              <a:rPr lang="en"/>
              <a:t> </a:t>
            </a:r>
            <a:endParaRPr/>
          </a:p>
          <a:p>
            <a:pPr marL="457200" lvl="0" indent="-381000" algn="l" rtl="0">
              <a:spcBef>
                <a:spcPts val="0"/>
              </a:spcBef>
              <a:spcAft>
                <a:spcPts val="0"/>
              </a:spcAft>
              <a:buSzPts val="2400"/>
              <a:buChar char="●"/>
            </a:pPr>
            <a:r>
              <a:rPr lang="en" u="sng">
                <a:solidFill>
                  <a:schemeClr val="hlink"/>
                </a:solidFill>
                <a:hlinkClick r:id="rId13"/>
              </a:rPr>
              <a:t>Fragments</a:t>
            </a:r>
            <a:endParaRPr/>
          </a:p>
          <a:p>
            <a:pPr marL="457200" lvl="0" indent="-381000" algn="l" rtl="0">
              <a:spcBef>
                <a:spcPts val="0"/>
              </a:spcBef>
              <a:spcAft>
                <a:spcPts val="0"/>
              </a:spcAft>
              <a:buSzPts val="2400"/>
              <a:buChar char="●"/>
            </a:pPr>
            <a:r>
              <a:rPr lang="en" u="sng">
                <a:solidFill>
                  <a:schemeClr val="hlink"/>
                </a:solidFill>
                <a:hlinkClick r:id="rId14"/>
              </a:rPr>
              <a:t>Input Events</a:t>
            </a:r>
            <a:endParaRPr/>
          </a:p>
          <a:p>
            <a:pPr marL="457200" lvl="0" indent="-381000" algn="l" rtl="0">
              <a:spcBef>
                <a:spcPts val="0"/>
              </a:spcBef>
              <a:spcAft>
                <a:spcPts val="0"/>
              </a:spcAft>
              <a:buSzPts val="2400"/>
              <a:buChar char="●"/>
            </a:pPr>
            <a:r>
              <a:rPr lang="en" u="sng">
                <a:solidFill>
                  <a:schemeClr val="hlink"/>
                </a:solidFill>
                <a:hlinkClick r:id="rId15"/>
              </a:rPr>
              <a:t>Pickers</a:t>
            </a:r>
            <a:endParaRPr/>
          </a:p>
          <a:p>
            <a:pPr marL="457200" lvl="0" indent="-381000" algn="l" rtl="0">
              <a:spcBef>
                <a:spcPts val="0"/>
              </a:spcBef>
              <a:spcAft>
                <a:spcPts val="0"/>
              </a:spcAft>
              <a:buSzPts val="2400"/>
              <a:buChar char="●"/>
            </a:pPr>
            <a:r>
              <a:rPr lang="en" u="sng">
                <a:solidFill>
                  <a:schemeClr val="hlink"/>
                </a:solidFill>
                <a:hlinkClick r:id="rId16"/>
              </a:rPr>
              <a:t>Using Touch Gestures</a:t>
            </a:r>
            <a:endParaRPr/>
          </a:p>
          <a:p>
            <a:pPr marL="457200" lvl="0" indent="-381000" algn="l" rtl="0">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7">
                  <a:extLst>
                    <a:ext uri="{A12FA001-AC4F-418D-AE19-62706E023703}">
                      <ahyp:hlinkClr xmlns:ahyp="http://schemas.microsoft.com/office/drawing/2018/hyperlinkcolor" val="tx"/>
                    </a:ext>
                  </a:extLst>
                </a:hlinkClick>
              </a:rPr>
              <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What's Next?</a:t>
            </a:r>
            <a:endParaRPr/>
          </a:p>
        </p:txBody>
      </p:sp>
      <p:sp>
        <p:nvSpPr>
          <p:cNvPr id="382" name="Google Shape;382;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83" name="Google Shape;383;p63"/>
          <p:cNvSpPr txBox="1"/>
          <p:nvPr/>
        </p:nvSpPr>
        <p:spPr>
          <a:xfrm>
            <a:off x="311700" y="2063725"/>
            <a:ext cx="8520600" cy="1941300"/>
          </a:xfrm>
          <a:prstGeom prst="rect">
            <a:avLst/>
          </a:prstGeom>
          <a:noFill/>
          <a:ln w="38100" cap="flat" cmpd="sng">
            <a:solidFill>
              <a:srgbClr val="4CAF50"/>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marL="457200" lvl="0" indent="-381000" algn="l" rtl="0">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END</a:t>
            </a:r>
            <a:endParaRPr/>
          </a:p>
        </p:txBody>
      </p:sp>
      <p:sp>
        <p:nvSpPr>
          <p:cNvPr id="389" name="Google Shape;389;p6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91" name="Google Shape;391;p6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2"/>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a:spLocks noGrp="1"/>
          </p:cNvSpPr>
          <p:nvPr>
            <p:ph type="body" idx="1"/>
          </p:nvPr>
        </p:nvSpPr>
        <p:spPr>
          <a:xfrm>
            <a:off x="311700" y="1000075"/>
            <a:ext cx="8398800" cy="34164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marL="457200" marR="0" lvl="0" indent="-381000" algn="l" rtl="0">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marL="457200" marR="0" lvl="0" indent="-381000" algn="l" rtl="0">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marL="457200" marR="0" lvl="0" indent="-381000" algn="l" rtl="0">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marL="457200" lvl="0" indent="-381000" algn="l" rtl="0">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marL="0" lvl="0" indent="0" algn="l" rtl="0">
              <a:lnSpc>
                <a:spcPct val="115000"/>
              </a:lnSpc>
              <a:spcBef>
                <a:spcPts val="1000"/>
              </a:spcBef>
              <a:spcAft>
                <a:spcPts val="0"/>
              </a:spcAft>
              <a:buNone/>
            </a:pPr>
            <a:endParaRPr>
              <a:solidFill>
                <a:schemeClr val="dk1"/>
              </a:solidFill>
            </a:endParaRPr>
          </a:p>
          <a:p>
            <a:pPr marL="0" lvl="0" indent="0" algn="l" rtl="0">
              <a:lnSpc>
                <a:spcPct val="100000"/>
              </a:lnSpc>
              <a:spcBef>
                <a:spcPts val="1000"/>
              </a:spcBef>
              <a:spcAft>
                <a:spcPts val="1000"/>
              </a:spcAft>
              <a:buClr>
                <a:schemeClr val="dk1"/>
              </a:buClr>
              <a:buSzPts val="1100"/>
              <a:buFont typeface="Arial"/>
              <a:buNone/>
            </a:pPr>
            <a:endParaRPr/>
          </a:p>
        </p:txBody>
      </p:sp>
      <p:sp>
        <p:nvSpPr>
          <p:cNvPr id="225" name="Google Shape;225;p42"/>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User interaction</a:t>
            </a:r>
            <a:endParaRPr/>
          </a:p>
        </p:txBody>
      </p:sp>
      <p:sp>
        <p:nvSpPr>
          <p:cNvPr id="231" name="Google Shape;231;p4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4"/>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a:spLocks noGrp="1"/>
          </p:cNvSpPr>
          <p:nvPr>
            <p:ph type="body" idx="1"/>
          </p:nvPr>
        </p:nvSpPr>
        <p:spPr>
          <a:xfrm>
            <a:off x="311700" y="1521575"/>
            <a:ext cx="8398800" cy="2895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Clr>
                <a:srgbClr val="333333"/>
              </a:buClr>
              <a:buSzPts val="2400"/>
              <a:buChar char="●"/>
            </a:pPr>
            <a:r>
              <a:rPr lang="en" dirty="0">
                <a:solidFill>
                  <a:srgbClr val="333333"/>
                </a:solidFill>
              </a:rPr>
              <a:t>Tapping or clicking, typing, using gestures, and talking</a:t>
            </a:r>
            <a:endParaRPr dirty="0">
              <a:solidFill>
                <a:srgbClr val="333333"/>
              </a:solidFill>
            </a:endParaRPr>
          </a:p>
          <a:p>
            <a:pPr marL="457200" lvl="0" indent="-381000" algn="l" rtl="0">
              <a:spcBef>
                <a:spcPts val="1000"/>
              </a:spcBef>
              <a:spcAft>
                <a:spcPts val="0"/>
              </a:spcAft>
              <a:buClr>
                <a:srgbClr val="333333"/>
              </a:buClr>
              <a:buSzPts val="2400"/>
              <a:buChar char="●"/>
            </a:pPr>
            <a:r>
              <a:rPr lang="en" dirty="0">
                <a:solidFill>
                  <a:srgbClr val="333333"/>
                </a:solidFill>
              </a:rPr>
              <a:t>Buttons perform actions</a:t>
            </a:r>
            <a:endParaRPr dirty="0">
              <a:solidFill>
                <a:srgbClr val="333333"/>
              </a:solidFill>
            </a:endParaRPr>
          </a:p>
          <a:p>
            <a:pPr marL="457200" lvl="0" indent="-381000" algn="l" rtl="0">
              <a:spcBef>
                <a:spcPts val="1000"/>
              </a:spcBef>
              <a:spcAft>
                <a:spcPts val="0"/>
              </a:spcAft>
              <a:buClr>
                <a:srgbClr val="333333"/>
              </a:buClr>
              <a:buSzPts val="2400"/>
              <a:buChar char="●"/>
            </a:pPr>
            <a:r>
              <a:rPr lang="en" dirty="0">
                <a:solidFill>
                  <a:srgbClr val="333333"/>
                </a:solidFill>
              </a:rPr>
              <a:t>Other UI elements enable data input and navigation</a:t>
            </a:r>
            <a:endParaRPr sz="1600" dirty="0">
              <a:solidFill>
                <a:srgbClr val="4CAF50"/>
              </a:solidFill>
            </a:endParaRPr>
          </a:p>
          <a:p>
            <a:pPr marL="0" lvl="0" indent="0" algn="l" rtl="0">
              <a:lnSpc>
                <a:spcPct val="115000"/>
              </a:lnSpc>
              <a:spcBef>
                <a:spcPts val="1000"/>
              </a:spcBef>
              <a:spcAft>
                <a:spcPts val="0"/>
              </a:spcAft>
              <a:buNone/>
            </a:pPr>
            <a:endParaRPr dirty="0">
              <a:solidFill>
                <a:srgbClr val="333333"/>
              </a:solidFill>
            </a:endParaRPr>
          </a:p>
          <a:p>
            <a:pPr marL="0" lvl="0" indent="0" algn="l" rtl="0">
              <a:lnSpc>
                <a:spcPct val="115000"/>
              </a:lnSpc>
              <a:spcBef>
                <a:spcPts val="1000"/>
              </a:spcBef>
              <a:spcAft>
                <a:spcPts val="0"/>
              </a:spcAft>
              <a:buNone/>
            </a:pPr>
            <a:endParaRPr dirty="0">
              <a:solidFill>
                <a:schemeClr val="dk1"/>
              </a:solidFill>
            </a:endParaRPr>
          </a:p>
          <a:p>
            <a:pPr marL="0" lvl="0" indent="0" algn="l" rtl="0">
              <a:lnSpc>
                <a:spcPct val="100000"/>
              </a:lnSpc>
              <a:spcBef>
                <a:spcPts val="1000"/>
              </a:spcBef>
              <a:spcAft>
                <a:spcPts val="1000"/>
              </a:spcAft>
              <a:buClr>
                <a:schemeClr val="dk1"/>
              </a:buClr>
              <a:buSzPts val="1100"/>
              <a:buFont typeface="Arial"/>
              <a:buNone/>
            </a:pPr>
            <a:endParaRPr dirty="0"/>
          </a:p>
        </p:txBody>
      </p:sp>
      <p:sp>
        <p:nvSpPr>
          <p:cNvPr id="239" name="Google Shape;239;p44"/>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5"/>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a:spLocks noGrp="1"/>
          </p:cNvSpPr>
          <p:nvPr>
            <p:ph type="body" idx="1"/>
          </p:nvPr>
        </p:nvSpPr>
        <p:spPr>
          <a:xfrm>
            <a:off x="311700" y="1069938"/>
            <a:ext cx="8398800" cy="3346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a:t>Important to be obvious, easy, and consistent: </a:t>
            </a:r>
            <a:endParaRPr/>
          </a:p>
          <a:p>
            <a:pPr marL="457200" lvl="0" indent="-381000" algn="l" rtl="0">
              <a:spcBef>
                <a:spcPts val="1000"/>
              </a:spcBef>
              <a:spcAft>
                <a:spcPts val="0"/>
              </a:spcAft>
              <a:buSzPts val="2400"/>
              <a:buChar char="●"/>
            </a:pPr>
            <a:r>
              <a:rPr lang="en"/>
              <a:t>Think about how users will use your app</a:t>
            </a:r>
            <a:endParaRPr/>
          </a:p>
          <a:p>
            <a:pPr marL="457200" lvl="0" indent="-381000" algn="l" rtl="0">
              <a:spcBef>
                <a:spcPts val="1000"/>
              </a:spcBef>
              <a:spcAft>
                <a:spcPts val="0"/>
              </a:spcAft>
              <a:buSzPts val="2400"/>
              <a:buChar char="●"/>
            </a:pPr>
            <a:r>
              <a:rPr lang="en"/>
              <a:t>Minimize steps </a:t>
            </a:r>
            <a:endParaRPr/>
          </a:p>
          <a:p>
            <a:pPr marL="457200" lvl="0" indent="-381000" algn="l" rtl="0">
              <a:spcBef>
                <a:spcPts val="1000"/>
              </a:spcBef>
              <a:spcAft>
                <a:spcPts val="0"/>
              </a:spcAft>
              <a:buSzPts val="2400"/>
              <a:buChar char="●"/>
            </a:pPr>
            <a:r>
              <a:rPr lang="en"/>
              <a:t>Use UI elements that are easy to access, understand, use</a:t>
            </a:r>
            <a:endParaRPr/>
          </a:p>
          <a:p>
            <a:pPr marL="457200" lvl="0" indent="-381000" algn="l" rtl="0">
              <a:spcBef>
                <a:spcPts val="1000"/>
              </a:spcBef>
              <a:spcAft>
                <a:spcPts val="0"/>
              </a:spcAft>
              <a:buSzPts val="2400"/>
              <a:buChar char="●"/>
            </a:pPr>
            <a:r>
              <a:rPr lang="en"/>
              <a:t>Follow Android best practices</a:t>
            </a:r>
            <a:endParaRPr/>
          </a:p>
          <a:p>
            <a:pPr marL="457200" lvl="0" indent="-381000" algn="l" rtl="0">
              <a:spcBef>
                <a:spcPts val="1000"/>
              </a:spcBef>
              <a:spcAft>
                <a:spcPts val="0"/>
              </a:spcAft>
              <a:buSzPts val="2400"/>
              <a:buChar char="●"/>
            </a:pPr>
            <a:r>
              <a:rPr lang="en"/>
              <a:t>Meet user's expectations</a:t>
            </a:r>
            <a:endParaRPr/>
          </a:p>
          <a:p>
            <a:pPr marL="0" lvl="0" indent="0" algn="l" rtl="0">
              <a:lnSpc>
                <a:spcPct val="115000"/>
              </a:lnSpc>
              <a:spcBef>
                <a:spcPts val="1000"/>
              </a:spcBef>
              <a:spcAft>
                <a:spcPts val="0"/>
              </a:spcAft>
              <a:buNone/>
            </a:pPr>
            <a:endParaRPr>
              <a:solidFill>
                <a:srgbClr val="333333"/>
              </a:solidFill>
            </a:endParaRPr>
          </a:p>
          <a:p>
            <a:pPr marL="0" lvl="0" indent="0" algn="l" rtl="0">
              <a:lnSpc>
                <a:spcPct val="115000"/>
              </a:lnSpc>
              <a:spcBef>
                <a:spcPts val="1000"/>
              </a:spcBef>
              <a:spcAft>
                <a:spcPts val="0"/>
              </a:spcAft>
              <a:buNone/>
            </a:pPr>
            <a:endParaRPr>
              <a:solidFill>
                <a:schemeClr val="dk1"/>
              </a:solidFill>
            </a:endParaRPr>
          </a:p>
          <a:p>
            <a:pPr marL="0" lvl="0" indent="0" algn="l" rtl="0">
              <a:lnSpc>
                <a:spcPct val="100000"/>
              </a:lnSpc>
              <a:spcBef>
                <a:spcPts val="1000"/>
              </a:spcBef>
              <a:spcAft>
                <a:spcPts val="1000"/>
              </a:spcAft>
              <a:buClr>
                <a:schemeClr val="dk1"/>
              </a:buClr>
              <a:buSzPts val="1100"/>
              <a:buFont typeface="Arial"/>
              <a:buNone/>
            </a:pPr>
            <a:endParaRPr/>
          </a:p>
        </p:txBody>
      </p:sp>
      <p:sp>
        <p:nvSpPr>
          <p:cNvPr id="246" name="Google Shape;246;p45"/>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6"/>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Buttons</a:t>
            </a:r>
            <a:endParaRPr/>
          </a:p>
        </p:txBody>
      </p:sp>
      <p:sp>
        <p:nvSpPr>
          <p:cNvPr id="252" name="Google Shape;252;p4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57"/>
        <p:cNvGrpSpPr/>
        <p:nvPr/>
      </p:nvGrpSpPr>
      <p:grpSpPr>
        <a:xfrm>
          <a:off x="0" y="0"/>
          <a:ext cx="0" cy="0"/>
          <a:chOff x="0" y="0"/>
          <a:chExt cx="0" cy="0"/>
        </a:xfrm>
      </p:grpSpPr>
      <p:sp>
        <p:nvSpPr>
          <p:cNvPr id="258" name="Google Shape;258;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Button</a:t>
            </a:r>
            <a:endParaRPr/>
          </a:p>
        </p:txBody>
      </p:sp>
      <p:sp>
        <p:nvSpPr>
          <p:cNvPr id="259" name="Google Shape;259;p47"/>
          <p:cNvSpPr txBox="1">
            <a:spLocks noGrp="1"/>
          </p:cNvSpPr>
          <p:nvPr>
            <p:ph type="body" idx="1"/>
          </p:nvPr>
        </p:nvSpPr>
        <p:spPr>
          <a:xfrm>
            <a:off x="311700" y="1152475"/>
            <a:ext cx="8709300" cy="20739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333333"/>
              </a:buClr>
              <a:buSzPts val="2400"/>
              <a:buChar char="●"/>
            </a:pPr>
            <a:r>
              <a:rPr lang="en" dirty="0">
                <a:solidFill>
                  <a:srgbClr val="333333"/>
                </a:solidFill>
                <a:highlight>
                  <a:srgbClr val="FFFFFF"/>
                </a:highlight>
              </a:rPr>
              <a:t>View that responds to tapping (clicking) or pressing</a:t>
            </a:r>
            <a:endParaRPr dirty="0">
              <a:solidFill>
                <a:srgbClr val="333333"/>
              </a:solidFill>
              <a:highlight>
                <a:srgbClr val="FFFFFF"/>
              </a:highlight>
            </a:endParaRPr>
          </a:p>
          <a:p>
            <a:pPr marL="457200" lvl="0" indent="-381000" algn="l" rtl="0">
              <a:spcBef>
                <a:spcPts val="1000"/>
              </a:spcBef>
              <a:spcAft>
                <a:spcPts val="0"/>
              </a:spcAft>
              <a:buClr>
                <a:srgbClr val="333333"/>
              </a:buClr>
              <a:buSzPts val="2400"/>
              <a:buChar char="●"/>
            </a:pPr>
            <a:r>
              <a:rPr lang="en" dirty="0">
                <a:solidFill>
                  <a:srgbClr val="333333"/>
                </a:solidFill>
                <a:highlight>
                  <a:srgbClr val="FFFFFF"/>
                </a:highlight>
              </a:rPr>
              <a:t>Usually text or visuals indicate what will happen when tapped</a:t>
            </a:r>
            <a:endParaRPr dirty="0">
              <a:solidFill>
                <a:srgbClr val="333333"/>
              </a:solidFill>
              <a:highlight>
                <a:srgbClr val="FFFFFF"/>
              </a:highlight>
            </a:endParaRPr>
          </a:p>
          <a:p>
            <a:pPr marL="457200" lvl="0" indent="-381000" algn="l" rtl="0">
              <a:spcBef>
                <a:spcPts val="1000"/>
              </a:spcBef>
              <a:spcAft>
                <a:spcPts val="0"/>
              </a:spcAft>
              <a:buClr>
                <a:srgbClr val="333333"/>
              </a:buClr>
              <a:buSzPts val="2400"/>
              <a:buChar char="●"/>
            </a:pPr>
            <a:r>
              <a:rPr lang="en" dirty="0">
                <a:solidFill>
                  <a:srgbClr val="333333"/>
                </a:solidFill>
                <a:highlight>
                  <a:srgbClr val="FFFFFF"/>
                </a:highlight>
              </a:rPr>
              <a:t>State: normal, focused, disabled, pressed, on/off</a:t>
            </a:r>
            <a:endParaRPr dirty="0">
              <a:solidFill>
                <a:srgbClr val="333333"/>
              </a:solidFill>
            </a:endParaRPr>
          </a:p>
        </p:txBody>
      </p:sp>
      <p:sp>
        <p:nvSpPr>
          <p:cNvPr id="260" name="Google Shape;260;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8FF02C4-1D0F-444E-A010-6F019F3FD73B}"/>
                  </a:ext>
                </a:extLst>
              </p14:cNvPr>
              <p14:cNvContentPartPr/>
              <p14:nvPr/>
            </p14:nvContentPartPr>
            <p14:xfrm>
              <a:off x="1732223" y="3010723"/>
              <a:ext cx="891000" cy="28800"/>
            </p14:xfrm>
          </p:contentPart>
        </mc:Choice>
        <mc:Fallback>
          <p:pic>
            <p:nvPicPr>
              <p:cNvPr id="2" name="Ink 1">
                <a:extLst>
                  <a:ext uri="{FF2B5EF4-FFF2-40B4-BE49-F238E27FC236}">
                    <a16:creationId xmlns:a16="http://schemas.microsoft.com/office/drawing/2014/main" id="{A8FF02C4-1D0F-444E-A010-6F019F3FD73B}"/>
                  </a:ext>
                </a:extLst>
              </p:cNvPr>
              <p:cNvPicPr/>
              <p:nvPr/>
            </p:nvPicPr>
            <p:blipFill>
              <a:blip r:embed="rId5"/>
              <a:stretch>
                <a:fillRect/>
              </a:stretch>
            </p:blipFill>
            <p:spPr>
              <a:xfrm>
                <a:off x="1678583" y="2903083"/>
                <a:ext cx="99864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D3E95BDD-AE00-4616-A981-95005CB5E023}"/>
                  </a:ext>
                </a:extLst>
              </p14:cNvPr>
              <p14:cNvContentPartPr/>
              <p14:nvPr/>
            </p14:nvContentPartPr>
            <p14:xfrm>
              <a:off x="2852903" y="2969683"/>
              <a:ext cx="1084680" cy="48600"/>
            </p14:xfrm>
          </p:contentPart>
        </mc:Choice>
        <mc:Fallback>
          <p:pic>
            <p:nvPicPr>
              <p:cNvPr id="3" name="Ink 2">
                <a:extLst>
                  <a:ext uri="{FF2B5EF4-FFF2-40B4-BE49-F238E27FC236}">
                    <a16:creationId xmlns:a16="http://schemas.microsoft.com/office/drawing/2014/main" id="{D3E95BDD-AE00-4616-A981-95005CB5E023}"/>
                  </a:ext>
                </a:extLst>
              </p:cNvPr>
              <p:cNvPicPr/>
              <p:nvPr/>
            </p:nvPicPr>
            <p:blipFill>
              <a:blip r:embed="rId7"/>
              <a:stretch>
                <a:fillRect/>
              </a:stretch>
            </p:blipFill>
            <p:spPr>
              <a:xfrm>
                <a:off x="2799263" y="2861683"/>
                <a:ext cx="119232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B86462CF-C0CD-4641-9E63-AF4CE361CB84}"/>
                  </a:ext>
                </a:extLst>
              </p14:cNvPr>
              <p14:cNvContentPartPr/>
              <p14:nvPr/>
            </p14:nvContentPartPr>
            <p14:xfrm>
              <a:off x="4241423" y="2984443"/>
              <a:ext cx="954000" cy="95760"/>
            </p14:xfrm>
          </p:contentPart>
        </mc:Choice>
        <mc:Fallback>
          <p:pic>
            <p:nvPicPr>
              <p:cNvPr id="4" name="Ink 3">
                <a:extLst>
                  <a:ext uri="{FF2B5EF4-FFF2-40B4-BE49-F238E27FC236}">
                    <a16:creationId xmlns:a16="http://schemas.microsoft.com/office/drawing/2014/main" id="{B86462CF-C0CD-4641-9E63-AF4CE361CB84}"/>
                  </a:ext>
                </a:extLst>
              </p:cNvPr>
              <p:cNvPicPr/>
              <p:nvPr/>
            </p:nvPicPr>
            <p:blipFill>
              <a:blip r:embed="rId9"/>
              <a:stretch>
                <a:fillRect/>
              </a:stretch>
            </p:blipFill>
            <p:spPr>
              <a:xfrm>
                <a:off x="4187783" y="2876443"/>
                <a:ext cx="106164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83D48CFE-536E-4DAD-8501-6046A88F7B1C}"/>
                  </a:ext>
                </a:extLst>
              </p14:cNvPr>
              <p14:cNvContentPartPr/>
              <p14:nvPr/>
            </p14:nvContentPartPr>
            <p14:xfrm>
              <a:off x="5658023" y="3010363"/>
              <a:ext cx="1785960" cy="56880"/>
            </p14:xfrm>
          </p:contentPart>
        </mc:Choice>
        <mc:Fallback>
          <p:pic>
            <p:nvPicPr>
              <p:cNvPr id="5" name="Ink 4">
                <a:extLst>
                  <a:ext uri="{FF2B5EF4-FFF2-40B4-BE49-F238E27FC236}">
                    <a16:creationId xmlns:a16="http://schemas.microsoft.com/office/drawing/2014/main" id="{83D48CFE-536E-4DAD-8501-6046A88F7B1C}"/>
                  </a:ext>
                </a:extLst>
              </p:cNvPr>
              <p:cNvPicPr/>
              <p:nvPr/>
            </p:nvPicPr>
            <p:blipFill>
              <a:blip r:embed="rId11"/>
              <a:stretch>
                <a:fillRect/>
              </a:stretch>
            </p:blipFill>
            <p:spPr>
              <a:xfrm>
                <a:off x="5604383" y="2902363"/>
                <a:ext cx="189360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1BF02551-2BBA-4C5C-9939-6D2D6230437E}"/>
                  </a:ext>
                </a:extLst>
              </p14:cNvPr>
              <p14:cNvContentPartPr/>
              <p14:nvPr/>
            </p14:nvContentPartPr>
            <p14:xfrm>
              <a:off x="5410703" y="2950603"/>
              <a:ext cx="1863720" cy="75960"/>
            </p14:xfrm>
          </p:contentPart>
        </mc:Choice>
        <mc:Fallback>
          <p:pic>
            <p:nvPicPr>
              <p:cNvPr id="6" name="Ink 5">
                <a:extLst>
                  <a:ext uri="{FF2B5EF4-FFF2-40B4-BE49-F238E27FC236}">
                    <a16:creationId xmlns:a16="http://schemas.microsoft.com/office/drawing/2014/main" id="{1BF02551-2BBA-4C5C-9939-6D2D6230437E}"/>
                  </a:ext>
                </a:extLst>
              </p:cNvPr>
              <p:cNvPicPr/>
              <p:nvPr/>
            </p:nvPicPr>
            <p:blipFill>
              <a:blip r:embed="rId13"/>
              <a:stretch>
                <a:fillRect/>
              </a:stretch>
            </p:blipFill>
            <p:spPr>
              <a:xfrm>
                <a:off x="5356703" y="2842603"/>
                <a:ext cx="1971360" cy="2916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65"/>
        <p:cNvGrpSpPr/>
        <p:nvPr/>
      </p:nvGrpSpPr>
      <p:grpSpPr>
        <a:xfrm>
          <a:off x="0" y="0"/>
          <a:ext cx="0" cy="0"/>
          <a:chOff x="0" y="0"/>
          <a:chExt cx="0" cy="0"/>
        </a:xfrm>
      </p:grpSpPr>
      <p:sp>
        <p:nvSpPr>
          <p:cNvPr id="266" name="Google Shape;266;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Button image assets</a:t>
            </a:r>
            <a:endParaRPr dirty="0"/>
          </a:p>
        </p:txBody>
      </p:sp>
      <p:sp>
        <p:nvSpPr>
          <p:cNvPr id="267" name="Google Shape;267;p48"/>
          <p:cNvSpPr txBox="1">
            <a:spLocks noGrp="1"/>
          </p:cNvSpPr>
          <p:nvPr>
            <p:ph type="body" idx="1"/>
          </p:nvPr>
        </p:nvSpPr>
        <p:spPr>
          <a:xfrm>
            <a:off x="114450" y="1199200"/>
            <a:ext cx="5824200" cy="34125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AutoNum type="arabicPeriod"/>
            </a:pPr>
            <a:r>
              <a:rPr lang="en"/>
              <a:t>Right-click app/res/drawable</a:t>
            </a:r>
            <a:endParaRPr/>
          </a:p>
          <a:p>
            <a:pPr marL="457200" lvl="0" indent="-381000" algn="l" rtl="0">
              <a:spcBef>
                <a:spcPts val="1000"/>
              </a:spcBef>
              <a:spcAft>
                <a:spcPts val="0"/>
              </a:spcAft>
              <a:buSzPts val="2400"/>
              <a:buAutoNum type="arabicPeriod"/>
            </a:pPr>
            <a:r>
              <a:rPr lang="en"/>
              <a:t>Choose </a:t>
            </a:r>
            <a:r>
              <a:rPr lang="en" b="1"/>
              <a:t>New &gt; Image Asset</a:t>
            </a:r>
            <a:endParaRPr b="1"/>
          </a:p>
          <a:p>
            <a:pPr marL="457200" lvl="0" indent="-381000" algn="l" rtl="0">
              <a:spcBef>
                <a:spcPts val="1000"/>
              </a:spcBef>
              <a:spcAft>
                <a:spcPts val="0"/>
              </a:spcAft>
              <a:buSzPts val="2400"/>
              <a:buAutoNum type="arabicPeriod"/>
            </a:pPr>
            <a:r>
              <a:rPr lang="en"/>
              <a:t>Choose </a:t>
            </a:r>
            <a:r>
              <a:rPr lang="en" b="1"/>
              <a:t>Action Bar and Tab Items</a:t>
            </a:r>
            <a:r>
              <a:rPr lang="en"/>
              <a:t> from drop down menu</a:t>
            </a:r>
            <a:endParaRPr/>
          </a:p>
          <a:p>
            <a:pPr marL="457200" lvl="0" indent="-381000" algn="l" rtl="0">
              <a:spcBef>
                <a:spcPts val="1000"/>
              </a:spcBef>
              <a:spcAft>
                <a:spcPts val="0"/>
              </a:spcAft>
              <a:buSzPts val="2400"/>
              <a:buAutoNum type="arabicPeriod"/>
            </a:pPr>
            <a:r>
              <a:rPr lang="en"/>
              <a:t>Click the </a:t>
            </a:r>
            <a:r>
              <a:rPr lang="en" b="1"/>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a:spLocks noGrp="1"/>
          </p:cNvSpPr>
          <p:nvPr>
            <p:ph type="body" idx="1"/>
          </p:nvPr>
        </p:nvSpPr>
        <p:spPr>
          <a:xfrm>
            <a:off x="4357650" y="3385911"/>
            <a:ext cx="4663500" cy="9510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Experiment:</a:t>
            </a:r>
            <a:endParaRPr/>
          </a:p>
          <a:p>
            <a:pPr marL="457200" lvl="0" indent="-381000" algn="l" rtl="0">
              <a:spcBef>
                <a:spcPts val="0"/>
              </a:spcBef>
              <a:spcAft>
                <a:spcPts val="0"/>
              </a:spcAft>
              <a:buSzPts val="2400"/>
              <a:buAutoNum type="arabicPeriod" startAt="2"/>
            </a:pPr>
            <a:r>
              <a:rPr lang="en"/>
              <a:t>Choose </a:t>
            </a:r>
            <a:r>
              <a:rPr lang="en" b="1"/>
              <a:t>New &gt; Vector Asset</a:t>
            </a:r>
            <a:endParaRPr b="1"/>
          </a:p>
          <a:p>
            <a:pPr marL="0" lvl="0" indent="0" algn="l" rtl="0">
              <a:spcBef>
                <a:spcPts val="1000"/>
              </a:spcBef>
              <a:spcAft>
                <a:spcPts val="0"/>
              </a:spcAft>
              <a:buNone/>
            </a:pP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1186</Words>
  <Application>Microsoft Office PowerPoint</Application>
  <PresentationFormat>On-screen Show (16:9)</PresentationFormat>
  <Paragraphs>196</Paragraphs>
  <Slides>25</Slides>
  <Notes>25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25</vt:i4>
      </vt:variant>
    </vt:vector>
  </HeadingPairs>
  <TitlesOfParts>
    <vt:vector size="32" baseType="lpstr">
      <vt:lpstr>Arial</vt:lpstr>
      <vt:lpstr>Consolas</vt:lpstr>
      <vt:lpstr>Roboto</vt:lpstr>
      <vt:lpstr>Open Sans</vt:lpstr>
      <vt:lpstr>GDT master</vt:lpstr>
      <vt:lpstr>GDT master</vt:lpstr>
      <vt:lpstr>GDT master</vt:lpstr>
      <vt:lpstr>User Interaction </vt:lpstr>
      <vt:lpstr>4.1 Buttons and clickable images</vt:lpstr>
      <vt:lpstr>Contents</vt:lpstr>
      <vt:lpstr>User interaction</vt:lpstr>
      <vt:lpstr>Users expect to interact with apps</vt:lpstr>
      <vt:lpstr>User interaction design</vt:lpstr>
      <vt:lpstr>Buttons</vt:lpstr>
      <vt:lpstr>Button</vt:lpstr>
      <vt:lpstr>Button image assets</vt:lpstr>
      <vt:lpstr>Responding to button taps</vt:lpstr>
      <vt:lpstr>Setting listener with onClick callback</vt:lpstr>
      <vt:lpstr>  Clickable images</vt:lpstr>
      <vt:lpstr>ImageView</vt:lpstr>
      <vt:lpstr>Responding to ImageView taps</vt:lpstr>
      <vt:lpstr>  Floating action button</vt:lpstr>
      <vt:lpstr>Floating Action Buttons (FAB)</vt:lpstr>
      <vt:lpstr>Using FABs</vt:lpstr>
      <vt:lpstr>FAB size</vt:lpstr>
      <vt:lpstr>  Common Gestures</vt:lpstr>
      <vt:lpstr>Touch Gestures</vt:lpstr>
      <vt:lpstr>Detect gestures</vt:lpstr>
      <vt:lpstr>Detecting all types of gestures</vt:lpstr>
      <vt:lpstr>Learn more</vt:lpstr>
      <vt:lpstr>What's Next?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Interaction </dc:title>
  <cp:lastModifiedBy>LUONG HOANG LAM 20183780</cp:lastModifiedBy>
  <cp:revision>2</cp:revision>
  <dcterms:modified xsi:type="dcterms:W3CDTF">2022-02-20T12:14:07Z</dcterms:modified>
</cp:coreProperties>
</file>