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2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68.xml" ContentType="application/inkml+xml"/>
  <Override PartName="/ppt/ink/ink169.xml" ContentType="application/inkml+xml"/>
  <Override PartName="/ppt/notesSlides/notesSlide28.xml" ContentType="application/vnd.openxmlformats-officedocument.presentationml.notesSlide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2:57:19.7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97,'5523'0,"-5503"-1,-1-1,0-1,36-10,-34 7,0 1,40-4,316 8,-180 3,2809-2,-2979-1,40-8,-39 5,39-2,47 8,84-3,-112-8,44-2,-15 13,127-3,-171-9,-44 6,41-2,2253 5,-1108 3,-282-2,-911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24575,'3'0'0,"2"3"0,-1 8 0,2 2 0,1 2 0,-2 1 0,-1 2 0,2-2 0,0 2 0,5-2 0,2-7 0,-3-7 0,1-6 0,-1-4 0,-3-7 0,-2-2-8191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24575,'-4'0'0,"0"0"0,1 1 0,-1 0 0,0-1 0,1 1 0,-1 0 0,1 1 0,-1-1 0,1 1 0,-1-1 0,1 1 0,0 0 0,0 0 0,0 1 0,0-1 0,0 1 0,0-1 0,1 1 0,-1 0 0,1 0 0,0 0 0,0 0 0,0 0 0,0 1 0,1-1 0,-1 0 0,1 1 0,0 0 0,0-1 0,-1 5 0,-2 12 0,0 1 0,2 0 0,0 0 0,1 23 0,1-40 0,1 283-1365,-1-267-5461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24575,'434'0'-1365,"-414"0"-5461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24575,'-4'0'0,"0"0"0,0 0 0,0 1 0,0-1 0,0 1 0,0 0 0,1 0 0,-1 0 0,0 1 0,0-1 0,1 1 0,-1 0 0,1 0 0,0 0 0,0 1 0,-1-1 0,1 1 0,1 0 0,-1-1 0,0 1 0,1 1 0,-1-1 0,1 0 0,0 0 0,0 1 0,1-1 0,-1 1 0,1 0 0,-1 0 0,1-1 0,0 1 0,0 6 0,-2 7 0,1 0 0,1 0 0,0 22 0,1-35 0,0-1 0,0 0 0,1 1 0,-1-1 0,1 0 0,-1 1 0,1-1 0,0 0 0,0 0 0,0 0 0,1 0 0,-1 0 0,1 0 0,0 0 0,0 0 0,0 0 0,0-1 0,0 1 0,1-1 0,-1 0 0,1 1 0,-1-1 0,6 3 0,-6-5 0,0 1 0,1 0 0,-1-1 0,1 0 0,-1 1 0,1-1 0,-1 0 0,1 0 0,-1 0 0,1-1 0,-1 1 0,0-1 0,1 1 0,-1-1 0,1 0 0,-1 0 0,0 0 0,0 0 0,0 0 0,1 0 0,-1-1 0,0 1 0,0-1 0,-1 1 0,1-1 0,0 0 0,-1 0 0,1 0 0,-1 0 0,2-3 0,2-1 0,-1-1 0,0 0 0,-1 0 0,1-1 0,-1 1 0,-1-1 0,0 0 0,2-8 0,0-32-1365,-4 25-5461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24575,'-4'0'0,"1"1"0,-1 0 0,1 0 0,0 0 0,-1 0 0,1 1 0,0 0 0,0-1 0,-1 1 0,1 0 0,1 0 0,-1 0 0,0 1 0,1-1 0,-1 1 0,1 0 0,-1-1 0,1 1 0,0 0 0,0 0 0,1 0 0,-1 1 0,-2 5 0,2-5 0,1 1 0,-1-1 0,0 0 0,1 1 0,0-1 0,0 1 0,0-1 0,1 1 0,0-1 0,0 1 0,0 0 0,0-1 0,0 1 0,1-1 0,0 1 0,0-1 0,0 1 0,3 4 0,-4-8 0,1 0 0,-1 0 0,1 0 0,-1 0 0,1 0 0,-1 0 0,1 0 0,0 0 0,-1-1 0,1 1 0,0 0 0,0 0 0,-1-1 0,1 1 0,0-1 0,0 1 0,0 0 0,0-1 0,0 0 0,0 1 0,0-1 0,0 1 0,0-1 0,0 0 0,0 0 0,0 0 0,2 0 0,-2 0 0,1-1 0,-1 0 0,1 0 0,-1 1 0,0-1 0,0 0 0,1 0 0,-1 0 0,0-1 0,0 1 0,0 0 0,0 0 0,0-1 0,0 1 0,-1 0 0,2-2 0,2-7 0,1-1 0,-1 1 0,4-22 0,-6 26 0,3-14 0,-2 20 0,2 11 0,1 14 0,1 0 0,2-1 0,0 0 0,24 44 0,-31-65 0,0-1 0,0 1 0,-1-1 0,2 0 0,-1 1 0,0-1 0,0 0 0,0-1 0,1 1 0,-1 0 0,1-1 0,0 1 0,-1-1 0,1 0 0,0 0 0,0 0 0,3 1 0,-4-2 0,0 0 0,0 0 0,0 0 0,0 0 0,0 0 0,0-1 0,0 1 0,0 0 0,0-1 0,-1 0 0,1 1 0,0-1 0,0 0 0,-1 0 0,1 0 0,0 0 0,-1 0 0,1 0 0,-1-1 0,0 1 0,1 0 0,-1-1 0,0 1 0,0-1 0,0 1 0,2-4 0,6-11-1365,-1 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35 24575,'1'-1'0,"-1"0"0,0-1 0,0 1 0,0 0 0,0 0 0,0-1 0,-1 1 0,1 0 0,0-1 0,-1 1 0,1 0 0,0 0 0,-1 0 0,0-1 0,1 1 0,-1 0 0,0 0 0,1 0 0,-1 0 0,0 0 0,0 0 0,0 0 0,0 0 0,0 1 0,0-1 0,0 0 0,0 0 0,0 1 0,0-1 0,-1 1 0,1-1 0,0 1 0,0-1 0,-1 1 0,1 0 0,0 0 0,0 0 0,-1-1 0,1 1 0,0 0 0,-1 1 0,1-1 0,0 0 0,0 0 0,-1 0 0,1 1 0,0-1 0,-2 2 0,-3-1 0,0 1 0,0 1 0,1-1 0,-1 1 0,1 0 0,0 0 0,-1 1 0,2-1 0,-6 6 0,3-1 0,1 0 0,0 0 0,1 1 0,0-1 0,0 1 0,1 1 0,0-1 0,1 1 0,0-1 0,0 1 0,1 0 0,0 0 0,1 0 0,0 0 0,0 1 0,2-1 0,-1 0 0,1 0 0,3 16 0,-3-24 0,0 1 0,0-1 0,0 1 0,0-1 0,0 0 0,0 1 0,1-1 0,-1 0 0,1 0 0,0 0 0,-1 0 0,1 0 0,0 0 0,0-1 0,0 1 0,0-1 0,1 1 0,-1-1 0,0 0 0,1 1 0,-1-1 0,1-1 0,-1 1 0,1 0 0,-1-1 0,1 1 0,-1-1 0,4 1 0,10 0 0,1 0 0,0-1 0,23-3 0,-13 1 0,-15 2 0,-6 0 0,1 0 0,-1 0 0,1-1 0,-1 0 0,1 0 0,8-3 0,-13 3 0,0 0 0,-1-1 0,1 1 0,0 0 0,0-1 0,0 1 0,-1 0 0,1-1 0,-1 0 0,1 1 0,-1-1 0,0 0 0,0 0 0,1 0 0,-1 0 0,-1 0 0,1 0 0,0 0 0,0 0 0,-1 0 0,1-1 0,-1-3 0,18-121 0,-18 147 0,0 0 0,0 1 0,1-1 0,1 0 0,6 28 0,-7-43 0,1-1 0,-1 0 0,1 0 0,0 1 0,0-1 0,0 0 0,1-1 0,-1 1 0,1 0 0,6 6 0,-7-8 0,1 0 0,0-1 0,-1 1 0,1-1 0,0 1 0,0-1 0,0 0 0,0 0 0,0 0 0,0 0 0,0-1 0,0 1 0,0-1 0,0 0 0,1 1 0,-1-2 0,5 1 0,-5-1 0,1 1 0,-1-1 0,1 0 0,-1 0 0,0 0 0,1 0 0,-1-1 0,0 1 0,0-1 0,0 0 0,0 0 0,0 0 0,0 0 0,-1 0 0,1-1 0,-1 1 0,1-1 0,1-2 0,1-3 0,0 0 0,-1 0 0,0-1 0,-1 1 0,5-14 0,-8 21 0,0 1 0,0-1 0,0 1 0,0-1 0,0 1 0,0-1 0,0 1 0,0-1 0,0 1 0,0-1 0,1 1 0,-1 0 0,0-1 0,0 1 0,1-1 0,-1 1 0,0 0 0,1-1 0,-1 1 0,0 0 0,1-1 0,-1 1 0,0 0 0,1-1 0,-1 1 0,1 0 0,-1 0 0,1 0 0,-1-1 0,1 1 0,-1 0 0,0 0 0,1 0 0,-1 0 0,1 0 0,-1 0 0,1 0 0,-1 0 0,1 0 0,-1 0 0,1 0 0,-1 0 0,1 0 0,-1 1 0,1-1 0,-1 0 0,1 0 0,-1 0 0,0 1 0,1-1 0,-1 0 0,1 0 0,-1 1 0,0-1 0,1 0 0,-1 1 0,2 1 0,0 0 0,0 1 0,0-1 0,0 0 0,-1 1 0,0-1 0,1 0 0,1 5 0,4 25 0,-5-24 0,0 1 0,0-1 0,1 0 0,6 15 0,-7-21 0,-1 0 0,0 0 0,1 0 0,0 1 0,0-2 0,-1 1 0,1 0 0,0 0 0,0-1 0,0 1 0,1-1 0,-1 1 0,0-1 0,1 0 0,-1 0 0,0 0 0,1 0 0,-1-1 0,1 1 0,3 0 0,1 0-59,0 0 0,-1 0-1,1-1 1,0 0-1,0 0 1,0 0 0,-1-1-1,1 0 1,0-1 0,-1 1-1,1-1 1,-1-1 0,0 1-1,1-1 1,-1 0-1,0 0 1,0-1 0,-1 0-1,1 0 1,-1 0 0,0 0-1,7-9 1,-3 2-6767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24575,'-1'1'0,"0"-1"0,0 0 0,0 1 0,1-1 0,-1 1 0,0-1 0,0 1 0,0 0 0,1-1 0,-1 1 0,0 0 0,1-1 0,-1 1 0,1 0 0,-1 0 0,1 0 0,-1-1 0,1 1 0,-1 0 0,1 0 0,0 0 0,-1 0 0,1 0 0,0 0 0,0 0 0,0 0 0,0 2 0,-3 32 0,2-30 0,0 11 0,1-1 0,0 1 0,1 0 0,4 23 0,-4-33 0,1-1 0,0 0 0,0 0 0,0 1 0,1-1 0,0-1 0,0 1 0,0 0 0,0-1 0,1 1 0,0-1 0,0 0 0,0 0 0,0-1 0,1 1 0,4 2 0,-7-5 0,0 0 0,-1 0 0,1 0 0,-1 1 0,1-1 0,0 0 0,-1 1 0,0-1 0,1 1 0,-1-1 0,0 1 0,0 0 0,0-1 0,0 1 0,0 0 0,0 0 0,0 2 0,-1-3 0,0 0 0,0 1 0,0-1 0,0 0 0,-1 0 0,1 1 0,0-1 0,-1 0 0,1 0 0,-1 0 0,1 0 0,-1 0 0,1 1 0,-1-1 0,0 0 0,0 0 0,1-1 0,-1 1 0,0 0 0,-2 1 0,-6 5 0,-1-1 0,0 0 0,0-1 0,-1 0 0,-10 3 0,-10 6 0,-3 5-1365,19-12-5461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71 24575,'0'-1'0,"-1"1"0,1-1 0,-1 0 0,0 0 0,1 0 0,-1 1 0,0-1 0,1 0 0,-1 1 0,0-1 0,0 0 0,0 1 0,1-1 0,-1 1 0,0 0 0,0-1 0,0 1 0,0 0 0,0-1 0,0 1 0,0 0 0,0 0 0,-2 0 0,-27-5 0,27 5 0,0 0 0,-1-1 0,0 1 0,0 0 0,0 0 0,0 1 0,0-1 0,0 1 0,0 0 0,1 0 0,-1 0 0,0 1 0,0-1 0,1 1 0,-1 0 0,1 0 0,0 0 0,-5 4 0,4-2 0,0 0 0,0 1 0,1 0 0,-1-1 0,1 1 0,1 0 0,-1 0 0,1 1 0,0-1 0,-3 11 0,0 8 0,1 0 0,2 0 0,0 1 0,2 35 0,0-58 0,0 31 0,0-17 0,0-1 0,0 1 0,2-1 0,5 29 0,-6-40 0,1 0 0,-1 0 0,1 0 0,0-1 0,0 1 0,0 0 0,0-1 0,0 0 0,1 1 0,0-1 0,0 0 0,0 0 0,0 0 0,0-1 0,0 1 0,1-1 0,-1 0 0,1 0 0,0 0 0,-1 0 0,1-1 0,0 1 0,5 0 0,6 2 0,1-1 0,0-1 0,-1-1 0,1 0 0,0-1 0,0 0 0,23-4 0,-29 2 0,1 0 0,0-1 0,-1 0 0,0 0 0,0-2 0,0 1 0,0-1 0,-1 0 0,1-1 0,-1 0 0,13-12 0,17-23 0,-3 0 0,33-50 0,-60 76 0,0 0 0,-1-1 0,-1 0 0,-1 0 0,0-1 0,6-29 0,-2 6 0,28-56 0,-35 224 0,-5-50 0,4 109 0,-2-185 0,0 0 0,0 0 0,0 0 0,1-1 0,-1 1 0,1 0 0,-1 0 0,1 0 0,0 0 0,-1 0 0,1-1 0,0 1 0,0 0 0,0-1 0,1 1 0,1 2 0,-2-3 0,1 0 0,-1-1 0,0 1 0,0-1 0,0 1 0,0-1 0,1 0 0,-1 1 0,0-1 0,0 0 0,1 0 0,-1 0 0,0 0 0,0 0 0,1 0 0,-1 0 0,0 0 0,0-1 0,3 0 0,1-1 0,1 0 0,-1-1 0,1 0 0,-1 0 0,0 0 0,0-1 0,0 0 0,-1 0 0,5-5 0,-4 3 0,1 0 0,0 0 0,1 1 0,-1 0 0,1 0 0,0 0 0,12-6 0,-16 10 0,-1 1 0,0-1 0,1 1 0,-1-1 0,0 1 0,1 0 0,-1-1 0,1 1 0,-1 1 0,1-1 0,-1 0 0,1 0 0,-1 1 0,0 0 0,1-1 0,-1 1 0,0 0 0,0 0 0,1 0 0,-1 0 0,0 1 0,0-1 0,0 1 0,0-1 0,0 1 0,-1 0 0,1-1 0,-1 1 0,1 0 0,1 3 0,24 41 0,-22-36 0,0 0 0,0 0 0,9 10 0,-12-18 0,0 1 0,0-1 0,0 0 0,1 0 0,-1 0 0,1 0 0,0 0 0,-1 0 0,1 0 0,0-1 0,0 0 0,0 1 0,0-1 0,7 1 0,-5-1 0,1-1 0,-1 1 0,1-1 0,0 0 0,-1-1 0,1 1 0,-1-1 0,1 0 0,-1-1 0,1 1 0,-1-1 0,0 0 0,0 0 0,0-1 0,0 0 0,0 0 0,0 0 0,8-7 0,-8 5 0,1-1 0,-1 0 0,0 0 0,-1 0 0,1 0 0,-1-1 0,0 1 0,-1-1 0,0 0 0,0 0 0,0-1 0,-1 1 0,2-14 0,-3 17 0,-1 0 0,0 0 0,0-1 0,0 1 0,-1 0 0,0 0 0,1-1 0,-1 1 0,-1 0 0,1 0 0,-3-4 0,4 7 0,0 0 0,-1 0 0,1 0 0,-1 0 0,0 0 0,1 1 0,-1-1 0,0 0 0,1 0 0,-1 1 0,0-1 0,0 0 0,0 1 0,0-1 0,0 1 0,0-1 0,0 1 0,0-1 0,0 1 0,0-1 0,0 1 0,0 0 0,0 0 0,0 0 0,0 0 0,0 0 0,0 0 0,0 0 0,0 0 0,0 0 0,0 0 0,0 0 0,0 1 0,0-1 0,0 0 0,0 1 0,0-1 0,0 1 0,0-1 0,0 1 0,0-1 0,0 1 0,0 0 0,1-1 0,-1 1 0,0 0 0,1 0 0,-2 1 0,-6 8 0,1 0 0,0 0 0,1 0 0,0 1 0,-8 20 0,13-30 0,1 0 0,-1 0 0,0 1 0,0-1 0,1 1 0,-1-1 0,1 0 0,-1 1 0,1-1 0,0 1 0,-1-1 0,1 1 0,0-1 0,0 1 0,0 0 0,0-1 0,1 1 0,-1-1 0,0 1 0,0-1 0,1 0 0,-1 1 0,1-1 0,0 1 0,-1-1 0,1 0 0,0 1 0,0-1 0,0 0 0,0 0 0,0 1 0,0-1 0,0 0 0,0 0 0,0 0 0,2 1 0,2 0 0,0-1 0,0 1 0,0-1 0,0 0 0,0 0 0,0-1 0,0 1 0,0-1 0,0 0 0,6-1 0,-8 0-44,1 1 0,-1-1 0,0 0 0,1 0 0,-1 0 0,0 0 0,0 0 0,0-1 0,0 0 0,0 0 0,0 1 0,0-1 0,-1-1 0,1 1 0,-1 0 0,1-1 0,-1 1 0,0-1-1,0 0 1,0 0 0,-1 0 0,1 0 0,0 0 0,-1 0 0,0 0 0,0 0 0,0-1 0,0 1 0,0 0 0,-1-4 0,3-12-6782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24575,'0'8'0,"0"16"0,1-1 0,0 1 0,9 37 0,-9-55 0,1 0 0,0 0 0,0 0 0,1 0 0,0 0 0,0-1 0,8 11 0,-9-13 0,0-1 0,1 1 0,-1-1 0,1 0 0,0 1 0,0-1 0,0 0 0,0-1 0,0 1 0,1 0 0,-1-1 0,0 0 0,1 0 0,-1 0 0,5 1 0,-5-2 0,1 1 0,-1-1 0,1 0 0,-1 0 0,1 0 0,-1-1 0,1 1 0,-1-1 0,0 0 0,1 0 0,-1 0 0,0 0 0,1 0 0,-1-1 0,0 0 0,0 1 0,0-1 0,-1 0 0,1 0 0,0-1 0,2-2 0,3-5 0,0 0 0,-1 0 0,0-1 0,8-17 0,12-19 0,-15 35-1365,1 2-5461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24575,'0'6'0,"0"6"0,3 1 0,2 1 0,-1 2 0,-1 4 0,-1 2 0,0 1 0,-1 0 0,-1 2 0,6-4 0,6-4 0,1-9 0,-3-9 0,-2-7 0,1-3 0,-2-6 0,-1 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24575,'1'-1'0,"-1"0"0,0-1 0,1 1 0,-1 0 0,0 0 0,1 0 0,0-1 0,-1 1 0,1 0 0,0 0 0,-1 0 0,1 0 0,0 0 0,0 0 0,0 0 0,0 0 0,0 1 0,1-2 0,26-16 0,-3 2 0,37-59 0,-59 71 0,0-1 0,0 1 0,-1-1 0,1 0 0,-1 0 0,2-9 0,-3 12 0,0 0 0,-1 1 0,1-1 0,-1 0 0,0 0 0,1 0 0,-1 0 0,0 0 0,0 0 0,-1 0 0,1 0 0,0 0 0,-1 0 0,1 0 0,-1 0 0,1 0 0,-1 0 0,0 1 0,0-1 0,-2-3 0,3 5 0,0 0 0,0-1 0,-1 1 0,1 0 0,0 0 0,-1 0 0,1-1 0,0 1 0,-1 0 0,1 0 0,0 0 0,-1 0 0,1 0 0,0 0 0,-1 0 0,1 0 0,-1 0 0,1 0 0,0 0 0,-1 0 0,1 0 0,0 0 0,-1 0 0,1 0 0,0 0 0,-1 0 0,1 0 0,-1 0 0,1 0 0,0 1 0,-1-1 0,1 0 0,-13 14 0,-3 17 0,13-24 0,1 0 0,1 1 0,-1-1 0,1 1 0,1-1 0,-1 1 0,2 10 0,-1-15 0,0 0 0,1 1 0,0-1 0,0 0 0,0 1 0,0-1 0,0 0 0,1 0 0,-1 0 0,1 0 0,0 0 0,0 0 0,0 0 0,0-1 0,1 1 0,-1-1 0,1 0 0,3 3 0,2 1 0,1 0 0,0-1 0,1 0 0,-1-1 0,1 0 0,0 0 0,19 4 0,-25-7 0,1-1 0,0 1 0,0-1 0,-1 0 0,1 0 0,0-1 0,-1 1 0,1-1 0,0 0 0,-1 0 0,1-1 0,-1 1 0,1-1 0,-1 0 0,0 0 0,0-1 0,0 1 0,0-1 0,0 0 0,3-3 0,-2 1 0,-1-1 0,0 1 0,0-1 0,-1 0 0,1 0 0,-1 0 0,-1 0 0,1-1 0,1-6 0,8-18 0,-12 31 0,0-1 0,0 1 0,0 0 0,0-1 0,1 1 0,-1-1 0,0 1 0,0 0 0,0 0 0,0-1 0,1 1 0,-1 0 0,0-1 0,0 1 0,1 0 0,-1 0 0,0-1 0,0 1 0,1 0 0,-1 0 0,0-1 0,1 1 0,-1 0 0,0 0 0,1 0 0,-1 0 0,0 0 0,1 0 0,-1 0 0,0-1 0,1 1 0,-1 0 0,1 0 0,-1 0 0,0 0 0,1 1 0,-1-1 0,0 0 0,1 0 0,-1 0 0,0 0 0,1 0 0,-1 0 0,0 0 0,1 1 0,-1-1 0,0 0 0,1 0 0,-1 0 0,0 1 0,0-1 0,1 0 0,-1 1 0,0-1 0,0 0 0,1 0 0,-1 1 0,0-1 0,0 0 0,0 1 0,16 29 0,-9-16 0,6 8 0,-10-16 0,1 1 0,0-1 0,1 0 0,-1 0 0,11 11 0,-13-16 0,-1 0 0,1 0 0,0 0 0,-1 0 0,1 0 0,0 0 0,0-1 0,-1 1 0,1 0 0,0-1 0,0 0 0,0 1 0,0-1 0,0 0 0,0 0 0,0 0 0,0 0 0,0 0 0,0-1 0,0 1 0,0 0 0,0-1 0,-1 0 0,1 1 0,0-1 0,0 0 0,3-2 0,10-7 0,-13 8 0,-1 1 0,1-1 0,-1 1 0,1-1 0,0 1 0,0 0 0,0 0 0,0 0 0,0 0 0,0 0 0,0 0 0,0 1 0,0-1 0,0 1 0,0-1 0,1 1 0,-1 0 0,0 0 0,0 0 0,0 0 0,1 0 0,-1 0 0,0 1 0,0-1 0,4 2 0,-4 0 0,1-1 0,-1 1 0,1-1 0,-1 0 0,1 1 0,0-1 0,0 0 0,-1-1 0,1 1 0,0 0 0,0-1 0,0 0 0,0 1 0,0-1 0,4-1 0,-5 0 0,0 0 0,0 0 0,0 0 0,0 0 0,-1 0 0,1-1 0,0 1 0,-1-1 0,1 0 0,-1 1 0,1-1 0,-1 0 0,0 0 0,0 1 0,0-1 0,0 0 0,0 0 0,0 0 0,0-1 0,-1 1 0,1-3 0,6-19-106,-5 16-8,-1 0-1,2 1 1,-1-1-1,1 1 1,0 0-1,0 0 1,1 0-1,0 0 1,0 1-1,9-11 1,1 7-6712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24575,'4'0'0,"1"0"0,-1-1 0,0 0 0,0 1 0,1-2 0,-1 1 0,0 0 0,0-1 0,0 0 0,0 0 0,-1 0 0,5-3 0,39-37 0,-16 12 0,-14 14 0,28-35 0,-27 29 0,-6 7 0,-1-1 0,-1 0 0,14-31 0,6-10 0,-23 44 0,0-1 0,-1-1 0,-1 1 0,0-1 0,-1 0 0,0 0 0,-2 0 0,1-1 0,-2 1 0,0 0 0,-1-1 0,-3-25 0,3 39 0,0 0 0,-1 0 0,1 0 0,-1-1 0,1 1 0,-1 0 0,0 0 0,0 0 0,0 0 0,0 1 0,0-1 0,0 0 0,-3-2 0,4 4 0,0-1 0,-1 1 0,1 0 0,0 0 0,0-1 0,-1 1 0,1 0 0,0 0 0,-1 0 0,1 0 0,0 0 0,-1-1 0,1 1 0,0 0 0,-1 0 0,1 0 0,0 0 0,-1 0 0,1 0 0,-1 0 0,1 0 0,0 0 0,-1 0 0,1 0 0,0 1 0,-1-1 0,1 0 0,-1 0 0,-8 16 0,6 0 0,0-1 0,1 0 0,0 22 0,-3 22 0,0-14 0,2 68 0,0-6 0,-6-59 0,7-39 0,0-1 0,0 0 0,1 1 0,0-1 0,0 10 0,1-18 0,1 1 0,-1-1 0,1 0 0,-1 0 0,0 0 0,1 0 0,-1 0 0,1 0 0,-1 0 0,1 0 0,-1 0 0,1 0 0,-1 0 0,0 0 0,1 0 0,-1 0 0,1 0 0,-1 0 0,1 0 0,-1 0 0,0-1 0,1 1 0,-1 0 0,1 0 0,-1-1 0,0 1 0,1 0 0,-1 0 0,0-1 0,0 1 0,1 0 0,-1-1 0,23-15 0,-16 11 0,-3 3 0,0-1 0,0 1 0,0 0 0,0 0 0,0 0 0,0 1 0,1 0 0,-1 0 0,1 0 0,-1 0 0,1 0 0,-1 1 0,1 0 0,-1 0 0,1 0 0,-1 1 0,6 0 0,-6 1 0,-1-1 0,0 1 0,1-1 0,-1 1 0,0 0 0,0 0 0,0 1 0,0-1 0,0 0 0,0 1 0,-1 0 0,1 0 0,-1 0 0,0 0 0,0 0 0,0 0 0,0 0 0,-1 1 0,1-1 0,-1 1 0,1 3 0,4 13 0,-5-14 0,1 0 0,-1 0 0,1-1 0,0 1 0,1-1 0,-1 0 0,6 8 0,-8-12 0,1 0 0,0-1 0,0 1 0,0 0 0,0 0 0,0-1 0,-1 1 0,1-1 0,0 1 0,0-1 0,1 1 0,-1-1 0,0 1 0,0-1 0,0 0 0,0 0 0,0 1 0,2-1 0,-1-1 0,0 1 0,1 0 0,-1-1 0,1 0 0,-1 1 0,0-1 0,0 0 0,1 0 0,-1 0 0,0-1 0,3-2 0,1-1 0,-1-1 0,1 0 0,-2 0 0,1 0 0,-1 0 0,0-1 0,0 0 0,-1 0 0,5-13 0,14-24 0,-22 43 0,1 0 0,0 0 0,-1 0 0,1 0 0,0 0 0,0 0 0,0 0 0,0 0 0,0 0 0,0 0 0,0 0 0,0 1 0,0-1 0,0 0 0,3 0 0,-4 1 0,1 0 0,-1 0 0,1 0 0,-1 0 0,1 0 0,-1 0 0,1 0 0,0 0 0,-1 1 0,1-1 0,-1 0 0,1 0 0,-1 1 0,1-1 0,-1 0 0,1 1 0,-1-1 0,0 0 0,1 1 0,-1-1 0,1 1 0,-1-1 0,0 0 0,1 1 0,-1 0 0,4 6 0,-1-1 0,-1 1 0,1 0 0,2 12 0,2 3 0,-5-13-66,-1-7-64,0 1 0,-1-1 0,1 1 0,0-1 0,0 1 1,1-1-1,-1 0 0,0 0 0,2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24575,'0'7'0,"0"5"0,6 1 0,3-3-8191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24575,'0'3'0,"0"4"0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24575,'10'0'0,"1"0"0,-1-1 0,0 0 0,1 0 0,-1-2 0,0 1 0,0-1 0,12-5 0,-17 5 0,1 0 0,-1 0 0,0-1 0,1 0 0,-1 0 0,-1 0 0,1-1 0,-1 1 0,0-1 0,0 0 0,0 0 0,-1-1 0,1 1 0,3-11 0,-4 10 0,-1 1 0,0 0 0,0-1 0,-1 0 0,1 1 0,-1-1 0,0 0 0,-1 0 0,0-11 0,0 17 0,0 0 0,0-1 0,0 1 0,0 0 0,0-1 0,0 1 0,0 0 0,0-1 0,0 1 0,0 0 0,0-1 0,0 1 0,0 0 0,-1-1 0,1 1 0,0 0 0,0-1 0,0 1 0,-1 0 0,1 0 0,0-1 0,0 1 0,-1 0 0,1 0 0,0 0 0,0-1 0,-1 1 0,1 0 0,0 0 0,-1 0 0,1 0 0,0 0 0,-1 0 0,1-1 0,-12 8 0,-7 16 0,15-14 0,0 0 0,1 1 0,0-1 0,0 1 0,1 0 0,1-1 0,-1 15 0,1-19 0,1 1 0,0 0 0,0 0 0,1 0 0,-1-1 0,2 1 0,-1 0 0,0-1 0,1 1 0,0-1 0,0 1 0,1-1 0,5 10 0,-6-13 0,0 0 0,0 0 0,1 0 0,-1 0 0,0 0 0,1-1 0,-1 1 0,1-1 0,-1 1 0,1-1 0,0 0 0,0 0 0,0 0 0,-1 0 0,1-1 0,0 1 0,0-1 0,0 0 0,0 0 0,0 0 0,0 0 0,0 0 0,0 0 0,0-1 0,0 0 0,0 1 0,0-1 0,-1 0 0,1-1 0,0 1 0,-1 0 0,1-1 0,2-1 0,4-3 0,-1 1 0,0-1 0,-1 0 0,1-1 0,-1 1 0,0-2 0,-1 1 0,11-15 0,-7 0 0,-8 18 0,-1 0 0,1 0 0,0 0 0,0 0 0,0 0 0,1 0 0,0 0 0,-1 1 0,1-1 0,0 1 0,7-6 0,-9 9 0,-1 0 0,1 0 0,0 0 0,-1 0 0,1 1 0,-1-1 0,1 0 0,-1 0 0,1 1 0,-1-1 0,0 0 0,1 1 0,-1-1 0,1 0 0,-1 1 0,1-1 0,-1 1 0,0-1 0,1 1 0,-1-1 0,0 0 0,0 1 0,1-1 0,-1 1 0,0 0 0,0-1 0,0 1 0,0-1 0,0 1 0,1-1 0,-1 1 0,0-1 0,0 2 0,4 26 0,-3-20 0,-1-6 0,0 0 0,1 0 0,-1 0 0,1 0 0,0 0 0,0 0 0,0 0 0,0 0 0,0-1 0,0 1 0,0 0 0,0-1 0,0 1 0,1-1 0,-1 1 0,1-1 0,-1 0 0,1 0 0,0 0 0,-1 0 0,4 2 0,-4-3 0,1 0 0,-1 1 0,1-1 0,0 0 0,-1 0 0,1 0 0,0 0 0,-1 0 0,1 0 0,0-1 0,-1 1 0,1-1 0,-1 1 0,1-1 0,-1 1 0,1-1 0,-1 0 0,1 0 0,-1 1 0,0-1 0,1 0 0,-1 0 0,0-1 0,0 1 0,0 0 0,2-2 0,0-1 0,1 0 0,1 0 0,-1 0 0,1 0 0,0 1 0,-1 0 0,1-1 0,10-3 0,-14 7 0,1-1 0,-1 1 0,0 0 0,1 0 0,-1-1 0,1 1 0,-1 0 0,1 0 0,-1 0 0,1 0 0,-1 1 0,1-1 0,-1 0 0,1 1 0,-1-1 0,1 0 0,-1 1 0,0 0 0,1-1 0,-1 1 0,0 0 0,0 0 0,1 0 0,-1 0 0,0 0 0,0 0 0,0 0 0,0 0 0,0 0 0,0 0 0,-1 1 0,1-1 0,0 0 0,-1 1 0,1-1 0,0 0 0,-1 1 0,0-1 0,1 1 0,-1 1 0,3 9-76,-3-9-16,0 0 0,1 0 0,-1-1 0,1 1 0,0 0 0,0-1 0,0 1 0,0-1-1,0 1 1,0-1 0,1 1 0,-1-1 0,4 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24575,'0'-3'0,"7"-1"0,4 0 0,2-3 0,1 0 0,1 2 0,6 0 0,1 3 0,1 0 0,-1 1 0,3 1 0,1 0 0,-5 7 0,-6 6 0,-5 3 0,-4 2 0,-4-1-8191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1 0,0 0 0,-1 0 0,1 0 0,0 0 0,0 0 0,-1 0 0,1 0 0,-1 0 0,1 1 0,-1-1 0,1 0 0,-1 1 0,0 0 0,0-1 0,0 1 0,0 0 0,0-1 0,0 1 0,1 4 0,15 43 0,-7 8-86,-9-43 126,1-1 0,1 1 1,0-1-1,8 22 0,-9-31-114,0 0 0,0 0 0,0 0 0,1-1 0,-1 1 0,1-1 0,0 0 0,0 0 0,0 0 0,1 0 0,-1 0 0,1-1 0,-1 1 0,1-1 0,0 0 0,0 0 0,0-1 0,0 1 0,5 1 0,8 1-6752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24575,'3'0'0,"8"0"0,5 0 0,3 0 0,2 0 0,3 0 0,2 0 0,-2 0 0,0 0 0,1 0 0,-3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24575,'-4'1'0,"1"-1"0,-1 1 0,0 0 0,1 0 0,-1 0 0,1 0 0,0 1 0,-1-1 0,1 1 0,0 0 0,0 0 0,0 0 0,0 1 0,1-1 0,-1 1 0,0-1 0,1 1 0,0 0 0,-1 0 0,1 0 0,-3 6 0,1-1 0,0 1 0,0-1 0,1 1 0,0 0 0,0-1 0,1 1 0,-2 15 0,3-21 0,1 0 0,0 1 0,0-1 0,0 0 0,1 1 0,-1-1 0,1 0 0,-1 0 0,1 0 0,0 0 0,1 1 0,-1-1 0,0 0 0,1-1 0,0 1 0,-1 0 0,1 0 0,0-1 0,5 5 0,-5-6 0,0 1 0,0-1 0,0 0 0,0 0 0,0 0 0,0-1 0,0 1 0,0 0 0,0-1 0,1 0 0,-1 1 0,0-1 0,0 0 0,0 0 0,1 0 0,-1 0 0,0-1 0,0 1 0,1-1 0,-1 1 0,0-1 0,0 0 0,0 1 0,0-1 0,0-1 0,0 1 0,0 0 0,0 0 0,0-1 0,1-1 0,7-5 0,-2 0 0,1-1 0,-1 0 0,0-1 0,-1 1 0,0-2 0,-1 1 0,0-1 0,6-15 0,4-5 0,-16 31 0,0 0 0,0 0 0,0 0 0,0 0 0,0 0 0,0 0 0,0 0 0,-1 1 0,1-1 0,0 0 0,0 0 0,0 0 0,0 0 0,0 0 0,0 0 0,0 0 0,0 0 0,0 0 0,0 1 0,0-1 0,0 0 0,1 0 0,-1 0 0,0 0 0,0 0 0,0 0 0,0 0 0,0 0 0,0 0 0,0 0 0,0 1 0,0-1 0,0 0 0,0 0 0,0 0 0,0 0 0,0 0 0,0 0 0,1 0 0,-1 0 0,0 0 0,0 0 0,0 0 0,0 0 0,0 0 0,0 0 0,0 0 0,0 0 0,0 0 0,0 0 0,1 0 0,-1 0 0,0 0 0,0 0 0,0 0 0,0 0 0,0 0 0,0 0 0,0 0 0,0 0 0,0 0 0,1 0 0,-1 0 0,0 0 0,0 0 0,0 0 0,0 0 0,2 16 0,0 17 0,-2-23 0,-1 0 0,1-1 0,1 1 0,-1 0 0,4 12 0,-4-20 0,1-1 0,-1 1 0,1 0 0,-1-1 0,1 1 0,-1-1 0,1 1 0,0-1 0,0 1 0,0-1 0,0 1 0,0-1 0,0 0 0,0 0 0,1 1 0,-1-1 0,0 0 0,1 0 0,-1 0 0,1 0 0,-1-1 0,1 1 0,-1 0 0,1-1 0,0 1 0,-1-1 0,1 1 0,0-1 0,-1 0 0,1 0 0,2 1 0,-3-2 0,1 1 0,-1 0 0,1 0 0,-1-1 0,1 1 0,-1-1 0,1 1 0,-1-1 0,1 1 0,-1-1 0,1 0 0,-1 0 0,0 0 0,1 0 0,-1 0 0,0 0 0,0 0 0,0 0 0,0 0 0,0-1 0,0 1 0,1-2 0,15-40 0,-16 38 0,1 1 0,-1-1 0,1 1 0,0 0 0,0-1 0,0 1 0,0 0 0,7-7 0,-9 10 0,1 1 0,-1-1 0,1 1 0,-1-1 0,1 1 0,0 0 0,-1-1 0,1 1 0,0 0 0,-1-1 0,1 1 0,0 0 0,0 0 0,-1 0 0,1 0 0,0 0 0,0 0 0,-1 0 0,1 0 0,0 0 0,-1 0 0,1 0 0,0 0 0,0 0 0,1 1 0,15 15 0,7 32 0,-21-40 0,-2-6-68,0 0 0,0 1-1,1-1 1,-1 0 0,0 0 0,1 0-1,0 0 1,-1 0 0,1 0 0,0-1-1,0 1 1,0-1 0,0 1 0,0-1-1,0 1 1,0-1 0,0 0 0,1 0-1,2 1 1,8 0-6758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24575,'0'-3'0,"3"-1"0,5-1 0,3 2 0,1 4 0,-2 8 0,-3 6 0,1 1 0,-1 0 0,-2-2-8191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2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24575,'0'3'0,"0"5"0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24575,'566'0'-1365,"-546"0"-5461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24575,'42'15'0,"-26"-12"0,-1 2 0,0-1 0,0 2 0,0 0 0,18 11 0,-31-16 0,0 0 0,1 1 0,-1 0 0,0-1 0,0 1 0,0 0 0,0 0 0,0 0 0,0 0 0,-1 0 0,1 1 0,-1-1 0,0 1 0,1-1 0,-1 1 0,0-1 0,0 1 0,-1-1 0,1 1 0,-1 0 0,1-1 0,-1 1 0,0 0 0,0 0 0,0-1 0,0 1 0,0 0 0,-1 0 0,1-1 0,-1 1 0,0 0 0,1-1 0,-1 1 0,-1-1 0,1 1 0,0-1 0,-1 0 0,-1 4 0,-1-1 0,0 0 0,0-1 0,0 1 0,-1-1 0,1 0 0,-1 0 0,0-1 0,0 1 0,-1-1 0,-10 5 0,-63 22 0,61-24 0,2-1-33,12-4-157,0 0-1,0 0 1,0 1 0,0-1 0,0 1-1,-5 3 1,-2 5-6636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97 24575,'0'-4'0,"0"0"0,0 0 0,-1 0 0,1 1 0,-1-1 0,0 0 0,0 0 0,0 1 0,0-1 0,0 1 0,-1-1 0,0 1 0,0-1 0,0 1 0,0 0 0,0 0 0,-1 0 0,1 0 0,-1 0 0,0 1 0,0-1 0,0 1 0,0 0 0,0 0 0,-1 0 0,1 0 0,0 1 0,-1-1 0,0 1 0,1 0 0,-1 0 0,0 0 0,-6-1 0,7 2 0,-1-1 0,1 0 0,0 1 0,0 0 0,0 0 0,-1 0 0,1 0 0,0 0 0,0 1 0,0-1 0,-1 1 0,1 0 0,0 0 0,0 0 0,0 0 0,0 1 0,1-1 0,-1 1 0,0 0 0,0 0 0,1 0 0,-3 2 0,2 0 0,0 1 0,1-1 0,0 0 0,-1 1 0,1 0 0,1-1 0,-1 1 0,1 0 0,0 0 0,0 0 0,0 0 0,1-1 0,0 11 0,-1 4 0,1 1 0,5 30 0,-4-43 0,1 0 0,0 0 0,0 0 0,1 0 0,0 0 0,0-1 0,0 1 0,1-1 0,0 0 0,6 7 0,-9-11-60,25 33 248,-24-34-256,-1 0 0,-1 0 0,1 1 0,0-1 1,0 0-1,0 1 0,-1-1 0,1 1 0,-1-1 0,1 1 0,-1-1 1,1 1-1,-1 0 0,0-1 0,0 1 0,0-1 0,0 1 0,0-1 1,0 1-1,0 0 0,-1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24575,'0'3'0,"0"8"0,0 5 0,3 0 0,2 1 0,-1 0 0,-4-3 0,-5-3 0,-5-4 0,-5-3 0,-5-2 0,-3-2 0,5 0 0,7-4 0,7-1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24575,'1'144'0,"-1"-142"0,0 0 0,0 0 0,0 0 0,0 0 0,1-1 0,-1 1 0,1 0 0,0 0 0,-1 0 0,1 0 0,0-1 0,0 1 0,0 0 0,2 2 0,-2-3 0,0-1 0,-1 1 0,1-1 0,0 1 0,0-1 0,0 0 0,-1 1 0,1-1 0,0 0 0,0 1 0,0-1 0,0 0 0,-1 0 0,1 0 0,0 0 0,0 0 0,0 0 0,0 0 0,0 0 0,0 0 0,-1 0 0,3-1 0,0 0 0,0-1 0,0 1 0,-1-1 0,1 0 0,0 0 0,-1 0 0,1 0 0,-1 0 0,0 0 0,0-1 0,0 1 0,0-1 0,0 0 0,0 1 0,2-7 0,4-12 0,9-38 0,-17 64 0,0 1 0,1 0 0,-1-1 0,1 1 0,0-1 0,1 1 0,0-1 0,-1 1 0,2-1 0,-1 0 0,1 0 0,-1 0 0,1 0 0,1 0 0,-1-1 0,5 6 0,-5-7 0,1-1 0,-1 1 0,0-1 0,1 0 0,-1 0 0,1 0 0,-1-1 0,1 1 0,0-1 0,0 0 0,-1 0 0,1 0 0,0-1 0,0 1 0,0-1 0,0 0 0,0 0 0,0 0 0,0-1 0,0 0 0,0 1 0,0-1 0,0 0 0,5-3 0,-5 3-136,0-1-1,0 0 1,0 0-1,0 0 1,0-1-1,0 1 1,-1-1-1,1 0 0,2-4 1,3-3-6690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24575,'1'1'0,"1"-1"0,0 1 0,0 0 0,0 0 0,-1 0 0,1 0 0,0 0 0,-1 0 0,1 0 0,-1 0 0,1 1 0,-1-1 0,1 1 0,-1-1 0,0 1 0,0-1 0,2 4 0,15 31 0,-15-29 0,-1 0 0,0 0 0,0 1 0,-1-1 0,0 0 0,0 1 0,0-1 0,-1 1 0,-1-1 0,1 1 0,-1-1 0,0 1 0,-1-1 0,0 0 0,-5 14 0,2-11 0,-1 0 0,0 1 0,-1-2 0,1 1 0,-2-1 0,0 0 0,0-1 0,0 1 0,-14 9 0,-6 7-1365,16-14-5461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4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 24575,'1'-3'0,"-1"0"0,0 0 0,1 0 0,0 0 0,0 0 0,0 0 0,0 0 0,0 1 0,0-1 0,1 0 0,-1 1 0,1-1 0,0 1 0,0-1 0,4-3 0,42-32 0,-6 4 0,-35 26 0,17-17 0,-2-1 0,0-1 0,21-36 0,-10-1 0,-26 52-195,-1 0 0,0-1 0,-1 0 0,0 0 0,-1 0 0,3-19 0,-4 16-6631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24575,'0'7'0,"0"5"0,0 4 0,0 2 0,0 5 0,0 2 0,0-1 0,0 0 0,0 1 0,0 1 0,0-2 0,4-4 0,0-3 0,0-4-8191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24575,'0'7'0,"0"4"0,-3 2 0,-2 1 0,1 2 0,1 4 0,1 2 0,0 1 0,1 0 0,1 2 0,0 0 0,-6-4 0,-3-6-8191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24575,'-5'0'0,"0"0"0,1 0 0,-1 0 0,0 1 0,1 0 0,-1 0 0,1 0 0,-1 0 0,1 1 0,-1-1 0,1 1 0,0 0 0,0 1 0,0-1 0,0 1 0,-6 5 0,6-3 0,0 0 0,1 0 0,0 0 0,0 0 0,0 0 0,1 1 0,0-1 0,0 1 0,0 0 0,1-1 0,-1 1 0,0 12 0,-6 42 0,2-23 0,-1 55 0,8 302 0,30-438 0,-11 13 0,2 0 0,35-38 0,-50 62 0,0 0 0,0 0 0,0 1 0,1 0 0,0 0 0,0 0 0,0 1 0,1 1 0,0-1 0,0 1 0,0 1 0,0 0 0,1 0 0,15-2 0,-24 5 0,-1-1 0,1 1 0,0 0 0,0 0 0,0 0 0,0 0 0,0 0 0,0 0 0,0 0 0,0 0 0,0 0 0,0 0 0,0 1 0,-1-1 0,1 0 0,0 1 0,0-1 0,0 0 0,0 1 0,-1-1 0,1 1 0,0-1 0,0 1 0,-1 0 0,1-1 0,0 1 0,-1 0 0,1-1 0,-1 1 0,1 0 0,-1 0 0,1 0 0,-1-1 0,1 1 0,-1 0 0,0 0 0,0 0 0,1 0 0,-1 0 0,0 0 0,0 0 0,0 0 0,0-1 0,0 1 0,0 0 0,0 2 0,-1 0 0,0 1 0,0 0 0,0 0 0,-1 0 0,1-1 0,-1 1 0,0-1 0,0 1 0,-4 4 0,-2 1 0,1 1 0,0 1 0,0-1 0,-7 17 0,13-25 0,1-1 0,-1 1 0,0-1 0,1 0 0,-1 1 0,1-1 0,-1 1 0,1 0 0,0-1 0,-1 1 0,1-1 0,0 1 0,0-1 0,0 1 0,1 0 0,-1-1 0,0 1 0,0-1 0,1 1 0,-1-1 0,1 1 0,-1-1 0,1 1 0,0-1 0,0 0 0,0 1 0,0-1 0,-1 0 0,2 0 0,-1 1 0,0-1 0,0 0 0,0 0 0,0 0 0,1 0 0,-1 0 0,0-1 0,1 1 0,-1 0 0,1-1 0,-1 1 0,1-1 0,-1 1 0,1-1 0,-1 0 0,4 1 0,2 0 0,-1 0 0,1-1 0,0 1 0,0-2 0,0 1 0,0 0 0,0-1 0,0-1 0,0 1 0,-1-1 0,1 0 0,-1-1 0,9-3 0,-3-1 0,-1 0 0,-1 0 0,1-1 0,-1 0 0,-1-1 0,13-13 0,-18 17 0,-1 0 0,1 0 0,-1-1 0,0 1 0,2-7 0,5-9 0,-10 21 0,0 0 0,0 0 0,0-1 0,0 1 0,0 0 0,0 0 0,0 0 0,0 0 0,0-1 0,0 1 0,0 0 0,0 0 0,1 0 0,-1 0 0,0-1 0,0 1 0,0 0 0,0 0 0,0 0 0,0 0 0,0 0 0,1 0 0,-1-1 0,0 1 0,0 0 0,0 0 0,0 0 0,1 0 0,-1 0 0,0 0 0,0 0 0,0 0 0,0 0 0,1 0 0,-1 0 0,0 0 0,0 0 0,0 0 0,1 0 0,-1 0 0,0 0 0,0 0 0,0 0 0,0 0 0,1 0 0,-1 0 0,0 0 0,0 0 0,0 0 0,0 0 0,1 1 0,-1-1 0,0 0 0,4 13 0,-2 19 0,-2-22 0,0-1 0,1 0 0,0 1 0,1-1 0,0 0 0,0 0 0,1 0 0,7 16 0,-8-21 0,1 0 0,-1 0 0,1 0 0,0-1 0,0 1 0,0-1 0,0 1 0,1-1 0,-1 0 0,1-1 0,0 1 0,-1-1 0,1 1 0,1-1 0,-1 0 0,0 0 0,0-1 0,1 0 0,-1 1 0,6 0 0,-4-2 0,-1 1 0,0-1 0,0 0 0,0 0 0,1 0 0,-1-1 0,0 0 0,0 0 0,0 0 0,0 0 0,0-1 0,0 0 0,-1 0 0,1-1 0,0 1 0,-1-1 0,0 0 0,1 0 0,6-7 0,-7 5 0,1 0 0,-1 0 0,-1 0 0,1-1 0,-1 1 0,0-1 0,0 0 0,0 0 0,-1 0 0,0 0 0,0-1 0,0 1 0,-1 0 0,0-1 0,0-8 0,-1 7 0,-1-40 0,1 47 0,-1-1 0,1 0 0,0 1 0,-1-1 0,1 1 0,-1-1 0,1 0 0,-1 1 0,0-1 0,1 1 0,-1-1 0,0 1 0,0 0 0,0-1 0,0 1 0,0 0 0,-1 0 0,1 0 0,0 0 0,-1 0 0,1 0 0,0 0 0,-4-1 0,4 1 0,0 1 0,0 0 0,-1 0 0,1 0 0,0 1 0,0-1 0,0 0 0,-1 0 0,1 1 0,0-1 0,0 0 0,0 1 0,0-1 0,0 1 0,0 0 0,0-1 0,0 1 0,0 0 0,0 0 0,0-1 0,0 1 0,0 0 0,1 0 0,-1 0 0,-1 2 0,-20 34 0,13-20 0,4-9 0,0 0 0,1 1 0,0-1 0,0 1 0,1 0 0,0 0 0,-2 17 0,4-23 0,0-1 0,1 1 0,0-1 0,-1 0 0,1 1 0,0-1 0,0 1 0,1-1 0,-1 1 0,0-1 0,1 0 0,-1 1 0,1-1 0,0 0 0,0 1 0,0-1 0,0 0 0,0 0 0,1 0 0,-1 0 0,0 0 0,1 0 0,0 0 0,-1-1 0,1 1 0,0 0 0,0-1 0,0 1 0,0-1 0,0 0 0,0 0 0,0 0 0,1 0 0,3 1 0,2 0 0,-1-1 0,1 0 0,0 0 0,0 0 0,-1-1 0,1-1 0,0 1 0,-1-1 0,1-1 0,-1 1 0,1-1 0,-1 0 0,1-1 0,-1 0 0,0 0 0,0-1 0,-1 0 0,1 0 0,-1 0 0,0-1 0,0 0 0,0 0 0,-1 0 0,1-1 0,-1 0 0,-1 0 0,7-10 0,-10 15 0,-1 0 0,0 1 0,1-1 0,-1 1 0,0-1 0,1 1 0,-1-1 0,1 1 0,-1-1 0,1 1 0,-1 0 0,1-1 0,-1 1 0,1 0 0,-1-1 0,1 1 0,0 0 0,-1 0 0,1-1 0,0 1 0,-1 0 0,1 0 0,0 0 0,-1 0 0,1 0 0,-1 0 0,1 0 0,0 0 0,-1 0 0,1 0 0,0 0 0,-1 1 0,1-1 0,0 0 0,-1 0 0,1 1 0,0 0 0,25 20 0,-24-18 0,1 0 0,-1 0 0,1-1 0,0 0 0,0 0 0,0 1 0,4 0 0,-2-1 0,0-2 0,0 1 0,1-1 0,-1 0 0,0 0 0,1 0 0,-1-1 0,0 1 0,9-3 0,-10 1 0,-1 1 0,1 0 0,0 0 0,0 1 0,-1-1 0,1 1 0,0 0 0,0 0 0,0 0 0,0 0 0,-1 1 0,1 0 0,0-1 0,0 1 0,-1 1 0,1-1 0,-1 0 0,1 1 0,5 4 0,14 21 0,-19-21 0,0 0 0,1 0 0,-1-1 0,1 0 0,10 8 0,-14-12 0,0-1 0,0 1 0,0 0 0,1-1 0,-1 1 0,0-1 0,0 1 0,1-1 0,-1 0 0,0 0 0,1 1 0,-1-1 0,0 0 0,1 0 0,-1 0 0,0 0 0,1-1 0,-1 1 0,0 0 0,1-1 0,-1 1 0,0 0 0,1-1 0,-1 0 0,0 1 0,0-1 0,0 0 0,0 1 0,0-1 0,0 0 0,0 0 0,0 0 0,0 0 0,2-2 0,-1 0-151,0 0-1,0 1 0,0-1 0,-1-1 1,1 1-1,-1 0 0,1 0 1,0-6-1,2-8-6674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24575,'0'-4'0,"1"1"0,0-1 0,0 0 0,-1 1 0,2-1 0,-1 1 0,0-1 0,1 1 0,0 0 0,0 0 0,0 0 0,0 0 0,0 0 0,0 0 0,1 0 0,0 1 0,-1-1 0,1 1 0,0 0 0,0-1 0,0 1 0,0 1 0,1-1 0,-1 0 0,0 1 0,1 0 0,-1 0 0,1 0 0,6-1 0,-6 1 0,0 0 0,0 0 0,0 1 0,1-1 0,-1 1 0,0 0 0,1 0 0,-1 1 0,0-1 0,0 1 0,0 0 0,1 0 0,-1 0 0,0 1 0,0-1 0,0 1 0,-1 0 0,1 0 0,0 1 0,-1-1 0,1 1 0,-1-1 0,0 1 0,0 0 0,4 5 0,1 5 20,0 1 0,-1 0 0,-1 0 0,0 0 0,6 25 0,-10-32-119,-1 0 0,0 0 0,0 0 0,-1 1 0,0-1 0,0 0 0,-1 0 0,1 1 0,-2-1 0,1 0 0,-1 0 0,0 0 0,0 0 0,-4 7 0,-2 0-6727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24575,'7'0'0,"5"0"0,0 6 0,2 3 0,-2-1-8191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 24575,'0'0'0,"0"1"0,0-1 0,0 0 0,0 0 0,0 1 0,0-1 0,0 0 0,0 1 0,0-1 0,0 0 0,1 1 0,-1-1 0,0 0 0,0 0 0,0 1 0,0-1 0,0 0 0,1 0 0,-1 1 0,0-1 0,0 0 0,0 0 0,1 1 0,-1-1 0,0 0 0,0 0 0,0 0 0,1 1 0,-1-1 0,0 0 0,1 0 0,-1 0 0,0 0 0,0 0 0,1 0 0,-1 0 0,14-3 0,11-14 0,2-6 0,47-53 0,-20 19 0,-44 45 0,1 1 0,-2-2 0,1 1 0,-2-1 0,0-1 0,0 1 0,-1-1 0,-1-1 0,0 1 0,-1-1 0,4-20 0,-4 5 0,-1-1 0,-2 0 0,0 0 0,-6-54 0,4 83 0,0 0 0,0 0 0,0 0 0,0 0 0,-1 0 0,1 1 0,-1-1 0,1 0 0,-1 0 0,1 0 0,-1 0 0,0 0 0,0 1 0,0-1 0,0 0 0,-1 1 0,1-1 0,0 1 0,-1-1 0,1 1 0,-1-1 0,1 1 0,-1 0 0,1 0 0,-1 0 0,0 0 0,0 0 0,0 0 0,1 1 0,-1-1 0,0 1 0,0-1 0,0 1 0,0-1 0,-4 1 0,3 0 0,0 1 0,0-1 0,1 1 0,-1 0 0,0 0 0,0 0 0,1 0 0,-1 0 0,0 1 0,1-1 0,-1 1 0,1 0 0,0-1 0,-1 1 0,1 0 0,0 0 0,0 1 0,1-1 0,-1 0 0,0 1 0,1-1 0,-1 1 0,1-1 0,-2 5 0,-59 127 0,52-103 0,1 0 0,1 1 0,1 0 0,-3 57 0,9-78 0,-1 0 0,0 0 0,-1 0 0,0-1 0,-5 11 0,4-9 0,0 0 0,0 0 0,-2 22 0,5-27 0,-1 8 0,1 0 0,0 1 0,1-1 0,0 1 0,1-1 0,5 23 0,-5-36 0,-1-1 0,1 1 0,0-1 0,-1 1 0,1-1 0,0 1 0,0-1 0,0 0 0,0 1 0,0-1 0,0 0 0,0 0 0,0 0 0,1 0 0,-1 0 0,0 0 0,1 0 0,-1 0 0,1 0 0,-1-1 0,1 1 0,-1-1 0,1 1 0,-1-1 0,1 1 0,0-1 0,-1 0 0,1 0 0,0 0 0,-1 0 0,1 0 0,0 0 0,-1 0 0,1-1 0,-1 1 0,1 0 0,0-1 0,-1 0 0,1 1 0,1-2 0,8-3 0,0-1 0,0 0 0,-1 0 0,13-11 0,-16 12 0,11-7 0,35-16 0,-9 5 0,-13 11 0,-31 12 0,1-1 0,0 1 0,-1 0 0,1 0 0,0 0 0,-1 0 0,1 0 0,0 0 0,-1 0 0,1 0 0,0 0 0,-1 0 0,1 1 0,0-1 0,-1 0 0,1 0 0,-1 1 0,1-1 0,0 0 0,-1 1 0,1-1 0,-1 0 0,1 1 0,-1-1 0,1 1 0,-1-1 0,1 1 0,-1-1 0,1 1 0,-1-1 0,0 1 0,1 0 0,-1-1 0,0 1 0,0-1 0,1 1 0,-1 0 0,0-1 0,0 1 0,0 0 0,0-1 0,0 1 0,0 0 0,0-1 0,0 1 0,0 1 0,-1 2 0,1-1 0,0 1 0,1 0 0,-1 0 0,1-1 0,-1 1 0,1 0 0,0-1 0,0 1 0,1-1 0,1 5 0,-2-7 0,0 1 0,0-2 0,0 1 0,0 0 0,0 0 0,0 0 0,0 0 0,0 0 0,0-1 0,1 1 0,-1-1 0,0 1 0,0-1 0,1 1 0,-1-1 0,0 0 0,1 1 0,-1-1 0,0 0 0,1 0 0,-1 0 0,0 0 0,1 0 0,-1 0 0,0-1 0,1 1 0,-1 0 0,0-1 0,0 1 0,1-1 0,-1 1 0,0-1 0,0 1 0,0-1 0,3-2 0,2-1 0,0-1 0,0 0 0,0 0 0,0 0 0,-1-1 0,0 0 0,0 0 0,0 0 0,4-10 0,-3 6 0,1 1 0,0 0 0,14-14 0,-8 9 0,-1 1 0,0-2 0,-1 0 0,14-24 0,11-15 0,-26 38 0,0 0 0,-1-1 0,-1 0 0,-1-1 0,0 0 0,-1 0 0,6-32 0,5 1 0,-13 39 0,-1 0 0,1 0 0,-1 0 0,3-20 0,-5 17 0,2-48 0,-3 57 0,0 0 0,0 0 0,0 0 0,-1 0 0,0 1 0,0-1 0,0 0 0,0 1 0,0-1 0,-1 0 0,0 1 0,-3-6 0,5 9 0,-1-1 0,1 0 0,-1 1 0,1-1 0,0 0 0,-1 1 0,0-1 0,1 1 0,-1-1 0,1 1 0,-1-1 0,0 1 0,1 0 0,-1-1 0,0 1 0,1 0 0,-1-1 0,0 1 0,1 0 0,-1 0 0,0 0 0,0-1 0,1 1 0,-1 0 0,0 0 0,0 0 0,1 0 0,-1 1 0,0-1 0,0 0 0,1 0 0,-1 0 0,0 0 0,0 1 0,1-1 0,-1 0 0,0 1 0,1-1 0,-1 1 0,0-1 0,1 1 0,-1-1 0,1 1 0,-1-1 0,1 1 0,-1-1 0,1 1 0,-1 0 0,1-1 0,0 1 0,-1 0 0,1-1 0,0 1 0,0 0 0,-1 0 0,1-1 0,0 2 0,-4 7 0,1 0 0,1 0 0,-3 14 0,4-18 0,-14 54 0,9-40 0,1 0 0,-5 35 0,1 24 0,3-44 0,0 44 0,6-67 0,1 1 0,0-1 0,0 0 0,1 0 0,0 0 0,1-1 0,6 17 0,-8-25 0,0 1 0,0-1 0,0 1 0,1-1 0,-1 0 0,1 0 0,-1 0 0,1 0 0,0 0 0,0 0 0,0 0 0,0-1 0,0 1 0,0-1 0,0 1 0,1-1 0,-1 0 0,0 0 0,1 0 0,-1 0 0,1 0 0,-1-1 0,1 1 0,0-1 0,-1 0 0,1 1 0,0-1 0,-1 0 0,1-1 0,-1 1 0,1 0 0,0-1 0,-1 1 0,1-1 0,-1 0 0,1 0 0,2-2 0,2 0 0,0-1 0,-1 1 0,0-2 0,0 1 0,0-1 0,-1 0 0,7-7 0,-5 6 0,-1 0 0,1 0 0,0 0 0,9-5 0,-16 11 0,1-1 0,0 1 0,-1 0 0,1-1 0,0 1 0,0 0 0,-1 0 0,1-1 0,0 1 0,0 0 0,0 0 0,-1 0 0,1 0 0,0 0 0,0 0 0,0 0 0,-1 0 0,1 1 0,0-1 0,0 0 0,0 0 0,-1 1 0,1-1 0,0 0 0,0 1 0,-1-1 0,2 1 0,-1 1 0,1-1 0,-1 1 0,1 0 0,-1 0 0,1 0 0,-1 0 0,0 0 0,0 0 0,1 4 0,11 49 0,-13-53 0,1 4 0,0 0 0,1-1 0,0 1 0,-1 0 0,2-1 0,-1 0 0,6 10 0,-8-14 0,1 0 0,0 0 0,-1-1 0,1 1 0,0 0 0,0 0 0,-1 0 0,1 0 0,0-1 0,0 1 0,0-1 0,0 1 0,0 0 0,0-1 0,0 1 0,0-1 0,0 0 0,0 1 0,0-1 0,0 0 0,0 0 0,0 0 0,0 0 0,1 0 0,-1 0 0,0 0 0,0 0 0,0 0 0,0 0 0,0 0 0,0-1 0,0 1 0,0-1 0,0 1 0,0 0 0,0-1 0,0 0 0,0 1 0,0-1 0,0 0 0,0 1 0,0-1 0,-1 0 0,1 0 0,0 0 0,-1 1 0,2-3 0,18-26 0,-18 25 0,0 0 0,1 0 0,-1 1 0,1-1 0,0 1 0,0-1 0,0 1 0,1 0 0,-1 0 0,1 0 0,5-3 0,-8 5 0,0 1 0,0 0 0,0 0 0,0 0 0,0-1 0,0 1 0,0 0 0,-1 0 0,1 0 0,0 1 0,0-1 0,0 0 0,0 0 0,0 0 0,0 1 0,0-1 0,0 1 0,0-1 0,0 0 0,-1 1 0,1-1 0,0 1 0,0 0 0,-1-1 0,1 1 0,0 0 0,-1-1 0,1 1 0,0 0 0,-1 0 0,1 0 0,-1-1 0,1 2 0,14 35 0,-12-27 0,-2-6 0,1-1 0,-1 1 0,1-1 0,0 0 0,0 0 0,0 0 0,0 0 0,0 0 0,1 0 0,-1-1 0,1 1 0,0-1 0,0 0 0,-1 1 0,5 1 0,-5-4 0,0 1 0,0 0 0,0-1 0,0 1 0,0-1 0,0 0 0,0 0 0,0 0 0,0 0 0,0 0 0,-1 0 0,1 0 0,0-1 0,0 1 0,0-1 0,0 1 0,0-1 0,0 0 0,0 1 0,-1-1 0,1 0 0,0 0 0,-1-1 0,1 1 0,0 0 0,-1 0 0,0-1 0,1 1 0,1-3 0,-1 0-105,1 1 0,-1 0 0,0-1 0,0 0 0,-1 1 0,1-1 0,-1 0 0,0 0 0,0 0 0,0 0 0,0 0 0,0-5 0,0-12-6721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24575,'0'-3'0,"1"0"0,0 0 0,-1-1 0,2 1 0,-1 0 0,0 0 0,0 0 0,1 0 0,0 0 0,0 0 0,0 1 0,0-1 0,0 0 0,0 1 0,0 0 0,1-1 0,0 1 0,-1 0 0,1 0 0,0 1 0,0-1 0,0 1 0,0-1 0,0 1 0,0 0 0,0 0 0,1 0 0,-1 0 0,0 1 0,0-1 0,1 1 0,-1 0 0,0 0 0,1 0 0,-1 1 0,0-1 0,1 1 0,-1 0 0,0-1 0,0 1 0,0 1 0,1-1 0,3 3 0,-1 2 0,-1-1 0,0 1 0,0 0 0,-1 0 0,0 1 0,0 0 0,4 8 0,5 9 0,-9-15 0,0-1 0,-1 0 0,0 1 0,0 0 0,-1 0 0,0 0 0,-1 0 0,1 14 0,15-60 0,-14 30 0,0-1 0,1 1 0,0 0 0,1 0 0,-1 0 0,1 1 0,1-1 0,-1 1 0,1 1 0,0-1 0,13-9 0,-15 13 0,-1 0 0,1 0 0,0 0 0,0 0 0,0 1 0,0 0 0,0 0 0,0 0 0,0 0 0,0 0 0,0 1 0,0 0 0,1 0 0,-1 0 0,0 0 0,0 1 0,0-1 0,0 1 0,0 0 0,0 1 0,0-1 0,0 1 0,0-1 0,0 1 0,4 4 0,-4-3 0,0-1 0,-1 1 0,0 1 0,0-1 0,0 1 0,0-1 0,0 1 0,-1 0 0,0 0 0,1 0 0,-2 0 0,1 0 0,0 0 0,-1 1 0,2 6 0,-1-3 0,0-1 0,1-1 0,0 1 0,5 9 0,-6-13 0,1 0 0,-1-1 0,1 1 0,0-1 0,0 1 0,0-1 0,0 0 0,1 0 0,-1 0 0,1 0 0,-1-1 0,1 1 0,-1-1 0,1 0 0,0 0 0,0-1 0,-1 1 0,1-1 0,0 1 0,0-1 0,0 0 0,0-1 0,0 1 0,-1-1 0,5-1 0,6 0 0,0-2 0,0 0 0,0 0 0,-1-1 0,20-11 0,-24 10 0,0 0 0,-1-1 0,0 0 0,0 0 0,0-1 0,8-11 0,27-25 0,-37 38 0,-1 1 0,0-1 0,0 0 0,0 0 0,-1-1 0,4-7 0,-3 6 0,0 0 0,0 1 0,11-13 0,-8 11 0,-1 0 0,0-1 0,0 0 0,-1 0 0,-1-1 0,1 1 0,-2-1 0,1 0 0,-2-1 0,1 1 0,-2-1 0,3-15 0,0-17 0,-2-84 0,-3 122 0,0 0 0,-1 0 0,0 1 0,0-1 0,-1 0 0,-3-9 0,5 14 0,0 0 0,0 0 0,-1 1 0,1-1 0,0 0 0,0 1 0,-1-1 0,1 0 0,0 1 0,-1-1 0,1 0 0,-1 1 0,1-1 0,-1 0 0,1 1 0,-1-1 0,1 1 0,-1-1 0,1 1 0,-1 0 0,0-1 0,1 1 0,-1-1 0,0 1 0,1 0 0,-1 0 0,0-1 0,1 1 0,-1 0 0,0 0 0,0 0 0,1 0 0,-1 0 0,0 0 0,0 0 0,1 0 0,-1 0 0,0 0 0,0 0 0,1 1 0,-1-1 0,0 0 0,1 0 0,-1 1 0,0-1 0,1 0 0,-1 1 0,0-1 0,1 1 0,-1-1 0,1 1 0,-1-1 0,1 1 0,-1-1 0,1 1 0,-1 0 0,-3 7 0,0-1 0,0 1 0,1 0 0,1 0 0,-1 0 0,1 0 0,0 0 0,1 0 0,-1 15 0,-1 2 0,-3 31 0,3 0 0,4 81 0,2-35 0,-4-76 0,0 31 0,1-54 0,0-1 0,0 1 0,1 0 0,-1 0 0,1-1 0,0 1 0,0 0 0,0 0 0,0-1 0,0 1 0,0-1 0,1 1 0,-1-1 0,1 0 0,2 3 0,-3-4 0,0-1 0,0 1 0,1 0 0,-1-1 0,0 1 0,0-1 0,0 0 0,0 1 0,1-1 0,-1 0 0,0 0 0,0 0 0,1 1 0,-1-1 0,0-1 0,0 1 0,1 0 0,-1 0 0,0 0 0,0-1 0,1 1 0,-1 0 0,0-1 0,0 1 0,0-1 0,0 0 0,0 1 0,0-1 0,0 0 0,0 0 0,1-1 0,32-33 0,-26 25 0,0 2 0,-1 0 0,1 1 0,0-1 0,1 2 0,0-1 0,17-9 0,-24 15 0,0 0 0,0 0 0,0 0 0,0 0 0,1 1 0,-1-1 0,0 1 0,0-1 0,0 1 0,1 0 0,-1 0 0,0 0 0,1 0 0,-1 0 0,0 0 0,0 1 0,0-1 0,1 1 0,-1 0 0,0-1 0,0 1 0,0 0 0,0 0 0,0 1 0,0-1 0,0 0 0,0 0 0,-1 1 0,1 0 0,0-1 0,-1 1 0,1 0 0,-1-1 0,0 1 0,0 0 0,1 0 0,-1 0 0,-1 0 0,2 4 0,6 10 0,-5-8 0,1 1 0,0-2 0,0 1 0,1 0 0,0-1 0,5 7 0,-7-12 0,-1 0 0,1 0 0,-1 0 0,1 0 0,-1-1 0,1 1 0,0-1 0,0 0 0,0 0 0,0 0 0,0 0 0,0 0 0,0 0 0,0-1 0,0 0 0,0 0 0,0 1 0,0-2 0,0 1 0,1 0 0,3-2 0,-2 1 0,1 0 0,-1-1 0,1 0 0,-1 0 0,0-1 0,0 0 0,0 1 0,0-2 0,0 1 0,-1 0 0,0-1 0,1 0 0,-1 0 0,-1 0 0,1-1 0,0 1 0,-1-1 0,0 0 0,0 0 0,-1 0 0,1 0 0,-1-1 0,0 1 0,-1-1 0,1 1 0,-1-1 0,0 1 0,-1-1 0,1 0 0,-1 1 0,0-1 0,0 0 0,-2-9 0,2 13 0,0 0 0,-1 0 0,1 0 0,0 1 0,0-1 0,-1 0 0,1 0 0,-1 0 0,0 0 0,0 1 0,1-1 0,-1 0 0,0 1 0,0-1 0,-1 1 0,1-1 0,0 1 0,0-1 0,-1 1 0,1 0 0,-1 0 0,1 0 0,-1 0 0,0 0 0,1 0 0,-1 0 0,0 0 0,1 1 0,-1-1 0,0 0 0,-3 1 0,3 0 0,0 0 0,-1 0 0,1 1 0,0-1 0,0 1 0,0 0 0,-1 0 0,1-1 0,0 2 0,0-1 0,0 0 0,1 0 0,-1 0 0,0 1 0,0-1 0,1 1 0,-1 0 0,1-1 0,-1 1 0,1 0 0,0 0 0,0 0 0,-1 0 0,2 0 0,-1 0 0,-1 3 0,-16 30 0,12-23 0,0 0 0,1 0 0,-6 17 0,10-26 0,0 0 0,1 0 0,-1 0 0,1 0 0,0 0 0,-1 0 0,1 0 0,1 0 0,-1 1 0,0-1 0,1 0 0,0 0 0,-1-1 0,1 1 0,0 0 0,1 0 0,-1 0 0,0-1 0,4 5 0,-3-5 0,0 0 0,0 0 0,0 0 0,0 0 0,0-1 0,1 1 0,-1-1 0,0 0 0,1 1 0,-1-1 0,1 0 0,0 0 0,-1-1 0,1 1 0,0-1 0,-1 1 0,1-1 0,0 0 0,0 0 0,-1 0 0,1 0 0,0 0 0,4-2 0,-3 1 0,0 0 0,0 0 0,0 0 0,-1 0 0,1-1 0,0 0 0,-1 0 0,1 0 0,-1 0 0,1 0 0,-1-1 0,0 0 0,0 1 0,0-1 0,3-4 0,0-3 0,25-41 0,-29 47 0,0 0 0,0 0 0,-1-1 0,1 1 0,-1-1 0,0 1 0,0-1 0,0 0 0,-1-8 0,0 13 0,1 0 0,-1 0 0,0-1 0,0 1 0,0 0 0,0 0 0,0 0 0,0-1 0,0 1 0,0 0 0,0 0 0,0-1 0,0 1 0,0 0 0,0 0 0,0 0 0,-1-1 0,1 1 0,0 0 0,0 0 0,0-1 0,0 1 0,0 0 0,0 0 0,0 0 0,-1 0 0,1-1 0,0 1 0,0 0 0,0 0 0,0 0 0,-1 0 0,1 0 0,0-1 0,0 1 0,-1 0 0,1 0 0,0 0 0,0 0 0,0 0 0,-1 0 0,1 0 0,0 0 0,-10 9 0,-4 17 0,6 26 0,8-50 0,0 0 0,0 0 0,-1 0 0,1 0 0,0 0 0,1 0 0,-1 0 0,0 0 0,1 0 0,-1 0 0,1 0 0,-1 0 0,1 0 0,0-1 0,0 1 0,0 0 0,0 0 0,0-1 0,0 1 0,1-1 0,-1 1 0,0-1 0,2 2 0,-1-2 0,-1-1 0,1 0 0,-1 1 0,0-1 0,1 0 0,-1 0 0,0 0 0,1 0 0,-1 0 0,1-1 0,-1 1 0,0 0 0,1 0 0,-1-1 0,0 1 0,1-1 0,-1 1 0,0-1 0,0 0 0,0 0 0,1 1 0,-1-1 0,0 0 0,0 0 0,0 0 0,0 0 0,0 0 0,-1 0 0,2-2 0,25-40 0,-20 31 0,-6 10 0,1-1 0,0 0 0,0 1 0,0-1 0,0 1 0,1 0 0,-1 0 0,1-1 0,-1 2 0,1-1 0,0 0 0,-1 0 0,1 1 0,0 0 0,0-1 0,0 1 0,0 0 0,6 0 0,-7 0 0,0 1 0,0 0 0,-1 1 0,1-1 0,0 0 0,0 0 0,0 1 0,0-1 0,0 1 0,-1 0 0,1-1 0,0 1 0,-1 0 0,1 0 0,0 0 0,-1 0 0,1 0 0,-1 0 0,1 1 0,-1-1 0,0 1 0,0-1 0,1 1 0,-1-1 0,0 1 0,0-1 0,-1 1 0,1 0 0,0 0 0,0-1 0,-1 1 0,1 4 0,1-1 0,0 1 0,0 0 0,1 0 0,0-1 0,0 1 0,7 9 0,-10-14 0,1 0 0,0-1 0,-1 1 0,1 0 0,0 0 0,0-1 0,-1 1 0,1 0 0,0-1 0,0 1 0,0-1 0,0 1 0,0-1 0,0 1 0,0-1 0,0 0 0,0 1 0,0-1 0,0 0 0,0 0 0,0 0 0,0 0 0,0 0 0,0 0 0,0 0 0,0 0 0,1-1 0,-1 1 0,0 0 0,0 0 0,0-1 0,0 1 0,-1-1 0,1 1 0,0-1 0,0 1 0,0-1 0,0 0 0,0 1 0,-1-1 0,1 0 0,0 0 0,0 1 0,-1-1 0,1 0 0,-1 0 0,1 0 0,-1 0 0,1-2 0,16-27 0,5-10 0,-20 38 0,-1 0 0,1 0 0,0 0 0,-1 0 0,1 1 0,0-1 0,0 0 0,0 1 0,0 0 0,1-1 0,-1 1 0,0 0 0,5-2 0,-6 3 0,-1 0 0,1 0 0,0 0 0,0 0 0,-1 0 0,1 1 0,0-1 0,0 0 0,-1 0 0,1 0 0,0 1 0,-1-1 0,1 0 0,0 1 0,-1-1 0,1 1 0,0-1 0,-1 1 0,1-1 0,-1 1 0,1-1 0,-1 1 0,1 0 0,-1-1 0,0 1 0,1-1 0,-1 1 0,0 0 0,1 0 0,-1-1 0,0 1 0,0 0 0,0-1 0,1 1 0,-1 0 0,0 0 0,0 1 0,3 36 0,-3-30 0,0-3 0,1-1 0,-1 1 0,1-1 0,0 1 0,0-1 0,1 0 0,0 1 0,-1-1 0,1 0 0,1 0 0,-1 0 0,5 5 0,-6-7 0,1-1 0,-1 1 0,1-1 0,0 1 0,0-1 0,0 0 0,0 0 0,0 0 0,0 0 0,0 0 0,0-1 0,0 1 0,0-1 0,0 1 0,0-1 0,1 0 0,-1 1 0,0-1 0,0 0 0,0-1 0,0 1 0,1 0 0,-1-1 0,0 1 0,0-1 0,0 1 0,4-3 0,67-34-1365,-58 29-5461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24575,'3'0'0,"0"-1"0,0 0 0,0 0 0,-1 0 0,1 0 0,0 0 0,0 0 0,-1-1 0,1 1 0,4-4 0,20-10 0,-17 12 0,0 1 0,0 0 0,0 0 0,0 1 0,0 1 0,1 0 0,-1 0 0,17 3 0,-22-2 0,-1 0 0,1 0 0,-1 0 0,1 1 0,-1 0 0,0 0 0,0 0 0,0 0 0,0 1 0,0-1 0,-1 1 0,1 0 0,-1 0 0,1 1 0,-1-1 0,0 1 0,-1-1 0,1 1 0,0 0 0,-1 0 0,2 5 0,1 4 0,-1 0 0,5 25 0,5 18 0,-8-35-97,0 0-1,-2 1 1,0-1-1,-2 1 1,0 0-1,-1 0 1,-2 0-1,0 0 1,-1 0-1,-1 0 1,-2-1-1,0 1 0,-8 20 1,8-29-6729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5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24575,'23'27'0,"-16"-12"0,-1 1 0,-1 0 0,0 0 0,-1 1 0,-1-1 0,0 1 0,-1 0 0,-1 17 0,0-19 0,-1-7 20,1 1 0,0-1 0,1 0 0,0 1 0,5 14 0,-6-21-75,0 0 0,0 0 0,0 0 0,0-1 0,0 1 0,1 0 0,-1 0 0,1-1 0,-1 1 0,1-1 0,-1 1 0,1-1 0,0 0 0,-1 1 0,1-1 0,0 0 0,0 0 0,0 0 0,0-1 0,0 1 0,0 0 0,0-1 0,1 1 0,-1-1 0,0 0 0,4 0 0,8-1-6771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24575,'8'0'0,"0"-1"0,0 0 0,0 0 0,0-1 0,0 0 0,-1 0 0,1-1 0,-1 0 0,0 0 0,0-1 0,0 0 0,0 0 0,-1-1 0,1 0 0,-1 0 0,8-8 0,0-2 0,-1-1 0,-1 0 0,-1-1 0,0 0 0,12-26 0,-16 26 0,-1 0 0,-1 0 0,0 0 0,-1-1 0,-1 1 0,0-1 0,-2 0 0,0 0 0,-2-27 0,1 43 0,-1-1 0,1 0 0,-1 1 0,0-1 0,1 1 0,-1-1 0,0 1 0,-1-1 0,1 1 0,0 0 0,-1 0 0,1 0 0,-1-1 0,0 1 0,0 1 0,0-1 0,0 0 0,0 0 0,0 1 0,0-1 0,0 1 0,-1 0 0,1-1 0,0 1 0,-1 0 0,1 1 0,-1-1 0,0 0 0,1 1 0,-1-1 0,0 1 0,1 0 0,-1 0 0,0 0 0,1 0 0,-1 0 0,1 1 0,-1-1 0,0 1 0,1 0 0,-1-1 0,1 1 0,-1 1 0,1-1 0,0 0 0,-1 0 0,1 1 0,0-1 0,0 1 0,0 0 0,0 0 0,-2 2 0,-1 2 0,1-1 0,-1 1 0,1 0 0,1 0 0,-1 0 0,1 0 0,0 1 0,0 0 0,1-1 0,-3 12 0,1 4 0,1 1 0,1 22 0,-5 29 0,3-49 0,0-1 0,2 1 0,1 0 0,1 0 0,1 0 0,5 28 0,-6-52 0,0-1 0,1 1 0,-1 0 0,0 0 0,0-1 0,1 1 0,-1 0 0,0-1 0,1 1 0,-1 0 0,1-1 0,-1 1 0,1-1 0,-1 1 0,1 0 0,-1-1 0,1 1 0,-1-1 0,1 0 0,0 1 0,-1-1 0,1 0 0,0 1 0,-1-1 0,1 0 0,0 1 0,0-1 0,-1 0 0,1 0 0,0 0 0,0 0 0,-1 0 0,1 0 0,0 0 0,0 0 0,-1 0 0,1 0 0,0 0 0,0-1 0,-1 1 0,2-1 0,36-18 0,-21 9 0,-4 4 0,-3 1 0,1 0 0,0 1 0,1 0 0,15-3 0,-25 7 0,0-1 0,0 1 0,0 0 0,0 0 0,1 0 0,-1 0 0,0 0 0,0 0 0,0 0 0,0 1 0,0-1 0,0 1 0,0 0 0,0-1 0,0 1 0,0 0 0,0 0 0,-1 0 0,1 0 0,0 1 0,0-1 0,-1 0 0,1 1 0,-1-1 0,0 1 0,1-1 0,-1 1 0,0 0 0,0 0 0,0 0 0,1 2 0,11 27-119,-9-19 169,0-1 0,1 0 0,0 0 1,13 18-1,-15-25-133,0-1 0,0 0-1,0 0 1,0 0 0,1 0 0,0-1 0,-1 1 0,1-1-1,0 0 1,0 0 0,0 0 0,0-1 0,0 1 0,1-1-1,-1 0 1,0 0 0,7 0 0,9 1-6743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24575,'-3'0'0,"-1"0"0,1 1 0,0-1 0,-1 1 0,1 0 0,0 0 0,-1 0 0,1 0 0,0 1 0,0-1 0,0 1 0,0 0 0,0 0 0,1 0 0,-1 0 0,1 0 0,-1 1 0,1-1 0,0 1 0,0 0 0,0-1 0,0 1 0,0 0 0,0 0 0,1 0 0,0 1 0,-1-1 0,1 0 0,0 0 0,0 6 0,-1-1 0,1 0 0,0 1 0,0-1 0,1 1 0,0-1 0,0 1 0,1-1 0,0 1 0,0-1 0,1 0 0,5 13 0,-7-19 0,1-1 0,-1 0 0,1 1 0,-1-1 0,1 0 0,0 0 0,-1 1 0,1-1 0,0 0 0,0 0 0,0 0 0,0 0 0,0 0 0,0 0 0,0 0 0,0 0 0,1-1 0,-1 1 0,0 0 0,0-1 0,1 1 0,-1-1 0,3 1 0,-2-1 0,0 0 0,0 0 0,0 0 0,0-1 0,-1 1 0,1-1 0,0 1 0,0-1 0,0 0 0,-1 0 0,1 0 0,0 0 0,-1 0 0,1 0 0,1-2 0,4-3 0,-1 0 0,0 0 0,0-1 0,-1 0 0,0 0 0,7-13 0,3-14-1365,-10 18-5461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24575,'-2'0'0,"-1"0"0,1 0 0,-1 0 0,1 0 0,-1 0 0,1 1 0,0-1 0,-1 1 0,1 0 0,0-1 0,-1 1 0,1 0 0,0 1 0,0-1 0,0 0 0,0 1 0,-2 1 0,2-1 0,0 1 0,0-1 0,1 1 0,0 0 0,-1 0 0,1 0 0,0 0 0,0 0 0,0 0 0,1 0 0,-1 0 0,1 0 0,0 4 0,-1-2 0,0-1 0,1 1 0,0-1 0,0 1 0,1 0 0,-1-1 0,1 1 0,0-1 0,0 1 0,0-1 0,1 0 0,0 1 0,3 6 0,-3-9 0,1 1 0,-1-1 0,1 0 0,-1 1 0,1-1 0,0 0 0,0-1 0,-1 1 0,1 0 0,1-1 0,-1 0 0,0 0 0,0 0 0,0 0 0,1 0 0,-1-1 0,1 1 0,-1-1 0,5 0 0,-4 1 0,-1-1 0,1 0 0,-1-1 0,1 1 0,-1 0 0,1-1 0,-1 0 0,1 0 0,-1 0 0,1 0 0,-1 0 0,0-1 0,0 0 0,0 1 0,0-1 0,0 0 0,0-1 0,0 1 0,-1 0 0,1-1 0,-1 1 0,1-1 0,-1 0 0,0 0 0,3-5 0,-2 0 0,0 1 0,0-1 0,-1 1 0,0-1 0,0 0 0,-1 0 0,0 0 0,0 0 0,-1 0 0,0-11 0,-4 18 0,-5 8 0,-4 10 0,9-8 14,1 0-1,0 0 0,0 0 0,1 1 1,0-1-1,1 1 0,0-1 1,1 11-1,0-15-96,0 0 1,0 0-1,0-1 1,1 1-1,0 0 1,0 0-1,0 0 1,1 0-1,0-1 1,0 1-1,0-1 1,0 1-1,1-1 1,-1 0-1,1 0 1,0 0-1,4 4 1,4 0-6744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24575,'-2'1'0,"1"1"0,-1 0 0,0 0 0,1 0 0,0-1 0,-1 1 0,1 1 0,0-1 0,0 0 0,0 0 0,0 0 0,1 0 0,-1 1 0,1-1 0,-1 0 0,1 4 0,-3 5 0,-2 4 0,0 1 0,1-1 0,-3 33 0,6-40 0,0 1 0,1-1 0,0 0 0,1 1 0,0-1 0,0 0 0,1 0 0,0 1 0,4 10 0,-4-16 5,0 0 0,0-1 0,0 1-1,1-1 1,-1 1 0,1-1 0,0 0 0,-1 0-1,1 0 1,0 0 0,0 0 0,0-1 0,0 1-1,1-1 1,-1 0 0,0 0 0,1 0-1,-1 0 1,0-1 0,1 0 0,-1 1 0,1-1-1,-1 0 1,7-1 0,-3 0-119,-1 1 0,0-1-1,0 0 1,1 0 0,-1-1 0,0 0-1,0 0 1,0 0 0,-1-1 0,1 0-1,-1 0 1,10-7 0,-4-2-6712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5 0,0 6 0,3 0 0,2 1 0,2-3 0,4-5 0,0 0 0,1-3 0,5-2 0,3-2 0,2-2 0,-4 2 0,-1 0 0,3 0 0,-2-2-8191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24575,'9'48'0,"-1"-9"0,-5-14 0,12 44 0,-9-76 0,5-17 0,-3 5 0,3 0 0,-2 2 0,0 0 0,18-22 0,-25 36 0,0 1 0,0-1 0,1 1 0,-1-1 0,0 1 0,1 0 0,0 0 0,-1 0 0,1 0 0,0 0 0,0 1 0,0-1 0,0 1 0,0 0 0,0 0 0,0 0 0,1 0 0,-1 1 0,0-1 0,7 1 0,-9 0 0,0 0 0,1 0 0,-1 0 0,0 1 0,1-1 0,-1 0 0,0 1 0,0-1 0,0 1 0,0-1 0,1 1 0,-1 0 0,0 0 0,0-1 0,0 1 0,0 0 0,-1 0 0,1 0 0,0 0 0,0 0 0,0 0 0,-1 0 0,1 0 0,-1 1 0,1-1 0,0 2 0,3 36 0,-5-36 0,1 0 0,0 0 0,0 0 0,0-1 0,0 1 0,1 0 0,-1 0 0,1 0 0,-1 0 0,1 0 0,0-1 0,0 1 0,1 0 0,1 3 0,24-36 0,-9 10 0,-7 8 0,-1 0 0,2 1 0,19-14 0,-28 22 0,1 1 0,-1 0 0,1 0 0,-1 1 0,1-1 0,-1 1 0,1-1 0,0 1 0,0 0 0,0 1 0,-1-1 0,1 1 0,0 0 0,0-1 0,0 2 0,0-1 0,0 0 0,0 1 0,5 1 0,-6 0 0,0-1 0,0 1 0,-1-1 0,1 1 0,-1 0 0,0 0 0,1 0 0,-1 0 0,0 1 0,0-1 0,0 1 0,0-1 0,-1 1 0,3 4 0,19 45 0,-17-35 0,-5-14-47,1 1 0,-1 0 0,1-1 0,-1 0 0,1 1 0,0-1 0,0 0 0,1 0 0,-1 0-1,1 0 1,-1 0 0,1 0 0,0-1 0,0 1 0,0-1 0,0 0 0,1 0 0,-1 0 0,0 0 0,1-1 0,-1 1 0,1-1-1,0 0 1,0 0 0,-1 0 0,1-1 0,0 1 0,7-1 0,9 0-6779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24575,'-3'0'0,"0"0"0,0 1 0,0-1 0,1 1 0,-1-1 0,0 1 0,0 0 0,0 0 0,0 0 0,1 1 0,-1-1 0,0 1 0,1-1 0,0 1 0,-1 0 0,-3 4 0,2-2 0,0 1 0,1-1 0,0 1 0,0 0 0,0 1 0,0-1 0,1 0 0,-2 7 0,-1 5 0,1 0 0,1 0 0,0 0 0,0 35 0,3-46 0,0 0 0,1 1 0,0-1 0,0 0 0,3 11 0,-4-16 0,0 0 0,1-1 0,-1 1 0,0 0 0,1 0 0,-1 0 0,1-1 0,-1 1 0,1 0 0,0 0 0,-1-1 0,1 1 0,0-1 0,-1 1 0,1 0 0,0-1 0,0 0 0,-1 1 0,2 0 0,0-1 0,-1 0 0,0 0 0,0 0 0,0 0 0,1 0 0,-1-1 0,0 1 0,0 0 0,0-1 0,0 1 0,1 0 0,-1-1 0,0 0 0,0 1 0,0-1 0,0 1 0,0-1 0,0 0 0,1-1 0,2-2 0,-1 0 0,1-1 0,-1 1 0,1-1 0,-1 1 0,0-1 0,-1 0 0,1 0 0,2-10 0,10-17 0,-15 32 0,0 0 0,0 0 0,0 0 0,0 0 0,0 0 0,0 0 0,0 0 0,0 0 0,0 0 0,0 0 0,0-1 0,0 1 0,0 0 0,0 0 0,0 0 0,0 0 0,0 0 0,0 0 0,0 0 0,0 0 0,0 0 0,1 0 0,-1 0 0,0 0 0,0 0 0,0 0 0,0 0 0,0 0 0,0 0 0,0 0 0,0 0 0,0 0 0,0 0 0,0 0 0,0 0 0,1 0 0,-1 0 0,0 0 0,0 0 0,0 0 0,0 0 0,0 0 0,0 0 0,0 0 0,0 0 0,0 0 0,0 0 0,0 0 0,1 0 0,-1 0 0,0 0 0,0 0 0,0 0 0,0 0 0,0 0 0,0 0 0,0 0 0,0 1 0,0-1 0,0 0 0,0 0 0,0 0 0,0 0 0,0 0 0,0 0 0,0 0 0,2 10 0,0 11 0,-3 2 0,0-9 0,1 0 0,0 1 0,1-1 0,4 21 0,-5-33 0,0 0 0,1 0 0,-1 0 0,1 0 0,0 0 0,0 0 0,-1 0 0,1 0 0,0-1 0,0 1 0,1 0 0,-1 0 0,0-1 0,1 1 0,-1-1 0,0 0 0,1 1 0,0-1 0,-1 0 0,1 0 0,0 0 0,0 0 0,-1 0 0,1 0 0,0 0 0,0-1 0,0 1 0,0-1 0,0 0 0,0 1 0,0-1 0,0 0 0,0 0 0,0 0 0,0 0 0,0 0 0,0-1 0,3 0 0,0-1 0,0 0 0,-1 0 0,1 0 0,-1-1 0,1 1 0,-1-1 0,0 0 0,0-1 0,0 1 0,-1-1 0,7-7 0,31-47 0,20-51-1365,-51 92-5461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24575,'-1'21'0,"-1"-1"0,-4 21 0,-4 37 0,9-46 0,-1-18 0,1 0 0,1-1 0,1 1 0,0 0 0,5 25 0,-5-37-54,0-1-1,-1 1 0,1-1 1,0 1-1,0 0 1,0-1-1,0 0 0,1 1 1,-1-1-1,0 0 1,1 1-1,-1-1 0,1 0 1,-1 0-1,1 0 0,-1 0 1,1 0-1,0-1 1,-1 1-1,1 0 0,0-1 1,0 0-1,-1 1 1,4-1-1,14 3-6771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24575,'3'0'0,"8"0"0,4 0 0,4 0 0,2 0 0,4 3 0,0 1 0,0 0 0,-2 0 0,3-2 0,-4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24575,'39'0'0,"7"-1"0,0 3 0,64 9 0,-76-6 0,40 0 0,-39-4 0,37 7 0,2 7-1365,-57-10-5461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24575,'8'-1'0,"0"0"0,0-1 0,-1 0 0,1 0 0,13-7 0,9-1 0,-13 5 0,1 1 0,0 1 0,1 1 0,-1 0 0,0 2 0,21 1 0,-31-1 0,-1 1 0,1 0 0,-1 0 0,0 1 0,1 0 0,-1 0 0,0 0 0,0 1 0,0 1 0,0-1 0,-1 1 0,0 0 0,1 0 0,-1 1 0,-1 0 0,1 0 0,6 7 0,6 11-682,32 32-1,-39-45-6143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24575,'-3'0'0,"-2"3"0,-5 1 0,-2 7 0,-2 1 0,2 2 0,2 2 0,4 1 0,2-2-8191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24575,'-17'0'0,"1"0"0,-1 1 0,0 1 0,-24 5 0,36-6 0,1 1 0,-1 0 0,1 0 0,-1 0 0,1 0 0,0 1 0,0-1 0,0 1 0,0 0 0,0 0 0,0 1 0,1-1 0,0 1 0,-1 0 0,2 0 0,-1 0 0,0 0 0,1 0 0,0 1 0,-2 4 0,-5 12 0,2-6 0,1 1 0,0 1 0,2-1 0,-1 1 0,2 0 0,-3 26 0,5-5 0,1 1 0,2-1 0,1 0 0,2 0 0,14 51 0,-14-72-1365,-1-2-5461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24575,'64'2'0,"71"11"0,-76-4 25,42 5-1415,-83-14-5436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24575,'-5'1'0,"0"1"0,1 0 0,-1-1 0,1 1 0,-1 1 0,1-1 0,0 1 0,0 0 0,0 0 0,0 0 0,1 0 0,-1 0 0,1 1 0,-6 7 0,4-1 0,0 0 0,1 0 0,0 0 0,1 1 0,0-1 0,0 1 0,1 0 0,1 0 0,0 0 0,0 0 0,1 0 0,2 19 0,-1-28 3,-1 1-1,1-1 1,0 1-1,0-1 1,0 1-1,0-1 1,1 0-1,-1 1 0,0-1 1,1 0-1,0 0 1,-1 0-1,1 0 1,0 0-1,0-1 1,0 1-1,0 0 1,1-1-1,-1 0 1,0 1-1,1-1 1,-1 0-1,0 0 1,1 0-1,0-1 0,-1 1 1,1-1-1,4 1 1,9 1-130,0-1 0,0-1 0,28-3 0,-19 1-802,-2 1-5897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24575,'0'4'0,"0"4"0,0 3 0,0 8 0,3-1 0,1 1 0,0-1 0,3 1 0,0 4 0,-2 0 0,0 0 0,-3 0 0,0 2 0,-1 0 0,-1-2 0,-7-3 0,-5-6 0,-1-6-8191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24575,'-1'4'0,"0"0"0,0-1 0,-1 1 0,1 0 0,-1-1 0,0 0 0,0 1 0,0-1 0,0 0 0,-1 0 0,-3 3 0,-11 19 0,14-17 0,-1 1 0,2-1 0,-1 1 0,1 0 0,0 0 0,1 0 0,0 11 0,0-14 0,1 0 0,0-1 0,0 1 0,1 0 0,0 0 0,0 0 0,0-1 0,1 1 0,0-1 0,0 1 0,0-1 0,4 7 0,-4-10 0,1 0 0,-1 1 0,1-1 0,-1 0 0,1-1 0,-1 1 0,1 0 0,0-1 0,0 1 0,0-1 0,0 0 0,0 0 0,0 0 0,0-1 0,0 1 0,1-1 0,-1 1 0,0-1 0,0 0 0,0 0 0,1-1 0,-1 1 0,6-2 0,3-1 0,0 0 0,0 0 0,0-2 0,20-9 0,-27 11 0,0 1 0,0-1 0,-1-1 0,1 1 0,-1-1 0,0 0 0,0 0 0,0 0 0,0 0 0,-1-1 0,1 1 0,-1-1 0,0 0 0,3-8 0,-3 3 0,1-1 0,-1 0 0,-1 0 0,0 1 0,-1-2 0,1-10 0,-3 31 0,-1 32 0,4 52 0,-2-92 0,0 0 0,0-1 0,0 1 0,0 0 0,0-1 0,1 1 0,-1 0 0,0-1 0,1 1 0,-1 0 0,0-1 0,1 1 0,-1-1 0,0 1 0,1-1 0,-1 1 0,1-1 0,-1 1 0,1-1 0,0 0 0,-1 1 0,1-1 0,-1 0 0,1 1 0,0-1 0,-1 0 0,1 0 0,0 1 0,-1-1 0,1 0 0,0 0 0,-1 0 0,1 0 0,0 0 0,-1 0 0,1 0 0,0 0 0,-1 0 0,1 0 0,0-1 0,-1 1 0,1 0 0,0 0 0,-1-1 0,1 1 0,-1 0 0,1-1 0,0 1 0,0-1 0,38-23 0,-31 19 0,23-24 0,-28 25 0,0 1 0,0-1 0,1 0 0,-1 1 0,1 0 0,0 0 0,0 0 0,1 0 0,-1 1 0,8-4 0,-11 6 0,0 0 0,0 0 0,0 1 0,0-1 0,0 0 0,0 0 0,0 1 0,0-1 0,0 1 0,0-1 0,0 1 0,0-1 0,0 1 0,-1-1 0,1 1 0,0 0 0,0-1 0,-1 1 0,1 0 0,0 0 0,-1 0 0,1 0 0,-1-1 0,1 1 0,-1 0 0,1 0 0,-1 0 0,1 2 0,12 35 0,-10-28 0,-2-6 5,0-1-1,1 0 0,-1 0 0,1 0 1,0 0-1,0 0 0,0 0 0,0 0 1,0-1-1,1 1 0,-1-1 1,1 0-1,0 1 0,0-1 0,0 0 1,0-1-1,0 1 0,0 0 1,0-1-1,0 0 0,1 0 0,-1 0 1,1 0-1,-1 0 0,0-1 0,1 1 1,6-1-1,-3 0-118,1-1 0,-1 0-1,0 0 1,0-1 0,1 1 0,-1-2-1,0 1 1,-1-1 0,1 0 0,0 0-1,-1-1 1,9-6 0,-2 1-6712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6:0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24575,'-10'0'0,"-1"1"0,1 0 0,0 0 0,-1 1 0,1 0 0,-19 8 0,25-9 0,0 1 0,1 0 0,-1 0 0,1 0 0,-1 0 0,1 0 0,-1 1 0,1 0 0,0 0 0,0 0 0,1 0 0,-1 0 0,1 0 0,-1 1 0,1-1 0,0 1 0,0 0 0,1-1 0,-1 1 0,-1 6 0,2-6 0,0 0 0,1 0 0,-1 0 0,1 0 0,0 0 0,0 0 0,0 0 0,1 0 0,-1 0 0,1 0 0,0 0 0,0 0 0,0-1 0,1 1 0,-1 0 0,1 0 0,0-1 0,0 1 0,0-1 0,1 0 0,-1 0 0,1 1 0,-1-2 0,1 1 0,5 3 0,5 4 0,1-1 0,0-1 0,0-1 0,32 12 0,-8-3 0,-36-16 0,-1 1 0,1 0 0,0-1 0,0 1 0,-1 0 0,1 0 0,-1 0 0,1 0 0,-1 0 0,1 1 0,-1-1 0,0 0 0,1 0 0,-1 1 0,0-1 0,0 1 0,0 0 0,0-1 0,0 1 0,-1-1 0,1 1 0,0 0 0,-1 0 0,1-1 0,-1 1 0,0 0 0,1 0 0,-1 0 0,0 0 0,0 0 0,0-1 0,-1 1 0,1 0 0,0 0 0,-1 0 0,1-1 0,-1 1 0,1 0 0,-2 2 0,-1 0 0,1 0 0,0-1 0,-1 0 0,1 1 0,-1-1 0,0 0 0,0-1 0,-1 1 0,1 0 0,0-1 0,-1 0 0,0 0 0,1 0 0,-1 0 0,0 0 0,-7 1 0,-8 1 65,-39 2-1,-12 1-1558,55-4-5332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2:4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24575,'10'1'0,"0"1"0,-1-1 0,1 2 0,-1 0 0,1 0 0,-1 0 0,14 8 0,-12-5 0,1-1 0,-1 0 0,1-1 0,17 3 0,-25-6 0,61 9 0,100 2 0,-138-11 0,42 7 0,-41-3 0,39 0 0,793-5 0,-836-2 0,-1-1 0,0 0 0,0-2 0,-1-1 0,23-8 0,34-9 0,-69 21 0,14-4 0,1 1 0,0 1 0,34-1 0,34-4 0,-62 4 0,35 0 0,-47 5 0,41 0 0,77-10 0,-79 4 0,104 3 0,-95 4 0,-58-2 0,1 0 0,-1 0 0,1-1 0,-1-1 0,0 0 0,13-5 0,-12 4 0,1 0 0,1 0 0,21-3 0,45 2 0,85 7 0,-46 0 0,192-2-1365,-288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12:54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 0,0 0,-1 0,1 0,0 0,-1 0,1 0,0 0,0-1,0 1,0 0,0-1,-1 1,1-1,0 1,1-1,-1 1,0-1,0 1,0-1,2 0,31 9,-27-8,185 28,-70-14,-91-12,-1-1,34-2,-32-1,49 5,-71-2,1 1,0 0,15 7,-17-6,1-1,0 1,0-2,14 3,217-2,-125-5,1532 2,-1613 1,39 8,31 1,1041-11,-1124 2,42 8,17 0,68 6,-112-12,1-2,40-3,-40 1,75 5,-97-1,0 1,21 7,-23-6,1-1,-1 0,18 2,24 0,126 8,-112-14,-51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24575,'-4'0'0,"1"0"0,-1 0 0,0 0 0,1 0 0,-1 1 0,0-1 0,1 1 0,-1 0 0,1 0 0,-1 0 0,1 1 0,-1-1 0,1 1 0,0 0 0,0 0 0,0 0 0,0 0 0,0 0 0,0 1 0,0-1 0,1 1 0,0 0 0,-1 0 0,1 0 0,0 0 0,0 0 0,1 0 0,-1 1 0,1-1 0,-1 0 0,1 1 0,0 0 0,0-1 0,0 7 0,0-4 0,0-1 0,1 0 0,0 1 0,0-1 0,0 1 0,0-1 0,1 0 0,0 1 0,0-1 0,4 10 0,-4-13 0,0 0 0,0 0 0,0-1 0,0 1 0,0 0 0,0-1 0,0 1 0,1-1 0,-1 1 0,1-1 0,-1 0 0,1 0 0,0 1 0,-1-1 0,1 0 0,0-1 0,0 1 0,-1 0 0,1 0 0,0-1 0,0 1 0,0-1 0,0 1 0,0-1 0,0 0 0,0 0 0,0 0 0,0 0 0,0 0 0,0-1 0,0 1 0,0 0 0,2-2 0,-2 2 0,1-1 0,-1 0 0,0 0 0,0 0 0,0 0 0,1 0 0,-1-1 0,0 1 0,0-1 0,-1 1 0,1-1 0,0 0 0,-1 1 0,1-1 0,-1 0 0,1 0 0,1-4 0,0 1 0,-1-1 0,0 1 0,0-1 0,0 0 0,-1 1 0,1-10 0,-1-25 0,-2 31 0,0 11 0,-19 169 0,21 140 0,-1-308 12,0 1 0,0-1 0,-1 1 0,1 0 0,-1-1 0,0 1 0,0-1 0,0 1 0,-3 5 0,3-8-67,0 0 0,1 0 0,-1 0 0,0 1 0,0-1 0,0 0 0,-1 0 0,1 0 0,0-1 0,0 1 0,0 0 0,-1 0 0,1-1 0,0 1 0,-1 0 0,1-1 0,0 0 0,-1 1 0,1-1 0,-1 0 0,1 1 0,-1-1 0,1 0 0,-1 0 0,1 0 0,-2-1 0,-10-1-6771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2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3190 2738 24575,'-19'2'0,"0"0"0,0 1 0,1 1 0,-1 1 0,-18 7 0,13-4 0,0-1 0,-29 4 0,34-8 0,1 1 0,-24 9 0,26-7 0,-1-1 0,1-1 0,-24 3 0,-37 1 0,-86 4 0,10-11 0,-146-4 0,254-2 0,-73-19 0,19 3 0,72 15 0,0-1 0,0-1 0,1-2 0,-39-19 0,24 12 0,-45-13 0,45 17 0,26 7 0,-1-1 0,-23-15 0,-21-9 0,2 5 0,2-3 0,1-3 0,-80-60 0,119 81 0,-1-1 0,-1-1 0,2 0 0,-20-21 0,-7-7 0,-10-13 0,-32-29 0,38 27 0,20 26 0,1-1 0,1-1 0,2-1 0,-32-61 0,18 20 0,25 52 0,0 0 0,2-1 0,-15-47 0,16 38 0,-19-41 0,18 49 0,1 0 0,1-1 0,-6-33 0,-24-133 0,11 104 0,18 63 0,1-2 0,-6-29 0,-21-107 0,26 136 0,-17-32 0,1 0 0,-11-64 0,9 56 0,20 51 0,0-1 0,-9-30 0,-25-122 0,16 102 0,19 53 0,1 1 0,0-1 0,1-1 0,0 1 0,-3-25 0,-11-106-1365,17 124-5461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2:5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24575,'1'-2'0,"1"-1"0,-1 1 0,1 0 0,-1 0 0,1 0 0,-1 0 0,1 0 0,0 0 0,3-2 0,3-3 0,32-37 0,-24 28 0,-1 0 0,-1-1 0,0 0 0,-1-2 0,-1 1 0,11-23 0,-20 34 0,1 1 0,0 0 0,0 0 0,0 0 0,1 0 0,0 1 0,0-1 0,0 1 0,1 1 0,0-1 0,0 1 0,9-6 0,-12 9 0,-1 0 0,0-1 0,1 1 0,-1 0 0,1 0 0,0 0 0,-1 1 0,1-1 0,0 1 0,0-1 0,-1 1 0,1 0 0,0 0 0,0 0 0,-1 0 0,1 1 0,0-1 0,0 1 0,-1-1 0,1 1 0,-1 0 0,1 0 0,-1 0 0,1 1 0,-1-1 0,1 1 0,-1-1 0,0 1 0,0 0 0,0 0 0,0-1 0,0 2 0,0-1 0,2 4 0,14 18 0,0-1 0,2-1 0,0-1 0,31 24 0,38 12 0,-72-45-248,0-2-1,33 16 0,-42-22-370,4 2-6207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2:5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24575,'-2'65'0,"0"-34"0,2-1 0,1 1 0,5 32 0,-5-60 6,-1 0 0,1 1-1,0-1 1,0 0 0,1 0-1,-1 0 1,1 0 0,-1-1 0,1 1-1,0 0 1,0-1 0,0 1-1,0-1 1,1 0 0,-1 1-1,1-1 1,-1 0 0,1-1 0,0 1-1,5 2 1,-1-1-192,1 0 1,-1-1-1,1 0 0,0 0 1,0-1-1,0 0 1,10-1-1,4 1-6640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2:5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24575,'652'0'-1365,"-630"0"-5461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2:5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24575,'0'20'0,"-1"-8"0,1 1 0,0 0 0,1-1 0,1 1 0,3 14 0,-5-25 0,1 1 0,0-1 0,0 0 0,0 1 0,0-1 0,0 0 0,1 0 0,-1 0 0,1 0 0,-1 0 0,1 0 0,0 0 0,0 0 0,-1-1 0,1 1 0,0-1 0,1 1 0,-1-1 0,0 0 0,0 0 0,1 0 0,-1 0 0,0 0 0,1-1 0,-1 1 0,1-1 0,-1 1 0,1-1 0,-1 0 0,1 0 0,4 0 0,-3-1 0,-1 1 0,1 0 0,-1-1 0,1 0 0,-1 0 0,0 0 0,1 0 0,-1-1 0,0 1 0,0-1 0,0 0 0,0 0 0,0 0 0,0 0 0,0 0 0,-1-1 0,4-3 0,0-2 0,0-1 0,0 0 0,-1 0 0,5-13 0,16-25 0,-26 46 0,0 1 0,0 0 0,0-1 0,1 1 0,-1 0 0,0-1 0,0 1 0,1 0 0,-1 0 0,0-1 0,1 1 0,-1 0 0,0 0 0,1 0 0,-1-1 0,0 1 0,1 0 0,-1 0 0,0 0 0,1 0 0,-1 0 0,1 0 0,-1 0 0,0 0 0,1 0 0,-1 0 0,0 0 0,1 0 0,-1 0 0,1 0 0,-1 0 0,0 0 0,1 0 0,-1 0 0,0 1 0,1-1 0,-1 0 0,0 0 0,1 0 0,-1 1 0,14 17 0,4 25 0,-13-18 0,0 1 0,-1-1 0,-2 1 0,0 0 0,-2 0 0,-5 42 0,5-67 0,0 1 0,0 0 0,0 0 0,0 0 0,-1-1 0,1 1 0,-1 0 0,1-1 0,-1 1 0,0 0 0,0-1 0,1 1 0,-1-1 0,0 1 0,0-1 0,-1 1 0,1-1 0,0 0 0,0 0 0,-3 3 0,2-4 0,1 1 0,0-1 0,-1 1 0,1-1 0,-1 0 0,1 0 0,-1 1 0,1-1 0,-1 0 0,1 0 0,-1-1 0,1 1 0,-1 0 0,1 0 0,-1-1 0,1 1 0,-1-1 0,1 1 0,-2-2 0,0 1 0,0 0 0,1-1 0,-1 0 0,1 1 0,-1-1 0,1 0 0,0 0 0,0 0 0,0 0 0,0-1 0,0 1 0,0-1 0,1 1 0,-1-1 0,1 1 0,0-1 0,-1 0 0,1 0 0,1 0 0,-1 1 0,0-1 0,1 0 0,-1-4 0,2 4-80,1 0 0,-1 0-1,1 0 1,0 0 0,0 0-1,0 0 1,0 1 0,0-1-1,1 1 1,-1 0 0,1-1 0,0 1-1,0 0 1,-1 0 0,1 1-1,4-2 1,9-7-6746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3:0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24575,'0'3'0,"0"8"0,0 5 0,0 3 0,0 2 0,0 3 0,0 1 0,0 0 0,0-1 0,0 1 0,0 0 0,3-4 0,1-2 0,1-2 0,-2-3-8191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3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 24575,'58'-1'0,"-29"-1"0,0 2 0,55 7 0,-80-6 0,0 0 0,0 0 0,0 1 0,0 0 0,0 0 0,0 0 0,-1 0 0,1 1 0,-1-1 0,0 1 0,0 0 0,0 0 0,0 0 0,0 1 0,0-1 0,-1 0 0,0 1 0,3 6 0,-4-8 0,0-1 0,0 1 0,0 0 0,-1 0 0,1 0 0,-1 0 0,1 0 0,-1 0 0,0 1 0,1-1 0,-1 0 0,0 0 0,-1 0 0,1 0 0,0 0 0,-1 0 0,1 0 0,-1 0 0,1 0 0,-1 0 0,0 0 0,0 0 0,0 0 0,0 0 0,0-1 0,-1 1 0,1 0 0,0-1 0,-1 1 0,1-1 0,-1 1 0,1-1 0,-1 0 0,0 0 0,0 0 0,0 0 0,1 0 0,-4 1 0,-3 1 0,-1 0 0,1-1 0,-1 0 0,1 0 0,-1-1 0,-16 0 0,-57-5 0,25 1 0,-38 3-1365,75 0-5461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13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24575,'69'1'0,"-32"1"0,75-7 0,-104 4 0,1-2 0,-1 1 0,0-1 0,-1 0 0,1-1 0,0 0 0,-1 0 0,0 0 0,0-1 0,0 0 0,9-10 0,-13 13 0,-1 0 0,0 0 0,1 0 0,-1-1 0,0 1 0,-1-1 0,1 1 0,0-1 0,-1 1 0,1-1 0,-1 0 0,0 0 0,0 0 0,0 0 0,-1 0 0,1 0 0,0 0 0,-1 0 0,0 0 0,0 0 0,0 0 0,0 0 0,0 0 0,-1-1 0,1 1 0,-1 0 0,0 0 0,0 1 0,0-1 0,0 0 0,-1 0 0,1 0 0,-1 1 0,-2-4 0,2 4 0,0 0 0,-1 0 0,1 0 0,-1 0 0,1 0 0,-1 1 0,1-1 0,-1 1 0,0 0 0,0-1 0,0 1 0,0 1 0,0-1 0,0 0 0,0 1 0,0-1 0,0 1 0,0 0 0,-1 0 0,1 0 0,0 1 0,0-1 0,-3 2 0,2-2 0,1 1 0,-1 0 0,0 0 0,1 1 0,-1-1 0,0 1 0,1-1 0,0 1 0,0 0 0,-1 1 0,1-1 0,0 0 0,1 1 0,-1 0 0,0 0 0,1 0 0,-1 0 0,-1 4 0,1 0 0,0 1 0,1-1 0,0 1 0,1 0 0,-1 0 0,2 0 0,-1 15 0,2-5 0,0 0 0,6 25 0,-6-40 0,0 1 0,1 0 0,0 0 0,0-1 0,0 1 0,0-1 0,0 0 0,1 0 0,-1 1 0,1-2 0,0 1 0,0 0 0,0 0 0,0-1 0,0 0 0,1 0 0,-1 0 0,1 0 0,-1 0 0,1-1 0,0 1 0,0-1 0,0 0 0,0 0 0,5 0 0,14 3 0,-1-2 0,1 0 0,28-2 0,-34-1 0,79 0-1365,-75 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1:30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59,'2183'0,"-2166"-1,-1-1,0-1,1 0,21-7,-21 4,1 2,0 0,24-2,217 7,31-1,-204-9,40-2,2418 10,-1219 3,-1240-3,91 3,-105 7,-43-5,42 2,2221-5,-1097-3,1910 2,-3085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1:31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22,'4653'0,"-4531"-10,-3 0,1706 9,-858 3,-946-2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24575,'0'-3'0,"3"-2"0,7 1 0,6 1 0,3 0 0,2 2 0,3 0 0,2 1 0,-1 0 0,-2-3 0,-4-1-8191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6:39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0,'11'1,"0"1,0 0,0 0,17 7,10 2,-3-4,-23-5,1 0,-1 1,0 1,16 6,-4-1,1-1,0-1,0-1,0-1,30 2,27 4,-23-1,-27-5,0 1,48 16,-37-9,1-2,70 10,44 10,-74 3,26-6,8 3,-18 8,-62-22,61 17,-78-28,0 2,38 20,-37-17,45 17,-57-25,9 2,0 1,-1 1,0 0,29 18,78 46,-38-23,-51-29,-19-10,30 21,24 20,-35-26,52 46,-74-57,-1 0,-1 1,0 1,-1 0,11 19,-16-23,-1 0,0 0,-1 0,0 1,-1 0,0-1,-1 1,-1 0,1 14,-2-4,0-14,0 1,0-1,1 1,0-1,3 13,-3-18,0-1,0 1,0-1,0 0,1 0,-1 0,1 0,-1 0,1 0,0 0,0 0,0 0,0-1,0 1,0-1,0 0,0 1,1-1,-1 0,0 0,1 0,-1-1,3 1,18 3,-1-2,1-1,-1-1,38-3,8-1,-35 5,-25 0,0 0,0 0,0-1,1-1,-1 1,0-1,0-1,0 1,15-6,-23 7,1-1,-1 1,1 0,-1 0,1-1,-1 1,0 0,1-1,-1 1,0-1,1 1,-1 0,0-1,0 1,1-1,-1 1,0-1,0 1,0-1,0 1,0-1,0 1,1-1,-1 1,0-1,0 1,-1-1,1 1,0-1,0 1,0-1,0 1,0 0,0-1,-1 1,1-1,0 1,0-1,-1 1,1-1,0 1,-1 0,1-1,0 1,-1 0,1-1,0 1,-1 0,1 0,-1-1,1 1,-2 0,-23-15,9 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6:40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1 117,'5590'0,"-5556"-1,39-8,33-1,-86 10,39 0,78-10,-97 6,61 1,-4 2,-24-9,-46 6,40-1,221 5,-279 0,0-2,0 1,0-1,0 0,0-1,12-6,-10 5,-1 0,1 1,0 0,13-2,56 1,82 5,-45 2,383-4,-467 0,38-7,27-2,842 8,-458 5,1094-3,-1541 1,39 7,32 2,22 0,7-1,293-10,-402 3,43 7,-42-5,41 2,64-8,96 4,-144 7,46 1,338-11,-471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6:41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1,'129'10,"3"-1,0 1,-1-1,467-9,-564 1,39 7,-38-3,36 0,240-5,-301 0,-1 1,1 1,-1 0,0 0,0 1,12 5,-10-3,0-2,0 1,0-1,16 2,160 10,-36 1,-119-11,-17-4,0 1,27 8,-39-8,1-1,-1 0,0 1,1-1,-1 1,0 0,0 0,0 0,0 1,-1-1,1 1,-1-1,1 1,-1 0,0 0,3 6,1 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6:41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2,'2553'0,"-2546"0,-5-1,1 1,0 0,0 0,-1 0,1 0,0 1,0-1,-1 1,1-1,0 1,-1 0,1 0,4 2,-7-2,-1-1,1 1,0-1,-1 1,1-1,0 0,-1 1,1-1,0 0,-1 1,1-1,-1 0,1 1,-1-1,1 0,-1 0,1 0,-1 1,1-1,-1 0,1 0,-1 0,1 0,-1 0,1 0,-1 0,0 0,-17 3,-53 0,48-3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6:42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1,'552'0,"-517"1,38 8,34 1,-106-10,14-1,1 1,-1 1,0 1,1 0,26 8,-19-4,0 0,0-2,0-1,43 1,-33-2,57 6,35 2,12 0,0-1,-77-7,67 10,-51-6,126-5,-85-4,554 3,-651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36:42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1,'102'-1,"111"3,-128 7,45 1,61 5,-57-9,-88-5,60 8,-37-2,1-3,83-6,-41 0,-94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36:4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24575,'5'0'0,"14"1"0,-1-1 0,0-1 0,1 0 0,-1-1 0,0-1 0,0-1 0,25-9 0,-26 8 0,1 0 0,-1 2 0,1 0 0,0 1 0,0 1 0,0 0 0,21 3 0,-13-1 0,-1-2 0,38-4 0,-20 0 0,0 1 0,48 3 0,18-1 0,-23-7 0,42-1 0,1997 11 0,-2102-3 0,40-6 0,18-2 0,-70 10 0,1-1 0,0-1 0,0 0 0,0-1 0,-1 0 0,1 0 0,11-6 0,-4 2-1365,0 2-5461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38:1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24575,'-7'0'0,"0"0"0,0 1 0,0 0 0,0 0 0,0 1 0,0 0 0,0 0 0,1 1 0,-1-1 0,1 1 0,0 1 0,-1-1 0,2 1 0,-1 0 0,0 1 0,1 0 0,0-1 0,0 1 0,0 1 0,0-1 0,1 1 0,-6 10 0,7-7 0,0-1 0,1 1 0,0 0 0,0 0 0,1 0 0,1 0 0,-1 0 0,1 0 0,1 0 0,-1 0 0,2 1 0,-1-2 0,1 1 0,1 0 0,-1 0 0,2-1 0,-1 1 0,7 11 0,-8-18 0,1 1 0,-1-1 0,1 0 0,0 0 0,0 0 0,-1 0 0,1 0 0,0-1 0,1 1 0,-1-1 0,0 0 0,0 0 0,1 0 0,-1 0 0,0 0 0,1-1 0,3 0 0,10 1 0,1 0 0,19-3 0,-10 0 0,-7 2 0,-6 0 0,1 0 0,0-1 0,-1-1 0,30-7 0,-41 8 0,1 0 0,-1 0 0,1-1 0,-1 0 0,0 0 0,0 1 0,0-2 0,0 1 0,0 0 0,0-1 0,0 1 0,-1-1 0,0 0 0,1 0 0,-1 0 0,0 0 0,0 0 0,0-1 0,-1 1 0,1 0 0,-1-1 0,0 1 0,0-1 0,0 0 0,0-3 0,0 0 0,-1 1 0,0 0 0,0-1 0,0 1 0,-1 0 0,0-1 0,0 1 0,0 0 0,-1 0 0,0 0 0,0 0 0,-1 0 0,0 1 0,0-1 0,0 1 0,0-1 0,-1 1 0,0 0 0,0 0 0,0 1 0,-1-1 0,0 1 0,0 0 0,0 0 0,0 1 0,0-1 0,-1 1 0,0 1 0,1-1 0,-1 1 0,0 0 0,0 0 0,0 0 0,-9 0 0,10 1 0,-1 0 0,1 1 0,-1 0 0,0 0 0,1 1 0,-1 0 0,1 0 0,-1 0 0,1 0 0,-1 1 0,1 0 0,0 0 0,0 0 0,-6 4 0,8-4 0,1 0 0,0-1 0,-1 1 0,1 0 0,0 1 0,0-1 0,0 0 0,1 0 0,-1 1 0,0-1 0,1 1 0,0-1 0,-1 1 0,1 0 0,0 0 0,0 0 0,1-1 0,-1 1 0,1 0 0,-1 0 0,1 0 0,0 0 0,0 0 0,0 0 0,0 0 0,1 0 0,-1 0 0,2 4 0,0-2 0,0 0 0,0 0 0,1-1 0,-1 1 0,1-1 0,0 0 0,0 1 0,0-1 0,1-1 0,0 1 0,-1 0 0,9 5 0,0-1 0,0 0 0,0-1 0,20 8 0,-31-14 3,1 0 0,-1-1 0,1 1 1,0 0-1,0-1 0,-1 1 0,1-1 0,0 0 0,0 1 0,0-1 0,-1 0 0,1 0 0,0 0 0,0 0 0,0-1 0,0 1 0,-1 0 1,1-1-1,0 1 0,0-1 0,-1 0 0,1 1 0,0-1 0,-1 0 0,1 0 0,-1 0 0,1 0 0,-1 0 0,0-1 0,1 1 0,-1 0 0,0-1 1,0 1-1,0 0 0,0-1 0,0 0 0,0 1 0,1-3 0,1-4-189,-1 0 1,1 1-1,-2-1 0,1 0 1,-1 0-1,0 0 1,0-10-1,-1-2-6640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24575,'-1'35'0,"-1"-1"0,-7 41 0,-11 94 0,10-91 120,9-70-285,1-1 0,0 1 0,0 0 0,1-1 0,0 1 0,1 0 0,-1-1 0,4 8 0,4 1-6661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2:57:23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60,'5719'0,"-5542"-10,-6 1,1990 8,-998 2,-1154-1,0-2,0 1,0-1,0 0,0-1,13-6,-12 5,1 0,-1 1,1 0,14-2,232 2,-133 6,-32-5,102 4,-167 2,-1 0,48 16,-45-11,53 8,-69-14,-1-1,1 2,18 7,-19-6,-1-1,0-1,1 1,18 1,119-4,-83-2,-45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24575,'0'3'0,"0"8"0,0 5 0,3-1 0,1 2 0,0 0 0,-1 4 0,0 2 0,-2-1 0,0 1 0,-1 1 0,0 2 0,0-2 0,0-1 0,0 1 0,3-2 0,1-9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24575,'3'0'0,"5"0"0,4 0 0,0 3 0,4 1 0,3 0 0,1 0 0,1-2 0,3-1 0,1 0 0,-1-1 0,-1 1 0,2-2 0,-3 4 0,-5 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1 686 24575,'0'1'0,"0"0"0,0 1 0,0-1 0,0 0 0,0 1 0,0-1 0,1 0 0,-1 1 0,0-1 0,1 0 0,-1 0 0,1 0 0,0 1 0,-1-1 0,1 0 0,0 0 0,0 0 0,0 0 0,0 0 0,0 0 0,0 0 0,0-1 0,1 2 0,0-1 0,1 0 0,-1 0 0,1 0 0,-1 0 0,1-1 0,-1 1 0,1-1 0,0 0 0,-1 1 0,6-2 0,0 1 0,0-1 0,1-1 0,-1 0 0,0 0 0,-1 0 0,13-6 0,-1-4 0,-1-1 0,0 0 0,-1-2 0,0 0 0,-1 0 0,21-29 0,-32 39 0,5-8 0,0-1 0,-1 0 0,-1-1 0,0 0 0,-1 0 0,0-1 0,-2 0 0,1 0 0,3-23 0,-8 33 0,16-43 0,-12 34 0,0 1 0,-1-1 0,0 1 0,1-18 0,0-81 0,-5 97 0,-1 0 0,-1 1 0,-1-1 0,0 1 0,-5-17 0,7 30 0,1 1 0,0-1 0,-1 1 0,1-1 0,-1 1 0,1 0 0,-1-1 0,0 1 0,1 0 0,-1 0 0,0-1 0,0 1 0,0 0 0,0 0 0,0 0 0,0 0 0,0 0 0,0 0 0,-1 1 0,1-1 0,0 0 0,-1 0 0,1 1 0,0-1 0,-1 1 0,1-1 0,0 1 0,-1 0 0,1 0 0,-1-1 0,1 1 0,-1 0 0,1 0 0,-1 0 0,1 1 0,-1-1 0,-2 1 0,2 0 0,-1 0 0,1 0 0,-1 1 0,1-1 0,0 1 0,0 0 0,0 0 0,0 0 0,0 0 0,0 0 0,0 0 0,1 0 0,-1 0 0,1 1 0,0-1 0,-1 1 0,1-1 0,0 1 0,-1 3 0,-5 33 0,1 0 0,2 1 0,2 76 0,-1 13 0,-7-64 0,6-45 0,-2 37 0,7 159 0,-1-210 0,1-1 0,-1 1 0,1-1 0,1 1 0,-1-1 0,4 7 0,-5-11 0,0 0 0,1 0 0,-1 0 0,0 0 0,1-1 0,0 1 0,-1 0 0,1 0 0,-1-1 0,1 1 0,0 0 0,-1-1 0,1 1 0,0-1 0,0 1 0,-1-1 0,1 1 0,2 0 0,-2-1 0,0 0 0,0 0 0,0 0 0,-1-1 0,1 1 0,0 0 0,0 0 0,0-1 0,0 1 0,0-1 0,0 1 0,-1-1 0,1 1 0,0-1 0,0 1 0,-1-1 0,1 0 0,0 1 0,-1-1 0,1 0 0,0 0 0,-1 1 0,1-2 0,5-7 0,-1 0 0,0 0 0,-1 0 0,4-12 0,-4 12 0,-1-1 0,2 1 0,-1 1 0,9-13 0,-11 19 0,0-1 0,0 0 0,1 1 0,-1 0 0,1 0 0,0 0 0,-1 0 0,1 0 0,0 0 0,0 1 0,0-1 0,0 1 0,1 0 0,-1 0 0,0 0 0,0 1 0,5-1 0,-7 0 0,1 1 0,-1 1 0,0-1 0,1 0 0,-1 0 0,0 0 0,1 1 0,-1-1 0,0 1 0,1-1 0,-1 1 0,0-1 0,0 1 0,0 0 0,0 0 0,0 0 0,1-1 0,-1 1 0,-1 0 0,3 2 0,18 29 0,-2-3 0,-14-25 0,0 0 0,0 0 0,0 0 0,1-1 0,-1 1 0,1-1 0,0-1 0,0 1 0,0-1 0,0 0 0,13 2 0,-16-3 0,0-1 0,0 1 0,1-1 0,-1 0 0,0-1 0,1 1 0,-1 0 0,0-1 0,0 0 0,0 0 0,0 0 0,1 0 0,-1 0 0,0-1 0,-1 1 0,1-1 0,0 0 0,0 0 0,-1 0 0,1 0 0,-1 0 0,0 0 0,1-1 0,2-3 0,-1-1 0,3-3 0,0-1 0,0 0 0,5-14 0,-11 23 0,0-1 0,0 1 0,0-1 0,0 0 0,0 1 0,-1-1 0,0 1 0,1-1 0,-1 0 0,0 1 0,0-1 0,0 0 0,-1 0 0,1 1 0,-1-1 0,0 1 0,1-1 0,-1 1 0,0-1 0,0 1 0,-3-4 0,4 5 0,0 1 0,0-1 0,0 1 0,-1 0 0,1-1 0,0 1 0,0-1 0,-1 1 0,1 0 0,0-1 0,-1 1 0,1 0 0,-1 0 0,1-1 0,0 1 0,-1 0 0,1 0 0,-1-1 0,1 1 0,-1 0 0,1 0 0,-1 0 0,1 0 0,-1 0 0,1 0 0,0 0 0,-1 0 0,1 0 0,-1 0 0,0 0 0,-8 12 0,2 21 0,7-30 0,-2 6 0,2 1 0,-1-1 0,1 1 0,1 0 0,2 14 0,-2-21 0,-1-1 0,1 1 0,0-1 0,0 0 0,0 0 0,0 1 0,1-1 0,-1 0 0,1 0 0,-1 0 0,1 0 0,-1-1 0,1 1 0,0 0 0,0-1 0,0 1 0,0-1 0,0 0 0,1 1 0,-1-1 0,0 0 0,0 0 0,1-1 0,-1 1 0,1 0 0,4 0 0,-3 0-52,-1-1-1,1 1 1,0-1-1,-1 0 1,1 0-1,0 0 1,0 0-1,-1 0 1,1-1-1,0 0 1,-1 0-1,1 0 1,-1 0-1,1-1 1,-1 1-1,1-1 1,-1 0-1,0 0 1,0 0-1,0 0 1,0 0-1,0-1 0,-1 1 1,1-1-1,3-5 1,2-8-6774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24575,'3'0'0,"8"0"0,2 3 0,2 2 0,2-1 0,-3 6 0,1 0 0,3 0 0,-1 1 0,0-2 0,-3 1 0,-4 3 0,-3-2-8191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24575,'3'0'0,"2"3"0,-1 8 0,-1 5 0,-1 3 0,0 2 0,-2-3-8191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24575,'7'0'0,"5"0"0,4 0 0,2 0 0,-1 4 0,-5 6 0,-3 7 0,-4 2 0,-2 1 0,-3 5 0,0 0 0,-4-3 0,-1-3 0,-6-1 0,-5 3 0,-2-2 0,1-2 0,4-2-8191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24575,'18'-2'0,"-17"1"0,0 1 0,0-1 0,0 1 0,0 0 0,0 0 0,0 0 0,0-1 0,0 1 0,0 0 0,0 0 0,0 0 0,0 0 0,0 1 0,0-1 0,0 0 0,0 0 0,0 1 0,0-1 0,0 0 0,0 1 0,0-1 0,0 1 0,0-1 0,0 1 0,0 0 0,-1-1 0,1 1 0,0 0 0,-1 0 0,1-1 0,0 1 0,-1 0 0,1 0 0,-1 0 0,1 0 0,-1 0 0,1 0 0,-1 0 0,0 0 0,1 0 0,-1 0 0,0 1 0,9 37 0,-2 0 0,-1 0 0,0 51 0,-3-102 0,2 1 0,0 1 0,0-1 0,0 1 0,2-1 0,-1 2 0,13-16 0,-17 23 0,0 0 0,0 0 0,1 0 0,-1 0 0,0 0 0,1 0 0,-1 1 0,1-1 0,0 1 0,-1 0 0,1 0 0,0 0 0,0 0 0,0 0 0,3 0 0,-4 1 0,0 1 0,1-1 0,-1 0 0,0 1 0,0 0 0,1-1 0,-1 1 0,0 0 0,0 0 0,0 0 0,0 0 0,0 1 0,0-1 0,0 1 0,0-1 0,-1 1 0,1-1 0,-1 1 0,1 0 0,-1 0 0,1 0 0,0 2 0,3 5 0,-1-1 0,0 1 0,-1 0 0,0 0 0,0 0 0,-1 0 0,2 15 0,-2-14 0,0 1 0,1 0 0,0-1 0,0 0 0,8 16 0,-11-25 0,1 1 0,0 0 0,0-1 0,0 1 0,1-1 0,-1 1 0,0-1 0,0 0 0,1 1 0,-1-1 0,1 0 0,-1 0 0,1 0 0,0 0 0,-1 0 0,1 0 0,0-1 0,0 1 0,-1 0 0,1-1 0,0 1 0,0-1 0,0 0 0,0 0 0,0 0 0,0 0 0,-1 0 0,1 0 0,0 0 0,2-1 0,-1 0 0,0 0 0,0 0 0,0-1 0,0 1 0,-1-1 0,1 0 0,-1 1 0,1-1 0,-1 0 0,0-1 0,1 1 0,-1 0 0,0-1 0,-1 1 0,1-1 0,0 1 0,-1-1 0,2-3 0,36-63 0,-30 55 0,0 0 0,-1-1 0,-1 0 0,6-18 0,33-91 0,-39 104 0,-1 1 0,-1-1 0,0-1 0,-2 1 0,2-23 0,-3-105 0,-3 88 0,1 51 0,0-1 0,-1 0 0,-1 1 0,-2-13 0,3 20 0,1 1 0,0-1 0,-1 1 0,1-1 0,0 1 0,-1-1 0,0 1 0,1-1 0,-1 1 0,0 0 0,0-1 0,0 1 0,0 0 0,0-1 0,0 1 0,0 0 0,0 0 0,0 0 0,-1 0 0,1 0 0,0 1 0,-1-1 0,1 0 0,-1 0 0,1 1 0,-1-1 0,1 1 0,-1-1 0,1 1 0,-1 0 0,1 0 0,-1 0 0,1 0 0,-4 0 0,4 0 0,-1 1 0,0 0 0,1 0 0,-1 0 0,1 0 0,-1 0 0,1 0 0,0 0 0,-1 0 0,1 1 0,0-1 0,0 0 0,0 1 0,0-1 0,0 1 0,0-1 0,0 1 0,1-1 0,-1 1 0,0 0 0,1 0 0,-1-1 0,1 1 0,0 0 0,0 1 0,-4 52 0,4-46 0,1 32 0,1-29 0,-2 0 0,0 0 0,0 0 0,-1-1 0,0 1 0,-1 0 0,-1 0 0,-6 18 0,3-15 0,1 0 0,1 0 0,0 0 0,1 1 0,1-1 0,-1 20 0,4 98 0,2-51 0,-3-81 0,0 8 0,0 1 0,0 0 0,2 0 0,3 18 0,-5-26 0,1-1 0,-1 1 0,1-1 0,-1 0 0,1 1 0,-1-1 0,1 0 0,0 0 0,0 0 0,-1 1 0,1-1 0,0 0 0,0 0 0,0 0 0,0 0 0,0 0 0,0-1 0,1 1 0,-1 0 0,0 0 0,0-1 0,1 1 0,-1-1 0,0 1 0,1-1 0,-1 1 0,0-1 0,1 0 0,-1 0 0,1 0 0,-1 0 0,1 0 0,-1 0 0,0 0 0,1 0 0,-1 0 0,1-1 0,-1 1 0,0 0 0,1-1 0,-1 0 0,0 1 0,0-1 0,3-1 0,1-2 0,0 1 0,0-1 0,0-1 0,0 1 0,-1-1 0,1 1 0,-1-1 0,0 0 0,-1-1 0,1 1 0,-1-1 0,0 0 0,-1 1 0,1-1 0,1-10 0,-2 10 0,0 0 0,1-1 0,0 1 0,0 0 0,0 0 0,0 1 0,1-1 0,0 1 0,0-1 0,0 1 0,1 0 0,0 1 0,8-7 0,-12 11 0,0-1 0,-1 0 0,1 1 0,0 0 0,0-1 0,0 1 0,0 0 0,0-1 0,0 1 0,0 0 0,-1 0 0,1 0 0,0-1 0,0 1 0,0 0 0,0 1 0,0-1 0,0 0 0,0 0 0,0 0 0,0 0 0,0 1 0,0-1 0,0 0 0,-1 1 0,1-1 0,0 1 0,0-1 0,0 1 0,0 0 0,1 1 0,0 0 0,-1 1 0,1-1 0,-1 1 0,1-1 0,-1 1 0,0-1 0,0 1 0,0-1 0,0 5 0,2 7 0,-1 0 0,1 29 0,-3-33 0,0 0 0,1 0 0,0 0 0,1 0 0,0 0 0,0 0 0,8 18 0,-8-25 0,0 1 0,0-1 0,0 1 0,0-1 0,1 0 0,-1 0 0,1 0 0,0 0 0,0 0 0,0-1 0,0 0 0,0 1 0,1-1 0,-1 0 0,1 0 0,-1-1 0,1 1 0,0-1 0,0 0 0,-1 0 0,1 0 0,8 1 0,-6-2 0,0 0 0,1 0 0,-1 0 0,0-1 0,0 0 0,0 0 0,0 0 0,0-1 0,0 0 0,0 0 0,0-1 0,0 0 0,-1 0 0,0 0 0,1 0 0,-1-1 0,0 0 0,-1 0 0,1 0 0,-1-1 0,0 1 0,7-10 0,-3 2 0,-1 0 0,0-1 0,-1 0 0,0-1 0,-1 1 0,0-1 0,-1 0 0,4-24 0,0-3 0,-5 31 0,0 1 0,-1-1 0,-1 1 0,1-1 0,-2 0 0,1 0 0,-1 1 0,-1-1 0,0 0 0,-3-14 0,3 21 0,-1 0 0,1 1 0,-1-1 0,0 1 0,0 0 0,0-1 0,0 1 0,0 0 0,0 0 0,0 0 0,-1 1 0,1-1 0,-1 0 0,0 1 0,1 0 0,-1-1 0,0 1 0,0 0 0,0 1 0,1-1 0,-1 0 0,0 1 0,0 0 0,0-1 0,0 1 0,0 0 0,0 1 0,0-1 0,-6 2 0,5-2 0,-1 1 0,1 0 0,-1 0 0,1 0 0,0 0 0,-1 1 0,1 0 0,0 0 0,0 0 0,0 1 0,0-1 0,0 1 0,1 0 0,-1 0 0,1 0 0,0 0 0,0 1 0,0-1 0,-3 5 0,1 5 0,0 0 0,0 0 0,2 1 0,-1 0 0,2-1 0,-2 19 0,3 86 0,2-66 0,-1-48 0,0 0 0,0 0 0,1 1 0,-1-1 0,1 0 0,0 0 0,0-1 0,0 1 0,1 0 0,-1 0 0,1 0 0,0-1 0,0 1 0,0-1 0,1 0 0,-1 1 0,1-1 0,-1 0 0,1 0 0,5 3 0,-4-3 0,1-1 0,0 0 0,-1 0 0,1 0 0,0 0 0,0-1 0,0 0 0,0 0 0,0 0 0,0 0 0,0-1 0,0 0 0,0 0 0,0 0 0,0-1 0,6-1 0,-8 1 0,1 0 0,-1 0 0,0-1 0,1 1 0,-1-1 0,0 0 0,0 0 0,0 0 0,0 0 0,0 0 0,-1-1 0,1 1 0,-1-1 0,1 0 0,-1 0 0,0 0 0,0 0 0,0 0 0,-1 0 0,1-1 0,-1 1 0,1 0 0,-1-1 0,0 1 0,-1-1 0,2-6 0,1-10 0,-1-1 0,-1 1 0,-2-31 0,1 36 0,-2-34 0,2 45 0,0 7 0,0 26 0,-2 15 0,1 34 0,1-71 0,1-1 0,-1 1 0,2 0 0,-1-1 0,1 1 0,0-1 0,0 0 0,6 12 0,-7-17 0,0 1 0,0 0 0,0 0 0,0-1 0,1 1 0,-1-1 0,0 1 0,1-1 0,-1 0 0,1 1 0,-1-1 0,1 0 0,0 0 0,-1 0 0,1 0 0,0 0 0,0-1 0,0 1 0,-1 0 0,1-1 0,0 1 0,4-1 0,-3 0 0,0-1 0,-1 1 0,1-1 0,0 0 0,-1 0 0,1 0 0,-1 0 0,1 0 0,-1-1 0,0 1 0,1-1 0,-1 1 0,0-1 0,3-3 0,2-2 0,-1 0 0,0-1 0,-1 0 0,0 0 0,0 0 0,0 0 0,-1-1 0,5-16 0,0-18 0,-8 32 0,1-1 0,1 1 0,0 0 0,5-13 0,-8 24 0,0-1 0,0 1 0,0 0 0,0-1 0,1 1 0,-1 0 0,0-1 0,0 1 0,0 0 0,0-1 0,0 1 0,0 0 0,0-1 0,1 1 0,-1 0 0,0 0 0,0-1 0,0 1 0,1 0 0,-1 0 0,0-1 0,0 1 0,1 0 0,-1 0 0,0-1 0,0 1 0,1 0 0,-1 0 0,0 0 0,1 0 0,-1 0 0,0 0 0,1-1 0,-1 1 0,0 0 0,1 0 0,-1 0 0,0 0 0,1 0 0,-1 0 0,0 0 0,1 0 0,0 1 0,5 16 0,-3 26 0,-3-39 0,0 6 0,1 0 0,-1-1 0,2 1 0,2 11 0,-4-20 0,0 1 0,0-1 0,1 0 0,-1 1 0,1-1 0,-1 0 0,1 1 0,-1-1 0,1 0 0,0 0 0,0 0 0,-1 0 0,1 1 0,0-1 0,0 0 0,0 0 0,0-1 0,0 1 0,1 0 0,-1 0 0,0 0 0,0-1 0,0 1 0,1-1 0,-1 1 0,0-1 0,1 1 0,-1-1 0,1 0 0,-1 1 0,0-1 0,1 0 0,-1 0 0,1 0 0,-1 0 0,0-1 0,1 1 0,1-1 0,1-1 0,0 0 0,-1-1 0,1 1 0,0-1 0,-1 0 0,1 0 0,-1-1 0,0 1 0,0-1 0,-1 1 0,4-6 0,12-13 0,-13 17 0,0 0 0,1 0 0,0 1 0,0 0 0,1 0 0,-1 0 0,1 1 0,11-4 0,-16 6 0,0 1 0,0-1 0,0 0 0,0 1 0,0 0 0,0-1 0,0 1 0,0 0 0,0 0 0,0 0 0,0 0 0,1 1 0,-1-1 0,0 0 0,0 1 0,0 0 0,0-1 0,0 1 0,0 0 0,-1 0 0,1 0 0,0 0 0,0 0 0,-1 1 0,1-1 0,0 1 0,-1-1 0,1 1 0,-1-1 0,0 1 0,0 0 0,1 0 0,0 2 0,2 7 0,0-1 0,0 1 0,-2 0 0,3 11 0,-3-12 0,0 1 0,1-1 0,0 0 0,6 13 0,-9-21 0,1 0 0,0-1 0,0 1 0,0-1 0,-1 1 0,2-1 0,-1 1 0,0-1 0,0 0 0,0 0 0,0 1 0,1-1 0,-1 0 0,1 0 0,-1 0 0,1 0 0,-1-1 0,1 1 0,-1 0 0,1-1 0,0 1 0,0-1 0,-1 1 0,1-1 0,0 0 0,-1 0 0,1 1 0,0-1 0,0-1 0,-1 1 0,1 0 0,3-1 0,-3 0 0,0 0 0,1 0 0,-1 0 0,0-1 0,0 1 0,0-1 0,0 1 0,0-1 0,0 0 0,-1 0 0,1 0 0,0 0 0,-1 0 0,0 0 0,1 0 0,-1 0 0,0-1 0,0 1 0,0-1 0,0 1 0,-1 0 0,1-4 0,3-42-1365,-4 26-5461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24575,'1'-7'0,"0"-1"0,1 0 0,0 1 0,0-1 0,1 1 0,0-1 0,0 1 0,0 0 0,1 1 0,0-1 0,1 0 0,-1 1 0,1 0 0,0 0 0,1 1 0,0-1 0,-1 1 0,2 0 0,6-4 0,-12 8 0,0 1 0,1-1 0,-1 0 0,0 1 0,0-1 0,1 1 0,-1 0 0,0-1 0,1 1 0,-1 0 0,0 0 0,1 0 0,-1 0 0,0 0 0,1 0 0,-1 0 0,1 0 0,-1 0 0,0 1 0,1-1 0,-1 0 0,0 1 0,0-1 0,1 1 0,-1 0 0,0-1 0,0 1 0,0 0 0,0 0 0,0 0 0,0 0 0,0 0 0,0 0 0,0 0 0,0 0 0,0 0 0,-1 0 0,1 0 0,0 1 0,-1-1 0,1 0 0,-1 0 0,1 3 0,3 8 0,-1-1 0,-1 1 0,1 0 0,-1 13 0,0-12 0,1 27-682,-1 43-1,-2-64-6143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24575,'-8'2'0,"0"0"0,0 0 0,1 1 0,-1 0 0,1 1 0,-9 5 0,15-9 0,-6 5 0,0 0 0,1 0 0,-1 1 0,1 0 0,0 0 0,1 0 0,0 1 0,0 0 0,0 0 0,1 0 0,0 1 0,0-1 0,1 1 0,0 0 0,0 0 0,1 0 0,0 0 0,0 1 0,1-1 0,0 0 0,1 1 0,0-1 0,0 1 0,1-1 0,3 16 0,-3-19 7,0-1-1,1 0 0,-1 1 1,1-1-1,0 0 0,1 0 1,-1 0-1,1-1 0,-1 1 1,1 0-1,0-1 0,1 0 1,-1 0-1,8 6 0,0-3-220,1 1 0,-1-1 0,23 7 0,-21-8-390,-1 0-6222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2:58:08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2,'141'10,"7"0,1564-12,-916 3,-774-2,41-8,18 0,661 7,-362 4,504-2,-854 2,47 8,-19-2,-40-6,0 1,-1 1,24 7,-28-6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 24575,'0'-1'0,"0"1"0,0 0 0,0-1 0,0 1 0,-1 0 0,1-1 0,0 1 0,0 0 0,0 0 0,0-1 0,0 1 0,0 0 0,0-1 0,-1 1 0,1 0 0,0 0 0,0-1 0,0 1 0,0 0 0,-1 0 0,1-1 0,0 1 0,0 0 0,-1 0 0,1 0 0,0 0 0,-1-1 0,1 1 0,0 0 0,0 0 0,-1 0 0,1 0 0,0 0 0,-1 0 0,1 0 0,0 0 0,-1 0 0,1 0 0,-18 4 0,-13 13 0,27-13 0,0 1 0,0 0 0,0 0 0,0 0 0,1 1 0,0-1 0,0 1 0,1 0 0,-1 0 0,-1 7 0,-1 8 0,-4 36 0,1-7 0,-9 2 0,13-42 0,0 0 0,1 0 0,0 0 0,-2 19 0,3-3-170,1 0-1,1 0 0,1 0 1,2 0-1,0 0 0,2-1 1,11 35-1,-11-42-6655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3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24575,'0'0'0,"1"-1"0,-1 0 0,1 0 0,-1 0 0,1 0 0,0 1 0,-1-1 0,1 0 0,0 1 0,0-1 0,-1 1 0,1-1 0,0 1 0,0-1 0,0 1 0,0-1 0,0 1 0,0 0 0,0-1 0,0 1 0,0 0 0,0 0 0,1 0 0,29-4 0,-29 3 0,295-3 0,-161 6 0,-65-2-1365,-49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30 24575,'-8'0'0,"1"0"0,-1 1 0,1 0 0,-1 0 0,1 1 0,-1 0 0,1 0 0,0 0 0,0 1 0,0 1 0,0-1 0,-10 8 0,12-8 0,1 1 0,1 0 0,-1-1 0,0 1 0,1 0 0,0 1 0,0-1 0,0 1 0,0-1 0,1 1 0,0 0 0,0 0 0,0 0 0,1 0 0,-1 0 0,1 0 0,0 0 0,0 11 0,1-13 0,0 0 0,0 0 0,1 0 0,-1 1 0,1-1 0,-1 0 0,1 0 0,0 0 0,0 0 0,1-1 0,-1 1 0,0 0 0,1 0 0,0-1 0,0 1 0,0-1 0,0 1 0,4 3 0,-2-3 0,0 0 0,0 0 0,0-1 0,1 1 0,-1-1 0,1 0 0,0 0 0,-1-1 0,1 1 0,0-1 0,6 1 0,-6-1 0,-1 0 0,1-1 0,-1 0 0,1 1 0,0-1 0,-1-1 0,1 1 0,0-1 0,-1 0 0,1 0 0,-1 0 0,0 0 0,1-1 0,-1 0 0,0 0 0,0 0 0,0-1 0,0 1 0,0-1 0,0 0 0,-1 0 0,1 0 0,-1 0 0,0-1 0,0 1 0,4-7 0,-5 2 0,1 1 0,-1-1 0,-1 1 0,1-1 0,-1 0 0,-1 1 0,1-1 0,-2 0 0,1 0 0,-1 1 0,0-1 0,0 0 0,-1 1 0,0-1 0,0 1 0,-1-1 0,0 1 0,-6-11 0,7 15-47,0 1 0,0-1 0,-1 1 0,1-1 0,0 1 0,-1 0 0,0 0 0,1 0 0,-1 0 0,0 1 0,-4-3 0,1 1-754,-7-4-6025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4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24575,'48'15'0,"-35"-13"0,0-1 0,-1 0 0,1-1 0,0-1 0,21-2 0,-30 2 0,0 0 0,0 0 0,0 0 0,0 0 0,0-1 0,0 1 0,0-1 0,-1 0 0,1-1 0,-1 1 0,1 0 0,-1-1 0,0 0 0,0 0 0,0 0 0,0 0 0,-1 0 0,1 0 0,-1-1 0,0 1 0,2-6 0,11-22 0,-7 15 0,-1-1 0,9-27 0,-15 40 0,0 0 0,0 0 0,0 0 0,-1 0 0,1 0 0,-1-1 0,0 1 0,-1 0 0,1 0 0,-1 0 0,1 0 0,-1 0 0,0 0 0,-1 0 0,1 1 0,-1-1 0,-1-3 0,0 4 0,1 1 0,0-1 0,-1 1 0,0 0 0,1 0 0,-1 0 0,0 0 0,0 0 0,0 0 0,0 1 0,0 0 0,0 0 0,-1-1 0,1 2 0,0-1 0,0 0 0,-1 1 0,1-1 0,-1 1 0,1 0 0,-6 1 0,6-1 0,0 0 0,0 0 0,-1 1 0,1-1 0,0 1 0,0 0 0,0 0 0,0 0 0,0 0 0,0 1 0,0-1 0,0 1 0,0 0 0,1 0 0,-1 0 0,1 0 0,-1 0 0,1 0 0,0 1 0,0-1 0,0 1 0,-2 3 0,0 5 0,1 0 0,1 1 0,-1-1 0,2 1 0,0-1 0,0 1 0,1-1 0,1 1 0,0-1 0,1 1 0,0-1 0,0 1 0,6 13 0,-6-20 0,1 0 0,0 0 0,1 0 0,-1 0 0,1-1 0,0 0 0,0 0 0,0 0 0,1 0 0,0-1 0,-1 1 0,1-1 0,0 0 0,0-1 0,1 1 0,-1-1 0,0 0 0,1 0 0,0-1 0,5 1 0,13 3 0,1-2 0,0-2 0,31 0 0,-51-1 0,0 0 0,0 0 0,1-1 0,-1 1 0,0-1 0,1 0 0,-1-1 0,0 1 0,0-1 0,0 0 0,0-1 0,0 1 0,-1-1 0,1 0 0,-1 0 0,1 0 0,-1 0 0,0-1 0,0 0 0,-1 0 0,1 0 0,-1 0 0,0 0 0,4-8 0,-1 1 0,-2 0 0,1 0 0,-2-1 0,1 0 0,-2 1 0,1-1 0,-2 0 0,0 0 0,0-18 0,-2-19 0,1 45 0,0 6 0,-1 27 0,0 10 0,-1-26 0,2 0 0,-1 1 0,2-1 0,0 0 0,0 0 0,5 17 0,-6-28 0,1 0 0,-1 0 0,1 0 0,0-1 0,0 1 0,0 0 0,0 0 0,0-1 0,0 1 0,0-1 0,0 1 0,1-1 0,-1 1 0,0-1 0,1 0 0,-1 1 0,1-1 0,0 0 0,-1 0 0,1 0 0,0-1 0,0 1 0,0 0 0,-1-1 0,1 1 0,0-1 0,0 1 0,0-1 0,0 0 0,0 0 0,0 0 0,0 0 0,0 0 0,0 0 0,0-1 0,0 1 0,0-1 0,0 1 0,2-2 0,2-1 0,0 1 0,0-2 0,0 1 0,-1-1 0,1 1 0,-1-2 0,0 1 0,0 0 0,0-1 0,4-6 0,1-5 0,-7 12 0,-1 0 0,1-1 0,0 1 0,0 0 0,0 0 0,0 1 0,1-1 0,-1 1 0,1-1 0,7-4 0,-10 9 0,1-1 0,-1 0 0,0 0 0,0 1 0,0-1 0,0 1 0,0-1 0,0 1 0,0 0 0,0-1 0,0 1 0,0 0 0,0-1 0,0 1 0,0 0 0,0 0 0,-1 0 0,1 0 0,1 2 0,16 23 0,-16-22 0,2 3 0,1 0 0,-1 0 0,1-1 0,0 0 0,1 0 0,-1 0 0,9 6 0,-12-11 0,0 1 0,1-1 0,0 0 0,-1 0 0,1 0 0,-1 0 0,1-1 0,0 1 0,0 0 0,-1-1 0,1 0 0,0 0 0,0 0 0,0 0 0,-1 0 0,1-1 0,0 1 0,0-1 0,-1 0 0,1 1 0,0-1 0,-1-1 0,1 1 0,3-2 0,19-16-1365,-16 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4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24575,'-6'0'0,"0"0"0,1 0 0,-1 1 0,1 0 0,-1 0 0,1 0 0,-1 1 0,1-1 0,-6 4 0,8-4 0,1 1 0,0-1 0,-1 1 0,1 0 0,0 0 0,0 0 0,0 0 0,0 0 0,1 0 0,-1 1 0,1-1 0,-1 1 0,1-1 0,0 1 0,0-1 0,0 1 0,0 0 0,0-1 0,0 1 0,0 3 0,0 1 0,0-1 0,1 1 0,-1-1 0,1 1 0,1 0 0,1 11 0,-2-15 0,1 0 0,0 0 0,1 0 0,-1 0 0,0 0 0,1 0 0,-1 0 0,1-1 0,0 1 0,0 0 0,0-1 0,0 0 0,1 1 0,-1-1 0,5 3 0,87 56 0,-92-61 0,0 1 0,-1 0 0,1 1 0,-1-1 0,1 0 0,-1 0 0,0 1 0,1-1 0,-1 0 0,0 1 0,0-1 0,0 1 0,0 0 0,0-1 0,0 1 0,-1 0 0,1 0 0,-1-1 0,1 1 0,-1 0 0,1 0 0,-1 0 0,0 0 0,0-1 0,0 1 0,0 0 0,0 0 0,-1 0 0,1 0 0,0 0 0,-1-1 0,1 1 0,-1 0 0,0 0 0,0-1 0,1 1 0,-1 0 0,-3 2 0,1 1 0,-2-1 0,1 0 0,0 0 0,-1 0 0,0-1 0,0 0 0,0 0 0,0 0 0,0 0 0,-1-1 0,-5 2 0,-3 0-227,1-1-1,-1-1 1,1-1-1,-1 1 1,-19-2-1,21-1-6598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24575,'1'-2'0,"-1"0"0,1-1 0,-1 1 0,1 0 0,0 0 0,0 0 0,0 0 0,0-1 0,0 2 0,1-1 0,-1 0 0,0 0 0,4-2 0,25-25 0,-20 20 0,4-5 0,-1-1 0,0-1 0,-1 0 0,-1 0 0,-1-1 0,0 0 0,-1-1 0,-1 0 0,-1-1 0,0 1 0,-1-1 0,3-22 0,-9 40 0,10-70 0,-10 66 0,0-1 0,1 1 0,-2-1 0,1 1 0,-1-1 0,0 1 0,0-1 0,0 1 0,-1-1 0,-3-6 0,5 11 0,0 0 0,-1 0 0,1 0 0,-1 0 0,1 0 0,-1 0 0,1 0 0,-1 0 0,0 0 0,1 1 0,-1-1 0,0 0 0,0 1 0,0-1 0,0 0 0,1 1 0,-1-1 0,0 1 0,0-1 0,0 1 0,0-1 0,0 1 0,0 0 0,0 0 0,0-1 0,0 1 0,0 0 0,-1 0 0,1 0 0,0 0 0,0 0 0,0 0 0,0 1 0,0-1 0,0 0 0,0 0 0,0 1 0,0-1 0,0 1 0,0-1 0,0 1 0,0-1 0,1 1 0,-1-1 0,0 1 0,0 0 0,0 0 0,1-1 0,-1 1 0,-1 2 0,-2 2 0,-1 1 0,1 0 0,1 0 0,-1 0 0,1 0 0,-4 9 0,-4 23 0,-9 18 0,13-36 0,0 0 0,1 1 0,1-1 0,1 1 0,-2 32 0,3-23 0,-1 4 0,2 1 0,4 56 0,-2-89 0,0 0 0,0 0 0,0-1 0,1 1 0,-1 0 0,0-1 0,1 1 0,-1 0 0,1-1 0,-1 1 0,1-1 0,0 1 0,-1-1 0,1 1 0,0-1 0,0 1 0,0-1 0,0 0 0,1 0 0,-1 1 0,0-1 0,0 0 0,1 0 0,1 1 0,-1-2 0,0 1 0,0-1 0,0 0 0,0 0 0,0-1 0,0 1 0,-1 0 0,1-1 0,0 1 0,0-1 0,0 1 0,-1-1 0,1 0 0,0 0 0,-1 1 0,1-1 0,0-1 0,-1 1 0,1 0 0,-1 0 0,2-2 0,5-4 0,5-5 0,0 1 0,22-13 0,-29 20 0,0 1 0,0 0 0,0 1 0,1 0 0,-1 0 0,1 0 0,-1 1 0,1 0 0,11-1 0,-15 2 0,1 0 0,0 0 0,-1 1 0,1-1 0,-1 1 0,1-1 0,-1 1 0,1 0 0,-1 1 0,0-1 0,0 1 0,1-1 0,-1 1 0,0 0 0,0 0 0,3 4 0,2 1 0,-1 1 0,-1 0 0,1 1 0,5 10 0,-2-3 0,-7-13 0,0 0 0,1 0 0,-1 0 0,1-1 0,-1 1 0,1-1 0,0 0 0,0 0 0,0 0 0,0 0 0,0-1 0,0 1 0,0-1 0,1 0 0,-1-1 0,0 1 0,1-1 0,4 0 0,0 1 0,0-1 0,0 0 0,0-1 0,0 0 0,0-1 0,-1 1 0,1-2 0,9-3 0,-13 4 0,-1-1 0,1 0 0,-1 0 0,0 0 0,0-1 0,0 1 0,0-1 0,-1 0 0,1 0 0,-1 0 0,0-1 0,0 1 0,-1-1 0,0 0 0,1 0 0,-1 0 0,2-9 0,-1 1 0,0 0 0,-1 0 0,0 0 0,-1 0 0,-1 0 0,-1-14 0,1 25 0,0-1 0,-1 1 0,1 0 0,-1-1 0,0 1 0,0 0 0,0 0 0,0-1 0,0 1 0,0 0 0,0 0 0,-1 0 0,1 0 0,-1 0 0,1 1 0,-1-1 0,0 0 0,0 1 0,0-1 0,0 1 0,0 0 0,0 0 0,0-1 0,0 1 0,-1 1 0,1-1 0,0 0 0,-1 0 0,1 1 0,0 0 0,-1-1 0,1 1 0,-1 0 0,1 0 0,0 0 0,-1 0 0,1 1 0,-1-1 0,1 1 0,0-1 0,-1 1 0,1 0 0,0 0 0,0 0 0,0 0 0,0 0 0,0 1 0,0-1 0,0 1 0,0-1 0,0 1 0,0 0 0,1-1 0,-1 1 0,1 0 0,-1 0 0,1 0 0,0 0 0,0 1 0,0-1 0,0 0 0,-1 3 0,-22 73 0,23-75 0,-1 0 0,1 0 0,0 0 0,0 0 0,0 0 0,1 0 0,-1 0 0,1 0 0,0 0 0,0 1 0,0-1 0,0 0 0,0 0 0,1 0 0,-1 0 0,2 4 0,-1-5 0,0 0 0,1 0 0,-1 0 0,0 0 0,1 0 0,0 0 0,-1-1 0,1 1 0,0 0 0,0-1 0,0 0 0,0 1 0,0-1 0,0 0 0,0 0 0,0 0 0,0 0 0,1 0 0,-1-1 0,0 1 0,1-1 0,2 1 0,3 0 0,0 0 0,0-1 0,1 0 0,-1 0 0,0-1 0,1 0 0,11-3 0,-15 3 0,-1 0 0,1-1 0,-1 1 0,1-1 0,-1-1 0,1 1 0,-1 0 0,0-1 0,0 0 0,-1 0 0,1 0 0,0-1 0,5-7 0,-9 12 0,0-1 0,0 0 0,0 0 0,0 0 0,0 0 0,0 1 0,0-1 0,0 0 0,0 0 0,0 0 0,0 0 0,0 0 0,0 1 0,0-1 0,0 0 0,0 0 0,1 0 0,-1 0 0,0 0 0,0 1 0,0-1 0,0 0 0,0 0 0,0 0 0,0 0 0,0 0 0,1 0 0,-1 0 0,0 0 0,0 0 0,0 1 0,0-1 0,0 0 0,1 0 0,-1 0 0,0 0 0,0 0 0,0 0 0,0 0 0,0 0 0,1 0 0,-1 0 0,0 0 0,0 0 0,0 0 0,0 0 0,0 0 0,1 0 0,-1 0 0,0 0 0,0 0 0,0-1 0,0 1 0,0 0 0,1 0 0,-1 0 0,0 0 0,0 0 0,0 0 0,0 0 0,0 0 0,0-1 0,0 1 0,0 0 0,1 0 0,-1 0 0,0 0 0,0-1 0,3 24 0,-3-19 0,1 0 0,-1 0 0,1 1 0,0-1 0,0 0 0,0 0 0,1 0 0,1 4 0,-2-7 0,0 1 0,0-1 0,0 0 0,0 0 0,0 0 0,0 0 0,0 0 0,0 0 0,0-1 0,0 1 0,0 0 0,1-1 0,-1 1 0,0 0 0,1-1 0,-1 0 0,0 1 0,1-1 0,-1 0 0,0 1 0,1-1 0,-1 0 0,1 0 0,-1 0 0,0-1 0,1 1 0,-1 0 0,1 0 0,-1-1 0,0 1 0,1-1 0,-1 1 0,0-1 0,0 1 0,1-1 0,0-1 0,3-2 0,0-1 0,0 0 0,0-1 0,-1 1 0,0-1 0,4-6 0,9-11 0,-17 22 0,1 1 0,-1 0 0,0 0 0,1 0 0,-1-1 0,0 1 0,1 0 0,-1 0 0,1 0 0,-1 0 0,0 0 0,1 0 0,-1 0 0,0 0 0,1 0 0,-1 0 0,1 0 0,-1 0 0,0 0 0,1 0 0,-1 0 0,1 0 0,-1 0 0,0 0 0,1 0 0,-1 1 0,0-1 0,1 0 0,-1 0 0,0 0 0,1 1 0,-1-1 0,0 0 0,0 1 0,1-1 0,-1 0 0,0 1 0,15 17 0,-2-2 0,-10-14 0,1 1 0,-1-1 0,1 0 0,-1 0 0,1 0 0,0-1 0,0 1 0,0-1 0,0 0 0,0 0 0,0-1 0,0 1 0,0-1 0,0 0 0,0 0 0,0 0 0,1 0 0,-1-1 0,0 0 0,0 1 0,0-2 0,0 1 0,0 0 0,-1-1 0,1 0 0,0 0 0,-1 0 0,1 0 0,-1 0 0,0-1 0,1 1 0,-1-1 0,0 0 0,-1 0 0,1 0 0,-1-1 0,1 1 0,-1-1 0,0 1 0,3-8 0,-3 10 0,-1 9 0,0 22 0,-1 38 0,0 247 0,-1-303 0,-1-1 0,0 1 0,-1 0 0,0-1 0,-1 1 0,0-1 0,-9 16 0,-6 16 0,19-41 0,-1 0 0,0 0 0,0 0 0,0 0 0,0 0 0,0-1 0,0 1 0,-1 0 0,1-1 0,-2 3 0,-4-5 0,3-15 0,1-27 0,4-47 0,0 32 0,0 49 9,0-1 1,0 1-1,1 0 0,1 0 0,0 0 1,0 1-1,0-1 0,1 0 0,0 1 0,1 0 1,0 0-1,9-11 0,-2 4-306,2 0 0,-1 0 0,2 2 0,29-22 0,-33 27-6529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4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24575,'-1'0'0,"0"0"0,0 0 0,1 1 0,-1-1 0,0 1 0,1-1 0,-1 1 0,0-1 0,1 1 0,-1-1 0,1 1 0,-1-1 0,1 1 0,-1 0 0,1-1 0,-1 1 0,1 0 0,0 0 0,-1-1 0,1 1 0,0 0 0,-1 0 0,1-1 0,0 1 0,0 0 0,0 1 0,-4 26 0,4-24 0,-5 112 0,5-69 0,-9 56 0,7-88 0,-6 50 0,8-61 0,-1 1 0,1 0 0,1 0 0,-1 0 0,1 0 0,0 0 0,0 0 0,0-1 0,1 1 0,1 4 0,-2-8 3,-1 0-1,1 0 1,-1 0-1,1 0 1,-1 0-1,1 0 1,0 0-1,-1 0 1,1 0-1,0-1 1,0 1-1,0 0 1,-1-1-1,1 1 1,0 0-1,0-1 1,0 1-1,0-1 1,0 1-1,0-1 1,0 0-1,0 1 1,1-1-1,-1 0 1,0 0-1,0 0 1,0 0-1,0 0 1,0 0-1,0 0 1,0 0-1,0 0 1,0-1-1,0 1 1,0 0-1,1-1 1,-1 1-1,0-1 1,-1 1-1,1-1 1,0 1-1,0-1 0,0 0 1,0 1-1,0-1 1,0 0-1,0-1 1,5-3-251,-1-1 1,-1 1-1,1-1 1,-1 0-1,6-12 1,-4 5-6579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24575,'-5'1'0,"0"0"0,0 0 0,0 0 0,1 0 0,-1 1 0,0-1 0,1 1 0,-1 1 0,1-1 0,-1 1 0,1-1 0,-7 8 0,0-1 0,0 1 0,1 0 0,-11 14 0,12-11 0,-1-1 0,2 1 0,-1 0 0,2 1 0,0 0 0,-9 26 0,14-36 0,1 1 0,0 0 0,0-1 0,1 1 0,-1 0 0,1 0 0,0-1 0,0 1 0,1 0 0,0 0 0,-1-1 0,1 1 0,1 0 0,-1-1 0,1 1 0,0-1 0,0 1 0,0-1 0,0 0 0,1 0 0,0 0 0,0 0 0,0-1 0,0 1 0,0-1 0,6 4 0,5 3 0,0-1 0,1-1 0,0 0 0,1-1 0,-1-1 0,1 0 0,18 3 0,-9-3-126,0-2 0,0-1 0,0 0 0,1-2 0,25-2 0,-34 1-483,3-1-6217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4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24575,'-9'0'0,"-1"1"0,1-1 0,0 1 0,-1 1 0,1 0 0,0 0 0,-10 4 0,16-4 0,0-1 0,0 1 0,0-1 0,0 1 0,0 0 0,1 0 0,-1 0 0,1 1 0,-1-1 0,1 0 0,0 1 0,0 0 0,0-1 0,0 1 0,0 0 0,1 0 0,-1 0 0,1 0 0,0 0 0,0 1 0,0-1 0,0 0 0,0 5 0,1-6 0,0 0 0,-1 0 0,1 0 0,0 0 0,0-1 0,1 1 0,-1 0 0,0 0 0,1 0 0,-1 0 0,1 0 0,-1 0 0,1 0 0,0-1 0,0 1 0,0 0 0,0 0 0,0-1 0,0 1 0,0-1 0,1 1 0,-1-1 0,3 2 0,-1-1 0,1 1 0,0-2 0,0 1 0,-1 0 0,1-1 0,0 0 0,1 0 0,-1 0 0,0 0 0,7 0 0,5-1 0,0 0 0,0-1 0,0 0 0,29-8 0,-41 8 9,1 0-1,-1 0 1,0-1-1,1 0 1,-1 0 0,0 0-1,0 0 1,0-1-1,0 1 1,-1-1-1,1 0 1,-1 0-1,4-4 1,-5 4-87,0 1 0,-1-1 0,1 0-1,-1 0 1,0 0 0,1 0 0,-1 0 0,-1-1 0,1 1-1,0 0 1,-1 0 0,0-1 0,1 1 0,-1 0 0,0 0-1,-1-1 1,1 1 0,-2-6 0,-2-6-6748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0:02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1,'11567'0,"-11544"1,41 7,16 2,157-10,-218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2:58:10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1,'7787'0,"-7778"0,0 2,1-1,-1 1,0 0,0 1,12 5,-11-4,1 0,0 0,0-2,13 3,48-5,-53-1,1 1,24 2,-44-2,0 0,0 0,0 0,0 0,0 0,1 0,-1 0,0 0,0 0,0 0,0 0,1 0,-1 0,0 0,0 0,0 0,0 0,0 0,1 0,-1 1,0-1,0 0,0 0,0 0,0 0,1 0,-1 0,0 0,0 0,0 1,0-1,0 0,0 0,0 0,0 0,0 0,0 1,1-1,-1 0,0 0,0 0,0 0,0 0,0 1,0-1,0 0,0 0,0 0,0 0,0 1,0-1,-1 0,1 0,0 0,0 0,0 0,0 1,0-1,0 0,0 0,0 0,0 0,0 0,-1 0,1 1,0-1,0 0,0 0,0 0,-6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0:03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79,'1067'0,"-1053"-1,-1 0,1-1,-1-1,24-8,-20 5,-1 2,28-5,78 8,-90 2,0-1,0-1,32-6,-18 0,89 0,22-3,-78 3,152 5,-110 4,1262-2,-1361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0:04.1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21,'1894'0,"-1858"-2,37-6,34-2,1372 11,-1444 0,38 7,34 2,-97-10,0 0,0 0,0 0,0 1,0 0,0 1,0 0,18 7,-7-1,39 8,-41-11,0 0,29 12,-44-15,0 1,0-1,0 1,0 0,0 0,0 1,-1-1,0 1,1-1,-1 1,-1 0,1 0,-1 1,1-1,-1 0,0 1,-1 0,1-1,-1 1,0 0,0 0,0 6,0-6,-1 1,0 0,0-1,-1 1,0 0,0-1,0 1,-1-1,1 1,-1-1,0 0,-1 0,0 0,1 0,-1 0,-1 0,1-1,-7 7,-3 1,-39 36,-3-1,-67 43,90-64,19-15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0:05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0,'3252'0,"-3100"10,-2 0,1327-11,-1480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0 843 24575,'3'0'0,"0"-1"0,0 1 0,0-1 0,-1 0 0,1 1 0,0-1 0,0 0 0,-1-1 0,1 1 0,-1 0 0,1-1 0,-1 0 0,4-2 0,29-32 0,-8 9 0,82-81 0,-40 34 0,-58 63 0,-1-1 0,-1 0 0,11-17 0,12-17 0,-20 30 0,-2 0 0,0-1 0,-1 0 0,0-1 0,-2 1 0,0-2 0,-1 1 0,7-32 0,-8 18 0,0-1 0,-2 1 0,-1-1 0,-4-44 0,1 72 0,0 0 0,0 0 0,0 0 0,-1 1 0,1-1 0,-1 0 0,0 1 0,-1-1 0,1 1 0,-1 0 0,-3-4 0,5 6 0,0 1 0,0 0 0,0 0 0,0-1 0,0 1 0,0 0 0,-1 0 0,1 0 0,0 1 0,-1-1 0,1 0 0,0 0 0,-1 1 0,1-1 0,-1 1 0,1-1 0,-1 1 0,1 0 0,-1-1 0,0 1 0,1 0 0,-1 0 0,1 0 0,-1 0 0,1 0 0,-1 1 0,0-1 0,1 0 0,-1 1 0,1-1 0,-1 1 0,1 0 0,0-1 0,-1 1 0,1 0 0,0 0 0,-1 0 0,-1 1 0,0 2 0,1-1 0,-1 0 0,0 1 0,1 0 0,0 0 0,0 0 0,0 0 0,0 0 0,1 0 0,-1 0 0,1 0 0,-1 8 0,-5 54 0,8 24 0,1-59 0,-2 0 0,-4 33 0,2-54 0,-1 1 0,0-1 0,-7 16 0,6-16 0,1 0 0,0-1 0,0 1 0,-2 15 0,1 58 0,4-52 0,-8 53 0,4-63 0,1 1 0,1-1 0,0 1 0,2-1 0,1 1 0,4 27 0,-5-49 0,0 1 0,0-1 0,0 1 0,0-1 0,0 1 0,0-1 0,0 1 0,0-1 0,0 1 0,1-1 0,-1 1 0,0-1 0,0 1 0,0-1 0,1 1 0,-1-1 0,0 1 0,1-1 0,-1 0 0,0 1 0,1-1 0,-1 0 0,0 1 0,1-1 0,-1 0 0,1 1 0,-1-1 0,1 0 0,-1 0 0,1 1 0,-1-1 0,1 0 0,-1 0 0,1 0 0,-1 0 0,1 0 0,-1 0 0,1 0 0,-1 0 0,1 0 0,-1 0 0,1 0 0,-1 0 0,1 0 0,-1 0 0,1 0 0,-1 0 0,1-1 0,-1 1 0,1 0 0,-1 0 0,0-1 0,1 1 0,-1 0 0,1-1 0,-1 1 0,0 0 0,1-1 0,-1 1 0,0 0 0,1-1 0,-1 1 0,0-1 0,1 0 0,28-39 0,-16 23 0,-2 6 0,1 0 0,0 1 0,1 1 0,0 0 0,0 0 0,1 1 0,26-10 0,-40 18 0,1-1 0,0 1 0,0-1 0,0 1 0,0-1 0,-1 1 0,1-1 0,0 1 0,0 0 0,0 0 0,0-1 0,0 1 0,0 0 0,0 0 0,0 0 0,0 0 0,0 0 0,0 0 0,0 1 0,0-1 0,0 0 0,0 0 0,0 1 0,0-1 0,0 0 0,-1 1 0,1-1 0,0 1 0,0-1 0,0 1 0,0-1 0,-1 1 0,1 0 0,0 0 0,-1-1 0,1 1 0,-1 0 0,1 0 0,0 0 0,-1-1 0,0 1 0,1 0 0,-1 0 0,1 0 0,-1 0 0,0 0 0,0 0 0,0 0 0,0 0 0,1 0 0,-1 0 0,-1 0 0,1 0 0,0 0 0,0 0 0,0 1 0,-1 10 0,0 0 0,-1-1 0,-4 20 0,4-24 0,0 0 0,1 0 0,0 0 0,0 0 0,1 0 0,0 0 0,1 12 0,-1-17 0,0-1 0,1 1 0,-1-1 0,0 0 0,1 1 0,0-1 0,-1 0 0,1 1 0,0-1 0,-1 0 0,1 0 0,0 0 0,0 1 0,0-1 0,0 0 0,0 0 0,1-1 0,-1 1 0,0 0 0,0 0 0,1 0 0,-1-1 0,0 1 0,1-1 0,-1 1 0,0-1 0,1 1 0,-1-1 0,1 0 0,-1 0 0,1 0 0,-1 0 0,0 0 0,1 0 0,-1 0 0,1 0 0,-1 0 0,3-2 0,3 1 0,0-1 0,0 0 0,0 0 0,0-1 0,-1 0 0,1 0 0,-1-1 0,0 0 0,0 0 0,0 0 0,0-1 0,7-7 0,4-7 0,-1-1 0,17-26 0,-25 35 0,30-45 0,47-93 0,-60 106 0,-19 33 0,1 0 0,-2 0 0,1-1 0,6-21 0,-4-3 0,-2 0 0,-2 0 0,-1-1 0,-3-57 0,2 56 0,-1 26 0,-1 0 0,1 0 0,-2 0 0,0 0 0,0 0 0,-1 0 0,-4-16 0,6 26 0,0 0 0,-1 0 0,1 0 0,0 0 0,-1 0 0,1 0 0,-1 0 0,1 0 0,-1 0 0,1 0 0,-1 1 0,0-1 0,1 0 0,-1 0 0,0 0 0,0 1 0,0-1 0,0 0 0,1 1 0,-1-1 0,0 1 0,0-1 0,0 1 0,0 0 0,0-1 0,0 1 0,-2-1 0,2 2 0,-1 0 0,1-1 0,0 1 0,-1 0 0,1-1 0,0 1 0,0 0 0,0 0 0,0 0 0,0 0 0,0 0 0,0 1 0,0-1 0,0 0 0,0 0 0,1 1 0,-2 0 0,-3 9 0,1-1 0,0 1 0,-5 20 0,-8 101 0,7-31 0,7-89 0,0 0 0,-9 21 0,8-24 0,1 1 0,0 0 0,0 1 0,-2 14 0,1 56 0,4-49 0,-8 53 0,5-69 0,0 0 0,1 1 0,1-1 0,0 1 0,1-1 0,1 1 0,3 18 0,-4-35 0,0 1 0,0-1 0,0 0 0,0 1 0,0-1 0,0 1 0,0-1 0,0 1 0,0-1 0,0 0 0,0 1 0,1-1 0,-1 1 0,0-1 0,0 0 0,0 1 0,1-1 0,-1 0 0,0 1 0,0-1 0,1 0 0,-1 1 0,0-1 0,0 0 0,1 1 0,-1-1 0,0 0 0,1 0 0,-1 0 0,1 1 0,-1-1 0,0 0 0,1 0 0,-1 0 0,1 0 0,-1 0 0,0 0 0,1 0 0,-1 0 0,1 1 0,-1-2 0,1 1 0,-1 0 0,0 0 0,1 0 0,-1 0 0,1 0 0,-1 0 0,0 0 0,1 0 0,-1-1 0,0 1 0,1 0 0,-1 0 0,1 0 0,-1-1 0,0 1 0,0 0 0,1-1 0,-1 1 0,0 0 0,1-1 0,-1 1 0,0 0 0,0-1 0,1 1 0,20-36 0,-9 16 0,-10 18 0,0 0 0,1 0 0,-1 0 0,0 1 0,1-1 0,0 1 0,-1-1 0,1 1 0,0 0 0,0 0 0,0 0 0,-1 1 0,1-1 0,0 1 0,0-1 0,0 1 0,0 0 0,0 0 0,0 0 0,0 1 0,0-1 0,0 1 0,0-1 0,0 1 0,0 0 0,0 0 0,-1 0 0,1 1 0,0-1 0,-1 1 0,1-1 0,-1 1 0,0 0 0,1 0 0,-1 0 0,0 0 0,0 0 0,0 1 0,0-1 0,-1 0 0,1 1 0,-1 0 0,1-1 0,-1 1 0,0 0 0,0 0 0,1 4 0,5 18 0,1 0 0,1 0 0,1-1 0,2 0 0,17 27 0,-28-49 0,0 1 0,1-1 0,-1 0 0,1 0 0,0 0 0,-1 0 0,1 0 0,0 0 0,0 0 0,0 0 0,1-1 0,-1 1 0,0-1 0,1 0 0,-1 0 0,1 1 0,-1-2 0,1 1 0,-1 0 0,1 0 0,4 0 0,-4-2 0,0 1 0,1-1 0,-1 1 0,1-1 0,-1 0 0,0 0 0,1-1 0,-1 1 0,0-1 0,0 0 0,0 1 0,0-1 0,0 0 0,3-4 0,5-5 0,-1 0 0,0 0 0,-1-1 0,0 0 0,-1-1 0,10-19 0,-11 16-1365,-1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24575,'-1'3'0,"0"-1"0,0 0 0,0 1 0,-1-1 0,1 0 0,0 0 0,-1 0 0,0 0 0,1 0 0,-1 0 0,0 0 0,0-1 0,0 1 0,0-1 0,0 1 0,0-1 0,-5 2 0,-15 14 0,16-9 0,1 0 0,0 1 0,0-1 0,1 1 0,0 0 0,1 0 0,0 1 0,1-1 0,-1 1 0,2-1 0,-1 1 0,2 0 0,-1-1 0,1 1 0,1 0 0,2 15 0,-3-22 0,1-1 0,0 1 0,0-1 0,0 0 0,0 1 0,0-1 0,1 0 0,-1 0 0,1 0 0,-1 0 0,1 0 0,0 0 0,0 0 0,0 0 0,0-1 0,0 1 0,0-1 0,0 0 0,0 1 0,1-1 0,-1 0 0,0 0 0,1 0 0,-1-1 0,1 1 0,-1-1 0,1 1 0,4-1 0,-4 1 0,0-1 0,0 0 0,0 0 0,0 0 0,0-1 0,0 1 0,0 0 0,0-1 0,0 0 0,0 0 0,-1 0 0,1 0 0,0 0 0,-1-1 0,1 1 0,0-1 0,-1 0 0,0 0 0,1 1 0,-1-2 0,0 1 0,0 0 0,0 0 0,2-4 0,0-3 0,-1 0 0,-1 0 0,1 0 0,-2-1 0,1 1 0,-1 0 0,0-1 0,-1-9 0,-1 1 0,0 0 0,-1 0 0,-5-22 0,7 40 0,0-1 0,1 1 0,-1-1 0,0 1 0,0-1 0,0 1 0,0-1 0,-1 1 0,1-1 0,0 1 0,0-1 0,0 1 0,0 0 0,0-1 0,-1 1 0,1-1 0,0 1 0,0-1 0,-1 1 0,1 0 0,0-1 0,-1 1 0,1 0 0,0-1 0,-1 1 0,1 0 0,0-1 0,-1 1 0,1 0 0,-1 0 0,1-1 0,0 1 0,-1 0 0,1 0 0,-1 0 0,1 0 0,-1 0 0,-10 17 0,-1 32 0,8-18 0,2 1 0,0 0 0,3 0 0,4 35 0,-5-64 0,1 0 0,-1 0 0,1 0 0,0 0 0,0 0 0,1 0 0,-1 0 0,0 0 0,1-1 0,0 1 0,0 0 0,0-1 0,0 1 0,0-1 0,0 0 0,1 0 0,-1 0 0,1 0 0,-1 0 0,1 0 0,0-1 0,0 1 0,0-1 0,-1 0 0,1 0 0,4 1 0,4 0 0,-1 0 0,0-1 0,1 0 0,-1-1 0,1 0 0,16-3 0,-23 3 0,0-1 0,0 0 0,-1 0 0,1-1 0,0 1 0,-1-1 0,1 0 0,-1 0 0,0 0 0,0 0 0,0 0 0,0-1 0,0 1 0,0-1 0,0 0 0,-1 0 0,0 0 0,1 0 0,-1-1 0,0 1 0,1-4 0,5-9 0,-2-1 0,0 1 0,5-25 0,-5 16 0,-1 8-1365,0 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24575,'-1'96'0,"2"104"0,-1-199 0,0 1 0,0 0 0,0-1 0,0 1 0,1 0 0,-1-1 0,0 1 0,1-1 0,-1 1 0,1 0 0,0-1 0,-1 1 0,1-1 0,0 1 0,0-1 0,1 2 0,-1-3 0,-1 0 0,1 0 0,-1 1 0,1-1 0,0 0 0,-1 0 0,1 0 0,-1-1 0,1 1 0,-1 0 0,1 0 0,0 0 0,-1 0 0,1 0 0,-1-1 0,1 1 0,-1 0 0,1 0 0,-1-1 0,1 1 0,-1 0 0,0-1 0,1 1 0,-1-1 0,1 1 0,-1-1 0,0 1 0,1 0 0,-1-2 0,6-5 0,-1-1 0,0 0 0,-1 0 0,5-11 0,-4 6-341,0-1 0,-1 0-1,3-20 1,-4 11-6485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24575,'0'3'0,"0"8"0,0 5 0,0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1 624 24575,'19'0'0,"-5"0"0,0 0 0,0-1 0,19-3 0,-28 3 0,0 0 0,0-1 0,0 0 0,-1 0 0,1 0 0,-1 0 0,0-1 0,0 1 0,0-1 0,0 0 0,0-1 0,0 1 0,4-6 0,26-26 0,-25 26 0,0-1 0,0 1 0,-1-1 0,12-19 0,21-38 0,-26 45 0,-1-1 0,-2 0 0,14-32 0,-19 32 0,-1 0 0,-1-1 0,0 1 0,-2-1 0,-1 0 0,-1 0 0,-1 0 0,-4-27 0,4 49 0,0-1 0,0 1 0,-1-1 0,1 1 0,-1 0 0,0-1 0,1 1 0,-1-1 0,0 1 0,0 0 0,-1 0 0,1 0 0,0 0 0,-4-4 0,4 5 0,0 0 0,0 0 0,0 1 0,-1-1 0,1 0 0,-1 0 0,1 1 0,0-1 0,-1 1 0,1-1 0,-1 1 0,1-1 0,-1 1 0,1 0 0,-1 0 0,0 0 0,1 0 0,-3 0 0,1 1 0,0-1 0,0 1 0,0 0 0,-1 1 0,1-1 0,0 0 0,0 1 0,0 0 0,1 0 0,-1-1 0,0 2 0,1-1 0,-1 0 0,1 0 0,0 1 0,0 0 0,0-1 0,0 1 0,0 0 0,-2 5 0,-26 64 0,21-49 0,1-1 0,1 1 0,1 1 0,1-1 0,-4 40 0,0-4 0,3-4 0,3 1 0,4 83 0,1-40 0,-2-83 0,0-1 0,2 1 0,5 28 0,-6-40 0,0 1 0,0-1 0,1 0 0,-1 0 0,1-1 0,0 1 0,0 0 0,0-1 0,1 1 0,-1-1 0,1 1 0,0-1 0,0 0 0,0 0 0,0-1 0,1 1 0,-1-1 0,1 1 0,5 2 0,-9-5 0,1 0 0,0 1 0,0-1 0,-1 0 0,1 0 0,0 1 0,0-1 0,-1 0 0,1 0 0,0 0 0,0 0 0,0 0 0,-1 0 0,1 0 0,0 0 0,0 0 0,-1-1 0,1 1 0,0 0 0,0 0 0,-1-1 0,1 1 0,0 0 0,-1-1 0,1 1 0,0-1 0,1 0 0,-1-1 0,0 0 0,0 1 0,0-1 0,0 0 0,0 0 0,0 0 0,0 0 0,-1 0 0,1 0 0,0-3 0,0-8 0,1 0 0,-3-23 0,1 29 0,-1-61-1365,0 54-5461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19 24575,'-52'-15'0,"42"14"0,-1-1 0,0 1 0,0 1 0,0 0 0,-19 3 0,27-3 0,-1 1 0,1 0 0,-1 0 0,1 1 0,0-1 0,-1 1 0,1-1 0,0 1 0,0 0 0,0 0 0,0 1 0,0-1 0,1 0 0,-1 1 0,1 0 0,0-1 0,0 1 0,-1 0 0,2 0 0,-4 7 0,-6 12 0,4-8 0,0 0 0,1 1 0,0 0 0,-5 22 0,11-34 0,-1-1 0,1 1 0,-1-1 0,1 1 0,0 0 0,0-1 0,0 1 0,0-1 0,0 1 0,1-1 0,-1 1 0,1-1 0,0 1 0,0-1 0,-1 1 0,2-1 0,-1 0 0,0 1 0,0-1 0,1 0 0,-1 0 0,1 0 0,0 0 0,-1 0 0,1 0 0,0-1 0,0 1 0,0-1 0,0 1 0,1-1 0,-1 0 0,0 1 0,1-1 0,2 1 0,-1-1 0,-1 0 0,0 0 0,1-1 0,-1 1 0,1-1 0,-1 0 0,1 1 0,-1-2 0,1 1 0,-1 0 0,1-1 0,-1 1 0,0-1 0,1 0 0,-1 0 0,6-3 0,0-1 0,0-1 0,-1 0 0,1 0 0,8-10 0,2-1 0,-18 17 0,-1 0 0,0 0 0,0-1 0,1 1 0,-1 0 0,0 0 0,1 0 0,-1 0 0,0 0 0,1-1 0,-1 1 0,0 0 0,1 0 0,-1 0 0,0 0 0,1 0 0,-1 0 0,0 0 0,1 0 0,-1 0 0,0 0 0,1 0 0,-1 0 0,0 0 0,1 1 0,-1-1 0,0 0 0,0 0 0,1 0 0,-1 0 0,0 0 0,1 1 0,-1-1 0,0 0 0,0 0 0,1 1 0,-1-1 0,0 0 0,0 0 0,0 1 0,1-1 0,-1 0 0,0 0 0,0 1 0,0-1 0,0 0 0,0 1 0,1-1 0,-1 0 0,0 1 0,0-1 0,0 0 0,0 1 0,0 0 0,4 27 0,-2-15 0,-1-11-52,0 1-1,1-1 1,-1 0-1,0 0 1,1 0-1,-1 0 1,1 0-1,0 0 1,0 0-1,0 0 1,0-1-1,0 1 1,0-1-1,0 1 1,0-1-1,1 0 1,-1 0-1,0 0 1,1 0-1,-1 0 1,1-1-1,-1 1 1,1-1-1,0 1 0,3-1 1,14 2-6774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24575,'-7'0'0,"0"0"0,0 0 0,0 1 0,0-1 0,0 2 0,0-1 0,0 1 0,0 0 0,1 1 0,-1-1 0,-7 6 0,10-6 0,1 1 0,-1 0 0,1 1 0,0-1 0,0 1 0,0-1 0,1 1 0,-1 0 0,1 0 0,0 0 0,0 0 0,0 0 0,0 1 0,1-1 0,0 0 0,0 1 0,0-1 0,0 8 0,0-7 0,1 0 0,-1-1 0,1 1 0,1 0 0,-1 0 0,1 0 0,-1-1 0,1 1 0,1 0 0,-1-1 0,1 1 0,3 7 0,-4-10 0,0-1 0,1 1 0,-1 0 0,0-1 0,1 1 0,-1-1 0,1 0 0,0 1 0,-1-1 0,1 0 0,0 0 0,0 0 0,0 0 0,-1 0 0,1-1 0,0 1 0,0-1 0,0 1 0,0-1 0,0 0 0,0 1 0,1-1 0,-1 0 0,0 0 0,0-1 0,0 1 0,0 0 0,0-1 0,0 1 0,0-1 0,0 1 0,2-3 0,1 2-54,0-1-1,-1 0 0,1 0 1,-1-1-1,1 1 1,-1-1-1,0 0 0,0 0 1,0-1-1,0 1 1,-1-1-1,0 0 0,1 0 1,-1 0-1,-1 0 0,1 0 1,-1-1-1,1 1 1,-1-1-1,0 0 0,-1 0 1,1 0-1,-1 1 1,1-9-1,0-8-6771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24575,'767'0'0,"-762"0"-170,0 0-1,0 0 0,0-1 1,-1 1-1,1-1 0,0 0 1,6-3-1,5-4-6655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24575,'-3'4'0,"-2"3"0,-2 2 0,-1 2 0,-1-1 0,0 4 0,2 4 0,-5-3 0,0 1 0,3 0 0,1 5 0,4 1 0,1 0 0,2-3-8191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40 24575,'0'-2'0,"0"0"0,-1 1 0,1-1 0,-1 1 0,1-1 0,-1 1 0,0-1 0,0 1 0,0-1 0,0 1 0,0 0 0,0-1 0,0 1 0,0 0 0,0 0 0,0 0 0,-1 0 0,1 0 0,0 0 0,-1 0 0,1 0 0,-1 1 0,1-1 0,-1 1 0,1-1 0,-1 1 0,0-1 0,1 1 0,-3 0 0,-51-7 0,51 7 0,-11-1 0,-1 1 0,1 1 0,-1 0 0,-22 6 0,34-7 0,0 1 0,0 0 0,1 0 0,-1 1 0,1-1 0,-1 0 0,1 1 0,-1 0 0,1 0 0,0 0 0,0 1 0,0-1 0,0 0 0,1 1 0,-1 0 0,0 0 0,1 0 0,0 0 0,0 0 0,0 0 0,0 1 0,0-1 0,-1 7 0,0 2 0,1 0 0,1 0 0,0-1 0,0 1 0,2 0 0,-1 0 0,1 0 0,1 0 0,5 19 0,-5-23 0,1-1 0,0 0 0,0 0 0,0 0 0,1 0 0,0 0 0,0-1 0,1 0 0,0 0 0,0 0 0,0 0 0,1-1 0,0 0 0,0 0 0,12 7 0,-11-8 0,1 1 0,-1 0 0,0 0 0,-1 0 0,1 1 0,-1 0 0,0 0 0,-1 1 0,1-1 0,4 10 0,-8-12 0,0 0 0,0 0 0,0 0 0,0 1 0,-1-1 0,0 0 0,0 1 0,0-1 0,-1 1 0,1-1 0,-1 1 0,0-1 0,0 1 0,-1-1 0,0 1 0,1-1 0,-1 1 0,-1-1 0,1 0 0,-1 1 0,-2 4 0,3-7 0,-1 1 0,0-1 0,1 1 0,-1-1 0,0 0 0,0 1 0,-1-1 0,1 0 0,0 0 0,-1-1 0,1 1 0,-1-1 0,1 1 0,-1-1 0,0 0 0,-3 2 0,-54 9 0,51-11 0,-1 0 0,1 1 0,-1 0 0,-9 5 0,6-2-170,0 0-1,0 0 0,0-1 1,-1 0-1,1-1 0,-1-1 1,-17 1-1,10-3-6655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24575,'-10'0'0,"1"0"0,0 0 0,0 1 0,0 0 0,0 1 0,-8 3 0,14-4 0,0 0 0,1 0 0,-1 0 0,1 1 0,0-1 0,-1 1 0,1 0 0,0-1 0,0 1 0,0 0 0,0 0 0,1 1 0,-1-1 0,0 0 0,1 1 0,0-1 0,-1 0 0,1 1 0,0 0 0,0-1 0,1 1 0,-1 0 0,0-1 0,1 4 0,-3 20 0,1-1 0,2 1 0,4 37 0,-4-60 0,1-1 0,-1 1 0,1-1 0,0 1 0,0-1 0,0 1 0,0-1 0,0 0 0,1 0 0,-1 0 0,1 1 0,0-1 0,-1-1 0,1 1 0,0 0 0,0 0 0,0-1 0,0 1 0,0-1 0,1 1 0,-1-1 0,0 0 0,1 0 0,-1 0 0,1 0 0,-1-1 0,1 1 0,-1-1 0,1 1 0,2-1 0,6 1 0,1 0 0,-1-1 0,0 0 0,0 0 0,20-5 0,-25 4 0,0-1 0,0 0 0,-1 0 0,1-1 0,-1 0 0,1 0 0,-1 0 0,0-1 0,0 1 0,0-1 0,0 0 0,-1-1 0,0 1 0,0-1 0,0 0 0,6-10 0,-5 7 0,-1 0 0,0 0 0,0 0 0,-1-1 0,0 1 0,-1-1 0,0 0 0,0 0 0,-1 0 0,1-17 0,-2 25 0,0-1 0,0 0 0,-1 0 0,1 0 0,0 1 0,-1-1 0,1 0 0,-1 0 0,0 1 0,0-1 0,1 1 0,-1-1 0,0 0 0,0 1 0,-3-3 0,4 4 0,0 0 0,-1-1 0,1 1 0,0 0 0,-1 0 0,1 0 0,0-1 0,-1 1 0,1 0 0,0 0 0,-1 0 0,1 0 0,0 0 0,-1 0 0,1 0 0,0 0 0,-1 0 0,1 0 0,0 0 0,-1 0 0,1 0 0,0 0 0,-1 0 0,1 0 0,0 0 0,-1 0 0,1 0 0,-1 1 0,-8 15 0,2 7 0,1 0 0,1 0 0,1 0 0,1 0 0,1 1 0,1-1 0,3 33 0,-1-54 0,-1 0 0,0 1 0,1-1 0,-1 0 0,1 0 0,0 1 0,-1-1 0,1 0 0,0 0 0,1 0 0,-1 0 0,0 0 0,0 0 0,1 0 0,-1 0 0,1-1 0,0 1 0,0 0 0,-1-1 0,1 0 0,0 1 0,0-1 0,0 0 0,0 0 0,1 0 0,-1 0 0,0 0 0,0-1 0,1 1 0,-1-1 0,0 1 0,1-1 0,-1 0 0,0 0 0,1 0 0,-1 0 0,0 0 0,1-1 0,-1 1 0,0-1 0,3 0 0,3-1 0,0-1 0,-1 1 0,1-1 0,-1-1 0,0 0 0,0 0 0,0 0 0,0 0 0,0-1 0,10-11 0,8-11 0,-2-2 0,39-61 0,-62 89 0,0 1 0,0 0 0,0 0 0,0 0 0,0-1 0,0 1 0,0 0 0,0 0 0,0-1 0,0 1 0,1 0 0,-1 0 0,0 0 0,0-1 0,0 1 0,0 0 0,0 0 0,0 0 0,0-1 0,1 1 0,-1 0 0,0 0 0,0 0 0,0 0 0,0 0 0,1-1 0,-1 1 0,0 0 0,0 0 0,0 0 0,1 0 0,-1 0 0,0 0 0,0 0 0,1 0 0,-1 0 0,0 0 0,0 0 0,0 0 0,1 0 0,-1 0 0,0 0 0,0 0 0,1 0 0,-1 0 0,0 0 0,0 0 0,0 0 0,1 0 0,-1 0 0,0 0 0,0 1 0,0-1 0,1 0 0,-1 0 0,0 0 0,0 1 0,5 18 0,-4 34 0,-2-50 0,1 0 0,0 0 0,0 0 0,0 0 0,1 0 0,-1 0 0,1 0 0,-1 0 0,1 0 0,0 0 0,0 0 0,0-1 0,1 1 0,-1 0 0,1-1 0,-1 1 0,1-1 0,0 0 0,0 1 0,0-1 0,0 0 0,3 2 0,-1-2 0,-1 0 0,1 0 0,0-1 0,-1 1 0,1-1 0,0 0 0,0-1 0,0 1 0,-1 0 0,1-1 0,0 0 0,0 0 0,0 0 0,0 0 0,0-1 0,4-1 0,-3 1 0,1-2 0,-1 1 0,1 0 0,-1-1 0,0 0 0,0 0 0,-1-1 0,1 1 0,-1-1 0,0 0 0,1 0 0,-2-1 0,1 1 0,3-6 0,29-27 0,-31 32 0,-1 1 0,1-1 0,-1 0 0,0 0 0,0 0 0,0 0 0,5-11 0,-9 15 0,0 1 0,0 0 0,0 0 0,0 0 0,0 0 0,0 0 0,0 0 0,0 0 0,0 1 0,0-1 0,0 0 0,0 0 0,0 0 0,0 0 0,0 0 0,0 0 0,0 0 0,0 0 0,0 0 0,0 0 0,0 1 0,0-1 0,0 0 0,0 0 0,0 0 0,0 0 0,0 0 0,0 0 0,0 0 0,0 0 0,0 0 0,0 0 0,1 0 0,-1 0 0,0 0 0,0 1 0,0-1 0,0 0 0,0 0 0,0 0 0,0 0 0,0 0 0,0 0 0,0 0 0,0 0 0,1 0 0,-1 0 0,0 0 0,0 0 0,0 0 0,0 0 0,0 0 0,0 0 0,0 0 0,0 0 0,0 0 0,0 0 0,1 0 0,-1 0 0,0 0 0,0 0 0,0 0 0,0 0 0,0-1 0,0 1 0,0 0 0,2 15 0,-2 16 0,0-13 17,1 0 0,1-1 1,1 1-1,0-1 0,1 0 0,9 26 0,-8-31-166,0 0 1,0 0-1,1-1 1,1 0-1,0 0 1,0 0-1,1-1 1,0 0-1,17 14 1,-15-16-6678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24575,'41'-2'0,"-1"-2"0,53-11 0,7-19 0,-52 23-106,-26 8-74,0-2 0,-1 0 1,1-2-1,-1 0 0,-1-2 0,32-16 0,-36 14-6646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24575,'1'0'0,"80"4"0,-75-3 0,0 0 0,0 0 0,0 0 0,0 1 0,-1 0 0,1 0 0,-1 1 0,1 0 0,-1 0 0,0 0 0,7 5 0,-10-5 0,0 0 0,0 0 0,0 0 0,0 0 0,0 0 0,-1 0 0,1 1 0,-1-1 0,0 0 0,0 1 0,0-1 0,-1 1 0,1-1 0,-1 6 0,-1 57 0,0-42 0,0-17 0,0 0 0,0-1 0,0 1 0,-1-1 0,0 1 0,-1-1 0,1 0 0,-1 0 0,0 0 0,-6 8 0,0-2 0,0 0 0,0-1 0,-20 18 0,21-22 26,-1-1-1,0-1 0,0 0 1,-18 8-1,-17 9-1517,29-13-5334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198 496 24575,'-6'-1'0,"0"0"0,1 0 0,0 0 0,-1-1 0,1 1 0,0-1 0,0-1 0,-6-2 0,4 1 0,1 1 0,-1 0 0,0 1 0,-11-3 0,14 4 0,-1 0 0,1 1 0,-1-1 0,1 1 0,-1 0 0,1 0 0,-1 1 0,1-1 0,-1 1 0,1 0 0,0 1 0,-7 2 0,8-3 0,1 0 0,0 1 0,0 0 0,0 0 0,0-1 0,0 1 0,0 0 0,1 0 0,-1 1 0,0-1 0,1 0 0,0 1 0,0-1 0,-1 0 0,1 1 0,1 0 0,-1-1 0,0 1 0,1-1 0,-1 1 0,1 5 0,-3 24 0,2 0 0,2-1 0,5 43 0,-5-72 0,-1 1 0,1 0 0,-1-1 0,1 1 0,0-1 0,0 1 0,1-1 0,-1 0 0,0 1 0,1-1 0,0 0 0,-1 0 0,1 0 0,0 0 0,0 0 0,0 0 0,3 2 0,-1-2 0,0 0 0,1 1 0,-1-1 0,1-1 0,-1 1 0,1-1 0,0 1 0,0-1 0,5 0 0,1 0 0,0-1 0,0 0 0,1-1 0,-1 0 0,0 0 0,0-1 0,19-7 0,-25 8 0,-1-2 0,0 1 0,1 0 0,-1-1 0,0 0 0,-1 0 0,1 0 0,0 0 0,-1-1 0,0 1 0,0-1 0,4-5 0,28-57 0,-10 17 0,-13 29 0,-1-1 0,-1 0 0,-1-1 0,-1 0 0,-1 0 0,-1-1 0,6-46 0,-6-2 0,-4-91 0,-2 94 0,0 63 0,0 0 0,0 0 0,0 0 0,0 1 0,-1-1 0,1 0 0,-1 0 0,0 1 0,-4-10 0,1 13 0,1 10 0,-2 15 0,4-19 0,-16 48 0,13-42 0,0 1 0,0 0 0,1 0 0,-1 15 0,-3 41 0,-6 127 0,11-140-45,1-29-285,1 0 0,1 0 0,5 28 0,-2-37-6496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24575,'72'-1'0,"79"3"0,-79 7 0,-44-5 0,40 2 0,59 5 0,-63-3 0,-56-7-136,-1 0-1,1 1 1,0 0-1,-1 0 1,0 0-1,1 1 1,-1 0-1,0 1 0,12 8 1,-4-2-6690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24575,'0'154'0,"1"-151"0,0 0 0,-1 0 0,1 0 0,0 0 0,0 0 0,1 0 0,-1 0 0,0-1 0,1 1 0,0 0 0,0-1 0,0 0 0,0 1 0,0-1 0,0 0 0,0 0 0,1 0 0,-1 0 0,5 2 0,-5-2 0,0-1 0,0 0 0,0 0 0,1 0 0,-1-1 0,0 1 0,0 0 0,0-1 0,1 1 0,-1-1 0,0 0 0,0 0 0,1 0 0,-1 0 0,0 0 0,0 0 0,1-1 0,-1 1 0,0-1 0,0 0 0,0 1 0,0-1 0,0 0 0,0 0 0,0 0 0,0-1 0,4-2 0,-4 1-52,0-1 0,0 0 1,0 1-1,0-1 0,0 0 0,-1-1 0,1 1 0,-1 0 0,0 0 0,-1 0 0,1-1 1,-1 1-1,0 0 0,0-1 0,-1-5 0,1 4-483,0-14-6291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24575,'0'4'0,"0"3"0,0 5 0,-4 0 0,0 1 0,0 5 0,1 2 0,0 2 0,2 0 0,0 3 0,4-4 0,5-4 0,0-9 0,3-6 0,-1-6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24575,'8'0'0,"0"0"0,0 1 0,1 0 0,-1 1 0,0-1 0,-1 2 0,1-1 0,0 1 0,8 4 0,-13-6 0,0 1 0,0 0 0,1 1 0,-1-1 0,-1 0 0,1 1 0,0-1 0,-1 1 0,1 0 0,-1 0 0,0 0 0,0 0 0,0 1 0,0-1 0,0 0 0,-1 1 0,0-1 0,1 1 0,-1 0 0,-1-1 0,2 5 0,-1-1 0,0 0 0,-1 1 0,0-1 0,0 0 0,0 0 0,-1 1 0,0-1 0,-1 0 0,1 0 0,-1 0 0,-1 0 0,1 0 0,-1-1 0,0 1 0,-1-1 0,0 0 0,0 0 0,-8 10 0,-58 77 0,47-61-1365,14-19-5461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24575,'1'-2'0,"-1"0"0,1 1 0,-1-1 0,1 1 0,0-1 0,0 1 0,0-1 0,0 1 0,0-1 0,0 1 0,0 0 0,0 0 0,0 0 0,1-1 0,-1 1 0,0 0 0,1 0 0,-1 1 0,1-1 0,-1 0 0,1 0 0,0 1 0,2-1 0,45-14 0,-39 12 0,6-1 0,0 1 0,0 0 0,0 1 0,1 1 0,-1 0 0,1 1 0,-1 1 0,0 1 0,32 6 0,-45-7-54,-1 0-1,1 0 0,-1 0 1,1 1-1,-1-1 1,0 1-1,0-1 0,0 1 1,0 0-1,0 0 1,0 0-1,0 0 0,0 0 1,-1 0-1,1 0 0,-1 0 1,0 1-1,1-1 1,-1 1-1,0-1 0,-1 1 1,1-1-1,0 1 1,0 3-1,1 13-6771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24575,'0'3'0,"0"5"0,0 3 0,0 7 0,0 4 0,-3-2 0,-1-1 0,0-1 0,0 3 0,2 1 0,1 1 0,0-1 0,-3-4 0,0 1 0,0 1 0,0 1 0,2-5-8191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24575,'0'6'0,"0"6"0,0 4 0,6-1 0,3 1 0,-1 3 0,-2 2 0,-1 2 0,-2-2 0,2-3 0,0 2 0,-1 0 0,-1 0 0,2-3 0,0-1 0,0-4-8191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24575,'0'-3'0,"7"-2"0,5 1 0,4 1 0,2 1 0,5 0 0,1 1 0,1 1 0,-2 0 0,3 0 0,0 0 0,-2 1 0,-1-1 0,1 0 0,1 0 0,-1 0 0,-5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24575,'-1'3'0,"0"0"0,0 0 0,0 0 0,0 0 0,0 0 0,0 0 0,-1 0 0,0-1 0,1 1 0,-1 0 0,0-1 0,0 0 0,-1 1 0,-3 2 0,-14 19 0,15-15 0,1 1 0,-1 0 0,2 0 0,-1 0 0,2 0 0,-1 0 0,1 1 0,1-1 0,-1 17 0,2-24 0,0 0 0,0 0 0,0-1 0,0 1 0,1 0 0,-1-1 0,1 1 0,0 0 0,-1-1 0,1 1 0,0-1 0,1 1 0,-1-1 0,0 0 0,1 1 0,-1-1 0,1 0 0,0 0 0,0 0 0,0 0 0,0 0 0,0-1 0,0 1 0,0 0 0,1-1 0,-1 0 0,0 1 0,1-1 0,-1 0 0,1 0 0,-1-1 0,1 1 0,0 0 0,-1-1 0,1 0 0,0 1 0,0-1 0,-1 0 0,1-1 0,0 1 0,3-1 0,0 0 0,-1 0 0,0 0 0,0-1 0,1 0 0,-1 0 0,0 0 0,-1 0 0,1-1 0,0 0 0,-1 0 0,1 0 0,-1 0 0,0-1 0,0 0 0,0 0 0,-1 0 0,1 0 0,-1 0 0,0-1 0,0 0 0,-1 1 0,1-1 0,2-8 0,-2 3 0,1 0 0,-2 1 0,1-1 0,-1 0 0,-1 0 0,0 0 0,0 0 0,-1 0 0,0 0 0,-1-1 0,-3-16 0,-2 14 0,1 20 0,0 22 0,3 314 0,3-177 0,-1-156 0,-2 0 0,0 0 0,0-1 0,0 1 0,-1-1 0,-7 14 0,-4 17 0,14-38 0,-1 0 0,1 0 0,-1-1 0,1 1 0,-1 0 0,0-1 0,0 1 0,0 0 0,1-1 0,-2 1 0,1-1 0,0 1 0,0-1 0,0 0 0,-1 1 0,1-1 0,-1 0 0,1 0 0,-1 0 0,1 0 0,-1 0 0,-3 1 0,3-2 0,0 1 0,-1-1 0,1 0 0,0 0 0,-1-1 0,1 1 0,0 0 0,0-1 0,-1 0 0,1 1 0,0-1 0,0 0 0,0 0 0,0 0 0,-4-2 0,-1-2 0,1 0 0,-1 0 0,1-1 0,0 0 0,0 0 0,1 0 0,0-1 0,0 0 0,-6-10 0,-19-50-1365,20 51-5461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24575,'4'0'0,"0"-4"0,3 0 0,4 0 0,3 1 0,6 0 0,2 2 0,1 0 0,0 1 0,-4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0 0,0 1 0,0 0 0,0-1 0,-1 1 0,1 0 0,0-1 0,0 1 0,-1 0 0,1 0 0,0-1 0,-1 1 0,1 0 0,-1 0 0,1 0 0,-1 0 0,1 0 0,-1 2 0,11 24 0,-10-22 0,9 31 0,-9-29 0,1 1 0,0-1 0,0 0 0,1 0 0,-1-1 0,2 1 0,-1-1 0,8 12 0,-7-13 0,1 0 0,-1 0 0,1 0 0,0-1 0,1 0 0,-1 1 0,1-2 0,0 1 0,11 5 0,-15-9 0,0 1 0,1 0 0,-1 0 0,0-1 0,0 1 0,1-1 0,-1 0 0,0 0 0,1 0 0,-1 0 0,0 0 0,0 0 0,1 0 0,-1-1 0,0 0 0,0 1 0,1-1 0,-1 0 0,0 0 0,0 0 0,0 0 0,0 0 0,0 0 0,0-1 0,0 1 0,-1-1 0,1 1 0,0-1 0,-1 0 0,1 0 0,-1 0 0,0 1 0,2-4 0,0-3-76,0 0 0,-1 1-1,0-2 1,0 1 0,-1 0-1,0 0 1,0 0 0,-1-1-1,-1-15 1,1 16-526,0-15-6224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24575,'7'0'0,"1"3"0,1 8 0,0 2 0,0 2 0,-2 2 0,-2 1 0,-2 3 0,2 0 0,0-2 0,-1 0 0,-1-1 0,-1 4 0,3-3 0,-1 0 0,1-8 0,-2-8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24575,'6'0'0,"3"3"0,2 2 0,0 2 0,-2 4 0,0 0 0,0 4 0,-3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24575,'5'0'0,"0"-2"0,1 1 0,-1 0 0,0-1 0,0 0 0,9-5 0,5-2 0,0-1 0,0-1 0,0 0 0,-1-2 0,-1 0 0,16-15 0,-32 27 0,8-6 0,-1-1 0,1 0 0,-2-1 0,1 1 0,-1-2 0,-1 1 0,1-1 0,-1 0 0,-1 0 0,0 0 0,-1-1 0,0 0 0,0 0 0,-1 0 0,2-18 0,-7 11 0,2 18 0,0 0 0,-1 0 0,1 0 0,0-1 0,0 1 0,-1 0 0,1 0 0,0 0 0,0 0 0,-1 0 0,1 0 0,0 0 0,0-1 0,-1 1 0,1 0 0,0 0 0,0 0 0,-1 0 0,1 0 0,0 0 0,-1 0 0,1 1 0,0-1 0,0 0 0,-1 0 0,1 0 0,0 0 0,0 0 0,-1 0 0,1 0 0,0 0 0,0 1 0,-1-1 0,-1 2 0,1-1 0,-1 1 0,0-1 0,1 1 0,-1 0 0,1 0 0,0 0 0,-1 0 0,1 0 0,0 0 0,-1 3 0,-1 7 0,0 0 0,0 1 0,1-1 0,1 0 0,0 1 0,1-1 0,0 1 0,1-1 0,1 1 0,-1-1 0,2 0 0,0 0 0,9 24 0,-11-34 0,1 1 0,-1 0 0,1-1 0,0 1 0,0-1 0,0 0 0,0 0 0,0 0 0,1 0 0,-1 0 0,0 0 0,1-1 0,0 1 0,-1-1 0,1 1 0,0-1 0,0 0 0,0 0 0,-1 0 0,1-1 0,0 1 0,0-1 0,0 0 0,0 1 0,0-1 0,0 0 0,0-1 0,0 1 0,0-1 0,0 1 0,0-1 0,0 0 0,0 0 0,0 0 0,-1 0 0,1-1 0,0 1 0,-1-1 0,1 0 0,-1 1 0,1-1 0,-1 0 0,0 0 0,0-1 0,0 1 0,0 0 0,0-1 0,-1 1 0,1-1 0,-1 0 0,0 1 0,1-1 0,-1 0 0,-1 0 0,2-3 0,0-3 0,7-21 0,-1 25 0,3 17 0,-8-5 0,24 32 0,-27-38 0,1 0 0,-1 0 0,1 0 0,0-1 0,-1 1 0,1 0 0,0 0 0,0-1 0,0 1 0,-1-1 0,1 1 0,0-1 0,0 1 0,0-1 0,0 0 0,0 1 0,0-1 0,0 0 0,0 0 0,0 1 0,0-1 0,0 0 0,0 0 0,0 0 0,0 0 0,0-1 0,0 1 0,0 0 0,0 0 0,0 0 0,0-1 0,0 1 0,0-1 0,0 1 0,-1-1 0,1 1 0,0-1 0,0 1 0,1-2 0,2-2 0,0 1 0,0 0 0,0 0 0,0 0 0,0 1 0,1-1 0,0 1 0,-1 0 0,1 0 0,0 1 0,5-2 0,56-3 0,-39 4 0,-25 2-85,0 0 0,0 0-1,0 0 1,0-1 0,0 1-1,0-1 1,0 1 0,0-1-1,0 0 1,-1 0 0,1 0-1,0 0 1,-1 0 0,1 0-1,2-3 1,6-8-6741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74 406 24575,'0'-2'0,"-1"-1"0,1 1 0,0-1 0,-1 0 0,1 1 0,-1 0 0,0-1 0,1 1 0,-1-1 0,0 1 0,-1 0 0,1 0 0,0-1 0,-1 1 0,-1-2 0,2 3 0,0 0 0,0 1 0,0-1 0,0 0 0,0 0 0,0 1 0,-1-1 0,1 1 0,0-1 0,0 1 0,-1-1 0,1 1 0,0 0 0,0 0 0,-1-1 0,1 1 0,0 0 0,-1 0 0,1 0 0,0 0 0,-1 1 0,1-1 0,0 0 0,-1 1 0,1-1 0,0 0 0,0 1 0,0 0 0,-1-1 0,1 1 0,-1 0 0,1 0 0,0 0 0,-1-1 0,1 1 0,0 0 0,0-1 0,0 1 0,0 0 0,0 0 0,0 0 0,0 0 0,0 0 0,1 0 0,-1 0 0,0 0 0,1 0 0,-1 1 0,0-1 0,1 0 0,0 0 0,-1 1 0,1-1 0,0 0 0,-1 0 0,1 1 0,0 0 0,0 1 0,1-1 0,0 0 0,-1 0 0,1 0 0,0-1 0,0 1 0,0 0 0,0 0 0,0 0 0,1-1 0,-1 1 0,0 0 0,1-1 0,1 2 0,3 2 0,0 0 0,0-1 0,1 1 0,-1-1 0,1-1 0,0 1 0,13 3 0,-16-6 0,1 0 0,-1 0 0,0 0 0,1-1 0,-1 1 0,1-1 0,-1-1 0,0 1 0,1 0 0,-1-1 0,0 0 0,1 0 0,-1 0 0,0-1 0,0 0 0,6-3 0,-5 2 0,0 0 0,0-1 0,-1 0 0,0 0 0,1-1 0,-2 1 0,1-1 0,0 0 0,-1 0 0,5-10 0,-1-1 0,-1 0 0,0-1 0,-2 1 0,0-1 0,-1 0 0,0 0 0,0-27 0,6-48 0,-5 60 0,1-35 0,-6 31 0,1 32 0,0 25 0,0 342-1365,0-344-5461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80 24575,'-1'0'0,"1"0"0,0-1 0,0 1 0,0 0 0,0 0 0,0 0 0,0 0 0,0-1 0,0 1 0,0 0 0,0 0 0,0 0 0,0-1 0,0 1 0,0 0 0,0 0 0,0-1 0,0 1 0,0 0 0,0 0 0,0 0 0,0-1 0,0 1 0,0 0 0,0 0 0,0 0 0,0 0 0,1-1 0,-1 1 0,0 0 0,0 0 0,0 0 0,0 0 0,0 0 0,1-1 0,-1 1 0,0 0 0,0 0 0,0 0 0,1 0 0,-1 0 0,0 0 0,0 0 0,0 0 0,0 0 0,1 0 0,-1 0 0,0 0 0,0 0 0,1 0 0,-1 0 0,0 0 0,0 0 0,0 0 0,1 0 0,-1 0 0,0 0 0,0 0 0,0 0 0,0 0 0,1 0 0,-1 0 0,8 13 0,-4 29 0,-5-37 0,1 0 0,1 1 0,-1-1 0,1 1 0,-1-1 0,2 0 0,-1 0 0,3 8 0,-4-12 0,1-1 0,-1 1 0,0-1 0,0 1 0,1 0 0,-1-1 0,0 1 0,1-1 0,-1 1 0,1-1 0,-1 1 0,1-1 0,-1 1 0,1-1 0,-1 1 0,1-1 0,-1 0 0,1 1 0,0-1 0,-1 0 0,1 0 0,0 1 0,-1-1 0,1 0 0,0 0 0,-1 0 0,1 0 0,0 0 0,-1 0 0,1 0 0,0 0 0,0 0 0,1-1 0,0 0 0,0 0 0,-1 0 0,1 0 0,0 0 0,-1 0 0,1-1 0,-1 1 0,1-1 0,-1 1 0,2-3 0,24-43 0,-22 37 0,1-1 0,0 1 0,1 0 0,0 1 0,0-1 0,1 1 0,0 1 0,0-1 0,1 2 0,0-1 0,1 1 0,15-9 0,-24 15 0,0 1 0,0-1 0,0 1 0,0-1 0,1 1 0,-1-1 0,0 1 0,0-1 0,1 1 0,-1 0 0,0 0 0,0 0 0,1 0 0,-1 0 0,0 0 0,1 0 0,-1 0 0,0 0 0,0 1 0,1-1 0,-1 0 0,0 1 0,2 0 0,-1 0 0,-1 1 0,1-1 0,0 1 0,-1 0 0,0-1 0,1 1 0,-1 0 0,0 0 0,0 0 0,0 0 0,0 0 0,0 0 0,0 2 0,2 9 0,0 0 0,0 0 0,0 24 0,-2-26 0,0 4 0,1 0 0,0 0 0,1 0 0,1 0 0,0-1 0,1 1 0,8 15 0,-10-25 0,0 0 0,1 0 0,-1 0 0,1 0 0,0 0 0,0-1 0,0 0 0,0 0 0,1 0 0,0 0 0,0-1 0,0 0 0,0 0 0,0 0 0,1-1 0,0 1 0,-1-1 0,1 0 0,0-1 0,11 2 0,0-1-227,1 0-1,0-1 1,0-1-1,-1-1 1,29-5-1,-30 2-6598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24575,'-5'1'0,"0"-1"0,0 1 0,1 0 0,-1 0 0,0 0 0,0 1 0,1 0 0,-1 0 0,1 0 0,-1 0 0,1 1 0,0 0 0,0 0 0,0 0 0,0 0 0,1 1 0,-1-1 0,1 1 0,0 0 0,0 0 0,0 0 0,0 0 0,1 1 0,0-1 0,-4 10 0,3-5 0,0-1 0,1 1 0,-1 0 0,2 0 0,-1 0 0,1 0 0,0 0 0,1 0 0,0 0 0,1 1 0,0-1 0,0 0 0,4 13 0,-4-21 0,-1 1 0,0-1 0,1 1 0,0-1 0,-1 1 0,1-1 0,0 1 0,-1-1 0,1 0 0,0 1 0,0-1 0,0 0 0,0 0 0,1 1 0,-1-1 0,0 0 0,0 0 0,1 0 0,-1-1 0,1 1 0,-1 0 0,0 0 0,1-1 0,0 1 0,-1-1 0,1 1 0,-1-1 0,1 0 0,-1 0 0,1 0 0,0 0 0,-1 0 0,1 0 0,0 0 0,-1 0 0,1 0 0,-1-1 0,1 1 0,-1-1 0,1 1 0,-1-1 0,1 0 0,1-1 0,1 0 0,0 0 0,0-1 0,-1 1 0,1-1 0,-1 0 0,0 0 0,1 0 0,-2 0 0,1-1 0,0 1 0,-1-1 0,1 0 0,-1 0 0,0 0 0,2-4 0,-2-4 0,1 0 0,-2 0 0,1 0 0,-2-21 0,3 43 0,1 1 0,0-1 0,0 0 0,1 0 0,1-1 0,0 1 0,0-1 0,0 0 0,12 11 0,-13-15 0,0 0 0,0 0 0,0 0 0,1-1 0,-1 0 0,1 0 0,0 0 0,0-1 0,1 0 0,-1 0 0,1 0 0,0-1 0,-1 0 0,10 1 0,1 0-117,16 3-507,57 3 0,-72-9-6202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85 24575,'-4'9'0,"1"1"0,-1-1 0,2 1 0,-1-1 0,1 1 0,1 0 0,0 0 0,0 0 0,1 0 0,0 0 0,1 0 0,0 0 0,1 0 0,4 16 0,-4-24 0,0 1 0,0 0 0,0-1 0,1 0 0,-1 1 0,1-1 0,-1 0 0,1 0 0,0-1 0,0 1 0,0-1 0,0 1 0,0-1 0,0 0 0,0 0 0,1 0 0,-1 0 0,0-1 0,6 1 0,-3 0 0,1-1 0,0 1 0,-1-1 0,1 0 0,0-1 0,-1 0 0,1 0 0,-1 0 0,7-3 0,-10 2 0,-1 1 0,1-1 0,-1 0 0,0 0 0,1 0 0,-1 0 0,0 0 0,0 0 0,0-1 0,-1 1 0,1-1 0,0 1 0,-1-1 0,0 0 0,0 1 0,1-1 0,-2 0 0,1 0 0,0 0 0,-1 0 0,1 0 0,-1-4 0,2-10 0,-2-1 0,-2-30 0,0 24 0,1-2-56,1 12-271,0 1 0,-1 0-1,-3-14 1,0 12-6499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0:5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24575,'5'1'0,"0"0"0,0 1 0,-1-1 0,1 1 0,-1 0 0,1 0 0,-1 1 0,0-1 0,0 1 0,0 0 0,0 0 0,0 0 0,-1 1 0,1-1 0,-1 1 0,3 4 0,25 21 0,-3-10 0,0-1 0,1-1 0,1-2 0,1-1 0,0-1 0,0-2 0,44 10 0,-65-18 29,1 0 0,-1 1 0,12 6-1,-13-5-398,1-1 0,-1 0 0,18 4 0,-9-5-6456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24575,'652'0'-1365,"-630"0"-5461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24575,'2'1'0,"-1"-1"0,0 0 0,1 1 0,-1-1 0,1 1 0,-1 0 0,0-1 0,0 1 0,1 0 0,-1 0 0,0 0 0,0 0 0,0 0 0,0 0 0,0 0 0,0 0 0,0 0 0,1 2 0,17 27 0,-12-17 0,1 0 0,-4-8 0,0 0 0,0 0 0,0 1 0,-1 0 0,0-1 0,0 1 0,-1 0 0,0 1 0,0-1 0,0 0 0,-1 1 0,0-1 0,0 1 0,0-1 0,-1 1 0,-1 11 0,-1-7 0,-2 0 0,1 0 0,-2 0 0,1 0 0,-1 0 0,-1-1 0,0 0 0,0 0 0,-16 17 0,-9 15 0,28-38-195,1 1 0,0-1 0,0 1 0,0-1 0,0 1 0,-1 5 0,-1 9-6631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24575,'1'10'0,"0"-1"0,1 1 0,0 0 0,0-1 0,1 1 0,5 10 0,-4-9 0,0 1 0,-1-1 0,4 23 0,-6-30 0,6 35 0,-7-39 0,0 1 0,0-1 0,1 1 0,-1-1 0,0 0 0,0 1 0,1-1 0,-1 0 0,0 1 0,0-1 0,1 0 0,-1 1 0,0-1 0,1 0 0,-1 1 0,1-1 0,-1 0 0,0 0 0,1 1 0,-1-1 0,1 0 0,-1 0 0,0 0 0,1 0 0,-1 0 0,2 0 0,-1 0 0,0 0 0,0-1 0,0 1 0,0-1 0,0 1 0,0-1 0,0 0 0,0 1 0,0-1 0,0 0 0,0 0 0,-1 0 0,1 1 0,0-1 0,1-2 0,4-5-170,1 1-1,0 0 0,1 1 1,-1 0-1,1 0 0,0 0 1,11-4-1,-6 3-6655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37 24575,'-6'0'0,"0"-1"0,0 0 0,0-1 0,1 1 0,-1-1 0,0 0 0,-10-6 0,9 5 0,0-1 0,-1 1 0,1 1 0,-10-3 0,11 4 0,1 0 0,-1 1 0,1-1 0,-1 1 0,0 0 0,0 1 0,1 0 0,-1-1 0,1 2 0,-1-1 0,-7 3 0,10-2 0,-1 0 0,1 0 0,0 0 0,-1 0 0,1 1 0,0 0 0,1-1 0,-1 1 0,0 0 0,1 0 0,0 0 0,0 1 0,0-1 0,0 0 0,0 1 0,1-1 0,-3 7 0,0 2 0,0 1 0,0 0 0,1 0 0,1 0 0,-1 21 0,3-31 0,-1-1 0,1 1 0,1 0 0,-1-1 0,0 1 0,1 0 0,-1-1 0,1 1 0,0-1 0,0 1 0,0-1 0,0 1 0,0-1 0,1 0 0,-1 1 0,1-1 0,-1 0 0,1 0 0,0 0 0,0 0 0,0 0 0,0-1 0,0 1 0,0-1 0,1 1 0,-1-1 0,0 0 0,1 0 0,-1 0 0,1 0 0,-1 0 0,1 0 0,-1-1 0,4 1 0,3 1 0,0-1 0,0 0 0,0-1 0,0 0 0,0 0 0,0-1 0,0 0 0,0-1 0,-1 0 0,1 0 0,0-1 0,-1 0 0,0 0 0,0-1 0,0 0 0,0-1 0,0 1 0,-1-1 0,0-1 0,0 0 0,0 0 0,5-7 0,-5 6 0,0 0 0,0-1 0,-1 0 0,0 0 0,0-1 0,-1 1 0,0-1 0,-1 0 0,1-1 0,-2 1 0,0-1 0,0 1 0,0-1 0,-2 0 0,2-15 0,-4 44 0,-1 2 0,0 1 0,2-1 0,0 0 0,1 0 0,5 25 0,-5-45 0,-1 1 0,1 0 0,0 0 0,-1-1 0,1 1 0,0-1 0,0 1 0,0 0 0,0-1 0,0 0 0,0 1 0,1-1 0,-1 0 0,0 1 0,1-1 0,-1 0 0,1 0 0,-1 0 0,1 0 0,-1 0 0,1-1 0,2 2 0,-1-2 0,1 1 0,0 0 0,-1-1 0,1 0 0,0 0 0,-1 0 0,1 0 0,0-1 0,-1 1 0,6-3 0,3 0 0,-1-1 0,1-1 0,-1 0 0,0-1 0,16-11 0,8-10 0,-27 19 0,2 1 0,-1-1 0,1 2 0,0-1 0,0 1 0,1 1 0,17-7 0,-27 12 0,-1 0 0,1 0 0,0-1 0,0 1 0,0 0 0,0 0 0,0 0 0,0 0 0,0 0 0,0 0 0,0 0 0,0 1 0,0-1 0,0 0 0,0 0 0,0 1 0,0-1 0,0 1 0,-1-1 0,1 0 0,0 1 0,0 0 0,0-1 0,-1 1 0,1 0 0,0-1 0,-1 1 0,1 0 0,0-1 0,-1 1 0,1 0 0,-1 0 0,1 0 0,-1 0 0,1 1 0,1 4 0,0 1 0,-1 0 0,1 0 0,-1 10 0,0-13 0,-1 0 0,0 0 0,1 0 0,-1 0 0,1 0 0,0-1 0,1 1 0,-1 0 0,1 0 0,1 3 0,-2-7 0,-1 1 0,1-1 0,-1 1 0,1-1 0,-1 0 0,1 0 0,-1 1 0,1-1 0,-1 0 0,1 0 0,-1 1 0,1-1 0,0 0 0,-1 0 0,1 0 0,-1 0 0,1 0 0,0 0 0,-1 0 0,1 0 0,-1 0 0,1 0 0,-1-1 0,1 1 0,0 0 0,-1 0 0,1 0 0,-1-1 0,1 1 0,18-14 0,-6 4 0,-8 9 0,0 0 0,-1 0 0,1 1 0,0-1 0,0 1 0,0 0 0,0 1 0,0-1 0,0 1 0,-1 0 0,1 0 0,0 0 0,0 1 0,-1 0 0,6 2 0,-2-1 0,0 0 0,0-1 0,0 0 0,11 1 0,27-7 0,-40 3 0,1 0 0,0 0 0,-1 1 0,1-1 0,0 1 0,0 1 0,8 1 0,-13-1 0,0 0 0,1 0 0,-1 0 0,0 0 0,0 0 0,0 1 0,0-1 0,-1 0 0,1 1 0,0 0 0,-1-1 0,1 1 0,-1 0 0,1 0 0,-1 0 0,0 0 0,0 0 0,0 0 0,0 0 0,0 1 0,-1-1 0,1 0 0,0 0 0,-1 1 0,0-1 0,1 3 0,-1 0 0,1 0 0,0 0 0,0 0 0,1 0 0,-1 0 0,1 0 0,0-1 0,1 1 0,-1-1 0,5 7 0,-5-10 0,-1 1 0,1-1 0,0 0 0,-1 0 0,1 1 0,0-1 0,0 0 0,0 0 0,0-1 0,0 1 0,0 0 0,0-1 0,1 1 0,-1-1 0,0 1 0,0-1 0,0 0 0,0 0 0,1 0 0,-1-1 0,0 1 0,0 0 0,0-1 0,0 1 0,0-1 0,0 0 0,3-1 0,9-5-1365,-3-1-5461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24575,'0'6'0,"3"3"0,1 2 0,3 0 0,1 2 0,2-3 0,-1 2 0,1 4 0,6 0 0,0 0 0,1-3 0,0-3 0,-3 0 0,0-2 0,4-2 0,2-2 0,1-2 0,-3-1-8191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24575,'6'0'0,"6"0"0,1 3 0,1 2 0,-2 5 0,1 2 0,4 2 0,3-1 0,1 0 0,0-2 0,-3 0 0,1-2 0,1-2 0,-3 4 0,-1 1 0,-3-3-8191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24575,'548'0'0,"-543"1"-97,1-1-1,-1 1 1,1-1-1,-1 1 1,0 1-1,0-1 1,0 1-1,0 0 1,0 0-1,0 1 1,0-1-1,-1 1 0,6 4 1,3 4-6729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24575,'1'170'0,"3"-190"0,1 1 0,1 0 0,1 1 0,1 0 0,18-32 0,-18 35 0,-8 13 0,1 0 0,0 1 0,0-1 0,0 1 0,-1-1 0,1 1 0,0-1 0,1 1 0,-1-1 0,0 1 0,0 0 0,1 0 0,-1 0 0,1-1 0,-1 1 0,1 1 0,-1-1 0,1 0 0,-1 0 0,1 0 0,0 1 0,0-1 0,-1 1 0,1 0 0,0-1 0,0 1 0,-1 0 0,1 0 0,0 0 0,0 0 0,0 0 0,-1 1 0,1-1 0,0 0 0,0 1 0,-1-1 0,1 1 0,0 0 0,-1 0 0,1-1 0,-1 1 0,3 2 0,-1-1 0,1 1 0,-1 0 0,0 0 0,1 1 0,-1-1 0,-1 0 0,1 1 0,0 0 0,-1 0 0,0 0 0,0 0 0,0 0 0,0 0 0,-1 0 0,0 0 0,2 6 0,-1 13 0,-1-1 0,-1 1 0,-4 32 0,7-65 0,0 0 0,1 0 0,0 1 0,1 0 0,0 0 0,0 0 0,1 0 0,0 1 0,0 0 0,14-14 0,2-3 0,-20 22 0,1 0 0,0 0 0,0 0 0,0 0 0,0 0 0,0 1 0,0-1 0,1 1 0,0 0 0,-1 0 0,1 0 0,0 0 0,5-1 0,-7 3 0,-1 0 0,1 0 0,0 0 0,0 0 0,0 0 0,0 0 0,0 1 0,0-1 0,-1 0 0,1 1 0,0-1 0,0 1 0,-1 0 0,1 0 0,0 0 0,-1 0 0,1 0 0,-1 0 0,1 0 0,-1 0 0,1 1 0,-1-1 0,0 0 0,0 1 0,1-1 0,-1 1 0,0-1 0,-1 1 0,1 0 0,0 0 0,0 1 0,4 9 0,-1-1 0,-1 1 0,0 0 0,0 0 0,-1 1 0,-1-1 0,0 18 0,1-2 0,-2-26 6,0 0 0,0 0 0,0 0 0,1 1 0,0-1 0,-1 0 0,1 0 0,0 0 0,0 0 0,0 0 0,0 0 0,0 0 0,0 0 0,1 0 0,-1-1 0,1 1 0,-1 0 0,1-1 0,2 3 0,0-2-155,0 0 1,-1-1-1,1 1 1,0-1-1,0 1 1,0-1-1,0 0 1,0-1-1,7 2 1,8-2-6678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24575,'4'-2'0,"1"0"0,0 0 0,-1-1 0,1 1 0,-1-1 0,0 0 0,7-6 0,-1 1 0,98-78 0,-99 77 0,0 0 0,-1 0 0,-1-1 0,1 0 0,-1 0 0,-1-1 0,8-17 0,2-3 0,-9 19 0,-1-1 0,0 0 0,-1-1 0,0 1 0,-1-1 0,-1 0 0,3-20 0,-6 28 0,1-1 0,-1 1 0,0 0 0,0-1 0,0 1 0,-1 0 0,0-1 0,-1 1 0,1 0 0,-1 0 0,0 0 0,-1 0 0,1 0 0,-1 1 0,0-1 0,-1 1 0,1-1 0,-9-8 0,8 12 0,1-1 0,-1 1 0,0-1 0,0 1 0,1 1 0,-2-1 0,1 0 0,0 1 0,0 0 0,0 0 0,-1 0 0,1 1 0,0-1 0,-1 1 0,1 0 0,0 0 0,-1 0 0,1 1 0,0 0 0,-1 0 0,1 0 0,0 0 0,0 1 0,0-1 0,0 1 0,0 0 0,0 0 0,-4 3 0,1 3 0,0-1 0,1 1 0,0 0 0,0 0 0,1 1 0,0 0 0,0 0 0,1 0 0,0 0 0,1 1 0,0 0 0,0-1 0,1 1 0,-1 13 0,-1 16 0,3 1 0,4 54 0,0-14 0,-3-70 0,0 1 0,1 0 0,1 0 0,0 0 0,0 0 0,5 11 0,-5-17 0,0 0 0,0 0 0,0-1 0,1 1 0,0 0 0,0-1 0,0 0 0,1 0 0,0 0 0,-1 0 0,1 0 0,0-1 0,1 1 0,5 2 0,-1 0 0,1 0 0,0-1 0,1 0 0,-1 0 0,1-1 0,0-1 0,0 0 0,0 0 0,0-1 0,19 0 0,-8 0 0,36-1 0,-54-1 0,0-1 0,-1 1 0,1-1 0,0 1 0,-1-1 0,1 0 0,-1 0 0,1-1 0,-1 1 0,0-1 0,0 1 0,4-4 0,-6 4 0,1 0 0,-1-1 0,1 1 0,-1-1 0,0 0 0,0 0 0,0 1 0,0-1 0,0 0 0,0 0 0,0 0 0,0 0 0,-1 0 0,1 0 0,-1 0 0,0 0 0,0 0 0,1 0 0,-1 0 0,0 0 0,-1 0 0,1 0 0,0-1 0,-1 1 0,0-3 0,0 2 0,-1-1 0,1 1 0,-1 0 0,1 0 0,-1-1 0,0 1 0,0 0 0,-1 1 0,1-1 0,0 0 0,-1 1 0,0-1 0,-3-2 0,5 5-2,1 0 0,-1 0 0,1 0 0,0 0-1,-1-1 1,1 1 0,0 0 0,-1 0 0,1-1 0,0 1-1,0 0 1,-1 0 0,1-1 0,0 1 0,0 0 0,-1-1-1,1 1 1,0 0 0,0-1 0,0 1 0,0 0-1,-1-1 1,1 1 0,0 0 0,0-1 0,0 1 0,0-1-1,0 1 1,0 0 0,0-1 0,0 1 0,0 0 0,0-1-1,0 1 1,0-1 0,0 1 0,1 0 0,-1-1 0,0 0-1,17-10 200,30-2-1378,-45 12 887,16-3-6532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24575,'31'1'0,"-13"-1"0,0 0 0,33-4 0,-45 3 0,-1-1 0,1 0 0,0 1 0,0-2 0,-1 1 0,1-1 0,-1 0 0,0 0 0,0 0 0,0-1 0,0 1 0,6-7 0,-7 4 0,0 1 0,0-1 0,0 0 0,-1 0 0,1 0 0,-1 0 0,-1-1 0,1 1 0,-1-1 0,-1 0 0,1 0 0,-1 0 0,1-8 0,-2 12 0,0 1 0,0-1 0,1 0 0,-2 1 0,1-1 0,0 1 0,0-1 0,-1 0 0,1 1 0,-1-1 0,0 1 0,0-1 0,0 1 0,0-1 0,0 1 0,-1 0 0,1 0 0,-1 0 0,1-1 0,-1 1 0,0 1 0,0-1 0,0 0 0,0 0 0,0 1 0,0-1 0,0 1 0,-1 0 0,1-1 0,0 1 0,-1 0 0,1 1 0,-1-1 0,0 0 0,1 1 0,-5-1 0,4 1 0,0 0 0,0 0 0,0 0 0,0 1 0,0-1 0,0 1 0,0 0 0,0 0 0,1 0 0,-1 0 0,0 1 0,1-1 0,-1 1 0,1-1 0,-1 1 0,1 0 0,0 0 0,0 0 0,-1 0 0,2 1 0,-1-1 0,0 0 0,0 1 0,1 0 0,-1-1 0,1 1 0,0 0 0,0-1 0,-1 5 0,-2 4 0,0 1 0,2 0 0,-1 0 0,1 0 0,0 22 0,2-26 0,-1 7 0,1 0 0,1 1 0,4 23 0,-4-35 0,0 0 0,0 0 0,1 0 0,-1 0 0,1-1 0,0 1 0,0 0 0,0-1 0,0 1 0,1-1 0,-1 0 0,1 0 0,0 0 0,0 0 0,0 0 0,0-1 0,1 1 0,3 1 0,3 3 0,1-2 0,0 1 0,0-1 0,1-1 0,0 0 0,12 2 0,-20-5 0,0-1 0,0 0 0,0 0 0,0 0 0,0-1 0,0 1 0,0-1 0,0 0 0,0 0 0,0 0 0,-1 0 0,1-1 0,0 0 0,-1 0 0,1 0 0,-1 0 0,0 0 0,1-1 0,-1 1 0,0-1 0,0 0 0,4-5 0,58-77 0,-65 85 0,0 0 0,0-1 0,0 1 0,0 0 0,0 0 0,0 0 0,1-1 0,-1 1 0,0 0 0,0 0 0,0 0 0,0-1 0,0 1 0,0 0 0,1 0 0,-1 0 0,0 0 0,0 0 0,0-1 0,0 1 0,1 0 0,-1 0 0,0 0 0,0 0 0,0 0 0,1 0 0,-1 0 0,0 0 0,0 0 0,0 0 0,1 0 0,-1 0 0,0 0 0,0 0 0,0 0 0,1 0 0,-1 0 0,0 0 0,0 0 0,0 0 0,1 0 0,-1 0 0,0 0 0,0 0 0,0 0 0,1 0 0,-1 0 0,0 1 0,0-1 0,0 0 0,0 0 0,1 0 0,-1 0 0,0 0 0,0 1 0,0-1 0,0 0 0,6 19 0,1 5 0,-7-23 0,0-1 0,0 1 0,1 0 0,-1-1 0,0 1 0,1 0 0,-1-1 0,1 1 0,-1-1 0,0 1 0,1-1 0,0 1 0,-1-1 0,1 1 0,-1-1 0,1 1 0,-1-1 0,1 1 0,0-1 0,-1 0 0,1 0 0,0 1 0,1-1 0,2 0 0,1 0 0,-1-1 0,1 0 0,-1 0 0,1 0 0,-1-1 0,0 1 0,1-1 0,-1 0 0,5-3 0,-7 3 0,1 0 0,-1 1 0,1-1 0,-1 1 0,1 0 0,0 0 0,-1 0 0,1 0 0,0 0 0,0 0 0,0 1 0,0-1 0,0 1 0,0 0 0,0 0 0,-1 0 0,1 0 0,0 1 0,0-1 0,0 1 0,0 0 0,0 0 0,-1 0 0,1 0 0,0 0 0,-1 0 0,4 3 0,11 12 0,-14-12 0,1 0 0,-1-1 0,1 1 0,0-1 0,8 5 0,-11-7 0,0-1 0,0 0 0,-1 0 0,1 0 0,0 1 0,-1-1 0,1 0 0,0 0 0,0 0 0,-1 0 0,1 0 0,0 0 0,0-1 0,-1 1 0,1 0 0,0 0 0,-1 0 0,1-1 0,0 1 0,-1 0 0,1-1 0,0 1 0,-1-1 0,1 1 0,-1-1 0,1 1 0,0-1 0,-1 1 0,0-1 0,1 1 0,-1-1 0,1 1 0,-1-1 0,0 0 0,1 1 0,-1-1 0,0 0 0,0 0 0,1 1 0,-1-1 0,0 0 0,0 1 0,0-1 0,0 0 0,0 0 0,0 0 0,3-17-1365,-1 0-5461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24575,'25'0'0,"-10"0"0,1 0 0,20 3 0,-31-2 0,1 0 0,-1 1 0,0-1 0,1 1 0,-1 0 0,0 1 0,-1-1 0,1 1 0,0 0 0,5 5 0,86 83 100,-45-40-1565,-39-40-5361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0,-1-1 0,1 1 0,0-1 0,-1 1 0,1-1 0,0 1 0,-1-1 0,1 1 0,-1-1 0,1 1 0,-1 0 0,1-1 0,-1 1 0,0 0 0,1 0 0,-1-1 0,0 1 0,0 0 0,1 0 0,-1-1 0,0 1 0,0 1 0,5 27 0,-4-21 0,8 56 0,-2 0 0,-2 74 0,-6-136-68,1 1 0,0-1-1,0 1 1,0-1 0,0 1 0,0-1-1,1 1 1,-1-1 0,1 1 0,0-1-1,0 1 1,-1-1 0,1 0 0,1 1-1,-1-1 1,0 0 0,1 0-1,-1 0 1,2 2 0,6 1-6758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24575,'3'0'0,"5"0"0,6 0 0,6 0 0,1 0 0,2 0 0,2 0 0,0 0 0,0 0 0,-1 0 0,1 0 0,0 0 0,-1 0 0,-1 0 0,-5 7 0,1 2 0,-3 2 0,-3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24575,'6'0'0,"1"-1"0,-1-1 0,0 1 0,1-1 0,-1-1 0,0 1 0,0-1 0,0 0 0,9-6 0,-6 3 0,1-1 0,-2 0 0,1 0 0,-1-1 0,8-8 0,-11 8 0,0-1 0,0 1 0,-1-1 0,0 0 0,0-1 0,-1 1 0,-1 0 0,1-1 0,-1 0 0,-1 0 0,0 1 0,-1-20 0,4-14 0,-4 43 0,0-1 0,0 1 0,0 0 0,0 0 0,0 0 0,0 0 0,0-1 0,0 1 0,0 0 0,0 0 0,0 0 0,0 0 0,0-1 0,0 1 0,0 0 0,0 0 0,0 0 0,0 0 0,0 0 0,0-1 0,1 1 0,-1 0 0,0 0 0,0 0 0,0 0 0,0 0 0,0 0 0,0 0 0,1-1 0,-1 1 0,0 0 0,0 0 0,0 0 0,0 0 0,1 0 0,-1 0 0,0 0 0,0 0 0,0 0 0,0 0 0,1 0 0,-1 0 0,0 0 0,0 0 0,0 0 0,0 0 0,1 0 0,-1 0 0,11 9 0,11 18 0,-18-22 0,4 7 0,0 1 0,10 20 0,-12-20 0,1 0 0,16 22 0,-16-26 0,0-1 0,0 1 0,1-1 0,0-1 0,1 0 0,0 0 0,0 0 0,16 8 0,-20-13 0,0 0 0,0-1 0,1 1 0,-1-1 0,1 0 0,-1 0 0,1-1 0,-1 1 0,1-1 0,-1 0 0,1-1 0,-1 1 0,1-1 0,-1 0 0,1-1 0,-1 1 0,0-1 0,0 0 0,7-4 0,-7 4 0,-1 0 0,0-1 0,0 1 0,0-1 0,-1 0 0,1 0 0,-1 0 0,1 0 0,-1-1 0,0 1 0,0-1 0,-1 0 0,1 0 0,-1 0 0,0 0 0,0 0 0,0-1 0,1-4 0,0-5 0,-1 0 0,0 1 0,-1-1 0,-2-25 0,1 37 0,0-2 0,0 1 0,0 0 0,-1-1 0,0 1 0,1 0 0,-1-1 0,0 1 0,0 0 0,-1 0 0,1 0 0,-3-4 0,3 6 0,1 1 0,0-1 0,-1 1 0,1 0 0,0-1 0,-1 1 0,1 0 0,-1-1 0,1 1 0,-1 0 0,1-1 0,-1 1 0,1 0 0,-1 0 0,1 0 0,-1 0 0,1-1 0,-1 1 0,1 0 0,-1 0 0,1 0 0,-1 0 0,1 0 0,-1 0 0,0 0 0,1 0 0,-1 1 0,-1-1 0,1 1 0,-1 0 0,1 0 0,-1 0 0,1 0 0,0 1 0,0-1 0,0 0 0,-1 1 0,1-1 0,0 0 0,0 1 0,-1 2 0,-1 3 0,0 0 0,0 1 0,1 0 0,0 0 0,0-1 0,1 1 0,0 0 0,0 1 0,1-1 0,0 0 0,0 0 0,1 0 0,3 14 0,-3-20 0,0 0 0,0 0 0,0 0 0,1 0 0,-1 0 0,0-1 0,1 1 0,-1-1 0,1 1 0,0-1 0,-1 1 0,1-1 0,0 0 0,0 0 0,0 0 0,0 0 0,0 0 0,0 0 0,0-1 0,0 1 0,0-1 0,0 1 0,1-1 0,1 0 0,8 1 0,1 0 0,0-1 0,13-2 0,-8 1 0,7 0-1365,-2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0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0 0,0 1 0,-1-1 0,1 1 0,0-1 0,0 1 0,-1-1 0,1 1 0,0-1 0,-1 1 0,1 0 0,0 0 0,-1-1 0,1 1 0,-1 0 0,1 0 0,-1 0 0,1-1 0,-1 1 0,0 0 0,0 0 0,1 0 0,-1 0 0,0 0 0,0 0 0,0 1 0,3 32 0,-2-30 0,-2 53 0,-1-42 0,2-1 0,0 0 0,0 0 0,1 0 0,5 22 0,-6-36 0,0 1 0,0-1 0,1 1 0,-1-1 0,0 1 0,0 0 0,0-1 0,1 1 0,-1-1 0,0 1 0,0-1 0,1 0 0,-1 1 0,0-1 0,1 1 0,-1-1 0,1 0 0,-1 1 0,1-1 0,-1 0 0,1 1 0,-1-1 0,1 0 0,-1 0 0,1 1 0,-1-1 0,1 0 0,-1 0 0,1 0 0,-1 0 0,1 0 0,-1 0 0,1 0 0,0 0 0,-1 0 0,1 0 0,-1 0 0,1 0 0,0 0 0,2-1 0,-1-1 0,1 1 0,-1 0 0,1-1 0,-1 0 0,1 0 0,-1 1 0,3-5 0,3-3 0,0 0 0,0 0 0,8-17 0,-13 20 0,0 0 0,0 1 0,0-1 0,1 1 0,0 0 0,0 0 0,0 0 0,1 0 0,-1 1 0,1-1 0,0 1 0,0 1 0,1-1 0,-1 1 0,1-1 0,0 2 0,8-4 0,-11 5 0,0-1 0,0 1 0,0 0 0,0 0 0,0 0 0,1 1 0,-1-1 0,0 1 0,1-1 0,-1 1 0,1 0 0,3 1 0,-5 0 0,0 0 0,0 0 0,0 0 0,0 1 0,0-1 0,0 0 0,0 1 0,0-1 0,0 1 0,-1 0 0,1 0 0,-1-1 0,1 1 0,-1 0 0,0 0 0,0 1 0,0-1 0,1 3 0,2 4 0,-1 1 0,0-1 0,0 1 0,1 10 0,-3-11 0,1 0 0,0-1 0,0 1 0,1-1 0,6 13 0,-9-20-42,1 1-1,0-1 0,0 0 1,0 0-1,0 0 0,0 0 1,0 0-1,0 0 0,0 0 1,0 0-1,0 0 0,0-1 1,1 1-1,-1 0 0,0-1 1,1 1-1,-1-1 0,0 1 1,1-1-1,-1 0 0,0 0 1,1 1-1,-1-1 0,1 0 1,-1 0-1,1 0 0,-1-1 1,0 1-1,1 0 0,-1 0 1,2-1-1,11-6-6783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1:1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24575,'0'-3'0,"6"-1"0,6 0 0,4 0 0,2 2 0,5 1 0,2 0 0,-1 7 0,0 6 0,-5 4 0,-5-1-8191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1:38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34,'2301'0,"-2177"11,-3-1,1345-9,-670-3,-764 1,43-8,-41 4,39 0,49 6,91-2,-127-8,42-1,2975 11,-3087-2,-1-1,0 0,19-5,-19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2:59:2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24575,'-6'0'0,"1"0"0,-1 0 0,1 1 0,-1 0 0,1 0 0,-1 0 0,1 0 0,0 1 0,0 0 0,0 0 0,0 1 0,0-1 0,-6 6 0,7-5 0,1 0 0,0 0 0,0 0 0,0 1 0,1-1 0,-1 1 0,1 0 0,0 0 0,0 0 0,0 0 0,1 0 0,-1 0 0,1 1 0,0-1 0,0 0 0,0 1 0,1 5 0,0-5 0,0-1 0,0 1 0,1 0 0,-1 0 0,1 0 0,0 0 0,1-1 0,-1 1 0,1 0 0,0-1 0,0 1 0,1-1 0,3 6 0,-5-8 0,1 0 0,-1-1 0,0 1 0,1 0 0,-1-1 0,1 1 0,0-1 0,-1 0 0,1 1 0,0-1 0,0 0 0,0 0 0,0 0 0,0 0 0,0-1 0,0 1 0,0-1 0,0 1 0,0-1 0,1 1 0,-1-1 0,0 0 0,0 0 0,0 0 0,1-1 0,-1 1 0,0 0 0,0-1 0,0 1 0,0-1 0,0 0 0,4-1 0,-4 0 0,1 0 0,-1 1 0,0-1 0,0 0 0,0 0 0,0 0 0,0-1 0,0 1 0,0 0 0,-1-1 0,1 0 0,-1 1 0,1-1 0,-1 0 0,0 1 0,0-1 0,-1 0 0,1 0 0,0 0 0,-1 0 0,0 0 0,0 0 0,0 0 0,0 0 0,-1-4 0,1 2 0,0 1 0,-1 0 0,0-1 0,0 1 0,0 0 0,-1 0 0,1 0 0,-1 0 0,0 0 0,0 0 0,0 0 0,-1 1 0,1-1 0,-1 1 0,0 0 0,-6-6 0,-22-9-1365,17 12-5461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1:39.3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1,'2906'0,"-2884"0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1:41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12,'4879'0,"-4844"2,39 6,32 2,2198-9,-1099-3,-1052-8,4 0,-30 12,176-4,-256-5,-27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3:04:2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1 155,'2931'0,"-2918"-1,-1 0,1-2,-1 1,0-1,16-6,-14 4,1 0,0 2,17-3,226 3,-134 5,3385-2,-3482-1,41-8,-40 5,39-2,1343 7,-1375-2,38-8,33-1,874 11,-958-2,41-7,18-2,-11 11,-43 1,1-2,37-4,-53 2,-1-1,0-1,12-4,-14 4,1 0,0 1,0 0,15-2,233 2,-134 5,425-2,-516-1,42-8,-41 4,39 0,1097 6,-1149-1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0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0,3 0 0,3 0 0,3 0 0,0 0 0,-2 0 0,3 0 0,-1 0 0,-1 0 0,-1 0 0,2 0 0,0 0 0,-2 0 0,0 0 0,-5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0,6 0 0,4 0 0,-3 3 0,0 2 0,-1-1 0,-3 5 0,-5 6 0,-3 2 0,-3 2 0,-3-2-8191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0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24575,'1'19'0,"1"0"0,0 0 0,1 0 0,2 0 0,0-1 0,0 1 0,11 21 0,-15-38 0,0 0 0,0 1 0,0-1 0,1 0 0,-1 0 0,1 1 0,-1-1 0,1 0 0,0-1 0,0 1 0,0 0 0,0 0 0,0-1 0,0 1 0,0-1 0,1 0 0,-1 0 0,0 0 0,1 0 0,-1 0 0,1 0 0,-1 0 0,1-1 0,-1 0 0,1 1 0,-1-1 0,1 0 0,0 0 0,-1 0 0,1 0 0,-1-1 0,5 0 0,-3-1 0,1 1 0,-1-1 0,0 0 0,1 0 0,-1-1 0,0 1 0,0-1 0,0 0 0,-1 0 0,1 0 0,-1 0 0,1-1 0,-1 1 0,0-1 0,-1 0 0,6-8 0,-5 2 0,0 1 0,-1-1 0,1 1 0,-2-1 0,0 0 0,0 0 0,0-11 0,-4-41 0,22 182 0,1 48 0,-11-123 0,-6-38 0,-1-1 0,-1 1 0,1 0 0,-1 0 0,0 0 0,-1 1 0,0-1 0,-1 13 0,-2-21 0,0-1 0,0 1 0,1-1 0,-1 1 0,0-1 0,1 0 0,-1 0 0,1-1 0,-4-3 0,1 2 0,1-1 0,0 0 0,1 0 0,-1 0 0,1-1 0,0 1 0,0-1 0,0 0 0,1 0 0,0 1 0,-3-14 0,5 16 0,0 0 0,0 0 0,0 0 0,0 0 0,1 0 0,-1 1 0,1-1 0,-1 0 0,1 0 0,0 0 0,0 0 0,1 1 0,-1-1 0,1 0 0,-1 1 0,1-1 0,0 1 0,-1 0 0,1-1 0,1 1 0,-1 0 0,0 0 0,0 0 0,1 1 0,-1-1 0,1 1 0,4-3 0,69-29 0,-58 26 0,0 0 0,0-1 0,-1-1 0,30-21 0,-5 5 0,-36 22 0,0 0 0,0 0 0,0-1 0,-1 1 0,0-1 0,0 0 0,0-1 0,0 1 0,0-1 0,7-10 0,16-24 0,-23 34 0,-1-1 0,1 0 0,-1 1 0,0-1 0,-1-1 0,0 1 0,0 0 0,0-1 0,0 0 0,-1 1 0,2-13 0,-4 17 0,4-51 0,-4 50 0,0 0 0,0 0 0,0 0 0,-1 0 0,1 0 0,-1 0 0,1 0 0,-1 0 0,0 0 0,0 0 0,-1 1 0,1-1 0,-1 0 0,-2-3 0,4 6 0,0-1 0,-1 1 0,1 0 0,0 0 0,-1-1 0,1 1 0,0 0 0,0 0 0,-1 0 0,1 0 0,0-1 0,-1 1 0,1 0 0,-1 0 0,1 0 0,0 0 0,-1 0 0,1 0 0,0 0 0,-1 0 0,1 0 0,0 0 0,-1 0 0,1 0 0,0 0 0,-1 0 0,1 1 0,0-1 0,-1 0 0,1 0 0,0 0 0,-1 0 0,1 1 0,-1-1 0,-10 15 0,-2 18 0,7-11 0,2 0 0,1 1 0,1-1 0,0 1 0,2-1 0,1 1 0,4 29 0,-5-48 0,1 0 0,0 0 0,0-1 0,0 1 0,1 0 0,-1-1 0,1 1 0,0-1 0,0 0 0,0 0 0,0 1 0,0-1 0,1-1 0,0 1 0,-1 0 0,1-1 0,0 1 0,0-1 0,1 0 0,-1 0 0,0 0 0,1 0 0,-1-1 0,1 1 0,-1-1 0,1 0 0,0 0 0,6 1 0,-6-2 0,1 1 0,-1-1 0,0 0 0,0-1 0,1 1 0,-1-1 0,0 0 0,1 0 0,-1 0 0,0 0 0,0-1 0,0 1 0,0-1 0,0 0 0,-1-1 0,1 1 0,-1-1 0,1 1 0,-1-1 0,0 0 0,0 0 0,0 0 0,0-1 0,-1 1 0,4-7 0,-4 7 0,6-10 0,0-1 0,-2 1 0,1-1 0,-2-1 0,0 1 0,5-25 0,-6 29 0,1 19 0,1 17 0,-5-17 0,1 0 0,0 0 0,0 0 0,1 0 0,0 0 0,1-1 0,0 1 0,0-1 0,9 12 0,-11-18 0,-1 1 0,1-1 0,0 0 0,0 0 0,0 1 0,1-2 0,-1 1 0,0 0 0,1 0 0,-1-1 0,1 1 0,0-1 0,0 0 0,-1 0 0,1 0 0,0 0 0,0 0 0,0-1 0,0 1 0,0-1 0,0 0 0,0 0 0,0 0 0,0 0 0,0 0 0,0-1 0,0 1 0,0-1 0,-1 0 0,1 0 0,0 0 0,0 0 0,3-2 0,0-1 0,0 0 0,-1 0 0,1-1 0,-1 1 0,0-1 0,-1 0 0,1 0 0,-1-1 0,0 1 0,0-1 0,-1 0 0,5-10 0,17-25 0,-24 40 0,-1 0 0,1-1 0,0 1 0,0 0 0,0 0 0,0 0 0,0 0 0,0 0 0,0 0 0,0 0 0,0 0 0,1 1 0,-1-1 0,0 0 0,1 1 0,-1-1 0,0 1 0,1-1 0,1 1 0,-2 0 0,0 0 0,0 0 0,0 1 0,0-1 0,0 0 0,0 1 0,0-1 0,0 1 0,0-1 0,-1 1 0,1 0 0,0-1 0,0 1 0,0 0 0,-1-1 0,1 1 0,0 0 0,-1 0 0,1 0 0,0 1 0,4 8 0,-1 0 0,0 1 0,0-1 0,2 14 0,1 0 0,-7-22 0,1 0 0,0 0 0,0 1 0,0-1 0,1 0 0,-1 0 0,0 0 0,1 0 0,-1-1 0,1 1 0,0 0 0,-1-1 0,1 1 0,0-1 0,0 1 0,0-1 0,0 0 0,1 0 0,-1 0 0,0 0 0,0 0 0,1-1 0,-1 1 0,0 0 0,1-1 0,-1 0 0,0 0 0,1 0 0,-1 0 0,0 0 0,4 0 0,-3-1 0,1 0 0,-1 0 0,0 0 0,0 0 0,1-1 0,-1 1 0,0-1 0,-1 0 0,1 0 0,0 0 0,0 0 0,-1 0 0,1-1 0,-1 1 0,0-1 0,0 0 0,0 1 0,0-1 0,0 0 0,0 0 0,1-5 0,2-6-273,1 1 0,1 0 0,0 0 0,13-17 0,-12 20-6553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24575,'0'-1'0,"1"0"0,-1 0 0,1 0 0,-1 1 0,1-1 0,-1 0 0,1 0 0,0 0 0,-1 0 0,1 1 0,0-1 0,0 0 0,0 1 0,-1-1 0,1 1 0,0-1 0,0 1 0,0-1 0,0 1 0,1-1 0,25-9 0,-22 8 0,173-53 0,-159 50 0,-1 1 0,1 0 0,28-1 0,-37 4 0,1 1 0,0 0 0,-1 1 0,1 0 0,-1 0 0,1 1 0,17 6 0,-15-1-1365,-4 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0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24575,'-1'82'0,"3"93"0,-2-172 0,0 1 0,0-1 0,1 0 0,0 0 0,-1 0 0,1 0 0,0 0 0,1 0 0,-1 0 0,0 0 0,1 0 0,0 0 0,-1-1 0,1 1 0,0-1 0,0 1 0,1-1 0,-1 0 0,1 0 0,3 3 0,1-1 0,0-1 0,0 0 0,1 0 0,-1-1 0,1 1 0,-1-2 0,12 2 0,1 0 0,-1-1 0,1-1 0,-1 0 0,1-2 0,-1 0 0,37-8 0,-47 7 0,0-1 0,0 0 0,0 0 0,0-1 0,0 0 0,-1 0 0,0-1 0,0-1 0,0 1 0,0-1 0,-1 0 0,0-1 0,0 0 0,-1 0 0,0 0 0,5-9 0,-6 7 0,-1 1 0,0-1 0,-1 0 0,0 1 0,0-2 0,-1 1 0,0 0 0,-1 0 0,0-1 0,0 1 0,-1-1 0,0 1 0,-1 0 0,0-1 0,-1 1 0,1 0 0,-5-11 0,5 18 0,0 0 0,-1 0 0,1 0 0,-1 0 0,1 0 0,-1 0 0,0 0 0,0 1 0,0-1 0,0 1 0,0-1 0,0 1 0,0 0 0,0 0 0,-1 0 0,1 0 0,0 0 0,-1 0 0,1 1 0,0-1 0,-1 1 0,1 0 0,-1-1 0,1 1 0,-1 0 0,1 1 0,-1-1 0,1 0 0,-1 1 0,1-1 0,-1 1 0,1 0 0,0 0 0,0 0 0,-1 0 0,1 0 0,0 0 0,0 1 0,0-1 0,0 1 0,0-1 0,0 1 0,1 0 0,-1 0 0,0 0 0,1 0 0,0 0 0,-2 2 0,0 6 0,0 0 0,0-1 0,1 1 0,0 0 0,1 1 0,1-1 0,-1 13 0,2 0 0,1-1 0,6 28 0,-8-46 0,1-1 0,0 1 0,1-1 0,-1 1 0,1-1 0,-1 1 0,1-1 0,0 0 0,0 0 0,1 0 0,-1 0 0,0 0 0,1-1 0,0 1 0,0-1 0,0 1 0,0-1 0,0 0 0,5 2 0,-3-1 0,0-1 0,1 0 0,-1-1 0,1 1 0,0-1 0,0 0 0,-1-1 0,1 1 0,0-1 0,0 0 0,10-2 0,-12 1 0,0 0 0,-1 0 0,1 0 0,0-1 0,-1 0 0,0 1 0,1-1 0,-1 0 0,0-1 0,0 1 0,0 0 0,0-1 0,-1 0 0,1 0 0,-1 0 0,1 0 0,-1 0 0,0 0 0,2-5 0,0 0 0,-1 1 0,1-1 0,-2 0 0,1 0 0,-1 0 0,-1 0 0,2-15 0,-3-47 0,-1 44 0,0 23 0,1 11 0,-1 34 0,0-11 0,5 55 0,-3-77 0,0 0 0,1 0 0,0 0 0,1-1 0,0 1 0,0-1 0,1 1 0,0-1 0,0 0 0,10 12 0,-13-19 0,0 1 0,0 0 0,1-1 0,-1 1 0,0-1 0,1 1 0,-1-1 0,1 0 0,-1 0 0,1 0 0,0 0 0,0 0 0,-1 0 0,1 0 0,0 0 0,0-1 0,0 1 0,0-1 0,0 1 0,0-1 0,0 0 0,0 0 0,0 0 0,0 0 0,0 0 0,0 0 0,0 0 0,3-2 0,0 0 0,0 0 0,-1-1 0,0 0 0,0 0 0,0 0 0,0 0 0,0-1 0,0 1 0,-1-1 0,3-4 0,6-9 0,0-1 0,-2 0 0,-1-1 0,0 1 0,-1-2 0,6-19 0,-8 21 0,-6 18 0,0 0 0,0 0 0,0 0 0,0 1 0,0-1 0,0 0 0,0 0 0,0 0 0,0 0 0,0 0 0,0 0 0,0 0 0,1 0 0,-1 0 0,0 0 0,0 0 0,0 0 0,0 0 0,0 0 0,0 0 0,0 0 0,0 0 0,0 0 0,0 0 0,0 0 0,1 0 0,-1 0 0,0 0 0,0 0 0,0 0 0,0 0 0,0 0 0,0 0 0,0 0 0,0 0 0,0 0 0,0 0 0,0 0 0,0 0 0,0 0 0,1 0 0,-1-1 0,0 1 0,0 0 0,0 0 0,0 0 0,0 0 0,0 0 0,0 0 0,0 0 0,0 0 0,0 0 0,0 0 0,0 0 0,2 13 0,1 27 0,-3-32 0,0-6 0,0 0 0,0 0 0,0 0 0,0-1 0,0 1 0,0 0 0,1 0 0,-1 0 0,1-1 0,-1 1 0,1 0 0,0-1 0,0 1 0,0 0 0,0-1 0,0 1 0,0-1 0,0 0 0,0 1 0,0-1 0,1 0 0,-1 0 0,1 1 0,-1-1 0,1 0 0,-1 0 0,1-1 0,-1 1 0,1 0 0,0 0 0,-1-1 0,4 1 0,-3-1 0,1 0 0,0 0 0,-1-1 0,1 1 0,-1-1 0,1 0 0,-1 1 0,1-1 0,-1 0 0,0 0 0,1-1 0,-1 1 0,0 0 0,0-1 0,0 0 0,0 1 0,0-1 0,0 0 0,-1 0 0,1 0 0,0 0 0,1-3 0,1-2 0,1 0 0,0-1 0,0 1 0,0 0 0,1 1 0,8-9 0,-13 14 0,1 0 0,-1 0 0,0 1 0,0-1 0,1 0 0,-1 0 0,0 1 0,1-1 0,-1 1 0,0-1 0,1 1 0,-1-1 0,1 1 0,-1 0 0,1 0 0,-1 0 0,1 0 0,-1 0 0,1 0 0,-1 0 0,1 0 0,-1 1 0,1-1 0,-1 1 0,1-1 0,-1 1 0,0-1 0,1 1 0,-1 0 0,0 0 0,0-1 0,1 1 0,-1 0 0,0 0 0,0 0 0,0 0 0,0 1 0,2 1 0,15 22-119,-9-13 169,0 0 0,0 0 0,1-1 0,18 15 0,-26-24-91,0-1-1,-1 1 1,1-1-1,0 1 1,0-1-1,0 0 0,0 0 1,1 0-1,-1 0 1,0-1-1,0 1 1,0-1-1,1 1 0,-1-1 1,0 0-1,1 1 1,-1-1-1,0 0 1,1-1-1,-1 1 1,0 0-1,0-1 0,1 1 1,-1-1-1,0 0 1,0 0-1,0 0 1,0 0-1,0 0 0,0 0 1,0 0-1,0-1 1,0 1-1,0-1 1,2-3-1,7-7-6784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24575,'0'-2'0,"1"0"0,0 1 0,-1-1 0,1 0 0,0 1 0,0-1 0,0 0 0,-1 1 0,2-1 0,-1 1 0,0 0 0,0-1 0,0 1 0,1 0 0,-1 0 0,1 0 0,-1 0 0,1 0 0,-1 0 0,1 0 0,0 0 0,-1 1 0,1-1 0,0 1 0,-1-1 0,1 1 0,0 0 0,2-1 0,55-6 0,-57 7 0,9 0-80,0 0 0,0 1-1,-1 0 1,1 0 0,0 2-1,0-1 1,-1 1 0,1 1-1,-1 0 1,0 0 0,0 1 0,-1 0-1,1 1 1,-1 0 0,0 0-1,14 14 1,-10-9-6746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3:05:1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24575,'2'2'0,"0"-1"0,-1 1 0,1 0 0,0 0 0,-1 0 0,0 0 0,1 1 0,-1-1 0,0 0 0,0 0 0,0 1 0,1 3 0,4 8 0,18 20 0,2-1 0,1-1 0,31 29 0,-41-44 0,-9-7 0,1-1 0,0 0 0,1-1 0,-1 0 0,14 7 0,7 6-1365,-17-11-5461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1" name="Google Shape;251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3" name="Google Shape;263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21" Type="http://schemas.openxmlformats.org/officeDocument/2006/relationships/customXml" Target="../ink/ink14.xml"/><Relationship Id="rId42" Type="http://schemas.openxmlformats.org/officeDocument/2006/relationships/image" Target="../media/image31.png"/><Relationship Id="rId47" Type="http://schemas.openxmlformats.org/officeDocument/2006/relationships/customXml" Target="../ink/ink27.xml"/><Relationship Id="rId63" Type="http://schemas.openxmlformats.org/officeDocument/2006/relationships/image" Target="../media/image41.png"/><Relationship Id="rId68" Type="http://schemas.openxmlformats.org/officeDocument/2006/relationships/customXml" Target="../ink/ink38.xml"/><Relationship Id="rId16" Type="http://schemas.openxmlformats.org/officeDocument/2006/relationships/image" Target="../media/image18.png"/><Relationship Id="rId11" Type="http://schemas.openxmlformats.org/officeDocument/2006/relationships/customXml" Target="../ink/ink9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22.xml"/><Relationship Id="rId40" Type="http://schemas.openxmlformats.org/officeDocument/2006/relationships/image" Target="../media/image30.png"/><Relationship Id="rId45" Type="http://schemas.openxmlformats.org/officeDocument/2006/relationships/customXml" Target="../ink/ink26.xml"/><Relationship Id="rId53" Type="http://schemas.openxmlformats.org/officeDocument/2006/relationships/image" Target="../media/image36.png"/><Relationship Id="rId58" Type="http://schemas.openxmlformats.org/officeDocument/2006/relationships/customXml" Target="../ink/ink33.xml"/><Relationship Id="rId66" Type="http://schemas.openxmlformats.org/officeDocument/2006/relationships/customXml" Target="../ink/ink37.xml"/><Relationship Id="rId74" Type="http://schemas.openxmlformats.org/officeDocument/2006/relationships/customXml" Target="../ink/ink41.xml"/><Relationship Id="rId5" Type="http://schemas.openxmlformats.org/officeDocument/2006/relationships/customXml" Target="../ink/ink6.xml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7.xml"/><Relationship Id="rId30" Type="http://schemas.openxmlformats.org/officeDocument/2006/relationships/image" Target="../media/image25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34.png"/><Relationship Id="rId56" Type="http://schemas.openxmlformats.org/officeDocument/2006/relationships/customXml" Target="../ink/ink32.xml"/><Relationship Id="rId64" Type="http://schemas.openxmlformats.org/officeDocument/2006/relationships/customXml" Target="../ink/ink36.xml"/><Relationship Id="rId69" Type="http://schemas.openxmlformats.org/officeDocument/2006/relationships/image" Target="../media/image44.png"/><Relationship Id="rId77" Type="http://schemas.openxmlformats.org/officeDocument/2006/relationships/image" Target="../media/image48.png"/><Relationship Id="rId8" Type="http://schemas.openxmlformats.org/officeDocument/2006/relationships/image" Target="../media/image14.png"/><Relationship Id="rId51" Type="http://schemas.openxmlformats.org/officeDocument/2006/relationships/image" Target="../media/image35.png"/><Relationship Id="rId72" Type="http://schemas.openxmlformats.org/officeDocument/2006/relationships/customXml" Target="../ink/ink40.xml"/><Relationship Id="rId3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image" Target="../media/image20.png"/><Relationship Id="rId41" Type="http://schemas.openxmlformats.org/officeDocument/2006/relationships/customXml" Target="../ink/ink24.xml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75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28.xml"/><Relationship Id="rId57" Type="http://schemas.openxmlformats.org/officeDocument/2006/relationships/image" Target="../media/image38.png"/><Relationship Id="rId10" Type="http://schemas.openxmlformats.org/officeDocument/2006/relationships/image" Target="../media/image15.png"/><Relationship Id="rId31" Type="http://schemas.openxmlformats.org/officeDocument/2006/relationships/customXml" Target="../ink/ink19.xml"/><Relationship Id="rId44" Type="http://schemas.openxmlformats.org/officeDocument/2006/relationships/image" Target="../media/image32.png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42.png"/><Relationship Id="rId73" Type="http://schemas.openxmlformats.org/officeDocument/2006/relationships/image" Target="../media/image46.png"/><Relationship Id="rId4" Type="http://schemas.openxmlformats.org/officeDocument/2006/relationships/image" Target="../media/image12.png"/><Relationship Id="rId9" Type="http://schemas.openxmlformats.org/officeDocument/2006/relationships/customXml" Target="../ink/ink8.xml"/><Relationship Id="rId13" Type="http://schemas.openxmlformats.org/officeDocument/2006/relationships/customXml" Target="../ink/ink10.xml"/><Relationship Id="rId18" Type="http://schemas.openxmlformats.org/officeDocument/2006/relationships/image" Target="../media/image19.png"/><Relationship Id="rId39" Type="http://schemas.openxmlformats.org/officeDocument/2006/relationships/customXml" Target="../ink/ink23.xml"/><Relationship Id="rId34" Type="http://schemas.openxmlformats.org/officeDocument/2006/relationships/image" Target="../media/image27.png"/><Relationship Id="rId50" Type="http://schemas.openxmlformats.org/officeDocument/2006/relationships/customXml" Target="../ink/ink29.xml"/><Relationship Id="rId55" Type="http://schemas.openxmlformats.org/officeDocument/2006/relationships/image" Target="../media/image37.png"/><Relationship Id="rId76" Type="http://schemas.openxmlformats.org/officeDocument/2006/relationships/customXml" Target="../ink/ink42.xml"/><Relationship Id="rId7" Type="http://schemas.openxmlformats.org/officeDocument/2006/relationships/customXml" Target="../ink/ink7.xml"/><Relationship Id="rId71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21" Type="http://schemas.openxmlformats.org/officeDocument/2006/relationships/customXml" Target="../ink/ink52.xml"/><Relationship Id="rId42" Type="http://schemas.openxmlformats.org/officeDocument/2006/relationships/image" Target="../media/image67.png"/><Relationship Id="rId47" Type="http://schemas.openxmlformats.org/officeDocument/2006/relationships/customXml" Target="../ink/ink65.xml"/><Relationship Id="rId63" Type="http://schemas.openxmlformats.org/officeDocument/2006/relationships/customXml" Target="../ink/ink73.xml"/><Relationship Id="rId68" Type="http://schemas.openxmlformats.org/officeDocument/2006/relationships/image" Target="../media/image80.png"/><Relationship Id="rId84" Type="http://schemas.openxmlformats.org/officeDocument/2006/relationships/image" Target="../media/image88.png"/><Relationship Id="rId89" Type="http://schemas.openxmlformats.org/officeDocument/2006/relationships/customXml" Target="../ink/ink86.xml"/><Relationship Id="rId16" Type="http://schemas.openxmlformats.org/officeDocument/2006/relationships/image" Target="../media/image55.png"/><Relationship Id="rId11" Type="http://schemas.openxmlformats.org/officeDocument/2006/relationships/customXml" Target="../ink/ink47.xml"/><Relationship Id="rId32" Type="http://schemas.openxmlformats.org/officeDocument/2006/relationships/image" Target="../media/image63.png"/><Relationship Id="rId37" Type="http://schemas.openxmlformats.org/officeDocument/2006/relationships/customXml" Target="../ink/ink60.xml"/><Relationship Id="rId53" Type="http://schemas.openxmlformats.org/officeDocument/2006/relationships/customXml" Target="../ink/ink68.xml"/><Relationship Id="rId58" Type="http://schemas.openxmlformats.org/officeDocument/2006/relationships/image" Target="../media/image75.png"/><Relationship Id="rId74" Type="http://schemas.openxmlformats.org/officeDocument/2006/relationships/image" Target="../media/image83.png"/><Relationship Id="rId79" Type="http://schemas.openxmlformats.org/officeDocument/2006/relationships/customXml" Target="../ink/ink81.xml"/><Relationship Id="rId5" Type="http://schemas.openxmlformats.org/officeDocument/2006/relationships/customXml" Target="../ink/ink44.xml"/><Relationship Id="rId90" Type="http://schemas.openxmlformats.org/officeDocument/2006/relationships/image" Target="../media/image91.png"/><Relationship Id="rId95" Type="http://schemas.openxmlformats.org/officeDocument/2006/relationships/customXml" Target="../ink/ink89.xml"/><Relationship Id="rId22" Type="http://schemas.openxmlformats.org/officeDocument/2006/relationships/image" Target="../media/image58.png"/><Relationship Id="rId27" Type="http://schemas.openxmlformats.org/officeDocument/2006/relationships/customXml" Target="../ink/ink55.xml"/><Relationship Id="rId43" Type="http://schemas.openxmlformats.org/officeDocument/2006/relationships/customXml" Target="../ink/ink63.xml"/><Relationship Id="rId48" Type="http://schemas.openxmlformats.org/officeDocument/2006/relationships/image" Target="../media/image70.png"/><Relationship Id="rId64" Type="http://schemas.openxmlformats.org/officeDocument/2006/relationships/image" Target="../media/image78.png"/><Relationship Id="rId69" Type="http://schemas.openxmlformats.org/officeDocument/2006/relationships/customXml" Target="../ink/ink76.xml"/><Relationship Id="rId80" Type="http://schemas.openxmlformats.org/officeDocument/2006/relationships/image" Target="../media/image86.png"/><Relationship Id="rId85" Type="http://schemas.openxmlformats.org/officeDocument/2006/relationships/customXml" Target="../ink/ink84.xml"/><Relationship Id="rId3" Type="http://schemas.openxmlformats.org/officeDocument/2006/relationships/customXml" Target="../ink/ink43.xml"/><Relationship Id="rId12" Type="http://schemas.openxmlformats.org/officeDocument/2006/relationships/image" Target="../media/image53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65.png"/><Relationship Id="rId46" Type="http://schemas.openxmlformats.org/officeDocument/2006/relationships/image" Target="../media/image69.png"/><Relationship Id="rId59" Type="http://schemas.openxmlformats.org/officeDocument/2006/relationships/customXml" Target="../ink/ink71.xml"/><Relationship Id="rId67" Type="http://schemas.openxmlformats.org/officeDocument/2006/relationships/customXml" Target="../ink/ink75.xml"/><Relationship Id="rId20" Type="http://schemas.openxmlformats.org/officeDocument/2006/relationships/image" Target="../media/image57.png"/><Relationship Id="rId41" Type="http://schemas.openxmlformats.org/officeDocument/2006/relationships/customXml" Target="../ink/ink62.xml"/><Relationship Id="rId54" Type="http://schemas.openxmlformats.org/officeDocument/2006/relationships/image" Target="../media/image73.png"/><Relationship Id="rId62" Type="http://schemas.openxmlformats.org/officeDocument/2006/relationships/image" Target="../media/image77.png"/><Relationship Id="rId70" Type="http://schemas.openxmlformats.org/officeDocument/2006/relationships/image" Target="../media/image81.png"/><Relationship Id="rId75" Type="http://schemas.openxmlformats.org/officeDocument/2006/relationships/customXml" Target="../ink/ink79.xml"/><Relationship Id="rId83" Type="http://schemas.openxmlformats.org/officeDocument/2006/relationships/customXml" Target="../ink/ink83.xml"/><Relationship Id="rId88" Type="http://schemas.openxmlformats.org/officeDocument/2006/relationships/image" Target="../media/image90.png"/><Relationship Id="rId91" Type="http://schemas.openxmlformats.org/officeDocument/2006/relationships/customXml" Target="../ink/ink87.xml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61.png"/><Relationship Id="rId36" Type="http://schemas.openxmlformats.org/officeDocument/2006/relationships/image" Target="../media/image18.png"/><Relationship Id="rId49" Type="http://schemas.openxmlformats.org/officeDocument/2006/relationships/customXml" Target="../ink/ink66.xml"/><Relationship Id="rId57" Type="http://schemas.openxmlformats.org/officeDocument/2006/relationships/customXml" Target="../ink/ink70.xml"/><Relationship Id="rId10" Type="http://schemas.openxmlformats.org/officeDocument/2006/relationships/image" Target="../media/image52.png"/><Relationship Id="rId31" Type="http://schemas.openxmlformats.org/officeDocument/2006/relationships/customXml" Target="../ink/ink57.xml"/><Relationship Id="rId44" Type="http://schemas.openxmlformats.org/officeDocument/2006/relationships/image" Target="../media/image68.png"/><Relationship Id="rId52" Type="http://schemas.openxmlformats.org/officeDocument/2006/relationships/image" Target="../media/image72.png"/><Relationship Id="rId60" Type="http://schemas.openxmlformats.org/officeDocument/2006/relationships/image" Target="../media/image76.png"/><Relationship Id="rId65" Type="http://schemas.openxmlformats.org/officeDocument/2006/relationships/customXml" Target="../ink/ink74.xml"/><Relationship Id="rId73" Type="http://schemas.openxmlformats.org/officeDocument/2006/relationships/customXml" Target="../ink/ink78.xml"/><Relationship Id="rId78" Type="http://schemas.openxmlformats.org/officeDocument/2006/relationships/image" Target="../media/image85.png"/><Relationship Id="rId81" Type="http://schemas.openxmlformats.org/officeDocument/2006/relationships/customXml" Target="../ink/ink82.xml"/><Relationship Id="rId86" Type="http://schemas.openxmlformats.org/officeDocument/2006/relationships/image" Target="../media/image89.png"/><Relationship Id="rId94" Type="http://schemas.openxmlformats.org/officeDocument/2006/relationships/image" Target="../media/image93.png"/><Relationship Id="rId99" Type="http://schemas.openxmlformats.org/officeDocument/2006/relationships/customXml" Target="../ink/ink91.xml"/><Relationship Id="rId4" Type="http://schemas.openxmlformats.org/officeDocument/2006/relationships/image" Target="../media/image49.png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56.png"/><Relationship Id="rId39" Type="http://schemas.openxmlformats.org/officeDocument/2006/relationships/customXml" Target="../ink/ink61.xml"/><Relationship Id="rId34" Type="http://schemas.openxmlformats.org/officeDocument/2006/relationships/image" Target="../media/image64.png"/><Relationship Id="rId50" Type="http://schemas.openxmlformats.org/officeDocument/2006/relationships/image" Target="../media/image71.png"/><Relationship Id="rId55" Type="http://schemas.openxmlformats.org/officeDocument/2006/relationships/customXml" Target="../ink/ink69.xml"/><Relationship Id="rId76" Type="http://schemas.openxmlformats.org/officeDocument/2006/relationships/image" Target="../media/image84.png"/><Relationship Id="rId97" Type="http://schemas.openxmlformats.org/officeDocument/2006/relationships/customXml" Target="../ink/ink90.xml"/><Relationship Id="rId7" Type="http://schemas.openxmlformats.org/officeDocument/2006/relationships/customXml" Target="../ink/ink45.xml"/><Relationship Id="rId71" Type="http://schemas.openxmlformats.org/officeDocument/2006/relationships/customXml" Target="../ink/ink77.xml"/><Relationship Id="rId92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56.xml"/><Relationship Id="rId24" Type="http://schemas.openxmlformats.org/officeDocument/2006/relationships/image" Target="../media/image59.png"/><Relationship Id="rId40" Type="http://schemas.openxmlformats.org/officeDocument/2006/relationships/image" Target="../media/image66.png"/><Relationship Id="rId45" Type="http://schemas.openxmlformats.org/officeDocument/2006/relationships/customXml" Target="../ink/ink64.xml"/><Relationship Id="rId66" Type="http://schemas.openxmlformats.org/officeDocument/2006/relationships/image" Target="../media/image79.png"/><Relationship Id="rId87" Type="http://schemas.openxmlformats.org/officeDocument/2006/relationships/customXml" Target="../ink/ink85.xml"/><Relationship Id="rId61" Type="http://schemas.openxmlformats.org/officeDocument/2006/relationships/customXml" Target="../ink/ink72.xml"/><Relationship Id="rId82" Type="http://schemas.openxmlformats.org/officeDocument/2006/relationships/image" Target="../media/image87.png"/><Relationship Id="rId19" Type="http://schemas.openxmlformats.org/officeDocument/2006/relationships/customXml" Target="../ink/ink51.xml"/><Relationship Id="rId14" Type="http://schemas.openxmlformats.org/officeDocument/2006/relationships/image" Target="../media/image54.png"/><Relationship Id="rId30" Type="http://schemas.openxmlformats.org/officeDocument/2006/relationships/image" Target="../media/image62.png"/><Relationship Id="rId35" Type="http://schemas.openxmlformats.org/officeDocument/2006/relationships/customXml" Target="../ink/ink59.xml"/><Relationship Id="rId56" Type="http://schemas.openxmlformats.org/officeDocument/2006/relationships/image" Target="../media/image74.png"/><Relationship Id="rId77" Type="http://schemas.openxmlformats.org/officeDocument/2006/relationships/customXml" Target="../ink/ink80.xml"/><Relationship Id="rId100" Type="http://schemas.openxmlformats.org/officeDocument/2006/relationships/image" Target="../media/image96.png"/><Relationship Id="rId8" Type="http://schemas.openxmlformats.org/officeDocument/2006/relationships/image" Target="../media/image51.png"/><Relationship Id="rId51" Type="http://schemas.openxmlformats.org/officeDocument/2006/relationships/customXml" Target="../ink/ink67.xml"/><Relationship Id="rId72" Type="http://schemas.openxmlformats.org/officeDocument/2006/relationships/image" Target="../media/image82.png"/><Relationship Id="rId93" Type="http://schemas.openxmlformats.org/officeDocument/2006/relationships/customXml" Target="../ink/ink88.xml"/><Relationship Id="rId98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1.xml"/><Relationship Id="rId21" Type="http://schemas.openxmlformats.org/officeDocument/2006/relationships/image" Target="../media/image103.png"/><Relationship Id="rId42" Type="http://schemas.openxmlformats.org/officeDocument/2006/relationships/customXml" Target="../ink/ink109.xml"/><Relationship Id="rId47" Type="http://schemas.openxmlformats.org/officeDocument/2006/relationships/image" Target="../media/image115.png"/><Relationship Id="rId63" Type="http://schemas.openxmlformats.org/officeDocument/2006/relationships/customXml" Target="../ink/ink121.xml"/><Relationship Id="rId68" Type="http://schemas.openxmlformats.org/officeDocument/2006/relationships/customXml" Target="../ink/ink124.xml"/><Relationship Id="rId84" Type="http://schemas.openxmlformats.org/officeDocument/2006/relationships/image" Target="../media/image131.png"/><Relationship Id="rId89" Type="http://schemas.openxmlformats.org/officeDocument/2006/relationships/image" Target="../media/image133.png"/><Relationship Id="rId112" Type="http://schemas.openxmlformats.org/officeDocument/2006/relationships/image" Target="../media/image143.png"/><Relationship Id="rId16" Type="http://schemas.openxmlformats.org/officeDocument/2006/relationships/customXml" Target="../ink/ink96.xml"/><Relationship Id="rId107" Type="http://schemas.openxmlformats.org/officeDocument/2006/relationships/customXml" Target="../ink/ink146.xml"/><Relationship Id="rId11" Type="http://schemas.openxmlformats.org/officeDocument/2006/relationships/image" Target="../media/image98.png"/><Relationship Id="rId32" Type="http://schemas.openxmlformats.org/officeDocument/2006/relationships/customXml" Target="../ink/ink104.xml"/><Relationship Id="rId37" Type="http://schemas.openxmlformats.org/officeDocument/2006/relationships/image" Target="../media/image111.png"/><Relationship Id="rId53" Type="http://schemas.openxmlformats.org/officeDocument/2006/relationships/customXml" Target="../ink/ink115.xml"/><Relationship Id="rId58" Type="http://schemas.openxmlformats.org/officeDocument/2006/relationships/customXml" Target="../ink/ink118.xml"/><Relationship Id="rId74" Type="http://schemas.openxmlformats.org/officeDocument/2006/relationships/customXml" Target="../ink/ink127.xml"/><Relationship Id="rId79" Type="http://schemas.openxmlformats.org/officeDocument/2006/relationships/customXml" Target="../ink/ink130.xml"/><Relationship Id="rId102" Type="http://schemas.openxmlformats.org/officeDocument/2006/relationships/image" Target="../media/image138.png"/><Relationship Id="rId123" Type="http://schemas.openxmlformats.org/officeDocument/2006/relationships/customXml" Target="../ink/ink154.xml"/><Relationship Id="rId128" Type="http://schemas.openxmlformats.org/officeDocument/2006/relationships/image" Target="../media/image151.png"/><Relationship Id="rId5" Type="http://schemas.openxmlformats.org/officeDocument/2006/relationships/hyperlink" Target="https://developer.android.com/reference/android/view/View.html#requestFocus()" TargetMode="External"/><Relationship Id="rId90" Type="http://schemas.openxmlformats.org/officeDocument/2006/relationships/customXml" Target="../ink/ink136.xml"/><Relationship Id="rId95" Type="http://schemas.openxmlformats.org/officeDocument/2006/relationships/customXml" Target="../ink/ink139.xml"/><Relationship Id="rId22" Type="http://schemas.openxmlformats.org/officeDocument/2006/relationships/customXml" Target="../ink/ink99.xml"/><Relationship Id="rId27" Type="http://schemas.openxmlformats.org/officeDocument/2006/relationships/image" Target="../media/image106.png"/><Relationship Id="rId43" Type="http://schemas.openxmlformats.org/officeDocument/2006/relationships/image" Target="../media/image18.png"/><Relationship Id="rId48" Type="http://schemas.openxmlformats.org/officeDocument/2006/relationships/customXml" Target="../ink/ink112.xml"/><Relationship Id="rId64" Type="http://schemas.openxmlformats.org/officeDocument/2006/relationships/customXml" Target="../ink/ink122.xml"/><Relationship Id="rId69" Type="http://schemas.openxmlformats.org/officeDocument/2006/relationships/image" Target="../media/image124.png"/><Relationship Id="rId113" Type="http://schemas.openxmlformats.org/officeDocument/2006/relationships/customXml" Target="../ink/ink149.xml"/><Relationship Id="rId118" Type="http://schemas.openxmlformats.org/officeDocument/2006/relationships/image" Target="../media/image146.png"/><Relationship Id="rId80" Type="http://schemas.openxmlformats.org/officeDocument/2006/relationships/image" Target="../media/image129.png"/><Relationship Id="rId85" Type="http://schemas.openxmlformats.org/officeDocument/2006/relationships/customXml" Target="../ink/ink133.xml"/><Relationship Id="rId12" Type="http://schemas.openxmlformats.org/officeDocument/2006/relationships/customXml" Target="../ink/ink94.xml"/><Relationship Id="rId17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customXml" Target="../ink/ink107.xml"/><Relationship Id="rId59" Type="http://schemas.openxmlformats.org/officeDocument/2006/relationships/image" Target="../media/image120.png"/><Relationship Id="rId103" Type="http://schemas.openxmlformats.org/officeDocument/2006/relationships/customXml" Target="../ink/ink144.xml"/><Relationship Id="rId108" Type="http://schemas.openxmlformats.org/officeDocument/2006/relationships/image" Target="../media/image141.png"/><Relationship Id="rId124" Type="http://schemas.openxmlformats.org/officeDocument/2006/relationships/image" Target="../media/image149.png"/><Relationship Id="rId129" Type="http://schemas.openxmlformats.org/officeDocument/2006/relationships/customXml" Target="../ink/ink157.xml"/><Relationship Id="rId54" Type="http://schemas.openxmlformats.org/officeDocument/2006/relationships/image" Target="../media/image118.png"/><Relationship Id="rId70" Type="http://schemas.openxmlformats.org/officeDocument/2006/relationships/customXml" Target="../ink/ink125.xml"/><Relationship Id="rId75" Type="http://schemas.openxmlformats.org/officeDocument/2006/relationships/image" Target="../media/image127.png"/><Relationship Id="rId91" Type="http://schemas.openxmlformats.org/officeDocument/2006/relationships/customXml" Target="../ink/ink137.xml"/><Relationship Id="rId96" Type="http://schemas.openxmlformats.org/officeDocument/2006/relationships/customXml" Target="../ink/ink1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23" Type="http://schemas.openxmlformats.org/officeDocument/2006/relationships/image" Target="../media/image104.png"/><Relationship Id="rId28" Type="http://schemas.openxmlformats.org/officeDocument/2006/relationships/customXml" Target="../ink/ink102.xml"/><Relationship Id="rId49" Type="http://schemas.openxmlformats.org/officeDocument/2006/relationships/image" Target="../media/image116.png"/><Relationship Id="rId114" Type="http://schemas.openxmlformats.org/officeDocument/2006/relationships/image" Target="../media/image144.png"/><Relationship Id="rId119" Type="http://schemas.openxmlformats.org/officeDocument/2006/relationships/customXml" Target="../ink/ink152.xml"/><Relationship Id="rId44" Type="http://schemas.openxmlformats.org/officeDocument/2006/relationships/customXml" Target="../ink/ink110.xml"/><Relationship Id="rId60" Type="http://schemas.openxmlformats.org/officeDocument/2006/relationships/customXml" Target="../ink/ink119.xml"/><Relationship Id="rId65" Type="http://schemas.openxmlformats.org/officeDocument/2006/relationships/image" Target="../media/image122.png"/><Relationship Id="rId81" Type="http://schemas.openxmlformats.org/officeDocument/2006/relationships/customXml" Target="../ink/ink131.xml"/><Relationship Id="rId86" Type="http://schemas.openxmlformats.org/officeDocument/2006/relationships/customXml" Target="../ink/ink134.xml"/><Relationship Id="rId130" Type="http://schemas.openxmlformats.org/officeDocument/2006/relationships/image" Target="../media/image152.png"/><Relationship Id="rId13" Type="http://schemas.openxmlformats.org/officeDocument/2006/relationships/image" Target="../media/image99.png"/><Relationship Id="rId18" Type="http://schemas.openxmlformats.org/officeDocument/2006/relationships/customXml" Target="../ink/ink97.xml"/><Relationship Id="rId39" Type="http://schemas.openxmlformats.org/officeDocument/2006/relationships/image" Target="../media/image112.png"/><Relationship Id="rId109" Type="http://schemas.openxmlformats.org/officeDocument/2006/relationships/customXml" Target="../ink/ink147.xml"/><Relationship Id="rId34" Type="http://schemas.openxmlformats.org/officeDocument/2006/relationships/customXml" Target="../ink/ink105.xml"/><Relationship Id="rId50" Type="http://schemas.openxmlformats.org/officeDocument/2006/relationships/customXml" Target="../ink/ink113.xml"/><Relationship Id="rId55" Type="http://schemas.openxmlformats.org/officeDocument/2006/relationships/customXml" Target="../ink/ink116.xml"/><Relationship Id="rId76" Type="http://schemas.openxmlformats.org/officeDocument/2006/relationships/customXml" Target="../ink/ink128.xml"/><Relationship Id="rId97" Type="http://schemas.openxmlformats.org/officeDocument/2006/relationships/customXml" Target="../ink/ink141.xml"/><Relationship Id="rId104" Type="http://schemas.openxmlformats.org/officeDocument/2006/relationships/image" Target="../media/image139.png"/><Relationship Id="rId120" Type="http://schemas.openxmlformats.org/officeDocument/2006/relationships/image" Target="../media/image147.png"/><Relationship Id="rId125" Type="http://schemas.openxmlformats.org/officeDocument/2006/relationships/customXml" Target="../ink/ink155.xml"/><Relationship Id="rId7" Type="http://schemas.openxmlformats.org/officeDocument/2006/relationships/hyperlink" Target="https://developer.android.com/reference/android/view/View.html#onFocusChanged(boolean,%20int,%20android.graphics.Rect)" TargetMode="External"/><Relationship Id="rId71" Type="http://schemas.openxmlformats.org/officeDocument/2006/relationships/image" Target="../media/image125.png"/><Relationship Id="rId92" Type="http://schemas.openxmlformats.org/officeDocument/2006/relationships/image" Target="../media/image134.png"/><Relationship Id="rId2" Type="http://schemas.openxmlformats.org/officeDocument/2006/relationships/notesSlide" Target="../notesSlides/notesSlide15.xml"/><Relationship Id="rId29" Type="http://schemas.openxmlformats.org/officeDocument/2006/relationships/image" Target="../media/image107.png"/><Relationship Id="rId24" Type="http://schemas.openxmlformats.org/officeDocument/2006/relationships/customXml" Target="../ink/ink100.xml"/><Relationship Id="rId40" Type="http://schemas.openxmlformats.org/officeDocument/2006/relationships/customXml" Target="../ink/ink108.xml"/><Relationship Id="rId45" Type="http://schemas.openxmlformats.org/officeDocument/2006/relationships/image" Target="../media/image114.png"/><Relationship Id="rId66" Type="http://schemas.openxmlformats.org/officeDocument/2006/relationships/customXml" Target="../ink/ink123.xml"/><Relationship Id="rId87" Type="http://schemas.openxmlformats.org/officeDocument/2006/relationships/image" Target="../media/image132.png"/><Relationship Id="rId110" Type="http://schemas.openxmlformats.org/officeDocument/2006/relationships/image" Target="../media/image142.png"/><Relationship Id="rId115" Type="http://schemas.openxmlformats.org/officeDocument/2006/relationships/customXml" Target="../ink/ink150.xml"/><Relationship Id="rId61" Type="http://schemas.openxmlformats.org/officeDocument/2006/relationships/image" Target="../media/image121.png"/><Relationship Id="rId82" Type="http://schemas.openxmlformats.org/officeDocument/2006/relationships/image" Target="../media/image130.png"/><Relationship Id="rId19" Type="http://schemas.openxmlformats.org/officeDocument/2006/relationships/image" Target="../media/image102.png"/><Relationship Id="rId14" Type="http://schemas.openxmlformats.org/officeDocument/2006/relationships/customXml" Target="../ink/ink95.xml"/><Relationship Id="rId30" Type="http://schemas.openxmlformats.org/officeDocument/2006/relationships/customXml" Target="../ink/ink103.xml"/><Relationship Id="rId35" Type="http://schemas.openxmlformats.org/officeDocument/2006/relationships/image" Target="../media/image110.png"/><Relationship Id="rId56" Type="http://schemas.openxmlformats.org/officeDocument/2006/relationships/customXml" Target="../ink/ink117.xml"/><Relationship Id="rId77" Type="http://schemas.openxmlformats.org/officeDocument/2006/relationships/customXml" Target="../ink/ink129.xml"/><Relationship Id="rId100" Type="http://schemas.openxmlformats.org/officeDocument/2006/relationships/image" Target="../media/image137.png"/><Relationship Id="rId105" Type="http://schemas.openxmlformats.org/officeDocument/2006/relationships/customXml" Target="../ink/ink145.xml"/><Relationship Id="rId126" Type="http://schemas.openxmlformats.org/officeDocument/2006/relationships/image" Target="../media/image150.png"/><Relationship Id="rId8" Type="http://schemas.openxmlformats.org/officeDocument/2006/relationships/customXml" Target="../ink/ink92.xml"/><Relationship Id="rId51" Type="http://schemas.openxmlformats.org/officeDocument/2006/relationships/customXml" Target="../ink/ink114.xml"/><Relationship Id="rId72" Type="http://schemas.openxmlformats.org/officeDocument/2006/relationships/customXml" Target="../ink/ink126.xml"/><Relationship Id="rId93" Type="http://schemas.openxmlformats.org/officeDocument/2006/relationships/customXml" Target="../ink/ink138.xml"/><Relationship Id="rId98" Type="http://schemas.openxmlformats.org/officeDocument/2006/relationships/image" Target="../media/image136.png"/><Relationship Id="rId121" Type="http://schemas.openxmlformats.org/officeDocument/2006/relationships/customXml" Target="../ink/ink153.xml"/><Relationship Id="rId3" Type="http://schemas.openxmlformats.org/officeDocument/2006/relationships/hyperlink" Target="https://developer.android.com/reference/android/view/View.html" TargetMode="External"/><Relationship Id="rId25" Type="http://schemas.openxmlformats.org/officeDocument/2006/relationships/image" Target="../media/image105.png"/><Relationship Id="rId46" Type="http://schemas.openxmlformats.org/officeDocument/2006/relationships/customXml" Target="../ink/ink111.xml"/><Relationship Id="rId67" Type="http://schemas.openxmlformats.org/officeDocument/2006/relationships/image" Target="../media/image123.png"/><Relationship Id="rId116" Type="http://schemas.openxmlformats.org/officeDocument/2006/relationships/image" Target="../media/image145.png"/><Relationship Id="rId20" Type="http://schemas.openxmlformats.org/officeDocument/2006/relationships/customXml" Target="../ink/ink98.xml"/><Relationship Id="rId41" Type="http://schemas.openxmlformats.org/officeDocument/2006/relationships/image" Target="../media/image113.png"/><Relationship Id="rId62" Type="http://schemas.openxmlformats.org/officeDocument/2006/relationships/customXml" Target="../ink/ink120.xml"/><Relationship Id="rId83" Type="http://schemas.openxmlformats.org/officeDocument/2006/relationships/customXml" Target="../ink/ink132.xml"/><Relationship Id="rId88" Type="http://schemas.openxmlformats.org/officeDocument/2006/relationships/customXml" Target="../ink/ink135.xml"/><Relationship Id="rId111" Type="http://schemas.openxmlformats.org/officeDocument/2006/relationships/customXml" Target="../ink/ink148.xml"/><Relationship Id="rId15" Type="http://schemas.openxmlformats.org/officeDocument/2006/relationships/image" Target="../media/image100.png"/><Relationship Id="rId36" Type="http://schemas.openxmlformats.org/officeDocument/2006/relationships/customXml" Target="../ink/ink106.xml"/><Relationship Id="rId57" Type="http://schemas.openxmlformats.org/officeDocument/2006/relationships/image" Target="../media/image119.png"/><Relationship Id="rId106" Type="http://schemas.openxmlformats.org/officeDocument/2006/relationships/image" Target="../media/image140.png"/><Relationship Id="rId127" Type="http://schemas.openxmlformats.org/officeDocument/2006/relationships/customXml" Target="../ink/ink156.xml"/><Relationship Id="rId10" Type="http://schemas.openxmlformats.org/officeDocument/2006/relationships/customXml" Target="../ink/ink93.xml"/><Relationship Id="rId31" Type="http://schemas.openxmlformats.org/officeDocument/2006/relationships/image" Target="../media/image108.png"/><Relationship Id="rId52" Type="http://schemas.openxmlformats.org/officeDocument/2006/relationships/image" Target="../media/image117.png"/><Relationship Id="rId73" Type="http://schemas.openxmlformats.org/officeDocument/2006/relationships/image" Target="../media/image126.png"/><Relationship Id="rId78" Type="http://schemas.openxmlformats.org/officeDocument/2006/relationships/image" Target="../media/image128.png"/><Relationship Id="rId94" Type="http://schemas.openxmlformats.org/officeDocument/2006/relationships/image" Target="../media/image135.png"/><Relationship Id="rId99" Type="http://schemas.openxmlformats.org/officeDocument/2006/relationships/customXml" Target="../ink/ink142.xml"/><Relationship Id="rId101" Type="http://schemas.openxmlformats.org/officeDocument/2006/relationships/customXml" Target="../ink/ink143.xml"/><Relationship Id="rId122" Type="http://schemas.openxmlformats.org/officeDocument/2006/relationships/image" Target="../media/image148.png"/><Relationship Id="rId4" Type="http://schemas.openxmlformats.org/officeDocument/2006/relationships/hyperlink" Target="https://developer.android.com/reference/android/view/View.html#setFocusable(boolean)" TargetMode="External"/><Relationship Id="rId9" Type="http://schemas.openxmlformats.org/officeDocument/2006/relationships/image" Target="../media/image97.png"/><Relationship Id="rId26" Type="http://schemas.openxmlformats.org/officeDocument/2006/relationships/customXml" Target="../ink/ink10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getCurrentFocus%28%2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ditte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63.xml"/><Relationship Id="rId18" Type="http://schemas.openxmlformats.org/officeDocument/2006/relationships/image" Target="../media/image164.png"/><Relationship Id="rId3" Type="http://schemas.openxmlformats.org/officeDocument/2006/relationships/customXml" Target="../ink/ink158.xml"/><Relationship Id="rId21" Type="http://schemas.openxmlformats.org/officeDocument/2006/relationships/customXml" Target="../ink/ink167.xml"/><Relationship Id="rId7" Type="http://schemas.openxmlformats.org/officeDocument/2006/relationships/customXml" Target="../ink/ink160.xml"/><Relationship Id="rId12" Type="http://schemas.openxmlformats.org/officeDocument/2006/relationships/image" Target="../media/image162.png"/><Relationship Id="rId17" Type="http://schemas.openxmlformats.org/officeDocument/2006/relationships/customXml" Target="../ink/ink165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63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9.png"/><Relationship Id="rId11" Type="http://schemas.openxmlformats.org/officeDocument/2006/relationships/customXml" Target="../ink/ink162.xml"/><Relationship Id="rId5" Type="http://schemas.openxmlformats.org/officeDocument/2006/relationships/customXml" Target="../ink/ink159.xml"/><Relationship Id="rId15" Type="http://schemas.openxmlformats.org/officeDocument/2006/relationships/customXml" Target="../ink/ink164.xml"/><Relationship Id="rId10" Type="http://schemas.openxmlformats.org/officeDocument/2006/relationships/image" Target="../media/image161.png"/><Relationship Id="rId19" Type="http://schemas.openxmlformats.org/officeDocument/2006/relationships/customXml" Target="../ink/ink166.xml"/><Relationship Id="rId4" Type="http://schemas.openxmlformats.org/officeDocument/2006/relationships/image" Target="../media/image158.png"/><Relationship Id="rId9" Type="http://schemas.openxmlformats.org/officeDocument/2006/relationships/customXml" Target="../ink/ink161.xml"/><Relationship Id="rId14" Type="http://schemas.openxmlformats.org/officeDocument/2006/relationships/image" Target="../media/image79.png"/><Relationship Id="rId22" Type="http://schemas.openxmlformats.org/officeDocument/2006/relationships/image" Target="../media/image16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hyperlink" Target="https://developer.android.com/reference/android/widget/CheckBox.html" TargetMode="External"/><Relationship Id="rId7" Type="http://schemas.openxmlformats.org/officeDocument/2006/relationships/hyperlink" Target="https://developer.android.com/reference/android/widget/Spinner.html" TargetMode="External"/><Relationship Id="rId12" Type="http://schemas.openxmlformats.org/officeDocument/2006/relationships/image" Target="../media/image1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Switch.html" TargetMode="External"/><Relationship Id="rId11" Type="http://schemas.openxmlformats.org/officeDocument/2006/relationships/image" Target="../media/image170.png"/><Relationship Id="rId5" Type="http://schemas.openxmlformats.org/officeDocument/2006/relationships/hyperlink" Target="https://developer.android.com/reference/android/widget/ToggleButton.html" TargetMode="External"/><Relationship Id="rId10" Type="http://schemas.openxmlformats.org/officeDocument/2006/relationships/image" Target="../media/image169.png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1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69.xml"/><Relationship Id="rId5" Type="http://schemas.openxmlformats.org/officeDocument/2006/relationships/image" Target="../media/image172.png"/><Relationship Id="rId4" Type="http://schemas.openxmlformats.org/officeDocument/2006/relationships/customXml" Target="../ink/ink16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1.xml"/><Relationship Id="rId13" Type="http://schemas.openxmlformats.org/officeDocument/2006/relationships/image" Target="../media/image177.png"/><Relationship Id="rId18" Type="http://schemas.openxmlformats.org/officeDocument/2006/relationships/customXml" Target="../ink/ink176.xml"/><Relationship Id="rId3" Type="http://schemas.openxmlformats.org/officeDocument/2006/relationships/hyperlink" Target="https://developer.android.com/reference/android/widget/RadioButton.html" TargetMode="External"/><Relationship Id="rId21" Type="http://schemas.openxmlformats.org/officeDocument/2006/relationships/image" Target="../media/image181.png"/><Relationship Id="rId7" Type="http://schemas.openxmlformats.org/officeDocument/2006/relationships/image" Target="../media/image174.png"/><Relationship Id="rId12" Type="http://schemas.openxmlformats.org/officeDocument/2006/relationships/customXml" Target="../ink/ink173.xml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28.xml"/><Relationship Id="rId16" Type="http://schemas.openxmlformats.org/officeDocument/2006/relationships/customXml" Target="../ink/ink175.xml"/><Relationship Id="rId20" Type="http://schemas.openxmlformats.org/officeDocument/2006/relationships/customXml" Target="../ink/ink17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0.xml"/><Relationship Id="rId11" Type="http://schemas.openxmlformats.org/officeDocument/2006/relationships/image" Target="../media/image176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customXml" Target="../ink/ink172.xml"/><Relationship Id="rId19" Type="http://schemas.openxmlformats.org/officeDocument/2006/relationships/image" Target="../media/image180.png"/><Relationship Id="rId4" Type="http://schemas.openxmlformats.org/officeDocument/2006/relationships/hyperlink" Target="https://developer.android.com/reference/android/widget/RadioGroup.html" TargetMode="External"/><Relationship Id="rId9" Type="http://schemas.openxmlformats.org/officeDocument/2006/relationships/image" Target="../media/image175.png"/><Relationship Id="rId14" Type="http://schemas.openxmlformats.org/officeDocument/2006/relationships/customXml" Target="../ink/ink17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controls/spinner.html" TargetMode="External"/><Relationship Id="rId3" Type="http://schemas.openxmlformats.org/officeDocument/2006/relationships/hyperlink" Target="http://developer.android.com/guide/topics/ui/controls.html" TargetMode="External"/><Relationship Id="rId7" Type="http://schemas.openxmlformats.org/officeDocument/2006/relationships/hyperlink" Target="http://developer.android.com/guide/topics/ui/controls/tex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developer.android.com/training/keyboard-input/style.html#Action" TargetMode="External"/><Relationship Id="rId5" Type="http://schemas.openxmlformats.org/officeDocument/2006/relationships/hyperlink" Target="http://developer.android.com/training/keyboard-input/style.html" TargetMode="External"/><Relationship Id="rId4" Type="http://schemas.openxmlformats.org/officeDocument/2006/relationships/hyperlink" Target="https://developer.android.com/guide/topics/ui/controls/radiobutton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pinner.html" TargetMode="External"/><Relationship Id="rId3" Type="http://schemas.openxmlformats.org/officeDocument/2006/relationships/hyperlink" Target="https://developer.android.com/reference/android/widget/EditText.html" TargetMode="External"/><Relationship Id="rId7" Type="http://schemas.openxmlformats.org/officeDocument/2006/relationships/hyperlink" Target="https://developer.android.com/reference/android/widget/Switc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android.com/reference/android/widget/RadioButton.html" TargetMode="External"/><Relationship Id="rId5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Grou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6" name="Google Shape;276;p5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View that receives user input has "Focus"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Only one View can have focus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Focus makes it unambiguous which View gets the input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Focus is assigned by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User tapping a View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App guiding the user from one text input control to the next using the </a:t>
            </a:r>
            <a:r>
              <a:rPr lang="en" b="1" dirty="0"/>
              <a:t>Return</a:t>
            </a:r>
            <a:r>
              <a:rPr lang="en" dirty="0"/>
              <a:t>, </a:t>
            </a:r>
            <a:r>
              <a:rPr lang="en" b="1" dirty="0"/>
              <a:t>Tab</a:t>
            </a:r>
            <a:r>
              <a:rPr lang="en" dirty="0"/>
              <a:t>, or arrow keys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Calling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 dirty="0"/>
              <a:t> on any View that is focusable</a:t>
            </a:r>
            <a:endParaRPr dirty="0"/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53719E-CADA-4570-BF4B-335906F1DFCD}"/>
                  </a:ext>
                </a:extLst>
              </p14:cNvPr>
              <p14:cNvContentPartPr/>
              <p14:nvPr/>
            </p14:nvContentPartPr>
            <p14:xfrm>
              <a:off x="1505423" y="1518637"/>
              <a:ext cx="5416200" cy="3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53719E-CADA-4570-BF4B-335906F1DF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423" y="1410637"/>
                <a:ext cx="55238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F6B9CD-585F-47FF-AC33-3FE6C411E6EA}"/>
                  </a:ext>
                </a:extLst>
              </p14:cNvPr>
              <p14:cNvContentPartPr/>
              <p14:nvPr/>
            </p14:nvContentPartPr>
            <p14:xfrm>
              <a:off x="921143" y="1882597"/>
              <a:ext cx="3895560" cy="3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F6B9CD-585F-47FF-AC33-3FE6C411E6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143" y="1774597"/>
                <a:ext cx="4003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8720B9-1856-4EA3-8EF9-EB5003E5A8F1}"/>
                  </a:ext>
                </a:extLst>
              </p14:cNvPr>
              <p14:cNvContentPartPr/>
              <p14:nvPr/>
            </p14:nvContentPartPr>
            <p14:xfrm>
              <a:off x="2151623" y="4165603"/>
              <a:ext cx="1887120" cy="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8720B9-1856-4EA3-8EF9-EB5003E5A8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7983" y="4057603"/>
                <a:ext cx="1994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A37B43-9148-4677-B312-CE5218FCDB28}"/>
                  </a:ext>
                </a:extLst>
              </p14:cNvPr>
              <p14:cNvContentPartPr/>
              <p14:nvPr/>
            </p14:nvContentPartPr>
            <p14:xfrm>
              <a:off x="4592423" y="4221043"/>
              <a:ext cx="2912400" cy="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A37B43-9148-4677-B312-CE5218FCDB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8423" y="4113403"/>
                <a:ext cx="3020040" cy="23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Clickable</a:t>
            </a:r>
            <a:r>
              <a:rPr lang="en"/>
              <a:t>—View can respond to being clicked or tapped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Focusable</a:t>
            </a:r>
            <a:r>
              <a:rPr lang="en"/>
              <a:t>—View can gain focus to accept input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D78E1E-EE6C-4DDB-A4FB-32E582A3EE9C}"/>
              </a:ext>
            </a:extLst>
          </p:cNvPr>
          <p:cNvGrpSpPr/>
          <p:nvPr/>
        </p:nvGrpSpPr>
        <p:grpSpPr>
          <a:xfrm>
            <a:off x="6895703" y="2243563"/>
            <a:ext cx="2235960" cy="754200"/>
            <a:chOff x="6895703" y="2243563"/>
            <a:chExt cx="223596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06B01D-61E8-4C40-8F15-409388833127}"/>
                    </a:ext>
                  </a:extLst>
                </p14:cNvPr>
                <p14:cNvContentPartPr/>
                <p14:nvPr/>
              </p14:nvContentPartPr>
              <p14:xfrm>
                <a:off x="6895703" y="2558563"/>
                <a:ext cx="298080" cy="5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06B01D-61E8-4C40-8F15-4093888331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86703" y="2549923"/>
                  <a:ext cx="315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C9FD4B-1E25-45BB-8E14-6B3798BEC983}"/>
                    </a:ext>
                  </a:extLst>
                </p14:cNvPr>
                <p14:cNvContentPartPr/>
                <p14:nvPr/>
              </p14:nvContentPartPr>
              <p14:xfrm>
                <a:off x="7119983" y="2481883"/>
                <a:ext cx="52200" cy="132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C9FD4B-1E25-45BB-8E14-6B3798BEC9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343" y="2472883"/>
                  <a:ext cx="69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FCAE28-7DBF-4B53-8176-282DA44F5401}"/>
                    </a:ext>
                  </a:extLst>
                </p14:cNvPr>
                <p14:cNvContentPartPr/>
                <p14:nvPr/>
              </p14:nvContentPartPr>
              <p14:xfrm>
                <a:off x="7323023" y="2418163"/>
                <a:ext cx="95760" cy="16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FCAE28-7DBF-4B53-8176-282DA44F54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14023" y="2409163"/>
                  <a:ext cx="113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AA3DC3-8A7D-44D4-A63F-724AF32E82FF}"/>
                    </a:ext>
                  </a:extLst>
                </p14:cNvPr>
                <p14:cNvContentPartPr/>
                <p14:nvPr/>
              </p14:nvContentPartPr>
              <p14:xfrm>
                <a:off x="7301423" y="2433643"/>
                <a:ext cx="229680" cy="1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AA3DC3-8A7D-44D4-A63F-724AF32E82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2423" y="2424643"/>
                  <a:ext cx="247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430AFC-C94C-4ABA-BA9F-56902CA7E05C}"/>
                    </a:ext>
                  </a:extLst>
                </p14:cNvPr>
                <p14:cNvContentPartPr/>
                <p14:nvPr/>
              </p14:nvContentPartPr>
              <p14:xfrm>
                <a:off x="7513823" y="2495203"/>
                <a:ext cx="43920" cy="7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430AFC-C94C-4ABA-BA9F-56902CA7E0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05183" y="2486563"/>
                  <a:ext cx="61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7F71C4-B820-4F5F-B2A7-ADDE9F3B6E04}"/>
                    </a:ext>
                  </a:extLst>
                </p14:cNvPr>
                <p14:cNvContentPartPr/>
                <p14:nvPr/>
              </p14:nvContentPartPr>
              <p14:xfrm>
                <a:off x="7603823" y="2495203"/>
                <a:ext cx="41040" cy="4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7F71C4-B820-4F5F-B2A7-ADDE9F3B6E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94823" y="2486563"/>
                  <a:ext cx="58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30B54A-7A1A-45A7-B0F8-87E3211B580F}"/>
                    </a:ext>
                  </a:extLst>
                </p14:cNvPr>
                <p14:cNvContentPartPr/>
                <p14:nvPr/>
              </p14:nvContentPartPr>
              <p14:xfrm>
                <a:off x="7596983" y="2412763"/>
                <a:ext cx="360" cy="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30B54A-7A1A-45A7-B0F8-87E3211B58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87983" y="24041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F8A987-DBF7-4FED-8BF3-652AA55A319E}"/>
                    </a:ext>
                  </a:extLst>
                </p14:cNvPr>
                <p14:cNvContentPartPr/>
                <p14:nvPr/>
              </p14:nvContentPartPr>
              <p14:xfrm>
                <a:off x="7527863" y="2427883"/>
                <a:ext cx="26280" cy="2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F8A987-DBF7-4FED-8BF3-652AA55A31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19223" y="2419243"/>
                  <a:ext cx="43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4BC501-F0F9-4055-B6DC-0B023C5F1EA5}"/>
                    </a:ext>
                  </a:extLst>
                </p14:cNvPr>
                <p14:cNvContentPartPr/>
                <p14:nvPr/>
              </p14:nvContentPartPr>
              <p14:xfrm>
                <a:off x="7569263" y="2261563"/>
                <a:ext cx="4680" cy="9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4BC501-F0F9-4055-B6DC-0B023C5F1E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60263" y="2252563"/>
                  <a:ext cx="22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582EB5-D761-4A7A-AF87-F7ABDD4EDE27}"/>
                    </a:ext>
                  </a:extLst>
                </p14:cNvPr>
                <p14:cNvContentPartPr/>
                <p14:nvPr/>
              </p14:nvContentPartPr>
              <p14:xfrm>
                <a:off x="7693103" y="2412763"/>
                <a:ext cx="49320" cy="10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582EB5-D761-4A7A-AF87-F7ABDD4EDE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84103" y="2404123"/>
                  <a:ext cx="66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00A7A4-4EFC-4EC2-BDA6-F376D9DD71AB}"/>
                    </a:ext>
                  </a:extLst>
                </p14:cNvPr>
                <p14:cNvContentPartPr/>
                <p14:nvPr/>
              </p14:nvContentPartPr>
              <p14:xfrm>
                <a:off x="7638023" y="2440123"/>
                <a:ext cx="197280" cy="1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00A7A4-4EFC-4EC2-BDA6-F376D9DD71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9383" y="2431123"/>
                  <a:ext cx="214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44FE24-C6CB-4166-BA2A-FBF7C180517E}"/>
                    </a:ext>
                  </a:extLst>
                </p14:cNvPr>
                <p14:cNvContentPartPr/>
                <p14:nvPr/>
              </p14:nvContentPartPr>
              <p14:xfrm>
                <a:off x="7788863" y="2460643"/>
                <a:ext cx="42840" cy="212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44FE24-C6CB-4166-BA2A-FBF7C18051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0223" y="2452003"/>
                  <a:ext cx="6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9045ED-C3FD-4BDC-8E75-E8D5BF403EC5}"/>
                    </a:ext>
                  </a:extLst>
                </p14:cNvPr>
                <p14:cNvContentPartPr/>
                <p14:nvPr/>
              </p14:nvContentPartPr>
              <p14:xfrm>
                <a:off x="7755023" y="2602483"/>
                <a:ext cx="67320" cy="1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9045ED-C3FD-4BDC-8E75-E8D5BF403E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46383" y="2593843"/>
                  <a:ext cx="8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AED555-3609-4569-B20A-DBA88987366C}"/>
                    </a:ext>
                  </a:extLst>
                </p14:cNvPr>
                <p14:cNvContentPartPr/>
                <p14:nvPr/>
              </p14:nvContentPartPr>
              <p14:xfrm>
                <a:off x="7938623" y="2426443"/>
                <a:ext cx="133200" cy="10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AED555-3609-4569-B20A-DBA8898736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29623" y="2417803"/>
                  <a:ext cx="150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492950-5009-41B6-AEDB-81B5DFEFBD1E}"/>
                    </a:ext>
                  </a:extLst>
                </p14:cNvPr>
                <p14:cNvContentPartPr/>
                <p14:nvPr/>
              </p14:nvContentPartPr>
              <p14:xfrm>
                <a:off x="8035103" y="2275603"/>
                <a:ext cx="15840" cy="17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492950-5009-41B6-AEDB-81B5DFEFBD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26463" y="2266603"/>
                  <a:ext cx="33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337FAC-AF9B-475D-9ED9-55473D7CDDC8}"/>
                    </a:ext>
                  </a:extLst>
                </p14:cNvPr>
                <p14:cNvContentPartPr/>
                <p14:nvPr/>
              </p14:nvContentPartPr>
              <p14:xfrm>
                <a:off x="8153543" y="2392243"/>
                <a:ext cx="10080" cy="11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337FAC-AF9B-475D-9ED9-55473D7CDD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44903" y="2383603"/>
                  <a:ext cx="27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4C77FE-6800-443A-9353-E09E01861EE3}"/>
                    </a:ext>
                  </a:extLst>
                </p14:cNvPr>
                <p14:cNvContentPartPr/>
                <p14:nvPr/>
              </p14:nvContentPartPr>
              <p14:xfrm>
                <a:off x="8118983" y="2412763"/>
                <a:ext cx="97920" cy="1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4C77FE-6800-443A-9353-E09E01861EE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343" y="2404123"/>
                  <a:ext cx="115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10AEEF-FABB-45A6-8BF9-4C1601B73B89}"/>
                    </a:ext>
                  </a:extLst>
                </p14:cNvPr>
                <p14:cNvContentPartPr/>
                <p14:nvPr/>
              </p14:nvContentPartPr>
              <p14:xfrm>
                <a:off x="8153543" y="2255443"/>
                <a:ext cx="281880" cy="29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10AEEF-FABB-45A6-8BF9-4C1601B73B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44903" y="2246443"/>
                  <a:ext cx="299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4497FF-1080-49F4-9F04-D871D26E267D}"/>
                    </a:ext>
                  </a:extLst>
                </p14:cNvPr>
                <p14:cNvContentPartPr/>
                <p14:nvPr/>
              </p14:nvContentPartPr>
              <p14:xfrm>
                <a:off x="8408063" y="2358043"/>
                <a:ext cx="61920" cy="3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4497FF-1080-49F4-9F04-D871D26E26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99063" y="2349043"/>
                  <a:ext cx="79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2232D6-C031-448A-90B1-0B593583AE7D}"/>
                    </a:ext>
                  </a:extLst>
                </p14:cNvPr>
                <p14:cNvContentPartPr/>
                <p14:nvPr/>
              </p14:nvContentPartPr>
              <p14:xfrm>
                <a:off x="8504543" y="2288923"/>
                <a:ext cx="7200" cy="3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2232D6-C031-448A-90B1-0B593583AE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95543" y="2280283"/>
                  <a:ext cx="24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30EC4F-60D1-4DFA-950F-F86E9E8A1E85}"/>
                    </a:ext>
                  </a:extLst>
                </p14:cNvPr>
                <p14:cNvContentPartPr/>
                <p14:nvPr/>
              </p14:nvContentPartPr>
              <p14:xfrm>
                <a:off x="8483663" y="2254723"/>
                <a:ext cx="36000" cy="9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30EC4F-60D1-4DFA-950F-F86E9E8A1E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4663" y="2245723"/>
                  <a:ext cx="53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25DDE4-7EEB-4013-97AA-422DAD451067}"/>
                    </a:ext>
                  </a:extLst>
                </p14:cNvPr>
                <p14:cNvContentPartPr/>
                <p14:nvPr/>
              </p14:nvContentPartPr>
              <p14:xfrm>
                <a:off x="8586983" y="2243563"/>
                <a:ext cx="544680" cy="28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25DDE4-7EEB-4013-97AA-422DAD45106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983" y="2234923"/>
                  <a:ext cx="562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7E85C5-FF9D-4BEF-85EE-2BBF0EE7122D}"/>
                    </a:ext>
                  </a:extLst>
                </p14:cNvPr>
                <p14:cNvContentPartPr/>
                <p14:nvPr/>
              </p14:nvContentPartPr>
              <p14:xfrm>
                <a:off x="8903063" y="2300443"/>
                <a:ext cx="55800" cy="9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7E85C5-FF9D-4BEF-85EE-2BBF0EE712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94063" y="2291803"/>
                  <a:ext cx="73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A18CE7-1804-455D-94ED-746919D50244}"/>
                    </a:ext>
                  </a:extLst>
                </p14:cNvPr>
                <p14:cNvContentPartPr/>
                <p14:nvPr/>
              </p14:nvContentPartPr>
              <p14:xfrm>
                <a:off x="8958143" y="2591323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A18CE7-1804-455D-94ED-746919D502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49143" y="2582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B3A28C-282D-4E62-B982-D01192882351}"/>
                    </a:ext>
                  </a:extLst>
                </p14:cNvPr>
                <p14:cNvContentPartPr/>
                <p14:nvPr/>
              </p14:nvContentPartPr>
              <p14:xfrm>
                <a:off x="7432103" y="2687803"/>
                <a:ext cx="54720" cy="120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B3A28C-282D-4E62-B982-D011928823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23463" y="2679163"/>
                  <a:ext cx="72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0D230D-769D-42A8-820C-9D96ECB0AF67}"/>
                    </a:ext>
                  </a:extLst>
                </p14:cNvPr>
                <p14:cNvContentPartPr/>
                <p14:nvPr/>
              </p14:nvContentPartPr>
              <p14:xfrm>
                <a:off x="7499423" y="2616163"/>
                <a:ext cx="56520" cy="214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0D230D-769D-42A8-820C-9D96ECB0AF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0783" y="2607523"/>
                  <a:ext cx="74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4B04B2-731B-4467-99DB-343BA7E4F98E}"/>
                    </a:ext>
                  </a:extLst>
                </p14:cNvPr>
                <p14:cNvContentPartPr/>
                <p14:nvPr/>
              </p14:nvContentPartPr>
              <p14:xfrm>
                <a:off x="7452263" y="2735323"/>
                <a:ext cx="208800" cy="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4B04B2-731B-4467-99DB-343BA7E4F9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43623" y="2726323"/>
                  <a:ext cx="226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17E4CB-7193-4D78-9DD7-BD921877F95C}"/>
                    </a:ext>
                  </a:extLst>
                </p14:cNvPr>
                <p14:cNvContentPartPr/>
                <p14:nvPr/>
              </p14:nvContentPartPr>
              <p14:xfrm>
                <a:off x="7665383" y="2704723"/>
                <a:ext cx="76320" cy="8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17E4CB-7193-4D78-9DD7-BD921877F9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6383" y="2696083"/>
                  <a:ext cx="93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CE409B-31CE-4EA4-9A1D-3CF23B28B79E}"/>
                    </a:ext>
                  </a:extLst>
                </p14:cNvPr>
                <p14:cNvContentPartPr/>
                <p14:nvPr/>
              </p14:nvContentPartPr>
              <p14:xfrm>
                <a:off x="7782383" y="2699683"/>
                <a:ext cx="314640" cy="10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CE409B-31CE-4EA4-9A1D-3CF23B28B7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73383" y="2690683"/>
                  <a:ext cx="332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74DC46-E41C-46BF-9C62-914241515156}"/>
                    </a:ext>
                  </a:extLst>
                </p14:cNvPr>
                <p14:cNvContentPartPr/>
                <p14:nvPr/>
              </p14:nvContentPartPr>
              <p14:xfrm>
                <a:off x="8085863" y="2680963"/>
                <a:ext cx="67320" cy="124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74DC46-E41C-46BF-9C62-9142415151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76863" y="2672323"/>
                  <a:ext cx="84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2D7E0D-AB4A-4FC1-8E4E-745E59633EB9}"/>
                    </a:ext>
                  </a:extLst>
                </p14:cNvPr>
                <p14:cNvContentPartPr/>
                <p14:nvPr/>
              </p14:nvContentPartPr>
              <p14:xfrm>
                <a:off x="8270543" y="2608243"/>
                <a:ext cx="373320" cy="38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2D7E0D-AB4A-4FC1-8E4E-745E59633E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61543" y="2599243"/>
                  <a:ext cx="3909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B63D9A-68FB-4F79-8B20-59F1B26A99C8}"/>
                    </a:ext>
                  </a:extLst>
                </p14:cNvPr>
                <p14:cNvContentPartPr/>
                <p14:nvPr/>
              </p14:nvContentPartPr>
              <p14:xfrm>
                <a:off x="8723063" y="2632723"/>
                <a:ext cx="34200" cy="16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B63D9A-68FB-4F79-8B20-59F1B26A99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14063" y="2624083"/>
                  <a:ext cx="51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3D768D-F514-4D9D-9F12-1D81301A1BCA}"/>
                    </a:ext>
                  </a:extLst>
                </p14:cNvPr>
                <p14:cNvContentPartPr/>
                <p14:nvPr/>
              </p14:nvContentPartPr>
              <p14:xfrm>
                <a:off x="8737823" y="2653603"/>
                <a:ext cx="142920" cy="145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3D768D-F514-4D9D-9F12-1D81301A1B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8823" y="2644603"/>
                  <a:ext cx="160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CE6D97-67E4-4C8F-AB9A-82D37888CDD6}"/>
                    </a:ext>
                  </a:extLst>
                </p14:cNvPr>
                <p14:cNvContentPartPr/>
                <p14:nvPr/>
              </p14:nvContentPartPr>
              <p14:xfrm>
                <a:off x="8875703" y="2742883"/>
                <a:ext cx="90360" cy="50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CE6D97-67E4-4C8F-AB9A-82D37888CD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66703" y="2733883"/>
                  <a:ext cx="10800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EB4A6C-4AE9-42D4-B0AC-4E9F10E93D9C}"/>
                  </a:ext>
                </a:extLst>
              </p14:cNvPr>
              <p14:cNvContentPartPr/>
              <p14:nvPr/>
            </p14:nvContentPartPr>
            <p14:xfrm>
              <a:off x="549623" y="3114043"/>
              <a:ext cx="4317120" cy="7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EB4A6C-4AE9-42D4-B0AC-4E9F10E93D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5983" y="3006403"/>
                <a:ext cx="4424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B2DFE1-BB7D-4E35-92A8-6F8879139832}"/>
                  </a:ext>
                </a:extLst>
              </p14:cNvPr>
              <p14:cNvContentPartPr/>
              <p14:nvPr/>
            </p14:nvContentPartPr>
            <p14:xfrm>
              <a:off x="5163023" y="3120163"/>
              <a:ext cx="1329480" cy="28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B2DFE1-BB7D-4E35-92A8-6F88791398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09383" y="3012523"/>
                <a:ext cx="1437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C75BB2-9E75-4ADB-93F4-BECC4EDBD174}"/>
                  </a:ext>
                </a:extLst>
              </p14:cNvPr>
              <p14:cNvContentPartPr/>
              <p14:nvPr/>
            </p14:nvContentPartPr>
            <p14:xfrm>
              <a:off x="7039703" y="3113683"/>
              <a:ext cx="1491480" cy="187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C75BB2-9E75-4ADB-93F4-BECC4EDBD1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86063" y="3006043"/>
                <a:ext cx="15991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4C11EDD-3DDA-4899-9776-4851310C9B41}"/>
                  </a:ext>
                </a:extLst>
              </p14:cNvPr>
              <p14:cNvContentPartPr/>
              <p14:nvPr/>
            </p14:nvContentPartPr>
            <p14:xfrm>
              <a:off x="329663" y="3574843"/>
              <a:ext cx="1811520" cy="7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4C11EDD-3DDA-4899-9776-4851310C9B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6023" y="3466843"/>
                <a:ext cx="1919160" cy="22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Topmost view under the touch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1DBB49-A9A9-497E-8A2F-03D01645A5A1}"/>
              </a:ext>
            </a:extLst>
          </p:cNvPr>
          <p:cNvGrpSpPr/>
          <p:nvPr/>
        </p:nvGrpSpPr>
        <p:grpSpPr>
          <a:xfrm>
            <a:off x="7287383" y="1202083"/>
            <a:ext cx="1535400" cy="439200"/>
            <a:chOff x="7287383" y="1202083"/>
            <a:chExt cx="153540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4882EB-F298-498B-AD60-B9B61E5BB3E1}"/>
                    </a:ext>
                  </a:extLst>
                </p14:cNvPr>
                <p14:cNvContentPartPr/>
                <p14:nvPr/>
              </p14:nvContentPartPr>
              <p14:xfrm>
                <a:off x="7287383" y="1202083"/>
                <a:ext cx="432000" cy="36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4882EB-F298-498B-AD60-B9B61E5BB3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78383" y="1193083"/>
                  <a:ext cx="449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A8687E-716D-4F68-A9EC-FCF2E5E699CD}"/>
                    </a:ext>
                  </a:extLst>
                </p14:cNvPr>
                <p14:cNvContentPartPr/>
                <p14:nvPr/>
              </p14:nvContentPartPr>
              <p14:xfrm>
                <a:off x="7691663" y="1443643"/>
                <a:ext cx="130320" cy="13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A8687E-716D-4F68-A9EC-FCF2E5E699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82663" y="1434643"/>
                  <a:ext cx="147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0BBCD7-24F3-4577-9BC2-E46D41628CD8}"/>
                    </a:ext>
                  </a:extLst>
                </p14:cNvPr>
                <p14:cNvContentPartPr/>
                <p14:nvPr/>
              </p14:nvContentPartPr>
              <p14:xfrm>
                <a:off x="7823063" y="1471003"/>
                <a:ext cx="2844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0BBCD7-24F3-4577-9BC2-E46D41628C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14423" y="1462003"/>
                  <a:ext cx="46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4B76EC-5479-4CD3-AA45-CAA9F9B982CB}"/>
                    </a:ext>
                  </a:extLst>
                </p14:cNvPr>
                <p14:cNvContentPartPr/>
                <p14:nvPr/>
              </p14:nvContentPartPr>
              <p14:xfrm>
                <a:off x="7857983" y="1395043"/>
                <a:ext cx="360" cy="1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4B76EC-5479-4CD3-AA45-CAA9F9B982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49343" y="1386403"/>
                  <a:ext cx="18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F03F8B-59FE-4360-9317-C1E24FD7570D}"/>
                    </a:ext>
                  </a:extLst>
                </p14:cNvPr>
                <p14:cNvContentPartPr/>
                <p14:nvPr/>
              </p14:nvContentPartPr>
              <p14:xfrm>
                <a:off x="7933583" y="1280923"/>
                <a:ext cx="138960" cy="31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F03F8B-59FE-4360-9317-C1E24FD757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24943" y="1272283"/>
                  <a:ext cx="156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7D78B5-CD0B-4A72-AE34-DFBAFA628E69}"/>
                    </a:ext>
                  </a:extLst>
                </p14:cNvPr>
                <p14:cNvContentPartPr/>
                <p14:nvPr/>
              </p14:nvContentPartPr>
              <p14:xfrm>
                <a:off x="8084783" y="1464163"/>
                <a:ext cx="98640" cy="97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7D78B5-CD0B-4A72-AE34-DFBAFA628E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76143" y="1455163"/>
                  <a:ext cx="116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4C7DD3-6391-4090-8487-1191F7DC1DCE}"/>
                    </a:ext>
                  </a:extLst>
                </p14:cNvPr>
                <p14:cNvContentPartPr/>
                <p14:nvPr/>
              </p14:nvContentPartPr>
              <p14:xfrm>
                <a:off x="8208623" y="1498363"/>
                <a:ext cx="56880" cy="6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4C7DD3-6391-4090-8487-1191F7DC1D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99623" y="1489723"/>
                  <a:ext cx="74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049AA0-8942-4754-B890-2BA980903A7A}"/>
                    </a:ext>
                  </a:extLst>
                </p14:cNvPr>
                <p14:cNvContentPartPr/>
                <p14:nvPr/>
              </p14:nvContentPartPr>
              <p14:xfrm>
                <a:off x="8290703" y="1347163"/>
                <a:ext cx="35280" cy="7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049AA0-8942-4754-B890-2BA980903A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81703" y="1338163"/>
                  <a:ext cx="52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41756A-AD6F-4736-A5A7-9D2A1505A57B}"/>
                    </a:ext>
                  </a:extLst>
                </p14:cNvPr>
                <p14:cNvContentPartPr/>
                <p14:nvPr/>
              </p14:nvContentPartPr>
              <p14:xfrm>
                <a:off x="8337503" y="1415563"/>
                <a:ext cx="146520" cy="207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41756A-AD6F-4736-A5A7-9D2A1505A5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28863" y="1406563"/>
                  <a:ext cx="164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C15A88-21E5-4346-83C6-E3B13BFA5A94}"/>
                    </a:ext>
                  </a:extLst>
                </p14:cNvPr>
                <p14:cNvContentPartPr/>
                <p14:nvPr/>
              </p14:nvContentPartPr>
              <p14:xfrm>
                <a:off x="8509583" y="1477483"/>
                <a:ext cx="313200" cy="163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C15A88-21E5-4346-83C6-E3B13BFA5A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00943" y="1468843"/>
                  <a:ext cx="3308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E51393-0EF6-4B6E-B631-69F57AE64CC8}"/>
                  </a:ext>
                </a:extLst>
              </p14:cNvPr>
              <p14:cNvContentPartPr/>
              <p14:nvPr/>
            </p14:nvContentPartPr>
            <p14:xfrm>
              <a:off x="5080583" y="1765123"/>
              <a:ext cx="186840" cy="5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E51393-0EF6-4B6E-B631-69F57AE64CC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71583" y="1756483"/>
                <a:ext cx="2044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A3F38E-7E86-4094-BC3E-F9E6DD1A7512}"/>
                  </a:ext>
                </a:extLst>
              </p14:cNvPr>
              <p14:cNvContentPartPr/>
              <p14:nvPr/>
            </p14:nvContentPartPr>
            <p14:xfrm>
              <a:off x="5275343" y="1718323"/>
              <a:ext cx="75240" cy="14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A3F38E-7E86-4094-BC3E-F9E6DD1A751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66703" y="1709683"/>
                <a:ext cx="92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77ED06-3DC7-492D-BD6C-B3046B7936B6}"/>
                  </a:ext>
                </a:extLst>
              </p14:cNvPr>
              <p14:cNvContentPartPr/>
              <p14:nvPr/>
            </p14:nvContentPartPr>
            <p14:xfrm>
              <a:off x="5387663" y="1320163"/>
              <a:ext cx="140400" cy="27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77ED06-3DC7-492D-BD6C-B3046B7936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78663" y="1311163"/>
                <a:ext cx="158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18C176-BEED-46A6-AEFF-F3A96A88AE3F}"/>
                  </a:ext>
                </a:extLst>
              </p14:cNvPr>
              <p14:cNvContentPartPr/>
              <p14:nvPr/>
            </p14:nvContentPartPr>
            <p14:xfrm>
              <a:off x="5389823" y="1381363"/>
              <a:ext cx="246240" cy="2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18C176-BEED-46A6-AEFF-F3A96A88AE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80823" y="1372363"/>
                <a:ext cx="263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392573-7346-4EB9-9050-89B0B5C596FC}"/>
                  </a:ext>
                </a:extLst>
              </p14:cNvPr>
              <p14:cNvContentPartPr/>
              <p14:nvPr/>
            </p14:nvContentPartPr>
            <p14:xfrm>
              <a:off x="5623463" y="1477843"/>
              <a:ext cx="43200" cy="78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392573-7346-4EB9-9050-89B0B5C596F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14823" y="1468843"/>
                <a:ext cx="608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25BC56-71A4-4870-A76B-17284A020E01}"/>
                  </a:ext>
                </a:extLst>
              </p14:cNvPr>
              <p14:cNvContentPartPr/>
              <p14:nvPr/>
            </p14:nvContentPartPr>
            <p14:xfrm>
              <a:off x="5740463" y="1477843"/>
              <a:ext cx="14760" cy="7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25BC56-71A4-4870-A76B-17284A020E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31463" y="1468843"/>
                <a:ext cx="32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9D1F2D-45D9-4263-BA1E-5E076F58AEB4}"/>
                  </a:ext>
                </a:extLst>
              </p14:cNvPr>
              <p14:cNvContentPartPr/>
              <p14:nvPr/>
            </p14:nvContentPartPr>
            <p14:xfrm>
              <a:off x="5740463" y="142960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9D1F2D-45D9-4263-BA1E-5E076F58AEB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31823" y="14209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F14C5D-D954-4737-BB1C-3F9D825960FD}"/>
                  </a:ext>
                </a:extLst>
              </p14:cNvPr>
              <p14:cNvContentPartPr/>
              <p14:nvPr/>
            </p14:nvContentPartPr>
            <p14:xfrm>
              <a:off x="5596103" y="1408003"/>
              <a:ext cx="118440" cy="2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F14C5D-D954-4737-BB1C-3F9D825960F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87103" y="1399003"/>
                <a:ext cx="136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3ACEB3-1579-403B-9FC2-C1D729EC74C1}"/>
                  </a:ext>
                </a:extLst>
              </p14:cNvPr>
              <p14:cNvContentPartPr/>
              <p14:nvPr/>
            </p14:nvContentPartPr>
            <p14:xfrm>
              <a:off x="5768543" y="1278763"/>
              <a:ext cx="13680" cy="10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3ACEB3-1579-403B-9FC2-C1D729EC74C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59543" y="1269763"/>
                <a:ext cx="31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7739BB-4E5F-499F-87B7-38DEC53BB3EC}"/>
                  </a:ext>
                </a:extLst>
              </p14:cNvPr>
              <p14:cNvContentPartPr/>
              <p14:nvPr/>
            </p14:nvContentPartPr>
            <p14:xfrm>
              <a:off x="5939903" y="1436443"/>
              <a:ext cx="25200" cy="9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7739BB-4E5F-499F-87B7-38DEC53BB3E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31263" y="1427803"/>
                <a:ext cx="42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EDEE5D-BFEE-4209-818A-3CF868DE316D}"/>
                  </a:ext>
                </a:extLst>
              </p14:cNvPr>
              <p14:cNvContentPartPr/>
              <p14:nvPr/>
            </p14:nvContentPartPr>
            <p14:xfrm>
              <a:off x="5871143" y="1484683"/>
              <a:ext cx="122400" cy="7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EDEE5D-BFEE-4209-818A-3CF868DE316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62143" y="1475683"/>
                <a:ext cx="140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E5873D-DF26-4D4B-9238-F0F99A48DCD9}"/>
                  </a:ext>
                </a:extLst>
              </p14:cNvPr>
              <p14:cNvContentPartPr/>
              <p14:nvPr/>
            </p14:nvContentPartPr>
            <p14:xfrm>
              <a:off x="5996063" y="1477843"/>
              <a:ext cx="82800" cy="25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E5873D-DF26-4D4B-9238-F0F99A48DC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87423" y="1468843"/>
                <a:ext cx="1004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95F9AA-3C10-4222-929E-870A6D652221}"/>
                  </a:ext>
                </a:extLst>
              </p14:cNvPr>
              <p14:cNvContentPartPr/>
              <p14:nvPr/>
            </p14:nvContentPartPr>
            <p14:xfrm>
              <a:off x="5981303" y="1615003"/>
              <a:ext cx="53280" cy="7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95F9AA-3C10-4222-929E-870A6D65222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72303" y="1606363"/>
                <a:ext cx="70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FF7A7D-1E19-4835-8C1E-321ADDBB2D15}"/>
                  </a:ext>
                </a:extLst>
              </p14:cNvPr>
              <p14:cNvContentPartPr/>
              <p14:nvPr/>
            </p14:nvContentPartPr>
            <p14:xfrm>
              <a:off x="6201263" y="1477843"/>
              <a:ext cx="77400" cy="76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FF7A7D-1E19-4835-8C1E-321ADDBB2D1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92263" y="1468843"/>
                <a:ext cx="950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8E486C-995F-4D3F-9C35-532657E33F8F}"/>
                  </a:ext>
                </a:extLst>
              </p14:cNvPr>
              <p14:cNvContentPartPr/>
              <p14:nvPr/>
            </p14:nvContentPartPr>
            <p14:xfrm>
              <a:off x="6283703" y="1464163"/>
              <a:ext cx="33480" cy="90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8E486C-995F-4D3F-9C35-532657E33F8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74703" y="1455163"/>
                <a:ext cx="51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78CB77-85B8-4933-A6C6-F47729511DF4}"/>
                  </a:ext>
                </a:extLst>
              </p14:cNvPr>
              <p14:cNvContentPartPr/>
              <p14:nvPr/>
            </p14:nvContentPartPr>
            <p14:xfrm>
              <a:off x="6317903" y="1381723"/>
              <a:ext cx="25560" cy="24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78CB77-85B8-4933-A6C6-F47729511D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09263" y="1372723"/>
                <a:ext cx="43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949649-D5CA-48EE-AA74-8E74F31408D7}"/>
                  </a:ext>
                </a:extLst>
              </p14:cNvPr>
              <p14:cNvContentPartPr/>
              <p14:nvPr/>
            </p14:nvContentPartPr>
            <p14:xfrm>
              <a:off x="6345263" y="1437523"/>
              <a:ext cx="247320" cy="109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949649-D5CA-48EE-AA74-8E74F31408D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36623" y="1428523"/>
                <a:ext cx="264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59027EF-1A29-4A20-AD5D-3FC47882D8C2}"/>
                  </a:ext>
                </a:extLst>
              </p14:cNvPr>
              <p14:cNvContentPartPr/>
              <p14:nvPr/>
            </p14:nvContentPartPr>
            <p14:xfrm>
              <a:off x="6654503" y="1456243"/>
              <a:ext cx="203040" cy="119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59027EF-1A29-4A20-AD5D-3FC47882D8C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645863" y="1447603"/>
                <a:ext cx="220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F16EB0-0C86-468F-9947-BA8908F24E13}"/>
                  </a:ext>
                </a:extLst>
              </p14:cNvPr>
              <p14:cNvContentPartPr/>
              <p14:nvPr/>
            </p14:nvContentPartPr>
            <p14:xfrm>
              <a:off x="6838463" y="1471003"/>
              <a:ext cx="159120" cy="104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F16EB0-0C86-468F-9947-BA8908F24E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29463" y="1462003"/>
                <a:ext cx="176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AF4365-6BA2-4EF7-A2CC-82A77D556494}"/>
                  </a:ext>
                </a:extLst>
              </p14:cNvPr>
              <p14:cNvContentPartPr/>
              <p14:nvPr/>
            </p14:nvContentPartPr>
            <p14:xfrm>
              <a:off x="6997943" y="1440403"/>
              <a:ext cx="65520" cy="102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AF4365-6BA2-4EF7-A2CC-82A77D55649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88943" y="1431403"/>
                <a:ext cx="831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26F633-A2D2-468B-A0F3-ABD580A0E4BA}"/>
                  </a:ext>
                </a:extLst>
              </p14:cNvPr>
              <p14:cNvContentPartPr/>
              <p14:nvPr/>
            </p14:nvContentPartPr>
            <p14:xfrm>
              <a:off x="6881663" y="1292083"/>
              <a:ext cx="184680" cy="89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26F633-A2D2-468B-A0F3-ABD580A0E4B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72663" y="1283443"/>
                <a:ext cx="202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FC3C68F-4634-4B97-82D8-2720EA5F923A}"/>
                  </a:ext>
                </a:extLst>
              </p14:cNvPr>
              <p14:cNvContentPartPr/>
              <p14:nvPr/>
            </p14:nvContentPartPr>
            <p14:xfrm>
              <a:off x="5458583" y="1807603"/>
              <a:ext cx="24300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FC3C68F-4634-4B97-82D8-2720EA5F923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49943" y="1798963"/>
                <a:ext cx="26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2B6C0B-27B1-43C6-8D9B-F143D43CF072}"/>
                  </a:ext>
                </a:extLst>
              </p14:cNvPr>
              <p14:cNvContentPartPr/>
              <p14:nvPr/>
            </p14:nvContentPartPr>
            <p14:xfrm>
              <a:off x="5705903" y="1739203"/>
              <a:ext cx="41760" cy="146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2B6C0B-27B1-43C6-8D9B-F143D43CF07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96903" y="1730203"/>
                <a:ext cx="59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7CB683-1DCD-48E9-8530-33784B3E5E74}"/>
                  </a:ext>
                </a:extLst>
              </p14:cNvPr>
              <p14:cNvContentPartPr/>
              <p14:nvPr/>
            </p14:nvContentPartPr>
            <p14:xfrm>
              <a:off x="5905703" y="1807603"/>
              <a:ext cx="55800" cy="71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7CB683-1DCD-48E9-8530-33784B3E5E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96703" y="1798963"/>
                <a:ext cx="734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00BEF4-047F-4F67-B7D4-283A32ECFB09}"/>
                  </a:ext>
                </a:extLst>
              </p14:cNvPr>
              <p14:cNvContentPartPr/>
              <p14:nvPr/>
            </p14:nvContentPartPr>
            <p14:xfrm>
              <a:off x="6050423" y="1828843"/>
              <a:ext cx="395640" cy="11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00BEF4-047F-4F67-B7D4-283A32ECFB0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41423" y="1819843"/>
                <a:ext cx="4132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31EC7B-0ABC-48B8-823E-C9D529017DDB}"/>
                  </a:ext>
                </a:extLst>
              </p14:cNvPr>
              <p14:cNvContentPartPr/>
              <p14:nvPr/>
            </p14:nvContentPartPr>
            <p14:xfrm>
              <a:off x="6153023" y="1711483"/>
              <a:ext cx="80640" cy="63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31EC7B-0ABC-48B8-823E-C9D529017DD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44383" y="1702843"/>
                <a:ext cx="982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D5EF6A-0B6E-4E7A-841A-90A70F9072FB}"/>
                  </a:ext>
                </a:extLst>
              </p14:cNvPr>
              <p14:cNvContentPartPr/>
              <p14:nvPr/>
            </p14:nvContentPartPr>
            <p14:xfrm>
              <a:off x="6249143" y="1670443"/>
              <a:ext cx="91080" cy="50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D5EF6A-0B6E-4E7A-841A-90A70F9072F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240503" y="1661443"/>
                <a:ext cx="1087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EEEC264-3C1F-4B29-891C-785455074458}"/>
                  </a:ext>
                </a:extLst>
              </p14:cNvPr>
              <p14:cNvContentPartPr/>
              <p14:nvPr/>
            </p14:nvContentPartPr>
            <p14:xfrm>
              <a:off x="6311423" y="1849363"/>
              <a:ext cx="169560" cy="9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EEEC264-3C1F-4B29-891C-78545507445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02423" y="1840723"/>
                <a:ext cx="18720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B902A78-EADB-4E02-BC24-79B80C1CA3CA}"/>
              </a:ext>
            </a:extLst>
          </p:cNvPr>
          <p:cNvGrpSpPr/>
          <p:nvPr/>
        </p:nvGrpSpPr>
        <p:grpSpPr>
          <a:xfrm>
            <a:off x="6648023" y="1710403"/>
            <a:ext cx="1086480" cy="239040"/>
            <a:chOff x="6648023" y="1710403"/>
            <a:chExt cx="108648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D3A841-8BE6-4872-9436-B4F48B647B0B}"/>
                    </a:ext>
                  </a:extLst>
                </p14:cNvPr>
                <p14:cNvContentPartPr/>
                <p14:nvPr/>
              </p14:nvContentPartPr>
              <p14:xfrm>
                <a:off x="6648023" y="1710403"/>
                <a:ext cx="162000" cy="22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D3A841-8BE6-4872-9436-B4F48B647B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39383" y="1701763"/>
                  <a:ext cx="179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88329C-F4F9-4E4A-A5D4-5F35BB14DF4E}"/>
                    </a:ext>
                  </a:extLst>
                </p14:cNvPr>
                <p14:cNvContentPartPr/>
                <p14:nvPr/>
              </p14:nvContentPartPr>
              <p14:xfrm>
                <a:off x="6847463" y="1807243"/>
                <a:ext cx="227880" cy="12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88329C-F4F9-4E4A-A5D4-5F35BB14DF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38823" y="1798603"/>
                  <a:ext cx="245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8E1198-0FD9-4613-AEE9-F62152BC6329}"/>
                    </a:ext>
                  </a:extLst>
                </p14:cNvPr>
                <p14:cNvContentPartPr/>
                <p14:nvPr/>
              </p14:nvContentPartPr>
              <p14:xfrm>
                <a:off x="6916223" y="1738843"/>
                <a:ext cx="112680" cy="6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8E1198-0FD9-4613-AEE9-F62152BC632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07223" y="1730203"/>
                  <a:ext cx="130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E2E309-8E4C-4791-96C4-33664CD7F2FE}"/>
                    </a:ext>
                  </a:extLst>
                </p14:cNvPr>
                <p14:cNvContentPartPr/>
                <p14:nvPr/>
              </p14:nvContentPartPr>
              <p14:xfrm>
                <a:off x="7266863" y="1814803"/>
                <a:ext cx="22320" cy="134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E2E309-8E4C-4791-96C4-33664CD7F2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57863" y="1806163"/>
                  <a:ext cx="39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E997A7-CF67-4FF8-A784-55896BBA9E3E}"/>
                    </a:ext>
                  </a:extLst>
                </p14:cNvPr>
                <p14:cNvContentPartPr/>
                <p14:nvPr/>
              </p14:nvContentPartPr>
              <p14:xfrm>
                <a:off x="7232303" y="1849003"/>
                <a:ext cx="126720" cy="14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E997A7-CF67-4FF8-A784-55896BBA9E3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23663" y="1840003"/>
                  <a:ext cx="144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7DD5AF-D50F-46BA-ACF8-7CDC4CF8C9B5}"/>
                    </a:ext>
                  </a:extLst>
                </p14:cNvPr>
                <p14:cNvContentPartPr/>
                <p14:nvPr/>
              </p14:nvContentPartPr>
              <p14:xfrm>
                <a:off x="7314743" y="1850083"/>
                <a:ext cx="242640" cy="9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7DD5AF-D50F-46BA-ACF8-7CDC4CF8C9B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06103" y="1841443"/>
                  <a:ext cx="260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D73FB9-EE21-43CB-94B3-F096B1095C38}"/>
                    </a:ext>
                  </a:extLst>
                </p14:cNvPr>
                <p14:cNvContentPartPr/>
                <p14:nvPr/>
              </p14:nvContentPartPr>
              <p14:xfrm>
                <a:off x="7603823" y="1856203"/>
                <a:ext cx="130680" cy="8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D73FB9-EE21-43CB-94B3-F096B1095C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94823" y="1847203"/>
                  <a:ext cx="148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6C5893-D5AA-4680-9259-48DAE2443878}"/>
                    </a:ext>
                  </a:extLst>
                </p14:cNvPr>
                <p14:cNvContentPartPr/>
                <p14:nvPr/>
              </p14:nvContentPartPr>
              <p14:xfrm>
                <a:off x="7521023" y="1745683"/>
                <a:ext cx="65520" cy="1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6C5893-D5AA-4680-9259-48DAE244387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12383" y="1737043"/>
                  <a:ext cx="831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9D53BC2-BC6A-4A9C-B6A0-CCC8AB013F75}"/>
                  </a:ext>
                </a:extLst>
              </p14:cNvPr>
              <p14:cNvContentPartPr/>
              <p14:nvPr/>
            </p14:nvContentPartPr>
            <p14:xfrm>
              <a:off x="4323863" y="2331763"/>
              <a:ext cx="3157200" cy="20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9D53BC2-BC6A-4A9C-B6A0-CCC8AB013F7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270223" y="2224123"/>
                <a:ext cx="3264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EC8F172-78CE-41DE-82F4-7B81A1849EA3}"/>
                  </a:ext>
                </a:extLst>
              </p14:cNvPr>
              <p14:cNvContentPartPr/>
              <p14:nvPr/>
            </p14:nvContentPartPr>
            <p14:xfrm>
              <a:off x="934463" y="2687803"/>
              <a:ext cx="105444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EC8F172-78CE-41DE-82F4-7B81A1849EA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80823" y="2580163"/>
                <a:ext cx="116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45D03F-1D2A-441B-BF3B-FF12DE66F4FC}"/>
                  </a:ext>
                </a:extLst>
              </p14:cNvPr>
              <p14:cNvContentPartPr/>
              <p14:nvPr/>
            </p14:nvContentPartPr>
            <p14:xfrm>
              <a:off x="3671183" y="2683843"/>
              <a:ext cx="3387960" cy="12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45D03F-1D2A-441B-BF3B-FF12DE66F4F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617183" y="2575843"/>
                <a:ext cx="3495600" cy="22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62" name="Google Shape;362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BE0AFE-F09E-4349-8AB8-F3CB89564DA7}"/>
                  </a:ext>
                </a:extLst>
              </p14:cNvPr>
              <p14:cNvContentPartPr/>
              <p14:nvPr/>
            </p14:nvContentPartPr>
            <p14:xfrm>
              <a:off x="3031463" y="2068611"/>
              <a:ext cx="4534920" cy="5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BE0AFE-F09E-4349-8AB8-F3CB89564D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7823" y="1960971"/>
                <a:ext cx="464256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2AC53CC-DEF5-4A6B-9022-DE8FDD61DAFD}"/>
              </a:ext>
            </a:extLst>
          </p:cNvPr>
          <p:cNvGrpSpPr/>
          <p:nvPr/>
        </p:nvGrpSpPr>
        <p:grpSpPr>
          <a:xfrm>
            <a:off x="7039703" y="2440131"/>
            <a:ext cx="2001960" cy="619200"/>
            <a:chOff x="7039703" y="2440131"/>
            <a:chExt cx="200196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B11B9A-5CEB-44D7-AC95-E4B8C9208A26}"/>
                    </a:ext>
                  </a:extLst>
                </p14:cNvPr>
                <p14:cNvContentPartPr/>
                <p14:nvPr/>
              </p14:nvContentPartPr>
              <p14:xfrm>
                <a:off x="7039703" y="2728851"/>
                <a:ext cx="1299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B11B9A-5CEB-44D7-AC95-E4B8C9208A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31063" y="2720211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CC8EC4-D745-4CE9-90E0-C3D9C70A3428}"/>
                    </a:ext>
                  </a:extLst>
                </p14:cNvPr>
                <p14:cNvContentPartPr/>
                <p14:nvPr/>
              </p14:nvContentPartPr>
              <p14:xfrm>
                <a:off x="7191263" y="2708691"/>
                <a:ext cx="56520" cy="3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CC8EC4-D745-4CE9-90E0-C3D9C70A34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263" y="2699691"/>
                  <a:ext cx="74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ADA1CF2-52F0-41A8-ABBE-BE4C4DA1BDE2}"/>
                    </a:ext>
                  </a:extLst>
                </p14:cNvPr>
                <p14:cNvContentPartPr/>
                <p14:nvPr/>
              </p14:nvContentPartPr>
              <p14:xfrm>
                <a:off x="7294223" y="2581611"/>
                <a:ext cx="449280" cy="20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ADA1CF2-52F0-41A8-ABBE-BE4C4DA1BD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5223" y="2572971"/>
                  <a:ext cx="466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32D365-9C78-4271-A4B4-1AD8C682BF5E}"/>
                    </a:ext>
                  </a:extLst>
                </p14:cNvPr>
                <p14:cNvContentPartPr/>
                <p14:nvPr/>
              </p14:nvContentPartPr>
              <p14:xfrm>
                <a:off x="7424903" y="2452011"/>
                <a:ext cx="163440" cy="3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32D365-9C78-4271-A4B4-1AD8C682BF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16263" y="2443371"/>
                  <a:ext cx="181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BB0287-C794-48A7-99DD-EDCE5A435F4A}"/>
                    </a:ext>
                  </a:extLst>
                </p14:cNvPr>
                <p14:cNvContentPartPr/>
                <p14:nvPr/>
              </p14:nvContentPartPr>
              <p14:xfrm>
                <a:off x="7892183" y="2591691"/>
                <a:ext cx="404640" cy="14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BB0287-C794-48A7-99DD-EDCE5A435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83183" y="2582691"/>
                  <a:ext cx="42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9D52EB-F96C-425F-AB6F-87AB5DAAA4AD}"/>
                    </a:ext>
                  </a:extLst>
                </p14:cNvPr>
                <p14:cNvContentPartPr/>
                <p14:nvPr/>
              </p14:nvContentPartPr>
              <p14:xfrm>
                <a:off x="8002703" y="2522211"/>
                <a:ext cx="108360" cy="2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9D52EB-F96C-425F-AB6F-87AB5DAAA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93703" y="2513571"/>
                  <a:ext cx="126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84667C-263E-4E81-BFBB-97AB4DDC0F26}"/>
                    </a:ext>
                  </a:extLst>
                </p14:cNvPr>
                <p14:cNvContentPartPr/>
                <p14:nvPr/>
              </p14:nvContentPartPr>
              <p14:xfrm>
                <a:off x="8126183" y="2440131"/>
                <a:ext cx="104040" cy="11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84667C-263E-4E81-BFBB-97AB4DDC0F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7543" y="2431491"/>
                  <a:ext cx="121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694973-158E-4873-8B81-75D514D8DB03}"/>
                    </a:ext>
                  </a:extLst>
                </p14:cNvPr>
                <p14:cNvContentPartPr/>
                <p14:nvPr/>
              </p14:nvContentPartPr>
              <p14:xfrm>
                <a:off x="8483303" y="2516091"/>
                <a:ext cx="35280" cy="18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694973-158E-4873-8B81-75D514D8DB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4303" y="2507091"/>
                  <a:ext cx="52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ED0461-73BE-4E39-A15C-F72BDCB59301}"/>
                    </a:ext>
                  </a:extLst>
                </p14:cNvPr>
                <p14:cNvContentPartPr/>
                <p14:nvPr/>
              </p14:nvContentPartPr>
              <p14:xfrm>
                <a:off x="8408063" y="2646411"/>
                <a:ext cx="16380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ED0461-73BE-4E39-A15C-F72BDCB593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9063" y="2637771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9FCA3B-4BE3-48C4-9506-2EF841B1D123}"/>
                    </a:ext>
                  </a:extLst>
                </p14:cNvPr>
                <p14:cNvContentPartPr/>
                <p14:nvPr/>
              </p14:nvContentPartPr>
              <p14:xfrm>
                <a:off x="8585183" y="2612211"/>
                <a:ext cx="51480" cy="89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9FCA3B-4BE3-48C4-9506-2EF841B1D1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76183" y="2603571"/>
                  <a:ext cx="69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5A4E00-BEA9-45D3-B308-0C4ED0233CF0}"/>
                    </a:ext>
                  </a:extLst>
                </p14:cNvPr>
                <p14:cNvContentPartPr/>
                <p14:nvPr/>
              </p14:nvContentPartPr>
              <p14:xfrm>
                <a:off x="8688863" y="2619051"/>
                <a:ext cx="94320" cy="95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5A4E00-BEA9-45D3-B308-0C4ED0233C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80223" y="2610411"/>
                  <a:ext cx="111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F0FA91-8BA4-4AF6-8CF6-B3F5D3F9D109}"/>
                    </a:ext>
                  </a:extLst>
                </p14:cNvPr>
                <p14:cNvContentPartPr/>
                <p14:nvPr/>
              </p14:nvContentPartPr>
              <p14:xfrm>
                <a:off x="8721983" y="2579091"/>
                <a:ext cx="269280" cy="131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F0FA91-8BA4-4AF6-8CF6-B3F5D3F9D1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12983" y="2570091"/>
                  <a:ext cx="286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F12050-88B3-49D6-A26E-AF9FBDF58004}"/>
                    </a:ext>
                  </a:extLst>
                </p14:cNvPr>
                <p14:cNvContentPartPr/>
                <p14:nvPr/>
              </p14:nvContentPartPr>
              <p14:xfrm>
                <a:off x="8971823" y="2591691"/>
                <a:ext cx="59040" cy="13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F12050-88B3-49D6-A26E-AF9FBDF580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63183" y="2582691"/>
                  <a:ext cx="76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5F5309F-E4A5-44D0-90B5-7E5EBB5F709C}"/>
                    </a:ext>
                  </a:extLst>
                </p14:cNvPr>
                <p14:cNvContentPartPr/>
                <p14:nvPr/>
              </p14:nvContentPartPr>
              <p14:xfrm>
                <a:off x="7245263" y="2868531"/>
                <a:ext cx="415080" cy="18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5F5309F-E4A5-44D0-90B5-7E5EBB5F70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36623" y="2859891"/>
                  <a:ext cx="432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9362EA-24C7-4B37-881F-3A8B6EC4B121}"/>
                    </a:ext>
                  </a:extLst>
                </p14:cNvPr>
                <p14:cNvContentPartPr/>
                <p14:nvPr/>
              </p14:nvContentPartPr>
              <p14:xfrm>
                <a:off x="7775543" y="2928291"/>
                <a:ext cx="94320" cy="82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9362EA-24C7-4B37-881F-3A8B6EC4B1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66543" y="2919651"/>
                  <a:ext cx="111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C8693D-DAA9-4893-8B5D-D505AEA0369E}"/>
                    </a:ext>
                  </a:extLst>
                </p14:cNvPr>
                <p14:cNvContentPartPr/>
                <p14:nvPr/>
              </p14:nvContentPartPr>
              <p14:xfrm>
                <a:off x="7892543" y="2921451"/>
                <a:ext cx="32760" cy="79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C8693D-DAA9-4893-8B5D-D505AEA036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3543" y="2912811"/>
                  <a:ext cx="50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989EC0-4B65-4386-9B22-582A875D5E43}"/>
                    </a:ext>
                  </a:extLst>
                </p14:cNvPr>
                <p14:cNvContentPartPr/>
                <p14:nvPr/>
              </p14:nvContentPartPr>
              <p14:xfrm>
                <a:off x="7933583" y="2887251"/>
                <a:ext cx="360" cy="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989EC0-4B65-4386-9B22-582A875D5E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4943" y="2878251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3BB29E-430C-45B6-80C6-8955F8F5BD9A}"/>
                    </a:ext>
                  </a:extLst>
                </p14:cNvPr>
                <p14:cNvContentPartPr/>
                <p14:nvPr/>
              </p14:nvContentPartPr>
              <p14:xfrm>
                <a:off x="7961303" y="2925771"/>
                <a:ext cx="259200" cy="79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3BB29E-430C-45B6-80C6-8955F8F5BD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2303" y="2917131"/>
                  <a:ext cx="276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76C05-3D81-48B5-AB31-975CF1CD404E}"/>
                    </a:ext>
                  </a:extLst>
                </p14:cNvPr>
                <p14:cNvContentPartPr/>
                <p14:nvPr/>
              </p14:nvContentPartPr>
              <p14:xfrm>
                <a:off x="8311583" y="2780691"/>
                <a:ext cx="239760" cy="22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76C05-3D81-48B5-AB31-975CF1CD40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02943" y="2771691"/>
                  <a:ext cx="257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BBB1B8-83BC-4A26-B186-C83C01165317}"/>
                    </a:ext>
                  </a:extLst>
                </p14:cNvPr>
                <p14:cNvContentPartPr/>
                <p14:nvPr/>
              </p14:nvContentPartPr>
              <p14:xfrm>
                <a:off x="8552423" y="2887251"/>
                <a:ext cx="5760" cy="1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BBB1B8-83BC-4A26-B186-C83C011653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43783" y="2878251"/>
                  <a:ext cx="23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1B06F7-1051-4280-B2A4-927EE0E420D1}"/>
                    </a:ext>
                  </a:extLst>
                </p14:cNvPr>
                <p14:cNvContentPartPr/>
                <p14:nvPr/>
              </p14:nvContentPartPr>
              <p14:xfrm>
                <a:off x="8628023" y="2942331"/>
                <a:ext cx="360" cy="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1B06F7-1051-4280-B2A4-927EE0E420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19383" y="2933691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B2E637-DD2D-4E05-A012-658B0DFE3AA0}"/>
                    </a:ext>
                  </a:extLst>
                </p14:cNvPr>
                <p14:cNvContentPartPr/>
                <p14:nvPr/>
              </p14:nvContentPartPr>
              <p14:xfrm>
                <a:off x="8552423" y="2928651"/>
                <a:ext cx="204840" cy="83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B2E637-DD2D-4E05-A012-658B0DFE3AA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43783" y="2919651"/>
                  <a:ext cx="222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4DA4EE-D7EE-4855-A971-FF07CC4F34A5}"/>
                    </a:ext>
                  </a:extLst>
                </p14:cNvPr>
                <p14:cNvContentPartPr/>
                <p14:nvPr/>
              </p14:nvContentPartPr>
              <p14:xfrm>
                <a:off x="8586983" y="2852331"/>
                <a:ext cx="91440" cy="2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4DA4EE-D7EE-4855-A971-FF07CC4F34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77983" y="2843331"/>
                  <a:ext cx="109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F6157F-4AC8-45E2-80D0-47F024202683}"/>
                    </a:ext>
                  </a:extLst>
                </p14:cNvPr>
                <p14:cNvContentPartPr/>
                <p14:nvPr/>
              </p14:nvContentPartPr>
              <p14:xfrm>
                <a:off x="8621183" y="3052131"/>
                <a:ext cx="252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F6157F-4AC8-45E2-80D0-47F0242026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12543" y="3043491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0BCAC6-B45A-4B90-B187-548CA597FD38}"/>
                    </a:ext>
                  </a:extLst>
                </p14:cNvPr>
                <p14:cNvContentPartPr/>
                <p14:nvPr/>
              </p14:nvContentPartPr>
              <p14:xfrm>
                <a:off x="8793263" y="2880411"/>
                <a:ext cx="59760" cy="104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0BCAC6-B45A-4B90-B187-548CA597FD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84263" y="2871411"/>
                  <a:ext cx="77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862C4D-299C-4D4B-BBBB-07D424203672}"/>
                    </a:ext>
                  </a:extLst>
                </p14:cNvPr>
                <p14:cNvContentPartPr/>
                <p14:nvPr/>
              </p14:nvContentPartPr>
              <p14:xfrm>
                <a:off x="8786423" y="2921451"/>
                <a:ext cx="777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862C4D-299C-4D4B-BBBB-07D4242036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7423" y="2912811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B1C6FF-D038-419E-9DCE-3C89AD8EFF74}"/>
                    </a:ext>
                  </a:extLst>
                </p14:cNvPr>
                <p14:cNvContentPartPr/>
                <p14:nvPr/>
              </p14:nvContentPartPr>
              <p14:xfrm>
                <a:off x="8889023" y="2894091"/>
                <a:ext cx="152640" cy="7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B1C6FF-D038-419E-9DCE-3C89AD8EFF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023" y="2885091"/>
                  <a:ext cx="170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E0B563-4082-40BE-BDFB-CB44DB88F978}"/>
                    </a:ext>
                  </a:extLst>
                </p14:cNvPr>
                <p14:cNvContentPartPr/>
                <p14:nvPr/>
              </p14:nvContentPartPr>
              <p14:xfrm>
                <a:off x="8964983" y="3058971"/>
                <a:ext cx="252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E0B563-4082-40BE-BDFB-CB44DB88F9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55983" y="3050331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4AACA7-D07A-439B-A695-A843CD031A95}"/>
                    </a:ext>
                  </a:extLst>
                </p14:cNvPr>
                <p14:cNvContentPartPr/>
                <p14:nvPr/>
              </p14:nvContentPartPr>
              <p14:xfrm>
                <a:off x="9019703" y="2825331"/>
                <a:ext cx="360" cy="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4AACA7-D07A-439B-A695-A843CD031A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11063" y="2816691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42E36E-CE99-4DB4-A2E5-EF427A16F8B0}"/>
              </a:ext>
            </a:extLst>
          </p:cNvPr>
          <p:cNvGrpSpPr/>
          <p:nvPr/>
        </p:nvGrpSpPr>
        <p:grpSpPr>
          <a:xfrm>
            <a:off x="3753623" y="3395931"/>
            <a:ext cx="1204200" cy="343080"/>
            <a:chOff x="3753623" y="3395931"/>
            <a:chExt cx="120420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316C0C-E0A2-444A-8E4D-F0F27254D9FF}"/>
                    </a:ext>
                  </a:extLst>
                </p14:cNvPr>
                <p14:cNvContentPartPr/>
                <p14:nvPr/>
              </p14:nvContentPartPr>
              <p14:xfrm>
                <a:off x="3753623" y="3677811"/>
                <a:ext cx="21168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316C0C-E0A2-444A-8E4D-F0F27254D9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44983" y="3668811"/>
                  <a:ext cx="22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182C92-4AC1-470E-946B-51C77C542F89}"/>
                    </a:ext>
                  </a:extLst>
                </p14:cNvPr>
                <p14:cNvContentPartPr/>
                <p14:nvPr/>
              </p14:nvContentPartPr>
              <p14:xfrm>
                <a:off x="3942623" y="3643611"/>
                <a:ext cx="84240" cy="95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182C92-4AC1-470E-946B-51C77C542F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33983" y="3634971"/>
                  <a:ext cx="101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88DF13-B8E8-4891-B6AE-372A4C520172}"/>
                    </a:ext>
                  </a:extLst>
                </p14:cNvPr>
                <p14:cNvContentPartPr/>
                <p14:nvPr/>
              </p14:nvContentPartPr>
              <p14:xfrm>
                <a:off x="4082303" y="3519411"/>
                <a:ext cx="63720" cy="121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88DF13-B8E8-4891-B6AE-372A4C5201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3303" y="3510771"/>
                  <a:ext cx="81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E2D334-665F-4C01-AE82-E0F088CC4992}"/>
                    </a:ext>
                  </a:extLst>
                </p14:cNvPr>
                <p14:cNvContentPartPr/>
                <p14:nvPr/>
              </p14:nvContentPartPr>
              <p14:xfrm>
                <a:off x="4063583" y="3588531"/>
                <a:ext cx="38160" cy="42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E2D334-665F-4C01-AE82-E0F088CC49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54583" y="3579531"/>
                  <a:ext cx="55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55FAE5-8929-42AE-A151-32ECDE4D99E0}"/>
                    </a:ext>
                  </a:extLst>
                </p14:cNvPr>
                <p14:cNvContentPartPr/>
                <p14:nvPr/>
              </p14:nvContentPartPr>
              <p14:xfrm>
                <a:off x="4214423" y="3553971"/>
                <a:ext cx="101880" cy="65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55FAE5-8929-42AE-A151-32ECDE4D99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05423" y="3545331"/>
                  <a:ext cx="119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CD0B7E-6FDE-4E0C-9915-DF0FE41B2BBF}"/>
                    </a:ext>
                  </a:extLst>
                </p14:cNvPr>
                <p14:cNvContentPartPr/>
                <p14:nvPr/>
              </p14:nvContentPartPr>
              <p14:xfrm>
                <a:off x="4234223" y="3485571"/>
                <a:ext cx="50040" cy="118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CD0B7E-6FDE-4E0C-9915-DF0FE41B2B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25583" y="3476571"/>
                  <a:ext cx="67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0C4F8A-F070-43BB-8FEF-1FB42B829797}"/>
                    </a:ext>
                  </a:extLst>
                </p14:cNvPr>
                <p14:cNvContentPartPr/>
                <p14:nvPr/>
              </p14:nvContentPartPr>
              <p14:xfrm>
                <a:off x="4214423" y="3657291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0C4F8A-F070-43BB-8FEF-1FB42B8297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05423" y="3648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5137D1-4B7E-431F-B7DD-610F0233AE7F}"/>
                    </a:ext>
                  </a:extLst>
                </p14:cNvPr>
                <p14:cNvContentPartPr/>
                <p14:nvPr/>
              </p14:nvContentPartPr>
              <p14:xfrm>
                <a:off x="4475423" y="3424011"/>
                <a:ext cx="110520" cy="16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5137D1-4B7E-431F-B7DD-610F0233AE7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66423" y="3415011"/>
                  <a:ext cx="128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11570A-72E5-4CEF-B1AA-09E7E6983D33}"/>
                    </a:ext>
                  </a:extLst>
                </p14:cNvPr>
                <p14:cNvContentPartPr/>
                <p14:nvPr/>
              </p14:nvContentPartPr>
              <p14:xfrm>
                <a:off x="4517903" y="3492411"/>
                <a:ext cx="12600" cy="84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11570A-72E5-4CEF-B1AA-09E7E6983D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08903" y="3483411"/>
                  <a:ext cx="3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196F31-A89E-4FF4-85E5-862B6F441BC2}"/>
                    </a:ext>
                  </a:extLst>
                </p14:cNvPr>
                <p14:cNvContentPartPr/>
                <p14:nvPr/>
              </p14:nvContentPartPr>
              <p14:xfrm>
                <a:off x="4523303" y="3395931"/>
                <a:ext cx="434520" cy="260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196F31-A89E-4FF4-85E5-862B6F441BC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14303" y="3387291"/>
                  <a:ext cx="452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04C28E-6F72-4EE7-A0D3-90BEE29AD43C}"/>
                    </a:ext>
                  </a:extLst>
                </p14:cNvPr>
                <p14:cNvContentPartPr/>
                <p14:nvPr/>
              </p14:nvContentPartPr>
              <p14:xfrm>
                <a:off x="4805543" y="3490611"/>
                <a:ext cx="83880" cy="9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04C28E-6F72-4EE7-A0D3-90BEE29AD4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96543" y="3481611"/>
                  <a:ext cx="101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D5E22B-6E34-4AB8-BA55-F701FAD85909}"/>
                    </a:ext>
                  </a:extLst>
                </p14:cNvPr>
                <p14:cNvContentPartPr/>
                <p14:nvPr/>
              </p14:nvContentPartPr>
              <p14:xfrm>
                <a:off x="4812383" y="369185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D5E22B-6E34-4AB8-BA55-F701FAD859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03383" y="3682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459D90-4FB3-453D-AC6E-F392284D95D5}"/>
                    </a:ext>
                  </a:extLst>
                </p14:cNvPr>
                <p14:cNvContentPartPr/>
                <p14:nvPr/>
              </p14:nvContentPartPr>
              <p14:xfrm>
                <a:off x="4668023" y="3457851"/>
                <a:ext cx="20880" cy="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459D90-4FB3-453D-AC6E-F392284D95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59023" y="3449211"/>
                  <a:ext cx="3852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D2AE376-2574-41C3-BCC4-50EFB7369014}"/>
              </a:ext>
            </a:extLst>
          </p:cNvPr>
          <p:cNvGrpSpPr/>
          <p:nvPr/>
        </p:nvGrpSpPr>
        <p:grpSpPr>
          <a:xfrm>
            <a:off x="5176703" y="3389811"/>
            <a:ext cx="1224720" cy="295560"/>
            <a:chOff x="5176703" y="3389811"/>
            <a:chExt cx="122472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C630BB-04BE-4EB9-B108-19089B34B18D}"/>
                    </a:ext>
                  </a:extLst>
                </p14:cNvPr>
                <p14:cNvContentPartPr/>
                <p14:nvPr/>
              </p14:nvContentPartPr>
              <p14:xfrm>
                <a:off x="5176703" y="3389811"/>
                <a:ext cx="414000" cy="268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C630BB-04BE-4EB9-B108-19089B34B1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7703" y="3380811"/>
                  <a:ext cx="431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0AF1CF-92F0-4219-8F59-77E64E48CBB5}"/>
                    </a:ext>
                  </a:extLst>
                </p14:cNvPr>
                <p14:cNvContentPartPr/>
                <p14:nvPr/>
              </p14:nvContentPartPr>
              <p14:xfrm>
                <a:off x="5589263" y="3506091"/>
                <a:ext cx="360" cy="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0AF1CF-92F0-4219-8F59-77E64E48CB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80263" y="3497091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110FA0-7D1D-4C94-A4D5-99B1D3336C9C}"/>
                    </a:ext>
                  </a:extLst>
                </p14:cNvPr>
                <p14:cNvContentPartPr/>
                <p14:nvPr/>
              </p14:nvContentPartPr>
              <p14:xfrm>
                <a:off x="5747303" y="3391971"/>
                <a:ext cx="654120" cy="23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110FA0-7D1D-4C94-A4D5-99B1D3336C9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38663" y="3383331"/>
                  <a:ext cx="671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131F0C-1E34-4F95-8A22-F16619158608}"/>
                    </a:ext>
                  </a:extLst>
                </p14:cNvPr>
                <p14:cNvContentPartPr/>
                <p14:nvPr/>
              </p14:nvContentPartPr>
              <p14:xfrm>
                <a:off x="6153023" y="3470811"/>
                <a:ext cx="111240" cy="189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131F0C-1E34-4F95-8A22-F166191586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44383" y="3462171"/>
                  <a:ext cx="128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29E4D9-FEC6-4EEA-AA27-C9543703B3AE}"/>
                    </a:ext>
                  </a:extLst>
                </p14:cNvPr>
                <p14:cNvContentPartPr/>
                <p14:nvPr/>
              </p14:nvContentPartPr>
              <p14:xfrm>
                <a:off x="6221423" y="3685011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29E4D9-FEC6-4EEA-AA27-C9543703B3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12783" y="3676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9716F5B-B786-49BE-9935-A0C05369F50E}"/>
                  </a:ext>
                </a:extLst>
              </p14:cNvPr>
              <p14:cNvContentPartPr/>
              <p14:nvPr/>
            </p14:nvContentPartPr>
            <p14:xfrm>
              <a:off x="6909383" y="3698691"/>
              <a:ext cx="432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9716F5B-B786-49BE-9935-A0C05369F5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00383" y="3689691"/>
                <a:ext cx="21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CED5506-AB49-41AB-B3CD-807DB977BCE9}"/>
              </a:ext>
            </a:extLst>
          </p:cNvPr>
          <p:cNvGrpSpPr/>
          <p:nvPr/>
        </p:nvGrpSpPr>
        <p:grpSpPr>
          <a:xfrm>
            <a:off x="6572423" y="3402771"/>
            <a:ext cx="1752120" cy="226080"/>
            <a:chOff x="6572423" y="3402771"/>
            <a:chExt cx="17521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B29B4C-7E63-4768-9B32-7146C3E41D58}"/>
                    </a:ext>
                  </a:extLst>
                </p14:cNvPr>
                <p14:cNvContentPartPr/>
                <p14:nvPr/>
              </p14:nvContentPartPr>
              <p14:xfrm>
                <a:off x="6572423" y="3402771"/>
                <a:ext cx="159840" cy="214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B29B4C-7E63-4768-9B32-7146C3E41D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63423" y="3394131"/>
                  <a:ext cx="177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A21B47-B477-40F2-BBB8-8A6450354614}"/>
                    </a:ext>
                  </a:extLst>
                </p14:cNvPr>
                <p14:cNvContentPartPr/>
                <p14:nvPr/>
              </p14:nvContentPartPr>
              <p14:xfrm>
                <a:off x="6769703" y="3519771"/>
                <a:ext cx="48960" cy="74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A21B47-B477-40F2-BBB8-8A645035461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1063" y="3511131"/>
                  <a:ext cx="66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40BB4C-1485-4EE5-9489-4A31DABFD299}"/>
                    </a:ext>
                  </a:extLst>
                </p14:cNvPr>
                <p14:cNvContentPartPr/>
                <p14:nvPr/>
              </p14:nvContentPartPr>
              <p14:xfrm>
                <a:off x="6867263" y="3533451"/>
                <a:ext cx="64440" cy="81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40BB4C-1485-4EE5-9489-4A31DABFD2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58263" y="3524811"/>
                  <a:ext cx="82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6352D5-B7E1-4245-B427-BDEEBFDA9D09}"/>
                    </a:ext>
                  </a:extLst>
                </p14:cNvPr>
                <p14:cNvContentPartPr/>
                <p14:nvPr/>
              </p14:nvContentPartPr>
              <p14:xfrm>
                <a:off x="6996863" y="3526611"/>
                <a:ext cx="69120" cy="99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6352D5-B7E1-4245-B427-BDEEBFDA9D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87863" y="3517971"/>
                  <a:ext cx="86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E233B5-B13B-40B7-B2A4-9694775B8044}"/>
                    </a:ext>
                  </a:extLst>
                </p14:cNvPr>
                <p14:cNvContentPartPr/>
                <p14:nvPr/>
              </p14:nvContentPartPr>
              <p14:xfrm>
                <a:off x="6909383" y="3437331"/>
                <a:ext cx="65520" cy="5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E233B5-B13B-40B7-B2A4-9694775B80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00383" y="3428691"/>
                  <a:ext cx="83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9D23EB-D29C-4F67-A03D-873130E9F1B2}"/>
                    </a:ext>
                  </a:extLst>
                </p14:cNvPr>
                <p14:cNvContentPartPr/>
                <p14:nvPr/>
              </p14:nvContentPartPr>
              <p14:xfrm>
                <a:off x="7191263" y="3534171"/>
                <a:ext cx="210600" cy="7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9D23EB-D29C-4F67-A03D-873130E9F1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82263" y="3525171"/>
                  <a:ext cx="228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D53B73-4BF0-494B-A52B-73DCF71634C1}"/>
                    </a:ext>
                  </a:extLst>
                </p14:cNvPr>
                <p14:cNvContentPartPr/>
                <p14:nvPr/>
              </p14:nvContentPartPr>
              <p14:xfrm>
                <a:off x="7445063" y="3485571"/>
                <a:ext cx="119880" cy="124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D53B73-4BF0-494B-A52B-73DCF71634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36063" y="3476571"/>
                  <a:ext cx="137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E8B64C3-5E3D-45DC-8B3E-7F128A8613A9}"/>
                    </a:ext>
                  </a:extLst>
                </p14:cNvPr>
                <p14:cNvContentPartPr/>
                <p14:nvPr/>
              </p14:nvContentPartPr>
              <p14:xfrm>
                <a:off x="7567823" y="3506091"/>
                <a:ext cx="23040" cy="1191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E8B64C3-5E3D-45DC-8B3E-7F128A8613A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58823" y="3497091"/>
                  <a:ext cx="40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B96358C-4C7B-4B5F-BEE7-2EA521C2B28B}"/>
                    </a:ext>
                  </a:extLst>
                </p14:cNvPr>
                <p14:cNvContentPartPr/>
                <p14:nvPr/>
              </p14:nvContentPartPr>
              <p14:xfrm>
                <a:off x="7548743" y="3519771"/>
                <a:ext cx="77760" cy="72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B96358C-4C7B-4B5F-BEE7-2EA521C2B28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40103" y="3511131"/>
                  <a:ext cx="95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04744F3-E519-4EAE-8AF3-F3186AF2890D}"/>
                    </a:ext>
                  </a:extLst>
                </p14:cNvPr>
                <p14:cNvContentPartPr/>
                <p14:nvPr/>
              </p14:nvContentPartPr>
              <p14:xfrm>
                <a:off x="7383863" y="3421851"/>
                <a:ext cx="159840" cy="540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04744F3-E519-4EAE-8AF3-F3186AF2890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74863" y="3413211"/>
                  <a:ext cx="177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73BFD63-3E33-44C5-ADBB-ADA9F20E0155}"/>
                    </a:ext>
                  </a:extLst>
                </p14:cNvPr>
                <p14:cNvContentPartPr/>
                <p14:nvPr/>
              </p14:nvContentPartPr>
              <p14:xfrm>
                <a:off x="7596623" y="3416451"/>
                <a:ext cx="27720" cy="334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73BFD63-3E33-44C5-ADBB-ADA9F20E015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87983" y="3407811"/>
                  <a:ext cx="45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A9D117D-9851-4E5C-81F4-FC522BB0224B}"/>
                    </a:ext>
                  </a:extLst>
                </p14:cNvPr>
                <p14:cNvContentPartPr/>
                <p14:nvPr/>
              </p14:nvContentPartPr>
              <p14:xfrm>
                <a:off x="7808663" y="3416451"/>
                <a:ext cx="83880" cy="200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A9D117D-9851-4E5C-81F4-FC522BB0224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00023" y="3407811"/>
                  <a:ext cx="101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620D62D-AA58-4505-82E1-FB30ACA2E4BF}"/>
                    </a:ext>
                  </a:extLst>
                </p14:cNvPr>
                <p14:cNvContentPartPr/>
                <p14:nvPr/>
              </p14:nvContentPartPr>
              <p14:xfrm>
                <a:off x="7755023" y="3533451"/>
                <a:ext cx="136440" cy="14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620D62D-AA58-4505-82E1-FB30ACA2E4B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46383" y="3524811"/>
                  <a:ext cx="154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AE6324C-8BAA-4E94-8356-E44E36B8699E}"/>
                    </a:ext>
                  </a:extLst>
                </p14:cNvPr>
                <p14:cNvContentPartPr/>
                <p14:nvPr/>
              </p14:nvContentPartPr>
              <p14:xfrm>
                <a:off x="7898303" y="3499251"/>
                <a:ext cx="72000" cy="921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AE6324C-8BAA-4E94-8356-E44E36B8699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89303" y="3490251"/>
                  <a:ext cx="89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BBB07A4-8A20-4C17-9021-2895F3A901E3}"/>
                    </a:ext>
                  </a:extLst>
                </p14:cNvPr>
                <p14:cNvContentPartPr/>
                <p14:nvPr/>
              </p14:nvContentPartPr>
              <p14:xfrm>
                <a:off x="7947263" y="3471531"/>
                <a:ext cx="14760" cy="116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BBB07A4-8A20-4C17-9021-2895F3A901E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38623" y="3462531"/>
                  <a:ext cx="32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3BBEFED-41F0-4F23-B4BB-5D0651C9C473}"/>
                    </a:ext>
                  </a:extLst>
                </p14:cNvPr>
                <p14:cNvContentPartPr/>
                <p14:nvPr/>
              </p14:nvContentPartPr>
              <p14:xfrm>
                <a:off x="8008103" y="3492411"/>
                <a:ext cx="229680" cy="918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3BBEFED-41F0-4F23-B4BB-5D0651C9C47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999103" y="3483411"/>
                  <a:ext cx="247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1C08F96-FE80-4E14-93B0-23F9C772AFC1}"/>
                    </a:ext>
                  </a:extLst>
                </p14:cNvPr>
                <p14:cNvContentPartPr/>
                <p14:nvPr/>
              </p14:nvContentPartPr>
              <p14:xfrm>
                <a:off x="8242103" y="3492411"/>
                <a:ext cx="82440" cy="1364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1C08F96-FE80-4E14-93B0-23F9C772AFC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33463" y="3483411"/>
                  <a:ext cx="100080" cy="154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l="43800" r="9814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>
            <a:spLocks noGrp="1"/>
          </p:cNvSpPr>
          <p:nvPr>
            <p:ph type="body" idx="1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7" name="Google Shape;407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>
            <a:spLocks noGrp="1"/>
          </p:cNvSpPr>
          <p:nvPr>
            <p:ph type="subTitle" idx="1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="textLongMessage"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>
            <a:spLocks noGrp="1"/>
          </p:cNvSpPr>
          <p:nvPr>
            <p:ph type="body" idx="1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8" name="Google Shape;448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FAF5B6-44C6-40BB-A0AD-D4EC6D0ADE34}"/>
                  </a:ext>
                </a:extLst>
              </p14:cNvPr>
              <p14:cNvContentPartPr/>
              <p14:nvPr/>
            </p14:nvContentPartPr>
            <p14:xfrm>
              <a:off x="4392983" y="4357123"/>
              <a:ext cx="1208520" cy="5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FAF5B6-44C6-40BB-A0AD-D4EC6D0AD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3983" y="4348123"/>
                <a:ext cx="12261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6110D2-F95A-4919-AE41-93E4C38C383E}"/>
                  </a:ext>
                </a:extLst>
              </p14:cNvPr>
              <p14:cNvContentPartPr/>
              <p14:nvPr/>
            </p14:nvContentPartPr>
            <p14:xfrm>
              <a:off x="2571023" y="3148603"/>
              <a:ext cx="1869120" cy="8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6110D2-F95A-4919-AE41-93E4C38C38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7383" y="3040603"/>
                <a:ext cx="197676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51121F8-0402-4E6D-B30E-659822D02B17}"/>
              </a:ext>
            </a:extLst>
          </p:cNvPr>
          <p:cNvGrpSpPr/>
          <p:nvPr/>
        </p:nvGrpSpPr>
        <p:grpSpPr>
          <a:xfrm>
            <a:off x="3691703" y="3375763"/>
            <a:ext cx="1217160" cy="1128600"/>
            <a:chOff x="3691703" y="3375763"/>
            <a:chExt cx="1217160" cy="11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5326E3-B7E6-413F-B362-1E87EBF1B140}"/>
                    </a:ext>
                  </a:extLst>
                </p14:cNvPr>
                <p14:cNvContentPartPr/>
                <p14:nvPr/>
              </p14:nvContentPartPr>
              <p14:xfrm>
                <a:off x="3760463" y="3476203"/>
                <a:ext cx="1148400" cy="102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5326E3-B7E6-413F-B362-1E87EBF1B1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1823" y="3467203"/>
                  <a:ext cx="116604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E90D89-4DC4-481E-B349-043A8E2EA17B}"/>
                    </a:ext>
                  </a:extLst>
                </p14:cNvPr>
                <p14:cNvContentPartPr/>
                <p14:nvPr/>
              </p14:nvContentPartPr>
              <p14:xfrm>
                <a:off x="3691703" y="3375763"/>
                <a:ext cx="235800" cy="10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E90D89-4DC4-481E-B349-043A8E2EA1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2703" y="3367123"/>
                  <a:ext cx="25344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7D6E8-7B60-4762-A348-78474F7F0DA9}"/>
              </a:ext>
            </a:extLst>
          </p:cNvPr>
          <p:cNvGrpSpPr/>
          <p:nvPr/>
        </p:nvGrpSpPr>
        <p:grpSpPr>
          <a:xfrm>
            <a:off x="3795023" y="2864923"/>
            <a:ext cx="767160" cy="164880"/>
            <a:chOff x="3795023" y="2864923"/>
            <a:chExt cx="76716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3D5284-251C-4C25-86E2-B2C9936535DD}"/>
                    </a:ext>
                  </a:extLst>
                </p14:cNvPr>
                <p14:cNvContentPartPr/>
                <p14:nvPr/>
              </p14:nvContentPartPr>
              <p14:xfrm>
                <a:off x="3855143" y="2866723"/>
                <a:ext cx="52560" cy="10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3D5284-251C-4C25-86E2-B2C9936535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46503" y="2857723"/>
                  <a:ext cx="70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D7C5FE-DEF3-4574-B500-84B8A4BA4F21}"/>
                    </a:ext>
                  </a:extLst>
                </p14:cNvPr>
                <p14:cNvContentPartPr/>
                <p14:nvPr/>
              </p14:nvContentPartPr>
              <p14:xfrm>
                <a:off x="3795023" y="2907763"/>
                <a:ext cx="24300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D7C5FE-DEF3-4574-B500-84B8A4BA4F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6023" y="2899123"/>
                  <a:ext cx="26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10B991-C1C9-4E7C-9F57-D0D44CE8F304}"/>
                    </a:ext>
                  </a:extLst>
                </p14:cNvPr>
                <p14:cNvContentPartPr/>
                <p14:nvPr/>
              </p14:nvContentPartPr>
              <p14:xfrm>
                <a:off x="4027943" y="2907763"/>
                <a:ext cx="91800" cy="12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10B991-C1C9-4E7C-9F57-D0D44CE8F3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19303" y="2899123"/>
                  <a:ext cx="109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1E691B-D74B-4DB9-8907-1D3B2DB8F238}"/>
                    </a:ext>
                  </a:extLst>
                </p14:cNvPr>
                <p14:cNvContentPartPr/>
                <p14:nvPr/>
              </p14:nvContentPartPr>
              <p14:xfrm>
                <a:off x="4220903" y="2894083"/>
                <a:ext cx="5760" cy="10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1E691B-D74B-4DB9-8907-1D3B2DB8F2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2263" y="2885443"/>
                  <a:ext cx="2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6A9671-3DA2-4E3F-9CCD-6EBF729ACF89}"/>
                    </a:ext>
                  </a:extLst>
                </p14:cNvPr>
                <p14:cNvContentPartPr/>
                <p14:nvPr/>
              </p14:nvContentPartPr>
              <p14:xfrm>
                <a:off x="4181663" y="2872123"/>
                <a:ext cx="130680" cy="5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6A9671-3DA2-4E3F-9CCD-6EBF729ACF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72663" y="2863483"/>
                  <a:ext cx="148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0490B4-4AF7-4EA9-B343-88F3FE693B6F}"/>
                    </a:ext>
                  </a:extLst>
                </p14:cNvPr>
                <p14:cNvContentPartPr/>
                <p14:nvPr/>
              </p14:nvContentPartPr>
              <p14:xfrm>
                <a:off x="4372463" y="2864923"/>
                <a:ext cx="18972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0490B4-4AF7-4EA9-B343-88F3FE693B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63463" y="2855923"/>
                  <a:ext cx="207360" cy="11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lang="en" sz="1800" b="1"/>
              <a:t>@</a:t>
            </a:r>
            <a:r>
              <a:rPr lang="en" sz="1800"/>
              <a:t> conveniently located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6" name="Google Shape;456;p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lang="en" b="1"/>
              <a:t>Submit</a:t>
            </a:r>
            <a:r>
              <a:rPr lang="en"/>
              <a:t> button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5056A3-EC47-4028-80B0-43A3DB2B86F3}"/>
                  </a:ext>
                </a:extLst>
              </p14:cNvPr>
              <p14:cNvContentPartPr/>
              <p14:nvPr/>
            </p14:nvContentPartPr>
            <p14:xfrm>
              <a:off x="907463" y="3223597"/>
              <a:ext cx="5058360" cy="2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5056A3-EC47-4028-80B0-43A3DB2B86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463" y="3115597"/>
                <a:ext cx="51660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538D83-9FCA-4E14-9320-FB6C51E89EB0}"/>
                  </a:ext>
                </a:extLst>
              </p14:cNvPr>
              <p14:cNvContentPartPr/>
              <p14:nvPr/>
            </p14:nvContentPartPr>
            <p14:xfrm>
              <a:off x="879743" y="3677197"/>
              <a:ext cx="2774880" cy="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538D83-9FCA-4E14-9320-FB6C51E89E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743" y="3569557"/>
                <a:ext cx="2882520" cy="2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>
            <a:spLocks noGrp="1"/>
          </p:cNvSpPr>
          <p:nvPr>
            <p:ph type="body" idx="1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lang="en" b="1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02E87C-F9BC-4AE0-BF8C-E9B59DB3A37C}"/>
                  </a:ext>
                </a:extLst>
              </p14:cNvPr>
              <p14:cNvContentPartPr/>
              <p14:nvPr/>
            </p14:nvContentPartPr>
            <p14:xfrm>
              <a:off x="934463" y="2997157"/>
              <a:ext cx="1061280" cy="44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02E87C-F9BC-4AE0-BF8C-E9B59DB3A3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0823" y="2889157"/>
                <a:ext cx="11689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D54AD0-03C5-4E23-8A9D-D8E6C1AB25C8}"/>
                  </a:ext>
                </a:extLst>
              </p14:cNvPr>
              <p14:cNvContentPartPr/>
              <p14:nvPr/>
            </p14:nvContentPartPr>
            <p14:xfrm>
              <a:off x="1154783" y="2982757"/>
              <a:ext cx="4699080" cy="4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D54AD0-03C5-4E23-8A9D-D8E6C1AB25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1143" y="2874757"/>
                <a:ext cx="4806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155B48-7F74-44EB-9C50-1DB8FB4351DC}"/>
                  </a:ext>
                </a:extLst>
              </p14:cNvPr>
              <p14:cNvContentPartPr/>
              <p14:nvPr/>
            </p14:nvContentPartPr>
            <p14:xfrm>
              <a:off x="1044623" y="3265357"/>
              <a:ext cx="826200" cy="7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155B48-7F74-44EB-9C50-1DB8FB4351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0983" y="3157717"/>
                <a:ext cx="933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5BB3EF-25D7-416D-B86F-22D46FE2888A}"/>
                  </a:ext>
                </a:extLst>
              </p14:cNvPr>
              <p14:cNvContentPartPr/>
              <p14:nvPr/>
            </p14:nvContentPartPr>
            <p14:xfrm>
              <a:off x="1044623" y="3443557"/>
              <a:ext cx="937080" cy="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5BB3EF-25D7-416D-B86F-22D46FE288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0983" y="3335917"/>
                <a:ext cx="1044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F97681-67D3-49B5-A481-C7ED52D5C8AA}"/>
                  </a:ext>
                </a:extLst>
              </p14:cNvPr>
              <p14:cNvContentPartPr/>
              <p14:nvPr/>
            </p14:nvContentPartPr>
            <p14:xfrm>
              <a:off x="845183" y="3347797"/>
              <a:ext cx="1022760" cy="4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F97681-67D3-49B5-A481-C7ED52D5C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543" y="3240157"/>
                <a:ext cx="1130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C9319B-DEF4-4DF7-BDF9-6C9F19EFB368}"/>
                  </a:ext>
                </a:extLst>
              </p14:cNvPr>
              <p14:cNvContentPartPr/>
              <p14:nvPr/>
            </p14:nvContentPartPr>
            <p14:xfrm>
              <a:off x="845183" y="2989957"/>
              <a:ext cx="51516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C9319B-DEF4-4DF7-BDF9-6C9F19EFB3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1543" y="2881957"/>
                <a:ext cx="622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EAC1CD-1765-40C1-9D57-10C99E5B1376}"/>
                  </a:ext>
                </a:extLst>
              </p14:cNvPr>
              <p14:cNvContentPartPr/>
              <p14:nvPr/>
            </p14:nvContentPartPr>
            <p14:xfrm>
              <a:off x="4929023" y="3163477"/>
              <a:ext cx="1220040" cy="47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EAC1CD-1765-40C1-9D57-10C99E5B13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0383" y="3154477"/>
                <a:ext cx="12376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E90AAC-C423-4C6C-846E-0C78984330CB}"/>
                  </a:ext>
                </a:extLst>
              </p14:cNvPr>
              <p14:cNvContentPartPr/>
              <p14:nvPr/>
            </p14:nvContentPartPr>
            <p14:xfrm>
              <a:off x="7383863" y="43287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E90AAC-C423-4C6C-846E-0C78984330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74863" y="4238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>
            <a:spLocks noGrp="1"/>
          </p:cNvSpPr>
          <p:nvPr>
            <p:ph type="body" idx="1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>
            <a:spLocks noGrp="1"/>
          </p:cNvSpPr>
          <p:nvPr>
            <p:ph type="body" idx="1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1" name="Google Shape;29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>
            <a:spLocks noGrp="1"/>
          </p:cNvSpPr>
          <p:nvPr>
            <p:ph type="body" idx="1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>
            <a:spLocks noGrp="1"/>
          </p:cNvSpPr>
          <p:nvPr>
            <p:ph type="body" idx="1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05" name="Google Shape;30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>
            <a:spLocks noGrp="1"/>
          </p:cNvSpPr>
          <p:nvPr>
            <p:ph type="body" idx="1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Use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 dirty="0">
                <a:solidFill>
                  <a:schemeClr val="dk1"/>
                </a:solidFill>
              </a:rPr>
              <a:t> for entering text using keyboard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Use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 dirty="0">
                <a:solidFill>
                  <a:schemeClr val="dk1"/>
                </a:solidFill>
              </a:rPr>
              <a:t> for sliding left or right to a setting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Combine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 dirty="0">
                <a:solidFill>
                  <a:schemeClr val="dk1"/>
                </a:solidFill>
              </a:rPr>
              <a:t> elements for choosing more than one option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Combine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 dirty="0">
                <a:solidFill>
                  <a:schemeClr val="dk1"/>
                </a:solidFill>
              </a:rPr>
              <a:t> elements into </a:t>
            </a: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 dirty="0">
                <a:solidFill>
                  <a:schemeClr val="dk1"/>
                </a:solidFill>
              </a:rPr>
              <a:t> — user makes only one choice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Use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for tapping on or off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Use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 dirty="0">
                <a:solidFill>
                  <a:schemeClr val="dk1"/>
                </a:solidFill>
              </a:rPr>
              <a:t> for choosing a single item from a list</a:t>
            </a:r>
            <a:endParaRPr dirty="0"/>
          </a:p>
        </p:txBody>
      </p:sp>
      <p:sp>
        <p:nvSpPr>
          <p:cNvPr id="319" name="Google Shape;319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input controls work</a:t>
            </a:r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View</a:t>
            </a:r>
            <a:r>
              <a:rPr lang="en" dirty="0"/>
              <a:t> class is the basic building block for all UI components, including input controls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View is the base class for classes that provide interactive UI components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View provides basic interaction through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932</Words>
  <Application>Microsoft Office PowerPoint</Application>
  <PresentationFormat>On-screen Show (16:9)</PresentationFormat>
  <Paragraphs>192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Consolas</vt:lpstr>
      <vt:lpstr>Roboto</vt:lpstr>
      <vt:lpstr>Open Sans</vt:lpstr>
      <vt:lpstr>GDT master</vt:lpstr>
      <vt:lpstr>GDT master</vt:lpstr>
      <vt:lpstr>GDT master</vt:lpstr>
      <vt:lpstr>GDT master</vt:lpstr>
      <vt:lpstr>User Interaction </vt:lpstr>
      <vt:lpstr>4.2 Input Controls</vt:lpstr>
      <vt:lpstr>Contents</vt:lpstr>
      <vt:lpstr>Overview of input Controls</vt:lpstr>
      <vt:lpstr>Accepting user input</vt:lpstr>
      <vt:lpstr>Examples of input controls</vt:lpstr>
      <vt:lpstr>How input controls work</vt:lpstr>
      <vt:lpstr>View is base class for input controls</vt:lpstr>
      <vt:lpstr>View focus</vt:lpstr>
      <vt:lpstr>Focus</vt:lpstr>
      <vt:lpstr>Clickable versus focusable</vt:lpstr>
      <vt:lpstr>Which View gets focus next?</vt:lpstr>
      <vt:lpstr>Guiding users</vt:lpstr>
      <vt:lpstr>Guiding focus</vt:lpstr>
      <vt:lpstr>Set focus explicitly</vt:lpstr>
      <vt:lpstr>Find the view with focus</vt:lpstr>
      <vt:lpstr>  Freeform text and numbers</vt:lpstr>
      <vt:lpstr>EditText for multiple lines of text</vt:lpstr>
      <vt:lpstr>Customize with inputType</vt:lpstr>
      <vt:lpstr>EditText for message</vt:lpstr>
      <vt:lpstr>EditText for single line</vt:lpstr>
      <vt:lpstr>EditText for phone number entry</vt:lpstr>
      <vt:lpstr>Getting text</vt:lpstr>
      <vt:lpstr>Input types</vt:lpstr>
      <vt:lpstr>Providing choices</vt:lpstr>
      <vt:lpstr>UI elements for providing choices</vt:lpstr>
      <vt:lpstr>CheckBox</vt:lpstr>
      <vt:lpstr>RadioButton</vt:lpstr>
      <vt:lpstr>Toggle buttons and switches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</dc:title>
  <cp:lastModifiedBy>LUONG HOANG LAM 20183780</cp:lastModifiedBy>
  <cp:revision>6</cp:revision>
  <dcterms:modified xsi:type="dcterms:W3CDTF">2022-02-20T14:00:11Z</dcterms:modified>
</cp:coreProperties>
</file>