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6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  <p:embeddedFont>
      <p:font typeface="Roboto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font" Target="fonts/font2.fntdata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font" Target="fonts/font1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font" Target="fonts/font10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4:03:40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1,'6573'0,"-6561"1,1 0,0 1,-1 1,1 0,14 6,-12-4,0 0,32 4,210-6,-133-5,760 2,-862 1,41 7,18 2,630-8,-347-4,1093 2,-1436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2:17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2,'89'-1,"98"3,-115 7,-46-5,42 2,1008-7,-808 21,10 0,-215-20,2-2,120 14,-109-4,0-4,80-6,-35 0,-3 12,3 0,70-11,-170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2:19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40,'3284'0,"-3271"-1,0 0,0-1,0-1,0 0,13-6,-11 4,1 0,30-4,58 7,-91 3,6-1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24575,'-1'65'0,"-12"84"0,-4-3 0,14-128-119,1-2-193,-1 0 1,-1 0-1,-10 29 1,7-32-6515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24575,'2'-3'0,"0"1"0,-1-1 0,1 1 0,0-1 0,1 1 0,-1 0 0,0 0 0,1 0 0,3-2 0,7-7 0,-3-1 0,2 2 0,-1 0 0,1 0 0,1 1 0,20-12 0,71-30 0,-99 49 0,-1 0 0,0 1 0,0-1 0,1 1 0,-1 0 0,1 1 0,-1-1 0,1 1 0,-1 0 0,1 0 0,-1 0 0,5 1 0,-6 0 0,-1-1 0,0 1 0,1 0 0,-1 0 0,0 0 0,0 0 0,1 0 0,-1 1 0,0-1 0,0 0 0,0 1 0,-1 0 0,1-1 0,0 1 0,-1 0 0,1 0 0,-1 0 0,1 0 0,-1 0 0,0 0 0,0 1 0,0-1 0,1 4 0,34 117-1365,-32-106-5461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59 24575,'0'-3'0,"0"1"0,0-1 0,-1 0 0,1 1 0,-1 0 0,0-1 0,0 1 0,1-1 0,-1 1 0,-1 0 0,1 0 0,0-1 0,-1 1 0,1 0 0,-1 0 0,1 0 0,-1 0 0,0 1 0,0-1 0,0 1 0,0-1 0,0 1 0,0-1 0,-1 1 0,1 0 0,0 0 0,-1 0 0,1 0 0,0 1 0,-1-1 0,1 1 0,-1-1 0,1 1 0,-1 0 0,0 0 0,-3 0 0,2 0 0,1 0 0,-1 0 0,0 0 0,1 1 0,-1 0 0,0-1 0,1 1 0,-1 0 0,1 1 0,-1-1 0,1 1 0,0-1 0,0 1 0,-1 0 0,1 0 0,0 1 0,1-1 0,-1 1 0,0-1 0,1 1 0,-1 0 0,1 0 0,0 0 0,0 0 0,-2 4 0,1 6 0,0-1 0,1 1 0,1 1 0,0-1 0,0 0 0,1 0 0,1 0 0,3 18 0,-3-28 0,0 1 0,0-1 0,0 0 0,0 0 0,0 1 0,1-1 0,0 0 0,0 0 0,0-1 0,0 1 0,0 0 0,0-1 0,1 1 0,-1-1 0,1 0 0,-1 0 0,1 0 0,0 0 0,0 0 0,0-1 0,0 1 0,0-1 0,0 0 0,1 0 0,-1 0 0,7 1 0,8 1 0,0-1 0,-1-1 0,1-1 0,18-2 0,-12 1 0,62 1 0,44-2 0,-128 2 0,1-1 0,-1 1 0,1-1 0,-1 0 0,0 0 0,1 0 0,-1 0 0,0 0 0,0 0 0,0-1 0,0 1 0,0-1 0,0 0 0,0 1 0,-1-1 0,1 0 0,0 0 0,-1 0 0,0 0 0,1 0 0,-1-1 0,0 1 0,0 0 0,0 0 0,0-1 0,-1 1 0,1-1 0,-1 1 0,1-1 0,-1-4 0,1-4 0,0-1 0,-1 0 0,0 1 0,-1-1 0,-3-15 0,3 24 0,1 0 0,-1 1 0,0-1 0,0 0 0,-1 1 0,1-1 0,0 1 0,-1 0 0,0-1 0,1 1 0,-1 0 0,0 0 0,0 0 0,0 0 0,0 1 0,0-1 0,-1 0 0,1 1 0,-1-1 0,1 1 0,-1 0 0,1 0 0,-1 0 0,1 0 0,-1 1 0,0-1 0,-4 0 0,-8-1 0,-1 1 0,0 1 0,-28 3 0,17-1 0,22-2 0,1 0 0,-1 1 0,0 0 0,1 0 0,-1 0 0,1 0 0,-1 1 0,1 0 0,0 0 0,0 0 0,0 0 0,0 1 0,0-1 0,0 1 0,0 0 0,1 0 0,0 1 0,0-1 0,-4 5 0,5-5 0,1 0 0,0-1 0,-1 1 0,1 0 0,0-1 0,1 1 0,-1 0 0,0 0 0,1 0 0,0 0 0,-1 0 0,1 0 0,1 0 0,-1 0 0,0-1 0,1 1 0,-1 0 0,1 0 0,0 0 0,0 0 0,0-1 0,0 1 0,0 0 0,1-1 0,-1 1 0,1-1 0,0 1 0,-1-1 0,1 0 0,0 0 0,5 4 0,-2-2 0,0 1 0,1-2 0,0 1 0,-1 0 0,1-1 0,1 0 0,-1-1 0,0 1 0,1-1 0,-1 0 0,1-1 0,11 2 0,8-1 0,52-2 0,-50-1 0,-24 1-52,1 0-1,-1 0 1,0-1-1,0 1 1,0-1-1,1 0 1,-1-1-1,0 1 1,0-1-1,-1 1 1,1-1-1,0 0 1,0-1-1,-1 1 1,0-1-1,1 1 1,-1-1-1,0 0 1,0 0-1,0-1 1,-1 1-1,1 0 0,-1-1 1,0 0-1,4-7 1,-2-3-6774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24575,'3'2'0,"0"1"0,0-1 0,0 1 0,-1 0 0,1 0 0,-1 0 0,0 0 0,0 1 0,3 4 0,-1-1 0,0 0 0,-1 0 0,1 0 0,-2 0 0,1 0 0,-1 0 0,0 1 0,0-1 0,0 12 0,1 1 0,-3-20 0,0 1 0,0-1 0,0 1 0,0-1 0,0 1 0,0-1 0,0 1 0,0-1 0,0 0 0,0 1 0,0-1 0,1 1 0,-1-1 0,0 1 0,0-1 0,0 0 0,1 1 0,-1-1 0,0 1 0,0-1 0,1 0 0,-1 1 0,0-1 0,1 0 0,-1 0 0,1 1 0,-1-1 0,0 0 0,1 0 0,-1 1 0,1-1 0,-1 0 0,0 0 0,1 0 0,-1 0 0,1 0 0,-1 1 0,1-1 0,-1 0 0,1 0 0,-1 0 0,0 0 0,1-1 0,-1 1 0,1 0 0,-1 0 0,1 0 0,-1 0 0,1 0 0,-1 0 0,0-1 0,1 1 0,-1 0 0,1 0 0,-1-1 0,0 1 0,1 0 0,-1-1 0,0 1 0,1 0 0,-1-1 0,0 1 0,0 0 0,1-1 0,-1 1 0,0-1 0,0 1 0,1-1 0,25-36 0,-19 26 0,0 3 0,0 1 0,0 0 0,1 0 0,0 1 0,0 0 0,1 0 0,-1 1 0,12-5 0,-17 9 0,-1 0 0,1 0 0,0 0 0,-1 0 0,1 1 0,0-1 0,-1 1 0,1 0 0,0 0 0,0 0 0,0 0 0,-1 0 0,1 0 0,5 2 0,-6-1 0,-1 0 0,1 0 0,0 0 0,0 1 0,-1-1 0,1 1 0,0-1 0,-1 1 0,0-1 0,1 1 0,-1 0 0,0 0 0,0-1 0,0 1 0,0 0 0,0 0 0,0 0 0,0 0 0,-1 0 0,1 0 0,-1 5 0,2 44 43,-3-45-160,0 0-1,1 0 1,0-1 0,0 1-1,0 0 1,1 0 0,0 0-1,0 0 1,1 0 0,-1-1-1,5 9 1,1-5-6709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24575,'0'3'0,"0"5"0,0 4 0,0 6 0,0 3 0,0 2 0,0 0 0,0 3 0,0 0 0,0-2 0,0-1 0,3-4 0,1 0 0,0 2 0,6-5 0,1 0 0,2-4 0,-2-3-8191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24575,'3'0'0,"5"0"0,3 0 0,5 0 0,4 0 0,3 0 0,1 0 0,-1 0 0,3 0 0,-1 0 0,0 0 0,-2 0 0,2 0 0,0 0 0,-5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24575,'33'0'0,"-20"1"0,-1 0 0,0-1 0,1-1 0,-1 0 0,0-1 0,1 0 0,-1 0 0,17-7 0,18-9 0,-33 13 0,0 0 0,0-1 0,17-10 0,-28 13 0,-1 1 0,1 0 0,-1-1 0,0 0 0,0 1 0,0-1 0,0 0 0,-1 0 0,1 0 0,-1 0 0,1-1 0,-1 1 0,0 0 0,-1-1 0,1 1 0,0 0 0,-1-1 0,0-3 0,1-10 0,-1 0 0,-2-20 0,1 35 0,1-1 0,0 1 0,0 0 0,-1-1 0,0 1 0,1 0 0,-1 0 0,0 0 0,0-1 0,0 1 0,0 0 0,0 0 0,-1 0 0,1 0 0,-1 1 0,1-1 0,-1 0 0,0 1 0,1-1 0,-1 1 0,0-1 0,0 1 0,0 0 0,0 0 0,0 0 0,-1 0 0,1 0 0,0 0 0,0 1 0,-1-1 0,1 1 0,0-1 0,-1 1 0,1 0 0,0 0 0,-1 0 0,1 0 0,0 1 0,-1-1 0,-3 1 0,2 0 0,-1 0 0,1 0 0,0 1 0,0-1 0,-1 1 0,1 0 0,0 0 0,1 0 0,-1 1 0,0-1 0,1 1 0,-1 0 0,1 0 0,0 0 0,0 1 0,0-1 0,0 1 0,1-1 0,-1 1 0,1 0 0,-2 5 0,2-5 0,1 0 0,0 0 0,0 0 0,0 0 0,1 0 0,0 1 0,0-1 0,0 0 0,0 0 0,0 0 0,1 1 0,0-1 0,0 0 0,0 0 0,2 5 0,-1-6 0,0 0 0,-1-1 0,1 1 0,0-1 0,0 1 0,0-1 0,1 0 0,-1 0 0,1 0 0,-1 0 0,1-1 0,0 1 0,-1 0 0,1-1 0,0 0 0,0 0 0,0 0 0,0 0 0,0 0 0,0-1 0,4 1 0,36 2-1365,-24-3-5461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24575,'4'0'0,"0"4"0,7 0 0,0 3 0,3 1 0,-2 2 0,1-1 0,2 5 0,4 0 0,-1 0 0,-1-1 0,1-1 0,0-1 0,-2 0 0,1-2 0,-1 4 0,-4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4:03:4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0,'2716'0,"-2695"1,0 1,22 5,38 4,-63-11,-9 0,1 0,-1 0,0 1,1 0,-1 1,0 0,17 6,14 7,-22-10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24575,'-4'0'0,"-7"0"0,-1 6 0,-3 3 0,1 2 0,1 0 0,2 1 0,-1 2 0,2 5 0,-3-1 0,-1 0 0,3 0 0,7-3 0,6-4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4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24575,'0'3'0,"0"5"0,0 4 0,0 6 0,0 3 0,0 2 0,0 0 0,0 3 0,0 0 0,0-2 0,0-1 0,0 3 0,3-5 0,1-4-8191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24575,'39'0'0,"-1"-2"0,48-8 0,-48 5-203,1 2 0,46 3 1,-64 0-555,1 0-6069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24575,'134'2'0,"142"-4"0,-212-8 0,-43 6 0,36-2 0,624 4 0,-334 4 0,-108-16 0,-183 10 0,70 4 0,26-1 0,-76-13-1365,-57 11-5461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4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24575,'0'3'0,"0"8"0,0 5 0,0 3 0,0 2 0,0 3 0,0 2 0,0-1 0,0-2 0,0 3 0,0-1 0,0-1 0,0-1 0,-6-5 0,-3 1 0,1 1 0,-2-3 0,1-5-8191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24575,'19'-1'0,"-1"0"0,1-1 0,-1-1 0,1-1 0,-1-1 0,0-1 0,24-10 0,-30 9 0,-1 0 0,1-1 0,12-12 0,3-1 0,-16 13 0,-3 1 0,1 1 0,0 0 0,0 0 0,0 1 0,14-5 0,-21 9 0,0 0 0,0 1 0,0-1 0,1 1 0,-1 0 0,0-1 0,0 1 0,0 0 0,0 0 0,0 1 0,1-1 0,-1 0 0,0 1 0,0-1 0,0 1 0,0 0 0,0 0 0,0 0 0,0 0 0,0 0 0,-1 0 0,1 0 0,0 0 0,0 1 0,-1-1 0,1 1 0,-1-1 0,1 1 0,-1 0 0,0-1 0,0 1 0,2 3 0,3 5 17,0 1 0,0 1 1,-1-1-1,0 1 0,-1 0 0,3 15 0,-6-20-141,0 1 0,0-1 1,-1 1-1,0-1 0,0 1 0,-1-1 1,0 0-1,0 1 0,-1-1 0,0 0 1,-6 14-1,0-3-6702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24575,'8'-1'0,"0"-1"0,-1 1 0,1-1 0,-1 0 0,1-1 0,-1 0 0,0 0 0,0 0 0,7-5 0,-3 1 0,0-1 0,0 1 0,-1-2 0,16-15 0,5-8 0,-20 22 0,-1 0 0,-1 0 0,0-1 0,0-1 0,12-21 0,36-60 0,-56 89 0,1 0 0,-1 0 0,0 0 0,0 0 0,0 0 0,0 0 0,-1 0 0,0-1 0,0 1 0,0-7 0,0 10 0,-1 0 0,1 0 0,0 0 0,0 0 0,-1 1 0,1-1 0,0 0 0,-1 0 0,1 0 0,-1 0 0,1 1 0,-1-1 0,0 0 0,1 0 0,-1 1 0,0-1 0,1 0 0,-1 1 0,0-1 0,-1 0 0,0 1 0,1-1 0,-1 1 0,1 0 0,-1 0 0,0-1 0,1 1 0,-1 0 0,1 1 0,-1-1 0,0 0 0,1 0 0,-1 1 0,1-1 0,-1 1 0,1-1 0,-3 2 0,-3 1 0,1 0 0,0 1 0,0 0 0,0 0 0,1 0 0,-1 1 0,1-1 0,0 1 0,-6 9 0,-4 5 0,-16 31 0,6-9 0,19-30 0,0-1 0,1 1 0,1 0 0,0 0 0,0 1 0,1-1 0,-2 22 0,-3 83 0,7-109 0,2 1 0,-1-1 0,1 0 0,0 1 0,1-1 0,-1 0 0,1 0 0,4 7 0,-5-10 0,1 0 0,0-1 0,0 1 0,1-1 0,-1 0 0,1 0 0,-1 0 0,1 0 0,0 0 0,0 0 0,0-1 0,1 1 0,-1-1 0,1 0 0,6 3 0,5 1 0,0-2 0,0 1 0,1-2 0,-1 0 0,1-1 0,20 1 0,-25-3 0,0 0 0,0-1 0,0 0 0,0-1 0,0 0 0,-1-1 0,1 0 0,-1-1 0,19-8 0,-27 10 0,1 0 0,0 0 0,-1 0 0,0-1 0,1 1 0,-1-1 0,0 1 0,0-1 0,0 0 0,-1 0 0,1 1 0,-1-1 0,1-1 0,-1 1 0,0 0 0,0 0 0,0 0 0,-1-1 0,1 1 0,-1 0 0,0-1 0,0 1 0,0 0 0,0-1 0,-1 1 0,0-4 0,0-2 0,-1 1 0,0 0 0,0 0 0,-1 0 0,0 0 0,0 0 0,-1 1 0,0-1 0,-7-8 0,7 12 0,0 0 0,0 1 0,0-1 0,-1 1 0,0 0 0,0 0 0,1 0 0,-2 1 0,1 0 0,0 0 0,0 0 0,-1 0 0,1 1 0,-1 0 0,1 0 0,-1 1 0,0-1 0,1 1 0,-1 1 0,0-1 0,1 1 0,-1 0 0,1 0 0,-8 3 0,12-4-72,0 0 1,-1 1-1,1-1 0,0 1 0,0 0 0,0-1 0,0 1 0,0 0 1,0 0-1,0 0 0,0 0 0,0 0 0,1 0 0,-1 0 0,0 0 1,0 0-1,1 0 0,-1 1 0,-1 7-6754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24575,'-1'58'0,"-1"-26"0,2-1 0,4 32 0,-3-60 0,-1 0 0,1 0 0,-1 0 0,1 0 0,0 0 0,0-1 0,1 1 0,-1 0 0,1 0 0,-1-1 0,1 1 0,0-1 0,0 0 0,0 1 0,0-1 0,0 0 0,0 0 0,0 0 0,1 0 0,-1-1 0,1 1 0,0-1 0,-1 1 0,1-1 0,0 0 0,0 0 0,0 0 0,0-1 0,0 1 0,0-1 0,0 1 0,0-1 0,5 0 0,-3-1 0,-1 1 0,1-1 0,-1 1 0,0-1 0,0 0 0,1-1 0,-1 1 0,0-1 0,0 0 0,0 0 0,0 0 0,-1 0 0,1-1 0,-1 1 0,1-1 0,-1 0 0,0 0 0,0 0 0,0-1 0,0 1 0,-1-1 0,4-6 0,-3 1 0,-1 1 0,-1-1 0,1 0 0,-1-11 0,1-1 0,0 19 0,1 9 0,0 4-97,-1-1 154,1 0 1,0 0-1,8 17 0,-9-24-145,0 0 0,0 0 0,0 0 0,0-1 0,0 1 0,1-1 0,-1 1 0,1-1 0,-1 0 0,1 0-1,0 0 1,0 0 0,0-1 0,0 1 0,0-1 0,4 2 0,7 1-6738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24575,'0'3'0,"0"5"0,0 4 0,0 3 0,0 6 0,0 2 0,3-3 0,2-1 0,-1-1 0,-1 4 0,0 0 0,-2 0 0,3-3 0,1-3 0,5-2 0,2-5-8191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24575,'3'0'0,"5"0"0,3 0 0,4 0 0,6 0 0,2 0 0,1 0 0,-1 0 0,3 0 0,-1 0 0,0 0 0,-2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03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77,'2955'0,"-2932"-1,41-8,16-1,662 9,-362 3,-46-2,-320-1,-1-1,0 0,0-1,0 0,12-5,-9 3,-1 0,31-3,46 5,-63 3,1-1,44-8,-12 2,-43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6 0,0 4 0,0 0 0,0 5 0,0 0 0,0 0 0,0-2 0,0 3 0,0-1 0,0-1 0,0-5-8191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24575,'3'0'0,"4"0"0,5 0 0,6 0 0,4 0 0,1 0 0,0 0 0,2 0 0,1 0 0,-1 0 0,-2 0 0,2 0 0,0 0 0,-1 0 0,-5 3 0,-2 1 0,-4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24575,'-2'0'0,"0"0"0,-1 0 0,1 1 0,0-1 0,-1 1 0,1-1 0,0 1 0,-1 0 0,1 0 0,0 0 0,0 0 0,0 0 0,0 1 0,0-1 0,0 1 0,0-1 0,1 1 0,-1-1 0,0 1 0,1 0 0,0 0 0,-1 0 0,1 0 0,0 0 0,0 0 0,0 0 0,0 1 0,0-1 0,0 0 0,0 5 0,-1 4 0,0-1 0,1 1 0,1 0 0,-1 0 0,3 16 0,-2-26 0,0 1 0,1 0 0,-1 0 0,1 0 0,-1 0 0,1 0 0,0 0 0,-1-1 0,1 1 0,0 0 0,0 0 0,0-1 0,1 1 0,-1-1 0,0 1 0,0-1 0,1 1 0,-1-1 0,1 0 0,0 0 0,-1 0 0,1 0 0,0 0 0,-1 0 0,1 0 0,0-1 0,0 1 0,0 0 0,0-1 0,0 0 0,-1 1 0,1-1 0,0 0 0,0 0 0,0 0 0,0 0 0,0 0 0,0-1 0,0 1 0,0-1 0,0 1 0,0-1 0,0 0 0,-1 1 0,1-1 0,0 0 0,-1 0 0,1 0 0,0 0 0,-1-1 0,1 1 0,-1 0 0,0-1 0,1 1 0,-1-1 0,0 1 0,0-1 0,0 0 0,0 1 0,1-3 0,8-35-1365,-8 21-5461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24575,'2'0'0,"0"0"0,0 0 0,0 1 0,0-1 0,0 1 0,0-1 0,-1 1 0,1-1 0,0 1 0,0 0 0,0 0 0,-1 0 0,1 0 0,-1 1 0,1-1 0,-1 0 0,1 0 0,1 4 0,20 32 0,-20-31 0,-1-1 0,1 0 0,0 0 0,0 0 0,7 7 0,-10-12 0,1 1 0,0-1 0,-1 0 0,1 1 0,0-1 0,-1 0 0,1 0 0,0 1 0,0-1 0,-1 0 0,1 0 0,0 0 0,-1 0 0,1 0 0,0 0 0,0 0 0,-1 0 0,1 0 0,0 0 0,-1-1 0,1 1 0,0 0 0,0 0 0,-1-1 0,1 1 0,0 0 0,-1-1 0,1 1 0,-1-1 0,1 1 0,-1-1 0,1 1 0,-1-1 0,1 1 0,-1-1 0,1 1 0,-1-1 0,1 0 0,-1 1 0,1-2 0,16-29 0,-15 28 0,2-4 0,-1 2 0,1-1 0,1 0 0,-1 1 0,10-9 0,-12 12 0,0 0 0,1 0 0,-1 0 0,0 0 0,1 1 0,-1-1 0,1 1 0,-1-1 0,1 1 0,0 0 0,-1 0 0,1 0 0,0 1 0,0-1 0,0 1 0,4-1 0,-5 2 0,0 0 0,0 0 0,0 0 0,-1 0 0,1 0 0,0 0 0,0 0 0,-1 1 0,1-1 0,-1 1 0,1-1 0,-1 1 0,0 0 0,0-1 0,2 3 0,16 30 0,-18-32 0,3 6-110,-3-4 40,1 0 1,-1 0-1,1-1 0,0 1 0,0 0 1,0-1-1,1 0 0,-1 1 0,1-1 1,0 0-1,0 0 0,0-1 1,0 1-1,1-1 0,-1 1 0,1-1 1,6 3-1,7-1-6756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24575,'-24'34'0,"17"-12"0,0-1 0,2 2 0,0-1 0,-2 32 0,-8 92 0,9-91 76,5-38-557,-1 1 1,-4 17 0,2-20-6346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83 24575,'0'-4'0,"-1"1"0,2-1 0,-1 1 0,0-1 0,1 1 0,-1-1 0,1 1 0,0-1 0,0 1 0,1-1 0,-1 1 0,1 0 0,-1 0 0,3-4 0,-1 5 0,-1 0 0,1 0 0,0 0 0,0 0 0,-1 0 0,1 0 0,0 1 0,0 0 0,1-1 0,-1 1 0,0 0 0,0 1 0,1-1 0,-1 0 0,4 1 0,16-3 0,44 1 0,-59 2 0,0 0 0,0 1 0,-1 0 0,1 0 0,0 1 0,-1 0 0,1 1 0,-1 0 0,10 4 0,-14-5 0,-1 1 0,0-1 0,1 0 0,-1 1 0,0-1 0,0 1 0,0 0 0,0-1 0,-1 1 0,1 0 0,-1 0 0,0 0 0,0 0 0,0 1 0,0-1 0,0 0 0,-1 0 0,1 1 0,-1-1 0,0 0 0,0 1 0,0-1 0,0 0 0,-1 0 0,0 1 0,0 3 0,-1-2 0,1 1 0,-1 0 0,1-1 0,-2 0 0,1 1 0,0-1 0,-1 0 0,0 0 0,0-1 0,-1 1 0,1-1 0,-1 1 0,0-1 0,-7 5 0,3-4 11,0-1 0,0 0-1,0 0 1,-1-1 0,1 0-1,-1 0 1,0-1 0,-17 2 0,-4-2-451,-40-2 0,52 0-142,-3-1-6244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24575,'-9'0'0,"0"0"0,1 0 0,-1 1 0,0 1 0,1-1 0,-1 2 0,1-1 0,-1 1 0,1 0 0,-8 4 0,13-4 0,-1-1 0,1 1 0,-1 0 0,1 0 0,0 0 0,0 0 0,0 0 0,0 1 0,1-1 0,-1 1 0,1 0 0,0-1 0,0 1 0,0 0 0,1 0 0,0 1 0,-1-1 0,1 0 0,1 0 0,-1 1 0,0 7 0,1-9 0,0-1 0,0 0 0,0 1 0,0-1 0,1 0 0,-1 1 0,1-1 0,-1 0 0,1 0 0,0 1 0,0-1 0,0 0 0,0 0 0,0 0 0,0 0 0,1 0 0,-1 0 0,4 3 0,-2-3 0,0 0 0,0 1 0,0-1 0,1-1 0,-1 1 0,1 0 0,-1-1 0,1 0 0,0 1 0,6 0 0,1-1 0,1 0 0,-1 0 0,1-1 0,-1-1 0,1 0 0,21-4 0,-28 4 7,-1-1 0,1 0-1,-1 0 1,1 0 0,-1 0-1,0-1 1,0 0-1,0 1 1,0-2 0,-1 1-1,1 0 1,-1-1 0,0 1-1,0-1 1,0 0 0,0 0-1,3-8 1,-4 9-75,0-1 1,0 0-1,-1 0 1,0 0-1,0 0 1,0 0-1,0 0 1,0 0-1,-1 0 1,0 0-1,0 0 1,0 0-1,0 0 1,-1 0-1,0 0 1,0 0-1,0 0 1,0 0-1,0 0 1,-1 0-1,-2-4 1,-4-3-6759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24575,'1'12'0,"0"0"0,1 0 0,3 12 0,5 31 0,-9 40 0,-2-56 0,1-31 0,0-11 0,3-51 0,3 0 0,13-57 0,-13 85 0,2 0 0,2 1 0,23-47 0,-2 4 0,-31 66 0,1 0 0,-1 1 0,1-1 0,0 0 0,-1 1 0,1-1 0,0 1 0,0-1 0,0 1 0,0-1 0,0 1 0,1 0 0,-1-1 0,0 1 0,1 0 0,-1 0 0,0 0 0,1 0 0,-1 0 0,1 0 0,0 1 0,-1-1 0,1 0 0,0 1 0,-1-1 0,1 1 0,0 0 0,0-1 0,-1 1 0,1 0 0,3 0 0,-3 1 0,1 0 0,0 1 0,-1-1 0,1 0 0,-1 1 0,1-1 0,-1 1 0,0 0 0,0-1 0,0 1 0,0 0 0,0 1 0,0-1 0,0 0 0,-1 0 0,1 1 0,-1-1 0,1 1 0,0 2 0,3 7 0,0-1 0,-1 0 0,0 1 0,0 0 0,-2 0 0,3 21 0,-5-30 0,0 0 0,1 1 0,-2-1 0,1 0 0,0 1 0,-1-1 0,0 0 0,0 0 0,0 1 0,0-1 0,0 0 0,0 0 0,-1 0 0,0 0 0,1 0 0,-1-1 0,0 1 0,0 0 0,-1-1 0,1 1 0,-1-1 0,1 0 0,-1 0 0,0 0 0,1 0 0,-1-1 0,0 1 0,-5 1 0,-7 2 0,-1 0 0,0-2 0,-30 3 0,9-1 0,-5 0-1365,22-4-5461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24575,'9'-1'0,"-8"1"0,0-1 0,-1 1 0,1 0 0,-1 0 0,1 0 0,0 0 0,-1 0 0,1 0 0,0 0 0,-1 0 0,1 0 0,0 0 0,-1 0 0,1 0 0,-1 0 0,1 0 0,0 1 0,-1-1 0,1 0 0,-1 0 0,1 1 0,-1-1 0,1 0 0,-1 1 0,1-1 0,-1 1 0,1-1 0,-1 1 0,1-1 0,-1 1 0,1-1 0,-1 1 0,0-1 0,0 1 0,1-1 0,-1 1 0,0 0 0,1 0 0,8 20 0,-1-7 0,-2 0 0,0 1 0,-1 0 0,0 0 0,2 17 0,-6-25 0,0 0 0,1 0 0,0 0 0,0 0 0,5 12 0,-6-18 0,-1 0 0,1 0 0,-1-1 0,1 1 0,0 0 0,0 0 0,-1 0 0,1 0 0,0-1 0,0 1 0,0 0 0,0 0 0,0-1 0,0 1 0,0-1 0,0 1 0,0-1 0,0 0 0,0 1 0,0-1 0,0 0 0,0 0 0,0 1 0,0-1 0,1 0 0,-1 0 0,0 0 0,0 0 0,0-1 0,0 1 0,0 0 0,0 0 0,0-1 0,0 1 0,0-1 0,0 1 0,0-1 0,0 1 0,0-1 0,0 1 0,0-1 0,0 0 0,0 0 0,1 0 0,3-4 0,1 1 0,-1-1 0,0 0 0,0 0 0,-1 0 0,1-1 0,-1 1 0,0-1 0,-1 0 0,1 0 0,-1-1 0,-1 1 0,3-8 0,0-4 0,-2 0 0,0-1 0,1-25 0,-4 42 0,0 10-76,-1 2 111,0 0-1,1 0 0,0 0 0,1 1 1,1 9-1,-1-17-92,0-1 1,-1 1-1,1-1 1,0 0-1,0 1 1,1-1-1,-1 0 1,0 0-1,1 1 1,-1-1-1,1 0 1,0-1-1,0 1 1,0 0-1,0 0 1,0-1-1,0 1 1,0-1-1,0 0 1,0 1-1,1-1 1,-1 0-1,0-1 1,1 1-1,2 0 1,13 3-6769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2:5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77 24575,'24'35'0,"-20"-25"0,-1 1 0,1 0 0,-2 0 0,1 0 0,-2 1 0,2 16 0,-5 73 0,-1-40 0,3 166 0,0-753 0,0 522 0,0 1 0,0-1 0,0 1 0,0-1 0,1 1 0,0-1 0,0 1 0,0 0 0,0-1 0,0 1 0,0 0 0,1 0 0,0 0 0,0 0 0,4-6 0,-5 8 0,1 0 0,0 0 0,0 0 0,-1 0 0,1 0 0,0 1 0,0-1 0,0 0 0,0 1 0,0 0 0,0-1 0,0 1 0,0 0 0,0 0 0,0 0 0,0 0 0,0 0 0,0 1 0,0-1 0,0 1 0,0-1 0,-1 1 0,1 0 0,0-1 0,0 1 0,0 0 0,-1 0 0,1 0 0,2 3 0,-1-3 0,0 2 0,0-1 0,0 0 0,-1 1 0,1-1 0,0 1 0,-1 0 0,0 0 0,0 0 0,0 0 0,0 0 0,0 0 0,-1 1 0,1-1 0,-1 1 0,0-1 0,0 1 0,0-1 0,-1 1 0,1 0 0,-1-1 0,0 7 0,0-5 0,0 0 0,-1 0 0,0 0 0,0 0 0,0-1 0,-1 1 0,1 0 0,-1-1 0,0 1 0,-1-1 0,1 1 0,-1-1 0,0 0 0,0 0 0,0-1 0,-5 6 0,-3 2-136,0-1-1,-1 0 1,-1 0-1,0-1 1,0-1-1,-1 0 1,0 0-1,0-2 0,-16 6 1,9-7-6690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04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40,'2539'0,"-2529"-1,-1 0,1 0,0-1,-1-1,1 0,9-4,-7 2,-1 1,1 1,21-4,35 5,-46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3:0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1 0,1-1 0,-1 1 0,0 0 0,1-1 0,-1 1 0,0 1 0,0-1 0,0 0 0,0 1 0,0 0 0,0-1 0,0 1 0,0 0 0,3 4 0,-2-1 0,0-1 0,-1 1 0,0-1 0,0 1 0,0 0 0,0 1 0,-1-1 0,0 0 0,2 7 0,-1 2 0,0 0 0,-1 0 0,0 1 0,-1-1 0,-1 0 0,0 0 0,-3 20 0,-7-1 0,10-32 0,0 1 0,-1-1 0,1 0 0,-1 0 0,1 0 0,-1 0 0,1 0 0,-1 0 0,1 1 0,-1-1 0,0 0 0,0-1 0,0 1 0,1 0 0,-1 0 0,0 0 0,0 0 0,0-1 0,0 1 0,0 0 0,-1-1 0,1 1 0,-2 0 0,3-2 0,-1 0 0,0 1 0,0-1 0,1 0 0,-1 1 0,0-1 0,1 0 0,-1 0 0,1 0 0,-1 0 0,1 0 0,-1 0 0,1 0 0,0 0 0,-1 0 0,1 0 0,0 0 0,0 0 0,0 0 0,-1 0 0,1 0 0,0 0 0,1 0 0,-1 0 0,0-1 0,3-28 0,-1 16 0,10-45 0,-12 55 0,1 1 0,0-1 0,1 1 0,-1-1 0,1 1 0,-1 0 0,1 0 0,0 0 0,0 0 0,0 0 0,1 0 0,4-4 0,-7 7 0,0 0 0,1 0 0,-1-1 0,0 1 0,1 0 0,-1 0 0,1 0 0,-1 0 0,0 0 0,1 0 0,-1 0 0,0 0 0,1 0 0,-1 0 0,0 1 0,1-1 0,-1 0 0,0 0 0,1 0 0,-1 0 0,0 0 0,1 1 0,-1-1 0,0 0 0,1 0 0,-1 1 0,0-1 0,0 0 0,1 0 0,-1 1 0,0-1 0,0 0 0,0 1 0,1-1 0,-1 0 0,0 1 0,0-1 0,0 0 0,0 1 0,0-1 0,0 0 0,0 1 0,0-1 0,1 1 0,-1-1 0,-1 0 0,1 1 0,5 25 0,-4-20 0,-1-4 0,0 0 0,1 1 0,-1-1 0,1 0 0,0 0 0,-1 0 0,1 0 0,0 0 0,0 0 0,1 0 0,-1-1 0,0 1 0,1 0 0,-1-1 0,1 1 0,-1-1 0,1 1 0,0-1 0,-1 0 0,1 1 0,0-1 0,3 1 0,-3-1 0,1-1 0,-1 0 0,0 0 0,1 0 0,-1 0 0,1 0 0,-1 0 0,0 0 0,1-1 0,-1 1 0,0-1 0,0 0 0,1 0 0,-1 1 0,0-2 0,0 1 0,0 0 0,0 0 0,0-1 0,2-1 0,59-53 0,-63 56 0,0 0 0,1 0 0,-1 0 0,0 0 0,0 0 0,0 0 0,1 0 0,-1 0 0,0-1 0,0 1 0,0 0 0,1 0 0,-1 0 0,0 0 0,0 0 0,0 0 0,1 0 0,-1 0 0,0 1 0,0-1 0,0 0 0,1 0 0,-1 0 0,0 0 0,0 0 0,0 0 0,1 0 0,-1 0 0,0 0 0,0 1 0,0-1 0,0 0 0,1 0 0,-1 0 0,0 0 0,0 1 0,0-1 0,0 0 0,0 0 0,0 0 0,0 0 0,0 1 0,1-1 0,-1 0 0,0 0 0,0 0 0,0 1 0,6 18 0,2 21 0,-8-40 0,1 3 0,-1 0 0,1 0 0,0 0 0,0 0 0,0 0 0,0 0 0,0 0 0,0 0 0,1 0 0,0-1 0,-1 1 0,1-1 0,0 1 0,0-1 0,0 0 0,1 0 0,-1 0 0,4 2 0,-3-2 0,0 0 0,1-1 0,-1 0 0,1 0 0,0 0 0,-1 0 0,1 0 0,0-1 0,0 1 0,0-1 0,-1 0 0,1-1 0,0 1 0,0 0 0,4-2 0,17-5 0,-1-1 0,0 0 0,0-2 0,0-1 0,-2-1 0,26-17 0,-45 26 0,0 0 0,-1 0 0,1 0 0,-1 0 0,0-1 0,0 1 0,0-1 0,0 1 0,-1-1 0,1 0 0,-1 0 0,0 1 0,0-1 0,-1 0 0,1 0 0,-1 0 0,0 0 0,0-7 0,0 8 0,0 0 0,-1 1 0,1-1 0,-1 0 0,1 0 0,-1 1 0,0-1 0,0 1 0,0-1 0,0 1 0,0-1 0,-3-3 0,3 5 0,0 0 0,0 0 0,0 1 0,0-1 0,0 0 0,-1 0 0,1 0 0,0 1 0,0-1 0,-1 0 0,1 1 0,0 0 0,-1-1 0,1 1 0,-1 0 0,1-1 0,0 1 0,-1 0 0,1 0 0,-1 0 0,1 0 0,-1 0 0,1 1 0,-3 0 0,1 0 0,0 0 0,1 0 0,-1 1 0,0-1 0,1 1 0,-1-1 0,1 1 0,0 0 0,-1 0 0,1 0 0,0 0 0,0 1 0,0-1 0,1 1 0,-1-1 0,0 1 0,1-1 0,0 1 0,-1 0 0,1 0 0,0 0 0,1 0 0,-1 0 0,0 4 0,-2 8 0,1 1 0,1-1 0,1 20 0,0-34 0,-1 2 0,1-1 0,0 1 0,1-1 0,-1 1 0,0 0 0,1-1 0,-1 1 0,1-1 0,0 1 0,0-1 0,0 1 0,0-1 0,0 0 0,0 1 0,1-1 0,-1 0 0,1 0 0,0 0 0,-1 0 0,1 0 0,0-1 0,0 1 0,0 0 0,0-1 0,3 2 0,1-1 0,1 0 0,-1 0 0,1 0 0,0-1 0,0 0 0,-1 0 0,1-1 0,11 0 0,26-5-1365,-28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0T16:43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1 0,0-1 0,0 1 0,-1-1 0,1 1 0,0-1 0,0 1 0,0 0 0,-1-1 0,1 1 0,0 0 0,-1 0 0,1-1 0,0 1 0,-1 0 0,1 0 0,-1 0 0,0 0 0,1 1 0,8 21 0,-8-23 0,2 9 0,4 12 0,0 0 0,-2 0 0,4 26 0,-9-46 0,0 1 0,0 0 0,1-1 0,-1 1 0,0 0 0,1-1 0,-1 1 0,1-1 0,-1 1 0,1 0 0,0-1 0,0 0 0,0 1 0,1 1 0,-2-2 0,1-1 0,-1 0 0,1 0 0,-1 1 0,1-1 0,-1 0 0,1 0 0,-1 0 0,1 0 0,-1 0 0,1 0 0,-1 0 0,1 0 0,0 0 0,-1 0 0,1 0 0,-1 0 0,1 0 0,-1 0 0,1 0 0,-1 0 0,1 0 0,-1-1 0,1 1 0,-1 0 0,1 0 0,-1-1 0,1 0 0,3-2 0,-1 0 0,0 0 0,0 0 0,0-1 0,0 0 0,0 1 0,-1-1 0,4-7 0,-5 8 0,2-4 0,0 0 0,1 0 0,0 1 0,0-1 0,0 1 0,1 0 0,-1 0 0,2 0 0,-1 1 0,10-8 0,-6 6 0,-6 5 0,0 0 0,0-1 0,0 1 0,0 1 0,0-1 0,0 0 0,1 1 0,-1 0 0,5-2 0,-7 3 0,-1 0 0,1 0 0,0 0 0,0 0 0,-1 0 0,1 1 0,0-1 0,0 0 0,-1 0 0,1 1 0,0-1 0,0 0 0,-1 1 0,1-1 0,0 0 0,-1 1 0,1-1 0,-1 1 0,2 0 0,9 23 0,-5-4 0,16 47 0,-21-63 0,1-1 0,-1 1 0,1-1 0,0 0 0,1 1 0,-1-1 0,0 0 0,1 0 0,0 0 0,0-1 0,0 1 0,0-1 0,0 1 0,5 2 0,-5-4 0,0 0 0,0-1 0,0 1 0,-1-1 0,1 1 0,0-1 0,0 0 0,0 0 0,0 0 0,0-1 0,-1 1 0,1-1 0,0 1 0,0-1 0,0 0 0,-1 0 0,1 0 0,-1-1 0,1 1 0,-1 0 0,1-1 0,-1 0 0,0 0 0,1 1 0,-1-1 0,0-1 0,1-1 0,7-7 0,0-1 0,-1 0 0,12-22 0,-21 33 0,2-2 0,-1 0 0,1 1 0,0-1 0,0 0 0,0 1 0,0 0 0,0-1 0,1 1 0,-1 0 0,5-3 0,-7 5 0,0 0 0,1 0 0,-1 0 0,1 0 0,-1 0 0,0 0 0,1-1 0,-1 1 0,1 0 0,-1 0 0,0 0 0,1 0 0,-1 0 0,1 0 0,-1 1 0,0-1 0,1 0 0,-1 0 0,1 0 0,-1 0 0,0 0 0,1 1 0,-1-1 0,0 0 0,1 0 0,-1 0 0,0 1 0,1-1 0,-1 1 0,7 21 0,-6 11 0,-1-25 0,0-1 0,0 1 0,1-1 0,0 1 0,0-1 0,4 12 0,-4-17 0,0-1 0,0 1 0,1 0 0,-1 0 0,0 0 0,1-1 0,-1 1 0,1 0 0,-1-1 0,1 1 0,0-1 0,-1 0 0,1 0 0,0 0 0,0 0 0,0 0 0,0 0 0,0 0 0,0 0 0,0-1 0,1 1 0,-1-1 0,0 0 0,0 0 0,0 1 0,1-1 0,1-1 0,0 1 0,0 0 0,-1 0 0,1 0 0,0-1 0,-1 1 0,1-1 0,-1 0 0,1 0 0,-1 0 0,1-1 0,-1 1 0,0-1 0,1 0 0,-1 0 0,0 0 0,0 0 0,-1-1 0,1 1 0,3-5 0,-3 3 0,0 0 0,0-1 0,-1 0 0,0 1 0,0-1 0,0 0 0,0 0 0,-1 0 0,0 0 0,0 0 0,0-1 0,0-7 0,-2 12 0,1 1 0,0 0 0,0-1 0,0 1 0,0 0 0,0 0 0,0-1 0,0 1 0,0 0 0,0-1 0,0 1 0,0 0 0,0-1 0,0 1 0,0 0 0,0-1 0,1 1 0,-1 0 0,0 0 0,0-1 0,0 1 0,0 0 0,0-1 0,1 1 0,-1 0 0,0 0 0,0 0 0,1-1 0,-1 1 0,0 0 0,0 0 0,1 0 0,-1-1 0,0 1 0,1 0 0,8 8 0,5 16 0,4 10-1365,-8-22-5461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3:09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0,'1'3,"0"-1,-1 0,1 0,0 0,0 0,0 0,1 0,-1 0,0 0,1 0,-1 0,1-1,0 1,-1 0,1-1,0 0,0 1,0-1,0 0,0 0,0 0,1 0,-1-1,0 1,3 0,10 3,-1 0,24 3,29-2,112-6,-68-1,1799 2,-1875 2,38 6,33 2,2199-9,-1100-3,-1183 3,41 8,18 0,661-7,-362-4,122 2,-495 1,1-1,0 2,0-1,-1 1,1 0,-1 1,1 0,11 6,-5-2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3:11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0,'1608'0,"-1586"1,-1 1,22 5,37 4,-19-11,-23 0,1 1,48 9,-51-6,-1-1,38-1,-37-2,70 10,-71-6,38 1,-38-3,37 6,-50-6,36 1,-45-3,0 0,1 0,-1 2,0 0,1 0,-1 1,13 5,-9-2,0-1,0 0,0-2,0 0,1-1,21 0,50 7,11 3,-19-4,-38-4,59-1,-81-3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3:14.1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22,'48'-9,"-8"1,272 4,-168 6,3746-2,-3877 1,0 1,0 0,0 0,0 2,12 4,-9-3,-1-1,31 5,212-6,-134-5,498 2,-587 2,38 6,33 2,-14-11,-21 0,125 13,-144-6,1-3,60-5,50 4,-99 7,-43-5,36 2,623-4,-332-4,439 2,-777 1,0 0,0 1,-1 0,1 0,-1 1,11 4,-9-2,0-1,1-1,21 4,208-4,-125-5,1698 2,-1792-1,41-8,18-1,-72 10,31-1,64-9,-47 4,-1 1,100 7,-51 0,35 0,149-5,-210-6,-44 4,42-1,113 7,-172-1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3:21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21,'2119'0,"-2092"-1,40-8,-38 5,38-2,2255 5,-1110 3,2989-2,-4191 1,0 0,-1 1,1 0,-1 0,1 1,10 5,-9-3,0-1,1-1,22 4,206-4,-124-5,-77 1,-23 0,-1 0,1 2,-1-1,0 2,26 5,-33-3,-6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3:22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1,'1689'0,"-1668"0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10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0,'1504'0,"-1482"2,42 6,16 2,583-9,-324-3,-321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11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0,'4683'0,"-4661"0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13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0,'2954'0,"-2944"1,-1 0,1 1,-1 0,0 0,0 1,12 5,-11-4,1 0,0-1,0 0,12 1,235-1,-134-5,569 2,-683 0,0 0,0 1,0 0,0 1,-1 0,1 1,13 4,-19-5,0 0,1 1,-1-1,0 1,0 0,0 0,-1 0,1 1,-1-1,1 1,-1 0,0 0,-1 0,1 0,-1 1,3 6,14 35,-14-34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15.1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22,'6832'0,"-6809"-2,40-6,17-2,663 9,-363 3,-215-2,-146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0T16:41:18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41,'32'-2,"40"-6,-39 3,38 0,1121 5,-545 1,-624-2,40-8,18 0,630 7,-347 4,1927-2,-2269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html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Builder.html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android.com/reference/android/app/AlertDialog.Builder.html#setMessage(int)" TargetMode="External"/><Relationship Id="rId4" Type="http://schemas.openxmlformats.org/officeDocument/2006/relationships/hyperlink" Target="https://developer.android.com/reference/android/app/AlertDialog.Builder.html#setTitle(int)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reference/android/app/AlertDialog.Builder.html#setNeutralButton(int,%20android.content.DialogInterface.OnClickListener)" TargetMode="External"/><Relationship Id="rId5" Type="http://schemas.openxmlformats.org/officeDocument/2006/relationships/hyperlink" Target="https://developer.android.com/reference/android/content/DialogInterface.OnClickListener.html" TargetMode="External"/><Relationship Id="rId4" Type="http://schemas.openxmlformats.org/officeDocument/2006/relationships/hyperlink" Target="https://developer.android.com/reference/android/app/AlertDialog.Builder.html#setNegativeButton(int,%20android.content.DialogInterface.OnClickListener)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lang="en" i="1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lang="en" b="1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lang="en" b="1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b="1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lang="en" b="1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lang="en" i="1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4" name="Google Shape;244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1" name="Google Shape;291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5" name="Google Shape;29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4" name="Google Shape;304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5" name="Google Shape;305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8" name="Google Shape;308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2" name="Google Shape;312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3" name="Google Shape;31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7" name="Google Shape;317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9" name="Google Shape;329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6" name="Google Shape;346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0" name="Google Shape;350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5" name="Google Shape;355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9" name="Google Shape;359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9" name="Google Shape;369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2" name="Google Shape;372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74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82" name="Google Shape;382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4" name="Google Shape;394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3" name="Google Shape;413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4" name="Google Shape;414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7" name="Google Shape;417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2" name="Google Shape;422;p82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5" name="Google Shape;425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5" name="Google Shape;435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6" name="Google Shape;436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9" name="Google Shape;439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3" name="Google Shape;443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4" name="Google Shape;444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8" name="Google Shape;448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2" name="Google Shape;452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0" name="Google Shape;460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1" name="Google Shape;461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5" name="Google Shape;405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reateContextMenuListener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7" Type="http://schemas.openxmlformats.org/officeDocument/2006/relationships/hyperlink" Target="https://developer.android.com/reference/android/view/ActionMod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4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19.xml"/><Relationship Id="rId42" Type="http://schemas.openxmlformats.org/officeDocument/2006/relationships/image" Target="../media/image49.png"/><Relationship Id="rId47" Type="http://schemas.openxmlformats.org/officeDocument/2006/relationships/customXml" Target="../ink/ink32.xml"/><Relationship Id="rId63" Type="http://schemas.openxmlformats.org/officeDocument/2006/relationships/customXml" Target="../ink/ink40.xml"/><Relationship Id="rId68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36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27.xml"/><Relationship Id="rId40" Type="http://schemas.openxmlformats.org/officeDocument/2006/relationships/image" Target="../media/image48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57.png"/><Relationship Id="rId66" Type="http://schemas.openxmlformats.org/officeDocument/2006/relationships/image" Target="../media/image61.png"/><Relationship Id="rId74" Type="http://schemas.openxmlformats.org/officeDocument/2006/relationships/image" Target="../media/image65.png"/><Relationship Id="rId5" Type="http://schemas.openxmlformats.org/officeDocument/2006/relationships/customXml" Target="../ink/ink11.xml"/><Relationship Id="rId61" Type="http://schemas.openxmlformats.org/officeDocument/2006/relationships/customXml" Target="../ink/ink39.xml"/><Relationship Id="rId19" Type="http://schemas.openxmlformats.org/officeDocument/2006/relationships/customXml" Target="../ink/ink1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22.xml"/><Relationship Id="rId30" Type="http://schemas.openxmlformats.org/officeDocument/2006/relationships/image" Target="../media/image43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69" Type="http://schemas.openxmlformats.org/officeDocument/2006/relationships/customXml" Target="../ink/ink43.xml"/><Relationship Id="rId8" Type="http://schemas.openxmlformats.org/officeDocument/2006/relationships/image" Target="../media/image32.png"/><Relationship Id="rId51" Type="http://schemas.openxmlformats.org/officeDocument/2006/relationships/customXml" Target="../ink/ink34.xml"/><Relationship Id="rId72" Type="http://schemas.openxmlformats.org/officeDocument/2006/relationships/image" Target="../media/image64.png"/><Relationship Id="rId3" Type="http://schemas.openxmlformats.org/officeDocument/2006/relationships/customXml" Target="../ink/ink10.xml"/><Relationship Id="rId12" Type="http://schemas.openxmlformats.org/officeDocument/2006/relationships/image" Target="../media/image34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38.xml"/><Relationship Id="rId67" Type="http://schemas.openxmlformats.org/officeDocument/2006/relationships/customXml" Target="../ink/ink42.xml"/><Relationship Id="rId20" Type="http://schemas.openxmlformats.org/officeDocument/2006/relationships/image" Target="../media/image38.png"/><Relationship Id="rId41" Type="http://schemas.openxmlformats.org/officeDocument/2006/relationships/customXml" Target="../ink/ink29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70" Type="http://schemas.openxmlformats.org/officeDocument/2006/relationships/image" Target="../media/image63.png"/><Relationship Id="rId75" Type="http://schemas.openxmlformats.org/officeDocument/2006/relationships/customXml" Target="../ink/ink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33.png"/><Relationship Id="rId31" Type="http://schemas.openxmlformats.org/officeDocument/2006/relationships/customXml" Target="../ink/ink2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41.xml"/><Relationship Id="rId73" Type="http://schemas.openxmlformats.org/officeDocument/2006/relationships/customXml" Target="../ink/ink45.xml"/><Relationship Id="rId4" Type="http://schemas.openxmlformats.org/officeDocument/2006/relationships/image" Target="../media/image30.png"/><Relationship Id="rId9" Type="http://schemas.openxmlformats.org/officeDocument/2006/relationships/customXml" Target="../ink/ink13.xml"/><Relationship Id="rId13" Type="http://schemas.openxmlformats.org/officeDocument/2006/relationships/customXml" Target="../ink/ink15.xml"/><Relationship Id="rId18" Type="http://schemas.openxmlformats.org/officeDocument/2006/relationships/image" Target="../media/image37.png"/><Relationship Id="rId39" Type="http://schemas.openxmlformats.org/officeDocument/2006/relationships/customXml" Target="../ink/ink28.xml"/><Relationship Id="rId34" Type="http://schemas.openxmlformats.org/officeDocument/2006/relationships/image" Target="../media/image45.png"/><Relationship Id="rId50" Type="http://schemas.openxmlformats.org/officeDocument/2006/relationships/image" Target="../media/image53.png"/><Relationship Id="rId55" Type="http://schemas.openxmlformats.org/officeDocument/2006/relationships/customXml" Target="../ink/ink36.xml"/><Relationship Id="rId76" Type="http://schemas.openxmlformats.org/officeDocument/2006/relationships/image" Target="../media/image66.png"/><Relationship Id="rId7" Type="http://schemas.openxmlformats.org/officeDocument/2006/relationships/customXml" Target="../ink/ink12.xml"/><Relationship Id="rId71" Type="http://schemas.openxmlformats.org/officeDocument/2006/relationships/customXml" Target="../ink/ink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atePickerDialog.html" TargetMode="Externa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67.png"/><Relationship Id="rId5" Type="http://schemas.openxmlformats.org/officeDocument/2006/relationships/hyperlink" Target="https://developer.android.com/reference/android/app/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DatePickerDialog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69.png"/><Relationship Id="rId4" Type="http://schemas.openxmlformats.org/officeDocument/2006/relationships/hyperlink" Target="https://developer.android.com/reference/android/app/TimePickerDialog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DialogFragment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controls/pickers.html" TargetMode="External"/><Relationship Id="rId3" Type="http://schemas.openxmlformats.org/officeDocument/2006/relationships/hyperlink" Target="https://developer.android.com/training/appbar/index.html" TargetMode="External"/><Relationship Id="rId7" Type="http://schemas.openxmlformats.org/officeDocument/2006/relationships/hyperlink" Target="https://developer.android.com/guide/topics/ui/dialog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developer.android.com/guide/components/fragments.html" TargetMode="External"/><Relationship Id="rId5" Type="http://schemas.openxmlformats.org/officeDocument/2006/relationships/hyperlink" Target="https://developer.android.com/guide/topics/resources/menu-resource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3" name="Google Shape;473;p9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4" name="Google Shape;474;p9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75" name="Google Shape;475;p9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sz="4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5" name="Google Shape;555;p10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62" name="Google Shape;562;p10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XML menu resource (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 dirty="0">
                <a:solidFill>
                  <a:schemeClr val="dk1"/>
                </a:solidFill>
              </a:rPr>
              <a:t> to inflate the menu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dirty="0">
                <a:solidFill>
                  <a:schemeClr val="dk1"/>
                </a:solidFill>
              </a:rPr>
              <a:t> attribute or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Method to handle item click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 dirty="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2E6A96-3AC0-4640-B0D6-480A4F753DB1}"/>
                  </a:ext>
                </a:extLst>
              </p14:cNvPr>
              <p14:cNvContentPartPr/>
              <p14:nvPr/>
            </p14:nvContentPartPr>
            <p14:xfrm>
              <a:off x="3767303" y="2254477"/>
              <a:ext cx="3861000" cy="2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2E6A96-3AC0-4640-B0D6-480A4F753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663" y="2146837"/>
                <a:ext cx="3968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2854F0-87A2-4665-894E-0D83DADA6E16}"/>
                  </a:ext>
                </a:extLst>
              </p14:cNvPr>
              <p14:cNvContentPartPr/>
              <p14:nvPr/>
            </p14:nvContentPartPr>
            <p14:xfrm>
              <a:off x="858863" y="2213437"/>
              <a:ext cx="1098000" cy="1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2854F0-87A2-4665-894E-0D83DADA6E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223" y="2105437"/>
                <a:ext cx="1205640" cy="23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0" name="Google Shape;570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lang="en" b="1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77" name="Google Shape;577;p10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84" name="Google Shape;584;p10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lang="en" b="1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lang="en" b="1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lang="en" b="1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92" name="Google Shape;592;p10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07" name="Google Shape;607;p10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14" name="Google Shape;614;p10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21" name="Google Shape;621;p110"/>
          <p:cNvSpPr txBox="1">
            <a:spLocks noGrp="1"/>
          </p:cNvSpPr>
          <p:nvPr>
            <p:ph type="body" idx="1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context menu—long-press on a View 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modify View or use it in some fashion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l="51169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r="51169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31" name="Google Shape;631;p1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38" name="Google Shape;638;p112"/>
          <p:cNvSpPr txBox="1">
            <a:spLocks noGrp="1"/>
          </p:cNvSpPr>
          <p:nvPr>
            <p:ph type="body" idx="1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46" name="Google Shape;646;p113"/>
          <p:cNvSpPr txBox="1">
            <a:spLocks noGrp="1"/>
          </p:cNvSpPr>
          <p:nvPr>
            <p:ph type="body" idx="1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53" name="Google Shape;653;p114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the Activity: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60" name="Google Shape;660;p115"/>
          <p:cNvSpPr txBox="1">
            <a:spLocks noGrp="1"/>
          </p:cNvSpPr>
          <p:nvPr>
            <p:ph type="body" idx="1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67" name="Google Shape;667;p116"/>
          <p:cNvSpPr txBox="1">
            <a:spLocks noGrp="1"/>
          </p:cNvSpPr>
          <p:nvPr>
            <p:ph type="body" idx="1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77" name="Google Shape;677;p1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84" name="Google Shape;684;p118"/>
          <p:cNvSpPr txBox="1">
            <a:spLocks noGrp="1"/>
          </p:cNvSpPr>
          <p:nvPr>
            <p:ph type="body" idx="1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UI mode that lets you replace parts of normal UI interactions temporarily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For example: Selecting a section of text or long-pressing an item could trigger action mode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91" name="Google Shape;691;p119"/>
          <p:cNvSpPr txBox="1">
            <a:spLocks noGrp="1"/>
          </p:cNvSpPr>
          <p:nvPr>
            <p:ph type="body" idx="1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98" name="Google Shape;698;p1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Edit</a:t>
            </a:r>
            <a:r>
              <a:rPr lang="en"/>
              <a:t>, </a:t>
            </a:r>
            <a:r>
              <a:rPr lang="en" b="1"/>
              <a:t>Share</a:t>
            </a:r>
            <a:r>
              <a:rPr lang="en"/>
              <a:t>, and </a:t>
            </a:r>
            <a:r>
              <a:rPr lang="en" b="1"/>
              <a:t>Delete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>
            <a:spLocks noGrp="1"/>
          </p:cNvSpPr>
          <p:nvPr>
            <p:ph type="body" idx="1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06" name="Google Shape;706;p121"/>
          <p:cNvSpPr txBox="1">
            <a:spLocks noGrp="1"/>
          </p:cNvSpPr>
          <p:nvPr>
            <p:ph type="body" idx="1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>
            <a:spLocks noGrp="1"/>
          </p:cNvSpPr>
          <p:nvPr>
            <p:ph type="body" idx="1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15" name="Google Shape;715;p122"/>
          <p:cNvSpPr txBox="1">
            <a:spLocks noGrp="1"/>
          </p:cNvSpPr>
          <p:nvPr>
            <p:ph type="body" idx="1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22" name="Google Shape;722;p123"/>
          <p:cNvSpPr txBox="1">
            <a:spLocks noGrp="1"/>
          </p:cNvSpPr>
          <p:nvPr>
            <p:ph type="body" idx="1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29" name="Google Shape;729;p124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36" name="Google Shape;736;p125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44" name="Google Shape;744;p126"/>
          <p:cNvSpPr txBox="1">
            <a:spLocks noGrp="1"/>
          </p:cNvSpPr>
          <p:nvPr>
            <p:ph type="body" idx="1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in this method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51" name="Google Shape;751;p127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59" name="Google Shape;759;p1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66" name="Google Shape;766;p12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Vertical list of items anchored to a view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Typically anchored to a visible icon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Actions should not directly affect view content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Options menu overflow icon that opens options menu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In email app, </a:t>
            </a:r>
            <a:r>
              <a:rPr lang="en" b="1" dirty="0"/>
              <a:t>Reply All</a:t>
            </a:r>
            <a:r>
              <a:rPr lang="en" dirty="0"/>
              <a:t> and </a:t>
            </a:r>
            <a:r>
              <a:rPr lang="en" b="1" dirty="0"/>
              <a:t>Forward</a:t>
            </a:r>
            <a:r>
              <a:rPr lang="en" dirty="0"/>
              <a:t> relate to email message but don’t affect or act on message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74" name="Google Shape;774;p130"/>
          <p:cNvSpPr txBox="1">
            <a:spLocks noGrp="1"/>
          </p:cNvSpPr>
          <p:nvPr>
            <p:ph type="body" idx="1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Add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 dirty="0">
                <a:solidFill>
                  <a:schemeClr val="dk1"/>
                </a:solidFill>
              </a:rPr>
              <a:t> for the popup menu icon in the XML activity layout file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Assign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 dirty="0">
                <a:solidFill>
                  <a:schemeClr val="dk1"/>
                </a:solidFill>
              </a:rPr>
              <a:t> to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Override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 dirty="0">
                <a:solidFill>
                  <a:schemeClr val="dk1"/>
                </a:solidFill>
              </a:rPr>
              <a:t> to inflate the popup and register it with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Implement 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Create a method to perform an action for each popup menu item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84584C-C871-4478-A179-36C20DC680FA}"/>
                  </a:ext>
                </a:extLst>
              </p14:cNvPr>
              <p14:cNvContentPartPr/>
              <p14:nvPr/>
            </p14:nvContentPartPr>
            <p14:xfrm>
              <a:off x="1587863" y="3024771"/>
              <a:ext cx="1819080" cy="2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84584C-C871-4478-A179-36C20DC68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863" y="2916771"/>
                <a:ext cx="1926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4A1EF3-342D-479D-92BE-28EE8A60B30A}"/>
                  </a:ext>
                </a:extLst>
              </p14:cNvPr>
              <p14:cNvContentPartPr/>
              <p14:nvPr/>
            </p14:nvContentPartPr>
            <p14:xfrm>
              <a:off x="1780463" y="3374691"/>
              <a:ext cx="999000" cy="1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4A1EF3-342D-479D-92BE-28EE8A60B3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463" y="3267051"/>
                <a:ext cx="1106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828F0-6107-4AA1-AF37-29A826CE4F17}"/>
                  </a:ext>
                </a:extLst>
              </p14:cNvPr>
              <p14:cNvContentPartPr/>
              <p14:nvPr/>
            </p14:nvContentPartPr>
            <p14:xfrm>
              <a:off x="3691703" y="3375411"/>
              <a:ext cx="96876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828F0-6107-4AA1-AF37-29A826CE4F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7703" y="3267411"/>
                <a:ext cx="1076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6A0880-D431-49DF-877D-EEA7140A7D15}"/>
                  </a:ext>
                </a:extLst>
              </p14:cNvPr>
              <p14:cNvContentPartPr/>
              <p14:nvPr/>
            </p14:nvContentPartPr>
            <p14:xfrm>
              <a:off x="3079703" y="3396291"/>
              <a:ext cx="16938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6A0880-D431-49DF-877D-EEA7140A7D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5703" y="3288291"/>
                <a:ext cx="180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F2D0DD-4630-4B25-B7BB-3089A251C524}"/>
                  </a:ext>
                </a:extLst>
              </p14:cNvPr>
              <p14:cNvContentPartPr/>
              <p14:nvPr/>
            </p14:nvContentPartPr>
            <p14:xfrm>
              <a:off x="5128463" y="3396291"/>
              <a:ext cx="1566000" cy="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F2D0DD-4630-4B25-B7BB-3089A251C5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4823" y="3288291"/>
                <a:ext cx="1673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427C31-9222-4036-8B70-93948C642A68}"/>
                  </a:ext>
                </a:extLst>
              </p14:cNvPr>
              <p14:cNvContentPartPr/>
              <p14:nvPr/>
            </p14:nvContentPartPr>
            <p14:xfrm>
              <a:off x="879743" y="3642891"/>
              <a:ext cx="2990160" cy="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427C31-9222-4036-8B70-93948C642A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743" y="3535251"/>
                <a:ext cx="3097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1B1E0A-EAAC-499C-97DE-DCF030C2B9D7}"/>
                  </a:ext>
                </a:extLst>
              </p14:cNvPr>
              <p14:cNvContentPartPr/>
              <p14:nvPr/>
            </p14:nvContentPartPr>
            <p14:xfrm>
              <a:off x="2000423" y="4082803"/>
              <a:ext cx="2017080" cy="14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1B1E0A-EAAC-499C-97DE-DCF030C2B9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6423" y="3975163"/>
                <a:ext cx="2124720" cy="23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8" name="Google Shape;498;p9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782" name="Google Shape;782;p131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90" name="Google Shape;790;p132"/>
          <p:cNvSpPr txBox="1">
            <a:spLocks noGrp="1"/>
          </p:cNvSpPr>
          <p:nvPr>
            <p:ph type="body" idx="1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97" name="Google Shape;797;p133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7DE201-C281-4AA3-832F-00249BBE7694}"/>
                  </a:ext>
                </a:extLst>
              </p14:cNvPr>
              <p14:cNvContentPartPr/>
              <p14:nvPr/>
            </p14:nvContentPartPr>
            <p14:xfrm>
              <a:off x="927983" y="1876003"/>
              <a:ext cx="1172880" cy="3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7DE201-C281-4AA3-832F-00249BBE7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983" y="1768363"/>
                <a:ext cx="12805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D6AD27-9492-46C3-B2C7-01EE47905ECF}"/>
                  </a:ext>
                </a:extLst>
              </p14:cNvPr>
              <p14:cNvContentPartPr/>
              <p14:nvPr/>
            </p14:nvContentPartPr>
            <p14:xfrm>
              <a:off x="3333863" y="1931083"/>
              <a:ext cx="1292040" cy="1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D6AD27-9492-46C3-B2C7-01EE47905E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0223" y="1823083"/>
                <a:ext cx="139968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4A9E36E-DB7B-4A3C-A845-BF2F7953832B}"/>
              </a:ext>
            </a:extLst>
          </p:cNvPr>
          <p:cNvGrpSpPr/>
          <p:nvPr/>
        </p:nvGrpSpPr>
        <p:grpSpPr>
          <a:xfrm>
            <a:off x="5493143" y="1547683"/>
            <a:ext cx="136800" cy="242640"/>
            <a:chOff x="5493143" y="1547683"/>
            <a:chExt cx="1368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7D4A43-4144-4856-9631-74A652D93962}"/>
                    </a:ext>
                  </a:extLst>
                </p14:cNvPr>
                <p14:cNvContentPartPr/>
                <p14:nvPr/>
              </p14:nvContentPartPr>
              <p14:xfrm>
                <a:off x="5559383" y="1615363"/>
                <a:ext cx="23400" cy="174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7D4A43-4144-4856-9631-74A652D939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50383" y="1606723"/>
                  <a:ext cx="41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6348FC-4787-4F8A-939F-68C34BF79F58}"/>
                    </a:ext>
                  </a:extLst>
                </p14:cNvPr>
                <p14:cNvContentPartPr/>
                <p14:nvPr/>
              </p14:nvContentPartPr>
              <p14:xfrm>
                <a:off x="5493143" y="1547683"/>
                <a:ext cx="136800" cy="6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6348FC-4787-4F8A-939F-68C34BF79F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84143" y="1539043"/>
                  <a:ext cx="154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2DBFCF-1040-400A-A429-CD76064E6FF9}"/>
              </a:ext>
            </a:extLst>
          </p:cNvPr>
          <p:cNvGrpSpPr/>
          <p:nvPr/>
        </p:nvGrpSpPr>
        <p:grpSpPr>
          <a:xfrm>
            <a:off x="5250503" y="1305763"/>
            <a:ext cx="829080" cy="118080"/>
            <a:chOff x="5250503" y="1305763"/>
            <a:chExt cx="82908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0B297B-9561-4946-B9C8-381E323A11CC}"/>
                    </a:ext>
                  </a:extLst>
                </p14:cNvPr>
                <p14:cNvContentPartPr/>
                <p14:nvPr/>
              </p14:nvContentPartPr>
              <p14:xfrm>
                <a:off x="5250503" y="1305763"/>
                <a:ext cx="195120" cy="9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0B297B-9561-4946-B9C8-381E323A11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41503" y="1297123"/>
                  <a:ext cx="212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445866-A51E-492A-A43D-8BA7DBEB6A4D}"/>
                    </a:ext>
                  </a:extLst>
                </p14:cNvPr>
                <p14:cNvContentPartPr/>
                <p14:nvPr/>
              </p14:nvContentPartPr>
              <p14:xfrm>
                <a:off x="5486303" y="1319803"/>
                <a:ext cx="103680" cy="75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445866-A51E-492A-A43D-8BA7DBEB6A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77303" y="1311163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DBAF9E-305C-412A-A09B-3BF9F0DF616B}"/>
                    </a:ext>
                  </a:extLst>
                </p14:cNvPr>
                <p14:cNvContentPartPr/>
                <p14:nvPr/>
              </p14:nvContentPartPr>
              <p14:xfrm>
                <a:off x="5658023" y="1305763"/>
                <a:ext cx="20880" cy="11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DBAF9E-305C-412A-A09B-3BF9F0DF61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9383" y="1297123"/>
                  <a:ext cx="38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5FAE6D-A46E-44FE-A377-1B24A37BE732}"/>
                    </a:ext>
                  </a:extLst>
                </p14:cNvPr>
                <p14:cNvContentPartPr/>
                <p14:nvPr/>
              </p14:nvContentPartPr>
              <p14:xfrm>
                <a:off x="5637143" y="1326643"/>
                <a:ext cx="1072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5FAE6D-A46E-44FE-A377-1B24A37BE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28503" y="1318003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DC5634-D6B0-4D8C-98FF-F09E64424F4F}"/>
                    </a:ext>
                  </a:extLst>
                </p14:cNvPr>
                <p14:cNvContentPartPr/>
                <p14:nvPr/>
              </p14:nvContentPartPr>
              <p14:xfrm>
                <a:off x="5726423" y="1332763"/>
                <a:ext cx="111960" cy="9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DC5634-D6B0-4D8C-98FF-F09E64424F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17783" y="1324123"/>
                  <a:ext cx="129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6A1C2F-7089-46BA-A630-CB69EE49E1BB}"/>
                    </a:ext>
                  </a:extLst>
                </p14:cNvPr>
                <p14:cNvContentPartPr/>
                <p14:nvPr/>
              </p14:nvContentPartPr>
              <p14:xfrm>
                <a:off x="5864303" y="1340323"/>
                <a:ext cx="84960" cy="6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6A1C2F-7089-46BA-A630-CB69EE49E1B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5303" y="1331323"/>
                  <a:ext cx="102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F5952D-F20E-44A5-9EEC-268F4610432E}"/>
                    </a:ext>
                  </a:extLst>
                </p14:cNvPr>
                <p14:cNvContentPartPr/>
                <p14:nvPr/>
              </p14:nvContentPartPr>
              <p14:xfrm>
                <a:off x="5888063" y="1326643"/>
                <a:ext cx="52200" cy="5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F5952D-F20E-44A5-9EEC-268F461043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79423" y="1318003"/>
                  <a:ext cx="69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AD82E9-D75A-465E-86F5-0F2496DF73E0}"/>
                    </a:ext>
                  </a:extLst>
                </p14:cNvPr>
                <p14:cNvContentPartPr/>
                <p14:nvPr/>
              </p14:nvContentPartPr>
              <p14:xfrm>
                <a:off x="5967263" y="1305763"/>
                <a:ext cx="3240" cy="9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AD82E9-D75A-465E-86F5-0F2496DF73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8623" y="1297123"/>
                  <a:ext cx="20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59A91B-00B7-43C4-80A4-E308DB03D1CB}"/>
                    </a:ext>
                  </a:extLst>
                </p14:cNvPr>
                <p14:cNvContentPartPr/>
                <p14:nvPr/>
              </p14:nvContentPartPr>
              <p14:xfrm>
                <a:off x="5946743" y="1326283"/>
                <a:ext cx="132840" cy="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59A91B-00B7-43C4-80A4-E308DB03D1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38103" y="1317643"/>
                  <a:ext cx="1504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2893A5-0C89-42E4-A6CC-C7CBDD6E3890}"/>
                  </a:ext>
                </a:extLst>
              </p14:cNvPr>
              <p14:cNvContentPartPr/>
              <p14:nvPr/>
            </p14:nvContentPartPr>
            <p14:xfrm>
              <a:off x="7376663" y="2042323"/>
              <a:ext cx="809280" cy="21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2893A5-0C89-42E4-A6CC-C7CBDD6E389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7663" y="2033323"/>
                <a:ext cx="82692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349469F-8B05-43F0-B851-56FE9ACB2EC4}"/>
              </a:ext>
            </a:extLst>
          </p:cNvPr>
          <p:cNvGrpSpPr/>
          <p:nvPr/>
        </p:nvGrpSpPr>
        <p:grpSpPr>
          <a:xfrm>
            <a:off x="7720463" y="1526083"/>
            <a:ext cx="158760" cy="195480"/>
            <a:chOff x="7720463" y="1526083"/>
            <a:chExt cx="15876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9ED800-8E9F-4431-88E4-12F1966CE70B}"/>
                    </a:ext>
                  </a:extLst>
                </p14:cNvPr>
                <p14:cNvContentPartPr/>
                <p14:nvPr/>
              </p14:nvContentPartPr>
              <p14:xfrm>
                <a:off x="7774103" y="1594483"/>
                <a:ext cx="15480" cy="12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9ED800-8E9F-4431-88E4-12F1966CE7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103" y="1585843"/>
                  <a:ext cx="3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CB8D58-F581-438A-944C-73C51FEEA1AE}"/>
                    </a:ext>
                  </a:extLst>
                </p14:cNvPr>
                <p14:cNvContentPartPr/>
                <p14:nvPr/>
              </p14:nvContentPartPr>
              <p14:xfrm>
                <a:off x="7720463" y="1526083"/>
                <a:ext cx="158760" cy="8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CB8D58-F581-438A-944C-73C51FEEA1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11823" y="1517083"/>
                  <a:ext cx="17640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90786D-2FBC-4E34-9128-B1D37D073923}"/>
              </a:ext>
            </a:extLst>
          </p:cNvPr>
          <p:cNvGrpSpPr/>
          <p:nvPr/>
        </p:nvGrpSpPr>
        <p:grpSpPr>
          <a:xfrm>
            <a:off x="7184423" y="1120003"/>
            <a:ext cx="1562040" cy="263160"/>
            <a:chOff x="7184423" y="1120003"/>
            <a:chExt cx="15620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5F3823-24FF-45E3-B339-9CCDE3CBAD40}"/>
                    </a:ext>
                  </a:extLst>
                </p14:cNvPr>
                <p14:cNvContentPartPr/>
                <p14:nvPr/>
              </p14:nvContentPartPr>
              <p14:xfrm>
                <a:off x="7184423" y="1188763"/>
                <a:ext cx="1609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5F3823-24FF-45E3-B339-9CCDE3CBAD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75423" y="1179763"/>
                  <a:ext cx="178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E3BDD-B33C-42CA-A012-B3DEEC74AA19}"/>
                    </a:ext>
                  </a:extLst>
                </p14:cNvPr>
                <p14:cNvContentPartPr/>
                <p14:nvPr/>
              </p14:nvContentPartPr>
              <p14:xfrm>
                <a:off x="7382783" y="1271563"/>
                <a:ext cx="96120" cy="89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E3BDD-B33C-42CA-A012-B3DEEC74AA1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73783" y="1262563"/>
                  <a:ext cx="113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D75EDA-873D-4585-B666-822E7E1E739B}"/>
                    </a:ext>
                  </a:extLst>
                </p14:cNvPr>
                <p14:cNvContentPartPr/>
                <p14:nvPr/>
              </p14:nvContentPartPr>
              <p14:xfrm>
                <a:off x="7541543" y="1264723"/>
                <a:ext cx="18360" cy="9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D75EDA-873D-4585-B666-822E7E1E73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32903" y="1255723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91B788-CF74-4573-A5F0-A33C4B0A8BB0}"/>
                    </a:ext>
                  </a:extLst>
                </p14:cNvPr>
                <p14:cNvContentPartPr/>
                <p14:nvPr/>
              </p14:nvContentPartPr>
              <p14:xfrm>
                <a:off x="7527863" y="1298923"/>
                <a:ext cx="885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91B788-CF74-4573-A5F0-A33C4B0A8B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9223" y="1290283"/>
                  <a:ext cx="10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1D868C-1E1A-4AC9-A373-48B0F2EA37E8}"/>
                    </a:ext>
                  </a:extLst>
                </p14:cNvPr>
                <p14:cNvContentPartPr/>
                <p14:nvPr/>
              </p14:nvContentPartPr>
              <p14:xfrm>
                <a:off x="7679423" y="1251043"/>
                <a:ext cx="360" cy="9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1D868C-1E1A-4AC9-A373-48B0F2EA37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70423" y="1242043"/>
                  <a:ext cx="1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658DE0-EABD-4AAC-9E1C-F7AA894F1BE8}"/>
                    </a:ext>
                  </a:extLst>
                </p14:cNvPr>
                <p14:cNvContentPartPr/>
                <p14:nvPr/>
              </p14:nvContentPartPr>
              <p14:xfrm>
                <a:off x="7638023" y="1298923"/>
                <a:ext cx="119520" cy="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658DE0-EABD-4AAC-9E1C-F7AA894F1B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29383" y="1290283"/>
                  <a:ext cx="137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1F643C-2447-4BA1-AF67-462B4528F318}"/>
                    </a:ext>
                  </a:extLst>
                </p14:cNvPr>
                <p14:cNvContentPartPr/>
                <p14:nvPr/>
              </p14:nvContentPartPr>
              <p14:xfrm>
                <a:off x="7753943" y="1298923"/>
                <a:ext cx="36720" cy="6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1F643C-2447-4BA1-AF67-462B4528F3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44943" y="1290283"/>
                  <a:ext cx="54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701B75-DF18-409F-85CA-BD9AEDBBFDDB}"/>
                    </a:ext>
                  </a:extLst>
                </p14:cNvPr>
                <p14:cNvContentPartPr/>
                <p14:nvPr/>
              </p14:nvContentPartPr>
              <p14:xfrm>
                <a:off x="7816583" y="1301083"/>
                <a:ext cx="119160" cy="47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701B75-DF18-409F-85CA-BD9AEDBBFD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07943" y="1292083"/>
                  <a:ext cx="136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D5B330-6101-477A-AC23-7C36E230CEF1}"/>
                    </a:ext>
                  </a:extLst>
                </p14:cNvPr>
                <p14:cNvContentPartPr/>
                <p14:nvPr/>
              </p14:nvContentPartPr>
              <p14:xfrm>
                <a:off x="8100983" y="1182283"/>
                <a:ext cx="32400" cy="166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D5B330-6101-477A-AC23-7C36E230CE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92343" y="1173283"/>
                  <a:ext cx="50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7C69F4-60FA-4776-B97C-538048CCF85A}"/>
                    </a:ext>
                  </a:extLst>
                </p14:cNvPr>
                <p14:cNvContentPartPr/>
                <p14:nvPr/>
              </p14:nvContentPartPr>
              <p14:xfrm>
                <a:off x="8122223" y="1166443"/>
                <a:ext cx="102240" cy="7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7C69F4-60FA-4776-B97C-538048CCF8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13583" y="1157803"/>
                  <a:ext cx="119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750D4C-0141-47CA-9373-BF5B68EF55DE}"/>
                    </a:ext>
                  </a:extLst>
                </p14:cNvPr>
                <p14:cNvContentPartPr/>
                <p14:nvPr/>
              </p14:nvContentPartPr>
              <p14:xfrm>
                <a:off x="8271263" y="1195963"/>
                <a:ext cx="88920" cy="6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750D4C-0141-47CA-9373-BF5B68EF55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62263" y="1187323"/>
                  <a:ext cx="106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5E6783-79BC-4D97-9304-34B38925E2E2}"/>
                    </a:ext>
                  </a:extLst>
                </p14:cNvPr>
                <p14:cNvContentPartPr/>
                <p14:nvPr/>
              </p14:nvContentPartPr>
              <p14:xfrm>
                <a:off x="8394383" y="1132603"/>
                <a:ext cx="90360" cy="17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5E6783-79BC-4D97-9304-34B38925E2E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85383" y="1123603"/>
                  <a:ext cx="10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A4F10C-1C9F-431A-BA5A-3C0E072A40E2}"/>
                    </a:ext>
                  </a:extLst>
                </p14:cNvPr>
                <p14:cNvContentPartPr/>
                <p14:nvPr/>
              </p14:nvContentPartPr>
              <p14:xfrm>
                <a:off x="8538743" y="1167523"/>
                <a:ext cx="99720" cy="7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A4F10C-1C9F-431A-BA5A-3C0E072A40E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30103" y="1158883"/>
                  <a:ext cx="117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6AC4D9-03DF-493A-9FA2-65C02D1B0670}"/>
                    </a:ext>
                  </a:extLst>
                </p14:cNvPr>
                <p14:cNvContentPartPr/>
                <p14:nvPr/>
              </p14:nvContentPartPr>
              <p14:xfrm>
                <a:off x="8673023" y="1120003"/>
                <a:ext cx="73440" cy="21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6AC4D9-03DF-493A-9FA2-65C02D1B067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4383" y="1111363"/>
                  <a:ext cx="910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CC683B-4C89-40CD-99F7-D2F36C514BFA}"/>
              </a:ext>
            </a:extLst>
          </p:cNvPr>
          <p:cNvGrpSpPr/>
          <p:nvPr/>
        </p:nvGrpSpPr>
        <p:grpSpPr>
          <a:xfrm>
            <a:off x="8408063" y="1436443"/>
            <a:ext cx="543960" cy="110520"/>
            <a:chOff x="8408063" y="1436443"/>
            <a:chExt cx="54396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41F5B1-637F-44CA-BCCB-914D6C1421DC}"/>
                    </a:ext>
                  </a:extLst>
                </p14:cNvPr>
                <p14:cNvContentPartPr/>
                <p14:nvPr/>
              </p14:nvContentPartPr>
              <p14:xfrm>
                <a:off x="8408063" y="1450483"/>
                <a:ext cx="236880" cy="9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41F5B1-637F-44CA-BCCB-914D6C1421D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99063" y="1441483"/>
                  <a:ext cx="254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96D138-A3A7-42E2-9B88-B97DC8A9979F}"/>
                    </a:ext>
                  </a:extLst>
                </p14:cNvPr>
                <p14:cNvContentPartPr/>
                <p14:nvPr/>
              </p14:nvContentPartPr>
              <p14:xfrm>
                <a:off x="8703983" y="1436443"/>
                <a:ext cx="248040" cy="8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96D138-A3A7-42E2-9B88-B97DC8A997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94983" y="1427803"/>
                  <a:ext cx="2656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1D01FE-3DEE-4DA0-908D-F66859371F0B}"/>
                  </a:ext>
                </a:extLst>
              </p14:cNvPr>
              <p14:cNvContentPartPr/>
              <p14:nvPr/>
            </p14:nvContentPartPr>
            <p14:xfrm>
              <a:off x="893423" y="2254723"/>
              <a:ext cx="2875320" cy="45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1D01FE-3DEE-4DA0-908D-F66859371F0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39423" y="2146723"/>
                <a:ext cx="2982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02A6C1-AE31-4762-AE2F-20B0DECA9B7B}"/>
                  </a:ext>
                </a:extLst>
              </p14:cNvPr>
              <p14:cNvContentPartPr/>
              <p14:nvPr/>
            </p14:nvContentPartPr>
            <p14:xfrm>
              <a:off x="3911663" y="2261563"/>
              <a:ext cx="1180080" cy="55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02A6C1-AE31-4762-AE2F-20B0DECA9B7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57663" y="2153563"/>
                <a:ext cx="1287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B7C5399-8A76-4695-8843-F5656D0C5CEB}"/>
                  </a:ext>
                </a:extLst>
              </p14:cNvPr>
              <p14:cNvContentPartPr/>
              <p14:nvPr/>
            </p14:nvContentPartPr>
            <p14:xfrm>
              <a:off x="1416143" y="2563243"/>
              <a:ext cx="4447440" cy="50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B7C5399-8A76-4695-8843-F5656D0C5CE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62143" y="2455603"/>
                <a:ext cx="4555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8D14BD-0CAF-4EA9-A390-42234A06033E}"/>
                  </a:ext>
                </a:extLst>
              </p14:cNvPr>
              <p14:cNvContentPartPr/>
              <p14:nvPr/>
            </p14:nvContentPartPr>
            <p14:xfrm>
              <a:off x="1106543" y="2872843"/>
              <a:ext cx="3857040" cy="20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8D14BD-0CAF-4EA9-A390-42234A06033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2543" y="2764843"/>
                <a:ext cx="3964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7B8D9F-52EA-4985-BD0E-78B5E013D8E2}"/>
                  </a:ext>
                </a:extLst>
              </p14:cNvPr>
              <p14:cNvContentPartPr/>
              <p14:nvPr/>
            </p14:nvContentPartPr>
            <p14:xfrm>
              <a:off x="831503" y="2900923"/>
              <a:ext cx="6159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7B8D9F-52EA-4985-BD0E-78B5E013D8E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77863" y="2793283"/>
                <a:ext cx="7236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804" name="Google Shape;804;p134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820" name="Google Shape;820;p1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r="51669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l="51669" t="9762" b="12880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l="54408" t="8751" r="3540" b="8136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832" name="Google Shape;832;p1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...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button actions</a:t>
            </a:r>
            <a:endParaRPr/>
          </a:p>
        </p:txBody>
      </p:sp>
      <p:sp>
        <p:nvSpPr>
          <p:cNvPr id="846" name="Google Shape;846;p1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>
            <a:spLocks noGrp="1"/>
          </p:cNvSpPr>
          <p:nvPr>
            <p:ph type="body" idx="1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4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Activity</a:t>
            </a:r>
            <a:endParaRPr/>
          </a:p>
        </p:txBody>
      </p:sp>
      <p:sp>
        <p:nvSpPr>
          <p:cNvPr id="885" name="Google Shape;885;p1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>
            <a:spLocks noGrp="1"/>
          </p:cNvSpPr>
          <p:nvPr>
            <p:ph type="body" idx="1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Adding the App Bar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Fragments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Drawable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6" name="Google Shape;906;p14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 pickers</a:t>
            </a:r>
            <a:endParaRPr/>
          </a:p>
        </p:txBody>
      </p:sp>
      <p:sp>
        <p:nvSpPr>
          <p:cNvPr id="513" name="Google Shape;513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97"/>
          <p:cNvSpPr txBox="1">
            <a:spLocks noGrp="1"/>
          </p:cNvSpPr>
          <p:nvPr>
            <p:ph type="body" idx="1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8" name="Google Shape;528;p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35" name="Google Shape;535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>
            <a:spLocks noGrp="1"/>
          </p:cNvSpPr>
          <p:nvPr>
            <p:ph type="body" idx="1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00" descr="one-finger-tap-outlined-symbol-of-a-hand_318-715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00"/>
          <p:cNvSpPr txBox="1">
            <a:spLocks noGrp="1"/>
          </p:cNvSpPr>
          <p:nvPr>
            <p:ph type="body" idx="1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2781</Words>
  <Application>Microsoft Office PowerPoint</Application>
  <PresentationFormat>On-screen Show (16:9)</PresentationFormat>
  <Paragraphs>454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Consolas</vt:lpstr>
      <vt:lpstr>Roboto</vt:lpstr>
      <vt:lpstr>Open Sans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PowerPoint Presentation</vt:lpstr>
      <vt:lpstr>4.3 Menus and pickers</vt:lpstr>
      <vt:lpstr>Contents</vt:lpstr>
      <vt:lpstr>Overview</vt:lpstr>
      <vt:lpstr>Types of Menus</vt:lpstr>
      <vt:lpstr>Dialogs and pickers</vt:lpstr>
      <vt:lpstr>App Bar with Options Menu</vt:lpstr>
      <vt:lpstr>What is the App Bar?</vt:lpstr>
      <vt:lpstr>What is the options menu?</vt:lpstr>
      <vt:lpstr>Adding Options Menu</vt:lpstr>
      <vt:lpstr>Steps to implement options menu</vt:lpstr>
      <vt:lpstr>Create menu resource</vt:lpstr>
      <vt:lpstr>Inflate options menu</vt:lpstr>
      <vt:lpstr>Add icons for menu items</vt:lpstr>
      <vt:lpstr>Add menu item attributes</vt:lpstr>
      <vt:lpstr>Override onOptionsItemSelected()</vt:lpstr>
      <vt:lpstr>Contextual Menus</vt:lpstr>
      <vt:lpstr>What are contextual menus?</vt:lpstr>
      <vt:lpstr>Types of contextual menus</vt:lpstr>
      <vt:lpstr>Floating Context Menu</vt:lpstr>
      <vt:lpstr>Steps </vt:lpstr>
      <vt:lpstr>Create menu resource</vt:lpstr>
      <vt:lpstr>Register a view to a context menu</vt:lpstr>
      <vt:lpstr>Implement onCreateContextMenu() onCreateContextMenu() method</vt:lpstr>
      <vt:lpstr>Implement onContextItemSelected() onCreateContextMenu() method</vt:lpstr>
      <vt:lpstr>Contextual Action Bar</vt:lpstr>
      <vt:lpstr>What is Action Mode?</vt:lpstr>
      <vt:lpstr>Action mode has a lifecycle</vt:lpstr>
      <vt:lpstr>What is a contextual action bar?</vt:lpstr>
      <vt:lpstr>Steps for contextual action bar</vt:lpstr>
      <vt:lpstr>Use setOnLongClickListener</vt:lpstr>
      <vt:lpstr>Implement mActionModeCallback</vt:lpstr>
      <vt:lpstr>Implement onCreateActionMode</vt:lpstr>
      <vt:lpstr>Implement onPrepareActionMode</vt:lpstr>
      <vt:lpstr>Implement onActionItemClicked</vt:lpstr>
      <vt:lpstr>Implement onDestroyActionMode</vt:lpstr>
      <vt:lpstr>Popup Menu</vt:lpstr>
      <vt:lpstr>What is a popup menu?</vt:lpstr>
      <vt:lpstr>Steps</vt:lpstr>
      <vt:lpstr>Add ImageButton</vt:lpstr>
      <vt:lpstr>Assign onClickListener to button</vt:lpstr>
      <vt:lpstr>Implement onClick</vt:lpstr>
      <vt:lpstr>Implement onMenuItemClick</vt:lpstr>
      <vt:lpstr>Dialogs</vt:lpstr>
      <vt:lpstr>Dialogs</vt:lpstr>
      <vt:lpstr>AlertDialog</vt:lpstr>
      <vt:lpstr>Build the AlertDialog</vt:lpstr>
      <vt:lpstr>Set the button actions</vt:lpstr>
      <vt:lpstr>alertDialog code example</vt:lpstr>
      <vt:lpstr>Pickers</vt:lpstr>
      <vt:lpstr>Pickers</vt:lpstr>
      <vt:lpstr>Pickers use fragments</vt:lpstr>
      <vt:lpstr>Introduction to fragments</vt:lpstr>
      <vt:lpstr>Creating a date picker dialog</vt:lpstr>
      <vt:lpstr>Creating a time picker dialog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LUONG HOANG LAM 20183780</cp:lastModifiedBy>
  <cp:revision>1</cp:revision>
  <dcterms:modified xsi:type="dcterms:W3CDTF">2022-02-20T17:24:36Z</dcterms:modified>
</cp:coreProperties>
</file>