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OpenSans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0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Google Shape;26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5" name="Google Shape;2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1" name="Google Shape;3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6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6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7" name="Google Shape;3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7" name="Google Shape;357;p6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72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72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92" name="Google Shape;392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397" name="Google Shape;3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" name="Google Shape;40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7" name="Google Shape;40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413" name="Google Shape;4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7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9" name="Google Shape;279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6" name="Google Shape;346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8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1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436" name="Google Shape;436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10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Main thread must be fast</a:t>
            </a:r>
            <a:endParaRPr/>
          </a:p>
        </p:txBody>
      </p:sp>
      <p:sp>
        <p:nvSpPr>
          <p:cNvPr id="462" name="Google Shape;462;p86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8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flipH="1" rot="-5400000">
            <a:off x="3978662" y="3009948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8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