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9760D9-DE6F-4349-977B-1E6FE09BD568}">
  <a:tblStyle styleId="{C89760D9-DE6F-4349-977B-1E6FE09BD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Relationship Id="rId3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{C89760D9-DE6F-4349-977B-1E6FE09BD568}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