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B15A29-2FAE-4A94-83D1-11EABC90BD9D}">
  <a:tblStyle styleId="{06B15A29-2FAE-4A94-83D1-11EABC90B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{06B15A29-2FAE-4A94-83D1-11EABC90BD9D}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{06B15A29-2FAE-4A94-83D1-11EABC90BD9D}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{06B15A29-2FAE-4A94-83D1-11EABC90BD9D}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{06B15A29-2FAE-4A94-83D1-11EABC90BD9D}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{06B15A29-2FAE-4A94-83D1-11EABC90BD9D}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