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entation.xml" ContentType="application/vnd.openxmlformats-officedocument.presentationml.presentation.main+xml"/>
  <Override PartName="/ppt/slideLayouts/slideLayout14.xml" ContentType="application/vnd.openxmlformats-officedocument.presentationml.slideLayout+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13.xml" ContentType="application/vnd.openxmlformats-officedocument.presentationml.slide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6" r:id="rId1"/>
  </p:sldMasterIdLst>
  <p:notesMasterIdLst>
    <p:notesMasterId r:id="rId19"/>
  </p:notesMasterIdLst>
  <p:handoutMasterIdLst>
    <p:handoutMasterId r:id="rId20"/>
  </p:handoutMasterIdLst>
  <p:sldIdLst>
    <p:sldId id="376" r:id="rId2"/>
    <p:sldId id="256" r:id="rId3"/>
    <p:sldId id="345" r:id="rId4"/>
    <p:sldId id="346" r:id="rId5"/>
    <p:sldId id="374" r:id="rId6"/>
    <p:sldId id="348" r:id="rId7"/>
    <p:sldId id="375" r:id="rId8"/>
    <p:sldId id="350" r:id="rId9"/>
    <p:sldId id="351" r:id="rId10"/>
    <p:sldId id="364" r:id="rId11"/>
    <p:sldId id="366" r:id="rId12"/>
    <p:sldId id="368" r:id="rId13"/>
    <p:sldId id="367" r:id="rId14"/>
    <p:sldId id="371" r:id="rId15"/>
    <p:sldId id="370" r:id="rId16"/>
    <p:sldId id="377" r:id="rId17"/>
    <p:sldId id="290" r:id="rId18"/>
  </p:sldIdLst>
  <p:sldSz cx="13004800" cy="7315200"/>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04">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22"/>
    <p:restoredTop sz="85096" autoAdjust="0"/>
  </p:normalViewPr>
  <p:slideViewPr>
    <p:cSldViewPr>
      <p:cViewPr varScale="1">
        <p:scale>
          <a:sx n="85" d="100"/>
          <a:sy n="85" d="100"/>
        </p:scale>
        <p:origin x="560" y="168"/>
      </p:cViewPr>
      <p:guideLst>
        <p:guide orient="horz" pos="2304"/>
        <p:guide pos="40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28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FE11BC5-866E-2443-9805-1C6D927D113C}"/>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fontAlgn="auto" hangingPunct="1">
              <a:spcBef>
                <a:spcPts val="0"/>
              </a:spcBef>
              <a:spcAft>
                <a:spcPts val="0"/>
              </a:spcAft>
              <a:defRPr sz="1300">
                <a:latin typeface="Times New Roman" pitchFamily="18" charset="0"/>
                <a:ea typeface="+mn-ea"/>
              </a:defRPr>
            </a:lvl1pPr>
          </a:lstStyle>
          <a:p>
            <a:pPr>
              <a:defRPr/>
            </a:pPr>
            <a:endParaRPr lang="en-US"/>
          </a:p>
        </p:txBody>
      </p:sp>
      <p:sp>
        <p:nvSpPr>
          <p:cNvPr id="31747" name="Rectangle 3">
            <a:extLst>
              <a:ext uri="{FF2B5EF4-FFF2-40B4-BE49-F238E27FC236}">
                <a16:creationId xmlns:a16="http://schemas.microsoft.com/office/drawing/2014/main" id="{AFC4A005-A456-6E4D-8B14-F4549E867309}"/>
              </a:ext>
            </a:extLst>
          </p:cNvPr>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fontAlgn="auto" hangingPunct="1">
              <a:spcBef>
                <a:spcPts val="0"/>
              </a:spcBef>
              <a:spcAft>
                <a:spcPts val="0"/>
              </a:spcAft>
              <a:defRPr sz="1300">
                <a:latin typeface="Times New Roman" pitchFamily="18" charset="0"/>
                <a:ea typeface="+mn-ea"/>
              </a:defRPr>
            </a:lvl1pPr>
          </a:lstStyle>
          <a:p>
            <a:pPr>
              <a:defRPr/>
            </a:pPr>
            <a:endParaRPr lang="en-US"/>
          </a:p>
        </p:txBody>
      </p:sp>
      <p:sp>
        <p:nvSpPr>
          <p:cNvPr id="31748" name="Rectangle 4">
            <a:extLst>
              <a:ext uri="{FF2B5EF4-FFF2-40B4-BE49-F238E27FC236}">
                <a16:creationId xmlns:a16="http://schemas.microsoft.com/office/drawing/2014/main" id="{FE74D11D-B273-C048-92DF-25019F15056B}"/>
              </a:ext>
            </a:extLst>
          </p:cNvPr>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fontAlgn="auto" hangingPunct="1">
              <a:spcBef>
                <a:spcPts val="0"/>
              </a:spcBef>
              <a:spcAft>
                <a:spcPts val="0"/>
              </a:spcAft>
              <a:defRPr sz="1300">
                <a:latin typeface="Times New Roman" pitchFamily="18" charset="0"/>
                <a:ea typeface="+mn-ea"/>
              </a:defRPr>
            </a:lvl1pPr>
          </a:lstStyle>
          <a:p>
            <a:pPr>
              <a:defRPr/>
            </a:pPr>
            <a:endParaRPr lang="en-US"/>
          </a:p>
        </p:txBody>
      </p:sp>
      <p:sp>
        <p:nvSpPr>
          <p:cNvPr id="31749" name="Rectangle 5">
            <a:extLst>
              <a:ext uri="{FF2B5EF4-FFF2-40B4-BE49-F238E27FC236}">
                <a16:creationId xmlns:a16="http://schemas.microsoft.com/office/drawing/2014/main" id="{E12E7D65-1CCD-3B40-8190-4859109C622E}"/>
              </a:ext>
            </a:extLst>
          </p:cNvPr>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fontAlgn="auto" hangingPunct="1">
              <a:spcBef>
                <a:spcPts val="0"/>
              </a:spcBef>
              <a:spcAft>
                <a:spcPts val="0"/>
              </a:spcAft>
              <a:defRPr sz="1300">
                <a:latin typeface="+mn-lt"/>
              </a:defRPr>
            </a:lvl1pPr>
          </a:lstStyle>
          <a:p>
            <a:pPr>
              <a:defRPr/>
            </a:pPr>
            <a:fld id="{93DBFD31-FC9D-AA44-BB04-CC60E451AC86}"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548F2DFB-3591-6B4A-8071-756722428F8B}"/>
              </a:ext>
            </a:extLst>
          </p:cNvPr>
          <p:cNvSpPr>
            <a:spLocks noGrp="1" noRot="1" noChangeAspect="1" noChangeArrowheads="1" noTextEdit="1"/>
          </p:cNvSpPr>
          <p:nvPr>
            <p:ph type="sldImg"/>
          </p:nvPr>
        </p:nvSpPr>
        <p:spPr bwMode="auto">
          <a:xfrm>
            <a:off x="138113" y="768350"/>
            <a:ext cx="6823075"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2" name="Rectangle 3">
            <a:extLst>
              <a:ext uri="{FF2B5EF4-FFF2-40B4-BE49-F238E27FC236}">
                <a16:creationId xmlns:a16="http://schemas.microsoft.com/office/drawing/2014/main" id="{B066C7C4-ABC5-CB4F-8EAE-4CE61D191C03}"/>
              </a:ext>
            </a:extLst>
          </p:cNvPr>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a:prstGeom prst="rect">
            <a:avLst/>
          </a:prstGeom>
          <a:noFill/>
          <a:ln w="12700">
            <a:solidFill>
              <a:prstClr val="black"/>
            </a:solidFill>
          </a:ln>
        </p:spPr>
      </p:sp>
      <p:sp>
        <p:nvSpPr>
          <p:cNvPr id="3" name="Notes Placeholder 2"/>
          <p:cNvSpPr>
            <a:spLocks noGrp="1"/>
          </p:cNvSpPr>
          <p:nvPr>
            <p:ph type="body" idx="1"/>
          </p:nvPr>
        </p:nvSpPr>
        <p:spPr>
          <a:xfrm>
            <a:off x="709613" y="4926013"/>
            <a:ext cx="5680075" cy="4029075"/>
          </a:xfrm>
          <a:prstGeom prst="rect">
            <a:avLst/>
          </a:prstGeom>
        </p:spPr>
        <p:txBody>
          <a:bodyPr/>
          <a:lstStyle/>
          <a:p>
            <a:r>
              <a:rPr lang="en-US"/>
              <a:t>https://www.c-sharpcorner.com/article/create-first-mvc-application/</a:t>
            </a:r>
            <a:endParaRPr lang="en-VN"/>
          </a:p>
        </p:txBody>
      </p:sp>
    </p:spTree>
    <p:extLst>
      <p:ext uri="{BB962C8B-B14F-4D97-AF65-F5344CB8AC3E}">
        <p14:creationId xmlns:p14="http://schemas.microsoft.com/office/powerpoint/2010/main" val="3197802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a:extLst>
              <a:ext uri="{FF2B5EF4-FFF2-40B4-BE49-F238E27FC236}">
                <a16:creationId xmlns:a16="http://schemas.microsoft.com/office/drawing/2014/main" id="{BE040EFC-4B87-E144-9552-39AE163EC9E1}"/>
              </a:ext>
            </a:extLst>
          </p:cNvPr>
          <p:cNvSpPr>
            <a:spLocks noGrp="1" noRot="1" noChangeAspect="1"/>
          </p:cNvSpPr>
          <p:nvPr>
            <p:ph type="sldImg"/>
          </p:nvPr>
        </p:nvSpPr>
        <p:spPr bwMode="auto">
          <a:xfrm>
            <a:off x="139700" y="768350"/>
            <a:ext cx="6819900"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Notes Placeholder 2">
            <a:extLst>
              <a:ext uri="{FF2B5EF4-FFF2-40B4-BE49-F238E27FC236}">
                <a16:creationId xmlns:a16="http://schemas.microsoft.com/office/drawing/2014/main" id="{19934226-8D22-F14D-AA5D-3826F64E3DBB}"/>
              </a:ext>
            </a:extLst>
          </p:cNvPr>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decouple (dikắpble): tách riêng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a:prstGeom prst="rect">
            <a:avLst/>
          </a:prstGeom>
          <a:noFill/>
          <a:ln w="12700">
            <a:solidFill>
              <a:prstClr val="black"/>
            </a:solidFill>
          </a:ln>
        </p:spPr>
      </p:sp>
      <p:sp>
        <p:nvSpPr>
          <p:cNvPr id="3" name="Notes Placeholder 2"/>
          <p:cNvSpPr>
            <a:spLocks noGrp="1"/>
          </p:cNvSpPr>
          <p:nvPr>
            <p:ph type="body" idx="1"/>
          </p:nvPr>
        </p:nvSpPr>
        <p:spPr>
          <a:xfrm>
            <a:off x="709613" y="4926013"/>
            <a:ext cx="5680075" cy="4029075"/>
          </a:xfrm>
          <a:prstGeom prst="rect">
            <a:avLst/>
          </a:prstGeom>
        </p:spPr>
        <p:txBody>
          <a:bodyPr/>
          <a:lstStyle/>
          <a:p>
            <a:r>
              <a:rPr lang="vi-VN" sz="1200" b="1" i="0" kern="1200">
                <a:solidFill>
                  <a:schemeClr val="tx1"/>
                </a:solidFill>
                <a:effectLst/>
                <a:latin typeface="Times New Roman" pitchFamily="18" charset="0"/>
                <a:ea typeface="ＭＳ Ｐゴシック" pitchFamily="34" charset="-128"/>
                <a:cs typeface="+mn-cs"/>
              </a:rPr>
              <a:t>Điểm giống nhau:</a:t>
            </a:r>
            <a:r>
              <a:rPr lang="vi-VN" sz="1200" b="0" i="0" kern="1200">
                <a:solidFill>
                  <a:schemeClr val="tx1"/>
                </a:solidFill>
                <a:effectLst/>
                <a:latin typeface="Times New Roman" pitchFamily="18" charset="0"/>
                <a:ea typeface="ＭＳ Ｐゴシック" charset="-128"/>
                <a:cs typeface="+mn-cs"/>
              </a:rPr>
              <a:t> </a:t>
            </a:r>
          </a:p>
          <a:p>
            <a:pPr lvl="1"/>
            <a:r>
              <a:rPr lang="vi-VN" sz="1200" b="0" i="0" kern="1200">
                <a:solidFill>
                  <a:schemeClr val="tx1"/>
                </a:solidFill>
                <a:effectLst/>
                <a:latin typeface="Times New Roman" pitchFamily="18" charset="0"/>
                <a:ea typeface="ＭＳ Ｐゴシック" charset="-128"/>
                <a:cs typeface="+mn-cs"/>
              </a:rPr>
              <a:t>Cả hai đều là mô hình kiến trúc áp dụng trong lập trình được tách thành 3 thành phần.</a:t>
            </a:r>
          </a:p>
          <a:p>
            <a:pPr lvl="1"/>
            <a:r>
              <a:rPr lang="vi-VN" sz="1200" b="0" i="0" kern="1200">
                <a:solidFill>
                  <a:schemeClr val="tx1"/>
                </a:solidFill>
                <a:effectLst/>
                <a:latin typeface="Times New Roman" pitchFamily="18" charset="0"/>
                <a:ea typeface="ＭＳ Ｐゴシック" charset="-128"/>
                <a:cs typeface="+mn-cs"/>
              </a:rPr>
              <a:t>Tách biệt sự phụ thuộc giữa ngôn ngữ lập trình, môi trường phát triển, xử lý logic.</a:t>
            </a:r>
          </a:p>
          <a:p>
            <a:pPr lvl="1"/>
            <a:r>
              <a:rPr lang="vi-VN" sz="1200" b="0" i="0" kern="1200">
                <a:solidFill>
                  <a:schemeClr val="tx1"/>
                </a:solidFill>
                <a:effectLst/>
                <a:latin typeface="Times New Roman" pitchFamily="18" charset="0"/>
                <a:ea typeface="ＭＳ Ｐゴシック" charset="-128"/>
                <a:cs typeface="+mn-cs"/>
              </a:rPr>
              <a:t>Các thành phần ở mỗi mô hình có nhiều điểm tương đồng như Presentation Layer và View</a:t>
            </a:r>
          </a:p>
          <a:p>
            <a:r>
              <a:rPr lang="vi-VN" sz="1200" b="1" i="0" kern="1200">
                <a:solidFill>
                  <a:schemeClr val="tx1"/>
                </a:solidFill>
                <a:effectLst/>
                <a:latin typeface="Times New Roman" pitchFamily="18" charset="0"/>
                <a:ea typeface="ＭＳ Ｐゴシック" pitchFamily="34" charset="-128"/>
                <a:cs typeface="+mn-cs"/>
              </a:rPr>
              <a:t>Điểm khác biệt:</a:t>
            </a:r>
            <a:endParaRPr lang="vi-VN" sz="1200" b="0" i="0" kern="1200">
              <a:solidFill>
                <a:schemeClr val="tx1"/>
              </a:solidFill>
              <a:effectLst/>
              <a:latin typeface="Times New Roman" pitchFamily="18" charset="0"/>
              <a:ea typeface="ＭＳ Ｐゴシック" pitchFamily="34" charset="-128"/>
              <a:cs typeface="+mn-cs"/>
            </a:endParaRPr>
          </a:p>
          <a:p>
            <a:pPr lvl="1"/>
            <a:r>
              <a:rPr lang="vi-VN" sz="1200" b="0" i="0" kern="1200">
                <a:solidFill>
                  <a:schemeClr val="tx1"/>
                </a:solidFill>
                <a:effectLst/>
                <a:latin typeface="Times New Roman" pitchFamily="18" charset="0"/>
                <a:ea typeface="ＭＳ Ｐゴシック" charset="-128"/>
                <a:cs typeface="+mn-cs"/>
              </a:rPr>
              <a:t>Khác biệt rõ nhất là cách xử lý yêu cầu (workflow) của 2 mô hìnH</a:t>
            </a:r>
          </a:p>
          <a:p>
            <a:pPr lvl="1"/>
            <a:r>
              <a:rPr lang="vi-VN" sz="1200" b="0" i="0" kern="1200">
                <a:solidFill>
                  <a:schemeClr val="tx1"/>
                </a:solidFill>
                <a:effectLst/>
                <a:latin typeface="Times New Roman" pitchFamily="18" charset="0"/>
                <a:ea typeface="ＭＳ Ｐゴシック" charset="-128"/>
                <a:cs typeface="+mn-cs"/>
              </a:rPr>
              <a:t>Ở MVC, thành phần Model giữ chức năng của cả lớp Business và Data Access trong mô hình 3 Layer.</a:t>
            </a:r>
          </a:p>
          <a:p>
            <a:endParaRPr lang="en-VN"/>
          </a:p>
        </p:txBody>
      </p:sp>
    </p:spTree>
    <p:extLst>
      <p:ext uri="{BB962C8B-B14F-4D97-AF65-F5344CB8AC3E}">
        <p14:creationId xmlns:p14="http://schemas.microsoft.com/office/powerpoint/2010/main" val="630674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381000" y="685800"/>
            <a:ext cx="6096000" cy="3429000"/>
          </a:xfrm>
          <a:ln/>
        </p:spPr>
      </p:sp>
      <p:sp>
        <p:nvSpPr>
          <p:cNvPr id="67587" name="Notes Placeholder 2"/>
          <p:cNvSpPr>
            <a:spLocks noGrp="1"/>
          </p:cNvSpPr>
          <p:nvPr>
            <p:ph type="body" idx="1"/>
          </p:nvPr>
        </p:nvSpPr>
        <p:spPr>
          <a:noFill/>
          <a:ln/>
        </p:spPr>
        <p:txBody>
          <a:bodyPr/>
          <a:lstStyle/>
          <a:p>
            <a:pPr eaLnBrk="1" hangingPunct="1"/>
            <a:endParaRPr lang="vi-VN"/>
          </a:p>
        </p:txBody>
      </p:sp>
      <p:sp>
        <p:nvSpPr>
          <p:cNvPr id="67588" name="Slide Number Placeholder 3"/>
          <p:cNvSpPr>
            <a:spLocks noGrp="1"/>
          </p:cNvSpPr>
          <p:nvPr>
            <p:ph type="sldNum" sz="quarter" idx="5"/>
          </p:nvPr>
        </p:nvSpPr>
        <p:spPr>
          <a:noFill/>
        </p:spPr>
        <p:txBody>
          <a:bodyPr/>
          <a:lstStyle/>
          <a:p>
            <a:fld id="{F352A0E0-A99D-4775-B8C6-F9A4E81AEC44}" type="slidenum">
              <a:rPr lang="en-US"/>
              <a:pPr/>
              <a:t>17</a:t>
            </a:fld>
            <a:endParaRPr lang="en-US"/>
          </a:p>
        </p:txBody>
      </p:sp>
    </p:spTree>
    <p:extLst>
      <p:ext uri="{BB962C8B-B14F-4D97-AF65-F5344CB8AC3E}">
        <p14:creationId xmlns:p14="http://schemas.microsoft.com/office/powerpoint/2010/main" val="55318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a:extLst>
              <a:ext uri="{FF2B5EF4-FFF2-40B4-BE49-F238E27FC236}">
                <a16:creationId xmlns:a16="http://schemas.microsoft.com/office/drawing/2014/main" id="{8D3AD851-7440-A844-ABA3-FFAED1F6AB93}"/>
              </a:ext>
            </a:extLst>
          </p:cNvPr>
          <p:cNvSpPr>
            <a:spLocks noGrp="1" noRot="1" noChangeAspect="1"/>
          </p:cNvSpPr>
          <p:nvPr>
            <p:ph type="sldImg"/>
          </p:nvPr>
        </p:nvSpPr>
        <p:spPr bwMode="auto">
          <a:xfrm>
            <a:off x="139700" y="768350"/>
            <a:ext cx="6819900"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0" name="Notes Placeholder 2">
            <a:extLst>
              <a:ext uri="{FF2B5EF4-FFF2-40B4-BE49-F238E27FC236}">
                <a16:creationId xmlns:a16="http://schemas.microsoft.com/office/drawing/2014/main" id="{44D8854C-EAC7-B546-A069-86767AC5447A}"/>
              </a:ext>
            </a:extLst>
          </p:cNvPr>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Ứng dụng Web sử dụng mô hình kiến trúc client-server (2). Kiến trúc này chứa server, một máy tính chia sẻ tài nguyên với client thông qua network(3). Hình 1-1 chỉ ra các thành phần của một kiến trúc client-server đơn giản.</a:t>
            </a:r>
          </a:p>
          <a:p>
            <a:r>
              <a:rPr lang="en-US" altLang="en-US"/>
              <a:t>Một server có thể chia sẻ những tài nguyên như file, máy in, web site, DB(4) và email. Một web server là một server chia sẻ websites, và web browser là ứng dụng client dùng để kết nối tới web server.</a:t>
            </a:r>
          </a:p>
          <a:p>
            <a:r>
              <a:rPr lang="en-US" altLang="en-US"/>
              <a:t>Một network là một hệ thống trao đổi thông tin cho phép client và server có thể giao tiếp với nhau. Mô hình client-server đơn giản nhất gồm một server phục vụ cho một hoặc nhiều client đồng thời, còn gọi là kiến trúc hai lớp (2-Tier). Một ví dụ phổ biến cho các ứng dụng Client-Server là các chương trình chat và email đã quá thông dụng hiện nay.</a:t>
            </a:r>
          </a:p>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CB5BBB8E-AA05-6947-ACBD-AF930EE2AE49}"/>
              </a:ext>
            </a:extLst>
          </p:cNvPr>
          <p:cNvSpPr>
            <a:spLocks noGrp="1" noRot="1" noChangeAspect="1"/>
          </p:cNvSpPr>
          <p:nvPr>
            <p:ph type="sldImg"/>
          </p:nvPr>
        </p:nvSpPr>
        <p:spPr bwMode="auto">
          <a:xfrm>
            <a:off x="479425" y="1279525"/>
            <a:ext cx="6140450" cy="34544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a:extLst>
              <a:ext uri="{FF2B5EF4-FFF2-40B4-BE49-F238E27FC236}">
                <a16:creationId xmlns:a16="http://schemas.microsoft.com/office/drawing/2014/main" id="{7F4D369D-B15E-F247-B609-FF9F9A8A2A63}"/>
              </a:ext>
            </a:extLst>
          </p:cNvPr>
          <p:cNvSpPr>
            <a:spLocks noGrp="1"/>
          </p:cNvSpPr>
          <p:nvPr>
            <p:ph type="body" idx="1"/>
          </p:nvPr>
        </p:nvSpPr>
        <p:spPr bwMode="auto">
          <a:xfrm>
            <a:off x="709613" y="4926013"/>
            <a:ext cx="5680075" cy="4029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US" altLang="en-US"/>
              <a:t>Authentication: xác thực</a:t>
            </a:r>
          </a:p>
          <a:p>
            <a:pPr marL="171450" indent="-171450">
              <a:buFontTx/>
              <a:buChar char="-"/>
            </a:pPr>
            <a:r>
              <a:rPr lang="en-US" altLang="en-US"/>
              <a:t>Authorization: cấp phép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a:extLst>
              <a:ext uri="{FF2B5EF4-FFF2-40B4-BE49-F238E27FC236}">
                <a16:creationId xmlns:a16="http://schemas.microsoft.com/office/drawing/2014/main" id="{2F05326A-3213-8348-8607-E307F4EA44FC}"/>
              </a:ext>
            </a:extLst>
          </p:cNvPr>
          <p:cNvSpPr>
            <a:spLocks noGrp="1" noRot="1" noChangeAspect="1"/>
          </p:cNvSpPr>
          <p:nvPr>
            <p:ph type="sldImg"/>
          </p:nvPr>
        </p:nvSpPr>
        <p:spPr bwMode="auto">
          <a:xfrm>
            <a:off x="139700" y="768350"/>
            <a:ext cx="6819900"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0" name="Notes Placeholder 2">
            <a:extLst>
              <a:ext uri="{FF2B5EF4-FFF2-40B4-BE49-F238E27FC236}">
                <a16:creationId xmlns:a16="http://schemas.microsoft.com/office/drawing/2014/main" id="{42202040-D39C-C443-82F2-AAC3799EF32B}"/>
              </a:ext>
            </a:extLst>
          </p:cNvPr>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enhance: nâng cao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a:prstGeom prst="rect">
            <a:avLst/>
          </a:prstGeom>
          <a:noFill/>
          <a:ln w="12700">
            <a:solidFill>
              <a:prstClr val="black"/>
            </a:solidFill>
          </a:ln>
        </p:spPr>
      </p:sp>
      <p:sp>
        <p:nvSpPr>
          <p:cNvPr id="3" name="Notes Placeholder 2"/>
          <p:cNvSpPr>
            <a:spLocks noGrp="1"/>
          </p:cNvSpPr>
          <p:nvPr>
            <p:ph type="body" idx="1"/>
          </p:nvPr>
        </p:nvSpPr>
        <p:spPr>
          <a:xfrm>
            <a:off x="709613" y="4926013"/>
            <a:ext cx="5680075" cy="4029075"/>
          </a:xfrm>
          <a:prstGeom prst="rect">
            <a:avLst/>
          </a:prstGeom>
        </p:spPr>
        <p:txBody>
          <a:bodyPr/>
          <a:lstStyle/>
          <a:p>
            <a:r>
              <a:rPr lang="en-VN" sz="2400" b="1"/>
              <a:t>MÔ HÌNH 3 LỚP</a:t>
            </a:r>
          </a:p>
        </p:txBody>
      </p:sp>
    </p:spTree>
    <p:extLst>
      <p:ext uri="{BB962C8B-B14F-4D97-AF65-F5344CB8AC3E}">
        <p14:creationId xmlns:p14="http://schemas.microsoft.com/office/powerpoint/2010/main" val="2914365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1EE4D9C5-622C-494E-9806-D66D07DB8379}"/>
              </a:ext>
            </a:extLst>
          </p:cNvPr>
          <p:cNvSpPr>
            <a:spLocks noGrp="1" noRot="1" noChangeAspect="1"/>
          </p:cNvSpPr>
          <p:nvPr>
            <p:ph type="sldImg"/>
          </p:nvPr>
        </p:nvSpPr>
        <p:spPr bwMode="auto">
          <a:xfrm>
            <a:off x="139700" y="768350"/>
            <a:ext cx="6819900"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E2B5412B-526D-AF4A-8BF0-D93E0F3BBF82}"/>
              </a:ext>
            </a:extLst>
          </p:cNvPr>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consistently : phù hợp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416EB923-9906-7C4B-A708-DE60028F04B0}"/>
              </a:ext>
            </a:extLst>
          </p:cNvPr>
          <p:cNvSpPr>
            <a:spLocks noGrp="1" noRot="1" noChangeAspect="1" noChangeArrowheads="1" noTextEdit="1"/>
          </p:cNvSpPr>
          <p:nvPr>
            <p:ph type="sldImg"/>
          </p:nvPr>
        </p:nvSpPr>
        <p:spPr bwMode="auto">
          <a:xfrm>
            <a:off x="0" y="339725"/>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3" name="Rectangle 2">
            <a:extLst>
              <a:ext uri="{FF2B5EF4-FFF2-40B4-BE49-F238E27FC236}">
                <a16:creationId xmlns:a16="http://schemas.microsoft.com/office/drawing/2014/main" id="{AC3B486B-133C-7C4C-A0D3-C10B036C19DD}"/>
              </a:ext>
            </a:extLst>
          </p:cNvPr>
          <p:cNvSpPr txBox="1">
            <a:spLocks noGrp="1" noChangeArrowheads="1"/>
          </p:cNvSpPr>
          <p:nvPr>
            <p:ph type="body" idx="1"/>
          </p:nvPr>
        </p:nvSpPr>
        <p:spPr bwMode="auto">
          <a:xfrm>
            <a:off x="520700" y="4830763"/>
            <a:ext cx="6062663" cy="45450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048" tIns="49524" rIns="99048" bIns="49524"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a:extLst>
              <a:ext uri="{FF2B5EF4-FFF2-40B4-BE49-F238E27FC236}">
                <a16:creationId xmlns:a16="http://schemas.microsoft.com/office/drawing/2014/main" id="{71187A68-16DF-9D41-BDDF-75CCF264A376}"/>
              </a:ext>
            </a:extLst>
          </p:cNvPr>
          <p:cNvSpPr>
            <a:spLocks noGrp="1" noRot="1" noChangeAspect="1" noChangeArrowheads="1" noTextEdit="1"/>
          </p:cNvSpPr>
          <p:nvPr>
            <p:ph type="sldImg"/>
          </p:nvPr>
        </p:nvSpPr>
        <p:spPr bwMode="auto">
          <a:xfrm>
            <a:off x="0" y="339725"/>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891" name="Rectangle 2">
            <a:extLst>
              <a:ext uri="{FF2B5EF4-FFF2-40B4-BE49-F238E27FC236}">
                <a16:creationId xmlns:a16="http://schemas.microsoft.com/office/drawing/2014/main" id="{571B0F50-DA9A-9A4C-ADF6-5B041D8D633D}"/>
              </a:ext>
            </a:extLst>
          </p:cNvPr>
          <p:cNvSpPr txBox="1">
            <a:spLocks noGrp="1" noChangeArrowheads="1"/>
          </p:cNvSpPr>
          <p:nvPr>
            <p:ph type="body" idx="1"/>
          </p:nvPr>
        </p:nvSpPr>
        <p:spPr bwMode="auto">
          <a:xfrm>
            <a:off x="520700" y="4830763"/>
            <a:ext cx="6062663" cy="45450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048" tIns="49524" rIns="99048" bIns="49524"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a:extLst>
              <a:ext uri="{FF2B5EF4-FFF2-40B4-BE49-F238E27FC236}">
                <a16:creationId xmlns:a16="http://schemas.microsoft.com/office/drawing/2014/main" id="{B028F256-196B-B142-BFF0-20FADACC6A99}"/>
              </a:ext>
            </a:extLst>
          </p:cNvPr>
          <p:cNvSpPr>
            <a:spLocks noGrp="1" noRot="1" noChangeAspect="1" noChangeArrowheads="1" noTextEdit="1"/>
          </p:cNvSpPr>
          <p:nvPr>
            <p:ph type="sldImg"/>
          </p:nvPr>
        </p:nvSpPr>
        <p:spPr bwMode="auto">
          <a:xfrm>
            <a:off x="0" y="339725"/>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9939" name="Rectangle 2">
            <a:extLst>
              <a:ext uri="{FF2B5EF4-FFF2-40B4-BE49-F238E27FC236}">
                <a16:creationId xmlns:a16="http://schemas.microsoft.com/office/drawing/2014/main" id="{43FBF3ED-EF13-1D42-BA97-4357532E9D21}"/>
              </a:ext>
            </a:extLst>
          </p:cNvPr>
          <p:cNvSpPr txBox="1">
            <a:spLocks noGrp="1" noChangeArrowheads="1"/>
          </p:cNvSpPr>
          <p:nvPr>
            <p:ph type="body" idx="1"/>
          </p:nvPr>
        </p:nvSpPr>
        <p:spPr bwMode="auto">
          <a:xfrm>
            <a:off x="520700" y="4830763"/>
            <a:ext cx="6062663" cy="45450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048" tIns="49524" rIns="99048" bIns="49524"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75360" y="1197187"/>
            <a:ext cx="11054080" cy="2546773"/>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6000"/>
              <a:buFont typeface="Arial"/>
              <a:buNone/>
              <a:defRPr sz="6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7" name="Google Shape;17;p2"/>
          <p:cNvSpPr txBox="1">
            <a:spLocks noGrp="1"/>
          </p:cNvSpPr>
          <p:nvPr>
            <p:ph type="subTitle" idx="1"/>
          </p:nvPr>
        </p:nvSpPr>
        <p:spPr>
          <a:xfrm>
            <a:off x="1625600" y="3842173"/>
            <a:ext cx="9753600" cy="1766147"/>
          </a:xfrm>
          <a:prstGeom prst="rect">
            <a:avLst/>
          </a:prstGeom>
          <a:noFill/>
          <a:ln>
            <a:noFill/>
          </a:ln>
        </p:spPr>
        <p:txBody>
          <a:bodyPr spcFirstLastPara="1" wrap="square" lIns="91425" tIns="45700" rIns="91425" bIns="45700" anchor="t" anchorCtr="0">
            <a:noAutofit/>
          </a:bodyPr>
          <a:lstStyle>
            <a:lvl1pPr lvl="0" algn="ctr">
              <a:lnSpc>
                <a:spcPct val="100000"/>
              </a:lnSpc>
              <a:spcBef>
                <a:spcPts val="320"/>
              </a:spcBef>
              <a:spcAft>
                <a:spcPts val="0"/>
              </a:spcAft>
              <a:buClr>
                <a:schemeClr val="lt1"/>
              </a:buClr>
              <a:buSzPts val="2400"/>
              <a:buNone/>
              <a:defRPr sz="2560">
                <a:solidFill>
                  <a:schemeClr val="lt1"/>
                </a:solidFill>
              </a:defRPr>
            </a:lvl1pPr>
            <a:lvl2pPr lvl="1" algn="ctr">
              <a:lnSpc>
                <a:spcPct val="100000"/>
              </a:lnSpc>
              <a:spcBef>
                <a:spcPts val="320"/>
              </a:spcBef>
              <a:spcAft>
                <a:spcPts val="0"/>
              </a:spcAft>
              <a:buClr>
                <a:schemeClr val="dk1"/>
              </a:buClr>
              <a:buSzPts val="2000"/>
              <a:buNone/>
              <a:defRPr sz="2133"/>
            </a:lvl2pPr>
            <a:lvl3pPr lvl="2" algn="ctr">
              <a:lnSpc>
                <a:spcPct val="100000"/>
              </a:lnSpc>
              <a:spcBef>
                <a:spcPts val="320"/>
              </a:spcBef>
              <a:spcAft>
                <a:spcPts val="0"/>
              </a:spcAft>
              <a:buClr>
                <a:schemeClr val="dk1"/>
              </a:buClr>
              <a:buSzPts val="1800"/>
              <a:buNone/>
              <a:defRPr sz="1920"/>
            </a:lvl3pPr>
            <a:lvl4pPr lvl="3" algn="ctr">
              <a:lnSpc>
                <a:spcPct val="100000"/>
              </a:lnSpc>
              <a:spcBef>
                <a:spcPts val="320"/>
              </a:spcBef>
              <a:spcAft>
                <a:spcPts val="0"/>
              </a:spcAft>
              <a:buClr>
                <a:schemeClr val="dk1"/>
              </a:buClr>
              <a:buSzPts val="1600"/>
              <a:buNone/>
              <a:defRPr sz="1707"/>
            </a:lvl4pPr>
            <a:lvl5pPr lvl="4" algn="ctr">
              <a:lnSpc>
                <a:spcPct val="100000"/>
              </a:lnSpc>
              <a:spcBef>
                <a:spcPts val="320"/>
              </a:spcBef>
              <a:spcAft>
                <a:spcPts val="0"/>
              </a:spcAft>
              <a:buClr>
                <a:schemeClr val="dk1"/>
              </a:buClr>
              <a:buSzPts val="1600"/>
              <a:buNone/>
              <a:defRPr sz="1707"/>
            </a:lvl5pPr>
            <a:lvl6pPr lvl="5" algn="ctr">
              <a:lnSpc>
                <a:spcPct val="90000"/>
              </a:lnSpc>
              <a:spcBef>
                <a:spcPts val="533"/>
              </a:spcBef>
              <a:spcAft>
                <a:spcPts val="0"/>
              </a:spcAft>
              <a:buClr>
                <a:schemeClr val="dk1"/>
              </a:buClr>
              <a:buSzPts val="1600"/>
              <a:buNone/>
              <a:defRPr sz="1707"/>
            </a:lvl6pPr>
            <a:lvl7pPr lvl="6" algn="ctr">
              <a:lnSpc>
                <a:spcPct val="90000"/>
              </a:lnSpc>
              <a:spcBef>
                <a:spcPts val="533"/>
              </a:spcBef>
              <a:spcAft>
                <a:spcPts val="0"/>
              </a:spcAft>
              <a:buClr>
                <a:schemeClr val="dk1"/>
              </a:buClr>
              <a:buSzPts val="1600"/>
              <a:buNone/>
              <a:defRPr sz="1707"/>
            </a:lvl7pPr>
            <a:lvl8pPr lvl="7" algn="ctr">
              <a:lnSpc>
                <a:spcPct val="90000"/>
              </a:lnSpc>
              <a:spcBef>
                <a:spcPts val="533"/>
              </a:spcBef>
              <a:spcAft>
                <a:spcPts val="0"/>
              </a:spcAft>
              <a:buClr>
                <a:schemeClr val="dk1"/>
              </a:buClr>
              <a:buSzPts val="1600"/>
              <a:buNone/>
              <a:defRPr sz="1707"/>
            </a:lvl8pPr>
            <a:lvl9pPr lvl="8" algn="ctr">
              <a:lnSpc>
                <a:spcPct val="90000"/>
              </a:lnSpc>
              <a:spcBef>
                <a:spcPts val="533"/>
              </a:spcBef>
              <a:spcAft>
                <a:spcPts val="0"/>
              </a:spcAft>
              <a:buClr>
                <a:schemeClr val="dk1"/>
              </a:buClr>
              <a:buSzPts val="1600"/>
              <a:buNone/>
              <a:defRPr sz="1707"/>
            </a:lvl9pPr>
          </a:lstStyle>
          <a:p>
            <a:r>
              <a:rPr lang="en-US"/>
              <a:t>Click to edit Master subtitle style</a:t>
            </a:r>
            <a:endParaRPr/>
          </a:p>
        </p:txBody>
      </p:sp>
      <p:sp>
        <p:nvSpPr>
          <p:cNvPr id="18" name="Google Shape;18;p2"/>
          <p:cNvSpPr txBox="1">
            <a:spLocks noGrp="1"/>
          </p:cNvSpPr>
          <p:nvPr>
            <p:ph type="dt" idx="10"/>
          </p:nvPr>
        </p:nvSpPr>
        <p:spPr>
          <a:xfrm>
            <a:off x="894080" y="6780109"/>
            <a:ext cx="2926080" cy="3894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lang="en-US"/>
          </a:p>
        </p:txBody>
      </p:sp>
      <p:sp>
        <p:nvSpPr>
          <p:cNvPr id="19" name="Google Shape;19;p2"/>
          <p:cNvSpPr txBox="1">
            <a:spLocks noGrp="1"/>
          </p:cNvSpPr>
          <p:nvPr>
            <p:ph type="ftr" idx="11"/>
          </p:nvPr>
        </p:nvSpPr>
        <p:spPr>
          <a:xfrm>
            <a:off x="4307840" y="6780109"/>
            <a:ext cx="4389120" cy="3894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lang="en-US"/>
          </a:p>
        </p:txBody>
      </p:sp>
      <p:sp>
        <p:nvSpPr>
          <p:cNvPr id="20" name="Google Shape;20;p2"/>
          <p:cNvSpPr txBox="1">
            <a:spLocks noGrp="1"/>
          </p:cNvSpPr>
          <p:nvPr>
            <p:ph type="sldNum" idx="12"/>
          </p:nvPr>
        </p:nvSpPr>
        <p:spPr>
          <a:xfrm>
            <a:off x="9184640" y="6780109"/>
            <a:ext cx="2926080" cy="3894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a:defRPr/>
            </a:pPr>
            <a:fld id="{DCDBE146-CBDC-D149-A556-66B44914E0DB}" type="slidenum">
              <a:rPr lang="en-US" altLang="en-US"/>
              <a:pPr>
                <a:defRPr/>
              </a:pPr>
              <a:t>‹#›</a:t>
            </a:fld>
            <a:endParaRPr lang="en-US" altLang="en-US"/>
          </a:p>
        </p:txBody>
      </p:sp>
    </p:spTree>
    <p:extLst>
      <p:ext uri="{BB962C8B-B14F-4D97-AF65-F5344CB8AC3E}">
        <p14:creationId xmlns:p14="http://schemas.microsoft.com/office/powerpoint/2010/main" val="20865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1"/>
          <p:cNvSpPr txBox="1">
            <a:spLocks noGrp="1"/>
          </p:cNvSpPr>
          <p:nvPr>
            <p:ph type="dt" idx="10"/>
          </p:nvPr>
        </p:nvSpPr>
        <p:spPr>
          <a:xfrm>
            <a:off x="894080" y="6780109"/>
            <a:ext cx="2926080" cy="3894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fld id="{27A9D02A-436A-F449-986A-0BB79C656B80}" type="datetime1">
              <a:rPr lang="en-US"/>
              <a:pPr>
                <a:defRPr/>
              </a:pPr>
              <a:t>11/8/21</a:t>
            </a:fld>
            <a:endParaRPr lang="en-US"/>
          </a:p>
        </p:txBody>
      </p:sp>
      <p:sp>
        <p:nvSpPr>
          <p:cNvPr id="74" name="Google Shape;74;p11"/>
          <p:cNvSpPr txBox="1">
            <a:spLocks noGrp="1"/>
          </p:cNvSpPr>
          <p:nvPr>
            <p:ph type="ftr" idx="11"/>
          </p:nvPr>
        </p:nvSpPr>
        <p:spPr>
          <a:xfrm>
            <a:off x="4307840" y="6780109"/>
            <a:ext cx="4389120" cy="3894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lang="en-US"/>
          </a:p>
        </p:txBody>
      </p:sp>
      <p:sp>
        <p:nvSpPr>
          <p:cNvPr id="75" name="Google Shape;75;p11"/>
          <p:cNvSpPr txBox="1">
            <a:spLocks noGrp="1"/>
          </p:cNvSpPr>
          <p:nvPr>
            <p:ph type="sldNum" idx="12"/>
          </p:nvPr>
        </p:nvSpPr>
        <p:spPr>
          <a:xfrm>
            <a:off x="9184640" y="6780109"/>
            <a:ext cx="2926080" cy="3894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a:defRPr/>
            </a:pPr>
            <a:fld id="{65D8BD2B-635E-DE4F-A92F-1B4E0BB45A54}" type="slidenum">
              <a:rPr lang="en-US"/>
              <a:pPr>
                <a:defRPr/>
              </a:pPr>
              <a:t>‹#›</a:t>
            </a:fld>
            <a:endParaRPr lang="en-US"/>
          </a:p>
        </p:txBody>
      </p:sp>
    </p:spTree>
    <p:extLst>
      <p:ext uri="{BB962C8B-B14F-4D97-AF65-F5344CB8AC3E}">
        <p14:creationId xmlns:p14="http://schemas.microsoft.com/office/powerpoint/2010/main" val="123332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895774" y="487680"/>
            <a:ext cx="4194386" cy="170688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41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8" name="Google Shape;78;p12"/>
          <p:cNvSpPr txBox="1">
            <a:spLocks noGrp="1"/>
          </p:cNvSpPr>
          <p:nvPr>
            <p:ph type="body" idx="1"/>
          </p:nvPr>
        </p:nvSpPr>
        <p:spPr>
          <a:xfrm>
            <a:off x="5528734" y="1053259"/>
            <a:ext cx="6583680" cy="5198533"/>
          </a:xfrm>
          <a:prstGeom prst="rect">
            <a:avLst/>
          </a:prstGeom>
          <a:noFill/>
          <a:ln>
            <a:noFill/>
          </a:ln>
        </p:spPr>
        <p:txBody>
          <a:bodyPr spcFirstLastPara="1" wrap="square" lIns="91425" tIns="45700" rIns="91425" bIns="45700" anchor="t" anchorCtr="0">
            <a:noAutofit/>
          </a:bodyPr>
          <a:lstStyle>
            <a:lvl1pPr marL="487695" lvl="0" indent="-460601" algn="l">
              <a:lnSpc>
                <a:spcPct val="100000"/>
              </a:lnSpc>
              <a:spcBef>
                <a:spcPts val="320"/>
              </a:spcBef>
              <a:spcAft>
                <a:spcPts val="0"/>
              </a:spcAft>
              <a:buClr>
                <a:schemeClr val="dk1"/>
              </a:buClr>
              <a:buSzPts val="3200"/>
              <a:buChar char="•"/>
              <a:defRPr sz="3413"/>
            </a:lvl1pPr>
            <a:lvl2pPr marL="975390" lvl="1" indent="-433507" algn="l">
              <a:lnSpc>
                <a:spcPct val="100000"/>
              </a:lnSpc>
              <a:spcBef>
                <a:spcPts val="320"/>
              </a:spcBef>
              <a:spcAft>
                <a:spcPts val="0"/>
              </a:spcAft>
              <a:buClr>
                <a:schemeClr val="dk1"/>
              </a:buClr>
              <a:buSzPts val="2800"/>
              <a:buChar char="•"/>
              <a:defRPr sz="2987"/>
            </a:lvl2pPr>
            <a:lvl3pPr marL="1463086" lvl="2" indent="-406413" algn="l">
              <a:lnSpc>
                <a:spcPct val="100000"/>
              </a:lnSpc>
              <a:spcBef>
                <a:spcPts val="320"/>
              </a:spcBef>
              <a:spcAft>
                <a:spcPts val="0"/>
              </a:spcAft>
              <a:buClr>
                <a:schemeClr val="dk1"/>
              </a:buClr>
              <a:buSzPts val="2400"/>
              <a:buChar char="•"/>
              <a:defRPr sz="2560"/>
            </a:lvl3pPr>
            <a:lvl4pPr marL="1950781" lvl="3" indent="-379319" algn="l">
              <a:lnSpc>
                <a:spcPct val="100000"/>
              </a:lnSpc>
              <a:spcBef>
                <a:spcPts val="320"/>
              </a:spcBef>
              <a:spcAft>
                <a:spcPts val="0"/>
              </a:spcAft>
              <a:buClr>
                <a:schemeClr val="dk1"/>
              </a:buClr>
              <a:buSzPts val="2000"/>
              <a:buChar char="‒"/>
              <a:defRPr sz="2133"/>
            </a:lvl4pPr>
            <a:lvl5pPr marL="2438476" lvl="4" indent="-379319" algn="l">
              <a:lnSpc>
                <a:spcPct val="100000"/>
              </a:lnSpc>
              <a:spcBef>
                <a:spcPts val="320"/>
              </a:spcBef>
              <a:spcAft>
                <a:spcPts val="0"/>
              </a:spcAft>
              <a:buClr>
                <a:schemeClr val="dk1"/>
              </a:buClr>
              <a:buSzPts val="2000"/>
              <a:buChar char="•"/>
              <a:defRPr sz="2133"/>
            </a:lvl5pPr>
            <a:lvl6pPr marL="2926171" lvl="5" indent="-379319" algn="l">
              <a:lnSpc>
                <a:spcPct val="90000"/>
              </a:lnSpc>
              <a:spcBef>
                <a:spcPts val="533"/>
              </a:spcBef>
              <a:spcAft>
                <a:spcPts val="0"/>
              </a:spcAft>
              <a:buClr>
                <a:schemeClr val="dk1"/>
              </a:buClr>
              <a:buSzPts val="2000"/>
              <a:buChar char="•"/>
              <a:defRPr sz="2133"/>
            </a:lvl6pPr>
            <a:lvl7pPr marL="3413867" lvl="6" indent="-379319" algn="l">
              <a:lnSpc>
                <a:spcPct val="90000"/>
              </a:lnSpc>
              <a:spcBef>
                <a:spcPts val="533"/>
              </a:spcBef>
              <a:spcAft>
                <a:spcPts val="0"/>
              </a:spcAft>
              <a:buClr>
                <a:schemeClr val="dk1"/>
              </a:buClr>
              <a:buSzPts val="2000"/>
              <a:buChar char="•"/>
              <a:defRPr sz="2133"/>
            </a:lvl7pPr>
            <a:lvl8pPr marL="3901562" lvl="7" indent="-379319" algn="l">
              <a:lnSpc>
                <a:spcPct val="90000"/>
              </a:lnSpc>
              <a:spcBef>
                <a:spcPts val="533"/>
              </a:spcBef>
              <a:spcAft>
                <a:spcPts val="0"/>
              </a:spcAft>
              <a:buClr>
                <a:schemeClr val="dk1"/>
              </a:buClr>
              <a:buSzPts val="2000"/>
              <a:buChar char="•"/>
              <a:defRPr sz="2133"/>
            </a:lvl8pPr>
            <a:lvl9pPr marL="4389257" lvl="8" indent="-379319" algn="l">
              <a:lnSpc>
                <a:spcPct val="90000"/>
              </a:lnSpc>
              <a:spcBef>
                <a:spcPts val="533"/>
              </a:spcBef>
              <a:spcAft>
                <a:spcPts val="0"/>
              </a:spcAft>
              <a:buClr>
                <a:schemeClr val="dk1"/>
              </a:buClr>
              <a:buSzPts val="2000"/>
              <a:buChar char="•"/>
              <a:defRPr sz="2133"/>
            </a:lvl9pPr>
          </a:lstStyle>
          <a:p>
            <a:pPr lvl="0"/>
            <a:r>
              <a:rPr lang="en-US"/>
              <a:t>Click to edit Master text styles</a:t>
            </a:r>
          </a:p>
        </p:txBody>
      </p:sp>
      <p:sp>
        <p:nvSpPr>
          <p:cNvPr id="79" name="Google Shape;79;p12"/>
          <p:cNvSpPr txBox="1">
            <a:spLocks noGrp="1"/>
          </p:cNvSpPr>
          <p:nvPr>
            <p:ph type="body" idx="2"/>
          </p:nvPr>
        </p:nvSpPr>
        <p:spPr>
          <a:xfrm>
            <a:off x="895774" y="2194561"/>
            <a:ext cx="4194386" cy="4065694"/>
          </a:xfrm>
          <a:prstGeom prst="rect">
            <a:avLst/>
          </a:prstGeom>
          <a:noFill/>
          <a:ln>
            <a:noFill/>
          </a:ln>
        </p:spPr>
        <p:txBody>
          <a:bodyPr spcFirstLastPara="1" wrap="square" lIns="91425" tIns="45700" rIns="91425" bIns="45700" anchor="t" anchorCtr="0">
            <a:noAutofit/>
          </a:bodyPr>
          <a:lstStyle>
            <a:lvl1pPr marL="487695" lvl="0" indent="-243848" algn="l">
              <a:lnSpc>
                <a:spcPct val="100000"/>
              </a:lnSpc>
              <a:spcBef>
                <a:spcPts val="320"/>
              </a:spcBef>
              <a:spcAft>
                <a:spcPts val="0"/>
              </a:spcAft>
              <a:buClr>
                <a:schemeClr val="dk1"/>
              </a:buClr>
              <a:buSzPts val="1600"/>
              <a:buNone/>
              <a:defRPr sz="1707"/>
            </a:lvl1pPr>
            <a:lvl2pPr marL="975390" lvl="1" indent="-243848" algn="l">
              <a:lnSpc>
                <a:spcPct val="100000"/>
              </a:lnSpc>
              <a:spcBef>
                <a:spcPts val="320"/>
              </a:spcBef>
              <a:spcAft>
                <a:spcPts val="0"/>
              </a:spcAft>
              <a:buClr>
                <a:schemeClr val="dk1"/>
              </a:buClr>
              <a:buSzPts val="1400"/>
              <a:buNone/>
              <a:defRPr sz="1493"/>
            </a:lvl2pPr>
            <a:lvl3pPr marL="1463086" lvl="2" indent="-243848" algn="l">
              <a:lnSpc>
                <a:spcPct val="100000"/>
              </a:lnSpc>
              <a:spcBef>
                <a:spcPts val="320"/>
              </a:spcBef>
              <a:spcAft>
                <a:spcPts val="0"/>
              </a:spcAft>
              <a:buClr>
                <a:schemeClr val="dk1"/>
              </a:buClr>
              <a:buSzPts val="1200"/>
              <a:buNone/>
              <a:defRPr sz="1280"/>
            </a:lvl3pPr>
            <a:lvl4pPr marL="1950781" lvl="3" indent="-243848" algn="l">
              <a:lnSpc>
                <a:spcPct val="100000"/>
              </a:lnSpc>
              <a:spcBef>
                <a:spcPts val="320"/>
              </a:spcBef>
              <a:spcAft>
                <a:spcPts val="0"/>
              </a:spcAft>
              <a:buClr>
                <a:schemeClr val="dk1"/>
              </a:buClr>
              <a:buSzPts val="1000"/>
              <a:buNone/>
              <a:defRPr sz="1067"/>
            </a:lvl4pPr>
            <a:lvl5pPr marL="2438476" lvl="4" indent="-243848" algn="l">
              <a:lnSpc>
                <a:spcPct val="100000"/>
              </a:lnSpc>
              <a:spcBef>
                <a:spcPts val="320"/>
              </a:spcBef>
              <a:spcAft>
                <a:spcPts val="0"/>
              </a:spcAft>
              <a:buClr>
                <a:schemeClr val="dk1"/>
              </a:buClr>
              <a:buSzPts val="1000"/>
              <a:buNone/>
              <a:defRPr sz="1067"/>
            </a:lvl5pPr>
            <a:lvl6pPr marL="2926171" lvl="5" indent="-243848" algn="l">
              <a:lnSpc>
                <a:spcPct val="90000"/>
              </a:lnSpc>
              <a:spcBef>
                <a:spcPts val="533"/>
              </a:spcBef>
              <a:spcAft>
                <a:spcPts val="0"/>
              </a:spcAft>
              <a:buClr>
                <a:schemeClr val="dk1"/>
              </a:buClr>
              <a:buSzPts val="1000"/>
              <a:buNone/>
              <a:defRPr sz="1067"/>
            </a:lvl6pPr>
            <a:lvl7pPr marL="3413867" lvl="6" indent="-243848" algn="l">
              <a:lnSpc>
                <a:spcPct val="90000"/>
              </a:lnSpc>
              <a:spcBef>
                <a:spcPts val="533"/>
              </a:spcBef>
              <a:spcAft>
                <a:spcPts val="0"/>
              </a:spcAft>
              <a:buClr>
                <a:schemeClr val="dk1"/>
              </a:buClr>
              <a:buSzPts val="1000"/>
              <a:buNone/>
              <a:defRPr sz="1067"/>
            </a:lvl7pPr>
            <a:lvl8pPr marL="3901562" lvl="7" indent="-243848" algn="l">
              <a:lnSpc>
                <a:spcPct val="90000"/>
              </a:lnSpc>
              <a:spcBef>
                <a:spcPts val="533"/>
              </a:spcBef>
              <a:spcAft>
                <a:spcPts val="0"/>
              </a:spcAft>
              <a:buClr>
                <a:schemeClr val="dk1"/>
              </a:buClr>
              <a:buSzPts val="1000"/>
              <a:buNone/>
              <a:defRPr sz="1067"/>
            </a:lvl8pPr>
            <a:lvl9pPr marL="4389257" lvl="8" indent="-243848" algn="l">
              <a:lnSpc>
                <a:spcPct val="90000"/>
              </a:lnSpc>
              <a:spcBef>
                <a:spcPts val="533"/>
              </a:spcBef>
              <a:spcAft>
                <a:spcPts val="0"/>
              </a:spcAft>
              <a:buClr>
                <a:schemeClr val="dk1"/>
              </a:buClr>
              <a:buSzPts val="1000"/>
              <a:buNone/>
              <a:defRPr sz="1067"/>
            </a:lvl9pPr>
          </a:lstStyle>
          <a:p>
            <a:pPr lvl="0"/>
            <a:r>
              <a:rPr lang="en-US"/>
              <a:t>Click to edit Master text styles</a:t>
            </a:r>
          </a:p>
        </p:txBody>
      </p:sp>
      <p:sp>
        <p:nvSpPr>
          <p:cNvPr id="80" name="Google Shape;80;p12"/>
          <p:cNvSpPr txBox="1">
            <a:spLocks noGrp="1"/>
          </p:cNvSpPr>
          <p:nvPr>
            <p:ph type="dt" idx="10"/>
          </p:nvPr>
        </p:nvSpPr>
        <p:spPr>
          <a:xfrm>
            <a:off x="894080" y="6780109"/>
            <a:ext cx="2926080" cy="3894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fld id="{B7A2430D-B6D7-3B48-AE7C-6A589E181C22}" type="datetime1">
              <a:rPr lang="en-US"/>
              <a:pPr>
                <a:defRPr/>
              </a:pPr>
              <a:t>11/8/21</a:t>
            </a:fld>
            <a:endParaRPr lang="en-US"/>
          </a:p>
        </p:txBody>
      </p:sp>
      <p:sp>
        <p:nvSpPr>
          <p:cNvPr id="81" name="Google Shape;81;p12"/>
          <p:cNvSpPr txBox="1">
            <a:spLocks noGrp="1"/>
          </p:cNvSpPr>
          <p:nvPr>
            <p:ph type="ftr" idx="11"/>
          </p:nvPr>
        </p:nvSpPr>
        <p:spPr>
          <a:xfrm>
            <a:off x="4307840" y="6780109"/>
            <a:ext cx="4389120" cy="3894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lang="en-US"/>
          </a:p>
        </p:txBody>
      </p:sp>
      <p:sp>
        <p:nvSpPr>
          <p:cNvPr id="82" name="Google Shape;82;p12"/>
          <p:cNvSpPr txBox="1">
            <a:spLocks noGrp="1"/>
          </p:cNvSpPr>
          <p:nvPr>
            <p:ph type="sldNum" idx="12"/>
          </p:nvPr>
        </p:nvSpPr>
        <p:spPr>
          <a:xfrm>
            <a:off x="9184640" y="6780109"/>
            <a:ext cx="2926080" cy="3894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a:defRPr/>
            </a:pPr>
            <a:fld id="{066DCDB9-8275-E645-9E3B-40B6DE34BAC9}" type="slidenum">
              <a:rPr lang="en-US"/>
              <a:pPr>
                <a:defRPr/>
              </a:pPr>
              <a:t>‹#›</a:t>
            </a:fld>
            <a:endParaRPr lang="en-US"/>
          </a:p>
        </p:txBody>
      </p:sp>
    </p:spTree>
    <p:extLst>
      <p:ext uri="{BB962C8B-B14F-4D97-AF65-F5344CB8AC3E}">
        <p14:creationId xmlns:p14="http://schemas.microsoft.com/office/powerpoint/2010/main" val="2149313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895774" y="487680"/>
            <a:ext cx="4194386" cy="170688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41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5" name="Google Shape;85;p13"/>
          <p:cNvSpPr>
            <a:spLocks noGrp="1"/>
          </p:cNvSpPr>
          <p:nvPr>
            <p:ph type="pic" idx="2"/>
          </p:nvPr>
        </p:nvSpPr>
        <p:spPr>
          <a:xfrm>
            <a:off x="5528734" y="1053259"/>
            <a:ext cx="6583680" cy="519853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320"/>
              </a:spcBef>
              <a:spcAft>
                <a:spcPts val="0"/>
              </a:spcAft>
              <a:buClr>
                <a:schemeClr val="dk1"/>
              </a:buClr>
              <a:buSzPts val="3200"/>
              <a:buFont typeface="Arial"/>
              <a:buNone/>
              <a:defRPr sz="3413" b="0" i="0" u="none" strike="noStrike" cap="none">
                <a:solidFill>
                  <a:schemeClr val="dk1"/>
                </a:solidFill>
                <a:latin typeface="Arial"/>
                <a:ea typeface="Arial"/>
                <a:cs typeface="Arial"/>
                <a:sym typeface="Arial"/>
              </a:defRPr>
            </a:lvl1pPr>
            <a:lvl2pPr marR="0" lvl="1" algn="l" rtl="0">
              <a:lnSpc>
                <a:spcPct val="100000"/>
              </a:lnSpc>
              <a:spcBef>
                <a:spcPts val="320"/>
              </a:spcBef>
              <a:spcAft>
                <a:spcPts val="0"/>
              </a:spcAft>
              <a:buClr>
                <a:schemeClr val="dk1"/>
              </a:buClr>
              <a:buSzPts val="2800"/>
              <a:buFont typeface="Arial"/>
              <a:buNone/>
              <a:defRPr sz="2987" b="0" i="0" u="none" strike="noStrike" cap="none">
                <a:solidFill>
                  <a:schemeClr val="dk1"/>
                </a:solidFill>
                <a:latin typeface="Arial"/>
                <a:ea typeface="Arial"/>
                <a:cs typeface="Arial"/>
                <a:sym typeface="Arial"/>
              </a:defRPr>
            </a:lvl2pPr>
            <a:lvl3pPr marR="0" lvl="2" algn="l" rtl="0">
              <a:lnSpc>
                <a:spcPct val="100000"/>
              </a:lnSpc>
              <a:spcBef>
                <a:spcPts val="320"/>
              </a:spcBef>
              <a:spcAft>
                <a:spcPts val="0"/>
              </a:spcAft>
              <a:buClr>
                <a:schemeClr val="dk1"/>
              </a:buClr>
              <a:buSzPts val="2400"/>
              <a:buFont typeface="Arial"/>
              <a:buNone/>
              <a:defRPr sz="2560" b="0" i="0" u="none" strike="noStrike" cap="none">
                <a:solidFill>
                  <a:schemeClr val="dk1"/>
                </a:solidFill>
                <a:latin typeface="Arial"/>
                <a:ea typeface="Arial"/>
                <a:cs typeface="Arial"/>
                <a:sym typeface="Arial"/>
              </a:defRPr>
            </a:lvl3pPr>
            <a:lvl4pPr marR="0" lvl="3" algn="l" rtl="0">
              <a:lnSpc>
                <a:spcPct val="100000"/>
              </a:lnSpc>
              <a:spcBef>
                <a:spcPts val="320"/>
              </a:spcBef>
              <a:spcAft>
                <a:spcPts val="0"/>
              </a:spcAft>
              <a:buClr>
                <a:schemeClr val="dk1"/>
              </a:buClr>
              <a:buSzPts val="2000"/>
              <a:buFont typeface="Arial"/>
              <a:buNone/>
              <a:defRPr sz="2133" b="0" i="0" u="none" strike="noStrike" cap="none">
                <a:solidFill>
                  <a:schemeClr val="dk1"/>
                </a:solidFill>
                <a:latin typeface="Arial"/>
                <a:ea typeface="Arial"/>
                <a:cs typeface="Arial"/>
                <a:sym typeface="Arial"/>
              </a:defRPr>
            </a:lvl4pPr>
            <a:lvl5pPr marR="0" lvl="4" algn="l" rtl="0">
              <a:lnSpc>
                <a:spcPct val="100000"/>
              </a:lnSpc>
              <a:spcBef>
                <a:spcPts val="320"/>
              </a:spcBef>
              <a:spcAft>
                <a:spcPts val="0"/>
              </a:spcAft>
              <a:buClr>
                <a:schemeClr val="dk1"/>
              </a:buClr>
              <a:buSzPts val="2000"/>
              <a:buFont typeface="Arial"/>
              <a:buNone/>
              <a:defRPr sz="2133" b="0" i="0" u="none" strike="noStrike" cap="none">
                <a:solidFill>
                  <a:schemeClr val="dk1"/>
                </a:solidFill>
                <a:latin typeface="Arial"/>
                <a:ea typeface="Arial"/>
                <a:cs typeface="Arial"/>
                <a:sym typeface="Arial"/>
              </a:defRPr>
            </a:lvl5pPr>
            <a:lvl6pPr marR="0" lvl="5" algn="l" rtl="0">
              <a:lnSpc>
                <a:spcPct val="90000"/>
              </a:lnSpc>
              <a:spcBef>
                <a:spcPts val="533"/>
              </a:spcBef>
              <a:spcAft>
                <a:spcPts val="0"/>
              </a:spcAft>
              <a:buClr>
                <a:schemeClr val="dk1"/>
              </a:buClr>
              <a:buSzPts val="2000"/>
              <a:buFont typeface="Arial"/>
              <a:buNone/>
              <a:defRPr sz="2133"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2000"/>
              <a:buFont typeface="Arial"/>
              <a:buNone/>
              <a:defRPr sz="2133"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2000"/>
              <a:buFont typeface="Arial"/>
              <a:buNone/>
              <a:defRPr sz="2133"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2000"/>
              <a:buFont typeface="Arial"/>
              <a:buNone/>
              <a:defRPr sz="2133"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86" name="Google Shape;86;p13"/>
          <p:cNvSpPr txBox="1">
            <a:spLocks noGrp="1"/>
          </p:cNvSpPr>
          <p:nvPr>
            <p:ph type="body" idx="1"/>
          </p:nvPr>
        </p:nvSpPr>
        <p:spPr>
          <a:xfrm>
            <a:off x="895774" y="2194561"/>
            <a:ext cx="4194386" cy="4065694"/>
          </a:xfrm>
          <a:prstGeom prst="rect">
            <a:avLst/>
          </a:prstGeom>
          <a:noFill/>
          <a:ln>
            <a:noFill/>
          </a:ln>
        </p:spPr>
        <p:txBody>
          <a:bodyPr spcFirstLastPara="1" wrap="square" lIns="91425" tIns="45700" rIns="91425" bIns="45700" anchor="t" anchorCtr="0">
            <a:noAutofit/>
          </a:bodyPr>
          <a:lstStyle>
            <a:lvl1pPr marL="487695" lvl="0" indent="-243848" algn="l">
              <a:lnSpc>
                <a:spcPct val="100000"/>
              </a:lnSpc>
              <a:spcBef>
                <a:spcPts val="320"/>
              </a:spcBef>
              <a:spcAft>
                <a:spcPts val="0"/>
              </a:spcAft>
              <a:buClr>
                <a:schemeClr val="dk1"/>
              </a:buClr>
              <a:buSzPts val="1600"/>
              <a:buNone/>
              <a:defRPr sz="1707"/>
            </a:lvl1pPr>
            <a:lvl2pPr marL="975390" lvl="1" indent="-243848" algn="l">
              <a:lnSpc>
                <a:spcPct val="100000"/>
              </a:lnSpc>
              <a:spcBef>
                <a:spcPts val="320"/>
              </a:spcBef>
              <a:spcAft>
                <a:spcPts val="0"/>
              </a:spcAft>
              <a:buClr>
                <a:schemeClr val="dk1"/>
              </a:buClr>
              <a:buSzPts val="1400"/>
              <a:buNone/>
              <a:defRPr sz="1493"/>
            </a:lvl2pPr>
            <a:lvl3pPr marL="1463086" lvl="2" indent="-243848" algn="l">
              <a:lnSpc>
                <a:spcPct val="100000"/>
              </a:lnSpc>
              <a:spcBef>
                <a:spcPts val="320"/>
              </a:spcBef>
              <a:spcAft>
                <a:spcPts val="0"/>
              </a:spcAft>
              <a:buClr>
                <a:schemeClr val="dk1"/>
              </a:buClr>
              <a:buSzPts val="1200"/>
              <a:buNone/>
              <a:defRPr sz="1280"/>
            </a:lvl3pPr>
            <a:lvl4pPr marL="1950781" lvl="3" indent="-243848" algn="l">
              <a:lnSpc>
                <a:spcPct val="100000"/>
              </a:lnSpc>
              <a:spcBef>
                <a:spcPts val="320"/>
              </a:spcBef>
              <a:spcAft>
                <a:spcPts val="0"/>
              </a:spcAft>
              <a:buClr>
                <a:schemeClr val="dk1"/>
              </a:buClr>
              <a:buSzPts val="1000"/>
              <a:buNone/>
              <a:defRPr sz="1067"/>
            </a:lvl4pPr>
            <a:lvl5pPr marL="2438476" lvl="4" indent="-243848" algn="l">
              <a:lnSpc>
                <a:spcPct val="100000"/>
              </a:lnSpc>
              <a:spcBef>
                <a:spcPts val="320"/>
              </a:spcBef>
              <a:spcAft>
                <a:spcPts val="0"/>
              </a:spcAft>
              <a:buClr>
                <a:schemeClr val="dk1"/>
              </a:buClr>
              <a:buSzPts val="1000"/>
              <a:buNone/>
              <a:defRPr sz="1067"/>
            </a:lvl5pPr>
            <a:lvl6pPr marL="2926171" lvl="5" indent="-243848" algn="l">
              <a:lnSpc>
                <a:spcPct val="90000"/>
              </a:lnSpc>
              <a:spcBef>
                <a:spcPts val="533"/>
              </a:spcBef>
              <a:spcAft>
                <a:spcPts val="0"/>
              </a:spcAft>
              <a:buClr>
                <a:schemeClr val="dk1"/>
              </a:buClr>
              <a:buSzPts val="1000"/>
              <a:buNone/>
              <a:defRPr sz="1067"/>
            </a:lvl6pPr>
            <a:lvl7pPr marL="3413867" lvl="6" indent="-243848" algn="l">
              <a:lnSpc>
                <a:spcPct val="90000"/>
              </a:lnSpc>
              <a:spcBef>
                <a:spcPts val="533"/>
              </a:spcBef>
              <a:spcAft>
                <a:spcPts val="0"/>
              </a:spcAft>
              <a:buClr>
                <a:schemeClr val="dk1"/>
              </a:buClr>
              <a:buSzPts val="1000"/>
              <a:buNone/>
              <a:defRPr sz="1067"/>
            </a:lvl7pPr>
            <a:lvl8pPr marL="3901562" lvl="7" indent="-243848" algn="l">
              <a:lnSpc>
                <a:spcPct val="90000"/>
              </a:lnSpc>
              <a:spcBef>
                <a:spcPts val="533"/>
              </a:spcBef>
              <a:spcAft>
                <a:spcPts val="0"/>
              </a:spcAft>
              <a:buClr>
                <a:schemeClr val="dk1"/>
              </a:buClr>
              <a:buSzPts val="1000"/>
              <a:buNone/>
              <a:defRPr sz="1067"/>
            </a:lvl8pPr>
            <a:lvl9pPr marL="4389257" lvl="8" indent="-243848" algn="l">
              <a:lnSpc>
                <a:spcPct val="90000"/>
              </a:lnSpc>
              <a:spcBef>
                <a:spcPts val="533"/>
              </a:spcBef>
              <a:spcAft>
                <a:spcPts val="0"/>
              </a:spcAft>
              <a:buClr>
                <a:schemeClr val="dk1"/>
              </a:buClr>
              <a:buSzPts val="1000"/>
              <a:buNone/>
              <a:defRPr sz="1067"/>
            </a:lvl9pPr>
          </a:lstStyle>
          <a:p>
            <a:pPr lvl="0"/>
            <a:r>
              <a:rPr lang="en-US"/>
              <a:t>Click to edit Master text styles</a:t>
            </a:r>
          </a:p>
        </p:txBody>
      </p:sp>
      <p:sp>
        <p:nvSpPr>
          <p:cNvPr id="87" name="Google Shape;87;p13"/>
          <p:cNvSpPr txBox="1">
            <a:spLocks noGrp="1"/>
          </p:cNvSpPr>
          <p:nvPr>
            <p:ph type="dt" idx="10"/>
          </p:nvPr>
        </p:nvSpPr>
        <p:spPr>
          <a:xfrm>
            <a:off x="894080" y="6780109"/>
            <a:ext cx="2926080" cy="3894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fld id="{A4A5D640-8B60-D14B-BE41-9B4C90184497}" type="datetime1">
              <a:rPr lang="en-US"/>
              <a:pPr>
                <a:defRPr/>
              </a:pPr>
              <a:t>11/8/21</a:t>
            </a:fld>
            <a:endParaRPr lang="en-US"/>
          </a:p>
        </p:txBody>
      </p:sp>
      <p:sp>
        <p:nvSpPr>
          <p:cNvPr id="88" name="Google Shape;88;p13"/>
          <p:cNvSpPr txBox="1">
            <a:spLocks noGrp="1"/>
          </p:cNvSpPr>
          <p:nvPr>
            <p:ph type="ftr" idx="11"/>
          </p:nvPr>
        </p:nvSpPr>
        <p:spPr>
          <a:xfrm>
            <a:off x="4307840" y="6780109"/>
            <a:ext cx="4389120" cy="3894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lang="en-US"/>
          </a:p>
        </p:txBody>
      </p:sp>
      <p:sp>
        <p:nvSpPr>
          <p:cNvPr id="89" name="Google Shape;89;p13"/>
          <p:cNvSpPr txBox="1">
            <a:spLocks noGrp="1"/>
          </p:cNvSpPr>
          <p:nvPr>
            <p:ph type="sldNum" idx="12"/>
          </p:nvPr>
        </p:nvSpPr>
        <p:spPr>
          <a:xfrm>
            <a:off x="9184640" y="6780109"/>
            <a:ext cx="2926080" cy="3894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a:defRPr/>
            </a:pPr>
            <a:fld id="{7A21B943-CE5B-B043-885A-E6485DA950E3}" type="slidenum">
              <a:rPr lang="en-US"/>
              <a:pPr>
                <a:defRPr/>
              </a:pPr>
              <a:t>‹#›</a:t>
            </a:fld>
            <a:endParaRPr lang="en-US"/>
          </a:p>
        </p:txBody>
      </p:sp>
    </p:spTree>
    <p:extLst>
      <p:ext uri="{BB962C8B-B14F-4D97-AF65-F5344CB8AC3E}">
        <p14:creationId xmlns:p14="http://schemas.microsoft.com/office/powerpoint/2010/main" val="1132703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94080" y="389471"/>
            <a:ext cx="11216640" cy="14139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Arial"/>
              <a:buNone/>
              <a:defRPr sz="42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92" name="Google Shape;92;p14"/>
          <p:cNvSpPr txBox="1">
            <a:spLocks noGrp="1"/>
          </p:cNvSpPr>
          <p:nvPr>
            <p:ph type="body" idx="1"/>
          </p:nvPr>
        </p:nvSpPr>
        <p:spPr>
          <a:xfrm rot="5400000">
            <a:off x="4181687" y="-1340272"/>
            <a:ext cx="4641428" cy="11216640"/>
          </a:xfrm>
          <a:prstGeom prst="rect">
            <a:avLst/>
          </a:prstGeom>
          <a:noFill/>
          <a:ln>
            <a:noFill/>
          </a:ln>
        </p:spPr>
        <p:txBody>
          <a:bodyPr spcFirstLastPara="1" wrap="square" lIns="91425" tIns="45700" rIns="91425" bIns="45700" anchor="t" anchorCtr="0">
            <a:noAutofit/>
          </a:bodyPr>
          <a:lstStyle>
            <a:lvl1pPr marL="487695" lvl="0" indent="-365771" algn="l">
              <a:lnSpc>
                <a:spcPct val="100000"/>
              </a:lnSpc>
              <a:spcBef>
                <a:spcPts val="320"/>
              </a:spcBef>
              <a:spcAft>
                <a:spcPts val="0"/>
              </a:spcAft>
              <a:buClr>
                <a:schemeClr val="dk1"/>
              </a:buClr>
              <a:buSzPts val="1800"/>
              <a:buChar char="•"/>
              <a:defRPr/>
            </a:lvl1pPr>
            <a:lvl2pPr marL="975390" lvl="1" indent="-365771" algn="l">
              <a:lnSpc>
                <a:spcPct val="100000"/>
              </a:lnSpc>
              <a:spcBef>
                <a:spcPts val="320"/>
              </a:spcBef>
              <a:spcAft>
                <a:spcPts val="0"/>
              </a:spcAft>
              <a:buClr>
                <a:schemeClr val="dk1"/>
              </a:buClr>
              <a:buSzPts val="1800"/>
              <a:buChar char="•"/>
              <a:defRPr/>
            </a:lvl2pPr>
            <a:lvl3pPr marL="1463086" lvl="2" indent="-365771" algn="l">
              <a:lnSpc>
                <a:spcPct val="100000"/>
              </a:lnSpc>
              <a:spcBef>
                <a:spcPts val="320"/>
              </a:spcBef>
              <a:spcAft>
                <a:spcPts val="0"/>
              </a:spcAft>
              <a:buClr>
                <a:schemeClr val="dk1"/>
              </a:buClr>
              <a:buSzPts val="1800"/>
              <a:buChar char="•"/>
              <a:defRPr/>
            </a:lvl3pPr>
            <a:lvl4pPr marL="1950781" lvl="3" indent="-365771" algn="l">
              <a:lnSpc>
                <a:spcPct val="100000"/>
              </a:lnSpc>
              <a:spcBef>
                <a:spcPts val="320"/>
              </a:spcBef>
              <a:spcAft>
                <a:spcPts val="0"/>
              </a:spcAft>
              <a:buClr>
                <a:schemeClr val="dk1"/>
              </a:buClr>
              <a:buSzPts val="1800"/>
              <a:buChar char="‒"/>
              <a:defRPr/>
            </a:lvl4pPr>
            <a:lvl5pPr marL="2438476" lvl="4" indent="-365771" algn="l">
              <a:lnSpc>
                <a:spcPct val="100000"/>
              </a:lnSpc>
              <a:spcBef>
                <a:spcPts val="320"/>
              </a:spcBef>
              <a:spcAft>
                <a:spcPts val="0"/>
              </a:spcAft>
              <a:buClr>
                <a:schemeClr val="dk1"/>
              </a:buClr>
              <a:buSzPts val="1800"/>
              <a:buChar char="•"/>
              <a:defRPr/>
            </a:lvl5pPr>
            <a:lvl6pPr marL="2926171" lvl="5" indent="-365771" algn="l">
              <a:lnSpc>
                <a:spcPct val="90000"/>
              </a:lnSpc>
              <a:spcBef>
                <a:spcPts val="533"/>
              </a:spcBef>
              <a:spcAft>
                <a:spcPts val="0"/>
              </a:spcAft>
              <a:buClr>
                <a:schemeClr val="dk1"/>
              </a:buClr>
              <a:buSzPts val="1800"/>
              <a:buChar char="•"/>
              <a:defRPr/>
            </a:lvl6pPr>
            <a:lvl7pPr marL="3413867" lvl="6" indent="-365771" algn="l">
              <a:lnSpc>
                <a:spcPct val="90000"/>
              </a:lnSpc>
              <a:spcBef>
                <a:spcPts val="533"/>
              </a:spcBef>
              <a:spcAft>
                <a:spcPts val="0"/>
              </a:spcAft>
              <a:buClr>
                <a:schemeClr val="dk1"/>
              </a:buClr>
              <a:buSzPts val="1800"/>
              <a:buChar char="•"/>
              <a:defRPr/>
            </a:lvl7pPr>
            <a:lvl8pPr marL="3901562" lvl="7" indent="-365771" algn="l">
              <a:lnSpc>
                <a:spcPct val="90000"/>
              </a:lnSpc>
              <a:spcBef>
                <a:spcPts val="533"/>
              </a:spcBef>
              <a:spcAft>
                <a:spcPts val="0"/>
              </a:spcAft>
              <a:buClr>
                <a:schemeClr val="dk1"/>
              </a:buClr>
              <a:buSzPts val="1800"/>
              <a:buChar char="•"/>
              <a:defRPr/>
            </a:lvl8pPr>
            <a:lvl9pPr marL="4389257" lvl="8" indent="-365771" algn="l">
              <a:lnSpc>
                <a:spcPct val="90000"/>
              </a:lnSpc>
              <a:spcBef>
                <a:spcPts val="533"/>
              </a:spcBef>
              <a:spcAft>
                <a:spcPts val="0"/>
              </a:spcAft>
              <a:buClr>
                <a:schemeClr val="dk1"/>
              </a:buClr>
              <a:buSzPts val="1800"/>
              <a:buChar char="•"/>
              <a:defRPr/>
            </a:lvl9pPr>
          </a:lstStyle>
          <a:p>
            <a:pPr lvl="0"/>
            <a:r>
              <a:rPr lang="en-US"/>
              <a:t>Click to edit Master text styles</a:t>
            </a:r>
          </a:p>
        </p:txBody>
      </p:sp>
      <p:sp>
        <p:nvSpPr>
          <p:cNvPr id="93" name="Google Shape;93;p14"/>
          <p:cNvSpPr txBox="1">
            <a:spLocks noGrp="1"/>
          </p:cNvSpPr>
          <p:nvPr>
            <p:ph type="dt" idx="10"/>
          </p:nvPr>
        </p:nvSpPr>
        <p:spPr>
          <a:xfrm>
            <a:off x="894080" y="6780109"/>
            <a:ext cx="2926080" cy="3894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fld id="{2AC5E8B6-1093-074A-B77C-4E9EA09359E1}" type="datetime1">
              <a:rPr lang="en-US"/>
              <a:pPr>
                <a:defRPr/>
              </a:pPr>
              <a:t>11/8/21</a:t>
            </a:fld>
            <a:endParaRPr lang="en-US"/>
          </a:p>
        </p:txBody>
      </p:sp>
      <p:sp>
        <p:nvSpPr>
          <p:cNvPr id="94" name="Google Shape;94;p14"/>
          <p:cNvSpPr txBox="1">
            <a:spLocks noGrp="1"/>
          </p:cNvSpPr>
          <p:nvPr>
            <p:ph type="ftr" idx="11"/>
          </p:nvPr>
        </p:nvSpPr>
        <p:spPr>
          <a:xfrm>
            <a:off x="4307840" y="6780109"/>
            <a:ext cx="4389120" cy="3894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lang="en-US"/>
          </a:p>
        </p:txBody>
      </p:sp>
      <p:sp>
        <p:nvSpPr>
          <p:cNvPr id="95" name="Google Shape;95;p14"/>
          <p:cNvSpPr txBox="1">
            <a:spLocks noGrp="1"/>
          </p:cNvSpPr>
          <p:nvPr>
            <p:ph type="sldNum" idx="12"/>
          </p:nvPr>
        </p:nvSpPr>
        <p:spPr>
          <a:xfrm>
            <a:off x="9184640" y="6780109"/>
            <a:ext cx="2926080" cy="3894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a:defRPr/>
            </a:pPr>
            <a:fld id="{3C2E1E1B-441D-A542-9094-E38021AB98E5}" type="slidenum">
              <a:rPr lang="en-US"/>
              <a:pPr>
                <a:defRPr/>
              </a:pPr>
              <a:t>‹#›</a:t>
            </a:fld>
            <a:endParaRPr lang="en-US"/>
          </a:p>
        </p:txBody>
      </p:sp>
    </p:spTree>
    <p:extLst>
      <p:ext uri="{BB962C8B-B14F-4D97-AF65-F5344CB8AC3E}">
        <p14:creationId xmlns:p14="http://schemas.microsoft.com/office/powerpoint/2010/main" val="367282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rot="5400000">
            <a:off x="7608996" y="2087036"/>
            <a:ext cx="6199295" cy="28041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Arial"/>
              <a:buNone/>
              <a:defRPr sz="42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98" name="Google Shape;98;p15"/>
          <p:cNvSpPr txBox="1">
            <a:spLocks noGrp="1"/>
          </p:cNvSpPr>
          <p:nvPr>
            <p:ph type="body" idx="1"/>
          </p:nvPr>
        </p:nvSpPr>
        <p:spPr>
          <a:xfrm rot="5400000">
            <a:off x="1919397" y="-635844"/>
            <a:ext cx="6199295" cy="8249920"/>
          </a:xfrm>
          <a:prstGeom prst="rect">
            <a:avLst/>
          </a:prstGeom>
          <a:noFill/>
          <a:ln>
            <a:noFill/>
          </a:ln>
        </p:spPr>
        <p:txBody>
          <a:bodyPr spcFirstLastPara="1" wrap="square" lIns="91425" tIns="45700" rIns="91425" bIns="45700" anchor="t" anchorCtr="0">
            <a:noAutofit/>
          </a:bodyPr>
          <a:lstStyle>
            <a:lvl1pPr marL="487695" lvl="0" indent="-365771" algn="l">
              <a:lnSpc>
                <a:spcPct val="100000"/>
              </a:lnSpc>
              <a:spcBef>
                <a:spcPts val="320"/>
              </a:spcBef>
              <a:spcAft>
                <a:spcPts val="0"/>
              </a:spcAft>
              <a:buClr>
                <a:schemeClr val="dk1"/>
              </a:buClr>
              <a:buSzPts val="1800"/>
              <a:buChar char="•"/>
              <a:defRPr/>
            </a:lvl1pPr>
            <a:lvl2pPr marL="975390" lvl="1" indent="-365771" algn="l">
              <a:lnSpc>
                <a:spcPct val="100000"/>
              </a:lnSpc>
              <a:spcBef>
                <a:spcPts val="320"/>
              </a:spcBef>
              <a:spcAft>
                <a:spcPts val="0"/>
              </a:spcAft>
              <a:buClr>
                <a:schemeClr val="dk1"/>
              </a:buClr>
              <a:buSzPts val="1800"/>
              <a:buChar char="•"/>
              <a:defRPr/>
            </a:lvl2pPr>
            <a:lvl3pPr marL="1463086" lvl="2" indent="-365771" algn="l">
              <a:lnSpc>
                <a:spcPct val="100000"/>
              </a:lnSpc>
              <a:spcBef>
                <a:spcPts val="320"/>
              </a:spcBef>
              <a:spcAft>
                <a:spcPts val="0"/>
              </a:spcAft>
              <a:buClr>
                <a:schemeClr val="dk1"/>
              </a:buClr>
              <a:buSzPts val="1800"/>
              <a:buChar char="•"/>
              <a:defRPr/>
            </a:lvl3pPr>
            <a:lvl4pPr marL="1950781" lvl="3" indent="-365771" algn="l">
              <a:lnSpc>
                <a:spcPct val="100000"/>
              </a:lnSpc>
              <a:spcBef>
                <a:spcPts val="320"/>
              </a:spcBef>
              <a:spcAft>
                <a:spcPts val="0"/>
              </a:spcAft>
              <a:buClr>
                <a:schemeClr val="dk1"/>
              </a:buClr>
              <a:buSzPts val="1800"/>
              <a:buChar char="‒"/>
              <a:defRPr/>
            </a:lvl4pPr>
            <a:lvl5pPr marL="2438476" lvl="4" indent="-365771" algn="l">
              <a:lnSpc>
                <a:spcPct val="100000"/>
              </a:lnSpc>
              <a:spcBef>
                <a:spcPts val="320"/>
              </a:spcBef>
              <a:spcAft>
                <a:spcPts val="0"/>
              </a:spcAft>
              <a:buClr>
                <a:schemeClr val="dk1"/>
              </a:buClr>
              <a:buSzPts val="1800"/>
              <a:buChar char="•"/>
              <a:defRPr/>
            </a:lvl5pPr>
            <a:lvl6pPr marL="2926171" lvl="5" indent="-365771" algn="l">
              <a:lnSpc>
                <a:spcPct val="90000"/>
              </a:lnSpc>
              <a:spcBef>
                <a:spcPts val="533"/>
              </a:spcBef>
              <a:spcAft>
                <a:spcPts val="0"/>
              </a:spcAft>
              <a:buClr>
                <a:schemeClr val="dk1"/>
              </a:buClr>
              <a:buSzPts val="1800"/>
              <a:buChar char="•"/>
              <a:defRPr/>
            </a:lvl6pPr>
            <a:lvl7pPr marL="3413867" lvl="6" indent="-365771" algn="l">
              <a:lnSpc>
                <a:spcPct val="90000"/>
              </a:lnSpc>
              <a:spcBef>
                <a:spcPts val="533"/>
              </a:spcBef>
              <a:spcAft>
                <a:spcPts val="0"/>
              </a:spcAft>
              <a:buClr>
                <a:schemeClr val="dk1"/>
              </a:buClr>
              <a:buSzPts val="1800"/>
              <a:buChar char="•"/>
              <a:defRPr/>
            </a:lvl7pPr>
            <a:lvl8pPr marL="3901562" lvl="7" indent="-365771" algn="l">
              <a:lnSpc>
                <a:spcPct val="90000"/>
              </a:lnSpc>
              <a:spcBef>
                <a:spcPts val="533"/>
              </a:spcBef>
              <a:spcAft>
                <a:spcPts val="0"/>
              </a:spcAft>
              <a:buClr>
                <a:schemeClr val="dk1"/>
              </a:buClr>
              <a:buSzPts val="1800"/>
              <a:buChar char="•"/>
              <a:defRPr/>
            </a:lvl8pPr>
            <a:lvl9pPr marL="4389257" lvl="8" indent="-365771" algn="l">
              <a:lnSpc>
                <a:spcPct val="90000"/>
              </a:lnSpc>
              <a:spcBef>
                <a:spcPts val="533"/>
              </a:spcBef>
              <a:spcAft>
                <a:spcPts val="0"/>
              </a:spcAft>
              <a:buClr>
                <a:schemeClr val="dk1"/>
              </a:buClr>
              <a:buSzPts val="1800"/>
              <a:buChar char="•"/>
              <a:defRPr/>
            </a:lvl9pPr>
          </a:lstStyle>
          <a:p>
            <a:pPr lvl="0"/>
            <a:r>
              <a:rPr lang="en-US"/>
              <a:t>Click to edit Master text styles</a:t>
            </a:r>
          </a:p>
        </p:txBody>
      </p:sp>
      <p:sp>
        <p:nvSpPr>
          <p:cNvPr id="99" name="Google Shape;99;p15"/>
          <p:cNvSpPr txBox="1">
            <a:spLocks noGrp="1"/>
          </p:cNvSpPr>
          <p:nvPr>
            <p:ph type="sldNum" idx="12"/>
          </p:nvPr>
        </p:nvSpPr>
        <p:spPr>
          <a:xfrm>
            <a:off x="9184640" y="6780109"/>
            <a:ext cx="2926080" cy="3894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a:defRPr/>
            </a:pPr>
            <a:fld id="{8D4FC9F4-5640-6E48-BA57-AE64B72B4D72}" type="slidenum">
              <a:rPr lang="en-US"/>
              <a:pPr>
                <a:defRPr/>
              </a:pPr>
              <a:t>‹#›</a:t>
            </a:fld>
            <a:endParaRPr lang="en-US"/>
          </a:p>
        </p:txBody>
      </p:sp>
      <p:sp>
        <p:nvSpPr>
          <p:cNvPr id="100" name="Google Shape;100;p15"/>
          <p:cNvSpPr txBox="1">
            <a:spLocks noGrp="1"/>
          </p:cNvSpPr>
          <p:nvPr>
            <p:ph type="dt" idx="10"/>
          </p:nvPr>
        </p:nvSpPr>
        <p:spPr>
          <a:xfrm>
            <a:off x="894080" y="6780109"/>
            <a:ext cx="2926080" cy="3894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fld id="{2794C9D8-D02F-6D45-8E80-0A5AA5F5AE9F}" type="datetime1">
              <a:rPr lang="en-US"/>
              <a:pPr>
                <a:defRPr/>
              </a:pPr>
              <a:t>11/8/21</a:t>
            </a:fld>
            <a:endParaRPr lang="en-US"/>
          </a:p>
        </p:txBody>
      </p:sp>
      <p:sp>
        <p:nvSpPr>
          <p:cNvPr id="101" name="Google Shape;101;p15"/>
          <p:cNvSpPr txBox="1">
            <a:spLocks noGrp="1"/>
          </p:cNvSpPr>
          <p:nvPr>
            <p:ph type="ftr" idx="11"/>
          </p:nvPr>
        </p:nvSpPr>
        <p:spPr>
          <a:xfrm>
            <a:off x="4307840" y="6780109"/>
            <a:ext cx="4389120" cy="3894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lang="en-US"/>
          </a:p>
        </p:txBody>
      </p:sp>
    </p:spTree>
    <p:extLst>
      <p:ext uri="{BB962C8B-B14F-4D97-AF65-F5344CB8AC3E}">
        <p14:creationId xmlns:p14="http://schemas.microsoft.com/office/powerpoint/2010/main" val="95315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94080" y="389471"/>
            <a:ext cx="11216640" cy="14139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Arial"/>
              <a:buNone/>
              <a:defRPr sz="42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3" name="Google Shape;23;p3"/>
          <p:cNvSpPr txBox="1">
            <a:spLocks noGrp="1"/>
          </p:cNvSpPr>
          <p:nvPr>
            <p:ph type="body" idx="1"/>
          </p:nvPr>
        </p:nvSpPr>
        <p:spPr>
          <a:xfrm>
            <a:off x="894080" y="1947334"/>
            <a:ext cx="11216640" cy="4641428"/>
          </a:xfrm>
          <a:prstGeom prst="rect">
            <a:avLst/>
          </a:prstGeom>
          <a:noFill/>
          <a:ln>
            <a:noFill/>
          </a:ln>
        </p:spPr>
        <p:txBody>
          <a:bodyPr spcFirstLastPara="1" wrap="square" lIns="91425" tIns="45700" rIns="91425" bIns="45700" anchor="t" anchorCtr="0">
            <a:noAutofit/>
          </a:bodyPr>
          <a:lstStyle>
            <a:lvl1pPr marL="487695" lvl="0" indent="-460601" algn="l">
              <a:lnSpc>
                <a:spcPct val="100000"/>
              </a:lnSpc>
              <a:spcBef>
                <a:spcPts val="320"/>
              </a:spcBef>
              <a:spcAft>
                <a:spcPts val="0"/>
              </a:spcAft>
              <a:buClr>
                <a:schemeClr val="dk1"/>
              </a:buClr>
              <a:buSzPts val="3200"/>
              <a:buChar char="•"/>
              <a:defRPr sz="3413"/>
            </a:lvl1pPr>
            <a:lvl2pPr marL="975390" lvl="1" indent="-424498" algn="l">
              <a:lnSpc>
                <a:spcPct val="100000"/>
              </a:lnSpc>
              <a:spcBef>
                <a:spcPts val="320"/>
              </a:spcBef>
              <a:spcAft>
                <a:spcPts val="0"/>
              </a:spcAft>
              <a:buClr>
                <a:schemeClr val="dk1"/>
              </a:buClr>
              <a:buSzPts val="2667"/>
              <a:buFont typeface="Arial"/>
              <a:buChar char="•"/>
              <a:defRPr sz="2845"/>
            </a:lvl2pPr>
            <a:lvl3pPr marL="1463086" lvl="2" indent="-365771" algn="l">
              <a:lnSpc>
                <a:spcPct val="100000"/>
              </a:lnSpc>
              <a:spcBef>
                <a:spcPts val="320"/>
              </a:spcBef>
              <a:spcAft>
                <a:spcPts val="0"/>
              </a:spcAft>
              <a:buClr>
                <a:schemeClr val="dk1"/>
              </a:buClr>
              <a:buSzPts val="1800"/>
              <a:buChar char="•"/>
              <a:defRPr/>
            </a:lvl3pPr>
            <a:lvl4pPr marL="1950781" lvl="3" indent="-365771" algn="l">
              <a:lnSpc>
                <a:spcPct val="100000"/>
              </a:lnSpc>
              <a:spcBef>
                <a:spcPts val="320"/>
              </a:spcBef>
              <a:spcAft>
                <a:spcPts val="0"/>
              </a:spcAft>
              <a:buClr>
                <a:schemeClr val="dk1"/>
              </a:buClr>
              <a:buSzPts val="1800"/>
              <a:buChar char="‒"/>
              <a:defRPr/>
            </a:lvl4pPr>
            <a:lvl5pPr marL="2438476" lvl="4" indent="-365771" algn="l">
              <a:lnSpc>
                <a:spcPct val="100000"/>
              </a:lnSpc>
              <a:spcBef>
                <a:spcPts val="320"/>
              </a:spcBef>
              <a:spcAft>
                <a:spcPts val="0"/>
              </a:spcAft>
              <a:buClr>
                <a:schemeClr val="dk1"/>
              </a:buClr>
              <a:buSzPts val="1800"/>
              <a:buChar char="•"/>
              <a:defRPr/>
            </a:lvl5pPr>
            <a:lvl6pPr marL="2926171" lvl="5" indent="-365771" algn="l">
              <a:lnSpc>
                <a:spcPct val="90000"/>
              </a:lnSpc>
              <a:spcBef>
                <a:spcPts val="533"/>
              </a:spcBef>
              <a:spcAft>
                <a:spcPts val="0"/>
              </a:spcAft>
              <a:buClr>
                <a:schemeClr val="dk1"/>
              </a:buClr>
              <a:buSzPts val="1800"/>
              <a:buChar char="•"/>
              <a:defRPr/>
            </a:lvl6pPr>
            <a:lvl7pPr marL="3413867" lvl="6" indent="-365771" algn="l">
              <a:lnSpc>
                <a:spcPct val="90000"/>
              </a:lnSpc>
              <a:spcBef>
                <a:spcPts val="533"/>
              </a:spcBef>
              <a:spcAft>
                <a:spcPts val="0"/>
              </a:spcAft>
              <a:buClr>
                <a:schemeClr val="dk1"/>
              </a:buClr>
              <a:buSzPts val="1800"/>
              <a:buChar char="•"/>
              <a:defRPr/>
            </a:lvl7pPr>
            <a:lvl8pPr marL="3901562" lvl="7" indent="-365771" algn="l">
              <a:lnSpc>
                <a:spcPct val="90000"/>
              </a:lnSpc>
              <a:spcBef>
                <a:spcPts val="533"/>
              </a:spcBef>
              <a:spcAft>
                <a:spcPts val="0"/>
              </a:spcAft>
              <a:buClr>
                <a:schemeClr val="dk1"/>
              </a:buClr>
              <a:buSzPts val="1800"/>
              <a:buChar char="•"/>
              <a:defRPr/>
            </a:lvl8pPr>
            <a:lvl9pPr marL="4389257" lvl="8" indent="-365771" algn="l">
              <a:lnSpc>
                <a:spcPct val="90000"/>
              </a:lnSpc>
              <a:spcBef>
                <a:spcPts val="533"/>
              </a:spcBef>
              <a:spcAft>
                <a:spcPts val="0"/>
              </a:spcAft>
              <a:buClr>
                <a:schemeClr val="dk1"/>
              </a:buClr>
              <a:buSzPts val="1800"/>
              <a:buChar char="•"/>
              <a:defRPr/>
            </a:lvl9pPr>
          </a:lstStyle>
          <a:p>
            <a:pPr lvl="0"/>
            <a:r>
              <a:rPr lang="en-US"/>
              <a:t>Click to edit Master text styles</a:t>
            </a:r>
          </a:p>
        </p:txBody>
      </p:sp>
      <p:sp>
        <p:nvSpPr>
          <p:cNvPr id="24" name="Google Shape;24;p3"/>
          <p:cNvSpPr txBox="1">
            <a:spLocks noGrp="1"/>
          </p:cNvSpPr>
          <p:nvPr>
            <p:ph type="dt" idx="10"/>
          </p:nvPr>
        </p:nvSpPr>
        <p:spPr>
          <a:xfrm>
            <a:off x="894080" y="6780109"/>
            <a:ext cx="2926080" cy="3894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fld id="{06B71821-0F75-2044-8CF0-A56BF2B9DDC6}" type="datetime1">
              <a:rPr lang="en-US"/>
              <a:pPr>
                <a:defRPr/>
              </a:pPr>
              <a:t>11/8/21</a:t>
            </a:fld>
            <a:endParaRPr lang="en-US"/>
          </a:p>
        </p:txBody>
      </p:sp>
      <p:sp>
        <p:nvSpPr>
          <p:cNvPr id="25" name="Google Shape;25;p3"/>
          <p:cNvSpPr txBox="1">
            <a:spLocks noGrp="1"/>
          </p:cNvSpPr>
          <p:nvPr>
            <p:ph type="ftr" idx="11"/>
          </p:nvPr>
        </p:nvSpPr>
        <p:spPr>
          <a:xfrm>
            <a:off x="4307840" y="6780109"/>
            <a:ext cx="4389120" cy="3894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lang="en-US"/>
          </a:p>
        </p:txBody>
      </p:sp>
      <p:sp>
        <p:nvSpPr>
          <p:cNvPr id="26" name="Google Shape;26;p3"/>
          <p:cNvSpPr txBox="1">
            <a:spLocks noGrp="1"/>
          </p:cNvSpPr>
          <p:nvPr>
            <p:ph type="sldNum" idx="12"/>
          </p:nvPr>
        </p:nvSpPr>
        <p:spPr>
          <a:xfrm>
            <a:off x="9184640" y="6780109"/>
            <a:ext cx="2926080" cy="3894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a:defRPr/>
            </a:pPr>
            <a:fld id="{DF5BBFA5-745B-D84C-B808-BE61E8781B45}" type="slidenum">
              <a:rPr lang="en-US"/>
              <a:pPr>
                <a:defRPr/>
              </a:pPr>
              <a:t>‹#›</a:t>
            </a:fld>
            <a:endParaRPr lang="en-US"/>
          </a:p>
        </p:txBody>
      </p:sp>
    </p:spTree>
    <p:extLst>
      <p:ext uri="{BB962C8B-B14F-4D97-AF65-F5344CB8AC3E}">
        <p14:creationId xmlns:p14="http://schemas.microsoft.com/office/powerpoint/2010/main" val="3641504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94080" y="389471"/>
            <a:ext cx="11216640" cy="14139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9" name="Google Shape;29;p4"/>
          <p:cNvSpPr txBox="1">
            <a:spLocks noGrp="1"/>
          </p:cNvSpPr>
          <p:nvPr>
            <p:ph type="sldNum" idx="12"/>
          </p:nvPr>
        </p:nvSpPr>
        <p:spPr>
          <a:xfrm>
            <a:off x="9184640" y="6780109"/>
            <a:ext cx="2926080" cy="3894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a:defRPr/>
            </a:pPr>
            <a:fld id="{7A21B943-CE5B-B043-885A-E6485DA950E3}" type="slidenum">
              <a:rPr lang="en-US"/>
              <a:pPr>
                <a:defRPr/>
              </a:pPr>
              <a:t>‹#›</a:t>
            </a:fld>
            <a:endParaRPr lang="en-US"/>
          </a:p>
        </p:txBody>
      </p:sp>
      <p:sp>
        <p:nvSpPr>
          <p:cNvPr id="30" name="Google Shape;30;p4"/>
          <p:cNvSpPr txBox="1">
            <a:spLocks noGrp="1"/>
          </p:cNvSpPr>
          <p:nvPr>
            <p:ph type="dt" idx="10"/>
          </p:nvPr>
        </p:nvSpPr>
        <p:spPr>
          <a:xfrm>
            <a:off x="894080" y="6780109"/>
            <a:ext cx="2926080" cy="3894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fld id="{A4A5D640-8B60-D14B-BE41-9B4C90184497}" type="datetime1">
              <a:rPr lang="en-US"/>
              <a:pPr>
                <a:defRPr/>
              </a:pPr>
              <a:t>11/8/21</a:t>
            </a:fld>
            <a:endParaRPr lang="en-US"/>
          </a:p>
        </p:txBody>
      </p:sp>
      <p:sp>
        <p:nvSpPr>
          <p:cNvPr id="31" name="Google Shape;31;p4"/>
          <p:cNvSpPr txBox="1">
            <a:spLocks noGrp="1"/>
          </p:cNvSpPr>
          <p:nvPr>
            <p:ph type="ftr" idx="11"/>
          </p:nvPr>
        </p:nvSpPr>
        <p:spPr>
          <a:xfrm>
            <a:off x="4307840" y="6780109"/>
            <a:ext cx="4389120" cy="3894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lang="en-US"/>
          </a:p>
        </p:txBody>
      </p:sp>
      <p:pic>
        <p:nvPicPr>
          <p:cNvPr id="32" name="Google Shape;32;p4" descr="Logo&#10;&#10;Description automatically generated"/>
          <p:cNvPicPr preferRelativeResize="0"/>
          <p:nvPr/>
        </p:nvPicPr>
        <p:blipFill rotWithShape="1">
          <a:blip r:embed="rId2">
            <a:alphaModFix/>
          </a:blip>
          <a:srcRect/>
          <a:stretch/>
        </p:blipFill>
        <p:spPr>
          <a:xfrm>
            <a:off x="0" y="651"/>
            <a:ext cx="13004800" cy="7313900"/>
          </a:xfrm>
          <a:prstGeom prst="rect">
            <a:avLst/>
          </a:prstGeom>
          <a:noFill/>
          <a:ln>
            <a:noFill/>
          </a:ln>
        </p:spPr>
      </p:pic>
    </p:spTree>
    <p:extLst>
      <p:ext uri="{BB962C8B-B14F-4D97-AF65-F5344CB8AC3E}">
        <p14:creationId xmlns:p14="http://schemas.microsoft.com/office/powerpoint/2010/main" val="398523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33"/>
        <p:cNvGrpSpPr/>
        <p:nvPr/>
      </p:nvGrpSpPr>
      <p:grpSpPr>
        <a:xfrm>
          <a:off x="0" y="0"/>
          <a:ext cx="0" cy="0"/>
          <a:chOff x="0" y="0"/>
          <a:chExt cx="0" cy="0"/>
        </a:xfrm>
      </p:grpSpPr>
      <p:pic>
        <p:nvPicPr>
          <p:cNvPr id="34" name="Google Shape;34;p5" descr="A picture containing text&#10;&#10;Description automatically generated"/>
          <p:cNvPicPr preferRelativeResize="0"/>
          <p:nvPr/>
        </p:nvPicPr>
        <p:blipFill rotWithShape="1">
          <a:blip r:embed="rId2">
            <a:alphaModFix/>
          </a:blip>
          <a:srcRect/>
          <a:stretch/>
        </p:blipFill>
        <p:spPr>
          <a:xfrm>
            <a:off x="0" y="651"/>
            <a:ext cx="13004800" cy="7313900"/>
          </a:xfrm>
          <a:prstGeom prst="rect">
            <a:avLst/>
          </a:prstGeom>
          <a:noFill/>
          <a:ln>
            <a:noFill/>
          </a:ln>
        </p:spPr>
      </p:pic>
      <p:sp>
        <p:nvSpPr>
          <p:cNvPr id="35" name="Google Shape;35;p5"/>
          <p:cNvSpPr txBox="1">
            <a:spLocks noGrp="1"/>
          </p:cNvSpPr>
          <p:nvPr>
            <p:ph type="sldNum" idx="12"/>
          </p:nvPr>
        </p:nvSpPr>
        <p:spPr>
          <a:xfrm>
            <a:off x="9184640" y="6780109"/>
            <a:ext cx="2926080" cy="3894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a:defRPr/>
            </a:pPr>
            <a:fld id="{7A21B943-CE5B-B043-885A-E6485DA950E3}" type="slidenum">
              <a:rPr lang="en-US"/>
              <a:pPr>
                <a:defRPr/>
              </a:pPr>
              <a:t>‹#›</a:t>
            </a:fld>
            <a:endParaRPr lang="en-US"/>
          </a:p>
        </p:txBody>
      </p:sp>
      <p:sp>
        <p:nvSpPr>
          <p:cNvPr id="36" name="Google Shape;36;p5"/>
          <p:cNvSpPr txBox="1">
            <a:spLocks noGrp="1"/>
          </p:cNvSpPr>
          <p:nvPr>
            <p:ph type="dt" idx="10"/>
          </p:nvPr>
        </p:nvSpPr>
        <p:spPr>
          <a:xfrm>
            <a:off x="894080" y="6780109"/>
            <a:ext cx="2926080" cy="3894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fld id="{A4A5D640-8B60-D14B-BE41-9B4C90184497}" type="datetime1">
              <a:rPr lang="en-US"/>
              <a:pPr>
                <a:defRPr/>
              </a:pPr>
              <a:t>11/8/21</a:t>
            </a:fld>
            <a:endParaRPr lang="en-US"/>
          </a:p>
        </p:txBody>
      </p:sp>
      <p:sp>
        <p:nvSpPr>
          <p:cNvPr id="37" name="Google Shape;37;p5"/>
          <p:cNvSpPr txBox="1">
            <a:spLocks noGrp="1"/>
          </p:cNvSpPr>
          <p:nvPr>
            <p:ph type="ftr" idx="11"/>
          </p:nvPr>
        </p:nvSpPr>
        <p:spPr>
          <a:xfrm>
            <a:off x="4307840" y="6780109"/>
            <a:ext cx="4389120" cy="3894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lang="en-US"/>
          </a:p>
        </p:txBody>
      </p:sp>
      <p:sp>
        <p:nvSpPr>
          <p:cNvPr id="38" name="Google Shape;38;p5"/>
          <p:cNvSpPr txBox="1"/>
          <p:nvPr/>
        </p:nvSpPr>
        <p:spPr>
          <a:xfrm>
            <a:off x="793269" y="3035134"/>
            <a:ext cx="3087617" cy="558101"/>
          </a:xfrm>
          <a:prstGeom prst="rect">
            <a:avLst/>
          </a:prstGeom>
          <a:noFill/>
          <a:ln>
            <a:noFill/>
          </a:ln>
        </p:spPr>
        <p:txBody>
          <a:bodyPr spcFirstLastPara="1" wrap="square" lIns="97520" tIns="48747" rIns="97520" bIns="48747" anchor="t" anchorCtr="0">
            <a:noAutofit/>
          </a:bodyPr>
          <a:lstStyle/>
          <a:p>
            <a:pPr marL="0" marR="0" lvl="0" indent="0" algn="l" rtl="0">
              <a:spcBef>
                <a:spcPts val="0"/>
              </a:spcBef>
              <a:spcAft>
                <a:spcPts val="0"/>
              </a:spcAft>
              <a:buNone/>
            </a:pPr>
            <a:r>
              <a:rPr lang="en-GB" sz="2987" b="1">
                <a:solidFill>
                  <a:srgbClr val="FFFFFF"/>
                </a:solidFill>
                <a:latin typeface="Arial"/>
                <a:ea typeface="Arial"/>
                <a:cs typeface="Arial"/>
                <a:sym typeface="Arial"/>
              </a:rPr>
              <a:t>Xin cảm ơn!</a:t>
            </a:r>
            <a:endParaRPr sz="2987">
              <a:solidFill>
                <a:srgbClr val="000000"/>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68232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39"/>
        <p:cNvGrpSpPr/>
        <p:nvPr/>
      </p:nvGrpSpPr>
      <p:grpSpPr>
        <a:xfrm>
          <a:off x="0" y="0"/>
          <a:ext cx="0" cy="0"/>
          <a:chOff x="0" y="0"/>
          <a:chExt cx="0" cy="0"/>
        </a:xfrm>
      </p:grpSpPr>
      <p:sp>
        <p:nvSpPr>
          <p:cNvPr id="40" name="Google Shape;40;p6"/>
          <p:cNvSpPr txBox="1">
            <a:spLocks noGrp="1"/>
          </p:cNvSpPr>
          <p:nvPr>
            <p:ph type="ctrTitle"/>
          </p:nvPr>
        </p:nvSpPr>
        <p:spPr>
          <a:xfrm>
            <a:off x="975360" y="1197187"/>
            <a:ext cx="11054080" cy="2546773"/>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Arial"/>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1" name="Google Shape;41;p6"/>
          <p:cNvSpPr txBox="1">
            <a:spLocks noGrp="1"/>
          </p:cNvSpPr>
          <p:nvPr>
            <p:ph type="subTitle" idx="1"/>
          </p:nvPr>
        </p:nvSpPr>
        <p:spPr>
          <a:xfrm>
            <a:off x="1625600" y="3842173"/>
            <a:ext cx="9753600" cy="1766147"/>
          </a:xfrm>
          <a:prstGeom prst="rect">
            <a:avLst/>
          </a:prstGeom>
          <a:noFill/>
          <a:ln>
            <a:noFill/>
          </a:ln>
        </p:spPr>
        <p:txBody>
          <a:bodyPr spcFirstLastPara="1" wrap="square" lIns="91425" tIns="45700" rIns="91425" bIns="45700" anchor="t" anchorCtr="0">
            <a:noAutofit/>
          </a:bodyPr>
          <a:lstStyle>
            <a:lvl1pPr lvl="0" algn="ctr">
              <a:lnSpc>
                <a:spcPct val="100000"/>
              </a:lnSpc>
              <a:spcBef>
                <a:spcPts val="320"/>
              </a:spcBef>
              <a:spcAft>
                <a:spcPts val="0"/>
              </a:spcAft>
              <a:buClr>
                <a:schemeClr val="dk1"/>
              </a:buClr>
              <a:buSzPts val="2400"/>
              <a:buNone/>
              <a:defRPr sz="2560"/>
            </a:lvl1pPr>
            <a:lvl2pPr lvl="1" algn="ctr">
              <a:lnSpc>
                <a:spcPct val="100000"/>
              </a:lnSpc>
              <a:spcBef>
                <a:spcPts val="320"/>
              </a:spcBef>
              <a:spcAft>
                <a:spcPts val="0"/>
              </a:spcAft>
              <a:buClr>
                <a:schemeClr val="dk1"/>
              </a:buClr>
              <a:buSzPts val="2000"/>
              <a:buNone/>
              <a:defRPr sz="2133"/>
            </a:lvl2pPr>
            <a:lvl3pPr lvl="2" algn="ctr">
              <a:lnSpc>
                <a:spcPct val="100000"/>
              </a:lnSpc>
              <a:spcBef>
                <a:spcPts val="320"/>
              </a:spcBef>
              <a:spcAft>
                <a:spcPts val="0"/>
              </a:spcAft>
              <a:buClr>
                <a:schemeClr val="dk1"/>
              </a:buClr>
              <a:buSzPts val="1800"/>
              <a:buNone/>
              <a:defRPr sz="1920"/>
            </a:lvl3pPr>
            <a:lvl4pPr lvl="3" algn="ctr">
              <a:lnSpc>
                <a:spcPct val="100000"/>
              </a:lnSpc>
              <a:spcBef>
                <a:spcPts val="320"/>
              </a:spcBef>
              <a:spcAft>
                <a:spcPts val="0"/>
              </a:spcAft>
              <a:buClr>
                <a:schemeClr val="dk1"/>
              </a:buClr>
              <a:buSzPts val="1600"/>
              <a:buNone/>
              <a:defRPr sz="1707"/>
            </a:lvl4pPr>
            <a:lvl5pPr lvl="4" algn="ctr">
              <a:lnSpc>
                <a:spcPct val="100000"/>
              </a:lnSpc>
              <a:spcBef>
                <a:spcPts val="320"/>
              </a:spcBef>
              <a:spcAft>
                <a:spcPts val="0"/>
              </a:spcAft>
              <a:buClr>
                <a:schemeClr val="dk1"/>
              </a:buClr>
              <a:buSzPts val="1600"/>
              <a:buNone/>
              <a:defRPr sz="1707"/>
            </a:lvl5pPr>
            <a:lvl6pPr lvl="5" algn="ctr">
              <a:lnSpc>
                <a:spcPct val="90000"/>
              </a:lnSpc>
              <a:spcBef>
                <a:spcPts val="533"/>
              </a:spcBef>
              <a:spcAft>
                <a:spcPts val="0"/>
              </a:spcAft>
              <a:buClr>
                <a:schemeClr val="dk1"/>
              </a:buClr>
              <a:buSzPts val="1600"/>
              <a:buNone/>
              <a:defRPr sz="1707"/>
            </a:lvl6pPr>
            <a:lvl7pPr lvl="6" algn="ctr">
              <a:lnSpc>
                <a:spcPct val="90000"/>
              </a:lnSpc>
              <a:spcBef>
                <a:spcPts val="533"/>
              </a:spcBef>
              <a:spcAft>
                <a:spcPts val="0"/>
              </a:spcAft>
              <a:buClr>
                <a:schemeClr val="dk1"/>
              </a:buClr>
              <a:buSzPts val="1600"/>
              <a:buNone/>
              <a:defRPr sz="1707"/>
            </a:lvl7pPr>
            <a:lvl8pPr lvl="7" algn="ctr">
              <a:lnSpc>
                <a:spcPct val="90000"/>
              </a:lnSpc>
              <a:spcBef>
                <a:spcPts val="533"/>
              </a:spcBef>
              <a:spcAft>
                <a:spcPts val="0"/>
              </a:spcAft>
              <a:buClr>
                <a:schemeClr val="dk1"/>
              </a:buClr>
              <a:buSzPts val="1600"/>
              <a:buNone/>
              <a:defRPr sz="1707"/>
            </a:lvl8pPr>
            <a:lvl9pPr lvl="8" algn="ctr">
              <a:lnSpc>
                <a:spcPct val="90000"/>
              </a:lnSpc>
              <a:spcBef>
                <a:spcPts val="533"/>
              </a:spcBef>
              <a:spcAft>
                <a:spcPts val="0"/>
              </a:spcAft>
              <a:buClr>
                <a:schemeClr val="dk1"/>
              </a:buClr>
              <a:buSzPts val="1600"/>
              <a:buNone/>
              <a:defRPr sz="1707"/>
            </a:lvl9pPr>
          </a:lstStyle>
          <a:p>
            <a:r>
              <a:rPr lang="en-US"/>
              <a:t>Click to edit Master subtitle style</a:t>
            </a:r>
            <a:endParaRPr/>
          </a:p>
        </p:txBody>
      </p:sp>
      <p:sp>
        <p:nvSpPr>
          <p:cNvPr id="42" name="Google Shape;42;p6"/>
          <p:cNvSpPr txBox="1">
            <a:spLocks noGrp="1"/>
          </p:cNvSpPr>
          <p:nvPr>
            <p:ph type="dt" idx="10"/>
          </p:nvPr>
        </p:nvSpPr>
        <p:spPr>
          <a:xfrm>
            <a:off x="894080" y="6780109"/>
            <a:ext cx="2926080" cy="3894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fld id="{A4A5D640-8B60-D14B-BE41-9B4C90184497}" type="datetime1">
              <a:rPr lang="en-US"/>
              <a:pPr>
                <a:defRPr/>
              </a:pPr>
              <a:t>11/8/21</a:t>
            </a:fld>
            <a:endParaRPr lang="en-US"/>
          </a:p>
        </p:txBody>
      </p:sp>
      <p:sp>
        <p:nvSpPr>
          <p:cNvPr id="43" name="Google Shape;43;p6"/>
          <p:cNvSpPr txBox="1">
            <a:spLocks noGrp="1"/>
          </p:cNvSpPr>
          <p:nvPr>
            <p:ph type="ftr" idx="11"/>
          </p:nvPr>
        </p:nvSpPr>
        <p:spPr>
          <a:xfrm>
            <a:off x="4307840" y="6780109"/>
            <a:ext cx="4389120" cy="3894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lang="en-US"/>
          </a:p>
        </p:txBody>
      </p:sp>
      <p:sp>
        <p:nvSpPr>
          <p:cNvPr id="44" name="Google Shape;44;p6"/>
          <p:cNvSpPr txBox="1">
            <a:spLocks noGrp="1"/>
          </p:cNvSpPr>
          <p:nvPr>
            <p:ph type="sldNum" idx="12"/>
          </p:nvPr>
        </p:nvSpPr>
        <p:spPr>
          <a:xfrm>
            <a:off x="9184640" y="6780109"/>
            <a:ext cx="2926080" cy="3894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a:defRPr/>
            </a:pPr>
            <a:fld id="{7A21B943-CE5B-B043-885A-E6485DA950E3}" type="slidenum">
              <a:rPr lang="en-US"/>
              <a:pPr>
                <a:defRPr/>
              </a:pPr>
              <a:t>‹#›</a:t>
            </a:fld>
            <a:endParaRPr lang="en-US"/>
          </a:p>
        </p:txBody>
      </p:sp>
    </p:spTree>
    <p:extLst>
      <p:ext uri="{BB962C8B-B14F-4D97-AF65-F5344CB8AC3E}">
        <p14:creationId xmlns:p14="http://schemas.microsoft.com/office/powerpoint/2010/main" val="334989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87308" y="1823728"/>
            <a:ext cx="11216640" cy="304291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7" name="Google Shape;47;p7"/>
          <p:cNvSpPr txBox="1">
            <a:spLocks noGrp="1"/>
          </p:cNvSpPr>
          <p:nvPr>
            <p:ph type="body" idx="1"/>
          </p:nvPr>
        </p:nvSpPr>
        <p:spPr>
          <a:xfrm>
            <a:off x="887308" y="4895433"/>
            <a:ext cx="11216640" cy="1600199"/>
          </a:xfrm>
          <a:prstGeom prst="rect">
            <a:avLst/>
          </a:prstGeom>
          <a:noFill/>
          <a:ln>
            <a:noFill/>
          </a:ln>
        </p:spPr>
        <p:txBody>
          <a:bodyPr spcFirstLastPara="1" wrap="square" lIns="91425" tIns="45700" rIns="91425" bIns="45700" anchor="t" anchorCtr="0">
            <a:noAutofit/>
          </a:bodyPr>
          <a:lstStyle>
            <a:lvl1pPr marL="487695" lvl="0" indent="-243848" algn="l">
              <a:lnSpc>
                <a:spcPct val="100000"/>
              </a:lnSpc>
              <a:spcBef>
                <a:spcPts val="320"/>
              </a:spcBef>
              <a:spcAft>
                <a:spcPts val="0"/>
              </a:spcAft>
              <a:buClr>
                <a:schemeClr val="dk1"/>
              </a:buClr>
              <a:buSzPts val="2400"/>
              <a:buNone/>
              <a:defRPr sz="2560">
                <a:solidFill>
                  <a:schemeClr val="dk1"/>
                </a:solidFill>
              </a:defRPr>
            </a:lvl1pPr>
            <a:lvl2pPr marL="975390" lvl="1" indent="-243848" algn="l">
              <a:lnSpc>
                <a:spcPct val="100000"/>
              </a:lnSpc>
              <a:spcBef>
                <a:spcPts val="320"/>
              </a:spcBef>
              <a:spcAft>
                <a:spcPts val="0"/>
              </a:spcAft>
              <a:buClr>
                <a:srgbClr val="888888"/>
              </a:buClr>
              <a:buSzPts val="2000"/>
              <a:buNone/>
              <a:defRPr sz="2133">
                <a:solidFill>
                  <a:srgbClr val="888888"/>
                </a:solidFill>
              </a:defRPr>
            </a:lvl2pPr>
            <a:lvl3pPr marL="1463086" lvl="2" indent="-243848" algn="l">
              <a:lnSpc>
                <a:spcPct val="100000"/>
              </a:lnSpc>
              <a:spcBef>
                <a:spcPts val="320"/>
              </a:spcBef>
              <a:spcAft>
                <a:spcPts val="0"/>
              </a:spcAft>
              <a:buClr>
                <a:srgbClr val="888888"/>
              </a:buClr>
              <a:buSzPts val="1800"/>
              <a:buNone/>
              <a:defRPr sz="1920">
                <a:solidFill>
                  <a:srgbClr val="888888"/>
                </a:solidFill>
              </a:defRPr>
            </a:lvl3pPr>
            <a:lvl4pPr marL="1950781" lvl="3" indent="-243848" algn="l">
              <a:lnSpc>
                <a:spcPct val="100000"/>
              </a:lnSpc>
              <a:spcBef>
                <a:spcPts val="320"/>
              </a:spcBef>
              <a:spcAft>
                <a:spcPts val="0"/>
              </a:spcAft>
              <a:buClr>
                <a:srgbClr val="888888"/>
              </a:buClr>
              <a:buSzPts val="1600"/>
              <a:buNone/>
              <a:defRPr sz="1707">
                <a:solidFill>
                  <a:srgbClr val="888888"/>
                </a:solidFill>
              </a:defRPr>
            </a:lvl4pPr>
            <a:lvl5pPr marL="2438476" lvl="4" indent="-243848" algn="l">
              <a:lnSpc>
                <a:spcPct val="100000"/>
              </a:lnSpc>
              <a:spcBef>
                <a:spcPts val="320"/>
              </a:spcBef>
              <a:spcAft>
                <a:spcPts val="0"/>
              </a:spcAft>
              <a:buClr>
                <a:srgbClr val="888888"/>
              </a:buClr>
              <a:buSzPts val="1600"/>
              <a:buNone/>
              <a:defRPr sz="1707">
                <a:solidFill>
                  <a:srgbClr val="888888"/>
                </a:solidFill>
              </a:defRPr>
            </a:lvl5pPr>
            <a:lvl6pPr marL="2926171" lvl="5" indent="-243848" algn="l">
              <a:lnSpc>
                <a:spcPct val="90000"/>
              </a:lnSpc>
              <a:spcBef>
                <a:spcPts val="533"/>
              </a:spcBef>
              <a:spcAft>
                <a:spcPts val="0"/>
              </a:spcAft>
              <a:buClr>
                <a:srgbClr val="888888"/>
              </a:buClr>
              <a:buSzPts val="1600"/>
              <a:buNone/>
              <a:defRPr sz="1707">
                <a:solidFill>
                  <a:srgbClr val="888888"/>
                </a:solidFill>
              </a:defRPr>
            </a:lvl6pPr>
            <a:lvl7pPr marL="3413867" lvl="6" indent="-243848" algn="l">
              <a:lnSpc>
                <a:spcPct val="90000"/>
              </a:lnSpc>
              <a:spcBef>
                <a:spcPts val="533"/>
              </a:spcBef>
              <a:spcAft>
                <a:spcPts val="0"/>
              </a:spcAft>
              <a:buClr>
                <a:srgbClr val="888888"/>
              </a:buClr>
              <a:buSzPts val="1600"/>
              <a:buNone/>
              <a:defRPr sz="1707">
                <a:solidFill>
                  <a:srgbClr val="888888"/>
                </a:solidFill>
              </a:defRPr>
            </a:lvl7pPr>
            <a:lvl8pPr marL="3901562" lvl="7" indent="-243848" algn="l">
              <a:lnSpc>
                <a:spcPct val="90000"/>
              </a:lnSpc>
              <a:spcBef>
                <a:spcPts val="533"/>
              </a:spcBef>
              <a:spcAft>
                <a:spcPts val="0"/>
              </a:spcAft>
              <a:buClr>
                <a:srgbClr val="888888"/>
              </a:buClr>
              <a:buSzPts val="1600"/>
              <a:buNone/>
              <a:defRPr sz="1707">
                <a:solidFill>
                  <a:srgbClr val="888888"/>
                </a:solidFill>
              </a:defRPr>
            </a:lvl8pPr>
            <a:lvl9pPr marL="4389257" lvl="8" indent="-243848" algn="l">
              <a:lnSpc>
                <a:spcPct val="90000"/>
              </a:lnSpc>
              <a:spcBef>
                <a:spcPts val="533"/>
              </a:spcBef>
              <a:spcAft>
                <a:spcPts val="0"/>
              </a:spcAft>
              <a:buClr>
                <a:srgbClr val="888888"/>
              </a:buClr>
              <a:buSzPts val="1600"/>
              <a:buNone/>
              <a:defRPr sz="1707">
                <a:solidFill>
                  <a:srgbClr val="888888"/>
                </a:solidFill>
              </a:defRPr>
            </a:lvl9pPr>
          </a:lstStyle>
          <a:p>
            <a:pPr lvl="0"/>
            <a:r>
              <a:rPr lang="en-US"/>
              <a:t>Click to edit Master text styles</a:t>
            </a:r>
          </a:p>
        </p:txBody>
      </p:sp>
      <p:sp>
        <p:nvSpPr>
          <p:cNvPr id="48" name="Google Shape;48;p7"/>
          <p:cNvSpPr txBox="1">
            <a:spLocks noGrp="1"/>
          </p:cNvSpPr>
          <p:nvPr>
            <p:ph type="dt" idx="10"/>
          </p:nvPr>
        </p:nvSpPr>
        <p:spPr>
          <a:xfrm>
            <a:off x="894080" y="6780109"/>
            <a:ext cx="2926080" cy="3894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fld id="{96228331-D206-994A-8C88-6FEE5F2F4B84}" type="datetime1">
              <a:rPr lang="en-US"/>
              <a:pPr>
                <a:defRPr/>
              </a:pPr>
              <a:t>11/8/21</a:t>
            </a:fld>
            <a:endParaRPr lang="en-US"/>
          </a:p>
        </p:txBody>
      </p:sp>
      <p:sp>
        <p:nvSpPr>
          <p:cNvPr id="49" name="Google Shape;49;p7"/>
          <p:cNvSpPr txBox="1">
            <a:spLocks noGrp="1"/>
          </p:cNvSpPr>
          <p:nvPr>
            <p:ph type="ftr" idx="11"/>
          </p:nvPr>
        </p:nvSpPr>
        <p:spPr>
          <a:xfrm>
            <a:off x="4307840" y="6780109"/>
            <a:ext cx="4389120" cy="3894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lang="en-US"/>
          </a:p>
        </p:txBody>
      </p:sp>
      <p:sp>
        <p:nvSpPr>
          <p:cNvPr id="50" name="Google Shape;50;p7"/>
          <p:cNvSpPr txBox="1">
            <a:spLocks noGrp="1"/>
          </p:cNvSpPr>
          <p:nvPr>
            <p:ph type="sldNum" idx="12"/>
          </p:nvPr>
        </p:nvSpPr>
        <p:spPr>
          <a:xfrm>
            <a:off x="9184640" y="6780109"/>
            <a:ext cx="2926080" cy="3894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a:defRPr/>
            </a:pPr>
            <a:fld id="{3149C164-6E4A-FD4F-B249-2A01CC968D6E}" type="slidenum">
              <a:rPr lang="en-US"/>
              <a:pPr>
                <a:defRPr/>
              </a:pPr>
              <a:t>‹#›</a:t>
            </a:fld>
            <a:endParaRPr lang="en-US"/>
          </a:p>
        </p:txBody>
      </p:sp>
    </p:spTree>
    <p:extLst>
      <p:ext uri="{BB962C8B-B14F-4D97-AF65-F5344CB8AC3E}">
        <p14:creationId xmlns:p14="http://schemas.microsoft.com/office/powerpoint/2010/main" val="3513895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94080" y="389471"/>
            <a:ext cx="11216640" cy="14139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Arial"/>
              <a:buNone/>
              <a:defRPr sz="42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3" name="Google Shape;53;p8"/>
          <p:cNvSpPr txBox="1">
            <a:spLocks noGrp="1"/>
          </p:cNvSpPr>
          <p:nvPr>
            <p:ph type="body" idx="1"/>
          </p:nvPr>
        </p:nvSpPr>
        <p:spPr>
          <a:xfrm>
            <a:off x="894080" y="1947334"/>
            <a:ext cx="5527040" cy="4641428"/>
          </a:xfrm>
          <a:prstGeom prst="rect">
            <a:avLst/>
          </a:prstGeom>
          <a:noFill/>
          <a:ln>
            <a:noFill/>
          </a:ln>
        </p:spPr>
        <p:txBody>
          <a:bodyPr spcFirstLastPara="1" wrap="square" lIns="91425" tIns="45700" rIns="91425" bIns="45700" anchor="t" anchorCtr="0">
            <a:noAutofit/>
          </a:bodyPr>
          <a:lstStyle>
            <a:lvl1pPr marL="487695" lvl="0" indent="-365771" algn="l">
              <a:lnSpc>
                <a:spcPct val="100000"/>
              </a:lnSpc>
              <a:spcBef>
                <a:spcPts val="320"/>
              </a:spcBef>
              <a:spcAft>
                <a:spcPts val="0"/>
              </a:spcAft>
              <a:buClr>
                <a:schemeClr val="dk1"/>
              </a:buClr>
              <a:buSzPts val="1800"/>
              <a:buChar char="•"/>
              <a:defRPr/>
            </a:lvl1pPr>
            <a:lvl2pPr marL="975390" lvl="1" indent="-365771" algn="l">
              <a:lnSpc>
                <a:spcPct val="100000"/>
              </a:lnSpc>
              <a:spcBef>
                <a:spcPts val="320"/>
              </a:spcBef>
              <a:spcAft>
                <a:spcPts val="0"/>
              </a:spcAft>
              <a:buClr>
                <a:schemeClr val="dk1"/>
              </a:buClr>
              <a:buSzPts val="1800"/>
              <a:buChar char="•"/>
              <a:defRPr/>
            </a:lvl2pPr>
            <a:lvl3pPr marL="1463086" lvl="2" indent="-365771" algn="l">
              <a:lnSpc>
                <a:spcPct val="100000"/>
              </a:lnSpc>
              <a:spcBef>
                <a:spcPts val="320"/>
              </a:spcBef>
              <a:spcAft>
                <a:spcPts val="0"/>
              </a:spcAft>
              <a:buClr>
                <a:schemeClr val="dk1"/>
              </a:buClr>
              <a:buSzPts val="1800"/>
              <a:buChar char="•"/>
              <a:defRPr/>
            </a:lvl3pPr>
            <a:lvl4pPr marL="1950781" lvl="3" indent="-365771" algn="l">
              <a:lnSpc>
                <a:spcPct val="100000"/>
              </a:lnSpc>
              <a:spcBef>
                <a:spcPts val="320"/>
              </a:spcBef>
              <a:spcAft>
                <a:spcPts val="0"/>
              </a:spcAft>
              <a:buClr>
                <a:schemeClr val="dk1"/>
              </a:buClr>
              <a:buSzPts val="1800"/>
              <a:buChar char="‒"/>
              <a:defRPr/>
            </a:lvl4pPr>
            <a:lvl5pPr marL="2438476" lvl="4" indent="-365771" algn="l">
              <a:lnSpc>
                <a:spcPct val="100000"/>
              </a:lnSpc>
              <a:spcBef>
                <a:spcPts val="320"/>
              </a:spcBef>
              <a:spcAft>
                <a:spcPts val="0"/>
              </a:spcAft>
              <a:buClr>
                <a:schemeClr val="dk1"/>
              </a:buClr>
              <a:buSzPts val="1800"/>
              <a:buChar char="•"/>
              <a:defRPr/>
            </a:lvl5pPr>
            <a:lvl6pPr marL="2926171" lvl="5" indent="-365771" algn="l">
              <a:lnSpc>
                <a:spcPct val="90000"/>
              </a:lnSpc>
              <a:spcBef>
                <a:spcPts val="533"/>
              </a:spcBef>
              <a:spcAft>
                <a:spcPts val="0"/>
              </a:spcAft>
              <a:buClr>
                <a:schemeClr val="dk1"/>
              </a:buClr>
              <a:buSzPts val="1800"/>
              <a:buChar char="•"/>
              <a:defRPr/>
            </a:lvl6pPr>
            <a:lvl7pPr marL="3413867" lvl="6" indent="-365771" algn="l">
              <a:lnSpc>
                <a:spcPct val="90000"/>
              </a:lnSpc>
              <a:spcBef>
                <a:spcPts val="533"/>
              </a:spcBef>
              <a:spcAft>
                <a:spcPts val="0"/>
              </a:spcAft>
              <a:buClr>
                <a:schemeClr val="dk1"/>
              </a:buClr>
              <a:buSzPts val="1800"/>
              <a:buChar char="•"/>
              <a:defRPr/>
            </a:lvl7pPr>
            <a:lvl8pPr marL="3901562" lvl="7" indent="-365771" algn="l">
              <a:lnSpc>
                <a:spcPct val="90000"/>
              </a:lnSpc>
              <a:spcBef>
                <a:spcPts val="533"/>
              </a:spcBef>
              <a:spcAft>
                <a:spcPts val="0"/>
              </a:spcAft>
              <a:buClr>
                <a:schemeClr val="dk1"/>
              </a:buClr>
              <a:buSzPts val="1800"/>
              <a:buChar char="•"/>
              <a:defRPr/>
            </a:lvl8pPr>
            <a:lvl9pPr marL="4389257" lvl="8" indent="-365771" algn="l">
              <a:lnSpc>
                <a:spcPct val="90000"/>
              </a:lnSpc>
              <a:spcBef>
                <a:spcPts val="533"/>
              </a:spcBef>
              <a:spcAft>
                <a:spcPts val="0"/>
              </a:spcAft>
              <a:buClr>
                <a:schemeClr val="dk1"/>
              </a:buClr>
              <a:buSzPts val="1800"/>
              <a:buChar char="•"/>
              <a:defRPr/>
            </a:lvl9pPr>
          </a:lstStyle>
          <a:p>
            <a:pPr lvl="0"/>
            <a:r>
              <a:rPr lang="en-US"/>
              <a:t>Click to edit Master text styles</a:t>
            </a:r>
          </a:p>
        </p:txBody>
      </p:sp>
      <p:sp>
        <p:nvSpPr>
          <p:cNvPr id="54" name="Google Shape;54;p8"/>
          <p:cNvSpPr txBox="1">
            <a:spLocks noGrp="1"/>
          </p:cNvSpPr>
          <p:nvPr>
            <p:ph type="body" idx="2"/>
          </p:nvPr>
        </p:nvSpPr>
        <p:spPr>
          <a:xfrm>
            <a:off x="6583680" y="1947334"/>
            <a:ext cx="5527040" cy="4641428"/>
          </a:xfrm>
          <a:prstGeom prst="rect">
            <a:avLst/>
          </a:prstGeom>
          <a:noFill/>
          <a:ln>
            <a:noFill/>
          </a:ln>
        </p:spPr>
        <p:txBody>
          <a:bodyPr spcFirstLastPara="1" wrap="square" lIns="91425" tIns="45700" rIns="91425" bIns="45700" anchor="t" anchorCtr="0">
            <a:noAutofit/>
          </a:bodyPr>
          <a:lstStyle>
            <a:lvl1pPr marL="487695" lvl="0" indent="-365771" algn="l">
              <a:lnSpc>
                <a:spcPct val="100000"/>
              </a:lnSpc>
              <a:spcBef>
                <a:spcPts val="320"/>
              </a:spcBef>
              <a:spcAft>
                <a:spcPts val="0"/>
              </a:spcAft>
              <a:buClr>
                <a:schemeClr val="dk1"/>
              </a:buClr>
              <a:buSzPts val="1800"/>
              <a:buChar char="•"/>
              <a:defRPr/>
            </a:lvl1pPr>
            <a:lvl2pPr marL="975390" lvl="1" indent="-365771" algn="l">
              <a:lnSpc>
                <a:spcPct val="100000"/>
              </a:lnSpc>
              <a:spcBef>
                <a:spcPts val="320"/>
              </a:spcBef>
              <a:spcAft>
                <a:spcPts val="0"/>
              </a:spcAft>
              <a:buClr>
                <a:schemeClr val="dk1"/>
              </a:buClr>
              <a:buSzPts val="1800"/>
              <a:buChar char="•"/>
              <a:defRPr/>
            </a:lvl2pPr>
            <a:lvl3pPr marL="1463086" lvl="2" indent="-365771" algn="l">
              <a:lnSpc>
                <a:spcPct val="100000"/>
              </a:lnSpc>
              <a:spcBef>
                <a:spcPts val="320"/>
              </a:spcBef>
              <a:spcAft>
                <a:spcPts val="0"/>
              </a:spcAft>
              <a:buClr>
                <a:schemeClr val="dk1"/>
              </a:buClr>
              <a:buSzPts val="1800"/>
              <a:buChar char="•"/>
              <a:defRPr/>
            </a:lvl3pPr>
            <a:lvl4pPr marL="1950781" lvl="3" indent="-365771" algn="l">
              <a:lnSpc>
                <a:spcPct val="100000"/>
              </a:lnSpc>
              <a:spcBef>
                <a:spcPts val="320"/>
              </a:spcBef>
              <a:spcAft>
                <a:spcPts val="0"/>
              </a:spcAft>
              <a:buClr>
                <a:schemeClr val="dk1"/>
              </a:buClr>
              <a:buSzPts val="1800"/>
              <a:buChar char="‒"/>
              <a:defRPr/>
            </a:lvl4pPr>
            <a:lvl5pPr marL="2438476" lvl="4" indent="-365771" algn="l">
              <a:lnSpc>
                <a:spcPct val="100000"/>
              </a:lnSpc>
              <a:spcBef>
                <a:spcPts val="320"/>
              </a:spcBef>
              <a:spcAft>
                <a:spcPts val="0"/>
              </a:spcAft>
              <a:buClr>
                <a:schemeClr val="dk1"/>
              </a:buClr>
              <a:buSzPts val="1800"/>
              <a:buChar char="•"/>
              <a:defRPr/>
            </a:lvl5pPr>
            <a:lvl6pPr marL="2926171" lvl="5" indent="-365771" algn="l">
              <a:lnSpc>
                <a:spcPct val="90000"/>
              </a:lnSpc>
              <a:spcBef>
                <a:spcPts val="533"/>
              </a:spcBef>
              <a:spcAft>
                <a:spcPts val="0"/>
              </a:spcAft>
              <a:buClr>
                <a:schemeClr val="dk1"/>
              </a:buClr>
              <a:buSzPts val="1800"/>
              <a:buChar char="•"/>
              <a:defRPr/>
            </a:lvl6pPr>
            <a:lvl7pPr marL="3413867" lvl="6" indent="-365771" algn="l">
              <a:lnSpc>
                <a:spcPct val="90000"/>
              </a:lnSpc>
              <a:spcBef>
                <a:spcPts val="533"/>
              </a:spcBef>
              <a:spcAft>
                <a:spcPts val="0"/>
              </a:spcAft>
              <a:buClr>
                <a:schemeClr val="dk1"/>
              </a:buClr>
              <a:buSzPts val="1800"/>
              <a:buChar char="•"/>
              <a:defRPr/>
            </a:lvl7pPr>
            <a:lvl8pPr marL="3901562" lvl="7" indent="-365771" algn="l">
              <a:lnSpc>
                <a:spcPct val="90000"/>
              </a:lnSpc>
              <a:spcBef>
                <a:spcPts val="533"/>
              </a:spcBef>
              <a:spcAft>
                <a:spcPts val="0"/>
              </a:spcAft>
              <a:buClr>
                <a:schemeClr val="dk1"/>
              </a:buClr>
              <a:buSzPts val="1800"/>
              <a:buChar char="•"/>
              <a:defRPr/>
            </a:lvl8pPr>
            <a:lvl9pPr marL="4389257" lvl="8" indent="-365771" algn="l">
              <a:lnSpc>
                <a:spcPct val="90000"/>
              </a:lnSpc>
              <a:spcBef>
                <a:spcPts val="533"/>
              </a:spcBef>
              <a:spcAft>
                <a:spcPts val="0"/>
              </a:spcAft>
              <a:buClr>
                <a:schemeClr val="dk1"/>
              </a:buClr>
              <a:buSzPts val="1800"/>
              <a:buChar char="•"/>
              <a:defRPr/>
            </a:lvl9pPr>
          </a:lstStyle>
          <a:p>
            <a:pPr lvl="0"/>
            <a:r>
              <a:rPr lang="en-US"/>
              <a:t>Click to edit Master text styles</a:t>
            </a:r>
          </a:p>
        </p:txBody>
      </p:sp>
      <p:sp>
        <p:nvSpPr>
          <p:cNvPr id="55" name="Google Shape;55;p8"/>
          <p:cNvSpPr txBox="1">
            <a:spLocks noGrp="1"/>
          </p:cNvSpPr>
          <p:nvPr>
            <p:ph type="dt" idx="10"/>
          </p:nvPr>
        </p:nvSpPr>
        <p:spPr>
          <a:xfrm>
            <a:off x="894080" y="6780109"/>
            <a:ext cx="2926080" cy="3894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fld id="{1DFAE0DE-B6AE-9545-AD03-52CE6C07282E}" type="datetime1">
              <a:rPr lang="en-US"/>
              <a:pPr>
                <a:defRPr/>
              </a:pPr>
              <a:t>11/8/21</a:t>
            </a:fld>
            <a:endParaRPr lang="en-US"/>
          </a:p>
        </p:txBody>
      </p:sp>
      <p:sp>
        <p:nvSpPr>
          <p:cNvPr id="56" name="Google Shape;56;p8"/>
          <p:cNvSpPr txBox="1">
            <a:spLocks noGrp="1"/>
          </p:cNvSpPr>
          <p:nvPr>
            <p:ph type="ftr" idx="11"/>
          </p:nvPr>
        </p:nvSpPr>
        <p:spPr>
          <a:xfrm>
            <a:off x="4307840" y="6780109"/>
            <a:ext cx="4389120" cy="3894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lang="en-US"/>
          </a:p>
        </p:txBody>
      </p:sp>
      <p:sp>
        <p:nvSpPr>
          <p:cNvPr id="57" name="Google Shape;57;p8"/>
          <p:cNvSpPr txBox="1">
            <a:spLocks noGrp="1"/>
          </p:cNvSpPr>
          <p:nvPr>
            <p:ph type="sldNum" idx="12"/>
          </p:nvPr>
        </p:nvSpPr>
        <p:spPr>
          <a:xfrm>
            <a:off x="9184640" y="6780109"/>
            <a:ext cx="2926080" cy="3894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a:defRPr/>
            </a:pPr>
            <a:fld id="{6B2514B6-F28E-1846-A40F-72123061DFA3}" type="slidenum">
              <a:rPr lang="en-US"/>
              <a:pPr>
                <a:defRPr/>
              </a:pPr>
              <a:t>‹#›</a:t>
            </a:fld>
            <a:endParaRPr lang="en-US"/>
          </a:p>
        </p:txBody>
      </p:sp>
    </p:spTree>
    <p:extLst>
      <p:ext uri="{BB962C8B-B14F-4D97-AF65-F5344CB8AC3E}">
        <p14:creationId xmlns:p14="http://schemas.microsoft.com/office/powerpoint/2010/main" val="237622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95774" y="389471"/>
            <a:ext cx="11216640" cy="14139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Arial"/>
              <a:buNone/>
              <a:defRPr sz="42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0" name="Google Shape;60;p9"/>
          <p:cNvSpPr txBox="1">
            <a:spLocks noGrp="1"/>
          </p:cNvSpPr>
          <p:nvPr>
            <p:ph type="body" idx="1"/>
          </p:nvPr>
        </p:nvSpPr>
        <p:spPr>
          <a:xfrm>
            <a:off x="895776" y="1793241"/>
            <a:ext cx="5501639" cy="878839"/>
          </a:xfrm>
          <a:prstGeom prst="rect">
            <a:avLst/>
          </a:prstGeom>
          <a:noFill/>
          <a:ln>
            <a:noFill/>
          </a:ln>
        </p:spPr>
        <p:txBody>
          <a:bodyPr spcFirstLastPara="1" wrap="square" lIns="91425" tIns="45700" rIns="91425" bIns="45700" anchor="b" anchorCtr="0">
            <a:noAutofit/>
          </a:bodyPr>
          <a:lstStyle>
            <a:lvl1pPr marL="487695" lvl="0" indent="-243848" algn="l">
              <a:lnSpc>
                <a:spcPct val="100000"/>
              </a:lnSpc>
              <a:spcBef>
                <a:spcPts val="320"/>
              </a:spcBef>
              <a:spcAft>
                <a:spcPts val="0"/>
              </a:spcAft>
              <a:buClr>
                <a:schemeClr val="dk1"/>
              </a:buClr>
              <a:buSzPts val="2400"/>
              <a:buNone/>
              <a:defRPr sz="2560" b="1"/>
            </a:lvl1pPr>
            <a:lvl2pPr marL="975390" lvl="1" indent="-243848" algn="l">
              <a:lnSpc>
                <a:spcPct val="100000"/>
              </a:lnSpc>
              <a:spcBef>
                <a:spcPts val="320"/>
              </a:spcBef>
              <a:spcAft>
                <a:spcPts val="0"/>
              </a:spcAft>
              <a:buClr>
                <a:schemeClr val="dk1"/>
              </a:buClr>
              <a:buSzPts val="2000"/>
              <a:buNone/>
              <a:defRPr sz="2133" b="1"/>
            </a:lvl2pPr>
            <a:lvl3pPr marL="1463086" lvl="2" indent="-243848" algn="l">
              <a:lnSpc>
                <a:spcPct val="100000"/>
              </a:lnSpc>
              <a:spcBef>
                <a:spcPts val="320"/>
              </a:spcBef>
              <a:spcAft>
                <a:spcPts val="0"/>
              </a:spcAft>
              <a:buClr>
                <a:schemeClr val="dk1"/>
              </a:buClr>
              <a:buSzPts val="1800"/>
              <a:buNone/>
              <a:defRPr sz="1920" b="1"/>
            </a:lvl3pPr>
            <a:lvl4pPr marL="1950781" lvl="3" indent="-243848" algn="l">
              <a:lnSpc>
                <a:spcPct val="100000"/>
              </a:lnSpc>
              <a:spcBef>
                <a:spcPts val="320"/>
              </a:spcBef>
              <a:spcAft>
                <a:spcPts val="0"/>
              </a:spcAft>
              <a:buClr>
                <a:schemeClr val="dk1"/>
              </a:buClr>
              <a:buSzPts val="1600"/>
              <a:buNone/>
              <a:defRPr sz="1707" b="1"/>
            </a:lvl4pPr>
            <a:lvl5pPr marL="2438476" lvl="4" indent="-243848" algn="l">
              <a:lnSpc>
                <a:spcPct val="100000"/>
              </a:lnSpc>
              <a:spcBef>
                <a:spcPts val="320"/>
              </a:spcBef>
              <a:spcAft>
                <a:spcPts val="0"/>
              </a:spcAft>
              <a:buClr>
                <a:schemeClr val="dk1"/>
              </a:buClr>
              <a:buSzPts val="1600"/>
              <a:buNone/>
              <a:defRPr sz="1707" b="1"/>
            </a:lvl5pPr>
            <a:lvl6pPr marL="2926171" lvl="5" indent="-243848" algn="l">
              <a:lnSpc>
                <a:spcPct val="90000"/>
              </a:lnSpc>
              <a:spcBef>
                <a:spcPts val="533"/>
              </a:spcBef>
              <a:spcAft>
                <a:spcPts val="0"/>
              </a:spcAft>
              <a:buClr>
                <a:schemeClr val="dk1"/>
              </a:buClr>
              <a:buSzPts val="1600"/>
              <a:buNone/>
              <a:defRPr sz="1707" b="1"/>
            </a:lvl6pPr>
            <a:lvl7pPr marL="3413867" lvl="6" indent="-243848" algn="l">
              <a:lnSpc>
                <a:spcPct val="90000"/>
              </a:lnSpc>
              <a:spcBef>
                <a:spcPts val="533"/>
              </a:spcBef>
              <a:spcAft>
                <a:spcPts val="0"/>
              </a:spcAft>
              <a:buClr>
                <a:schemeClr val="dk1"/>
              </a:buClr>
              <a:buSzPts val="1600"/>
              <a:buNone/>
              <a:defRPr sz="1707" b="1"/>
            </a:lvl7pPr>
            <a:lvl8pPr marL="3901562" lvl="7" indent="-243848" algn="l">
              <a:lnSpc>
                <a:spcPct val="90000"/>
              </a:lnSpc>
              <a:spcBef>
                <a:spcPts val="533"/>
              </a:spcBef>
              <a:spcAft>
                <a:spcPts val="0"/>
              </a:spcAft>
              <a:buClr>
                <a:schemeClr val="dk1"/>
              </a:buClr>
              <a:buSzPts val="1600"/>
              <a:buNone/>
              <a:defRPr sz="1707" b="1"/>
            </a:lvl8pPr>
            <a:lvl9pPr marL="4389257" lvl="8" indent="-243848" algn="l">
              <a:lnSpc>
                <a:spcPct val="90000"/>
              </a:lnSpc>
              <a:spcBef>
                <a:spcPts val="533"/>
              </a:spcBef>
              <a:spcAft>
                <a:spcPts val="0"/>
              </a:spcAft>
              <a:buClr>
                <a:schemeClr val="dk1"/>
              </a:buClr>
              <a:buSzPts val="1600"/>
              <a:buNone/>
              <a:defRPr sz="1707" b="1"/>
            </a:lvl9pPr>
          </a:lstStyle>
          <a:p>
            <a:pPr lvl="0"/>
            <a:r>
              <a:rPr lang="en-US"/>
              <a:t>Click to edit Master text styles</a:t>
            </a:r>
          </a:p>
        </p:txBody>
      </p:sp>
      <p:sp>
        <p:nvSpPr>
          <p:cNvPr id="61" name="Google Shape;61;p9"/>
          <p:cNvSpPr txBox="1">
            <a:spLocks noGrp="1"/>
          </p:cNvSpPr>
          <p:nvPr>
            <p:ph type="body" idx="2"/>
          </p:nvPr>
        </p:nvSpPr>
        <p:spPr>
          <a:xfrm>
            <a:off x="895776" y="2672080"/>
            <a:ext cx="5501639" cy="3930227"/>
          </a:xfrm>
          <a:prstGeom prst="rect">
            <a:avLst/>
          </a:prstGeom>
          <a:noFill/>
          <a:ln>
            <a:noFill/>
          </a:ln>
        </p:spPr>
        <p:txBody>
          <a:bodyPr spcFirstLastPara="1" wrap="square" lIns="91425" tIns="45700" rIns="91425" bIns="45700" anchor="t" anchorCtr="0">
            <a:noAutofit/>
          </a:bodyPr>
          <a:lstStyle>
            <a:lvl1pPr marL="487695" lvl="0" indent="-365771" algn="l">
              <a:lnSpc>
                <a:spcPct val="100000"/>
              </a:lnSpc>
              <a:spcBef>
                <a:spcPts val="320"/>
              </a:spcBef>
              <a:spcAft>
                <a:spcPts val="0"/>
              </a:spcAft>
              <a:buClr>
                <a:schemeClr val="dk1"/>
              </a:buClr>
              <a:buSzPts val="1800"/>
              <a:buChar char="•"/>
              <a:defRPr/>
            </a:lvl1pPr>
            <a:lvl2pPr marL="975390" lvl="1" indent="-365771" algn="l">
              <a:lnSpc>
                <a:spcPct val="100000"/>
              </a:lnSpc>
              <a:spcBef>
                <a:spcPts val="320"/>
              </a:spcBef>
              <a:spcAft>
                <a:spcPts val="0"/>
              </a:spcAft>
              <a:buClr>
                <a:schemeClr val="dk1"/>
              </a:buClr>
              <a:buSzPts val="1800"/>
              <a:buChar char="•"/>
              <a:defRPr/>
            </a:lvl2pPr>
            <a:lvl3pPr marL="1463086" lvl="2" indent="-365771" algn="l">
              <a:lnSpc>
                <a:spcPct val="100000"/>
              </a:lnSpc>
              <a:spcBef>
                <a:spcPts val="320"/>
              </a:spcBef>
              <a:spcAft>
                <a:spcPts val="0"/>
              </a:spcAft>
              <a:buClr>
                <a:schemeClr val="dk1"/>
              </a:buClr>
              <a:buSzPts val="1800"/>
              <a:buChar char="•"/>
              <a:defRPr/>
            </a:lvl3pPr>
            <a:lvl4pPr marL="1950781" lvl="3" indent="-365771" algn="l">
              <a:lnSpc>
                <a:spcPct val="100000"/>
              </a:lnSpc>
              <a:spcBef>
                <a:spcPts val="320"/>
              </a:spcBef>
              <a:spcAft>
                <a:spcPts val="0"/>
              </a:spcAft>
              <a:buClr>
                <a:schemeClr val="dk1"/>
              </a:buClr>
              <a:buSzPts val="1800"/>
              <a:buChar char="‒"/>
              <a:defRPr/>
            </a:lvl4pPr>
            <a:lvl5pPr marL="2438476" lvl="4" indent="-365771" algn="l">
              <a:lnSpc>
                <a:spcPct val="100000"/>
              </a:lnSpc>
              <a:spcBef>
                <a:spcPts val="320"/>
              </a:spcBef>
              <a:spcAft>
                <a:spcPts val="0"/>
              </a:spcAft>
              <a:buClr>
                <a:schemeClr val="dk1"/>
              </a:buClr>
              <a:buSzPts val="1800"/>
              <a:buChar char="•"/>
              <a:defRPr/>
            </a:lvl5pPr>
            <a:lvl6pPr marL="2926171" lvl="5" indent="-365771" algn="l">
              <a:lnSpc>
                <a:spcPct val="90000"/>
              </a:lnSpc>
              <a:spcBef>
                <a:spcPts val="533"/>
              </a:spcBef>
              <a:spcAft>
                <a:spcPts val="0"/>
              </a:spcAft>
              <a:buClr>
                <a:schemeClr val="dk1"/>
              </a:buClr>
              <a:buSzPts val="1800"/>
              <a:buChar char="•"/>
              <a:defRPr/>
            </a:lvl6pPr>
            <a:lvl7pPr marL="3413867" lvl="6" indent="-365771" algn="l">
              <a:lnSpc>
                <a:spcPct val="90000"/>
              </a:lnSpc>
              <a:spcBef>
                <a:spcPts val="533"/>
              </a:spcBef>
              <a:spcAft>
                <a:spcPts val="0"/>
              </a:spcAft>
              <a:buClr>
                <a:schemeClr val="dk1"/>
              </a:buClr>
              <a:buSzPts val="1800"/>
              <a:buChar char="•"/>
              <a:defRPr/>
            </a:lvl7pPr>
            <a:lvl8pPr marL="3901562" lvl="7" indent="-365771" algn="l">
              <a:lnSpc>
                <a:spcPct val="90000"/>
              </a:lnSpc>
              <a:spcBef>
                <a:spcPts val="533"/>
              </a:spcBef>
              <a:spcAft>
                <a:spcPts val="0"/>
              </a:spcAft>
              <a:buClr>
                <a:schemeClr val="dk1"/>
              </a:buClr>
              <a:buSzPts val="1800"/>
              <a:buChar char="•"/>
              <a:defRPr/>
            </a:lvl8pPr>
            <a:lvl9pPr marL="4389257" lvl="8" indent="-365771" algn="l">
              <a:lnSpc>
                <a:spcPct val="90000"/>
              </a:lnSpc>
              <a:spcBef>
                <a:spcPts val="533"/>
              </a:spcBef>
              <a:spcAft>
                <a:spcPts val="0"/>
              </a:spcAft>
              <a:buClr>
                <a:schemeClr val="dk1"/>
              </a:buClr>
              <a:buSzPts val="1800"/>
              <a:buChar char="•"/>
              <a:defRPr/>
            </a:lvl9pPr>
          </a:lstStyle>
          <a:p>
            <a:pPr lvl="0"/>
            <a:r>
              <a:rPr lang="en-US"/>
              <a:t>Click to edit Master text styles</a:t>
            </a:r>
          </a:p>
        </p:txBody>
      </p:sp>
      <p:sp>
        <p:nvSpPr>
          <p:cNvPr id="62" name="Google Shape;62;p9"/>
          <p:cNvSpPr txBox="1">
            <a:spLocks noGrp="1"/>
          </p:cNvSpPr>
          <p:nvPr>
            <p:ph type="body" idx="3"/>
          </p:nvPr>
        </p:nvSpPr>
        <p:spPr>
          <a:xfrm>
            <a:off x="6583683" y="1793241"/>
            <a:ext cx="5528734" cy="878839"/>
          </a:xfrm>
          <a:prstGeom prst="rect">
            <a:avLst/>
          </a:prstGeom>
          <a:noFill/>
          <a:ln>
            <a:noFill/>
          </a:ln>
        </p:spPr>
        <p:txBody>
          <a:bodyPr spcFirstLastPara="1" wrap="square" lIns="91425" tIns="45700" rIns="91425" bIns="45700" anchor="b" anchorCtr="0">
            <a:noAutofit/>
          </a:bodyPr>
          <a:lstStyle>
            <a:lvl1pPr marL="487695" lvl="0" indent="-243848" algn="l">
              <a:lnSpc>
                <a:spcPct val="100000"/>
              </a:lnSpc>
              <a:spcBef>
                <a:spcPts val="320"/>
              </a:spcBef>
              <a:spcAft>
                <a:spcPts val="0"/>
              </a:spcAft>
              <a:buClr>
                <a:schemeClr val="dk1"/>
              </a:buClr>
              <a:buSzPts val="2400"/>
              <a:buNone/>
              <a:defRPr sz="2560" b="1"/>
            </a:lvl1pPr>
            <a:lvl2pPr marL="975390" lvl="1" indent="-243848" algn="l">
              <a:lnSpc>
                <a:spcPct val="100000"/>
              </a:lnSpc>
              <a:spcBef>
                <a:spcPts val="320"/>
              </a:spcBef>
              <a:spcAft>
                <a:spcPts val="0"/>
              </a:spcAft>
              <a:buClr>
                <a:schemeClr val="dk1"/>
              </a:buClr>
              <a:buSzPts val="2000"/>
              <a:buNone/>
              <a:defRPr sz="2133" b="1"/>
            </a:lvl2pPr>
            <a:lvl3pPr marL="1463086" lvl="2" indent="-243848" algn="l">
              <a:lnSpc>
                <a:spcPct val="100000"/>
              </a:lnSpc>
              <a:spcBef>
                <a:spcPts val="320"/>
              </a:spcBef>
              <a:spcAft>
                <a:spcPts val="0"/>
              </a:spcAft>
              <a:buClr>
                <a:schemeClr val="dk1"/>
              </a:buClr>
              <a:buSzPts val="1800"/>
              <a:buNone/>
              <a:defRPr sz="1920" b="1"/>
            </a:lvl3pPr>
            <a:lvl4pPr marL="1950781" lvl="3" indent="-243848" algn="l">
              <a:lnSpc>
                <a:spcPct val="100000"/>
              </a:lnSpc>
              <a:spcBef>
                <a:spcPts val="320"/>
              </a:spcBef>
              <a:spcAft>
                <a:spcPts val="0"/>
              </a:spcAft>
              <a:buClr>
                <a:schemeClr val="dk1"/>
              </a:buClr>
              <a:buSzPts val="1600"/>
              <a:buNone/>
              <a:defRPr sz="1707" b="1"/>
            </a:lvl4pPr>
            <a:lvl5pPr marL="2438476" lvl="4" indent="-243848" algn="l">
              <a:lnSpc>
                <a:spcPct val="100000"/>
              </a:lnSpc>
              <a:spcBef>
                <a:spcPts val="320"/>
              </a:spcBef>
              <a:spcAft>
                <a:spcPts val="0"/>
              </a:spcAft>
              <a:buClr>
                <a:schemeClr val="dk1"/>
              </a:buClr>
              <a:buSzPts val="1600"/>
              <a:buNone/>
              <a:defRPr sz="1707" b="1"/>
            </a:lvl5pPr>
            <a:lvl6pPr marL="2926171" lvl="5" indent="-243848" algn="l">
              <a:lnSpc>
                <a:spcPct val="90000"/>
              </a:lnSpc>
              <a:spcBef>
                <a:spcPts val="533"/>
              </a:spcBef>
              <a:spcAft>
                <a:spcPts val="0"/>
              </a:spcAft>
              <a:buClr>
                <a:schemeClr val="dk1"/>
              </a:buClr>
              <a:buSzPts val="1600"/>
              <a:buNone/>
              <a:defRPr sz="1707" b="1"/>
            </a:lvl6pPr>
            <a:lvl7pPr marL="3413867" lvl="6" indent="-243848" algn="l">
              <a:lnSpc>
                <a:spcPct val="90000"/>
              </a:lnSpc>
              <a:spcBef>
                <a:spcPts val="533"/>
              </a:spcBef>
              <a:spcAft>
                <a:spcPts val="0"/>
              </a:spcAft>
              <a:buClr>
                <a:schemeClr val="dk1"/>
              </a:buClr>
              <a:buSzPts val="1600"/>
              <a:buNone/>
              <a:defRPr sz="1707" b="1"/>
            </a:lvl7pPr>
            <a:lvl8pPr marL="3901562" lvl="7" indent="-243848" algn="l">
              <a:lnSpc>
                <a:spcPct val="90000"/>
              </a:lnSpc>
              <a:spcBef>
                <a:spcPts val="533"/>
              </a:spcBef>
              <a:spcAft>
                <a:spcPts val="0"/>
              </a:spcAft>
              <a:buClr>
                <a:schemeClr val="dk1"/>
              </a:buClr>
              <a:buSzPts val="1600"/>
              <a:buNone/>
              <a:defRPr sz="1707" b="1"/>
            </a:lvl8pPr>
            <a:lvl9pPr marL="4389257" lvl="8" indent="-243848" algn="l">
              <a:lnSpc>
                <a:spcPct val="90000"/>
              </a:lnSpc>
              <a:spcBef>
                <a:spcPts val="533"/>
              </a:spcBef>
              <a:spcAft>
                <a:spcPts val="0"/>
              </a:spcAft>
              <a:buClr>
                <a:schemeClr val="dk1"/>
              </a:buClr>
              <a:buSzPts val="1600"/>
              <a:buNone/>
              <a:defRPr sz="1707" b="1"/>
            </a:lvl9pPr>
          </a:lstStyle>
          <a:p>
            <a:pPr lvl="0"/>
            <a:r>
              <a:rPr lang="en-US"/>
              <a:t>Click to edit Master text styles</a:t>
            </a:r>
          </a:p>
        </p:txBody>
      </p:sp>
      <p:sp>
        <p:nvSpPr>
          <p:cNvPr id="63" name="Google Shape;63;p9"/>
          <p:cNvSpPr txBox="1">
            <a:spLocks noGrp="1"/>
          </p:cNvSpPr>
          <p:nvPr>
            <p:ph type="body" idx="4"/>
          </p:nvPr>
        </p:nvSpPr>
        <p:spPr>
          <a:xfrm>
            <a:off x="6583683" y="2672080"/>
            <a:ext cx="5528734" cy="3930227"/>
          </a:xfrm>
          <a:prstGeom prst="rect">
            <a:avLst/>
          </a:prstGeom>
          <a:noFill/>
          <a:ln>
            <a:noFill/>
          </a:ln>
        </p:spPr>
        <p:txBody>
          <a:bodyPr spcFirstLastPara="1" wrap="square" lIns="91425" tIns="45700" rIns="91425" bIns="45700" anchor="t" anchorCtr="0">
            <a:noAutofit/>
          </a:bodyPr>
          <a:lstStyle>
            <a:lvl1pPr marL="487695" lvl="0" indent="-365771" algn="l">
              <a:lnSpc>
                <a:spcPct val="100000"/>
              </a:lnSpc>
              <a:spcBef>
                <a:spcPts val="320"/>
              </a:spcBef>
              <a:spcAft>
                <a:spcPts val="0"/>
              </a:spcAft>
              <a:buClr>
                <a:schemeClr val="dk1"/>
              </a:buClr>
              <a:buSzPts val="1800"/>
              <a:buChar char="•"/>
              <a:defRPr/>
            </a:lvl1pPr>
            <a:lvl2pPr marL="975390" lvl="1" indent="-365771" algn="l">
              <a:lnSpc>
                <a:spcPct val="100000"/>
              </a:lnSpc>
              <a:spcBef>
                <a:spcPts val="320"/>
              </a:spcBef>
              <a:spcAft>
                <a:spcPts val="0"/>
              </a:spcAft>
              <a:buClr>
                <a:schemeClr val="dk1"/>
              </a:buClr>
              <a:buSzPts val="1800"/>
              <a:buChar char="•"/>
              <a:defRPr/>
            </a:lvl2pPr>
            <a:lvl3pPr marL="1463086" lvl="2" indent="-365771" algn="l">
              <a:lnSpc>
                <a:spcPct val="100000"/>
              </a:lnSpc>
              <a:spcBef>
                <a:spcPts val="320"/>
              </a:spcBef>
              <a:spcAft>
                <a:spcPts val="0"/>
              </a:spcAft>
              <a:buClr>
                <a:schemeClr val="dk1"/>
              </a:buClr>
              <a:buSzPts val="1800"/>
              <a:buChar char="•"/>
              <a:defRPr/>
            </a:lvl3pPr>
            <a:lvl4pPr marL="1950781" lvl="3" indent="-365771" algn="l">
              <a:lnSpc>
                <a:spcPct val="100000"/>
              </a:lnSpc>
              <a:spcBef>
                <a:spcPts val="320"/>
              </a:spcBef>
              <a:spcAft>
                <a:spcPts val="0"/>
              </a:spcAft>
              <a:buClr>
                <a:schemeClr val="dk1"/>
              </a:buClr>
              <a:buSzPts val="1800"/>
              <a:buChar char="‒"/>
              <a:defRPr/>
            </a:lvl4pPr>
            <a:lvl5pPr marL="2438476" lvl="4" indent="-365771" algn="l">
              <a:lnSpc>
                <a:spcPct val="100000"/>
              </a:lnSpc>
              <a:spcBef>
                <a:spcPts val="320"/>
              </a:spcBef>
              <a:spcAft>
                <a:spcPts val="0"/>
              </a:spcAft>
              <a:buClr>
                <a:schemeClr val="dk1"/>
              </a:buClr>
              <a:buSzPts val="1800"/>
              <a:buChar char="•"/>
              <a:defRPr/>
            </a:lvl5pPr>
            <a:lvl6pPr marL="2926171" lvl="5" indent="-365771" algn="l">
              <a:lnSpc>
                <a:spcPct val="90000"/>
              </a:lnSpc>
              <a:spcBef>
                <a:spcPts val="533"/>
              </a:spcBef>
              <a:spcAft>
                <a:spcPts val="0"/>
              </a:spcAft>
              <a:buClr>
                <a:schemeClr val="dk1"/>
              </a:buClr>
              <a:buSzPts val="1800"/>
              <a:buChar char="•"/>
              <a:defRPr/>
            </a:lvl6pPr>
            <a:lvl7pPr marL="3413867" lvl="6" indent="-365771" algn="l">
              <a:lnSpc>
                <a:spcPct val="90000"/>
              </a:lnSpc>
              <a:spcBef>
                <a:spcPts val="533"/>
              </a:spcBef>
              <a:spcAft>
                <a:spcPts val="0"/>
              </a:spcAft>
              <a:buClr>
                <a:schemeClr val="dk1"/>
              </a:buClr>
              <a:buSzPts val="1800"/>
              <a:buChar char="•"/>
              <a:defRPr/>
            </a:lvl7pPr>
            <a:lvl8pPr marL="3901562" lvl="7" indent="-365771" algn="l">
              <a:lnSpc>
                <a:spcPct val="90000"/>
              </a:lnSpc>
              <a:spcBef>
                <a:spcPts val="533"/>
              </a:spcBef>
              <a:spcAft>
                <a:spcPts val="0"/>
              </a:spcAft>
              <a:buClr>
                <a:schemeClr val="dk1"/>
              </a:buClr>
              <a:buSzPts val="1800"/>
              <a:buChar char="•"/>
              <a:defRPr/>
            </a:lvl8pPr>
            <a:lvl9pPr marL="4389257" lvl="8" indent="-365771" algn="l">
              <a:lnSpc>
                <a:spcPct val="90000"/>
              </a:lnSpc>
              <a:spcBef>
                <a:spcPts val="533"/>
              </a:spcBef>
              <a:spcAft>
                <a:spcPts val="0"/>
              </a:spcAft>
              <a:buClr>
                <a:schemeClr val="dk1"/>
              </a:buClr>
              <a:buSzPts val="1800"/>
              <a:buChar char="•"/>
              <a:defRPr/>
            </a:lvl9pPr>
          </a:lstStyle>
          <a:p>
            <a:pPr lvl="0"/>
            <a:r>
              <a:rPr lang="en-US"/>
              <a:t>Click to edit Master text styles</a:t>
            </a:r>
          </a:p>
        </p:txBody>
      </p:sp>
      <p:sp>
        <p:nvSpPr>
          <p:cNvPr id="64" name="Google Shape;64;p9"/>
          <p:cNvSpPr txBox="1">
            <a:spLocks noGrp="1"/>
          </p:cNvSpPr>
          <p:nvPr>
            <p:ph type="dt" idx="10"/>
          </p:nvPr>
        </p:nvSpPr>
        <p:spPr>
          <a:xfrm>
            <a:off x="894080" y="6780109"/>
            <a:ext cx="2926080" cy="3894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fld id="{25C9C2E8-6D85-E44D-B699-D5A14F083435}" type="datetime1">
              <a:rPr lang="en-US"/>
              <a:pPr>
                <a:defRPr/>
              </a:pPr>
              <a:t>11/8/21</a:t>
            </a:fld>
            <a:endParaRPr lang="en-US"/>
          </a:p>
        </p:txBody>
      </p:sp>
      <p:sp>
        <p:nvSpPr>
          <p:cNvPr id="65" name="Google Shape;65;p9"/>
          <p:cNvSpPr txBox="1">
            <a:spLocks noGrp="1"/>
          </p:cNvSpPr>
          <p:nvPr>
            <p:ph type="ftr" idx="11"/>
          </p:nvPr>
        </p:nvSpPr>
        <p:spPr>
          <a:xfrm>
            <a:off x="4307840" y="6780109"/>
            <a:ext cx="4389120" cy="3894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lang="en-US"/>
          </a:p>
        </p:txBody>
      </p:sp>
      <p:sp>
        <p:nvSpPr>
          <p:cNvPr id="66" name="Google Shape;66;p9"/>
          <p:cNvSpPr txBox="1">
            <a:spLocks noGrp="1"/>
          </p:cNvSpPr>
          <p:nvPr>
            <p:ph type="sldNum" idx="12"/>
          </p:nvPr>
        </p:nvSpPr>
        <p:spPr>
          <a:xfrm>
            <a:off x="9184640" y="6780109"/>
            <a:ext cx="2926080" cy="3894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a:defRPr/>
            </a:pPr>
            <a:fld id="{42326AE9-BCEE-2B40-B704-A202625223E0}" type="slidenum">
              <a:rPr lang="en-US"/>
              <a:pPr>
                <a:defRPr/>
              </a:pPr>
              <a:t>‹#›</a:t>
            </a:fld>
            <a:endParaRPr lang="en-US"/>
          </a:p>
        </p:txBody>
      </p:sp>
    </p:spTree>
    <p:extLst>
      <p:ext uri="{BB962C8B-B14F-4D97-AF65-F5344CB8AC3E}">
        <p14:creationId xmlns:p14="http://schemas.microsoft.com/office/powerpoint/2010/main" val="164343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94080" y="389471"/>
            <a:ext cx="11216640" cy="14139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9" name="Google Shape;69;p10"/>
          <p:cNvSpPr txBox="1">
            <a:spLocks noGrp="1"/>
          </p:cNvSpPr>
          <p:nvPr>
            <p:ph type="dt" idx="10"/>
          </p:nvPr>
        </p:nvSpPr>
        <p:spPr>
          <a:xfrm>
            <a:off x="894080" y="6780109"/>
            <a:ext cx="2926080" cy="3894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fld id="{A4A5D640-8B60-D14B-BE41-9B4C90184497}" type="datetime1">
              <a:rPr lang="en-US"/>
              <a:pPr>
                <a:defRPr/>
              </a:pPr>
              <a:t>11/8/21</a:t>
            </a:fld>
            <a:endParaRPr lang="en-US"/>
          </a:p>
        </p:txBody>
      </p:sp>
      <p:sp>
        <p:nvSpPr>
          <p:cNvPr id="70" name="Google Shape;70;p10"/>
          <p:cNvSpPr txBox="1">
            <a:spLocks noGrp="1"/>
          </p:cNvSpPr>
          <p:nvPr>
            <p:ph type="ftr" idx="11"/>
          </p:nvPr>
        </p:nvSpPr>
        <p:spPr>
          <a:xfrm>
            <a:off x="4307840" y="6780109"/>
            <a:ext cx="4389120" cy="3894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lang="en-US"/>
          </a:p>
        </p:txBody>
      </p:sp>
      <p:sp>
        <p:nvSpPr>
          <p:cNvPr id="71" name="Google Shape;71;p10"/>
          <p:cNvSpPr txBox="1">
            <a:spLocks noGrp="1"/>
          </p:cNvSpPr>
          <p:nvPr>
            <p:ph type="sldNum" idx="12"/>
          </p:nvPr>
        </p:nvSpPr>
        <p:spPr>
          <a:xfrm>
            <a:off x="9184640" y="6780109"/>
            <a:ext cx="2926080" cy="3894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a:defRPr/>
            </a:pPr>
            <a:fld id="{7A21B943-CE5B-B043-885A-E6485DA950E3}" type="slidenum">
              <a:rPr lang="en-US"/>
              <a:pPr>
                <a:defRPr/>
              </a:pPr>
              <a:t>‹#›</a:t>
            </a:fld>
            <a:endParaRPr lang="en-US"/>
          </a:p>
        </p:txBody>
      </p:sp>
    </p:spTree>
    <p:extLst>
      <p:ext uri="{BB962C8B-B14F-4D97-AF65-F5344CB8AC3E}">
        <p14:creationId xmlns:p14="http://schemas.microsoft.com/office/powerpoint/2010/main" val="126969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6">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94080" y="389471"/>
            <a:ext cx="11216640" cy="1413934"/>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94080" y="1947334"/>
            <a:ext cx="11216640" cy="4641428"/>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3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397954" algn="l" rtl="0">
              <a:lnSpc>
                <a:spcPct val="100000"/>
              </a:lnSpc>
              <a:spcBef>
                <a:spcPts val="300"/>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2pPr>
            <a:lvl3pPr marL="1371600" marR="0" lvl="2" indent="-38100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9184640" y="6780109"/>
            <a:ext cx="2926080" cy="38946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80" b="0" i="0" u="none" strike="noStrike" cap="none">
                <a:solidFill>
                  <a:srgbClr val="888888"/>
                </a:solidFill>
                <a:latin typeface="Calibri"/>
                <a:ea typeface="Calibri"/>
                <a:cs typeface="Calibri"/>
                <a:sym typeface="Calibri"/>
              </a:defRPr>
            </a:lvl1pPr>
            <a:lvl2pPr marL="0" marR="0" lvl="1" indent="0" algn="r" rtl="0">
              <a:spcBef>
                <a:spcPts val="0"/>
              </a:spcBef>
              <a:buNone/>
              <a:defRPr sz="1280" b="0" i="0" u="none" strike="noStrike" cap="none">
                <a:solidFill>
                  <a:srgbClr val="888888"/>
                </a:solidFill>
                <a:latin typeface="Calibri"/>
                <a:ea typeface="Calibri"/>
                <a:cs typeface="Calibri"/>
                <a:sym typeface="Calibri"/>
              </a:defRPr>
            </a:lvl2pPr>
            <a:lvl3pPr marL="0" marR="0" lvl="2" indent="0" algn="r" rtl="0">
              <a:spcBef>
                <a:spcPts val="0"/>
              </a:spcBef>
              <a:buNone/>
              <a:defRPr sz="1280" b="0" i="0" u="none" strike="noStrike" cap="none">
                <a:solidFill>
                  <a:srgbClr val="888888"/>
                </a:solidFill>
                <a:latin typeface="Calibri"/>
                <a:ea typeface="Calibri"/>
                <a:cs typeface="Calibri"/>
                <a:sym typeface="Calibri"/>
              </a:defRPr>
            </a:lvl3pPr>
            <a:lvl4pPr marL="0" marR="0" lvl="3" indent="0" algn="r" rtl="0">
              <a:spcBef>
                <a:spcPts val="0"/>
              </a:spcBef>
              <a:buNone/>
              <a:defRPr sz="1280" b="0" i="0" u="none" strike="noStrike" cap="none">
                <a:solidFill>
                  <a:srgbClr val="888888"/>
                </a:solidFill>
                <a:latin typeface="Calibri"/>
                <a:ea typeface="Calibri"/>
                <a:cs typeface="Calibri"/>
                <a:sym typeface="Calibri"/>
              </a:defRPr>
            </a:lvl4pPr>
            <a:lvl5pPr marL="0" marR="0" lvl="4" indent="0" algn="r" rtl="0">
              <a:spcBef>
                <a:spcPts val="0"/>
              </a:spcBef>
              <a:buNone/>
              <a:defRPr sz="1280" b="0" i="0" u="none" strike="noStrike" cap="none">
                <a:solidFill>
                  <a:srgbClr val="888888"/>
                </a:solidFill>
                <a:latin typeface="Calibri"/>
                <a:ea typeface="Calibri"/>
                <a:cs typeface="Calibri"/>
                <a:sym typeface="Calibri"/>
              </a:defRPr>
            </a:lvl5pPr>
            <a:lvl6pPr marL="0" marR="0" lvl="5" indent="0" algn="r" rtl="0">
              <a:spcBef>
                <a:spcPts val="0"/>
              </a:spcBef>
              <a:buNone/>
              <a:defRPr sz="1280" b="0" i="0" u="none" strike="noStrike" cap="none">
                <a:solidFill>
                  <a:srgbClr val="888888"/>
                </a:solidFill>
                <a:latin typeface="Calibri"/>
                <a:ea typeface="Calibri"/>
                <a:cs typeface="Calibri"/>
                <a:sym typeface="Calibri"/>
              </a:defRPr>
            </a:lvl6pPr>
            <a:lvl7pPr marL="0" marR="0" lvl="6" indent="0" algn="r" rtl="0">
              <a:spcBef>
                <a:spcPts val="0"/>
              </a:spcBef>
              <a:buNone/>
              <a:defRPr sz="1280" b="0" i="0" u="none" strike="noStrike" cap="none">
                <a:solidFill>
                  <a:srgbClr val="888888"/>
                </a:solidFill>
                <a:latin typeface="Calibri"/>
                <a:ea typeface="Calibri"/>
                <a:cs typeface="Calibri"/>
                <a:sym typeface="Calibri"/>
              </a:defRPr>
            </a:lvl7pPr>
            <a:lvl8pPr marL="0" marR="0" lvl="7" indent="0" algn="r" rtl="0">
              <a:spcBef>
                <a:spcPts val="0"/>
              </a:spcBef>
              <a:buNone/>
              <a:defRPr sz="1280" b="0" i="0" u="none" strike="noStrike" cap="none">
                <a:solidFill>
                  <a:srgbClr val="888888"/>
                </a:solidFill>
                <a:latin typeface="Calibri"/>
                <a:ea typeface="Calibri"/>
                <a:cs typeface="Calibri"/>
                <a:sym typeface="Calibri"/>
              </a:defRPr>
            </a:lvl8pPr>
            <a:lvl9pPr marL="0" marR="0" lvl="8" indent="0" algn="r" rtl="0">
              <a:spcBef>
                <a:spcPts val="0"/>
              </a:spcBef>
              <a:buNone/>
              <a:defRPr sz="1280" b="0" i="0" u="none" strike="noStrike" cap="none">
                <a:solidFill>
                  <a:srgbClr val="888888"/>
                </a:solidFill>
                <a:latin typeface="Calibri"/>
                <a:ea typeface="Calibri"/>
                <a:cs typeface="Calibri"/>
                <a:sym typeface="Calibri"/>
              </a:defRPr>
            </a:lvl9pPr>
          </a:lstStyle>
          <a:p>
            <a:pPr>
              <a:defRPr/>
            </a:pPr>
            <a:fld id="{7A21B943-CE5B-B043-885A-E6485DA950E3}" type="slidenum">
              <a:rPr lang="en-US"/>
              <a:pPr>
                <a:defRPr/>
              </a:pPr>
              <a:t>‹#›</a:t>
            </a:fld>
            <a:endParaRPr lang="en-US"/>
          </a:p>
        </p:txBody>
      </p:sp>
      <p:sp>
        <p:nvSpPr>
          <p:cNvPr id="13" name="Google Shape;13;p1"/>
          <p:cNvSpPr txBox="1">
            <a:spLocks noGrp="1"/>
          </p:cNvSpPr>
          <p:nvPr>
            <p:ph type="dt" idx="10"/>
          </p:nvPr>
        </p:nvSpPr>
        <p:spPr>
          <a:xfrm>
            <a:off x="894080" y="6780109"/>
            <a:ext cx="2926080" cy="38946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8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9pPr>
          </a:lstStyle>
          <a:p>
            <a:pPr>
              <a:defRPr/>
            </a:pPr>
            <a:fld id="{A4A5D640-8B60-D14B-BE41-9B4C90184497}" type="datetime1">
              <a:rPr lang="en-US"/>
              <a:pPr>
                <a:defRPr/>
              </a:pPr>
              <a:t>11/8/21</a:t>
            </a:fld>
            <a:endParaRPr lang="en-US"/>
          </a:p>
        </p:txBody>
      </p:sp>
      <p:sp>
        <p:nvSpPr>
          <p:cNvPr id="14" name="Google Shape;14;p1"/>
          <p:cNvSpPr txBox="1">
            <a:spLocks noGrp="1"/>
          </p:cNvSpPr>
          <p:nvPr>
            <p:ph type="ftr" idx="11"/>
          </p:nvPr>
        </p:nvSpPr>
        <p:spPr>
          <a:xfrm>
            <a:off x="4307840" y="6780109"/>
            <a:ext cx="4389120" cy="38946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8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9pPr>
          </a:lstStyle>
          <a:p>
            <a:pPr>
              <a:defRPr/>
            </a:pPr>
            <a:endParaRPr lang="en-US"/>
          </a:p>
        </p:txBody>
      </p:sp>
    </p:spTree>
    <p:extLst>
      <p:ext uri="{BB962C8B-B14F-4D97-AF65-F5344CB8AC3E}">
        <p14:creationId xmlns:p14="http://schemas.microsoft.com/office/powerpoint/2010/main" val="963727585"/>
      </p:ext>
    </p:extLst>
  </p:cSld>
  <p:clrMap bg1="lt1" tx1="dk1" bg2="dk2" tx2="lt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 id="2147484030" r:id="rId1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640"/>
        </a:spcAft>
        <a:buClr>
          <a:srgbClr val="000000"/>
        </a:buClr>
        <a:buFont typeface="Arial"/>
        <a:defRPr sz="1493"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9FE413-03A6-BB40-A45B-F004B517D03A}"/>
              </a:ext>
            </a:extLst>
          </p:cNvPr>
          <p:cNvSpPr>
            <a:spLocks noGrp="1"/>
          </p:cNvSpPr>
          <p:nvPr>
            <p:ph type="ctrTitle"/>
          </p:nvPr>
        </p:nvSpPr>
        <p:spPr/>
        <p:txBody>
          <a:bodyPr/>
          <a:lstStyle/>
          <a:p>
            <a:r>
              <a:rPr lang="en-VN"/>
              <a:t>Web Development Models</a:t>
            </a:r>
          </a:p>
        </p:txBody>
      </p:sp>
    </p:spTree>
    <p:extLst>
      <p:ext uri="{BB962C8B-B14F-4D97-AF65-F5344CB8AC3E}">
        <p14:creationId xmlns:p14="http://schemas.microsoft.com/office/powerpoint/2010/main" val="40155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C44BB219-7441-B74D-8A2D-D3949E128422}"/>
              </a:ext>
            </a:extLst>
          </p:cNvPr>
          <p:cNvSpPr>
            <a:spLocks noGrp="1" noChangeArrowheads="1"/>
          </p:cNvSpPr>
          <p:nvPr>
            <p:ph type="title"/>
          </p:nvPr>
        </p:nvSpPr>
        <p:spPr/>
        <p:txBody>
          <a:bodyPr/>
          <a:lstStyle/>
          <a:p>
            <a:r>
              <a:rPr lang="en-US" altLang="en-US"/>
              <a:t>MVC Development Model</a:t>
            </a:r>
          </a:p>
        </p:txBody>
      </p:sp>
      <p:sp>
        <p:nvSpPr>
          <p:cNvPr id="32772" name="Rectangle 2">
            <a:extLst>
              <a:ext uri="{FF2B5EF4-FFF2-40B4-BE49-F238E27FC236}">
                <a16:creationId xmlns:a16="http://schemas.microsoft.com/office/drawing/2014/main" id="{87BDEC9B-8326-024B-B636-13D19BC072CF}"/>
              </a:ext>
            </a:extLst>
          </p:cNvPr>
          <p:cNvSpPr txBox="1">
            <a:spLocks noChangeArrowheads="1"/>
          </p:cNvSpPr>
          <p:nvPr/>
        </p:nvSpPr>
        <p:spPr bwMode="auto">
          <a:xfrm>
            <a:off x="558800" y="1676400"/>
            <a:ext cx="11706225" cy="1817687"/>
          </a:xfrm>
          <a:prstGeom prst="rect">
            <a:avLst/>
          </a:prstGeom>
          <a:noFill/>
          <a:ln>
            <a:noFill/>
          </a:ln>
        </p:spPr>
        <p:txBody>
          <a:bodyPr lIns="124715" tIns="62358" rIns="124715" bIns="62358"/>
          <a:lstStyle>
            <a:lvl1pPr marL="342900" indent="-342900">
              <a:spcBef>
                <a:spcPct val="20000"/>
              </a:spcBef>
              <a:defRPr sz="2400">
                <a:solidFill>
                  <a:schemeClr val="tx1"/>
                </a:solidFill>
                <a:latin typeface="Arial Narrow" panose="020B0604020202020204" pitchFamily="34" charset="0"/>
                <a:ea typeface="ＭＳ Ｐゴシック" panose="020B0600070205080204" pitchFamily="34" charset="-128"/>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ea typeface="ＭＳ Ｐゴシック" panose="020B0600070205080204" pitchFamily="34" charset="-128"/>
              </a:defRPr>
            </a:lvl2pPr>
            <a:lvl3pPr marL="1143000" indent="-228600">
              <a:lnSpc>
                <a:spcPct val="80000"/>
              </a:lnSpc>
              <a:spcBef>
                <a:spcPct val="20000"/>
              </a:spcBef>
              <a:defRPr sz="2000">
                <a:solidFill>
                  <a:schemeClr val="tx1"/>
                </a:solidFill>
                <a:latin typeface="Arial Narrow"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fontAlgn="auto" hangingPunct="1">
              <a:lnSpc>
                <a:spcPct val="90000"/>
              </a:lnSpc>
              <a:spcAft>
                <a:spcPts val="0"/>
              </a:spcAft>
              <a:buFont typeface="Wingdings" pitchFamily="2" charset="2"/>
              <a:buChar char="§"/>
              <a:defRPr/>
            </a:pPr>
            <a:r>
              <a:rPr lang="en-GB" altLang="en-US" sz="2800" dirty="0">
                <a:latin typeface="Arial" panose="020B0604020202020204" pitchFamily="34" charset="0"/>
                <a:cs typeface="Arial" panose="020B0604020202020204" pitchFamily="34" charset="0"/>
              </a:rPr>
              <a:t>Architectural Pattern from Smalltalk (1979)</a:t>
            </a:r>
          </a:p>
          <a:p>
            <a:pPr eaLnBrk="1" fontAlgn="auto" hangingPunct="1">
              <a:lnSpc>
                <a:spcPct val="90000"/>
              </a:lnSpc>
              <a:spcAft>
                <a:spcPts val="0"/>
              </a:spcAft>
              <a:buFont typeface="Wingdings" pitchFamily="2" charset="2"/>
              <a:buChar char="§"/>
              <a:defRPr/>
            </a:pPr>
            <a:r>
              <a:rPr lang="en-GB" altLang="en-US" sz="2800" dirty="0">
                <a:latin typeface="Arial" panose="020B0604020202020204" pitchFamily="34" charset="0"/>
                <a:cs typeface="Arial" panose="020B0604020202020204" pitchFamily="34" charset="0"/>
              </a:rPr>
              <a:t>Decouples data and presentation</a:t>
            </a:r>
          </a:p>
          <a:p>
            <a:pPr eaLnBrk="1" fontAlgn="auto" hangingPunct="1">
              <a:lnSpc>
                <a:spcPct val="90000"/>
              </a:lnSpc>
              <a:spcAft>
                <a:spcPts val="0"/>
              </a:spcAft>
              <a:buFont typeface="Wingdings" pitchFamily="2" charset="2"/>
              <a:buChar char="§"/>
              <a:defRPr/>
            </a:pPr>
            <a:r>
              <a:rPr lang="en-GB" altLang="en-US" sz="2800" dirty="0">
                <a:latin typeface="Arial" panose="020B0604020202020204" pitchFamily="34" charset="0"/>
                <a:cs typeface="Arial" panose="020B0604020202020204" pitchFamily="34" charset="0"/>
              </a:rPr>
              <a:t>Eases the development</a:t>
            </a:r>
          </a:p>
        </p:txBody>
      </p:sp>
      <p:pic>
        <p:nvPicPr>
          <p:cNvPr id="1028" name="Picture 4" descr="Three Tier Architecture Vs MVC Architecture">
            <a:extLst>
              <a:ext uri="{FF2B5EF4-FFF2-40B4-BE49-F238E27FC236}">
                <a16:creationId xmlns:a16="http://schemas.microsoft.com/office/drawing/2014/main" id="{420EAA1B-6B7D-9F46-8C6D-923ED745B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212" y="2743200"/>
            <a:ext cx="5387975" cy="38202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6CD1FC89-DDFC-504D-B125-8F41681CE5F2}"/>
              </a:ext>
            </a:extLst>
          </p:cNvPr>
          <p:cNvSpPr>
            <a:spLocks noGrp="1" noChangeArrowheads="1"/>
          </p:cNvSpPr>
          <p:nvPr>
            <p:ph type="title"/>
          </p:nvPr>
        </p:nvSpPr>
        <p:spPr/>
        <p:txBody>
          <a:bodyPr/>
          <a:lstStyle/>
          <a:p>
            <a:pPr>
              <a:lnSpc>
                <a:spcPct val="93000"/>
              </a:lnSpc>
              <a:tabLst>
                <a:tab pos="0" algn="l"/>
                <a:tab pos="1306513" algn="l"/>
                <a:tab pos="2616200" algn="l"/>
                <a:tab pos="3925888" algn="l"/>
                <a:tab pos="5235575" algn="l"/>
                <a:tab pos="6545263" algn="l"/>
                <a:tab pos="7853363" algn="l"/>
                <a:tab pos="9163050" algn="l"/>
                <a:tab pos="10472738" algn="l"/>
                <a:tab pos="11782425" algn="l"/>
                <a:tab pos="13090525" algn="l"/>
                <a:tab pos="14400213" algn="l"/>
              </a:tabLst>
            </a:pPr>
            <a:r>
              <a:rPr lang="en-GB" altLang="en-US"/>
              <a:t>MVC – The Model</a:t>
            </a:r>
          </a:p>
        </p:txBody>
      </p:sp>
      <p:sp>
        <p:nvSpPr>
          <p:cNvPr id="34818" name="Rectangle 2">
            <a:extLst>
              <a:ext uri="{FF2B5EF4-FFF2-40B4-BE49-F238E27FC236}">
                <a16:creationId xmlns:a16="http://schemas.microsoft.com/office/drawing/2014/main" id="{F3DB2C5B-8A05-BA4C-A7AC-7F30EB9C0B58}"/>
              </a:ext>
            </a:extLst>
          </p:cNvPr>
          <p:cNvSpPr>
            <a:spLocks noGrp="1" noChangeArrowheads="1"/>
          </p:cNvSpPr>
          <p:nvPr>
            <p:ph type="body" idx="1"/>
          </p:nvPr>
        </p:nvSpPr>
        <p:spPr bwMode="auto"/>
        <p:txBody>
          <a:bodyPr wrap="square" numCol="1" anchor="t" anchorCtr="0" compatLnSpc="1">
            <a:prstTxWarp prst="textNoShape">
              <a:avLst/>
            </a:prstTxWarp>
            <a:normAutofit/>
          </a:bodyPr>
          <a:lstStyle/>
          <a:p>
            <a:pPr>
              <a:lnSpc>
                <a:spcPct val="93000"/>
              </a:lnSpc>
              <a:buFont typeface="Wingdings" pitchFamily="2" charset="2"/>
              <a:buChar char="§"/>
              <a:tabLst>
                <a:tab pos="1301750" algn="l"/>
                <a:tab pos="2611438" algn="l"/>
                <a:tab pos="3921125" algn="l"/>
                <a:tab pos="5230813" algn="l"/>
                <a:tab pos="6540500" algn="l"/>
                <a:tab pos="7850188" algn="l"/>
                <a:tab pos="9159875" algn="l"/>
                <a:tab pos="10469563" algn="l"/>
                <a:tab pos="11776075" algn="l"/>
                <a:tab pos="13085763" algn="l"/>
                <a:tab pos="14395450" algn="l"/>
              </a:tabLst>
            </a:pPr>
            <a:r>
              <a:rPr lang="en-GB" altLang="en-US" sz="2800" dirty="0"/>
              <a:t>The “Model” contains the data </a:t>
            </a:r>
          </a:p>
          <a:p>
            <a:pPr>
              <a:buFont typeface="Wingdings" pitchFamily="2" charset="2"/>
              <a:buChar char="§"/>
              <a:tabLst>
                <a:tab pos="1301750" algn="l"/>
                <a:tab pos="2611438" algn="l"/>
                <a:tab pos="3921125" algn="l"/>
                <a:tab pos="5230813" algn="l"/>
                <a:tab pos="6540500" algn="l"/>
                <a:tab pos="7850188" algn="l"/>
                <a:tab pos="9159875" algn="l"/>
                <a:tab pos="10469563" algn="l"/>
                <a:tab pos="11776075" algn="l"/>
                <a:tab pos="13085763" algn="l"/>
                <a:tab pos="14395450" algn="l"/>
              </a:tabLst>
            </a:pPr>
            <a:r>
              <a:rPr lang="en-GB" altLang="en-US" sz="2800" dirty="0"/>
              <a:t>Has methods to access and possibly update it’s contents.</a:t>
            </a:r>
          </a:p>
          <a:p>
            <a:pPr>
              <a:buFont typeface="Wingdings" pitchFamily="2" charset="2"/>
              <a:buChar char="§"/>
              <a:tabLst>
                <a:tab pos="1301750" algn="l"/>
                <a:tab pos="2611438" algn="l"/>
                <a:tab pos="3921125" algn="l"/>
                <a:tab pos="5230813" algn="l"/>
                <a:tab pos="6540500" algn="l"/>
                <a:tab pos="7850188" algn="l"/>
                <a:tab pos="9159875" algn="l"/>
                <a:tab pos="10469563" algn="l"/>
                <a:tab pos="11776075" algn="l"/>
                <a:tab pos="13085763" algn="l"/>
                <a:tab pos="14395450" algn="l"/>
              </a:tabLst>
            </a:pPr>
            <a:r>
              <a:rPr lang="en-GB" altLang="en-US" sz="2800" dirty="0"/>
              <a:t>Often, it implements an interface which defines the allowed model interactions.</a:t>
            </a:r>
          </a:p>
          <a:p>
            <a:pPr>
              <a:buFont typeface="Wingdings" pitchFamily="2" charset="2"/>
              <a:buChar char="§"/>
              <a:tabLst>
                <a:tab pos="1301750" algn="l"/>
                <a:tab pos="2611438" algn="l"/>
                <a:tab pos="3921125" algn="l"/>
                <a:tab pos="5230813" algn="l"/>
                <a:tab pos="6540500" algn="l"/>
                <a:tab pos="7850188" algn="l"/>
                <a:tab pos="9159875" algn="l"/>
                <a:tab pos="10469563" algn="l"/>
                <a:tab pos="11776075" algn="l"/>
                <a:tab pos="13085763" algn="l"/>
                <a:tab pos="14395450" algn="l"/>
              </a:tabLst>
            </a:pPr>
            <a:r>
              <a:rPr lang="en-GB" altLang="en-US" sz="2800" dirty="0"/>
              <a:t>Implementing an interface enables models to be pulled out and replaced without programming changes.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244031A0-B385-864D-A6E9-1519A0ADED30}"/>
              </a:ext>
            </a:extLst>
          </p:cNvPr>
          <p:cNvSpPr>
            <a:spLocks noGrp="1" noChangeArrowheads="1"/>
          </p:cNvSpPr>
          <p:nvPr>
            <p:ph type="title"/>
          </p:nvPr>
        </p:nvSpPr>
        <p:spPr/>
        <p:txBody>
          <a:bodyPr/>
          <a:lstStyle/>
          <a:p>
            <a:pPr>
              <a:lnSpc>
                <a:spcPct val="93000"/>
              </a:lnSpc>
              <a:tabLst>
                <a:tab pos="0" algn="l"/>
                <a:tab pos="1306513" algn="l"/>
                <a:tab pos="2616200" algn="l"/>
                <a:tab pos="3925888" algn="l"/>
                <a:tab pos="5235575" algn="l"/>
                <a:tab pos="6545263" algn="l"/>
                <a:tab pos="7853363" algn="l"/>
                <a:tab pos="9163050" algn="l"/>
                <a:tab pos="10472738" algn="l"/>
                <a:tab pos="11782425" algn="l"/>
                <a:tab pos="13090525" algn="l"/>
                <a:tab pos="14400213" algn="l"/>
              </a:tabLst>
            </a:pPr>
            <a:r>
              <a:rPr lang="en-GB" altLang="en-US"/>
              <a:t>MVC – The View</a:t>
            </a:r>
          </a:p>
        </p:txBody>
      </p:sp>
      <p:sp>
        <p:nvSpPr>
          <p:cNvPr id="28675" name="Rectangle 2">
            <a:extLst>
              <a:ext uri="{FF2B5EF4-FFF2-40B4-BE49-F238E27FC236}">
                <a16:creationId xmlns:a16="http://schemas.microsoft.com/office/drawing/2014/main" id="{ECC9C620-4966-4140-B9A2-8032DF96B764}"/>
              </a:ext>
            </a:extLst>
          </p:cNvPr>
          <p:cNvSpPr>
            <a:spLocks noGrp="1" noChangeArrowheads="1"/>
          </p:cNvSpPr>
          <p:nvPr>
            <p:ph type="body" idx="1"/>
          </p:nvPr>
        </p:nvSpPr>
        <p:spPr/>
        <p:txBody>
          <a:bodyPr/>
          <a:lstStyle/>
          <a:p>
            <a:pPr marL="182886" indent="-182886" defTabSz="731543" fontAlgn="auto">
              <a:lnSpc>
                <a:spcPct val="80000"/>
              </a:lnSpc>
              <a:spcBef>
                <a:spcPts val="982"/>
              </a:spcBef>
              <a:spcAft>
                <a:spcPts val="0"/>
              </a:spcAft>
              <a:buFont typeface="Wingdings" pitchFamily="2" charset="2"/>
              <a:buChar char="§"/>
              <a:tabLst>
                <a:tab pos="1303063" algn="l"/>
                <a:tab pos="2612577" algn="l"/>
                <a:tab pos="3922090" algn="l"/>
                <a:tab pos="5231605" algn="l"/>
                <a:tab pos="6541118" algn="l"/>
                <a:tab pos="7850632" algn="l"/>
                <a:tab pos="9160145" algn="l"/>
                <a:tab pos="10469659" algn="l"/>
                <a:tab pos="11777023" algn="l"/>
                <a:tab pos="13086536" algn="l"/>
                <a:tab pos="14396050" algn="l"/>
              </a:tabLst>
              <a:defRPr/>
            </a:pPr>
            <a:r>
              <a:rPr lang="en-GB" sz="2800" dirty="0"/>
              <a:t>The View provides a visual representation of the model.</a:t>
            </a:r>
          </a:p>
          <a:p>
            <a:pPr marL="182886" indent="-182886" defTabSz="731543" fontAlgn="auto">
              <a:lnSpc>
                <a:spcPct val="80000"/>
              </a:lnSpc>
              <a:spcBef>
                <a:spcPts val="982"/>
              </a:spcBef>
              <a:spcAft>
                <a:spcPts val="0"/>
              </a:spcAft>
              <a:buFont typeface="Wingdings" pitchFamily="2" charset="2"/>
              <a:buChar char="§"/>
              <a:tabLst>
                <a:tab pos="1303063" algn="l"/>
                <a:tab pos="2612577" algn="l"/>
                <a:tab pos="3922090" algn="l"/>
                <a:tab pos="5231605" algn="l"/>
                <a:tab pos="6541118" algn="l"/>
                <a:tab pos="7850632" algn="l"/>
                <a:tab pos="9160145" algn="l"/>
                <a:tab pos="10469659" algn="l"/>
                <a:tab pos="11777023" algn="l"/>
                <a:tab pos="13086536" algn="l"/>
                <a:tab pos="14396050" algn="l"/>
              </a:tabLst>
              <a:defRPr/>
            </a:pPr>
            <a:r>
              <a:rPr lang="en-GB" sz="2800" dirty="0"/>
              <a:t>There can be multiple views displaying the model at any one time.</a:t>
            </a:r>
          </a:p>
          <a:p>
            <a:pPr marL="548011" lvl="1" indent="-182886" defTabSz="731543" fontAlgn="auto">
              <a:lnSpc>
                <a:spcPct val="80000"/>
              </a:lnSpc>
              <a:spcBef>
                <a:spcPts val="982"/>
              </a:spcBef>
              <a:spcAft>
                <a:spcPts val="0"/>
              </a:spcAft>
              <a:buFont typeface="Wingdings" pitchFamily="2" charset="2"/>
              <a:buChar char="§"/>
              <a:tabLst>
                <a:tab pos="1303063" algn="l"/>
                <a:tab pos="2612577" algn="l"/>
                <a:tab pos="3922090" algn="l"/>
                <a:tab pos="5231605" algn="l"/>
                <a:tab pos="6541118" algn="l"/>
                <a:tab pos="7850632" algn="l"/>
                <a:tab pos="9160145" algn="l"/>
                <a:tab pos="10469659" algn="l"/>
                <a:tab pos="11777023" algn="l"/>
                <a:tab pos="13086536" algn="l"/>
                <a:tab pos="14396050" algn="l"/>
              </a:tabLst>
              <a:defRPr/>
            </a:pPr>
            <a:r>
              <a:rPr lang="en-GB" sz="2400" dirty="0"/>
              <a:t>For example, a companies finances over time could be represented as a table and a graph.</a:t>
            </a:r>
          </a:p>
          <a:p>
            <a:pPr marL="548011" lvl="1" indent="-182886" defTabSz="731543" fontAlgn="auto">
              <a:lnSpc>
                <a:spcPct val="80000"/>
              </a:lnSpc>
              <a:spcBef>
                <a:spcPts val="982"/>
              </a:spcBef>
              <a:spcAft>
                <a:spcPts val="0"/>
              </a:spcAft>
              <a:buFont typeface="Wingdings" pitchFamily="2" charset="2"/>
              <a:buChar char="§"/>
              <a:tabLst>
                <a:tab pos="1303063" algn="l"/>
                <a:tab pos="2612577" algn="l"/>
                <a:tab pos="3922090" algn="l"/>
                <a:tab pos="5231605" algn="l"/>
                <a:tab pos="6541118" algn="l"/>
                <a:tab pos="7850632" algn="l"/>
                <a:tab pos="9160145" algn="l"/>
                <a:tab pos="10469659" algn="l"/>
                <a:tab pos="11777023" algn="l"/>
                <a:tab pos="13086536" algn="l"/>
                <a:tab pos="14396050" algn="l"/>
              </a:tabLst>
              <a:defRPr/>
            </a:pPr>
            <a:r>
              <a:rPr lang="en-GB" sz="2400" dirty="0"/>
              <a:t>These are just two different views of the same data.</a:t>
            </a:r>
          </a:p>
          <a:p>
            <a:pPr marL="182886" indent="-182886" defTabSz="731543" fontAlgn="auto">
              <a:lnSpc>
                <a:spcPct val="80000"/>
              </a:lnSpc>
              <a:spcBef>
                <a:spcPts val="982"/>
              </a:spcBef>
              <a:spcAft>
                <a:spcPts val="0"/>
              </a:spcAft>
              <a:buFont typeface="Wingdings" pitchFamily="2" charset="2"/>
              <a:buChar char="§"/>
              <a:tabLst>
                <a:tab pos="1303063" algn="l"/>
                <a:tab pos="2612577" algn="l"/>
                <a:tab pos="3922090" algn="l"/>
                <a:tab pos="5231605" algn="l"/>
                <a:tab pos="6541118" algn="l"/>
                <a:tab pos="7850632" algn="l"/>
                <a:tab pos="9160145" algn="l"/>
                <a:tab pos="10469659" algn="l"/>
                <a:tab pos="11777023" algn="l"/>
                <a:tab pos="13086536" algn="l"/>
                <a:tab pos="14396050" algn="l"/>
              </a:tabLst>
              <a:defRPr/>
            </a:pPr>
            <a:r>
              <a:rPr lang="en-GB" sz="2800" dirty="0"/>
              <a:t>When the model is updated, all Views are informed and given a chance to update themselves.</a:t>
            </a:r>
          </a:p>
          <a:p>
            <a:pPr marL="182886" indent="-182886" defTabSz="731543" fontAlgn="auto">
              <a:lnSpc>
                <a:spcPct val="80000"/>
              </a:lnSpc>
              <a:spcBef>
                <a:spcPts val="982"/>
              </a:spcBef>
              <a:spcAft>
                <a:spcPts val="0"/>
              </a:spcAft>
              <a:tabLst>
                <a:tab pos="1303063" algn="l"/>
                <a:tab pos="2612577" algn="l"/>
                <a:tab pos="3922090" algn="l"/>
                <a:tab pos="5231605" algn="l"/>
                <a:tab pos="6541118" algn="l"/>
                <a:tab pos="7850632" algn="l"/>
                <a:tab pos="9160145" algn="l"/>
                <a:tab pos="10469659" algn="l"/>
                <a:tab pos="11777023" algn="l"/>
                <a:tab pos="13086536" algn="l"/>
                <a:tab pos="14396050" algn="l"/>
              </a:tabLst>
              <a:defRPr/>
            </a:pPr>
            <a:endParaRPr lang="en-GB" sz="4064"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D4306F29-21DD-784D-98FE-8D8A4C6B2688}"/>
              </a:ext>
            </a:extLst>
          </p:cNvPr>
          <p:cNvSpPr>
            <a:spLocks noGrp="1" noChangeArrowheads="1"/>
          </p:cNvSpPr>
          <p:nvPr>
            <p:ph type="title"/>
          </p:nvPr>
        </p:nvSpPr>
        <p:spPr/>
        <p:txBody>
          <a:bodyPr/>
          <a:lstStyle/>
          <a:p>
            <a:pPr>
              <a:lnSpc>
                <a:spcPct val="93000"/>
              </a:lnSpc>
              <a:tabLst>
                <a:tab pos="0" algn="l"/>
                <a:tab pos="1306513" algn="l"/>
                <a:tab pos="2616200" algn="l"/>
                <a:tab pos="3925888" algn="l"/>
                <a:tab pos="5235575" algn="l"/>
                <a:tab pos="6545263" algn="l"/>
                <a:tab pos="7853363" algn="l"/>
                <a:tab pos="9163050" algn="l"/>
                <a:tab pos="10472738" algn="l"/>
                <a:tab pos="11782425" algn="l"/>
                <a:tab pos="13090525" algn="l"/>
                <a:tab pos="14400213" algn="l"/>
              </a:tabLst>
            </a:pPr>
            <a:r>
              <a:rPr lang="en-GB" altLang="en-US"/>
              <a:t>MVC – The Controller</a:t>
            </a:r>
          </a:p>
        </p:txBody>
      </p:sp>
      <p:sp>
        <p:nvSpPr>
          <p:cNvPr id="38914" name="Rectangle 2">
            <a:extLst>
              <a:ext uri="{FF2B5EF4-FFF2-40B4-BE49-F238E27FC236}">
                <a16:creationId xmlns:a16="http://schemas.microsoft.com/office/drawing/2014/main" id="{B097E254-7F45-8942-BD05-573E8BDFEDF7}"/>
              </a:ext>
            </a:extLst>
          </p:cNvPr>
          <p:cNvSpPr>
            <a:spLocks noGrp="1" noChangeArrowheads="1"/>
          </p:cNvSpPr>
          <p:nvPr>
            <p:ph type="body" idx="1"/>
          </p:nvPr>
        </p:nvSpPr>
        <p:spPr bwMode="auto"/>
        <p:txBody>
          <a:bodyPr wrap="square" numCol="1" anchor="t" anchorCtr="0" compatLnSpc="1">
            <a:prstTxWarp prst="textNoShape">
              <a:avLst/>
            </a:prstTxWarp>
          </a:bodyPr>
          <a:lstStyle/>
          <a:p>
            <a:pPr>
              <a:buFont typeface="Wingdings" pitchFamily="2" charset="2"/>
              <a:buChar char="§"/>
              <a:tabLst>
                <a:tab pos="1301750" algn="l"/>
                <a:tab pos="2611438" algn="l"/>
                <a:tab pos="3921125" algn="l"/>
                <a:tab pos="5230813" algn="l"/>
                <a:tab pos="6540500" algn="l"/>
                <a:tab pos="7850188" algn="l"/>
                <a:tab pos="9159875" algn="l"/>
                <a:tab pos="10469563" algn="l"/>
                <a:tab pos="11776075" algn="l"/>
                <a:tab pos="13085763" algn="l"/>
                <a:tab pos="14395450" algn="l"/>
              </a:tabLst>
            </a:pPr>
            <a:r>
              <a:rPr lang="en-GB" altLang="en-US" sz="2800" dirty="0"/>
              <a:t>It interprets mouse movement, clicks, keystrokes, etc</a:t>
            </a:r>
          </a:p>
          <a:p>
            <a:pPr>
              <a:buFont typeface="Wingdings" pitchFamily="2" charset="2"/>
              <a:buChar char="§"/>
              <a:tabLst>
                <a:tab pos="1301750" algn="l"/>
                <a:tab pos="2611438" algn="l"/>
                <a:tab pos="3921125" algn="l"/>
                <a:tab pos="5230813" algn="l"/>
                <a:tab pos="6540500" algn="l"/>
                <a:tab pos="7850188" algn="l"/>
                <a:tab pos="9159875" algn="l"/>
                <a:tab pos="10469563" algn="l"/>
                <a:tab pos="11776075" algn="l"/>
                <a:tab pos="13085763" algn="l"/>
                <a:tab pos="14395450" algn="l"/>
              </a:tabLst>
            </a:pPr>
            <a:r>
              <a:rPr lang="en-GB" altLang="en-US" sz="2800" dirty="0"/>
              <a:t>Communicates those activities to the model – </a:t>
            </a:r>
            <a:r>
              <a:rPr lang="en-GB" altLang="en-US" sz="2800" dirty="0" err="1"/>
              <a:t>eg</a:t>
            </a:r>
            <a:r>
              <a:rPr lang="en-GB" altLang="en-US" sz="2800" dirty="0"/>
              <a:t>: delete row, insert row, etc</a:t>
            </a:r>
          </a:p>
          <a:p>
            <a:pPr>
              <a:tabLst>
                <a:tab pos="1301750" algn="l"/>
                <a:tab pos="2611438" algn="l"/>
                <a:tab pos="3921125" algn="l"/>
                <a:tab pos="5230813" algn="l"/>
                <a:tab pos="6540500" algn="l"/>
                <a:tab pos="7850188" algn="l"/>
                <a:tab pos="9159875" algn="l"/>
                <a:tab pos="10469563" algn="l"/>
                <a:tab pos="11776075" algn="l"/>
                <a:tab pos="13085763" algn="l"/>
                <a:tab pos="14395450" algn="l"/>
              </a:tabLst>
            </a:pPr>
            <a:endParaRPr lang="en-GB" altLang="en-US"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C70CC539-185F-3D46-8929-904A6BC12015}"/>
              </a:ext>
            </a:extLst>
          </p:cNvPr>
          <p:cNvSpPr>
            <a:spLocks noGrp="1" noChangeArrowheads="1"/>
          </p:cNvSpPr>
          <p:nvPr>
            <p:ph type="title"/>
          </p:nvPr>
        </p:nvSpPr>
        <p:spPr/>
        <p:txBody>
          <a:bodyPr/>
          <a:lstStyle/>
          <a:p>
            <a:r>
              <a:rPr lang="en-GB" altLang="en-US"/>
              <a:t>Example Control Flow in </a:t>
            </a:r>
            <a:r>
              <a:rPr lang="en-GB" altLang="en-US">
                <a:solidFill>
                  <a:srgbClr val="FF3300"/>
                </a:solidFill>
              </a:rPr>
              <a:t>MVC</a:t>
            </a:r>
            <a:endParaRPr lang="en-US" altLang="en-US"/>
          </a:p>
        </p:txBody>
      </p:sp>
      <p:sp>
        <p:nvSpPr>
          <p:cNvPr id="40962" name="Content Placeholder 2">
            <a:extLst>
              <a:ext uri="{FF2B5EF4-FFF2-40B4-BE49-F238E27FC236}">
                <a16:creationId xmlns:a16="http://schemas.microsoft.com/office/drawing/2014/main" id="{56FD0F72-80C7-B44F-8DA1-C0A373A501A8}"/>
              </a:ext>
            </a:extLst>
          </p:cNvPr>
          <p:cNvSpPr>
            <a:spLocks noGrp="1" noChangeArrowheads="1"/>
          </p:cNvSpPr>
          <p:nvPr>
            <p:ph type="body" idx="1"/>
          </p:nvPr>
        </p:nvSpPr>
        <p:spPr bwMode="auto"/>
        <p:txBody>
          <a:bodyPr wrap="square" numCol="1" anchor="t" anchorCtr="0" compatLnSpc="1">
            <a:prstTxWarp prst="textNoShape">
              <a:avLst/>
            </a:prstTxWarp>
          </a:bodyPr>
          <a:lstStyle/>
          <a:p>
            <a:pPr>
              <a:buFont typeface="Wingdings" pitchFamily="2" charset="2"/>
              <a:buChar char="§"/>
            </a:pPr>
            <a:r>
              <a:rPr lang="en-GB" altLang="en-US" sz="2800" dirty="0"/>
              <a:t>User interacts with the </a:t>
            </a:r>
            <a:r>
              <a:rPr lang="en-GB" altLang="en-US" sz="2800" dirty="0">
                <a:solidFill>
                  <a:srgbClr val="008000"/>
                </a:solidFill>
              </a:rPr>
              <a:t>VIEW UI</a:t>
            </a:r>
          </a:p>
          <a:p>
            <a:pPr>
              <a:buFont typeface="Wingdings" pitchFamily="2" charset="2"/>
              <a:buChar char="§"/>
            </a:pPr>
            <a:r>
              <a:rPr lang="en-GB" altLang="en-US" sz="2800" dirty="0">
                <a:solidFill>
                  <a:schemeClr val="accent2"/>
                </a:solidFill>
              </a:rPr>
              <a:t>CONTROLLER</a:t>
            </a:r>
            <a:r>
              <a:rPr lang="en-GB" altLang="en-US" sz="2800" dirty="0"/>
              <a:t> handles the user input (often a </a:t>
            </a:r>
            <a:r>
              <a:rPr lang="en-GB" altLang="en-US" sz="2800" dirty="0" err="1"/>
              <a:t>callback</a:t>
            </a:r>
            <a:r>
              <a:rPr lang="en-GB" altLang="en-US" sz="2800" dirty="0"/>
              <a:t> function attached to </a:t>
            </a:r>
            <a:r>
              <a:rPr lang="en-GB" altLang="en-US" sz="2800" dirty="0">
                <a:solidFill>
                  <a:srgbClr val="008000"/>
                </a:solidFill>
              </a:rPr>
              <a:t>UI</a:t>
            </a:r>
            <a:r>
              <a:rPr lang="en-GB" altLang="en-US" sz="2800" dirty="0"/>
              <a:t> elements)</a:t>
            </a:r>
          </a:p>
          <a:p>
            <a:pPr>
              <a:buFont typeface="Wingdings" pitchFamily="2" charset="2"/>
              <a:buChar char="§"/>
            </a:pPr>
            <a:r>
              <a:rPr lang="en-GB" altLang="en-US" sz="2800" dirty="0">
                <a:solidFill>
                  <a:schemeClr val="accent2"/>
                </a:solidFill>
              </a:rPr>
              <a:t>CONTROLLER</a:t>
            </a:r>
            <a:r>
              <a:rPr lang="en-GB" altLang="en-US" sz="2800" dirty="0"/>
              <a:t> updates the </a:t>
            </a:r>
            <a:r>
              <a:rPr lang="en-GB" altLang="en-US" sz="2800" dirty="0">
                <a:solidFill>
                  <a:srgbClr val="FF3300"/>
                </a:solidFill>
              </a:rPr>
              <a:t>MODEL</a:t>
            </a:r>
          </a:p>
          <a:p>
            <a:pPr>
              <a:buFont typeface="Wingdings" pitchFamily="2" charset="2"/>
              <a:buChar char="§"/>
            </a:pPr>
            <a:r>
              <a:rPr lang="en-GB" altLang="en-US" sz="2800" dirty="0">
                <a:solidFill>
                  <a:srgbClr val="008000"/>
                </a:solidFill>
              </a:rPr>
              <a:t>VIEW</a:t>
            </a:r>
            <a:r>
              <a:rPr lang="en-GB" altLang="en-US" sz="2800" dirty="0"/>
              <a:t> uses </a:t>
            </a:r>
            <a:r>
              <a:rPr lang="en-GB" altLang="en-US" sz="2800" dirty="0">
                <a:solidFill>
                  <a:srgbClr val="FF3300"/>
                </a:solidFill>
              </a:rPr>
              <a:t>MODEL</a:t>
            </a:r>
            <a:r>
              <a:rPr lang="en-GB" altLang="en-US" sz="2800" dirty="0"/>
              <a:t> to generate new </a:t>
            </a:r>
            <a:r>
              <a:rPr lang="en-GB" altLang="en-US" sz="2800" dirty="0">
                <a:solidFill>
                  <a:srgbClr val="008000"/>
                </a:solidFill>
              </a:rPr>
              <a:t>UI</a:t>
            </a:r>
          </a:p>
          <a:p>
            <a:pPr>
              <a:buFont typeface="Wingdings" pitchFamily="2" charset="2"/>
              <a:buChar char="§"/>
            </a:pPr>
            <a:r>
              <a:rPr lang="en-GB" altLang="en-US" sz="2800" dirty="0">
                <a:solidFill>
                  <a:srgbClr val="008000"/>
                </a:solidFill>
              </a:rPr>
              <a:t>UI</a:t>
            </a:r>
            <a:r>
              <a:rPr lang="en-GB" altLang="en-US" sz="2800" dirty="0"/>
              <a:t> waits for user interaction</a:t>
            </a:r>
          </a:p>
          <a:p>
            <a:endParaRPr lang="en-GB" altLang="en-US" dirty="0"/>
          </a:p>
        </p:txBody>
      </p:sp>
      <p:pic>
        <p:nvPicPr>
          <p:cNvPr id="40963" name="Picture 5">
            <a:extLst>
              <a:ext uri="{FF2B5EF4-FFF2-40B4-BE49-F238E27FC236}">
                <a16:creationId xmlns:a16="http://schemas.microsoft.com/office/drawing/2014/main" id="{03E11EF9-8B67-904E-9BC1-D491D9110C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9101" y="3866300"/>
            <a:ext cx="5755699" cy="343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B5B124CE-6D65-A947-A234-A1A564DDDF0D}"/>
              </a:ext>
            </a:extLst>
          </p:cNvPr>
          <p:cNvSpPr>
            <a:spLocks noGrp="1" noChangeArrowheads="1"/>
          </p:cNvSpPr>
          <p:nvPr>
            <p:ph type="title"/>
          </p:nvPr>
        </p:nvSpPr>
        <p:spPr/>
        <p:txBody>
          <a:bodyPr/>
          <a:lstStyle/>
          <a:p>
            <a:r>
              <a:rPr lang="en-US" altLang="en-US"/>
              <a:t>MVC Advantages</a:t>
            </a:r>
          </a:p>
        </p:txBody>
      </p:sp>
      <p:sp>
        <p:nvSpPr>
          <p:cNvPr id="43010" name="Rectangle 3">
            <a:extLst>
              <a:ext uri="{FF2B5EF4-FFF2-40B4-BE49-F238E27FC236}">
                <a16:creationId xmlns:a16="http://schemas.microsoft.com/office/drawing/2014/main" id="{9F937B29-CC3F-7E4A-BB46-06F2697FE520}"/>
              </a:ext>
            </a:extLst>
          </p:cNvPr>
          <p:cNvSpPr>
            <a:spLocks noGrp="1" noChangeArrowheads="1"/>
          </p:cNvSpPr>
          <p:nvPr>
            <p:ph type="body" idx="1"/>
          </p:nvPr>
        </p:nvSpPr>
        <p:spPr bwMode="auto"/>
        <p:txBody>
          <a:bodyPr wrap="square" numCol="1" anchor="t" anchorCtr="0" compatLnSpc="1">
            <a:prstTxWarp prst="textNoShape">
              <a:avLst/>
            </a:prstTxWarp>
          </a:bodyPr>
          <a:lstStyle/>
          <a:p>
            <a:pPr>
              <a:buFont typeface="Wingdings" pitchFamily="2" charset="2"/>
              <a:buChar char="§"/>
            </a:pPr>
            <a:r>
              <a:rPr lang="en-US" altLang="en-US"/>
              <a:t>MVC decouples the model, view, and controller from each other to increase flexibility and reuse.</a:t>
            </a:r>
          </a:p>
          <a:p>
            <a:pPr lvl="1"/>
            <a:r>
              <a:rPr lang="en-US" altLang="en-US">
                <a:ea typeface="ＭＳ Ｐゴシック" panose="020B0600070205080204" pitchFamily="34" charset="-128"/>
              </a:rPr>
              <a:t>You can attach multiple views to the model without rewriting it.</a:t>
            </a:r>
          </a:p>
          <a:p>
            <a:pPr lvl="1"/>
            <a:r>
              <a:rPr lang="en-US" altLang="en-US">
                <a:ea typeface="ＭＳ Ｐゴシック" panose="020B0600070205080204" pitchFamily="34" charset="-128"/>
              </a:rPr>
              <a:t>You can change the way a view responds to user input without changing the visual presentation. For example, you might use a pop-up menu instead of keyboard command keys.</a:t>
            </a:r>
          </a:p>
          <a:p>
            <a:pPr lvl="1"/>
            <a:endParaRPr lang="en-US" altLang="en-US">
              <a:ea typeface="ＭＳ Ｐゴシック" panose="020B0600070205080204" pitchFamily="34"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3E3E-C981-0E4B-94B8-E3A7F6EF6F5A}"/>
              </a:ext>
            </a:extLst>
          </p:cNvPr>
          <p:cNvSpPr>
            <a:spLocks noGrp="1"/>
          </p:cNvSpPr>
          <p:nvPr>
            <p:ph type="title"/>
          </p:nvPr>
        </p:nvSpPr>
        <p:spPr/>
        <p:txBody>
          <a:bodyPr/>
          <a:lstStyle/>
          <a:p>
            <a:r>
              <a:rPr lang="en-VN"/>
              <a:t>3 Tier vs. MVC</a:t>
            </a:r>
          </a:p>
        </p:txBody>
      </p:sp>
      <p:pic>
        <p:nvPicPr>
          <p:cNvPr id="1026" name="Picture 2">
            <a:extLst>
              <a:ext uri="{FF2B5EF4-FFF2-40B4-BE49-F238E27FC236}">
                <a16:creationId xmlns:a16="http://schemas.microsoft.com/office/drawing/2014/main" id="{BBC78677-208C-CD4B-A855-1AD3F7D779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1676400"/>
            <a:ext cx="2146300" cy="4305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07AFB12-1C3C-7645-B368-68240D578A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6700" y="2245091"/>
            <a:ext cx="521970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313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2"/>
          <p:cNvSpPr>
            <a:spLocks noGrp="1"/>
          </p:cNvSpPr>
          <p:nvPr>
            <p:ph type="sldNum" idx="12"/>
          </p:nvPr>
        </p:nvSpPr>
        <p:spPr/>
        <p:txBody>
          <a:bodyPr/>
          <a:lstStyle/>
          <a:p>
            <a:pPr>
              <a:defRPr/>
            </a:pPr>
            <a:fld id="{5108092C-9E6C-4C94-94DC-1ECE5AE89041}" type="slidenum">
              <a:rPr lang="en-US"/>
              <a:pPr>
                <a:defRPr/>
              </a:pPr>
              <a:t>17</a:t>
            </a:fld>
            <a:endParaRPr lang="en-US"/>
          </a:p>
        </p:txBody>
      </p:sp>
      <p:grpSp>
        <p:nvGrpSpPr>
          <p:cNvPr id="2" name="Group 4"/>
          <p:cNvGrpSpPr>
            <a:grpSpLocks/>
          </p:cNvGrpSpPr>
          <p:nvPr/>
        </p:nvGrpSpPr>
        <p:grpSpPr bwMode="auto">
          <a:xfrm>
            <a:off x="4389120" y="1137920"/>
            <a:ext cx="3982720" cy="4551680"/>
            <a:chOff x="1776" y="624"/>
            <a:chExt cx="2352" cy="2688"/>
          </a:xfrm>
        </p:grpSpPr>
        <p:sp>
          <p:nvSpPr>
            <p:cNvPr id="35844" name="AutoShape 5"/>
            <p:cNvSpPr>
              <a:spLocks noChangeAspect="1" noChangeArrowheads="1" noTextEdit="1"/>
            </p:cNvSpPr>
            <p:nvPr/>
          </p:nvSpPr>
          <p:spPr bwMode="auto">
            <a:xfrm>
              <a:off x="1776" y="624"/>
              <a:ext cx="2352" cy="2688"/>
            </a:xfrm>
            <a:prstGeom prst="rect">
              <a:avLst/>
            </a:prstGeom>
            <a:noFill/>
            <a:ln w="9525">
              <a:noFill/>
              <a:miter lim="800000"/>
              <a:headEnd/>
              <a:tailEnd/>
            </a:ln>
          </p:spPr>
          <p:txBody>
            <a:bodyPr/>
            <a:lstStyle/>
            <a:p>
              <a:endParaRPr lang="vi-VN"/>
            </a:p>
          </p:txBody>
        </p:sp>
        <p:sp>
          <p:nvSpPr>
            <p:cNvPr id="35845" name="Freeform 6"/>
            <p:cNvSpPr>
              <a:spLocks/>
            </p:cNvSpPr>
            <p:nvPr/>
          </p:nvSpPr>
          <p:spPr bwMode="auto">
            <a:xfrm>
              <a:off x="1776" y="892"/>
              <a:ext cx="2352" cy="1883"/>
            </a:xfrm>
            <a:custGeom>
              <a:avLst/>
              <a:gdLst>
                <a:gd name="T0" fmla="*/ 0 w 2352"/>
                <a:gd name="T1" fmla="*/ 0 h 1883"/>
                <a:gd name="T2" fmla="*/ 420 w 2352"/>
                <a:gd name="T3" fmla="*/ 1883 h 1883"/>
                <a:gd name="T4" fmla="*/ 2076 w 2352"/>
                <a:gd name="T5" fmla="*/ 1566 h 1883"/>
                <a:gd name="T6" fmla="*/ 2352 w 2352"/>
                <a:gd name="T7" fmla="*/ 19 h 1883"/>
                <a:gd name="T8" fmla="*/ 0 w 2352"/>
                <a:gd name="T9" fmla="*/ 0 h 1883"/>
                <a:gd name="T10" fmla="*/ 0 60000 65536"/>
                <a:gd name="T11" fmla="*/ 0 60000 65536"/>
                <a:gd name="T12" fmla="*/ 0 60000 65536"/>
                <a:gd name="T13" fmla="*/ 0 60000 65536"/>
                <a:gd name="T14" fmla="*/ 0 60000 65536"/>
                <a:gd name="T15" fmla="*/ 0 w 2352"/>
                <a:gd name="T16" fmla="*/ 0 h 1883"/>
                <a:gd name="T17" fmla="*/ 2352 w 2352"/>
                <a:gd name="T18" fmla="*/ 1883 h 1883"/>
              </a:gdLst>
              <a:ahLst/>
              <a:cxnLst>
                <a:cxn ang="T10">
                  <a:pos x="T0" y="T1"/>
                </a:cxn>
                <a:cxn ang="T11">
                  <a:pos x="T2" y="T3"/>
                </a:cxn>
                <a:cxn ang="T12">
                  <a:pos x="T4" y="T5"/>
                </a:cxn>
                <a:cxn ang="T13">
                  <a:pos x="T6" y="T7"/>
                </a:cxn>
                <a:cxn ang="T14">
                  <a:pos x="T8" y="T9"/>
                </a:cxn>
              </a:cxnLst>
              <a:rect l="T15" t="T16" r="T17" b="T18"/>
              <a:pathLst>
                <a:path w="2352" h="1883">
                  <a:moveTo>
                    <a:pt x="0" y="0"/>
                  </a:moveTo>
                  <a:lnTo>
                    <a:pt x="420" y="1883"/>
                  </a:lnTo>
                  <a:lnTo>
                    <a:pt x="2076" y="1566"/>
                  </a:lnTo>
                  <a:lnTo>
                    <a:pt x="2352" y="19"/>
                  </a:lnTo>
                  <a:lnTo>
                    <a:pt x="0" y="0"/>
                  </a:lnTo>
                  <a:close/>
                </a:path>
              </a:pathLst>
            </a:custGeom>
            <a:solidFill>
              <a:schemeClr val="accent2"/>
            </a:solidFill>
            <a:ln w="9525">
              <a:noFill/>
              <a:round/>
              <a:headEnd/>
              <a:tailEnd/>
            </a:ln>
          </p:spPr>
          <p:txBody>
            <a:bodyPr/>
            <a:lstStyle/>
            <a:p>
              <a:endParaRPr lang="vi-VN"/>
            </a:p>
          </p:txBody>
        </p:sp>
        <p:sp>
          <p:nvSpPr>
            <p:cNvPr id="35846" name="Freeform 7"/>
            <p:cNvSpPr>
              <a:spLocks/>
            </p:cNvSpPr>
            <p:nvPr/>
          </p:nvSpPr>
          <p:spPr bwMode="auto">
            <a:xfrm>
              <a:off x="2055" y="624"/>
              <a:ext cx="1810" cy="2678"/>
            </a:xfrm>
            <a:custGeom>
              <a:avLst/>
              <a:gdLst>
                <a:gd name="T0" fmla="*/ 1169 w 1810"/>
                <a:gd name="T1" fmla="*/ 1321 h 2678"/>
                <a:gd name="T2" fmla="*/ 1274 w 1810"/>
                <a:gd name="T3" fmla="*/ 1258 h 2678"/>
                <a:gd name="T4" fmla="*/ 1416 w 1810"/>
                <a:gd name="T5" fmla="*/ 1183 h 2678"/>
                <a:gd name="T6" fmla="*/ 1561 w 1810"/>
                <a:gd name="T7" fmla="*/ 1081 h 2678"/>
                <a:gd name="T8" fmla="*/ 1681 w 1810"/>
                <a:gd name="T9" fmla="*/ 932 h 2678"/>
                <a:gd name="T10" fmla="*/ 1742 w 1810"/>
                <a:gd name="T11" fmla="*/ 721 h 2678"/>
                <a:gd name="T12" fmla="*/ 1731 w 1810"/>
                <a:gd name="T13" fmla="*/ 529 h 2678"/>
                <a:gd name="T14" fmla="*/ 1739 w 1810"/>
                <a:gd name="T15" fmla="*/ 474 h 2678"/>
                <a:gd name="T16" fmla="*/ 1805 w 1810"/>
                <a:gd name="T17" fmla="*/ 354 h 2678"/>
                <a:gd name="T18" fmla="*/ 1773 w 1810"/>
                <a:gd name="T19" fmla="*/ 188 h 2678"/>
                <a:gd name="T20" fmla="*/ 1689 w 1810"/>
                <a:gd name="T21" fmla="*/ 112 h 2678"/>
                <a:gd name="T22" fmla="*/ 1600 w 1810"/>
                <a:gd name="T23" fmla="*/ 86 h 2678"/>
                <a:gd name="T24" fmla="*/ 1516 w 1810"/>
                <a:gd name="T25" fmla="*/ 94 h 2678"/>
                <a:gd name="T26" fmla="*/ 1448 w 1810"/>
                <a:gd name="T27" fmla="*/ 125 h 2678"/>
                <a:gd name="T28" fmla="*/ 1342 w 1810"/>
                <a:gd name="T29" fmla="*/ 91 h 2678"/>
                <a:gd name="T30" fmla="*/ 1208 w 1810"/>
                <a:gd name="T31" fmla="*/ 44 h 2678"/>
                <a:gd name="T32" fmla="*/ 1059 w 1810"/>
                <a:gd name="T33" fmla="*/ 13 h 2678"/>
                <a:gd name="T34" fmla="*/ 898 w 1810"/>
                <a:gd name="T35" fmla="*/ 0 h 2678"/>
                <a:gd name="T36" fmla="*/ 570 w 1810"/>
                <a:gd name="T37" fmla="*/ 31 h 2678"/>
                <a:gd name="T38" fmla="*/ 275 w 1810"/>
                <a:gd name="T39" fmla="*/ 156 h 2678"/>
                <a:gd name="T40" fmla="*/ 86 w 1810"/>
                <a:gd name="T41" fmla="*/ 336 h 2678"/>
                <a:gd name="T42" fmla="*/ 2 w 1810"/>
                <a:gd name="T43" fmla="*/ 529 h 2678"/>
                <a:gd name="T44" fmla="*/ 13 w 1810"/>
                <a:gd name="T45" fmla="*/ 667 h 2678"/>
                <a:gd name="T46" fmla="*/ 65 w 1810"/>
                <a:gd name="T47" fmla="*/ 771 h 2678"/>
                <a:gd name="T48" fmla="*/ 165 w 1810"/>
                <a:gd name="T49" fmla="*/ 847 h 2678"/>
                <a:gd name="T50" fmla="*/ 304 w 1810"/>
                <a:gd name="T51" fmla="*/ 883 h 2678"/>
                <a:gd name="T52" fmla="*/ 480 w 1810"/>
                <a:gd name="T53" fmla="*/ 865 h 2678"/>
                <a:gd name="T54" fmla="*/ 622 w 1810"/>
                <a:gd name="T55" fmla="*/ 745 h 2678"/>
                <a:gd name="T56" fmla="*/ 720 w 1810"/>
                <a:gd name="T57" fmla="*/ 628 h 2678"/>
                <a:gd name="T58" fmla="*/ 825 w 1810"/>
                <a:gd name="T59" fmla="*/ 586 h 2678"/>
                <a:gd name="T60" fmla="*/ 904 w 1810"/>
                <a:gd name="T61" fmla="*/ 589 h 2678"/>
                <a:gd name="T62" fmla="*/ 951 w 1810"/>
                <a:gd name="T63" fmla="*/ 607 h 2678"/>
                <a:gd name="T64" fmla="*/ 972 w 1810"/>
                <a:gd name="T65" fmla="*/ 641 h 2678"/>
                <a:gd name="T66" fmla="*/ 964 w 1810"/>
                <a:gd name="T67" fmla="*/ 724 h 2678"/>
                <a:gd name="T68" fmla="*/ 851 w 1810"/>
                <a:gd name="T69" fmla="*/ 810 h 2678"/>
                <a:gd name="T70" fmla="*/ 636 w 1810"/>
                <a:gd name="T71" fmla="*/ 940 h 2678"/>
                <a:gd name="T72" fmla="*/ 488 w 1810"/>
                <a:gd name="T73" fmla="*/ 1172 h 2678"/>
                <a:gd name="T74" fmla="*/ 494 w 1810"/>
                <a:gd name="T75" fmla="*/ 1349 h 2678"/>
                <a:gd name="T76" fmla="*/ 544 w 1810"/>
                <a:gd name="T77" fmla="*/ 1456 h 2678"/>
                <a:gd name="T78" fmla="*/ 591 w 1810"/>
                <a:gd name="T79" fmla="*/ 1500 h 2678"/>
                <a:gd name="T80" fmla="*/ 636 w 1810"/>
                <a:gd name="T81" fmla="*/ 1526 h 2678"/>
                <a:gd name="T82" fmla="*/ 520 w 1810"/>
                <a:gd name="T83" fmla="*/ 1633 h 2678"/>
                <a:gd name="T84" fmla="*/ 431 w 1810"/>
                <a:gd name="T85" fmla="*/ 1831 h 2678"/>
                <a:gd name="T86" fmla="*/ 452 w 1810"/>
                <a:gd name="T87" fmla="*/ 2026 h 2678"/>
                <a:gd name="T88" fmla="*/ 620 w 1810"/>
                <a:gd name="T89" fmla="*/ 2678 h 2678"/>
                <a:gd name="T90" fmla="*/ 675 w 1810"/>
                <a:gd name="T91" fmla="*/ 2662 h 2678"/>
                <a:gd name="T92" fmla="*/ 704 w 1810"/>
                <a:gd name="T93" fmla="*/ 2594 h 2678"/>
                <a:gd name="T94" fmla="*/ 402 w 1810"/>
                <a:gd name="T95" fmla="*/ 2456 h 2678"/>
                <a:gd name="T96" fmla="*/ 659 w 1810"/>
                <a:gd name="T97" fmla="*/ 2250 h 2678"/>
                <a:gd name="T98" fmla="*/ 793 w 1810"/>
                <a:gd name="T99" fmla="*/ 2284 h 2678"/>
                <a:gd name="T100" fmla="*/ 925 w 1810"/>
                <a:gd name="T101" fmla="*/ 2274 h 2678"/>
                <a:gd name="T102" fmla="*/ 1045 w 1810"/>
                <a:gd name="T103" fmla="*/ 2222 h 2678"/>
                <a:gd name="T104" fmla="*/ 1639 w 1810"/>
                <a:gd name="T105" fmla="*/ 2469 h 2678"/>
                <a:gd name="T106" fmla="*/ 1674 w 1810"/>
                <a:gd name="T107" fmla="*/ 2368 h 2678"/>
                <a:gd name="T108" fmla="*/ 1626 w 1810"/>
                <a:gd name="T109" fmla="*/ 2329 h 2678"/>
                <a:gd name="T110" fmla="*/ 1568 w 1810"/>
                <a:gd name="T111" fmla="*/ 2334 h 2678"/>
                <a:gd name="T112" fmla="*/ 1219 w 1810"/>
                <a:gd name="T113" fmla="*/ 1980 h 2678"/>
                <a:gd name="T114" fmla="*/ 1222 w 1810"/>
                <a:gd name="T115" fmla="*/ 1810 h 2678"/>
                <a:gd name="T116" fmla="*/ 1161 w 1810"/>
                <a:gd name="T117" fmla="*/ 1667 h 2678"/>
                <a:gd name="T118" fmla="*/ 1082 w 1810"/>
                <a:gd name="T119" fmla="*/ 1581 h 2678"/>
                <a:gd name="T120" fmla="*/ 1019 w 1810"/>
                <a:gd name="T121" fmla="*/ 1539 h 2678"/>
                <a:gd name="T122" fmla="*/ 1027 w 1810"/>
                <a:gd name="T123" fmla="*/ 1498 h 2678"/>
                <a:gd name="T124" fmla="*/ 1095 w 1810"/>
                <a:gd name="T125" fmla="*/ 1422 h 26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10"/>
                <a:gd name="T190" fmla="*/ 0 h 2678"/>
                <a:gd name="T191" fmla="*/ 1810 w 1810"/>
                <a:gd name="T192" fmla="*/ 2678 h 267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10" h="2678">
                  <a:moveTo>
                    <a:pt x="1124" y="1370"/>
                  </a:moveTo>
                  <a:lnTo>
                    <a:pt x="1135" y="1354"/>
                  </a:lnTo>
                  <a:lnTo>
                    <a:pt x="1151" y="1336"/>
                  </a:lnTo>
                  <a:lnTo>
                    <a:pt x="1169" y="1321"/>
                  </a:lnTo>
                  <a:lnTo>
                    <a:pt x="1193" y="1305"/>
                  </a:lnTo>
                  <a:lnTo>
                    <a:pt x="1219" y="1289"/>
                  </a:lnTo>
                  <a:lnTo>
                    <a:pt x="1245" y="1274"/>
                  </a:lnTo>
                  <a:lnTo>
                    <a:pt x="1274" y="1258"/>
                  </a:lnTo>
                  <a:lnTo>
                    <a:pt x="1306" y="1242"/>
                  </a:lnTo>
                  <a:lnTo>
                    <a:pt x="1342" y="1224"/>
                  </a:lnTo>
                  <a:lnTo>
                    <a:pt x="1379" y="1203"/>
                  </a:lnTo>
                  <a:lnTo>
                    <a:pt x="1416" y="1183"/>
                  </a:lnTo>
                  <a:lnTo>
                    <a:pt x="1453" y="1162"/>
                  </a:lnTo>
                  <a:lnTo>
                    <a:pt x="1490" y="1136"/>
                  </a:lnTo>
                  <a:lnTo>
                    <a:pt x="1526" y="1110"/>
                  </a:lnTo>
                  <a:lnTo>
                    <a:pt x="1561" y="1081"/>
                  </a:lnTo>
                  <a:lnTo>
                    <a:pt x="1595" y="1047"/>
                  </a:lnTo>
                  <a:lnTo>
                    <a:pt x="1626" y="1013"/>
                  </a:lnTo>
                  <a:lnTo>
                    <a:pt x="1655" y="974"/>
                  </a:lnTo>
                  <a:lnTo>
                    <a:pt x="1681" y="932"/>
                  </a:lnTo>
                  <a:lnTo>
                    <a:pt x="1702" y="886"/>
                  </a:lnTo>
                  <a:lnTo>
                    <a:pt x="1721" y="836"/>
                  </a:lnTo>
                  <a:lnTo>
                    <a:pt x="1734" y="781"/>
                  </a:lnTo>
                  <a:lnTo>
                    <a:pt x="1742" y="721"/>
                  </a:lnTo>
                  <a:lnTo>
                    <a:pt x="1745" y="656"/>
                  </a:lnTo>
                  <a:lnTo>
                    <a:pt x="1742" y="615"/>
                  </a:lnTo>
                  <a:lnTo>
                    <a:pt x="1739" y="570"/>
                  </a:lnTo>
                  <a:lnTo>
                    <a:pt x="1731" y="529"/>
                  </a:lnTo>
                  <a:lnTo>
                    <a:pt x="1721" y="490"/>
                  </a:lnTo>
                  <a:lnTo>
                    <a:pt x="1726" y="484"/>
                  </a:lnTo>
                  <a:lnTo>
                    <a:pt x="1734" y="479"/>
                  </a:lnTo>
                  <a:lnTo>
                    <a:pt x="1739" y="474"/>
                  </a:lnTo>
                  <a:lnTo>
                    <a:pt x="1745" y="469"/>
                  </a:lnTo>
                  <a:lnTo>
                    <a:pt x="1773" y="435"/>
                  </a:lnTo>
                  <a:lnTo>
                    <a:pt x="1794" y="396"/>
                  </a:lnTo>
                  <a:lnTo>
                    <a:pt x="1805" y="354"/>
                  </a:lnTo>
                  <a:lnTo>
                    <a:pt x="1810" y="310"/>
                  </a:lnTo>
                  <a:lnTo>
                    <a:pt x="1805" y="268"/>
                  </a:lnTo>
                  <a:lnTo>
                    <a:pt x="1794" y="227"/>
                  </a:lnTo>
                  <a:lnTo>
                    <a:pt x="1773" y="188"/>
                  </a:lnTo>
                  <a:lnTo>
                    <a:pt x="1745" y="154"/>
                  </a:lnTo>
                  <a:lnTo>
                    <a:pt x="1726" y="138"/>
                  </a:lnTo>
                  <a:lnTo>
                    <a:pt x="1708" y="125"/>
                  </a:lnTo>
                  <a:lnTo>
                    <a:pt x="1689" y="112"/>
                  </a:lnTo>
                  <a:lnTo>
                    <a:pt x="1668" y="104"/>
                  </a:lnTo>
                  <a:lnTo>
                    <a:pt x="1647" y="96"/>
                  </a:lnTo>
                  <a:lnTo>
                    <a:pt x="1624" y="91"/>
                  </a:lnTo>
                  <a:lnTo>
                    <a:pt x="1600" y="86"/>
                  </a:lnTo>
                  <a:lnTo>
                    <a:pt x="1576" y="86"/>
                  </a:lnTo>
                  <a:lnTo>
                    <a:pt x="1555" y="86"/>
                  </a:lnTo>
                  <a:lnTo>
                    <a:pt x="1537" y="89"/>
                  </a:lnTo>
                  <a:lnTo>
                    <a:pt x="1516" y="94"/>
                  </a:lnTo>
                  <a:lnTo>
                    <a:pt x="1497" y="99"/>
                  </a:lnTo>
                  <a:lnTo>
                    <a:pt x="1479" y="107"/>
                  </a:lnTo>
                  <a:lnTo>
                    <a:pt x="1463" y="115"/>
                  </a:lnTo>
                  <a:lnTo>
                    <a:pt x="1448" y="125"/>
                  </a:lnTo>
                  <a:lnTo>
                    <a:pt x="1432" y="135"/>
                  </a:lnTo>
                  <a:lnTo>
                    <a:pt x="1403" y="120"/>
                  </a:lnTo>
                  <a:lnTo>
                    <a:pt x="1371" y="104"/>
                  </a:lnTo>
                  <a:lnTo>
                    <a:pt x="1342" y="91"/>
                  </a:lnTo>
                  <a:lnTo>
                    <a:pt x="1308" y="78"/>
                  </a:lnTo>
                  <a:lnTo>
                    <a:pt x="1277" y="65"/>
                  </a:lnTo>
                  <a:lnTo>
                    <a:pt x="1243" y="55"/>
                  </a:lnTo>
                  <a:lnTo>
                    <a:pt x="1208" y="44"/>
                  </a:lnTo>
                  <a:lnTo>
                    <a:pt x="1172" y="34"/>
                  </a:lnTo>
                  <a:lnTo>
                    <a:pt x="1135" y="26"/>
                  </a:lnTo>
                  <a:lnTo>
                    <a:pt x="1098" y="18"/>
                  </a:lnTo>
                  <a:lnTo>
                    <a:pt x="1059" y="13"/>
                  </a:lnTo>
                  <a:lnTo>
                    <a:pt x="1019" y="8"/>
                  </a:lnTo>
                  <a:lnTo>
                    <a:pt x="980" y="5"/>
                  </a:lnTo>
                  <a:lnTo>
                    <a:pt x="940" y="3"/>
                  </a:lnTo>
                  <a:lnTo>
                    <a:pt x="898" y="0"/>
                  </a:lnTo>
                  <a:lnTo>
                    <a:pt x="856" y="0"/>
                  </a:lnTo>
                  <a:lnTo>
                    <a:pt x="754" y="3"/>
                  </a:lnTo>
                  <a:lnTo>
                    <a:pt x="659" y="16"/>
                  </a:lnTo>
                  <a:lnTo>
                    <a:pt x="570" y="31"/>
                  </a:lnTo>
                  <a:lnTo>
                    <a:pt x="486" y="55"/>
                  </a:lnTo>
                  <a:lnTo>
                    <a:pt x="410" y="86"/>
                  </a:lnTo>
                  <a:lnTo>
                    <a:pt x="339" y="117"/>
                  </a:lnTo>
                  <a:lnTo>
                    <a:pt x="275" y="156"/>
                  </a:lnTo>
                  <a:lnTo>
                    <a:pt x="218" y="198"/>
                  </a:lnTo>
                  <a:lnTo>
                    <a:pt x="168" y="240"/>
                  </a:lnTo>
                  <a:lnTo>
                    <a:pt x="123" y="287"/>
                  </a:lnTo>
                  <a:lnTo>
                    <a:pt x="86" y="336"/>
                  </a:lnTo>
                  <a:lnTo>
                    <a:pt x="55" y="383"/>
                  </a:lnTo>
                  <a:lnTo>
                    <a:pt x="31" y="432"/>
                  </a:lnTo>
                  <a:lnTo>
                    <a:pt x="13" y="482"/>
                  </a:lnTo>
                  <a:lnTo>
                    <a:pt x="2" y="529"/>
                  </a:lnTo>
                  <a:lnTo>
                    <a:pt x="0" y="576"/>
                  </a:lnTo>
                  <a:lnTo>
                    <a:pt x="2" y="607"/>
                  </a:lnTo>
                  <a:lnTo>
                    <a:pt x="5" y="638"/>
                  </a:lnTo>
                  <a:lnTo>
                    <a:pt x="13" y="667"/>
                  </a:lnTo>
                  <a:lnTo>
                    <a:pt x="21" y="695"/>
                  </a:lnTo>
                  <a:lnTo>
                    <a:pt x="34" y="721"/>
                  </a:lnTo>
                  <a:lnTo>
                    <a:pt x="47" y="748"/>
                  </a:lnTo>
                  <a:lnTo>
                    <a:pt x="65" y="771"/>
                  </a:lnTo>
                  <a:lnTo>
                    <a:pt x="84" y="792"/>
                  </a:lnTo>
                  <a:lnTo>
                    <a:pt x="107" y="813"/>
                  </a:lnTo>
                  <a:lnTo>
                    <a:pt x="134" y="831"/>
                  </a:lnTo>
                  <a:lnTo>
                    <a:pt x="165" y="847"/>
                  </a:lnTo>
                  <a:lnTo>
                    <a:pt x="197" y="862"/>
                  </a:lnTo>
                  <a:lnTo>
                    <a:pt x="231" y="873"/>
                  </a:lnTo>
                  <a:lnTo>
                    <a:pt x="265" y="880"/>
                  </a:lnTo>
                  <a:lnTo>
                    <a:pt x="304" y="883"/>
                  </a:lnTo>
                  <a:lnTo>
                    <a:pt x="344" y="886"/>
                  </a:lnTo>
                  <a:lnTo>
                    <a:pt x="394" y="883"/>
                  </a:lnTo>
                  <a:lnTo>
                    <a:pt x="441" y="875"/>
                  </a:lnTo>
                  <a:lnTo>
                    <a:pt x="480" y="865"/>
                  </a:lnTo>
                  <a:lnTo>
                    <a:pt x="517" y="844"/>
                  </a:lnTo>
                  <a:lnTo>
                    <a:pt x="554" y="820"/>
                  </a:lnTo>
                  <a:lnTo>
                    <a:pt x="588" y="787"/>
                  </a:lnTo>
                  <a:lnTo>
                    <a:pt x="622" y="745"/>
                  </a:lnTo>
                  <a:lnTo>
                    <a:pt x="657" y="695"/>
                  </a:lnTo>
                  <a:lnTo>
                    <a:pt x="678" y="669"/>
                  </a:lnTo>
                  <a:lnTo>
                    <a:pt x="699" y="646"/>
                  </a:lnTo>
                  <a:lnTo>
                    <a:pt x="720" y="628"/>
                  </a:lnTo>
                  <a:lnTo>
                    <a:pt x="743" y="612"/>
                  </a:lnTo>
                  <a:lnTo>
                    <a:pt x="770" y="599"/>
                  </a:lnTo>
                  <a:lnTo>
                    <a:pt x="796" y="591"/>
                  </a:lnTo>
                  <a:lnTo>
                    <a:pt x="825" y="586"/>
                  </a:lnTo>
                  <a:lnTo>
                    <a:pt x="854" y="583"/>
                  </a:lnTo>
                  <a:lnTo>
                    <a:pt x="872" y="583"/>
                  </a:lnTo>
                  <a:lnTo>
                    <a:pt x="888" y="586"/>
                  </a:lnTo>
                  <a:lnTo>
                    <a:pt x="904" y="589"/>
                  </a:lnTo>
                  <a:lnTo>
                    <a:pt x="919" y="591"/>
                  </a:lnTo>
                  <a:lnTo>
                    <a:pt x="930" y="594"/>
                  </a:lnTo>
                  <a:lnTo>
                    <a:pt x="940" y="599"/>
                  </a:lnTo>
                  <a:lnTo>
                    <a:pt x="951" y="607"/>
                  </a:lnTo>
                  <a:lnTo>
                    <a:pt x="959" y="612"/>
                  </a:lnTo>
                  <a:lnTo>
                    <a:pt x="964" y="617"/>
                  </a:lnTo>
                  <a:lnTo>
                    <a:pt x="969" y="625"/>
                  </a:lnTo>
                  <a:lnTo>
                    <a:pt x="972" y="641"/>
                  </a:lnTo>
                  <a:lnTo>
                    <a:pt x="975" y="664"/>
                  </a:lnTo>
                  <a:lnTo>
                    <a:pt x="975" y="685"/>
                  </a:lnTo>
                  <a:lnTo>
                    <a:pt x="972" y="706"/>
                  </a:lnTo>
                  <a:lnTo>
                    <a:pt x="964" y="724"/>
                  </a:lnTo>
                  <a:lnTo>
                    <a:pt x="951" y="740"/>
                  </a:lnTo>
                  <a:lnTo>
                    <a:pt x="930" y="761"/>
                  </a:lnTo>
                  <a:lnTo>
                    <a:pt x="896" y="784"/>
                  </a:lnTo>
                  <a:lnTo>
                    <a:pt x="851" y="810"/>
                  </a:lnTo>
                  <a:lnTo>
                    <a:pt x="791" y="841"/>
                  </a:lnTo>
                  <a:lnTo>
                    <a:pt x="741" y="870"/>
                  </a:lnTo>
                  <a:lnTo>
                    <a:pt x="685" y="901"/>
                  </a:lnTo>
                  <a:lnTo>
                    <a:pt x="636" y="940"/>
                  </a:lnTo>
                  <a:lnTo>
                    <a:pt x="586" y="987"/>
                  </a:lnTo>
                  <a:lnTo>
                    <a:pt x="544" y="1039"/>
                  </a:lnTo>
                  <a:lnTo>
                    <a:pt x="509" y="1102"/>
                  </a:lnTo>
                  <a:lnTo>
                    <a:pt x="488" y="1172"/>
                  </a:lnTo>
                  <a:lnTo>
                    <a:pt x="480" y="1253"/>
                  </a:lnTo>
                  <a:lnTo>
                    <a:pt x="483" y="1287"/>
                  </a:lnTo>
                  <a:lnTo>
                    <a:pt x="486" y="1321"/>
                  </a:lnTo>
                  <a:lnTo>
                    <a:pt x="494" y="1349"/>
                  </a:lnTo>
                  <a:lnTo>
                    <a:pt x="501" y="1380"/>
                  </a:lnTo>
                  <a:lnTo>
                    <a:pt x="512" y="1407"/>
                  </a:lnTo>
                  <a:lnTo>
                    <a:pt x="528" y="1433"/>
                  </a:lnTo>
                  <a:lnTo>
                    <a:pt x="544" y="1456"/>
                  </a:lnTo>
                  <a:lnTo>
                    <a:pt x="562" y="1477"/>
                  </a:lnTo>
                  <a:lnTo>
                    <a:pt x="570" y="1485"/>
                  </a:lnTo>
                  <a:lnTo>
                    <a:pt x="580" y="1492"/>
                  </a:lnTo>
                  <a:lnTo>
                    <a:pt x="591" y="1500"/>
                  </a:lnTo>
                  <a:lnTo>
                    <a:pt x="601" y="1508"/>
                  </a:lnTo>
                  <a:lnTo>
                    <a:pt x="612" y="1516"/>
                  </a:lnTo>
                  <a:lnTo>
                    <a:pt x="625" y="1521"/>
                  </a:lnTo>
                  <a:lnTo>
                    <a:pt x="636" y="1526"/>
                  </a:lnTo>
                  <a:lnTo>
                    <a:pt x="649" y="1532"/>
                  </a:lnTo>
                  <a:lnTo>
                    <a:pt x="601" y="1560"/>
                  </a:lnTo>
                  <a:lnTo>
                    <a:pt x="559" y="1594"/>
                  </a:lnTo>
                  <a:lnTo>
                    <a:pt x="520" y="1633"/>
                  </a:lnTo>
                  <a:lnTo>
                    <a:pt x="488" y="1675"/>
                  </a:lnTo>
                  <a:lnTo>
                    <a:pt x="462" y="1724"/>
                  </a:lnTo>
                  <a:lnTo>
                    <a:pt x="441" y="1776"/>
                  </a:lnTo>
                  <a:lnTo>
                    <a:pt x="431" y="1831"/>
                  </a:lnTo>
                  <a:lnTo>
                    <a:pt x="425" y="1888"/>
                  </a:lnTo>
                  <a:lnTo>
                    <a:pt x="428" y="1935"/>
                  </a:lnTo>
                  <a:lnTo>
                    <a:pt x="436" y="1982"/>
                  </a:lnTo>
                  <a:lnTo>
                    <a:pt x="452" y="2026"/>
                  </a:lnTo>
                  <a:lnTo>
                    <a:pt x="470" y="2071"/>
                  </a:lnTo>
                  <a:lnTo>
                    <a:pt x="157" y="2545"/>
                  </a:lnTo>
                  <a:lnTo>
                    <a:pt x="604" y="2675"/>
                  </a:lnTo>
                  <a:lnTo>
                    <a:pt x="620" y="2678"/>
                  </a:lnTo>
                  <a:lnTo>
                    <a:pt x="636" y="2678"/>
                  </a:lnTo>
                  <a:lnTo>
                    <a:pt x="649" y="2675"/>
                  </a:lnTo>
                  <a:lnTo>
                    <a:pt x="664" y="2670"/>
                  </a:lnTo>
                  <a:lnTo>
                    <a:pt x="675" y="2662"/>
                  </a:lnTo>
                  <a:lnTo>
                    <a:pt x="685" y="2652"/>
                  </a:lnTo>
                  <a:lnTo>
                    <a:pt x="696" y="2639"/>
                  </a:lnTo>
                  <a:lnTo>
                    <a:pt x="701" y="2625"/>
                  </a:lnTo>
                  <a:lnTo>
                    <a:pt x="704" y="2594"/>
                  </a:lnTo>
                  <a:lnTo>
                    <a:pt x="696" y="2566"/>
                  </a:lnTo>
                  <a:lnTo>
                    <a:pt x="675" y="2545"/>
                  </a:lnTo>
                  <a:lnTo>
                    <a:pt x="649" y="2529"/>
                  </a:lnTo>
                  <a:lnTo>
                    <a:pt x="402" y="2456"/>
                  </a:lnTo>
                  <a:lnTo>
                    <a:pt x="572" y="2196"/>
                  </a:lnTo>
                  <a:lnTo>
                    <a:pt x="599" y="2217"/>
                  </a:lnTo>
                  <a:lnTo>
                    <a:pt x="628" y="2235"/>
                  </a:lnTo>
                  <a:lnTo>
                    <a:pt x="659" y="2250"/>
                  </a:lnTo>
                  <a:lnTo>
                    <a:pt x="691" y="2263"/>
                  </a:lnTo>
                  <a:lnTo>
                    <a:pt x="725" y="2274"/>
                  </a:lnTo>
                  <a:lnTo>
                    <a:pt x="756" y="2282"/>
                  </a:lnTo>
                  <a:lnTo>
                    <a:pt x="793" y="2284"/>
                  </a:lnTo>
                  <a:lnTo>
                    <a:pt x="827" y="2287"/>
                  </a:lnTo>
                  <a:lnTo>
                    <a:pt x="862" y="2284"/>
                  </a:lnTo>
                  <a:lnTo>
                    <a:pt x="893" y="2282"/>
                  </a:lnTo>
                  <a:lnTo>
                    <a:pt x="925" y="2274"/>
                  </a:lnTo>
                  <a:lnTo>
                    <a:pt x="956" y="2263"/>
                  </a:lnTo>
                  <a:lnTo>
                    <a:pt x="988" y="2253"/>
                  </a:lnTo>
                  <a:lnTo>
                    <a:pt x="1017" y="2237"/>
                  </a:lnTo>
                  <a:lnTo>
                    <a:pt x="1045" y="2222"/>
                  </a:lnTo>
                  <a:lnTo>
                    <a:pt x="1072" y="2204"/>
                  </a:lnTo>
                  <a:lnTo>
                    <a:pt x="1237" y="2678"/>
                  </a:lnTo>
                  <a:lnTo>
                    <a:pt x="1639" y="2469"/>
                  </a:lnTo>
                  <a:lnTo>
                    <a:pt x="1663" y="2451"/>
                  </a:lnTo>
                  <a:lnTo>
                    <a:pt x="1676" y="2425"/>
                  </a:lnTo>
                  <a:lnTo>
                    <a:pt x="1681" y="2396"/>
                  </a:lnTo>
                  <a:lnTo>
                    <a:pt x="1674" y="2368"/>
                  </a:lnTo>
                  <a:lnTo>
                    <a:pt x="1666" y="2355"/>
                  </a:lnTo>
                  <a:lnTo>
                    <a:pt x="1653" y="2344"/>
                  </a:lnTo>
                  <a:lnTo>
                    <a:pt x="1642" y="2334"/>
                  </a:lnTo>
                  <a:lnTo>
                    <a:pt x="1626" y="2329"/>
                  </a:lnTo>
                  <a:lnTo>
                    <a:pt x="1613" y="2326"/>
                  </a:lnTo>
                  <a:lnTo>
                    <a:pt x="1597" y="2326"/>
                  </a:lnTo>
                  <a:lnTo>
                    <a:pt x="1582" y="2329"/>
                  </a:lnTo>
                  <a:lnTo>
                    <a:pt x="1568" y="2334"/>
                  </a:lnTo>
                  <a:lnTo>
                    <a:pt x="1324" y="2459"/>
                  </a:lnTo>
                  <a:lnTo>
                    <a:pt x="1187" y="2065"/>
                  </a:lnTo>
                  <a:lnTo>
                    <a:pt x="1206" y="2024"/>
                  </a:lnTo>
                  <a:lnTo>
                    <a:pt x="1219" y="1980"/>
                  </a:lnTo>
                  <a:lnTo>
                    <a:pt x="1227" y="1935"/>
                  </a:lnTo>
                  <a:lnTo>
                    <a:pt x="1229" y="1888"/>
                  </a:lnTo>
                  <a:lnTo>
                    <a:pt x="1227" y="1849"/>
                  </a:lnTo>
                  <a:lnTo>
                    <a:pt x="1222" y="1810"/>
                  </a:lnTo>
                  <a:lnTo>
                    <a:pt x="1211" y="1771"/>
                  </a:lnTo>
                  <a:lnTo>
                    <a:pt x="1198" y="1735"/>
                  </a:lnTo>
                  <a:lnTo>
                    <a:pt x="1182" y="1701"/>
                  </a:lnTo>
                  <a:lnTo>
                    <a:pt x="1161" y="1667"/>
                  </a:lnTo>
                  <a:lnTo>
                    <a:pt x="1137" y="1636"/>
                  </a:lnTo>
                  <a:lnTo>
                    <a:pt x="1111" y="1607"/>
                  </a:lnTo>
                  <a:lnTo>
                    <a:pt x="1098" y="1594"/>
                  </a:lnTo>
                  <a:lnTo>
                    <a:pt x="1082" y="1581"/>
                  </a:lnTo>
                  <a:lnTo>
                    <a:pt x="1067" y="1571"/>
                  </a:lnTo>
                  <a:lnTo>
                    <a:pt x="1053" y="1558"/>
                  </a:lnTo>
                  <a:lnTo>
                    <a:pt x="1035" y="1547"/>
                  </a:lnTo>
                  <a:lnTo>
                    <a:pt x="1019" y="1539"/>
                  </a:lnTo>
                  <a:lnTo>
                    <a:pt x="1003" y="1529"/>
                  </a:lnTo>
                  <a:lnTo>
                    <a:pt x="985" y="1521"/>
                  </a:lnTo>
                  <a:lnTo>
                    <a:pt x="1006" y="1511"/>
                  </a:lnTo>
                  <a:lnTo>
                    <a:pt x="1027" y="1498"/>
                  </a:lnTo>
                  <a:lnTo>
                    <a:pt x="1045" y="1482"/>
                  </a:lnTo>
                  <a:lnTo>
                    <a:pt x="1064" y="1464"/>
                  </a:lnTo>
                  <a:lnTo>
                    <a:pt x="1080" y="1446"/>
                  </a:lnTo>
                  <a:lnTo>
                    <a:pt x="1095" y="1422"/>
                  </a:lnTo>
                  <a:lnTo>
                    <a:pt x="1111" y="1399"/>
                  </a:lnTo>
                  <a:lnTo>
                    <a:pt x="1124" y="1370"/>
                  </a:lnTo>
                  <a:close/>
                </a:path>
              </a:pathLst>
            </a:custGeom>
            <a:solidFill>
              <a:srgbClr val="000000"/>
            </a:solidFill>
            <a:ln w="9525">
              <a:noFill/>
              <a:round/>
              <a:headEnd/>
              <a:tailEnd/>
            </a:ln>
          </p:spPr>
          <p:txBody>
            <a:bodyPr/>
            <a:lstStyle/>
            <a:p>
              <a:endParaRPr lang="vi-VN"/>
            </a:p>
          </p:txBody>
        </p:sp>
        <p:sp>
          <p:nvSpPr>
            <p:cNvPr id="35847" name="Freeform 8"/>
            <p:cNvSpPr>
              <a:spLocks/>
            </p:cNvSpPr>
            <p:nvPr/>
          </p:nvSpPr>
          <p:spPr bwMode="auto">
            <a:xfrm>
              <a:off x="3497" y="806"/>
              <a:ext cx="271" cy="258"/>
            </a:xfrm>
            <a:custGeom>
              <a:avLst/>
              <a:gdLst>
                <a:gd name="T0" fmla="*/ 134 w 271"/>
                <a:gd name="T1" fmla="*/ 0 h 258"/>
                <a:gd name="T2" fmla="*/ 150 w 271"/>
                <a:gd name="T3" fmla="*/ 0 h 258"/>
                <a:gd name="T4" fmla="*/ 163 w 271"/>
                <a:gd name="T5" fmla="*/ 3 h 258"/>
                <a:gd name="T6" fmla="*/ 176 w 271"/>
                <a:gd name="T7" fmla="*/ 6 h 258"/>
                <a:gd name="T8" fmla="*/ 190 w 271"/>
                <a:gd name="T9" fmla="*/ 11 h 258"/>
                <a:gd name="T10" fmla="*/ 203 w 271"/>
                <a:gd name="T11" fmla="*/ 16 h 258"/>
                <a:gd name="T12" fmla="*/ 213 w 271"/>
                <a:gd name="T13" fmla="*/ 21 h 258"/>
                <a:gd name="T14" fmla="*/ 224 w 271"/>
                <a:gd name="T15" fmla="*/ 29 h 258"/>
                <a:gd name="T16" fmla="*/ 234 w 271"/>
                <a:gd name="T17" fmla="*/ 39 h 258"/>
                <a:gd name="T18" fmla="*/ 250 w 271"/>
                <a:gd name="T19" fmla="*/ 58 h 258"/>
                <a:gd name="T20" fmla="*/ 260 w 271"/>
                <a:gd name="T21" fmla="*/ 81 h 258"/>
                <a:gd name="T22" fmla="*/ 268 w 271"/>
                <a:gd name="T23" fmla="*/ 105 h 258"/>
                <a:gd name="T24" fmla="*/ 271 w 271"/>
                <a:gd name="T25" fmla="*/ 128 h 258"/>
                <a:gd name="T26" fmla="*/ 268 w 271"/>
                <a:gd name="T27" fmla="*/ 154 h 258"/>
                <a:gd name="T28" fmla="*/ 260 w 271"/>
                <a:gd name="T29" fmla="*/ 180 h 258"/>
                <a:gd name="T30" fmla="*/ 247 w 271"/>
                <a:gd name="T31" fmla="*/ 201 h 258"/>
                <a:gd name="T32" fmla="*/ 232 w 271"/>
                <a:gd name="T33" fmla="*/ 219 h 258"/>
                <a:gd name="T34" fmla="*/ 211 w 271"/>
                <a:gd name="T35" fmla="*/ 237 h 258"/>
                <a:gd name="T36" fmla="*/ 187 w 271"/>
                <a:gd name="T37" fmla="*/ 248 h 258"/>
                <a:gd name="T38" fmla="*/ 163 w 271"/>
                <a:gd name="T39" fmla="*/ 256 h 258"/>
                <a:gd name="T40" fmla="*/ 134 w 271"/>
                <a:gd name="T41" fmla="*/ 258 h 258"/>
                <a:gd name="T42" fmla="*/ 121 w 271"/>
                <a:gd name="T43" fmla="*/ 258 h 258"/>
                <a:gd name="T44" fmla="*/ 108 w 271"/>
                <a:gd name="T45" fmla="*/ 256 h 258"/>
                <a:gd name="T46" fmla="*/ 95 w 271"/>
                <a:gd name="T47" fmla="*/ 253 h 258"/>
                <a:gd name="T48" fmla="*/ 82 w 271"/>
                <a:gd name="T49" fmla="*/ 248 h 258"/>
                <a:gd name="T50" fmla="*/ 69 w 271"/>
                <a:gd name="T51" fmla="*/ 243 h 258"/>
                <a:gd name="T52" fmla="*/ 58 w 271"/>
                <a:gd name="T53" fmla="*/ 235 h 258"/>
                <a:gd name="T54" fmla="*/ 48 w 271"/>
                <a:gd name="T55" fmla="*/ 227 h 258"/>
                <a:gd name="T56" fmla="*/ 37 w 271"/>
                <a:gd name="T57" fmla="*/ 219 h 258"/>
                <a:gd name="T58" fmla="*/ 21 w 271"/>
                <a:gd name="T59" fmla="*/ 198 h 258"/>
                <a:gd name="T60" fmla="*/ 11 w 271"/>
                <a:gd name="T61" fmla="*/ 177 h 258"/>
                <a:gd name="T62" fmla="*/ 3 w 271"/>
                <a:gd name="T63" fmla="*/ 154 h 258"/>
                <a:gd name="T64" fmla="*/ 0 w 271"/>
                <a:gd name="T65" fmla="*/ 128 h 258"/>
                <a:gd name="T66" fmla="*/ 3 w 271"/>
                <a:gd name="T67" fmla="*/ 105 h 258"/>
                <a:gd name="T68" fmla="*/ 11 w 271"/>
                <a:gd name="T69" fmla="*/ 81 h 258"/>
                <a:gd name="T70" fmla="*/ 21 w 271"/>
                <a:gd name="T71" fmla="*/ 58 h 258"/>
                <a:gd name="T72" fmla="*/ 37 w 271"/>
                <a:gd name="T73" fmla="*/ 39 h 258"/>
                <a:gd name="T74" fmla="*/ 48 w 271"/>
                <a:gd name="T75" fmla="*/ 29 h 258"/>
                <a:gd name="T76" fmla="*/ 58 w 271"/>
                <a:gd name="T77" fmla="*/ 21 h 258"/>
                <a:gd name="T78" fmla="*/ 69 w 271"/>
                <a:gd name="T79" fmla="*/ 16 h 258"/>
                <a:gd name="T80" fmla="*/ 82 w 271"/>
                <a:gd name="T81" fmla="*/ 11 h 258"/>
                <a:gd name="T82" fmla="*/ 95 w 271"/>
                <a:gd name="T83" fmla="*/ 6 h 258"/>
                <a:gd name="T84" fmla="*/ 108 w 271"/>
                <a:gd name="T85" fmla="*/ 3 h 258"/>
                <a:gd name="T86" fmla="*/ 121 w 271"/>
                <a:gd name="T87" fmla="*/ 0 h 258"/>
                <a:gd name="T88" fmla="*/ 134 w 271"/>
                <a:gd name="T89" fmla="*/ 0 h 2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1"/>
                <a:gd name="T136" fmla="*/ 0 h 258"/>
                <a:gd name="T137" fmla="*/ 271 w 271"/>
                <a:gd name="T138" fmla="*/ 258 h 2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1" h="258">
                  <a:moveTo>
                    <a:pt x="134" y="0"/>
                  </a:moveTo>
                  <a:lnTo>
                    <a:pt x="150" y="0"/>
                  </a:lnTo>
                  <a:lnTo>
                    <a:pt x="163" y="3"/>
                  </a:lnTo>
                  <a:lnTo>
                    <a:pt x="176" y="6"/>
                  </a:lnTo>
                  <a:lnTo>
                    <a:pt x="190" y="11"/>
                  </a:lnTo>
                  <a:lnTo>
                    <a:pt x="203" y="16"/>
                  </a:lnTo>
                  <a:lnTo>
                    <a:pt x="213" y="21"/>
                  </a:lnTo>
                  <a:lnTo>
                    <a:pt x="224" y="29"/>
                  </a:lnTo>
                  <a:lnTo>
                    <a:pt x="234" y="39"/>
                  </a:lnTo>
                  <a:lnTo>
                    <a:pt x="250" y="58"/>
                  </a:lnTo>
                  <a:lnTo>
                    <a:pt x="260" y="81"/>
                  </a:lnTo>
                  <a:lnTo>
                    <a:pt x="268" y="105"/>
                  </a:lnTo>
                  <a:lnTo>
                    <a:pt x="271" y="128"/>
                  </a:lnTo>
                  <a:lnTo>
                    <a:pt x="268" y="154"/>
                  </a:lnTo>
                  <a:lnTo>
                    <a:pt x="260" y="180"/>
                  </a:lnTo>
                  <a:lnTo>
                    <a:pt x="247" y="201"/>
                  </a:lnTo>
                  <a:lnTo>
                    <a:pt x="232" y="219"/>
                  </a:lnTo>
                  <a:lnTo>
                    <a:pt x="211" y="237"/>
                  </a:lnTo>
                  <a:lnTo>
                    <a:pt x="187" y="248"/>
                  </a:lnTo>
                  <a:lnTo>
                    <a:pt x="163" y="256"/>
                  </a:lnTo>
                  <a:lnTo>
                    <a:pt x="134" y="258"/>
                  </a:lnTo>
                  <a:lnTo>
                    <a:pt x="121" y="258"/>
                  </a:lnTo>
                  <a:lnTo>
                    <a:pt x="108" y="256"/>
                  </a:lnTo>
                  <a:lnTo>
                    <a:pt x="95" y="253"/>
                  </a:lnTo>
                  <a:lnTo>
                    <a:pt x="82" y="248"/>
                  </a:lnTo>
                  <a:lnTo>
                    <a:pt x="69" y="243"/>
                  </a:lnTo>
                  <a:lnTo>
                    <a:pt x="58" y="235"/>
                  </a:lnTo>
                  <a:lnTo>
                    <a:pt x="48" y="227"/>
                  </a:lnTo>
                  <a:lnTo>
                    <a:pt x="37" y="219"/>
                  </a:lnTo>
                  <a:lnTo>
                    <a:pt x="21" y="198"/>
                  </a:lnTo>
                  <a:lnTo>
                    <a:pt x="11" y="177"/>
                  </a:lnTo>
                  <a:lnTo>
                    <a:pt x="3" y="154"/>
                  </a:lnTo>
                  <a:lnTo>
                    <a:pt x="0" y="128"/>
                  </a:lnTo>
                  <a:lnTo>
                    <a:pt x="3" y="105"/>
                  </a:lnTo>
                  <a:lnTo>
                    <a:pt x="11" y="81"/>
                  </a:lnTo>
                  <a:lnTo>
                    <a:pt x="21" y="58"/>
                  </a:lnTo>
                  <a:lnTo>
                    <a:pt x="37" y="39"/>
                  </a:lnTo>
                  <a:lnTo>
                    <a:pt x="48" y="29"/>
                  </a:lnTo>
                  <a:lnTo>
                    <a:pt x="58" y="21"/>
                  </a:lnTo>
                  <a:lnTo>
                    <a:pt x="69" y="16"/>
                  </a:lnTo>
                  <a:lnTo>
                    <a:pt x="82" y="11"/>
                  </a:lnTo>
                  <a:lnTo>
                    <a:pt x="95" y="6"/>
                  </a:lnTo>
                  <a:lnTo>
                    <a:pt x="108" y="3"/>
                  </a:lnTo>
                  <a:lnTo>
                    <a:pt x="121" y="0"/>
                  </a:lnTo>
                  <a:lnTo>
                    <a:pt x="134" y="0"/>
                  </a:lnTo>
                  <a:close/>
                </a:path>
              </a:pathLst>
            </a:custGeom>
            <a:solidFill>
              <a:srgbClr val="FFFFFF"/>
            </a:solidFill>
            <a:ln w="9525">
              <a:noFill/>
              <a:round/>
              <a:headEnd/>
              <a:tailEnd/>
            </a:ln>
          </p:spPr>
          <p:txBody>
            <a:bodyPr/>
            <a:lstStyle/>
            <a:p>
              <a:endParaRPr lang="vi-VN"/>
            </a:p>
          </p:txBody>
        </p:sp>
        <p:sp>
          <p:nvSpPr>
            <p:cNvPr id="35848" name="Freeform 9"/>
            <p:cNvSpPr>
              <a:spLocks/>
            </p:cNvSpPr>
            <p:nvPr/>
          </p:nvSpPr>
          <p:spPr bwMode="auto">
            <a:xfrm>
              <a:off x="2635" y="2268"/>
              <a:ext cx="494" cy="489"/>
            </a:xfrm>
            <a:custGeom>
              <a:avLst/>
              <a:gdLst>
                <a:gd name="T0" fmla="*/ 494 w 494"/>
                <a:gd name="T1" fmla="*/ 244 h 489"/>
                <a:gd name="T2" fmla="*/ 492 w 494"/>
                <a:gd name="T3" fmla="*/ 276 h 489"/>
                <a:gd name="T4" fmla="*/ 487 w 494"/>
                <a:gd name="T5" fmla="*/ 307 h 489"/>
                <a:gd name="T6" fmla="*/ 476 w 494"/>
                <a:gd name="T7" fmla="*/ 336 h 489"/>
                <a:gd name="T8" fmla="*/ 463 w 494"/>
                <a:gd name="T9" fmla="*/ 364 h 489"/>
                <a:gd name="T10" fmla="*/ 460 w 494"/>
                <a:gd name="T11" fmla="*/ 369 h 489"/>
                <a:gd name="T12" fmla="*/ 458 w 494"/>
                <a:gd name="T13" fmla="*/ 372 h 489"/>
                <a:gd name="T14" fmla="*/ 452 w 494"/>
                <a:gd name="T15" fmla="*/ 377 h 489"/>
                <a:gd name="T16" fmla="*/ 450 w 494"/>
                <a:gd name="T17" fmla="*/ 382 h 489"/>
                <a:gd name="T18" fmla="*/ 431 w 494"/>
                <a:gd name="T19" fmla="*/ 406 h 489"/>
                <a:gd name="T20" fmla="*/ 410 w 494"/>
                <a:gd name="T21" fmla="*/ 427 h 489"/>
                <a:gd name="T22" fmla="*/ 389 w 494"/>
                <a:gd name="T23" fmla="*/ 445 h 489"/>
                <a:gd name="T24" fmla="*/ 363 w 494"/>
                <a:gd name="T25" fmla="*/ 461 h 489"/>
                <a:gd name="T26" fmla="*/ 337 w 494"/>
                <a:gd name="T27" fmla="*/ 474 h 489"/>
                <a:gd name="T28" fmla="*/ 308 w 494"/>
                <a:gd name="T29" fmla="*/ 481 h 489"/>
                <a:gd name="T30" fmla="*/ 279 w 494"/>
                <a:gd name="T31" fmla="*/ 487 h 489"/>
                <a:gd name="T32" fmla="*/ 247 w 494"/>
                <a:gd name="T33" fmla="*/ 489 h 489"/>
                <a:gd name="T34" fmla="*/ 224 w 494"/>
                <a:gd name="T35" fmla="*/ 489 h 489"/>
                <a:gd name="T36" fmla="*/ 200 w 494"/>
                <a:gd name="T37" fmla="*/ 484 h 489"/>
                <a:gd name="T38" fmla="*/ 176 w 494"/>
                <a:gd name="T39" fmla="*/ 479 h 489"/>
                <a:gd name="T40" fmla="*/ 153 w 494"/>
                <a:gd name="T41" fmla="*/ 471 h 489"/>
                <a:gd name="T42" fmla="*/ 132 w 494"/>
                <a:gd name="T43" fmla="*/ 461 h 489"/>
                <a:gd name="T44" fmla="*/ 111 w 494"/>
                <a:gd name="T45" fmla="*/ 448 h 489"/>
                <a:gd name="T46" fmla="*/ 90 w 494"/>
                <a:gd name="T47" fmla="*/ 432 h 489"/>
                <a:gd name="T48" fmla="*/ 71 w 494"/>
                <a:gd name="T49" fmla="*/ 416 h 489"/>
                <a:gd name="T50" fmla="*/ 42 w 494"/>
                <a:gd name="T51" fmla="*/ 380 h 489"/>
                <a:gd name="T52" fmla="*/ 19 w 494"/>
                <a:gd name="T53" fmla="*/ 338 h 489"/>
                <a:gd name="T54" fmla="*/ 6 w 494"/>
                <a:gd name="T55" fmla="*/ 291 h 489"/>
                <a:gd name="T56" fmla="*/ 0 w 494"/>
                <a:gd name="T57" fmla="*/ 244 h 489"/>
                <a:gd name="T58" fmla="*/ 6 w 494"/>
                <a:gd name="T59" fmla="*/ 197 h 489"/>
                <a:gd name="T60" fmla="*/ 19 w 494"/>
                <a:gd name="T61" fmla="*/ 151 h 489"/>
                <a:gd name="T62" fmla="*/ 42 w 494"/>
                <a:gd name="T63" fmla="*/ 109 h 489"/>
                <a:gd name="T64" fmla="*/ 71 w 494"/>
                <a:gd name="T65" fmla="*/ 70 h 489"/>
                <a:gd name="T66" fmla="*/ 90 w 494"/>
                <a:gd name="T67" fmla="*/ 54 h 489"/>
                <a:gd name="T68" fmla="*/ 111 w 494"/>
                <a:gd name="T69" fmla="*/ 39 h 489"/>
                <a:gd name="T70" fmla="*/ 132 w 494"/>
                <a:gd name="T71" fmla="*/ 28 h 489"/>
                <a:gd name="T72" fmla="*/ 153 w 494"/>
                <a:gd name="T73" fmla="*/ 18 h 489"/>
                <a:gd name="T74" fmla="*/ 176 w 494"/>
                <a:gd name="T75" fmla="*/ 10 h 489"/>
                <a:gd name="T76" fmla="*/ 200 w 494"/>
                <a:gd name="T77" fmla="*/ 5 h 489"/>
                <a:gd name="T78" fmla="*/ 224 w 494"/>
                <a:gd name="T79" fmla="*/ 0 h 489"/>
                <a:gd name="T80" fmla="*/ 247 w 494"/>
                <a:gd name="T81" fmla="*/ 0 h 489"/>
                <a:gd name="T82" fmla="*/ 271 w 494"/>
                <a:gd name="T83" fmla="*/ 0 h 489"/>
                <a:gd name="T84" fmla="*/ 295 w 494"/>
                <a:gd name="T85" fmla="*/ 5 h 489"/>
                <a:gd name="T86" fmla="*/ 318 w 494"/>
                <a:gd name="T87" fmla="*/ 10 h 489"/>
                <a:gd name="T88" fmla="*/ 342 w 494"/>
                <a:gd name="T89" fmla="*/ 18 h 489"/>
                <a:gd name="T90" fmla="*/ 363 w 494"/>
                <a:gd name="T91" fmla="*/ 28 h 489"/>
                <a:gd name="T92" fmla="*/ 384 w 494"/>
                <a:gd name="T93" fmla="*/ 39 h 489"/>
                <a:gd name="T94" fmla="*/ 402 w 494"/>
                <a:gd name="T95" fmla="*/ 54 h 489"/>
                <a:gd name="T96" fmla="*/ 421 w 494"/>
                <a:gd name="T97" fmla="*/ 70 h 489"/>
                <a:gd name="T98" fmla="*/ 452 w 494"/>
                <a:gd name="T99" fmla="*/ 109 h 489"/>
                <a:gd name="T100" fmla="*/ 476 w 494"/>
                <a:gd name="T101" fmla="*/ 151 h 489"/>
                <a:gd name="T102" fmla="*/ 489 w 494"/>
                <a:gd name="T103" fmla="*/ 197 h 489"/>
                <a:gd name="T104" fmla="*/ 494 w 494"/>
                <a:gd name="T105" fmla="*/ 244 h 4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489"/>
                <a:gd name="T161" fmla="*/ 494 w 494"/>
                <a:gd name="T162" fmla="*/ 489 h 48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489">
                  <a:moveTo>
                    <a:pt x="494" y="244"/>
                  </a:moveTo>
                  <a:lnTo>
                    <a:pt x="492" y="276"/>
                  </a:lnTo>
                  <a:lnTo>
                    <a:pt x="487" y="307"/>
                  </a:lnTo>
                  <a:lnTo>
                    <a:pt x="476" y="336"/>
                  </a:lnTo>
                  <a:lnTo>
                    <a:pt x="463" y="364"/>
                  </a:lnTo>
                  <a:lnTo>
                    <a:pt x="460" y="369"/>
                  </a:lnTo>
                  <a:lnTo>
                    <a:pt x="458" y="372"/>
                  </a:lnTo>
                  <a:lnTo>
                    <a:pt x="452" y="377"/>
                  </a:lnTo>
                  <a:lnTo>
                    <a:pt x="450" y="382"/>
                  </a:lnTo>
                  <a:lnTo>
                    <a:pt x="431" y="406"/>
                  </a:lnTo>
                  <a:lnTo>
                    <a:pt x="410" y="427"/>
                  </a:lnTo>
                  <a:lnTo>
                    <a:pt x="389" y="445"/>
                  </a:lnTo>
                  <a:lnTo>
                    <a:pt x="363" y="461"/>
                  </a:lnTo>
                  <a:lnTo>
                    <a:pt x="337" y="474"/>
                  </a:lnTo>
                  <a:lnTo>
                    <a:pt x="308" y="481"/>
                  </a:lnTo>
                  <a:lnTo>
                    <a:pt x="279" y="487"/>
                  </a:lnTo>
                  <a:lnTo>
                    <a:pt x="247" y="489"/>
                  </a:lnTo>
                  <a:lnTo>
                    <a:pt x="224" y="489"/>
                  </a:lnTo>
                  <a:lnTo>
                    <a:pt x="200" y="484"/>
                  </a:lnTo>
                  <a:lnTo>
                    <a:pt x="176" y="479"/>
                  </a:lnTo>
                  <a:lnTo>
                    <a:pt x="153" y="471"/>
                  </a:lnTo>
                  <a:lnTo>
                    <a:pt x="132" y="461"/>
                  </a:lnTo>
                  <a:lnTo>
                    <a:pt x="111" y="448"/>
                  </a:lnTo>
                  <a:lnTo>
                    <a:pt x="90" y="432"/>
                  </a:lnTo>
                  <a:lnTo>
                    <a:pt x="71" y="416"/>
                  </a:lnTo>
                  <a:lnTo>
                    <a:pt x="42" y="380"/>
                  </a:lnTo>
                  <a:lnTo>
                    <a:pt x="19" y="338"/>
                  </a:lnTo>
                  <a:lnTo>
                    <a:pt x="6" y="291"/>
                  </a:lnTo>
                  <a:lnTo>
                    <a:pt x="0" y="244"/>
                  </a:lnTo>
                  <a:lnTo>
                    <a:pt x="6" y="197"/>
                  </a:lnTo>
                  <a:lnTo>
                    <a:pt x="19" y="151"/>
                  </a:lnTo>
                  <a:lnTo>
                    <a:pt x="42" y="109"/>
                  </a:lnTo>
                  <a:lnTo>
                    <a:pt x="71" y="70"/>
                  </a:lnTo>
                  <a:lnTo>
                    <a:pt x="90" y="54"/>
                  </a:lnTo>
                  <a:lnTo>
                    <a:pt x="111" y="39"/>
                  </a:lnTo>
                  <a:lnTo>
                    <a:pt x="132" y="28"/>
                  </a:lnTo>
                  <a:lnTo>
                    <a:pt x="153" y="18"/>
                  </a:lnTo>
                  <a:lnTo>
                    <a:pt x="176" y="10"/>
                  </a:lnTo>
                  <a:lnTo>
                    <a:pt x="200" y="5"/>
                  </a:lnTo>
                  <a:lnTo>
                    <a:pt x="224" y="0"/>
                  </a:lnTo>
                  <a:lnTo>
                    <a:pt x="247" y="0"/>
                  </a:lnTo>
                  <a:lnTo>
                    <a:pt x="271" y="0"/>
                  </a:lnTo>
                  <a:lnTo>
                    <a:pt x="295" y="5"/>
                  </a:lnTo>
                  <a:lnTo>
                    <a:pt x="318" y="10"/>
                  </a:lnTo>
                  <a:lnTo>
                    <a:pt x="342" y="18"/>
                  </a:lnTo>
                  <a:lnTo>
                    <a:pt x="363" y="28"/>
                  </a:lnTo>
                  <a:lnTo>
                    <a:pt x="384" y="39"/>
                  </a:lnTo>
                  <a:lnTo>
                    <a:pt x="402" y="54"/>
                  </a:lnTo>
                  <a:lnTo>
                    <a:pt x="421" y="70"/>
                  </a:lnTo>
                  <a:lnTo>
                    <a:pt x="452" y="109"/>
                  </a:lnTo>
                  <a:lnTo>
                    <a:pt x="476" y="151"/>
                  </a:lnTo>
                  <a:lnTo>
                    <a:pt x="489" y="197"/>
                  </a:lnTo>
                  <a:lnTo>
                    <a:pt x="494" y="244"/>
                  </a:lnTo>
                  <a:close/>
                </a:path>
              </a:pathLst>
            </a:custGeom>
            <a:solidFill>
              <a:schemeClr val="hlink"/>
            </a:solidFill>
            <a:ln w="9525">
              <a:noFill/>
              <a:round/>
              <a:headEnd/>
              <a:tailEnd/>
            </a:ln>
          </p:spPr>
          <p:txBody>
            <a:bodyPr/>
            <a:lstStyle/>
            <a:p>
              <a:endParaRPr lang="vi-VN"/>
            </a:p>
          </p:txBody>
        </p:sp>
        <p:sp>
          <p:nvSpPr>
            <p:cNvPr id="35849" name="Freeform 10"/>
            <p:cNvSpPr>
              <a:spLocks/>
            </p:cNvSpPr>
            <p:nvPr/>
          </p:nvSpPr>
          <p:spPr bwMode="auto">
            <a:xfrm>
              <a:off x="2210" y="778"/>
              <a:ext cx="1434" cy="1250"/>
            </a:xfrm>
            <a:custGeom>
              <a:avLst/>
              <a:gdLst>
                <a:gd name="T0" fmla="*/ 785 w 1434"/>
                <a:gd name="T1" fmla="*/ 1216 h 1250"/>
                <a:gd name="T2" fmla="*/ 675 w 1434"/>
                <a:gd name="T3" fmla="*/ 1250 h 1250"/>
                <a:gd name="T4" fmla="*/ 578 w 1434"/>
                <a:gd name="T5" fmla="*/ 1245 h 1250"/>
                <a:gd name="T6" fmla="*/ 528 w 1434"/>
                <a:gd name="T7" fmla="*/ 1221 h 1250"/>
                <a:gd name="T8" fmla="*/ 483 w 1434"/>
                <a:gd name="T9" fmla="*/ 1127 h 1250"/>
                <a:gd name="T10" fmla="*/ 509 w 1434"/>
                <a:gd name="T11" fmla="*/ 984 h 1250"/>
                <a:gd name="T12" fmla="*/ 651 w 1434"/>
                <a:gd name="T13" fmla="*/ 854 h 1250"/>
                <a:gd name="T14" fmla="*/ 875 w 1434"/>
                <a:gd name="T15" fmla="*/ 724 h 1250"/>
                <a:gd name="T16" fmla="*/ 972 w 1434"/>
                <a:gd name="T17" fmla="*/ 565 h 1250"/>
                <a:gd name="T18" fmla="*/ 935 w 1434"/>
                <a:gd name="T19" fmla="*/ 375 h 1250"/>
                <a:gd name="T20" fmla="*/ 848 w 1434"/>
                <a:gd name="T21" fmla="*/ 304 h 1250"/>
                <a:gd name="T22" fmla="*/ 733 w 1434"/>
                <a:gd name="T23" fmla="*/ 276 h 1250"/>
                <a:gd name="T24" fmla="*/ 583 w 1434"/>
                <a:gd name="T25" fmla="*/ 294 h 1250"/>
                <a:gd name="T26" fmla="*/ 412 w 1434"/>
                <a:gd name="T27" fmla="*/ 406 h 1250"/>
                <a:gd name="T28" fmla="*/ 299 w 1434"/>
                <a:gd name="T29" fmla="*/ 549 h 1250"/>
                <a:gd name="T30" fmla="*/ 215 w 1434"/>
                <a:gd name="T31" fmla="*/ 578 h 1250"/>
                <a:gd name="T32" fmla="*/ 120 w 1434"/>
                <a:gd name="T33" fmla="*/ 570 h 1250"/>
                <a:gd name="T34" fmla="*/ 50 w 1434"/>
                <a:gd name="T35" fmla="*/ 539 h 1250"/>
                <a:gd name="T36" fmla="*/ 2 w 1434"/>
                <a:gd name="T37" fmla="*/ 455 h 1250"/>
                <a:gd name="T38" fmla="*/ 13 w 1434"/>
                <a:gd name="T39" fmla="*/ 351 h 1250"/>
                <a:gd name="T40" fmla="*/ 84 w 1434"/>
                <a:gd name="T41" fmla="*/ 234 h 1250"/>
                <a:gd name="T42" fmla="*/ 168 w 1434"/>
                <a:gd name="T43" fmla="*/ 156 h 1250"/>
                <a:gd name="T44" fmla="*/ 276 w 1434"/>
                <a:gd name="T45" fmla="*/ 88 h 1250"/>
                <a:gd name="T46" fmla="*/ 433 w 1434"/>
                <a:gd name="T47" fmla="*/ 31 h 1250"/>
                <a:gd name="T48" fmla="*/ 641 w 1434"/>
                <a:gd name="T49" fmla="*/ 2 h 1250"/>
                <a:gd name="T50" fmla="*/ 809 w 1434"/>
                <a:gd name="T51" fmla="*/ 5 h 1250"/>
                <a:gd name="T52" fmla="*/ 943 w 1434"/>
                <a:gd name="T53" fmla="*/ 21 h 1250"/>
                <a:gd name="T54" fmla="*/ 1064 w 1434"/>
                <a:gd name="T55" fmla="*/ 54 h 1250"/>
                <a:gd name="T56" fmla="*/ 1172 w 1434"/>
                <a:gd name="T57" fmla="*/ 99 h 1250"/>
                <a:gd name="T58" fmla="*/ 1190 w 1434"/>
                <a:gd name="T59" fmla="*/ 146 h 1250"/>
                <a:gd name="T60" fmla="*/ 1227 w 1434"/>
                <a:gd name="T61" fmla="*/ 281 h 1250"/>
                <a:gd name="T62" fmla="*/ 1308 w 1434"/>
                <a:gd name="T63" fmla="*/ 354 h 1250"/>
                <a:gd name="T64" fmla="*/ 1395 w 1434"/>
                <a:gd name="T65" fmla="*/ 380 h 1250"/>
                <a:gd name="T66" fmla="*/ 1434 w 1434"/>
                <a:gd name="T67" fmla="*/ 471 h 1250"/>
                <a:gd name="T68" fmla="*/ 1434 w 1434"/>
                <a:gd name="T69" fmla="*/ 502 h 1250"/>
                <a:gd name="T70" fmla="*/ 1406 w 1434"/>
                <a:gd name="T71" fmla="*/ 505 h 1250"/>
                <a:gd name="T72" fmla="*/ 1287 w 1434"/>
                <a:gd name="T73" fmla="*/ 502 h 1250"/>
                <a:gd name="T74" fmla="*/ 1156 w 1434"/>
                <a:gd name="T75" fmla="*/ 479 h 1250"/>
                <a:gd name="T76" fmla="*/ 1109 w 1434"/>
                <a:gd name="T77" fmla="*/ 466 h 1250"/>
                <a:gd name="T78" fmla="*/ 1053 w 1434"/>
                <a:gd name="T79" fmla="*/ 482 h 1250"/>
                <a:gd name="T80" fmla="*/ 1019 w 1434"/>
                <a:gd name="T81" fmla="*/ 534 h 1250"/>
                <a:gd name="T82" fmla="*/ 1053 w 1434"/>
                <a:gd name="T83" fmla="*/ 620 h 1250"/>
                <a:gd name="T84" fmla="*/ 1148 w 1434"/>
                <a:gd name="T85" fmla="*/ 651 h 1250"/>
                <a:gd name="T86" fmla="*/ 1300 w 1434"/>
                <a:gd name="T87" fmla="*/ 672 h 1250"/>
                <a:gd name="T88" fmla="*/ 1392 w 1434"/>
                <a:gd name="T89" fmla="*/ 672 h 1250"/>
                <a:gd name="T90" fmla="*/ 1348 w 1434"/>
                <a:gd name="T91" fmla="*/ 765 h 1250"/>
                <a:gd name="T92" fmla="*/ 1177 w 1434"/>
                <a:gd name="T93" fmla="*/ 898 h 1250"/>
                <a:gd name="T94" fmla="*/ 1001 w 1434"/>
                <a:gd name="T95" fmla="*/ 992 h 1250"/>
                <a:gd name="T96" fmla="*/ 869 w 1434"/>
                <a:gd name="T97" fmla="*/ 1091 h 12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34"/>
                <a:gd name="T148" fmla="*/ 0 h 1250"/>
                <a:gd name="T149" fmla="*/ 1434 w 1434"/>
                <a:gd name="T150" fmla="*/ 1250 h 12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34" h="1250">
                  <a:moveTo>
                    <a:pt x="827" y="1154"/>
                  </a:moveTo>
                  <a:lnTo>
                    <a:pt x="814" y="1177"/>
                  </a:lnTo>
                  <a:lnTo>
                    <a:pt x="801" y="1198"/>
                  </a:lnTo>
                  <a:lnTo>
                    <a:pt x="785" y="1216"/>
                  </a:lnTo>
                  <a:lnTo>
                    <a:pt x="767" y="1229"/>
                  </a:lnTo>
                  <a:lnTo>
                    <a:pt x="743" y="1237"/>
                  </a:lnTo>
                  <a:lnTo>
                    <a:pt x="712" y="1245"/>
                  </a:lnTo>
                  <a:lnTo>
                    <a:pt x="675" y="1250"/>
                  </a:lnTo>
                  <a:lnTo>
                    <a:pt x="630" y="1250"/>
                  </a:lnTo>
                  <a:lnTo>
                    <a:pt x="612" y="1250"/>
                  </a:lnTo>
                  <a:lnTo>
                    <a:pt x="594" y="1247"/>
                  </a:lnTo>
                  <a:lnTo>
                    <a:pt x="578" y="1245"/>
                  </a:lnTo>
                  <a:lnTo>
                    <a:pt x="562" y="1239"/>
                  </a:lnTo>
                  <a:lnTo>
                    <a:pt x="549" y="1234"/>
                  </a:lnTo>
                  <a:lnTo>
                    <a:pt x="538" y="1229"/>
                  </a:lnTo>
                  <a:lnTo>
                    <a:pt x="528" y="1221"/>
                  </a:lnTo>
                  <a:lnTo>
                    <a:pt x="517" y="1213"/>
                  </a:lnTo>
                  <a:lnTo>
                    <a:pt x="499" y="1187"/>
                  </a:lnTo>
                  <a:lnTo>
                    <a:pt x="488" y="1159"/>
                  </a:lnTo>
                  <a:lnTo>
                    <a:pt x="483" y="1127"/>
                  </a:lnTo>
                  <a:lnTo>
                    <a:pt x="481" y="1099"/>
                  </a:lnTo>
                  <a:lnTo>
                    <a:pt x="483" y="1057"/>
                  </a:lnTo>
                  <a:lnTo>
                    <a:pt x="494" y="1021"/>
                  </a:lnTo>
                  <a:lnTo>
                    <a:pt x="509" y="984"/>
                  </a:lnTo>
                  <a:lnTo>
                    <a:pt x="536" y="948"/>
                  </a:lnTo>
                  <a:lnTo>
                    <a:pt x="565" y="917"/>
                  </a:lnTo>
                  <a:lnTo>
                    <a:pt x="604" y="885"/>
                  </a:lnTo>
                  <a:lnTo>
                    <a:pt x="651" y="854"/>
                  </a:lnTo>
                  <a:lnTo>
                    <a:pt x="707" y="823"/>
                  </a:lnTo>
                  <a:lnTo>
                    <a:pt x="772" y="789"/>
                  </a:lnTo>
                  <a:lnTo>
                    <a:pt x="830" y="755"/>
                  </a:lnTo>
                  <a:lnTo>
                    <a:pt x="875" y="724"/>
                  </a:lnTo>
                  <a:lnTo>
                    <a:pt x="912" y="690"/>
                  </a:lnTo>
                  <a:lnTo>
                    <a:pt x="940" y="653"/>
                  </a:lnTo>
                  <a:lnTo>
                    <a:pt x="959" y="612"/>
                  </a:lnTo>
                  <a:lnTo>
                    <a:pt x="972" y="565"/>
                  </a:lnTo>
                  <a:lnTo>
                    <a:pt x="975" y="510"/>
                  </a:lnTo>
                  <a:lnTo>
                    <a:pt x="969" y="453"/>
                  </a:lnTo>
                  <a:lnTo>
                    <a:pt x="954" y="409"/>
                  </a:lnTo>
                  <a:lnTo>
                    <a:pt x="935" y="375"/>
                  </a:lnTo>
                  <a:lnTo>
                    <a:pt x="914" y="349"/>
                  </a:lnTo>
                  <a:lnTo>
                    <a:pt x="893" y="333"/>
                  </a:lnTo>
                  <a:lnTo>
                    <a:pt x="872" y="317"/>
                  </a:lnTo>
                  <a:lnTo>
                    <a:pt x="848" y="304"/>
                  </a:lnTo>
                  <a:lnTo>
                    <a:pt x="822" y="294"/>
                  </a:lnTo>
                  <a:lnTo>
                    <a:pt x="793" y="286"/>
                  </a:lnTo>
                  <a:lnTo>
                    <a:pt x="764" y="281"/>
                  </a:lnTo>
                  <a:lnTo>
                    <a:pt x="733" y="276"/>
                  </a:lnTo>
                  <a:lnTo>
                    <a:pt x="699" y="276"/>
                  </a:lnTo>
                  <a:lnTo>
                    <a:pt x="662" y="278"/>
                  </a:lnTo>
                  <a:lnTo>
                    <a:pt x="622" y="284"/>
                  </a:lnTo>
                  <a:lnTo>
                    <a:pt x="583" y="294"/>
                  </a:lnTo>
                  <a:lnTo>
                    <a:pt x="541" y="310"/>
                  </a:lnTo>
                  <a:lnTo>
                    <a:pt x="496" y="333"/>
                  </a:lnTo>
                  <a:lnTo>
                    <a:pt x="454" y="364"/>
                  </a:lnTo>
                  <a:lnTo>
                    <a:pt x="412" y="406"/>
                  </a:lnTo>
                  <a:lnTo>
                    <a:pt x="373" y="455"/>
                  </a:lnTo>
                  <a:lnTo>
                    <a:pt x="344" y="497"/>
                  </a:lnTo>
                  <a:lnTo>
                    <a:pt x="320" y="526"/>
                  </a:lnTo>
                  <a:lnTo>
                    <a:pt x="299" y="549"/>
                  </a:lnTo>
                  <a:lnTo>
                    <a:pt x="278" y="562"/>
                  </a:lnTo>
                  <a:lnTo>
                    <a:pt x="260" y="573"/>
                  </a:lnTo>
                  <a:lnTo>
                    <a:pt x="239" y="575"/>
                  </a:lnTo>
                  <a:lnTo>
                    <a:pt x="215" y="578"/>
                  </a:lnTo>
                  <a:lnTo>
                    <a:pt x="189" y="578"/>
                  </a:lnTo>
                  <a:lnTo>
                    <a:pt x="165" y="578"/>
                  </a:lnTo>
                  <a:lnTo>
                    <a:pt x="142" y="575"/>
                  </a:lnTo>
                  <a:lnTo>
                    <a:pt x="120" y="570"/>
                  </a:lnTo>
                  <a:lnTo>
                    <a:pt x="99" y="565"/>
                  </a:lnTo>
                  <a:lnTo>
                    <a:pt x="81" y="557"/>
                  </a:lnTo>
                  <a:lnTo>
                    <a:pt x="65" y="549"/>
                  </a:lnTo>
                  <a:lnTo>
                    <a:pt x="50" y="539"/>
                  </a:lnTo>
                  <a:lnTo>
                    <a:pt x="36" y="528"/>
                  </a:lnTo>
                  <a:lnTo>
                    <a:pt x="21" y="508"/>
                  </a:lnTo>
                  <a:lnTo>
                    <a:pt x="10" y="482"/>
                  </a:lnTo>
                  <a:lnTo>
                    <a:pt x="2" y="455"/>
                  </a:lnTo>
                  <a:lnTo>
                    <a:pt x="0" y="422"/>
                  </a:lnTo>
                  <a:lnTo>
                    <a:pt x="2" y="401"/>
                  </a:lnTo>
                  <a:lnTo>
                    <a:pt x="5" y="377"/>
                  </a:lnTo>
                  <a:lnTo>
                    <a:pt x="13" y="351"/>
                  </a:lnTo>
                  <a:lnTo>
                    <a:pt x="26" y="323"/>
                  </a:lnTo>
                  <a:lnTo>
                    <a:pt x="39" y="294"/>
                  </a:lnTo>
                  <a:lnTo>
                    <a:pt x="60" y="265"/>
                  </a:lnTo>
                  <a:lnTo>
                    <a:pt x="84" y="234"/>
                  </a:lnTo>
                  <a:lnTo>
                    <a:pt x="113" y="203"/>
                  </a:lnTo>
                  <a:lnTo>
                    <a:pt x="128" y="187"/>
                  </a:lnTo>
                  <a:lnTo>
                    <a:pt x="147" y="172"/>
                  </a:lnTo>
                  <a:lnTo>
                    <a:pt x="168" y="156"/>
                  </a:lnTo>
                  <a:lnTo>
                    <a:pt x="189" y="140"/>
                  </a:lnTo>
                  <a:lnTo>
                    <a:pt x="215" y="122"/>
                  </a:lnTo>
                  <a:lnTo>
                    <a:pt x="244" y="106"/>
                  </a:lnTo>
                  <a:lnTo>
                    <a:pt x="276" y="88"/>
                  </a:lnTo>
                  <a:lnTo>
                    <a:pt x="310" y="73"/>
                  </a:lnTo>
                  <a:lnTo>
                    <a:pt x="349" y="57"/>
                  </a:lnTo>
                  <a:lnTo>
                    <a:pt x="389" y="44"/>
                  </a:lnTo>
                  <a:lnTo>
                    <a:pt x="433" y="31"/>
                  </a:lnTo>
                  <a:lnTo>
                    <a:pt x="481" y="21"/>
                  </a:lnTo>
                  <a:lnTo>
                    <a:pt x="530" y="13"/>
                  </a:lnTo>
                  <a:lnTo>
                    <a:pt x="583" y="5"/>
                  </a:lnTo>
                  <a:lnTo>
                    <a:pt x="641" y="2"/>
                  </a:lnTo>
                  <a:lnTo>
                    <a:pt x="701" y="0"/>
                  </a:lnTo>
                  <a:lnTo>
                    <a:pt x="738" y="0"/>
                  </a:lnTo>
                  <a:lnTo>
                    <a:pt x="775" y="2"/>
                  </a:lnTo>
                  <a:lnTo>
                    <a:pt x="809" y="5"/>
                  </a:lnTo>
                  <a:lnTo>
                    <a:pt x="843" y="7"/>
                  </a:lnTo>
                  <a:lnTo>
                    <a:pt x="877" y="10"/>
                  </a:lnTo>
                  <a:lnTo>
                    <a:pt x="912" y="15"/>
                  </a:lnTo>
                  <a:lnTo>
                    <a:pt x="943" y="21"/>
                  </a:lnTo>
                  <a:lnTo>
                    <a:pt x="975" y="28"/>
                  </a:lnTo>
                  <a:lnTo>
                    <a:pt x="1003" y="36"/>
                  </a:lnTo>
                  <a:lnTo>
                    <a:pt x="1035" y="44"/>
                  </a:lnTo>
                  <a:lnTo>
                    <a:pt x="1064" y="54"/>
                  </a:lnTo>
                  <a:lnTo>
                    <a:pt x="1093" y="62"/>
                  </a:lnTo>
                  <a:lnTo>
                    <a:pt x="1119" y="75"/>
                  </a:lnTo>
                  <a:lnTo>
                    <a:pt x="1145" y="86"/>
                  </a:lnTo>
                  <a:lnTo>
                    <a:pt x="1172" y="99"/>
                  </a:lnTo>
                  <a:lnTo>
                    <a:pt x="1195" y="112"/>
                  </a:lnTo>
                  <a:lnTo>
                    <a:pt x="1193" y="122"/>
                  </a:lnTo>
                  <a:lnTo>
                    <a:pt x="1190" y="133"/>
                  </a:lnTo>
                  <a:lnTo>
                    <a:pt x="1190" y="146"/>
                  </a:lnTo>
                  <a:lnTo>
                    <a:pt x="1190" y="156"/>
                  </a:lnTo>
                  <a:lnTo>
                    <a:pt x="1195" y="200"/>
                  </a:lnTo>
                  <a:lnTo>
                    <a:pt x="1208" y="242"/>
                  </a:lnTo>
                  <a:lnTo>
                    <a:pt x="1227" y="281"/>
                  </a:lnTo>
                  <a:lnTo>
                    <a:pt x="1256" y="315"/>
                  </a:lnTo>
                  <a:lnTo>
                    <a:pt x="1272" y="330"/>
                  </a:lnTo>
                  <a:lnTo>
                    <a:pt x="1290" y="343"/>
                  </a:lnTo>
                  <a:lnTo>
                    <a:pt x="1308" y="354"/>
                  </a:lnTo>
                  <a:lnTo>
                    <a:pt x="1329" y="364"/>
                  </a:lnTo>
                  <a:lnTo>
                    <a:pt x="1350" y="372"/>
                  </a:lnTo>
                  <a:lnTo>
                    <a:pt x="1371" y="377"/>
                  </a:lnTo>
                  <a:lnTo>
                    <a:pt x="1395" y="380"/>
                  </a:lnTo>
                  <a:lnTo>
                    <a:pt x="1419" y="383"/>
                  </a:lnTo>
                  <a:lnTo>
                    <a:pt x="1427" y="411"/>
                  </a:lnTo>
                  <a:lnTo>
                    <a:pt x="1432" y="440"/>
                  </a:lnTo>
                  <a:lnTo>
                    <a:pt x="1434" y="471"/>
                  </a:lnTo>
                  <a:lnTo>
                    <a:pt x="1434" y="502"/>
                  </a:lnTo>
                  <a:lnTo>
                    <a:pt x="1424" y="505"/>
                  </a:lnTo>
                  <a:lnTo>
                    <a:pt x="1416" y="505"/>
                  </a:lnTo>
                  <a:lnTo>
                    <a:pt x="1406" y="505"/>
                  </a:lnTo>
                  <a:lnTo>
                    <a:pt x="1398" y="505"/>
                  </a:lnTo>
                  <a:lnTo>
                    <a:pt x="1361" y="505"/>
                  </a:lnTo>
                  <a:lnTo>
                    <a:pt x="1324" y="505"/>
                  </a:lnTo>
                  <a:lnTo>
                    <a:pt x="1287" y="502"/>
                  </a:lnTo>
                  <a:lnTo>
                    <a:pt x="1253" y="497"/>
                  </a:lnTo>
                  <a:lnTo>
                    <a:pt x="1219" y="492"/>
                  </a:lnTo>
                  <a:lnTo>
                    <a:pt x="1187" y="487"/>
                  </a:lnTo>
                  <a:lnTo>
                    <a:pt x="1156" y="479"/>
                  </a:lnTo>
                  <a:lnTo>
                    <a:pt x="1127" y="469"/>
                  </a:lnTo>
                  <a:lnTo>
                    <a:pt x="1122" y="466"/>
                  </a:lnTo>
                  <a:lnTo>
                    <a:pt x="1114" y="466"/>
                  </a:lnTo>
                  <a:lnTo>
                    <a:pt x="1109" y="466"/>
                  </a:lnTo>
                  <a:lnTo>
                    <a:pt x="1101" y="466"/>
                  </a:lnTo>
                  <a:lnTo>
                    <a:pt x="1082" y="469"/>
                  </a:lnTo>
                  <a:lnTo>
                    <a:pt x="1067" y="474"/>
                  </a:lnTo>
                  <a:lnTo>
                    <a:pt x="1053" y="482"/>
                  </a:lnTo>
                  <a:lnTo>
                    <a:pt x="1040" y="492"/>
                  </a:lnTo>
                  <a:lnTo>
                    <a:pt x="1030" y="505"/>
                  </a:lnTo>
                  <a:lnTo>
                    <a:pt x="1022" y="518"/>
                  </a:lnTo>
                  <a:lnTo>
                    <a:pt x="1019" y="534"/>
                  </a:lnTo>
                  <a:lnTo>
                    <a:pt x="1017" y="552"/>
                  </a:lnTo>
                  <a:lnTo>
                    <a:pt x="1022" y="578"/>
                  </a:lnTo>
                  <a:lnTo>
                    <a:pt x="1035" y="601"/>
                  </a:lnTo>
                  <a:lnTo>
                    <a:pt x="1053" y="620"/>
                  </a:lnTo>
                  <a:lnTo>
                    <a:pt x="1077" y="630"/>
                  </a:lnTo>
                  <a:lnTo>
                    <a:pt x="1080" y="633"/>
                  </a:lnTo>
                  <a:lnTo>
                    <a:pt x="1114" y="643"/>
                  </a:lnTo>
                  <a:lnTo>
                    <a:pt x="1148" y="651"/>
                  </a:lnTo>
                  <a:lnTo>
                    <a:pt x="1185" y="656"/>
                  </a:lnTo>
                  <a:lnTo>
                    <a:pt x="1222" y="664"/>
                  </a:lnTo>
                  <a:lnTo>
                    <a:pt x="1261" y="669"/>
                  </a:lnTo>
                  <a:lnTo>
                    <a:pt x="1300" y="672"/>
                  </a:lnTo>
                  <a:lnTo>
                    <a:pt x="1340" y="674"/>
                  </a:lnTo>
                  <a:lnTo>
                    <a:pt x="1382" y="674"/>
                  </a:lnTo>
                  <a:lnTo>
                    <a:pt x="1387" y="672"/>
                  </a:lnTo>
                  <a:lnTo>
                    <a:pt x="1392" y="672"/>
                  </a:lnTo>
                  <a:lnTo>
                    <a:pt x="1398" y="672"/>
                  </a:lnTo>
                  <a:lnTo>
                    <a:pt x="1403" y="672"/>
                  </a:lnTo>
                  <a:lnTo>
                    <a:pt x="1377" y="721"/>
                  </a:lnTo>
                  <a:lnTo>
                    <a:pt x="1348" y="765"/>
                  </a:lnTo>
                  <a:lnTo>
                    <a:pt x="1311" y="805"/>
                  </a:lnTo>
                  <a:lnTo>
                    <a:pt x="1269" y="838"/>
                  </a:lnTo>
                  <a:lnTo>
                    <a:pt x="1224" y="870"/>
                  </a:lnTo>
                  <a:lnTo>
                    <a:pt x="1177" y="898"/>
                  </a:lnTo>
                  <a:lnTo>
                    <a:pt x="1130" y="924"/>
                  </a:lnTo>
                  <a:lnTo>
                    <a:pt x="1080" y="950"/>
                  </a:lnTo>
                  <a:lnTo>
                    <a:pt x="1040" y="971"/>
                  </a:lnTo>
                  <a:lnTo>
                    <a:pt x="1001" y="992"/>
                  </a:lnTo>
                  <a:lnTo>
                    <a:pt x="964" y="1015"/>
                  </a:lnTo>
                  <a:lnTo>
                    <a:pt x="930" y="1039"/>
                  </a:lnTo>
                  <a:lnTo>
                    <a:pt x="898" y="1062"/>
                  </a:lnTo>
                  <a:lnTo>
                    <a:pt x="869" y="1091"/>
                  </a:lnTo>
                  <a:lnTo>
                    <a:pt x="846" y="1120"/>
                  </a:lnTo>
                  <a:lnTo>
                    <a:pt x="827" y="1154"/>
                  </a:lnTo>
                  <a:close/>
                </a:path>
              </a:pathLst>
            </a:custGeom>
            <a:solidFill>
              <a:schemeClr val="hlink"/>
            </a:solidFill>
            <a:ln w="9525">
              <a:noFill/>
              <a:round/>
              <a:headEnd/>
              <a:tailEnd/>
            </a:ln>
          </p:spPr>
          <p:txBody>
            <a:bodyPr/>
            <a:lstStyle/>
            <a:p>
              <a:endParaRPr lang="vi-VN"/>
            </a:p>
          </p:txBody>
        </p:sp>
        <p:sp>
          <p:nvSpPr>
            <p:cNvPr id="35850" name="Freeform 11"/>
            <p:cNvSpPr>
              <a:spLocks/>
            </p:cNvSpPr>
            <p:nvPr/>
          </p:nvSpPr>
          <p:spPr bwMode="auto">
            <a:xfrm>
              <a:off x="3158" y="884"/>
              <a:ext cx="100" cy="102"/>
            </a:xfrm>
            <a:custGeom>
              <a:avLst/>
              <a:gdLst>
                <a:gd name="T0" fmla="*/ 50 w 100"/>
                <a:gd name="T1" fmla="*/ 0 h 102"/>
                <a:gd name="T2" fmla="*/ 71 w 100"/>
                <a:gd name="T3" fmla="*/ 6 h 102"/>
                <a:gd name="T4" fmla="*/ 87 w 100"/>
                <a:gd name="T5" fmla="*/ 16 h 102"/>
                <a:gd name="T6" fmla="*/ 98 w 100"/>
                <a:gd name="T7" fmla="*/ 32 h 102"/>
                <a:gd name="T8" fmla="*/ 100 w 100"/>
                <a:gd name="T9" fmla="*/ 50 h 102"/>
                <a:gd name="T10" fmla="*/ 98 w 100"/>
                <a:gd name="T11" fmla="*/ 71 h 102"/>
                <a:gd name="T12" fmla="*/ 87 w 100"/>
                <a:gd name="T13" fmla="*/ 86 h 102"/>
                <a:gd name="T14" fmla="*/ 71 w 100"/>
                <a:gd name="T15" fmla="*/ 97 h 102"/>
                <a:gd name="T16" fmla="*/ 50 w 100"/>
                <a:gd name="T17" fmla="*/ 102 h 102"/>
                <a:gd name="T18" fmla="*/ 29 w 100"/>
                <a:gd name="T19" fmla="*/ 97 h 102"/>
                <a:gd name="T20" fmla="*/ 13 w 100"/>
                <a:gd name="T21" fmla="*/ 86 h 102"/>
                <a:gd name="T22" fmla="*/ 3 w 100"/>
                <a:gd name="T23" fmla="*/ 71 h 102"/>
                <a:gd name="T24" fmla="*/ 0 w 100"/>
                <a:gd name="T25" fmla="*/ 50 h 102"/>
                <a:gd name="T26" fmla="*/ 3 w 100"/>
                <a:gd name="T27" fmla="*/ 32 h 102"/>
                <a:gd name="T28" fmla="*/ 13 w 100"/>
                <a:gd name="T29" fmla="*/ 16 h 102"/>
                <a:gd name="T30" fmla="*/ 29 w 100"/>
                <a:gd name="T31" fmla="*/ 6 h 102"/>
                <a:gd name="T32" fmla="*/ 50 w 100"/>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02"/>
                <a:gd name="T53" fmla="*/ 100 w 100"/>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02">
                  <a:moveTo>
                    <a:pt x="50" y="0"/>
                  </a:moveTo>
                  <a:lnTo>
                    <a:pt x="71" y="6"/>
                  </a:lnTo>
                  <a:lnTo>
                    <a:pt x="87" y="16"/>
                  </a:lnTo>
                  <a:lnTo>
                    <a:pt x="98" y="32"/>
                  </a:lnTo>
                  <a:lnTo>
                    <a:pt x="100" y="50"/>
                  </a:lnTo>
                  <a:lnTo>
                    <a:pt x="98" y="71"/>
                  </a:lnTo>
                  <a:lnTo>
                    <a:pt x="87" y="86"/>
                  </a:lnTo>
                  <a:lnTo>
                    <a:pt x="71" y="97"/>
                  </a:lnTo>
                  <a:lnTo>
                    <a:pt x="50" y="102"/>
                  </a:lnTo>
                  <a:lnTo>
                    <a:pt x="29" y="97"/>
                  </a:lnTo>
                  <a:lnTo>
                    <a:pt x="13" y="86"/>
                  </a:lnTo>
                  <a:lnTo>
                    <a:pt x="3" y="71"/>
                  </a:lnTo>
                  <a:lnTo>
                    <a:pt x="0" y="50"/>
                  </a:lnTo>
                  <a:lnTo>
                    <a:pt x="3" y="32"/>
                  </a:lnTo>
                  <a:lnTo>
                    <a:pt x="13" y="16"/>
                  </a:lnTo>
                  <a:lnTo>
                    <a:pt x="29" y="6"/>
                  </a:lnTo>
                  <a:lnTo>
                    <a:pt x="50" y="0"/>
                  </a:lnTo>
                  <a:close/>
                </a:path>
              </a:pathLst>
            </a:custGeom>
            <a:solidFill>
              <a:srgbClr val="000000"/>
            </a:solidFill>
            <a:ln w="9525">
              <a:noFill/>
              <a:round/>
              <a:headEnd/>
              <a:tailEnd/>
            </a:ln>
          </p:spPr>
          <p:txBody>
            <a:bodyPr/>
            <a:lstStyle/>
            <a:p>
              <a:endParaRPr lang="vi-VN"/>
            </a:p>
          </p:txBody>
        </p:sp>
        <p:sp>
          <p:nvSpPr>
            <p:cNvPr id="35851" name="Freeform 12"/>
            <p:cNvSpPr>
              <a:spLocks/>
            </p:cNvSpPr>
            <p:nvPr/>
          </p:nvSpPr>
          <p:spPr bwMode="auto">
            <a:xfrm>
              <a:off x="3581" y="884"/>
              <a:ext cx="103" cy="102"/>
            </a:xfrm>
            <a:custGeom>
              <a:avLst/>
              <a:gdLst>
                <a:gd name="T0" fmla="*/ 50 w 103"/>
                <a:gd name="T1" fmla="*/ 0 h 102"/>
                <a:gd name="T2" fmla="*/ 71 w 103"/>
                <a:gd name="T3" fmla="*/ 6 h 102"/>
                <a:gd name="T4" fmla="*/ 87 w 103"/>
                <a:gd name="T5" fmla="*/ 16 h 102"/>
                <a:gd name="T6" fmla="*/ 98 w 103"/>
                <a:gd name="T7" fmla="*/ 32 h 102"/>
                <a:gd name="T8" fmla="*/ 103 w 103"/>
                <a:gd name="T9" fmla="*/ 50 h 102"/>
                <a:gd name="T10" fmla="*/ 98 w 103"/>
                <a:gd name="T11" fmla="*/ 71 h 102"/>
                <a:gd name="T12" fmla="*/ 87 w 103"/>
                <a:gd name="T13" fmla="*/ 86 h 102"/>
                <a:gd name="T14" fmla="*/ 71 w 103"/>
                <a:gd name="T15" fmla="*/ 97 h 102"/>
                <a:gd name="T16" fmla="*/ 50 w 103"/>
                <a:gd name="T17" fmla="*/ 102 h 102"/>
                <a:gd name="T18" fmla="*/ 32 w 103"/>
                <a:gd name="T19" fmla="*/ 97 h 102"/>
                <a:gd name="T20" fmla="*/ 16 w 103"/>
                <a:gd name="T21" fmla="*/ 86 h 102"/>
                <a:gd name="T22" fmla="*/ 6 w 103"/>
                <a:gd name="T23" fmla="*/ 71 h 102"/>
                <a:gd name="T24" fmla="*/ 0 w 103"/>
                <a:gd name="T25" fmla="*/ 50 h 102"/>
                <a:gd name="T26" fmla="*/ 6 w 103"/>
                <a:gd name="T27" fmla="*/ 32 h 102"/>
                <a:gd name="T28" fmla="*/ 16 w 103"/>
                <a:gd name="T29" fmla="*/ 16 h 102"/>
                <a:gd name="T30" fmla="*/ 32 w 103"/>
                <a:gd name="T31" fmla="*/ 6 h 102"/>
                <a:gd name="T32" fmla="*/ 50 w 103"/>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3"/>
                <a:gd name="T52" fmla="*/ 0 h 102"/>
                <a:gd name="T53" fmla="*/ 103 w 103"/>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3" h="102">
                  <a:moveTo>
                    <a:pt x="50" y="0"/>
                  </a:moveTo>
                  <a:lnTo>
                    <a:pt x="71" y="6"/>
                  </a:lnTo>
                  <a:lnTo>
                    <a:pt x="87" y="16"/>
                  </a:lnTo>
                  <a:lnTo>
                    <a:pt x="98" y="32"/>
                  </a:lnTo>
                  <a:lnTo>
                    <a:pt x="103" y="50"/>
                  </a:lnTo>
                  <a:lnTo>
                    <a:pt x="98" y="71"/>
                  </a:lnTo>
                  <a:lnTo>
                    <a:pt x="87" y="86"/>
                  </a:lnTo>
                  <a:lnTo>
                    <a:pt x="71" y="97"/>
                  </a:lnTo>
                  <a:lnTo>
                    <a:pt x="50" y="102"/>
                  </a:lnTo>
                  <a:lnTo>
                    <a:pt x="32" y="97"/>
                  </a:lnTo>
                  <a:lnTo>
                    <a:pt x="16" y="86"/>
                  </a:lnTo>
                  <a:lnTo>
                    <a:pt x="6" y="71"/>
                  </a:lnTo>
                  <a:lnTo>
                    <a:pt x="0" y="50"/>
                  </a:lnTo>
                  <a:lnTo>
                    <a:pt x="6" y="32"/>
                  </a:lnTo>
                  <a:lnTo>
                    <a:pt x="16" y="16"/>
                  </a:lnTo>
                  <a:lnTo>
                    <a:pt x="32" y="6"/>
                  </a:lnTo>
                  <a:lnTo>
                    <a:pt x="50" y="0"/>
                  </a:lnTo>
                  <a:close/>
                </a:path>
              </a:pathLst>
            </a:custGeom>
            <a:solidFill>
              <a:srgbClr val="000000"/>
            </a:solidFill>
            <a:ln w="9525">
              <a:noFill/>
              <a:round/>
              <a:headEnd/>
              <a:tailEnd/>
            </a:ln>
          </p:spPr>
          <p:txBody>
            <a:bodyPr/>
            <a:lstStyle/>
            <a:p>
              <a:endParaRPr lang="vi-VN"/>
            </a:p>
          </p:txBody>
        </p:sp>
      </p:grpSp>
    </p:spTree>
    <p:extLst>
      <p:ext uri="{BB962C8B-B14F-4D97-AF65-F5344CB8AC3E}">
        <p14:creationId xmlns:p14="http://schemas.microsoft.com/office/powerpoint/2010/main" val="100648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3">
            <a:extLst>
              <a:ext uri="{FF2B5EF4-FFF2-40B4-BE49-F238E27FC236}">
                <a16:creationId xmlns:a16="http://schemas.microsoft.com/office/drawing/2014/main" id="{984DECB4-BD52-5847-A8E5-7B41A5BE0C38}"/>
              </a:ext>
            </a:extLst>
          </p:cNvPr>
          <p:cNvSpPr>
            <a:spLocks noChangeArrowheads="1"/>
          </p:cNvSpPr>
          <p:nvPr/>
        </p:nvSpPr>
        <p:spPr bwMode="auto">
          <a:xfrm>
            <a:off x="666750" y="1981200"/>
            <a:ext cx="11374438" cy="4191000"/>
          </a:xfrm>
          <a:prstGeom prst="rect">
            <a:avLst/>
          </a:prstGeom>
          <a:noFill/>
          <a:ln>
            <a:noFill/>
          </a:ln>
        </p:spPr>
        <p:txBody>
          <a:bodyPr lIns="124715" tIns="62358" rIns="124715" bIns="62358"/>
          <a:lstStyle/>
          <a:p>
            <a:pPr marL="619278" indent="-457200" eaLnBrk="1" fontAlgn="auto" hangingPunct="1">
              <a:lnSpc>
                <a:spcPct val="80000"/>
              </a:lnSpc>
              <a:spcBef>
                <a:spcPct val="20000"/>
              </a:spcBef>
              <a:spcAft>
                <a:spcPts val="0"/>
              </a:spcAft>
              <a:buFont typeface="Arial" panose="020B0604020202020204" pitchFamily="34" charset="0"/>
              <a:buChar char="•"/>
              <a:defRPr/>
            </a:pPr>
            <a:r>
              <a:rPr lang="en-US" altLang="en-US" sz="3200" dirty="0">
                <a:latin typeface="+mn-lt"/>
              </a:rPr>
              <a:t>Web application architecture: client-server</a:t>
            </a:r>
          </a:p>
          <a:p>
            <a:pPr marL="619278" indent="-457200" eaLnBrk="1" fontAlgn="auto" hangingPunct="1">
              <a:lnSpc>
                <a:spcPct val="80000"/>
              </a:lnSpc>
              <a:spcBef>
                <a:spcPct val="20000"/>
              </a:spcBef>
              <a:spcAft>
                <a:spcPts val="0"/>
              </a:spcAft>
              <a:buFont typeface="Arial" panose="020B0604020202020204" pitchFamily="34" charset="0"/>
              <a:buChar char="•"/>
              <a:defRPr/>
            </a:pPr>
            <a:r>
              <a:rPr lang="en-US" altLang="en-US" sz="3200" dirty="0">
                <a:latin typeface="+mn-lt"/>
              </a:rPr>
              <a:t>Programming languages on client side</a:t>
            </a:r>
          </a:p>
          <a:p>
            <a:pPr marL="619278" indent="-457200" eaLnBrk="1" fontAlgn="auto" hangingPunct="1">
              <a:lnSpc>
                <a:spcPct val="80000"/>
              </a:lnSpc>
              <a:spcBef>
                <a:spcPct val="20000"/>
              </a:spcBef>
              <a:spcAft>
                <a:spcPts val="0"/>
              </a:spcAft>
              <a:buFont typeface="Arial" panose="020B0604020202020204" pitchFamily="34" charset="0"/>
              <a:buChar char="•"/>
              <a:defRPr/>
            </a:pPr>
            <a:r>
              <a:rPr lang="en-US" altLang="en-US" sz="3200" dirty="0">
                <a:latin typeface="+mn-lt"/>
              </a:rPr>
              <a:t>Programming languages on server side</a:t>
            </a:r>
          </a:p>
          <a:p>
            <a:pPr marL="619278" indent="-457200" eaLnBrk="1" fontAlgn="auto" hangingPunct="1">
              <a:lnSpc>
                <a:spcPct val="80000"/>
              </a:lnSpc>
              <a:spcBef>
                <a:spcPct val="20000"/>
              </a:spcBef>
              <a:spcAft>
                <a:spcPts val="0"/>
              </a:spcAft>
              <a:buFont typeface="Arial" panose="020B0604020202020204" pitchFamily="34" charset="0"/>
              <a:buChar char="•"/>
              <a:defRPr/>
            </a:pPr>
            <a:r>
              <a:rPr lang="en-US" altLang="en-US" sz="3200" dirty="0">
                <a:latin typeface="+mn-lt"/>
              </a:rPr>
              <a:t>3-tier architecture and MVC model</a:t>
            </a:r>
          </a:p>
          <a:p>
            <a:pPr lvl="1" eaLnBrk="1" fontAlgn="auto" hangingPunct="1">
              <a:lnSpc>
                <a:spcPct val="80000"/>
              </a:lnSpc>
              <a:spcBef>
                <a:spcPct val="20000"/>
              </a:spcBef>
              <a:spcAft>
                <a:spcPts val="0"/>
              </a:spcAft>
              <a:defRPr/>
            </a:pPr>
            <a:endParaRPr lang="en-US" altLang="en-US" sz="2709" dirty="0">
              <a:latin typeface="Arial Narrow" pitchFamily="34" charset="0"/>
            </a:endParaRPr>
          </a:p>
          <a:p>
            <a:pPr marL="1006326" lvl="1" indent="-387048" eaLnBrk="1" fontAlgn="auto" hangingPunct="1">
              <a:lnSpc>
                <a:spcPct val="80000"/>
              </a:lnSpc>
              <a:spcBef>
                <a:spcPct val="20000"/>
              </a:spcBef>
              <a:spcAft>
                <a:spcPts val="0"/>
              </a:spcAft>
              <a:buFont typeface="Wingdings" pitchFamily="2" charset="2"/>
              <a:buChar char="§"/>
              <a:defRPr/>
            </a:pPr>
            <a:endParaRPr lang="en-US" altLang="en-US" sz="2709" dirty="0">
              <a:latin typeface="Arial Narrow" pitchFamily="34" charset="0"/>
            </a:endParaRPr>
          </a:p>
        </p:txBody>
      </p:sp>
      <p:sp>
        <p:nvSpPr>
          <p:cNvPr id="2" name="Rectangle 2">
            <a:extLst>
              <a:ext uri="{FF2B5EF4-FFF2-40B4-BE49-F238E27FC236}">
                <a16:creationId xmlns:a16="http://schemas.microsoft.com/office/drawing/2014/main" id="{0DCDA717-106A-D844-8754-1F8879209113}"/>
              </a:ext>
            </a:extLst>
          </p:cNvPr>
          <p:cNvSpPr>
            <a:spLocks noGrp="1" noChangeArrowheads="1"/>
          </p:cNvSpPr>
          <p:nvPr>
            <p:ph type="title"/>
          </p:nvPr>
        </p:nvSpPr>
        <p:spPr/>
        <p:txBody>
          <a:bodyPr/>
          <a:lstStyle/>
          <a:p>
            <a:r>
              <a:rPr lang="en-US" altLang="en-US" dirty="0"/>
              <a:t>Content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CB1B28D2-2A5B-0A45-9581-81783ADFCC31}"/>
              </a:ext>
            </a:extLst>
          </p:cNvPr>
          <p:cNvSpPr>
            <a:spLocks noGrp="1" noChangeArrowheads="1"/>
          </p:cNvSpPr>
          <p:nvPr>
            <p:ph type="title"/>
          </p:nvPr>
        </p:nvSpPr>
        <p:spPr/>
        <p:txBody>
          <a:bodyPr/>
          <a:lstStyle/>
          <a:p>
            <a:r>
              <a:rPr lang="en-US" altLang="en-US"/>
              <a:t>Client-Server Model</a:t>
            </a:r>
          </a:p>
        </p:txBody>
      </p:sp>
      <p:sp>
        <p:nvSpPr>
          <p:cNvPr id="7172" name="TextBox 222">
            <a:extLst>
              <a:ext uri="{FF2B5EF4-FFF2-40B4-BE49-F238E27FC236}">
                <a16:creationId xmlns:a16="http://schemas.microsoft.com/office/drawing/2014/main" id="{8537FDE9-7D5D-B74F-83DE-75600E1F3FD4}"/>
              </a:ext>
            </a:extLst>
          </p:cNvPr>
          <p:cNvSpPr txBox="1">
            <a:spLocks noChangeArrowheads="1"/>
          </p:cNvSpPr>
          <p:nvPr/>
        </p:nvSpPr>
        <p:spPr bwMode="auto">
          <a:xfrm>
            <a:off x="2428225" y="6075708"/>
            <a:ext cx="2001837" cy="508000"/>
          </a:xfrm>
          <a:prstGeom prst="rect">
            <a:avLst/>
          </a:prstGeom>
          <a:noFill/>
          <a:ln>
            <a:noFill/>
          </a:ln>
        </p:spPr>
        <p:txBody>
          <a:bodyPr>
            <a:spAutoFit/>
          </a:bodyPr>
          <a:lstStyle>
            <a:lvl1pPr>
              <a:spcBef>
                <a:spcPct val="20000"/>
              </a:spcBef>
              <a:defRPr sz="2400">
                <a:solidFill>
                  <a:schemeClr val="tx1"/>
                </a:solidFill>
                <a:latin typeface="Arial Narrow" panose="020B0604020202020204" pitchFamily="34" charset="0"/>
                <a:ea typeface="ＭＳ Ｐゴシック" panose="020B0600070205080204" pitchFamily="34" charset="-128"/>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ea typeface="ＭＳ Ｐゴシック" panose="020B0600070205080204" pitchFamily="34" charset="-128"/>
              </a:defRPr>
            </a:lvl2pPr>
            <a:lvl3pPr marL="1143000" indent="-228600">
              <a:lnSpc>
                <a:spcPct val="80000"/>
              </a:lnSpc>
              <a:spcBef>
                <a:spcPct val="20000"/>
              </a:spcBef>
              <a:defRPr sz="2000">
                <a:solidFill>
                  <a:schemeClr val="tx1"/>
                </a:solidFill>
                <a:latin typeface="Arial Narrow"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fontAlgn="auto" hangingPunct="1">
              <a:spcBef>
                <a:spcPct val="0"/>
              </a:spcBef>
              <a:spcAft>
                <a:spcPts val="0"/>
              </a:spcAft>
              <a:defRPr/>
            </a:pPr>
            <a:r>
              <a:rPr lang="en-US" altLang="en-US" sz="2709" dirty="0">
                <a:latin typeface="Times New Roman" panose="02020603050405020304" pitchFamily="18" charset="0"/>
              </a:rPr>
              <a:t>Client side</a:t>
            </a:r>
          </a:p>
        </p:txBody>
      </p:sp>
      <p:sp>
        <p:nvSpPr>
          <p:cNvPr id="7173" name="TextBox 223">
            <a:extLst>
              <a:ext uri="{FF2B5EF4-FFF2-40B4-BE49-F238E27FC236}">
                <a16:creationId xmlns:a16="http://schemas.microsoft.com/office/drawing/2014/main" id="{E374C3C8-AB1A-D441-992C-CF6F373E2DCF}"/>
              </a:ext>
            </a:extLst>
          </p:cNvPr>
          <p:cNvSpPr txBox="1">
            <a:spLocks noChangeArrowheads="1"/>
          </p:cNvSpPr>
          <p:nvPr/>
        </p:nvSpPr>
        <p:spPr bwMode="auto">
          <a:xfrm>
            <a:off x="6395846" y="6085938"/>
            <a:ext cx="2001837" cy="508000"/>
          </a:xfrm>
          <a:prstGeom prst="rect">
            <a:avLst/>
          </a:prstGeom>
          <a:noFill/>
          <a:ln>
            <a:noFill/>
          </a:ln>
        </p:spPr>
        <p:txBody>
          <a:bodyPr>
            <a:spAutoFit/>
          </a:bodyPr>
          <a:lstStyle>
            <a:lvl1pPr>
              <a:spcBef>
                <a:spcPct val="20000"/>
              </a:spcBef>
              <a:defRPr sz="2400">
                <a:solidFill>
                  <a:schemeClr val="tx1"/>
                </a:solidFill>
                <a:latin typeface="Arial Narrow" panose="020B0604020202020204" pitchFamily="34" charset="0"/>
                <a:ea typeface="ＭＳ Ｐゴシック" panose="020B0600070205080204" pitchFamily="34" charset="-128"/>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ea typeface="ＭＳ Ｐゴシック" panose="020B0600070205080204" pitchFamily="34" charset="-128"/>
              </a:defRPr>
            </a:lvl2pPr>
            <a:lvl3pPr marL="1143000" indent="-228600">
              <a:lnSpc>
                <a:spcPct val="80000"/>
              </a:lnSpc>
              <a:spcBef>
                <a:spcPct val="20000"/>
              </a:spcBef>
              <a:defRPr sz="2000">
                <a:solidFill>
                  <a:schemeClr val="tx1"/>
                </a:solidFill>
                <a:latin typeface="Arial Narrow"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fontAlgn="auto" hangingPunct="1">
              <a:spcBef>
                <a:spcPct val="0"/>
              </a:spcBef>
              <a:spcAft>
                <a:spcPts val="0"/>
              </a:spcAft>
              <a:defRPr/>
            </a:pPr>
            <a:r>
              <a:rPr lang="en-US" altLang="en-US" sz="2709" dirty="0">
                <a:latin typeface="Times New Roman" panose="02020603050405020304" pitchFamily="18" charset="0"/>
              </a:rPr>
              <a:t>Server side</a:t>
            </a:r>
          </a:p>
        </p:txBody>
      </p:sp>
      <p:grpSp>
        <p:nvGrpSpPr>
          <p:cNvPr id="76" name="Group 149">
            <a:extLst>
              <a:ext uri="{FF2B5EF4-FFF2-40B4-BE49-F238E27FC236}">
                <a16:creationId xmlns:a16="http://schemas.microsoft.com/office/drawing/2014/main" id="{5B3D74A2-542D-8141-9D73-DFCFA4353091}"/>
              </a:ext>
            </a:extLst>
          </p:cNvPr>
          <p:cNvGrpSpPr>
            <a:grpSpLocks/>
          </p:cNvGrpSpPr>
          <p:nvPr/>
        </p:nvGrpSpPr>
        <p:grpSpPr bwMode="auto">
          <a:xfrm>
            <a:off x="1778000" y="1600200"/>
            <a:ext cx="7924800" cy="4572000"/>
            <a:chOff x="457200" y="1790700"/>
            <a:chExt cx="9144000" cy="5192395"/>
          </a:xfrm>
        </p:grpSpPr>
        <p:sp>
          <p:nvSpPr>
            <p:cNvPr id="77" name="object 3">
              <a:extLst>
                <a:ext uri="{FF2B5EF4-FFF2-40B4-BE49-F238E27FC236}">
                  <a16:creationId xmlns:a16="http://schemas.microsoft.com/office/drawing/2014/main" id="{145A761D-D944-E040-9E5F-A15CD1E55DF2}"/>
                </a:ext>
              </a:extLst>
            </p:cNvPr>
            <p:cNvSpPr>
              <a:spLocks/>
            </p:cNvSpPr>
            <p:nvPr/>
          </p:nvSpPr>
          <p:spPr bwMode="auto">
            <a:xfrm>
              <a:off x="1992695" y="1790700"/>
              <a:ext cx="1248410" cy="904875"/>
            </a:xfrm>
            <a:custGeom>
              <a:avLst/>
              <a:gdLst>
                <a:gd name="T0" fmla="*/ 0 w 1248410"/>
                <a:gd name="T1" fmla="*/ 0 h 904875"/>
                <a:gd name="T2" fmla="*/ 1248025 w 1248410"/>
                <a:gd name="T3" fmla="*/ 0 h 904875"/>
                <a:gd name="T4" fmla="*/ 1248025 w 1248410"/>
                <a:gd name="T5" fmla="*/ 904874 h 904875"/>
                <a:gd name="T6" fmla="*/ 0 w 1248410"/>
                <a:gd name="T7" fmla="*/ 904874 h 904875"/>
                <a:gd name="T8" fmla="*/ 0 w 1248410"/>
                <a:gd name="T9" fmla="*/ 0 h 904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8410" h="904875">
                  <a:moveTo>
                    <a:pt x="0" y="0"/>
                  </a:moveTo>
                  <a:lnTo>
                    <a:pt x="1248025" y="0"/>
                  </a:lnTo>
                  <a:lnTo>
                    <a:pt x="1248025" y="904874"/>
                  </a:lnTo>
                  <a:lnTo>
                    <a:pt x="0" y="904874"/>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78" name="object 4">
              <a:extLst>
                <a:ext uri="{FF2B5EF4-FFF2-40B4-BE49-F238E27FC236}">
                  <a16:creationId xmlns:a16="http://schemas.microsoft.com/office/drawing/2014/main" id="{812FCB3B-84DA-5E4B-AAE8-99EDDBF98D68}"/>
                </a:ext>
              </a:extLst>
            </p:cNvPr>
            <p:cNvSpPr>
              <a:spLocks/>
            </p:cNvSpPr>
            <p:nvPr/>
          </p:nvSpPr>
          <p:spPr bwMode="auto">
            <a:xfrm>
              <a:off x="1992695" y="1790700"/>
              <a:ext cx="1248410" cy="904875"/>
            </a:xfrm>
            <a:custGeom>
              <a:avLst/>
              <a:gdLst>
                <a:gd name="T0" fmla="*/ 0 w 1248410"/>
                <a:gd name="T1" fmla="*/ 0 h 904875"/>
                <a:gd name="T2" fmla="*/ 1248025 w 1248410"/>
                <a:gd name="T3" fmla="*/ 0 h 904875"/>
                <a:gd name="T4" fmla="*/ 1248025 w 1248410"/>
                <a:gd name="T5" fmla="*/ 904874 h 904875"/>
                <a:gd name="T6" fmla="*/ 0 w 1248410"/>
                <a:gd name="T7" fmla="*/ 904874 h 904875"/>
                <a:gd name="T8" fmla="*/ 0 w 1248410"/>
                <a:gd name="T9" fmla="*/ 0 h 904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8410" h="904875">
                  <a:moveTo>
                    <a:pt x="0" y="0"/>
                  </a:moveTo>
                  <a:lnTo>
                    <a:pt x="1248025" y="0"/>
                  </a:lnTo>
                  <a:lnTo>
                    <a:pt x="1248025" y="904874"/>
                  </a:lnTo>
                  <a:lnTo>
                    <a:pt x="0" y="904874"/>
                  </a:lnTo>
                  <a:lnTo>
                    <a:pt x="0"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79" name="object 5">
              <a:extLst>
                <a:ext uri="{FF2B5EF4-FFF2-40B4-BE49-F238E27FC236}">
                  <a16:creationId xmlns:a16="http://schemas.microsoft.com/office/drawing/2014/main" id="{9A8D390B-64BE-4D45-B603-D55E174EA539}"/>
                </a:ext>
              </a:extLst>
            </p:cNvPr>
            <p:cNvSpPr>
              <a:spLocks/>
            </p:cNvSpPr>
            <p:nvPr/>
          </p:nvSpPr>
          <p:spPr bwMode="auto">
            <a:xfrm>
              <a:off x="1706887" y="2743200"/>
              <a:ext cx="1810385" cy="304800"/>
            </a:xfrm>
            <a:custGeom>
              <a:avLst/>
              <a:gdLst>
                <a:gd name="T0" fmla="*/ 1533833 w 1810385"/>
                <a:gd name="T1" fmla="*/ 0 h 304800"/>
                <a:gd name="T2" fmla="*/ 276280 w 1810385"/>
                <a:gd name="T3" fmla="*/ 0 h 304800"/>
                <a:gd name="T4" fmla="*/ 0 w 1810385"/>
                <a:gd name="T5" fmla="*/ 304800 h 304800"/>
                <a:gd name="T6" fmla="*/ 1810113 w 1810385"/>
                <a:gd name="T7" fmla="*/ 304800 h 304800"/>
                <a:gd name="T8" fmla="*/ 1533833 w 1810385"/>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385" h="304800">
                  <a:moveTo>
                    <a:pt x="1533833" y="0"/>
                  </a:moveTo>
                  <a:lnTo>
                    <a:pt x="276280" y="0"/>
                  </a:lnTo>
                  <a:lnTo>
                    <a:pt x="0" y="304800"/>
                  </a:lnTo>
                  <a:lnTo>
                    <a:pt x="1810113" y="304800"/>
                  </a:lnTo>
                  <a:lnTo>
                    <a:pt x="1533833"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80" name="object 6">
              <a:extLst>
                <a:ext uri="{FF2B5EF4-FFF2-40B4-BE49-F238E27FC236}">
                  <a16:creationId xmlns:a16="http://schemas.microsoft.com/office/drawing/2014/main" id="{29E5B3C7-1185-974A-8E45-CE8ED7E7BA5D}"/>
                </a:ext>
              </a:extLst>
            </p:cNvPr>
            <p:cNvSpPr>
              <a:spLocks/>
            </p:cNvSpPr>
            <p:nvPr/>
          </p:nvSpPr>
          <p:spPr bwMode="auto">
            <a:xfrm>
              <a:off x="1706887" y="2743200"/>
              <a:ext cx="1810385" cy="304800"/>
            </a:xfrm>
            <a:custGeom>
              <a:avLst/>
              <a:gdLst>
                <a:gd name="T0" fmla="*/ 276280 w 1810385"/>
                <a:gd name="T1" fmla="*/ 0 h 304800"/>
                <a:gd name="T2" fmla="*/ 0 w 1810385"/>
                <a:gd name="T3" fmla="*/ 304800 h 304800"/>
                <a:gd name="T4" fmla="*/ 1810113 w 1810385"/>
                <a:gd name="T5" fmla="*/ 304800 h 304800"/>
                <a:gd name="T6" fmla="*/ 1533833 w 1810385"/>
                <a:gd name="T7" fmla="*/ 0 h 304800"/>
                <a:gd name="T8" fmla="*/ 276280 w 1810385"/>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385" h="304800">
                  <a:moveTo>
                    <a:pt x="276280" y="0"/>
                  </a:moveTo>
                  <a:lnTo>
                    <a:pt x="0" y="304800"/>
                  </a:lnTo>
                  <a:lnTo>
                    <a:pt x="1810113" y="304800"/>
                  </a:lnTo>
                  <a:lnTo>
                    <a:pt x="1533833" y="0"/>
                  </a:lnTo>
                  <a:lnTo>
                    <a:pt x="276280"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81" name="object 7">
              <a:extLst>
                <a:ext uri="{FF2B5EF4-FFF2-40B4-BE49-F238E27FC236}">
                  <a16:creationId xmlns:a16="http://schemas.microsoft.com/office/drawing/2014/main" id="{C318FECB-6EB5-AB44-AFEF-6CF01C9301CD}"/>
                </a:ext>
              </a:extLst>
            </p:cNvPr>
            <p:cNvSpPr>
              <a:spLocks/>
            </p:cNvSpPr>
            <p:nvPr/>
          </p:nvSpPr>
          <p:spPr bwMode="auto">
            <a:xfrm>
              <a:off x="1706887" y="3048000"/>
              <a:ext cx="1810385" cy="104775"/>
            </a:xfrm>
            <a:custGeom>
              <a:avLst/>
              <a:gdLst>
                <a:gd name="T0" fmla="*/ 0 w 1810385"/>
                <a:gd name="T1" fmla="*/ 0 h 104775"/>
                <a:gd name="T2" fmla="*/ 0 w 1810385"/>
                <a:gd name="T3" fmla="*/ 104774 h 104775"/>
                <a:gd name="T4" fmla="*/ 1810113 w 1810385"/>
                <a:gd name="T5" fmla="*/ 104774 h 104775"/>
                <a:gd name="T6" fmla="*/ 1810113 w 1810385"/>
                <a:gd name="T7" fmla="*/ 0 h 104775"/>
                <a:gd name="T8" fmla="*/ 0 w 1810385"/>
                <a:gd name="T9" fmla="*/ 0 h 1047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385" h="104775">
                  <a:moveTo>
                    <a:pt x="0" y="0"/>
                  </a:moveTo>
                  <a:lnTo>
                    <a:pt x="0" y="104774"/>
                  </a:lnTo>
                  <a:lnTo>
                    <a:pt x="1810113" y="104774"/>
                  </a:lnTo>
                  <a:lnTo>
                    <a:pt x="1810113" y="0"/>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82" name="object 8">
              <a:extLst>
                <a:ext uri="{FF2B5EF4-FFF2-40B4-BE49-F238E27FC236}">
                  <a16:creationId xmlns:a16="http://schemas.microsoft.com/office/drawing/2014/main" id="{1BB6B0F2-E57A-8242-A68B-2C763F6A00B9}"/>
                </a:ext>
              </a:extLst>
            </p:cNvPr>
            <p:cNvSpPr>
              <a:spLocks/>
            </p:cNvSpPr>
            <p:nvPr/>
          </p:nvSpPr>
          <p:spPr bwMode="auto">
            <a:xfrm>
              <a:off x="1706887" y="3048000"/>
              <a:ext cx="1810385" cy="104775"/>
            </a:xfrm>
            <a:custGeom>
              <a:avLst/>
              <a:gdLst>
                <a:gd name="T0" fmla="*/ 0 w 1810385"/>
                <a:gd name="T1" fmla="*/ 0 h 104775"/>
                <a:gd name="T2" fmla="*/ 0 w 1810385"/>
                <a:gd name="T3" fmla="*/ 104774 h 104775"/>
                <a:gd name="T4" fmla="*/ 1810113 w 1810385"/>
                <a:gd name="T5" fmla="*/ 104774 h 104775"/>
                <a:gd name="T6" fmla="*/ 1810113 w 1810385"/>
                <a:gd name="T7" fmla="*/ 0 h 104775"/>
                <a:gd name="T8" fmla="*/ 0 w 1810385"/>
                <a:gd name="T9" fmla="*/ 0 h 1047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385" h="104775">
                  <a:moveTo>
                    <a:pt x="0" y="0"/>
                  </a:moveTo>
                  <a:lnTo>
                    <a:pt x="0" y="104774"/>
                  </a:lnTo>
                  <a:lnTo>
                    <a:pt x="1810113" y="104774"/>
                  </a:lnTo>
                  <a:lnTo>
                    <a:pt x="1810113" y="0"/>
                  </a:lnTo>
                  <a:lnTo>
                    <a:pt x="0"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83" name="object 9">
              <a:extLst>
                <a:ext uri="{FF2B5EF4-FFF2-40B4-BE49-F238E27FC236}">
                  <a16:creationId xmlns:a16="http://schemas.microsoft.com/office/drawing/2014/main" id="{F72CA7D4-D7C6-AD43-951B-133D1383D580}"/>
                </a:ext>
              </a:extLst>
            </p:cNvPr>
            <p:cNvSpPr>
              <a:spLocks/>
            </p:cNvSpPr>
            <p:nvPr/>
          </p:nvSpPr>
          <p:spPr bwMode="auto">
            <a:xfrm>
              <a:off x="2059383" y="1885950"/>
              <a:ext cx="1115060" cy="704850"/>
            </a:xfrm>
            <a:custGeom>
              <a:avLst/>
              <a:gdLst>
                <a:gd name="T0" fmla="*/ 0 w 1115060"/>
                <a:gd name="T1" fmla="*/ 0 h 704850"/>
                <a:gd name="T2" fmla="*/ 1114649 w 1115060"/>
                <a:gd name="T3" fmla="*/ 0 h 704850"/>
                <a:gd name="T4" fmla="*/ 1114649 w 1115060"/>
                <a:gd name="T5" fmla="*/ 704849 h 704850"/>
                <a:gd name="T6" fmla="*/ 0 w 1115060"/>
                <a:gd name="T7" fmla="*/ 704849 h 704850"/>
                <a:gd name="T8" fmla="*/ 0 w 1115060"/>
                <a:gd name="T9" fmla="*/ 0 h 704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5060" h="704850">
                  <a:moveTo>
                    <a:pt x="0" y="0"/>
                  </a:moveTo>
                  <a:lnTo>
                    <a:pt x="1114649" y="0"/>
                  </a:lnTo>
                  <a:lnTo>
                    <a:pt x="1114649" y="704849"/>
                  </a:lnTo>
                  <a:lnTo>
                    <a:pt x="0" y="704849"/>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84" name="object 10">
              <a:extLst>
                <a:ext uri="{FF2B5EF4-FFF2-40B4-BE49-F238E27FC236}">
                  <a16:creationId xmlns:a16="http://schemas.microsoft.com/office/drawing/2014/main" id="{86BD92C2-4B60-2C4F-8A47-F71564440E34}"/>
                </a:ext>
              </a:extLst>
            </p:cNvPr>
            <p:cNvSpPr>
              <a:spLocks/>
            </p:cNvSpPr>
            <p:nvPr/>
          </p:nvSpPr>
          <p:spPr bwMode="auto">
            <a:xfrm>
              <a:off x="2059383" y="1885950"/>
              <a:ext cx="1115060" cy="704850"/>
            </a:xfrm>
            <a:custGeom>
              <a:avLst/>
              <a:gdLst>
                <a:gd name="T0" fmla="*/ 0 w 1115060"/>
                <a:gd name="T1" fmla="*/ 0 h 704850"/>
                <a:gd name="T2" fmla="*/ 1114649 w 1115060"/>
                <a:gd name="T3" fmla="*/ 0 h 704850"/>
                <a:gd name="T4" fmla="*/ 1114649 w 1115060"/>
                <a:gd name="T5" fmla="*/ 704849 h 704850"/>
                <a:gd name="T6" fmla="*/ 0 w 1115060"/>
                <a:gd name="T7" fmla="*/ 704849 h 704850"/>
                <a:gd name="T8" fmla="*/ 0 w 1115060"/>
                <a:gd name="T9" fmla="*/ 0 h 704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5060" h="704850">
                  <a:moveTo>
                    <a:pt x="0" y="0"/>
                  </a:moveTo>
                  <a:lnTo>
                    <a:pt x="1114649" y="0"/>
                  </a:lnTo>
                  <a:lnTo>
                    <a:pt x="1114649" y="704849"/>
                  </a:lnTo>
                  <a:lnTo>
                    <a:pt x="0" y="704849"/>
                  </a:lnTo>
                  <a:lnTo>
                    <a:pt x="0"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85" name="object 11">
              <a:extLst>
                <a:ext uri="{FF2B5EF4-FFF2-40B4-BE49-F238E27FC236}">
                  <a16:creationId xmlns:a16="http://schemas.microsoft.com/office/drawing/2014/main" id="{D7423D1A-D03B-4A44-83C9-C5AD51E59592}"/>
                </a:ext>
              </a:extLst>
            </p:cNvPr>
            <p:cNvSpPr>
              <a:spLocks/>
            </p:cNvSpPr>
            <p:nvPr/>
          </p:nvSpPr>
          <p:spPr bwMode="auto">
            <a:xfrm>
              <a:off x="1954587" y="2771775"/>
              <a:ext cx="1324610" cy="38100"/>
            </a:xfrm>
            <a:custGeom>
              <a:avLst/>
              <a:gdLst>
                <a:gd name="T0" fmla="*/ 1286133 w 1324610"/>
                <a:gd name="T1" fmla="*/ 0 h 38100"/>
                <a:gd name="T2" fmla="*/ 28580 w 1324610"/>
                <a:gd name="T3" fmla="*/ 0 h 38100"/>
                <a:gd name="T4" fmla="*/ 0 w 1324610"/>
                <a:gd name="T5" fmla="*/ 38100 h 38100"/>
                <a:gd name="T6" fmla="*/ 1324241 w 1324610"/>
                <a:gd name="T7" fmla="*/ 38100 h 38100"/>
                <a:gd name="T8" fmla="*/ 1286133 w 13246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4610" h="38100">
                  <a:moveTo>
                    <a:pt x="1286133" y="0"/>
                  </a:moveTo>
                  <a:lnTo>
                    <a:pt x="28580" y="0"/>
                  </a:lnTo>
                  <a:lnTo>
                    <a:pt x="0" y="38100"/>
                  </a:lnTo>
                  <a:lnTo>
                    <a:pt x="1324241" y="38100"/>
                  </a:lnTo>
                  <a:lnTo>
                    <a:pt x="1286133"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86" name="object 12">
              <a:extLst>
                <a:ext uri="{FF2B5EF4-FFF2-40B4-BE49-F238E27FC236}">
                  <a16:creationId xmlns:a16="http://schemas.microsoft.com/office/drawing/2014/main" id="{B48E0533-48C7-4348-977A-199F0D6A84D6}"/>
                </a:ext>
              </a:extLst>
            </p:cNvPr>
            <p:cNvSpPr>
              <a:spLocks/>
            </p:cNvSpPr>
            <p:nvPr/>
          </p:nvSpPr>
          <p:spPr bwMode="auto">
            <a:xfrm>
              <a:off x="1954587" y="2771775"/>
              <a:ext cx="1324610" cy="38100"/>
            </a:xfrm>
            <a:custGeom>
              <a:avLst/>
              <a:gdLst>
                <a:gd name="T0" fmla="*/ 28580 w 1324610"/>
                <a:gd name="T1" fmla="*/ 0 h 38100"/>
                <a:gd name="T2" fmla="*/ 0 w 1324610"/>
                <a:gd name="T3" fmla="*/ 38100 h 38100"/>
                <a:gd name="T4" fmla="*/ 1324241 w 1324610"/>
                <a:gd name="T5" fmla="*/ 38100 h 38100"/>
                <a:gd name="T6" fmla="*/ 1286133 w 1324610"/>
                <a:gd name="T7" fmla="*/ 0 h 38100"/>
                <a:gd name="T8" fmla="*/ 28580 w 13246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4610" h="38100">
                  <a:moveTo>
                    <a:pt x="28580" y="0"/>
                  </a:moveTo>
                  <a:lnTo>
                    <a:pt x="0" y="38100"/>
                  </a:lnTo>
                  <a:lnTo>
                    <a:pt x="1324241" y="38100"/>
                  </a:lnTo>
                  <a:lnTo>
                    <a:pt x="1286133" y="0"/>
                  </a:lnTo>
                  <a:lnTo>
                    <a:pt x="28580"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87" name="object 13">
              <a:extLst>
                <a:ext uri="{FF2B5EF4-FFF2-40B4-BE49-F238E27FC236}">
                  <a16:creationId xmlns:a16="http://schemas.microsoft.com/office/drawing/2014/main" id="{CF3ECB80-1703-1A4A-B84F-A713083D1A7B}"/>
                </a:ext>
              </a:extLst>
            </p:cNvPr>
            <p:cNvSpPr>
              <a:spLocks/>
            </p:cNvSpPr>
            <p:nvPr/>
          </p:nvSpPr>
          <p:spPr bwMode="auto">
            <a:xfrm>
              <a:off x="2202287" y="2943225"/>
              <a:ext cx="829310" cy="38100"/>
            </a:xfrm>
            <a:custGeom>
              <a:avLst/>
              <a:gdLst>
                <a:gd name="T0" fmla="*/ 800260 w 829310"/>
                <a:gd name="T1" fmla="*/ 0 h 38100"/>
                <a:gd name="T2" fmla="*/ 28580 w 829310"/>
                <a:gd name="T3" fmla="*/ 0 h 38100"/>
                <a:gd name="T4" fmla="*/ 0 w 829310"/>
                <a:gd name="T5" fmla="*/ 38100 h 38100"/>
                <a:gd name="T6" fmla="*/ 828841 w 829310"/>
                <a:gd name="T7" fmla="*/ 38100 h 38100"/>
                <a:gd name="T8" fmla="*/ 800260 w 8293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9310" h="38100">
                  <a:moveTo>
                    <a:pt x="800260" y="0"/>
                  </a:moveTo>
                  <a:lnTo>
                    <a:pt x="28580" y="0"/>
                  </a:lnTo>
                  <a:lnTo>
                    <a:pt x="0" y="38100"/>
                  </a:lnTo>
                  <a:lnTo>
                    <a:pt x="828841" y="38100"/>
                  </a:lnTo>
                  <a:lnTo>
                    <a:pt x="80026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88" name="object 14">
              <a:extLst>
                <a:ext uri="{FF2B5EF4-FFF2-40B4-BE49-F238E27FC236}">
                  <a16:creationId xmlns:a16="http://schemas.microsoft.com/office/drawing/2014/main" id="{C0751A4E-D323-5343-8E26-8D2E7BC70EC9}"/>
                </a:ext>
              </a:extLst>
            </p:cNvPr>
            <p:cNvSpPr>
              <a:spLocks/>
            </p:cNvSpPr>
            <p:nvPr/>
          </p:nvSpPr>
          <p:spPr bwMode="auto">
            <a:xfrm>
              <a:off x="2202287" y="2943225"/>
              <a:ext cx="829310" cy="38100"/>
            </a:xfrm>
            <a:custGeom>
              <a:avLst/>
              <a:gdLst>
                <a:gd name="T0" fmla="*/ 28580 w 829310"/>
                <a:gd name="T1" fmla="*/ 0 h 38100"/>
                <a:gd name="T2" fmla="*/ 0 w 829310"/>
                <a:gd name="T3" fmla="*/ 38100 h 38100"/>
                <a:gd name="T4" fmla="*/ 828841 w 829310"/>
                <a:gd name="T5" fmla="*/ 38100 h 38100"/>
                <a:gd name="T6" fmla="*/ 800260 w 829310"/>
                <a:gd name="T7" fmla="*/ 0 h 38100"/>
                <a:gd name="T8" fmla="*/ 28580 w 8293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9310" h="38100">
                  <a:moveTo>
                    <a:pt x="28580" y="0"/>
                  </a:moveTo>
                  <a:lnTo>
                    <a:pt x="0" y="38100"/>
                  </a:lnTo>
                  <a:lnTo>
                    <a:pt x="828841" y="38100"/>
                  </a:lnTo>
                  <a:lnTo>
                    <a:pt x="800260" y="0"/>
                  </a:lnTo>
                  <a:lnTo>
                    <a:pt x="28580"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89" name="object 15">
              <a:extLst>
                <a:ext uri="{FF2B5EF4-FFF2-40B4-BE49-F238E27FC236}">
                  <a16:creationId xmlns:a16="http://schemas.microsoft.com/office/drawing/2014/main" id="{98E259F3-C131-C44D-BBB3-CD9561B8254F}"/>
                </a:ext>
              </a:extLst>
            </p:cNvPr>
            <p:cNvSpPr>
              <a:spLocks/>
            </p:cNvSpPr>
            <p:nvPr/>
          </p:nvSpPr>
          <p:spPr bwMode="auto">
            <a:xfrm>
              <a:off x="1906952" y="2828925"/>
              <a:ext cx="1419860" cy="38100"/>
            </a:xfrm>
            <a:custGeom>
              <a:avLst/>
              <a:gdLst>
                <a:gd name="T0" fmla="*/ 1381402 w 1419860"/>
                <a:gd name="T1" fmla="*/ 0 h 38100"/>
                <a:gd name="T2" fmla="*/ 38107 w 1419860"/>
                <a:gd name="T3" fmla="*/ 0 h 38100"/>
                <a:gd name="T4" fmla="*/ 0 w 1419860"/>
                <a:gd name="T5" fmla="*/ 38100 h 38100"/>
                <a:gd name="T6" fmla="*/ 1419510 w 1419860"/>
                <a:gd name="T7" fmla="*/ 38100 h 38100"/>
                <a:gd name="T8" fmla="*/ 1381402 w 141986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9860" h="38100">
                  <a:moveTo>
                    <a:pt x="1381402" y="0"/>
                  </a:moveTo>
                  <a:lnTo>
                    <a:pt x="38107" y="0"/>
                  </a:lnTo>
                  <a:lnTo>
                    <a:pt x="0" y="38100"/>
                  </a:lnTo>
                  <a:lnTo>
                    <a:pt x="1419510" y="38100"/>
                  </a:lnTo>
                  <a:lnTo>
                    <a:pt x="1381402"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90" name="object 16">
              <a:extLst>
                <a:ext uri="{FF2B5EF4-FFF2-40B4-BE49-F238E27FC236}">
                  <a16:creationId xmlns:a16="http://schemas.microsoft.com/office/drawing/2014/main" id="{A1115D17-B771-AA4F-AD13-FC3D942F707B}"/>
                </a:ext>
              </a:extLst>
            </p:cNvPr>
            <p:cNvSpPr>
              <a:spLocks/>
            </p:cNvSpPr>
            <p:nvPr/>
          </p:nvSpPr>
          <p:spPr bwMode="auto">
            <a:xfrm>
              <a:off x="1906952" y="2828925"/>
              <a:ext cx="1419860" cy="38100"/>
            </a:xfrm>
            <a:custGeom>
              <a:avLst/>
              <a:gdLst>
                <a:gd name="T0" fmla="*/ 38107 w 1419860"/>
                <a:gd name="T1" fmla="*/ 0 h 38100"/>
                <a:gd name="T2" fmla="*/ 0 w 1419860"/>
                <a:gd name="T3" fmla="*/ 38100 h 38100"/>
                <a:gd name="T4" fmla="*/ 1419510 w 1419860"/>
                <a:gd name="T5" fmla="*/ 38100 h 38100"/>
                <a:gd name="T6" fmla="*/ 1381402 w 1419860"/>
                <a:gd name="T7" fmla="*/ 0 h 38100"/>
                <a:gd name="T8" fmla="*/ 38107 w 141986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9860" h="38100">
                  <a:moveTo>
                    <a:pt x="38107" y="0"/>
                  </a:moveTo>
                  <a:lnTo>
                    <a:pt x="0" y="38100"/>
                  </a:lnTo>
                  <a:lnTo>
                    <a:pt x="1419510" y="38100"/>
                  </a:lnTo>
                  <a:lnTo>
                    <a:pt x="1381402" y="0"/>
                  </a:lnTo>
                  <a:lnTo>
                    <a:pt x="38107"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91" name="object 17">
              <a:extLst>
                <a:ext uri="{FF2B5EF4-FFF2-40B4-BE49-F238E27FC236}">
                  <a16:creationId xmlns:a16="http://schemas.microsoft.com/office/drawing/2014/main" id="{9A08573D-E80D-5C46-9CD1-14691A595FC6}"/>
                </a:ext>
              </a:extLst>
            </p:cNvPr>
            <p:cNvSpPr>
              <a:spLocks/>
            </p:cNvSpPr>
            <p:nvPr/>
          </p:nvSpPr>
          <p:spPr bwMode="auto">
            <a:xfrm>
              <a:off x="1859318" y="2886075"/>
              <a:ext cx="1515110" cy="38100"/>
            </a:xfrm>
            <a:custGeom>
              <a:avLst/>
              <a:gdLst>
                <a:gd name="T0" fmla="*/ 1476671 w 1515110"/>
                <a:gd name="T1" fmla="*/ 0 h 38100"/>
                <a:gd name="T2" fmla="*/ 38107 w 1515110"/>
                <a:gd name="T3" fmla="*/ 0 h 38100"/>
                <a:gd name="T4" fmla="*/ 0 w 1515110"/>
                <a:gd name="T5" fmla="*/ 38100 h 38100"/>
                <a:gd name="T6" fmla="*/ 1514779 w 1515110"/>
                <a:gd name="T7" fmla="*/ 38100 h 38100"/>
                <a:gd name="T8" fmla="*/ 1476671 w 15151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5110" h="38100">
                  <a:moveTo>
                    <a:pt x="1476671" y="0"/>
                  </a:moveTo>
                  <a:lnTo>
                    <a:pt x="38107" y="0"/>
                  </a:lnTo>
                  <a:lnTo>
                    <a:pt x="0" y="38100"/>
                  </a:lnTo>
                  <a:lnTo>
                    <a:pt x="1514779" y="38100"/>
                  </a:lnTo>
                  <a:lnTo>
                    <a:pt x="147667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92" name="object 18">
              <a:extLst>
                <a:ext uri="{FF2B5EF4-FFF2-40B4-BE49-F238E27FC236}">
                  <a16:creationId xmlns:a16="http://schemas.microsoft.com/office/drawing/2014/main" id="{65019B54-78BA-8A49-93D4-A8A0E9F68799}"/>
                </a:ext>
              </a:extLst>
            </p:cNvPr>
            <p:cNvSpPr>
              <a:spLocks/>
            </p:cNvSpPr>
            <p:nvPr/>
          </p:nvSpPr>
          <p:spPr bwMode="auto">
            <a:xfrm>
              <a:off x="1859318" y="2886075"/>
              <a:ext cx="1515110" cy="38100"/>
            </a:xfrm>
            <a:custGeom>
              <a:avLst/>
              <a:gdLst>
                <a:gd name="T0" fmla="*/ 38107 w 1515110"/>
                <a:gd name="T1" fmla="*/ 0 h 38100"/>
                <a:gd name="T2" fmla="*/ 0 w 1515110"/>
                <a:gd name="T3" fmla="*/ 38100 h 38100"/>
                <a:gd name="T4" fmla="*/ 1514779 w 1515110"/>
                <a:gd name="T5" fmla="*/ 38100 h 38100"/>
                <a:gd name="T6" fmla="*/ 1476671 w 1515110"/>
                <a:gd name="T7" fmla="*/ 0 h 38100"/>
                <a:gd name="T8" fmla="*/ 38107 w 15151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5110" h="38100">
                  <a:moveTo>
                    <a:pt x="38107" y="0"/>
                  </a:moveTo>
                  <a:lnTo>
                    <a:pt x="0" y="38100"/>
                  </a:lnTo>
                  <a:lnTo>
                    <a:pt x="1514779" y="38100"/>
                  </a:lnTo>
                  <a:lnTo>
                    <a:pt x="1476671" y="0"/>
                  </a:lnTo>
                  <a:lnTo>
                    <a:pt x="38107"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93" name="object 19">
              <a:extLst>
                <a:ext uri="{FF2B5EF4-FFF2-40B4-BE49-F238E27FC236}">
                  <a16:creationId xmlns:a16="http://schemas.microsoft.com/office/drawing/2014/main" id="{54929F00-19E8-7540-8E42-F875727D8F9E}"/>
                </a:ext>
              </a:extLst>
            </p:cNvPr>
            <p:cNvSpPr>
              <a:spLocks/>
            </p:cNvSpPr>
            <p:nvPr/>
          </p:nvSpPr>
          <p:spPr bwMode="auto">
            <a:xfrm>
              <a:off x="1924115" y="3575303"/>
              <a:ext cx="1248410" cy="312420"/>
            </a:xfrm>
            <a:custGeom>
              <a:avLst/>
              <a:gdLst>
                <a:gd name="T0" fmla="*/ 0 w 1248410"/>
                <a:gd name="T1" fmla="*/ 0 h 312420"/>
                <a:gd name="T2" fmla="*/ 1248025 w 1248410"/>
                <a:gd name="T3" fmla="*/ 0 h 312420"/>
                <a:gd name="T4" fmla="*/ 1248025 w 1248410"/>
                <a:gd name="T5" fmla="*/ 312419 h 312420"/>
                <a:gd name="T6" fmla="*/ 0 w 1248410"/>
                <a:gd name="T7" fmla="*/ 312419 h 312420"/>
                <a:gd name="T8" fmla="*/ 0 w 1248410"/>
                <a:gd name="T9" fmla="*/ 0 h 312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8410" h="312420">
                  <a:moveTo>
                    <a:pt x="0" y="0"/>
                  </a:moveTo>
                  <a:lnTo>
                    <a:pt x="1248025" y="0"/>
                  </a:lnTo>
                  <a:lnTo>
                    <a:pt x="1248025" y="312419"/>
                  </a:lnTo>
                  <a:lnTo>
                    <a:pt x="0" y="312419"/>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94" name="object 20">
              <a:extLst>
                <a:ext uri="{FF2B5EF4-FFF2-40B4-BE49-F238E27FC236}">
                  <a16:creationId xmlns:a16="http://schemas.microsoft.com/office/drawing/2014/main" id="{B24CC6F5-9F37-A44D-A359-C681F258F6A5}"/>
                </a:ext>
              </a:extLst>
            </p:cNvPr>
            <p:cNvSpPr>
              <a:spLocks/>
            </p:cNvSpPr>
            <p:nvPr/>
          </p:nvSpPr>
          <p:spPr bwMode="auto">
            <a:xfrm>
              <a:off x="1924115" y="3575303"/>
              <a:ext cx="1248410" cy="312420"/>
            </a:xfrm>
            <a:custGeom>
              <a:avLst/>
              <a:gdLst>
                <a:gd name="T0" fmla="*/ 0 w 1248410"/>
                <a:gd name="T1" fmla="*/ 0 h 312420"/>
                <a:gd name="T2" fmla="*/ 1248025 w 1248410"/>
                <a:gd name="T3" fmla="*/ 0 h 312420"/>
                <a:gd name="T4" fmla="*/ 1248025 w 1248410"/>
                <a:gd name="T5" fmla="*/ 312419 h 312420"/>
                <a:gd name="T6" fmla="*/ 0 w 1248410"/>
                <a:gd name="T7" fmla="*/ 312419 h 312420"/>
                <a:gd name="T8" fmla="*/ 0 w 1248410"/>
                <a:gd name="T9" fmla="*/ 0 h 312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8410" h="312420">
                  <a:moveTo>
                    <a:pt x="0" y="0"/>
                  </a:moveTo>
                  <a:lnTo>
                    <a:pt x="1248025" y="0"/>
                  </a:lnTo>
                  <a:lnTo>
                    <a:pt x="1248025" y="312419"/>
                  </a:lnTo>
                  <a:lnTo>
                    <a:pt x="0" y="312419"/>
                  </a:lnTo>
                  <a:lnTo>
                    <a:pt x="0" y="0"/>
                  </a:lnTo>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95" name="object 22">
              <a:extLst>
                <a:ext uri="{FF2B5EF4-FFF2-40B4-BE49-F238E27FC236}">
                  <a16:creationId xmlns:a16="http://schemas.microsoft.com/office/drawing/2014/main" id="{9C4ACC43-400B-4B44-8730-B6E3E00DD3E2}"/>
                </a:ext>
              </a:extLst>
            </p:cNvPr>
            <p:cNvSpPr>
              <a:spLocks/>
            </p:cNvSpPr>
            <p:nvPr/>
          </p:nvSpPr>
          <p:spPr bwMode="auto">
            <a:xfrm>
              <a:off x="1990803" y="3670553"/>
              <a:ext cx="1115060" cy="217170"/>
            </a:xfrm>
            <a:custGeom>
              <a:avLst/>
              <a:gdLst>
                <a:gd name="T0" fmla="*/ 0 w 1115060"/>
                <a:gd name="T1" fmla="*/ 0 h 217170"/>
                <a:gd name="T2" fmla="*/ 1114649 w 1115060"/>
                <a:gd name="T3" fmla="*/ 0 h 217170"/>
                <a:gd name="T4" fmla="*/ 1114649 w 1115060"/>
                <a:gd name="T5" fmla="*/ 217169 h 217170"/>
                <a:gd name="T6" fmla="*/ 0 w 1115060"/>
                <a:gd name="T7" fmla="*/ 217169 h 217170"/>
                <a:gd name="T8" fmla="*/ 0 w 1115060"/>
                <a:gd name="T9" fmla="*/ 0 h 2171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5060" h="217170">
                  <a:moveTo>
                    <a:pt x="0" y="0"/>
                  </a:moveTo>
                  <a:lnTo>
                    <a:pt x="1114649" y="0"/>
                  </a:lnTo>
                  <a:lnTo>
                    <a:pt x="1114649" y="217169"/>
                  </a:lnTo>
                  <a:lnTo>
                    <a:pt x="0" y="217169"/>
                  </a:lnTo>
                  <a:lnTo>
                    <a:pt x="0" y="0"/>
                  </a:lnTo>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96" name="object 23">
              <a:extLst>
                <a:ext uri="{FF2B5EF4-FFF2-40B4-BE49-F238E27FC236}">
                  <a16:creationId xmlns:a16="http://schemas.microsoft.com/office/drawing/2014/main" id="{3E126A38-CB53-2B42-B6B0-B416637AC62F}"/>
                </a:ext>
              </a:extLst>
            </p:cNvPr>
            <p:cNvSpPr>
              <a:spLocks/>
            </p:cNvSpPr>
            <p:nvPr/>
          </p:nvSpPr>
          <p:spPr bwMode="auto">
            <a:xfrm>
              <a:off x="6163407" y="2185783"/>
              <a:ext cx="1746250" cy="1702435"/>
            </a:xfrm>
            <a:custGeom>
              <a:avLst/>
              <a:gdLst>
                <a:gd name="T0" fmla="*/ 1745712 w 1746250"/>
                <a:gd name="T1" fmla="*/ 0 h 1702435"/>
                <a:gd name="T2" fmla="*/ 532901 w 1746250"/>
                <a:gd name="T3" fmla="*/ 0 h 1702435"/>
                <a:gd name="T4" fmla="*/ 0 w 1746250"/>
                <a:gd name="T5" fmla="*/ 349218 h 1702435"/>
                <a:gd name="T6" fmla="*/ 0 w 1746250"/>
                <a:gd name="T7" fmla="*/ 1701940 h 1702435"/>
                <a:gd name="T8" fmla="*/ 1745712 w 1746250"/>
                <a:gd name="T9" fmla="*/ 1701940 h 1702435"/>
                <a:gd name="T10" fmla="*/ 1745712 w 1746250"/>
                <a:gd name="T11" fmla="*/ 0 h 17024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46250" h="1702435">
                  <a:moveTo>
                    <a:pt x="1745712" y="0"/>
                  </a:moveTo>
                  <a:lnTo>
                    <a:pt x="532901" y="0"/>
                  </a:lnTo>
                  <a:lnTo>
                    <a:pt x="0" y="349218"/>
                  </a:lnTo>
                  <a:lnTo>
                    <a:pt x="0" y="1701940"/>
                  </a:lnTo>
                  <a:lnTo>
                    <a:pt x="1745712" y="1701940"/>
                  </a:lnTo>
                  <a:lnTo>
                    <a:pt x="1745712"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97" name="object 24">
              <a:extLst>
                <a:ext uri="{FF2B5EF4-FFF2-40B4-BE49-F238E27FC236}">
                  <a16:creationId xmlns:a16="http://schemas.microsoft.com/office/drawing/2014/main" id="{65ACEC8C-9DC6-4045-8172-8AD2C3874481}"/>
                </a:ext>
              </a:extLst>
            </p:cNvPr>
            <p:cNvSpPr>
              <a:spLocks/>
            </p:cNvSpPr>
            <p:nvPr/>
          </p:nvSpPr>
          <p:spPr bwMode="auto">
            <a:xfrm>
              <a:off x="6163407" y="2185783"/>
              <a:ext cx="1746250" cy="1702435"/>
            </a:xfrm>
            <a:custGeom>
              <a:avLst/>
              <a:gdLst>
                <a:gd name="T0" fmla="*/ 1745712 w 1746250"/>
                <a:gd name="T1" fmla="*/ 0 h 1702435"/>
                <a:gd name="T2" fmla="*/ 0 w 1746250"/>
                <a:gd name="T3" fmla="*/ 349218 h 1702435"/>
                <a:gd name="T4" fmla="*/ 514081 w 1746250"/>
                <a:gd name="T5" fmla="*/ 1701940 h 1702435"/>
                <a:gd name="T6" fmla="*/ 1194434 w 1746250"/>
                <a:gd name="T7" fmla="*/ 1701940 h 1702435"/>
                <a:gd name="T8" fmla="*/ 1194434 w 1746250"/>
                <a:gd name="T9" fmla="*/ 1029274 h 1702435"/>
                <a:gd name="T10" fmla="*/ 1084179 w 1746250"/>
                <a:gd name="T11" fmla="*/ 1029274 h 1702435"/>
                <a:gd name="T12" fmla="*/ 1084179 w 1746250"/>
                <a:gd name="T13" fmla="*/ 955754 h 1702435"/>
                <a:gd name="T14" fmla="*/ 1194434 w 1746250"/>
                <a:gd name="T15" fmla="*/ 955754 h 1702435"/>
                <a:gd name="T16" fmla="*/ 1194434 w 1746250"/>
                <a:gd name="T17" fmla="*/ 790335 h 1702435"/>
                <a:gd name="T18" fmla="*/ 1084179 w 1746250"/>
                <a:gd name="T19" fmla="*/ 790335 h 1702435"/>
                <a:gd name="T20" fmla="*/ 1084179 w 1746250"/>
                <a:gd name="T21" fmla="*/ 716816 h 1702435"/>
                <a:gd name="T22" fmla="*/ 1194434 w 1746250"/>
                <a:gd name="T23" fmla="*/ 716816 h 1702435"/>
                <a:gd name="T24" fmla="*/ 1194434 w 1746250"/>
                <a:gd name="T25" fmla="*/ 569776 h 1702435"/>
                <a:gd name="T26" fmla="*/ 91879 w 1746250"/>
                <a:gd name="T27" fmla="*/ 569776 h 1702435"/>
                <a:gd name="T28" fmla="*/ 91879 w 1746250"/>
                <a:gd name="T29" fmla="*/ 496257 h 1702435"/>
                <a:gd name="T30" fmla="*/ 1194434 w 1746250"/>
                <a:gd name="T31" fmla="*/ 496257 h 1702435"/>
                <a:gd name="T32" fmla="*/ 1194434 w 1746250"/>
                <a:gd name="T33" fmla="*/ 349218 h 1702435"/>
                <a:gd name="T34" fmla="*/ 1745712 w 1746250"/>
                <a:gd name="T35" fmla="*/ 0 h 1702435"/>
                <a:gd name="T36" fmla="*/ 230504 w 1746250"/>
                <a:gd name="T37" fmla="*/ 955754 h 1702435"/>
                <a:gd name="T38" fmla="*/ 91879 w 1746250"/>
                <a:gd name="T39" fmla="*/ 955754 h 1702435"/>
                <a:gd name="T40" fmla="*/ 91879 w 1746250"/>
                <a:gd name="T41" fmla="*/ 1029274 h 1702435"/>
                <a:gd name="T42" fmla="*/ 258444 w 1746250"/>
                <a:gd name="T43" fmla="*/ 1029274 h 1702435"/>
                <a:gd name="T44" fmla="*/ 230504 w 1746250"/>
                <a:gd name="T45" fmla="*/ 955754 h 1702435"/>
                <a:gd name="T46" fmla="*/ 1194434 w 1746250"/>
                <a:gd name="T47" fmla="*/ 955754 h 1702435"/>
                <a:gd name="T48" fmla="*/ 1084179 w 1746250"/>
                <a:gd name="T49" fmla="*/ 955754 h 1702435"/>
                <a:gd name="T50" fmla="*/ 1084179 w 1746250"/>
                <a:gd name="T51" fmla="*/ 1029274 h 1702435"/>
                <a:gd name="T52" fmla="*/ 1194434 w 1746250"/>
                <a:gd name="T53" fmla="*/ 1029274 h 1702435"/>
                <a:gd name="T54" fmla="*/ 1194434 w 1746250"/>
                <a:gd name="T55" fmla="*/ 955754 h 1702435"/>
                <a:gd name="T56" fmla="*/ 139700 w 1746250"/>
                <a:gd name="T57" fmla="*/ 716816 h 1702435"/>
                <a:gd name="T58" fmla="*/ 91879 w 1746250"/>
                <a:gd name="T59" fmla="*/ 716816 h 1702435"/>
                <a:gd name="T60" fmla="*/ 91879 w 1746250"/>
                <a:gd name="T61" fmla="*/ 790335 h 1702435"/>
                <a:gd name="T62" fmla="*/ 167639 w 1746250"/>
                <a:gd name="T63" fmla="*/ 790335 h 1702435"/>
                <a:gd name="T64" fmla="*/ 139700 w 1746250"/>
                <a:gd name="T65" fmla="*/ 716816 h 1702435"/>
                <a:gd name="T66" fmla="*/ 1194434 w 1746250"/>
                <a:gd name="T67" fmla="*/ 716816 h 1702435"/>
                <a:gd name="T68" fmla="*/ 1084179 w 1746250"/>
                <a:gd name="T69" fmla="*/ 716816 h 1702435"/>
                <a:gd name="T70" fmla="*/ 1084179 w 1746250"/>
                <a:gd name="T71" fmla="*/ 790335 h 1702435"/>
                <a:gd name="T72" fmla="*/ 1194434 w 1746250"/>
                <a:gd name="T73" fmla="*/ 790335 h 1702435"/>
                <a:gd name="T74" fmla="*/ 1194434 w 1746250"/>
                <a:gd name="T75" fmla="*/ 716816 h 1702435"/>
                <a:gd name="T76" fmla="*/ 1084179 w 1746250"/>
                <a:gd name="T77" fmla="*/ 496257 h 1702435"/>
                <a:gd name="T78" fmla="*/ 91879 w 1746250"/>
                <a:gd name="T79" fmla="*/ 496257 h 1702435"/>
                <a:gd name="T80" fmla="*/ 91879 w 1746250"/>
                <a:gd name="T81" fmla="*/ 569776 h 1702435"/>
                <a:gd name="T82" fmla="*/ 1084179 w 1746250"/>
                <a:gd name="T83" fmla="*/ 569776 h 1702435"/>
                <a:gd name="T84" fmla="*/ 1084179 w 1746250"/>
                <a:gd name="T85" fmla="*/ 496257 h 1702435"/>
                <a:gd name="T86" fmla="*/ 1194434 w 1746250"/>
                <a:gd name="T87" fmla="*/ 496257 h 1702435"/>
                <a:gd name="T88" fmla="*/ 1084179 w 1746250"/>
                <a:gd name="T89" fmla="*/ 496257 h 1702435"/>
                <a:gd name="T90" fmla="*/ 1084179 w 1746250"/>
                <a:gd name="T91" fmla="*/ 569776 h 1702435"/>
                <a:gd name="T92" fmla="*/ 1194434 w 1746250"/>
                <a:gd name="T93" fmla="*/ 569776 h 1702435"/>
                <a:gd name="T94" fmla="*/ 1194434 w 1746250"/>
                <a:gd name="T95" fmla="*/ 496257 h 17024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746250" h="1702435">
                  <a:moveTo>
                    <a:pt x="1745712" y="0"/>
                  </a:moveTo>
                  <a:lnTo>
                    <a:pt x="0" y="349218"/>
                  </a:lnTo>
                  <a:lnTo>
                    <a:pt x="514081" y="1701940"/>
                  </a:lnTo>
                  <a:lnTo>
                    <a:pt x="1194434" y="1701940"/>
                  </a:lnTo>
                  <a:lnTo>
                    <a:pt x="1194434" y="1029274"/>
                  </a:lnTo>
                  <a:lnTo>
                    <a:pt x="1084179" y="1029274"/>
                  </a:lnTo>
                  <a:lnTo>
                    <a:pt x="1084179" y="955754"/>
                  </a:lnTo>
                  <a:lnTo>
                    <a:pt x="1194434" y="955754"/>
                  </a:lnTo>
                  <a:lnTo>
                    <a:pt x="1194434" y="790335"/>
                  </a:lnTo>
                  <a:lnTo>
                    <a:pt x="1084179" y="790335"/>
                  </a:lnTo>
                  <a:lnTo>
                    <a:pt x="1084179" y="716816"/>
                  </a:lnTo>
                  <a:lnTo>
                    <a:pt x="1194434" y="716816"/>
                  </a:lnTo>
                  <a:lnTo>
                    <a:pt x="1194434" y="569776"/>
                  </a:lnTo>
                  <a:lnTo>
                    <a:pt x="91879" y="569776"/>
                  </a:lnTo>
                  <a:lnTo>
                    <a:pt x="91879" y="496257"/>
                  </a:lnTo>
                  <a:lnTo>
                    <a:pt x="1194434" y="496257"/>
                  </a:lnTo>
                  <a:lnTo>
                    <a:pt x="1194434" y="349218"/>
                  </a:lnTo>
                  <a:lnTo>
                    <a:pt x="1745712" y="0"/>
                  </a:lnTo>
                  <a:close/>
                </a:path>
                <a:path w="1746250" h="1702435">
                  <a:moveTo>
                    <a:pt x="230504" y="955754"/>
                  </a:moveTo>
                  <a:lnTo>
                    <a:pt x="91879" y="955754"/>
                  </a:lnTo>
                  <a:lnTo>
                    <a:pt x="91879" y="1029274"/>
                  </a:lnTo>
                  <a:lnTo>
                    <a:pt x="258444" y="1029274"/>
                  </a:lnTo>
                  <a:lnTo>
                    <a:pt x="230504" y="955754"/>
                  </a:lnTo>
                  <a:close/>
                </a:path>
                <a:path w="1746250" h="1702435">
                  <a:moveTo>
                    <a:pt x="1194434" y="955754"/>
                  </a:moveTo>
                  <a:lnTo>
                    <a:pt x="1084179" y="955754"/>
                  </a:lnTo>
                  <a:lnTo>
                    <a:pt x="1084179" y="1029274"/>
                  </a:lnTo>
                  <a:lnTo>
                    <a:pt x="1194434" y="1029274"/>
                  </a:lnTo>
                  <a:lnTo>
                    <a:pt x="1194434" y="955754"/>
                  </a:lnTo>
                  <a:close/>
                </a:path>
                <a:path w="1746250" h="1702435">
                  <a:moveTo>
                    <a:pt x="139700" y="716816"/>
                  </a:moveTo>
                  <a:lnTo>
                    <a:pt x="91879" y="716816"/>
                  </a:lnTo>
                  <a:lnTo>
                    <a:pt x="91879" y="790335"/>
                  </a:lnTo>
                  <a:lnTo>
                    <a:pt x="167639" y="790335"/>
                  </a:lnTo>
                  <a:lnTo>
                    <a:pt x="139700" y="716816"/>
                  </a:lnTo>
                  <a:close/>
                </a:path>
                <a:path w="1746250" h="1702435">
                  <a:moveTo>
                    <a:pt x="1194434" y="716816"/>
                  </a:moveTo>
                  <a:lnTo>
                    <a:pt x="1084179" y="716816"/>
                  </a:lnTo>
                  <a:lnTo>
                    <a:pt x="1084179" y="790335"/>
                  </a:lnTo>
                  <a:lnTo>
                    <a:pt x="1194434" y="790335"/>
                  </a:lnTo>
                  <a:lnTo>
                    <a:pt x="1194434" y="716816"/>
                  </a:lnTo>
                  <a:close/>
                </a:path>
                <a:path w="1746250" h="1702435">
                  <a:moveTo>
                    <a:pt x="1084179" y="496257"/>
                  </a:moveTo>
                  <a:lnTo>
                    <a:pt x="91879" y="496257"/>
                  </a:lnTo>
                  <a:lnTo>
                    <a:pt x="91879" y="569776"/>
                  </a:lnTo>
                  <a:lnTo>
                    <a:pt x="1084179" y="569776"/>
                  </a:lnTo>
                  <a:lnTo>
                    <a:pt x="1084179" y="496257"/>
                  </a:lnTo>
                  <a:close/>
                </a:path>
                <a:path w="1746250" h="1702435">
                  <a:moveTo>
                    <a:pt x="1194434" y="496257"/>
                  </a:moveTo>
                  <a:lnTo>
                    <a:pt x="1084179" y="496257"/>
                  </a:lnTo>
                  <a:lnTo>
                    <a:pt x="1084179" y="569776"/>
                  </a:lnTo>
                  <a:lnTo>
                    <a:pt x="1194434" y="569776"/>
                  </a:lnTo>
                  <a:lnTo>
                    <a:pt x="1194434" y="496257"/>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98" name="object 25">
              <a:extLst>
                <a:ext uri="{FF2B5EF4-FFF2-40B4-BE49-F238E27FC236}">
                  <a16:creationId xmlns:a16="http://schemas.microsoft.com/office/drawing/2014/main" id="{78BE960D-B5CE-3B4D-B4B2-19CCB46803FC}"/>
                </a:ext>
              </a:extLst>
            </p:cNvPr>
            <p:cNvSpPr>
              <a:spLocks/>
            </p:cNvSpPr>
            <p:nvPr/>
          </p:nvSpPr>
          <p:spPr bwMode="auto">
            <a:xfrm>
              <a:off x="6163407" y="2185783"/>
              <a:ext cx="1746250" cy="1702435"/>
            </a:xfrm>
            <a:custGeom>
              <a:avLst/>
              <a:gdLst>
                <a:gd name="T0" fmla="*/ 0 w 1746250"/>
                <a:gd name="T1" fmla="*/ 349218 h 1702435"/>
                <a:gd name="T2" fmla="*/ 532901 w 1746250"/>
                <a:gd name="T3" fmla="*/ 0 h 1702435"/>
                <a:gd name="T4" fmla="*/ 863668 w 1746250"/>
                <a:gd name="T5" fmla="*/ 0 h 1702435"/>
                <a:gd name="T6" fmla="*/ 1745712 w 1746250"/>
                <a:gd name="T7" fmla="*/ 0 h 1702435"/>
                <a:gd name="T8" fmla="*/ 1745712 w 1746250"/>
                <a:gd name="T9" fmla="*/ 1701940 h 17024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6250" h="1702435">
                  <a:moveTo>
                    <a:pt x="0" y="349218"/>
                  </a:moveTo>
                  <a:lnTo>
                    <a:pt x="532901" y="0"/>
                  </a:lnTo>
                  <a:lnTo>
                    <a:pt x="863668" y="0"/>
                  </a:lnTo>
                  <a:lnTo>
                    <a:pt x="1745712" y="0"/>
                  </a:lnTo>
                  <a:lnTo>
                    <a:pt x="1745712" y="1701940"/>
                  </a:lnTo>
                </a:path>
              </a:pathLst>
            </a:custGeom>
            <a:noFill/>
            <a:ln w="183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99" name="object 26">
              <a:extLst>
                <a:ext uri="{FF2B5EF4-FFF2-40B4-BE49-F238E27FC236}">
                  <a16:creationId xmlns:a16="http://schemas.microsoft.com/office/drawing/2014/main" id="{C0529AB0-CC9E-6B4E-A7A1-FEE3299A42D6}"/>
                </a:ext>
              </a:extLst>
            </p:cNvPr>
            <p:cNvSpPr>
              <a:spLocks/>
            </p:cNvSpPr>
            <p:nvPr/>
          </p:nvSpPr>
          <p:spPr bwMode="auto">
            <a:xfrm>
              <a:off x="6163407" y="2535001"/>
              <a:ext cx="0" cy="1353185"/>
            </a:xfrm>
            <a:custGeom>
              <a:avLst/>
              <a:gdLst>
                <a:gd name="T0" fmla="*/ 1352722 h 1353185"/>
                <a:gd name="T1" fmla="*/ 0 h 1353185"/>
                <a:gd name="T2" fmla="*/ 0 60000 65536"/>
                <a:gd name="T3" fmla="*/ 0 60000 65536"/>
              </a:gdLst>
              <a:ahLst/>
              <a:cxnLst>
                <a:cxn ang="T2">
                  <a:pos x="0" y="T0"/>
                </a:cxn>
                <a:cxn ang="T3">
                  <a:pos x="0" y="T1"/>
                </a:cxn>
              </a:cxnLst>
              <a:rect l="0" t="0" r="r" b="b"/>
              <a:pathLst>
                <a:path h="1353185">
                  <a:moveTo>
                    <a:pt x="0" y="1352722"/>
                  </a:moveTo>
                  <a:lnTo>
                    <a:pt x="0" y="0"/>
                  </a:lnTo>
                </a:path>
              </a:pathLst>
            </a:custGeom>
            <a:noFill/>
            <a:ln w="183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00" name="object 27">
              <a:extLst>
                <a:ext uri="{FF2B5EF4-FFF2-40B4-BE49-F238E27FC236}">
                  <a16:creationId xmlns:a16="http://schemas.microsoft.com/office/drawing/2014/main" id="{3A8D9805-D1C0-D141-B6F6-B1794A0A5C47}"/>
                </a:ext>
              </a:extLst>
            </p:cNvPr>
            <p:cNvSpPr>
              <a:spLocks/>
            </p:cNvSpPr>
            <p:nvPr/>
          </p:nvSpPr>
          <p:spPr bwMode="auto">
            <a:xfrm>
              <a:off x="6163407" y="2185783"/>
              <a:ext cx="1746250" cy="349250"/>
            </a:xfrm>
            <a:custGeom>
              <a:avLst/>
              <a:gdLst>
                <a:gd name="T0" fmla="*/ 0 w 1746250"/>
                <a:gd name="T1" fmla="*/ 349218 h 349250"/>
                <a:gd name="T2" fmla="*/ 1194434 w 1746250"/>
                <a:gd name="T3" fmla="*/ 349218 h 349250"/>
                <a:gd name="T4" fmla="*/ 1745712 w 1746250"/>
                <a:gd name="T5" fmla="*/ 0 h 349250"/>
                <a:gd name="T6" fmla="*/ 0 60000 65536"/>
                <a:gd name="T7" fmla="*/ 0 60000 65536"/>
                <a:gd name="T8" fmla="*/ 0 60000 65536"/>
              </a:gdLst>
              <a:ahLst/>
              <a:cxnLst>
                <a:cxn ang="T6">
                  <a:pos x="T0" y="T1"/>
                </a:cxn>
                <a:cxn ang="T7">
                  <a:pos x="T2" y="T3"/>
                </a:cxn>
                <a:cxn ang="T8">
                  <a:pos x="T4" y="T5"/>
                </a:cxn>
              </a:cxnLst>
              <a:rect l="0" t="0" r="r" b="b"/>
              <a:pathLst>
                <a:path w="1746250" h="349250">
                  <a:moveTo>
                    <a:pt x="0" y="349218"/>
                  </a:moveTo>
                  <a:lnTo>
                    <a:pt x="1194434" y="349218"/>
                  </a:lnTo>
                  <a:lnTo>
                    <a:pt x="1745712" y="0"/>
                  </a:lnTo>
                </a:path>
              </a:pathLst>
            </a:custGeom>
            <a:noFill/>
            <a:ln w="183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01" name="object 28">
              <a:extLst>
                <a:ext uri="{FF2B5EF4-FFF2-40B4-BE49-F238E27FC236}">
                  <a16:creationId xmlns:a16="http://schemas.microsoft.com/office/drawing/2014/main" id="{BFE628F7-C1F0-7148-97F9-60EEFE745713}"/>
                </a:ext>
              </a:extLst>
            </p:cNvPr>
            <p:cNvSpPr>
              <a:spLocks/>
            </p:cNvSpPr>
            <p:nvPr/>
          </p:nvSpPr>
          <p:spPr bwMode="auto">
            <a:xfrm>
              <a:off x="6163407" y="2535001"/>
              <a:ext cx="1194435" cy="1353185"/>
            </a:xfrm>
            <a:custGeom>
              <a:avLst/>
              <a:gdLst>
                <a:gd name="T0" fmla="*/ 0 w 1194434"/>
                <a:gd name="T1" fmla="*/ 0 h 1353185"/>
                <a:gd name="T2" fmla="*/ 1194442 w 1194434"/>
                <a:gd name="T3" fmla="*/ 0 h 1353185"/>
                <a:gd name="T4" fmla="*/ 1194442 w 1194434"/>
                <a:gd name="T5" fmla="*/ 514637 h 1353185"/>
                <a:gd name="T6" fmla="*/ 1194442 w 1194434"/>
                <a:gd name="T7" fmla="*/ 1352722 h 13531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4434" h="1353185">
                  <a:moveTo>
                    <a:pt x="0" y="0"/>
                  </a:moveTo>
                  <a:lnTo>
                    <a:pt x="1194434" y="0"/>
                  </a:lnTo>
                  <a:lnTo>
                    <a:pt x="1194434" y="514637"/>
                  </a:lnTo>
                  <a:lnTo>
                    <a:pt x="1194434" y="1352722"/>
                  </a:lnTo>
                </a:path>
              </a:pathLst>
            </a:custGeom>
            <a:noFill/>
            <a:ln w="183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02" name="object 29">
              <a:extLst>
                <a:ext uri="{FF2B5EF4-FFF2-40B4-BE49-F238E27FC236}">
                  <a16:creationId xmlns:a16="http://schemas.microsoft.com/office/drawing/2014/main" id="{818169BF-F13F-AE40-A6D7-5478EAD02AAD}"/>
                </a:ext>
              </a:extLst>
            </p:cNvPr>
            <p:cNvSpPr>
              <a:spLocks/>
            </p:cNvSpPr>
            <p:nvPr/>
          </p:nvSpPr>
          <p:spPr bwMode="auto">
            <a:xfrm>
              <a:off x="6255287" y="2682040"/>
              <a:ext cx="992505" cy="73660"/>
            </a:xfrm>
            <a:custGeom>
              <a:avLst/>
              <a:gdLst>
                <a:gd name="T0" fmla="*/ 0 w 992504"/>
                <a:gd name="T1" fmla="*/ 0 h 73660"/>
                <a:gd name="T2" fmla="*/ 992307 w 992504"/>
                <a:gd name="T3" fmla="*/ 0 h 73660"/>
                <a:gd name="T4" fmla="*/ 992307 w 992504"/>
                <a:gd name="T5" fmla="*/ 73519 h 73660"/>
                <a:gd name="T6" fmla="*/ 0 w 992504"/>
                <a:gd name="T7" fmla="*/ 73519 h 73660"/>
                <a:gd name="T8" fmla="*/ 0 w 992504"/>
                <a:gd name="T9" fmla="*/ 0 h 736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2504" h="73660">
                  <a:moveTo>
                    <a:pt x="0" y="0"/>
                  </a:moveTo>
                  <a:lnTo>
                    <a:pt x="992299" y="0"/>
                  </a:lnTo>
                  <a:lnTo>
                    <a:pt x="992299" y="73519"/>
                  </a:lnTo>
                  <a:lnTo>
                    <a:pt x="0" y="73519"/>
                  </a:lnTo>
                  <a:lnTo>
                    <a:pt x="0" y="0"/>
                  </a:lnTo>
                </a:path>
              </a:pathLst>
            </a:custGeom>
            <a:noFill/>
            <a:ln w="183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03" name="object 30">
              <a:extLst>
                <a:ext uri="{FF2B5EF4-FFF2-40B4-BE49-F238E27FC236}">
                  <a16:creationId xmlns:a16="http://schemas.microsoft.com/office/drawing/2014/main" id="{C946EB24-B6C9-BA4F-AFC7-7E13AAE1CF36}"/>
                </a:ext>
              </a:extLst>
            </p:cNvPr>
            <p:cNvSpPr>
              <a:spLocks/>
            </p:cNvSpPr>
            <p:nvPr/>
          </p:nvSpPr>
          <p:spPr bwMode="auto">
            <a:xfrm>
              <a:off x="6255287" y="2902599"/>
              <a:ext cx="992505" cy="73660"/>
            </a:xfrm>
            <a:custGeom>
              <a:avLst/>
              <a:gdLst>
                <a:gd name="T0" fmla="*/ 0 w 992504"/>
                <a:gd name="T1" fmla="*/ 0 h 73660"/>
                <a:gd name="T2" fmla="*/ 992307 w 992504"/>
                <a:gd name="T3" fmla="*/ 0 h 73660"/>
                <a:gd name="T4" fmla="*/ 992307 w 992504"/>
                <a:gd name="T5" fmla="*/ 73519 h 73660"/>
                <a:gd name="T6" fmla="*/ 0 w 992504"/>
                <a:gd name="T7" fmla="*/ 73519 h 73660"/>
                <a:gd name="T8" fmla="*/ 0 w 992504"/>
                <a:gd name="T9" fmla="*/ 0 h 736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2504" h="73660">
                  <a:moveTo>
                    <a:pt x="0" y="0"/>
                  </a:moveTo>
                  <a:lnTo>
                    <a:pt x="992299" y="0"/>
                  </a:lnTo>
                  <a:lnTo>
                    <a:pt x="992299" y="73519"/>
                  </a:lnTo>
                  <a:lnTo>
                    <a:pt x="0" y="73519"/>
                  </a:lnTo>
                  <a:lnTo>
                    <a:pt x="0" y="0"/>
                  </a:lnTo>
                </a:path>
              </a:pathLst>
            </a:custGeom>
            <a:noFill/>
            <a:ln w="183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04" name="object 31">
              <a:extLst>
                <a:ext uri="{FF2B5EF4-FFF2-40B4-BE49-F238E27FC236}">
                  <a16:creationId xmlns:a16="http://schemas.microsoft.com/office/drawing/2014/main" id="{4169C4A3-1A54-B74A-A52E-20F3626CA452}"/>
                </a:ext>
              </a:extLst>
            </p:cNvPr>
            <p:cNvSpPr>
              <a:spLocks/>
            </p:cNvSpPr>
            <p:nvPr/>
          </p:nvSpPr>
          <p:spPr bwMode="auto">
            <a:xfrm>
              <a:off x="6255287" y="3141538"/>
              <a:ext cx="992505" cy="73660"/>
            </a:xfrm>
            <a:custGeom>
              <a:avLst/>
              <a:gdLst>
                <a:gd name="T0" fmla="*/ 0 w 992504"/>
                <a:gd name="T1" fmla="*/ 0 h 73660"/>
                <a:gd name="T2" fmla="*/ 992307 w 992504"/>
                <a:gd name="T3" fmla="*/ 0 h 73660"/>
                <a:gd name="T4" fmla="*/ 992307 w 992504"/>
                <a:gd name="T5" fmla="*/ 73519 h 73660"/>
                <a:gd name="T6" fmla="*/ 0 w 992504"/>
                <a:gd name="T7" fmla="*/ 73519 h 73660"/>
                <a:gd name="T8" fmla="*/ 0 w 992504"/>
                <a:gd name="T9" fmla="*/ 0 h 736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2504" h="73660">
                  <a:moveTo>
                    <a:pt x="0" y="0"/>
                  </a:moveTo>
                  <a:lnTo>
                    <a:pt x="992299" y="0"/>
                  </a:lnTo>
                  <a:lnTo>
                    <a:pt x="992299" y="73519"/>
                  </a:lnTo>
                  <a:lnTo>
                    <a:pt x="0" y="73519"/>
                  </a:lnTo>
                  <a:lnTo>
                    <a:pt x="0" y="0"/>
                  </a:lnTo>
                </a:path>
              </a:pathLst>
            </a:custGeom>
            <a:noFill/>
            <a:ln w="183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05" name="object 32">
              <a:extLst>
                <a:ext uri="{FF2B5EF4-FFF2-40B4-BE49-F238E27FC236}">
                  <a16:creationId xmlns:a16="http://schemas.microsoft.com/office/drawing/2014/main" id="{849EF98B-7C0F-9440-AE16-61856C0044B3}"/>
                </a:ext>
              </a:extLst>
            </p:cNvPr>
            <p:cNvSpPr>
              <a:spLocks/>
            </p:cNvSpPr>
            <p:nvPr/>
          </p:nvSpPr>
          <p:spPr bwMode="auto">
            <a:xfrm>
              <a:off x="3342132" y="2093975"/>
              <a:ext cx="2748280" cy="749935"/>
            </a:xfrm>
            <a:custGeom>
              <a:avLst/>
              <a:gdLst>
                <a:gd name="T0" fmla="*/ 2618620 w 2748279"/>
                <a:gd name="T1" fmla="*/ 691229 h 749935"/>
                <a:gd name="T2" fmla="*/ 2540515 w 2748279"/>
                <a:gd name="T3" fmla="*/ 749807 h 749935"/>
                <a:gd name="T4" fmla="*/ 2747779 w 2748279"/>
                <a:gd name="T5" fmla="*/ 704087 h 749935"/>
                <a:gd name="T6" fmla="*/ 2737128 w 2748279"/>
                <a:gd name="T7" fmla="*/ 694943 h 749935"/>
                <a:gd name="T8" fmla="*/ 2633479 w 2748279"/>
                <a:gd name="T9" fmla="*/ 694943 h 749935"/>
                <a:gd name="T10" fmla="*/ 2618620 w 2748279"/>
                <a:gd name="T11" fmla="*/ 691229 h 749935"/>
                <a:gd name="T12" fmla="*/ 2638051 w 2748279"/>
                <a:gd name="T13" fmla="*/ 676655 h 749935"/>
                <a:gd name="T14" fmla="*/ 2618620 w 2748279"/>
                <a:gd name="T15" fmla="*/ 691229 h 749935"/>
                <a:gd name="T16" fmla="*/ 2633479 w 2748279"/>
                <a:gd name="T17" fmla="*/ 694943 h 749935"/>
                <a:gd name="T18" fmla="*/ 2638051 w 2748279"/>
                <a:gd name="T19" fmla="*/ 676655 h 749935"/>
                <a:gd name="T20" fmla="*/ 2586235 w 2748279"/>
                <a:gd name="T21" fmla="*/ 565403 h 749935"/>
                <a:gd name="T22" fmla="*/ 2627809 w 2748279"/>
                <a:gd name="T23" fmla="*/ 654664 h 749935"/>
                <a:gd name="T24" fmla="*/ 2642623 w 2748279"/>
                <a:gd name="T25" fmla="*/ 658367 h 749935"/>
                <a:gd name="T26" fmla="*/ 2633479 w 2748279"/>
                <a:gd name="T27" fmla="*/ 694943 h 749935"/>
                <a:gd name="T28" fmla="*/ 2737128 w 2748279"/>
                <a:gd name="T29" fmla="*/ 694943 h 749935"/>
                <a:gd name="T30" fmla="*/ 2586235 w 2748279"/>
                <a:gd name="T31" fmla="*/ 565403 h 749935"/>
                <a:gd name="T32" fmla="*/ 9144 w 2748279"/>
                <a:gd name="T33" fmla="*/ 0 h 749935"/>
                <a:gd name="T34" fmla="*/ 0 w 2748279"/>
                <a:gd name="T35" fmla="*/ 36575 h 749935"/>
                <a:gd name="T36" fmla="*/ 2618620 w 2748279"/>
                <a:gd name="T37" fmla="*/ 691229 h 749935"/>
                <a:gd name="T38" fmla="*/ 2638051 w 2748279"/>
                <a:gd name="T39" fmla="*/ 676655 h 749935"/>
                <a:gd name="T40" fmla="*/ 2627809 w 2748279"/>
                <a:gd name="T41" fmla="*/ 654664 h 749935"/>
                <a:gd name="T42" fmla="*/ 9144 w 2748279"/>
                <a:gd name="T43" fmla="*/ 0 h 749935"/>
                <a:gd name="T44" fmla="*/ 2627809 w 2748279"/>
                <a:gd name="T45" fmla="*/ 654664 h 749935"/>
                <a:gd name="T46" fmla="*/ 2638051 w 2748279"/>
                <a:gd name="T47" fmla="*/ 676655 h 749935"/>
                <a:gd name="T48" fmla="*/ 2642623 w 2748279"/>
                <a:gd name="T49" fmla="*/ 658367 h 749935"/>
                <a:gd name="T50" fmla="*/ 2627809 w 2748279"/>
                <a:gd name="T51" fmla="*/ 654664 h 74993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748279" h="749935">
                  <a:moveTo>
                    <a:pt x="2618612" y="691229"/>
                  </a:moveTo>
                  <a:lnTo>
                    <a:pt x="2540507" y="749807"/>
                  </a:lnTo>
                  <a:lnTo>
                    <a:pt x="2747771" y="704087"/>
                  </a:lnTo>
                  <a:lnTo>
                    <a:pt x="2737120" y="694943"/>
                  </a:lnTo>
                  <a:lnTo>
                    <a:pt x="2633471" y="694943"/>
                  </a:lnTo>
                  <a:lnTo>
                    <a:pt x="2618612" y="691229"/>
                  </a:lnTo>
                  <a:close/>
                </a:path>
                <a:path w="2748279" h="749935">
                  <a:moveTo>
                    <a:pt x="2638043" y="676655"/>
                  </a:moveTo>
                  <a:lnTo>
                    <a:pt x="2618612" y="691229"/>
                  </a:lnTo>
                  <a:lnTo>
                    <a:pt x="2633471" y="694943"/>
                  </a:lnTo>
                  <a:lnTo>
                    <a:pt x="2638043" y="676655"/>
                  </a:lnTo>
                  <a:close/>
                </a:path>
                <a:path w="2748279" h="749935">
                  <a:moveTo>
                    <a:pt x="2586227" y="565403"/>
                  </a:moveTo>
                  <a:lnTo>
                    <a:pt x="2627801" y="654664"/>
                  </a:lnTo>
                  <a:lnTo>
                    <a:pt x="2642615" y="658367"/>
                  </a:lnTo>
                  <a:lnTo>
                    <a:pt x="2633471" y="694943"/>
                  </a:lnTo>
                  <a:lnTo>
                    <a:pt x="2737120" y="694943"/>
                  </a:lnTo>
                  <a:lnTo>
                    <a:pt x="2586227" y="565403"/>
                  </a:lnTo>
                  <a:close/>
                </a:path>
                <a:path w="2748279" h="749935">
                  <a:moveTo>
                    <a:pt x="9144" y="0"/>
                  </a:moveTo>
                  <a:lnTo>
                    <a:pt x="0" y="36575"/>
                  </a:lnTo>
                  <a:lnTo>
                    <a:pt x="2618612" y="691229"/>
                  </a:lnTo>
                  <a:lnTo>
                    <a:pt x="2638043" y="676655"/>
                  </a:lnTo>
                  <a:lnTo>
                    <a:pt x="2627801" y="654664"/>
                  </a:lnTo>
                  <a:lnTo>
                    <a:pt x="9144" y="0"/>
                  </a:lnTo>
                  <a:close/>
                </a:path>
                <a:path w="2748279" h="749935">
                  <a:moveTo>
                    <a:pt x="2627801" y="654664"/>
                  </a:moveTo>
                  <a:lnTo>
                    <a:pt x="2638043" y="676655"/>
                  </a:lnTo>
                  <a:lnTo>
                    <a:pt x="2642615" y="658367"/>
                  </a:lnTo>
                  <a:lnTo>
                    <a:pt x="2627801" y="6546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06" name="object 33">
              <a:extLst>
                <a:ext uri="{FF2B5EF4-FFF2-40B4-BE49-F238E27FC236}">
                  <a16:creationId xmlns:a16="http://schemas.microsoft.com/office/drawing/2014/main" id="{40CF4F55-DDCA-8745-A81C-B59193E78991}"/>
                </a:ext>
              </a:extLst>
            </p:cNvPr>
            <p:cNvSpPr>
              <a:spLocks/>
            </p:cNvSpPr>
            <p:nvPr/>
          </p:nvSpPr>
          <p:spPr bwMode="auto">
            <a:xfrm>
              <a:off x="3575303" y="2662427"/>
              <a:ext cx="2443480" cy="535305"/>
            </a:xfrm>
            <a:custGeom>
              <a:avLst/>
              <a:gdLst>
                <a:gd name="T0" fmla="*/ 132065 w 2443479"/>
                <a:gd name="T1" fmla="*/ 64012 h 535305"/>
                <a:gd name="T2" fmla="*/ 112775 w 2443479"/>
                <a:gd name="T3" fmla="*/ 80772 h 535305"/>
                <a:gd name="T4" fmla="*/ 124173 w 2443479"/>
                <a:gd name="T5" fmla="*/ 101767 h 535305"/>
                <a:gd name="T6" fmla="*/ 2435359 w 2443479"/>
                <a:gd name="T7" fmla="*/ 534923 h 535305"/>
                <a:gd name="T8" fmla="*/ 2442979 w 2443479"/>
                <a:gd name="T9" fmla="*/ 498347 h 535305"/>
                <a:gd name="T10" fmla="*/ 132065 w 2443479"/>
                <a:gd name="T11" fmla="*/ 64012 h 535305"/>
                <a:gd name="T12" fmla="*/ 205739 w 2443479"/>
                <a:gd name="T13" fmla="*/ 0 h 535305"/>
                <a:gd name="T14" fmla="*/ 0 w 2443479"/>
                <a:gd name="T15" fmla="*/ 59436 h 535305"/>
                <a:gd name="T16" fmla="*/ 170687 w 2443479"/>
                <a:gd name="T17" fmla="*/ 187451 h 535305"/>
                <a:gd name="T18" fmla="*/ 124173 w 2443479"/>
                <a:gd name="T19" fmla="*/ 101767 h 535305"/>
                <a:gd name="T20" fmla="*/ 109727 w 2443479"/>
                <a:gd name="T21" fmla="*/ 99060 h 535305"/>
                <a:gd name="T22" fmla="*/ 115824 w 2443479"/>
                <a:gd name="T23" fmla="*/ 60960 h 535305"/>
                <a:gd name="T24" fmla="*/ 135578 w 2443479"/>
                <a:gd name="T25" fmla="*/ 60960 h 535305"/>
                <a:gd name="T26" fmla="*/ 205739 w 2443479"/>
                <a:gd name="T27" fmla="*/ 0 h 535305"/>
                <a:gd name="T28" fmla="*/ 115824 w 2443479"/>
                <a:gd name="T29" fmla="*/ 60960 h 535305"/>
                <a:gd name="T30" fmla="*/ 109727 w 2443479"/>
                <a:gd name="T31" fmla="*/ 99060 h 535305"/>
                <a:gd name="T32" fmla="*/ 124173 w 2443479"/>
                <a:gd name="T33" fmla="*/ 101767 h 535305"/>
                <a:gd name="T34" fmla="*/ 112775 w 2443479"/>
                <a:gd name="T35" fmla="*/ 80772 h 535305"/>
                <a:gd name="T36" fmla="*/ 132065 w 2443479"/>
                <a:gd name="T37" fmla="*/ 64012 h 535305"/>
                <a:gd name="T38" fmla="*/ 115824 w 2443479"/>
                <a:gd name="T39" fmla="*/ 60960 h 535305"/>
                <a:gd name="T40" fmla="*/ 135578 w 2443479"/>
                <a:gd name="T41" fmla="*/ 60960 h 535305"/>
                <a:gd name="T42" fmla="*/ 115824 w 2443479"/>
                <a:gd name="T43" fmla="*/ 60960 h 535305"/>
                <a:gd name="T44" fmla="*/ 132065 w 2443479"/>
                <a:gd name="T45" fmla="*/ 64012 h 535305"/>
                <a:gd name="T46" fmla="*/ 135578 w 2443479"/>
                <a:gd name="T47" fmla="*/ 60960 h 5353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443479" h="535305">
                  <a:moveTo>
                    <a:pt x="132065" y="64012"/>
                  </a:moveTo>
                  <a:lnTo>
                    <a:pt x="112775" y="80772"/>
                  </a:lnTo>
                  <a:lnTo>
                    <a:pt x="124173" y="101767"/>
                  </a:lnTo>
                  <a:lnTo>
                    <a:pt x="2435351" y="534923"/>
                  </a:lnTo>
                  <a:lnTo>
                    <a:pt x="2442971" y="498347"/>
                  </a:lnTo>
                  <a:lnTo>
                    <a:pt x="132065" y="64012"/>
                  </a:lnTo>
                  <a:close/>
                </a:path>
                <a:path w="2443479" h="535305">
                  <a:moveTo>
                    <a:pt x="205739" y="0"/>
                  </a:moveTo>
                  <a:lnTo>
                    <a:pt x="0" y="59436"/>
                  </a:lnTo>
                  <a:lnTo>
                    <a:pt x="170687" y="187451"/>
                  </a:lnTo>
                  <a:lnTo>
                    <a:pt x="124173" y="101767"/>
                  </a:lnTo>
                  <a:lnTo>
                    <a:pt x="109727" y="99060"/>
                  </a:lnTo>
                  <a:lnTo>
                    <a:pt x="115824" y="60960"/>
                  </a:lnTo>
                  <a:lnTo>
                    <a:pt x="135578" y="60960"/>
                  </a:lnTo>
                  <a:lnTo>
                    <a:pt x="205739" y="0"/>
                  </a:lnTo>
                  <a:close/>
                </a:path>
                <a:path w="2443479" h="535305">
                  <a:moveTo>
                    <a:pt x="115824" y="60960"/>
                  </a:moveTo>
                  <a:lnTo>
                    <a:pt x="109727" y="99060"/>
                  </a:lnTo>
                  <a:lnTo>
                    <a:pt x="124173" y="101767"/>
                  </a:lnTo>
                  <a:lnTo>
                    <a:pt x="112775" y="80772"/>
                  </a:lnTo>
                  <a:lnTo>
                    <a:pt x="132065" y="64012"/>
                  </a:lnTo>
                  <a:lnTo>
                    <a:pt x="115824" y="60960"/>
                  </a:lnTo>
                  <a:close/>
                </a:path>
                <a:path w="2443479" h="535305">
                  <a:moveTo>
                    <a:pt x="135578" y="60960"/>
                  </a:moveTo>
                  <a:lnTo>
                    <a:pt x="115824" y="60960"/>
                  </a:lnTo>
                  <a:lnTo>
                    <a:pt x="132065" y="64012"/>
                  </a:lnTo>
                  <a:lnTo>
                    <a:pt x="135578" y="609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07" name="object 34">
              <a:extLst>
                <a:ext uri="{FF2B5EF4-FFF2-40B4-BE49-F238E27FC236}">
                  <a16:creationId xmlns:a16="http://schemas.microsoft.com/office/drawing/2014/main" id="{234284FE-749C-AD4D-873A-96F389EB8C69}"/>
                </a:ext>
              </a:extLst>
            </p:cNvPr>
            <p:cNvSpPr>
              <a:spLocks/>
            </p:cNvSpPr>
            <p:nvPr/>
          </p:nvSpPr>
          <p:spPr bwMode="auto">
            <a:xfrm>
              <a:off x="457200" y="3886200"/>
              <a:ext cx="9144000" cy="3096895"/>
            </a:xfrm>
            <a:custGeom>
              <a:avLst/>
              <a:gdLst>
                <a:gd name="T0" fmla="*/ 0 w 9144000"/>
                <a:gd name="T1" fmla="*/ 3096767 h 3096895"/>
                <a:gd name="T2" fmla="*/ 9143999 w 9144000"/>
                <a:gd name="T3" fmla="*/ 3096767 h 3096895"/>
                <a:gd name="T4" fmla="*/ 9143999 w 9144000"/>
                <a:gd name="T5" fmla="*/ 0 h 3096895"/>
                <a:gd name="T6" fmla="*/ 0 w 9144000"/>
                <a:gd name="T7" fmla="*/ 0 h 3096895"/>
                <a:gd name="T8" fmla="*/ 0 w 9144000"/>
                <a:gd name="T9" fmla="*/ 3096767 h 30968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3096895">
                  <a:moveTo>
                    <a:pt x="0" y="3096767"/>
                  </a:moveTo>
                  <a:lnTo>
                    <a:pt x="9143999" y="3096767"/>
                  </a:lnTo>
                  <a:lnTo>
                    <a:pt x="9143999" y="0"/>
                  </a:lnTo>
                  <a:lnTo>
                    <a:pt x="0" y="0"/>
                  </a:lnTo>
                  <a:lnTo>
                    <a:pt x="0" y="30967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08" name="object 36">
              <a:extLst>
                <a:ext uri="{FF2B5EF4-FFF2-40B4-BE49-F238E27FC236}">
                  <a16:creationId xmlns:a16="http://schemas.microsoft.com/office/drawing/2014/main" id="{3FD886FB-040A-6A4F-A0DF-1EA99160E740}"/>
                </a:ext>
              </a:extLst>
            </p:cNvPr>
            <p:cNvSpPr>
              <a:spLocks/>
            </p:cNvSpPr>
            <p:nvPr/>
          </p:nvSpPr>
          <p:spPr bwMode="auto">
            <a:xfrm>
              <a:off x="1924115" y="3886200"/>
              <a:ext cx="1248410" cy="594360"/>
            </a:xfrm>
            <a:custGeom>
              <a:avLst/>
              <a:gdLst>
                <a:gd name="T0" fmla="*/ 0 w 1248410"/>
                <a:gd name="T1" fmla="*/ 0 h 594360"/>
                <a:gd name="T2" fmla="*/ 1248025 w 1248410"/>
                <a:gd name="T3" fmla="*/ 0 h 594360"/>
                <a:gd name="T4" fmla="*/ 1248025 w 1248410"/>
                <a:gd name="T5" fmla="*/ 593978 h 594360"/>
                <a:gd name="T6" fmla="*/ 0 w 1248410"/>
                <a:gd name="T7" fmla="*/ 593978 h 594360"/>
                <a:gd name="T8" fmla="*/ 0 w 1248410"/>
                <a:gd name="T9" fmla="*/ 0 h 5943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8410" h="594360">
                  <a:moveTo>
                    <a:pt x="0" y="0"/>
                  </a:moveTo>
                  <a:lnTo>
                    <a:pt x="1248025" y="0"/>
                  </a:lnTo>
                  <a:lnTo>
                    <a:pt x="1248025" y="593978"/>
                  </a:lnTo>
                  <a:lnTo>
                    <a:pt x="0" y="593978"/>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09" name="object 37">
              <a:extLst>
                <a:ext uri="{FF2B5EF4-FFF2-40B4-BE49-F238E27FC236}">
                  <a16:creationId xmlns:a16="http://schemas.microsoft.com/office/drawing/2014/main" id="{3135D2B6-C03F-294D-9200-2F24A5C95B88}"/>
                </a:ext>
              </a:extLst>
            </p:cNvPr>
            <p:cNvSpPr>
              <a:spLocks/>
            </p:cNvSpPr>
            <p:nvPr/>
          </p:nvSpPr>
          <p:spPr bwMode="auto">
            <a:xfrm>
              <a:off x="1924115" y="3886200"/>
              <a:ext cx="1248410" cy="594360"/>
            </a:xfrm>
            <a:custGeom>
              <a:avLst/>
              <a:gdLst>
                <a:gd name="T0" fmla="*/ 0 w 1248410"/>
                <a:gd name="T1" fmla="*/ 0 h 594360"/>
                <a:gd name="T2" fmla="*/ 1248025 w 1248410"/>
                <a:gd name="T3" fmla="*/ 0 h 594360"/>
                <a:gd name="T4" fmla="*/ 1248025 w 1248410"/>
                <a:gd name="T5" fmla="*/ 593978 h 594360"/>
                <a:gd name="T6" fmla="*/ 0 w 1248410"/>
                <a:gd name="T7" fmla="*/ 593978 h 594360"/>
                <a:gd name="T8" fmla="*/ 0 w 1248410"/>
                <a:gd name="T9" fmla="*/ 0 h 5943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8410" h="594360">
                  <a:moveTo>
                    <a:pt x="0" y="0"/>
                  </a:moveTo>
                  <a:lnTo>
                    <a:pt x="1248025" y="0"/>
                  </a:lnTo>
                  <a:lnTo>
                    <a:pt x="1248025" y="593978"/>
                  </a:lnTo>
                  <a:lnTo>
                    <a:pt x="0" y="593978"/>
                  </a:lnTo>
                  <a:lnTo>
                    <a:pt x="0" y="0"/>
                  </a:lnTo>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10" name="object 38">
              <a:extLst>
                <a:ext uri="{FF2B5EF4-FFF2-40B4-BE49-F238E27FC236}">
                  <a16:creationId xmlns:a16="http://schemas.microsoft.com/office/drawing/2014/main" id="{D646D12C-DE71-FB45-946A-8ABCC4ABA915}"/>
                </a:ext>
              </a:extLst>
            </p:cNvPr>
            <p:cNvSpPr>
              <a:spLocks/>
            </p:cNvSpPr>
            <p:nvPr/>
          </p:nvSpPr>
          <p:spPr bwMode="auto">
            <a:xfrm>
              <a:off x="1638307" y="4527803"/>
              <a:ext cx="1810385" cy="304800"/>
            </a:xfrm>
            <a:custGeom>
              <a:avLst/>
              <a:gdLst>
                <a:gd name="T0" fmla="*/ 1533833 w 1810385"/>
                <a:gd name="T1" fmla="*/ 0 h 304800"/>
                <a:gd name="T2" fmla="*/ 276280 w 1810385"/>
                <a:gd name="T3" fmla="*/ 0 h 304800"/>
                <a:gd name="T4" fmla="*/ 0 w 1810385"/>
                <a:gd name="T5" fmla="*/ 304799 h 304800"/>
                <a:gd name="T6" fmla="*/ 1810113 w 1810385"/>
                <a:gd name="T7" fmla="*/ 304799 h 304800"/>
                <a:gd name="T8" fmla="*/ 1533833 w 1810385"/>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385" h="304800">
                  <a:moveTo>
                    <a:pt x="1533833" y="0"/>
                  </a:moveTo>
                  <a:lnTo>
                    <a:pt x="276280" y="0"/>
                  </a:lnTo>
                  <a:lnTo>
                    <a:pt x="0" y="304799"/>
                  </a:lnTo>
                  <a:lnTo>
                    <a:pt x="1810113" y="304799"/>
                  </a:lnTo>
                  <a:lnTo>
                    <a:pt x="1533833"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11" name="object 39">
              <a:extLst>
                <a:ext uri="{FF2B5EF4-FFF2-40B4-BE49-F238E27FC236}">
                  <a16:creationId xmlns:a16="http://schemas.microsoft.com/office/drawing/2014/main" id="{47FBE74F-284C-3246-8F8E-2FD64FD173D5}"/>
                </a:ext>
              </a:extLst>
            </p:cNvPr>
            <p:cNvSpPr>
              <a:spLocks/>
            </p:cNvSpPr>
            <p:nvPr/>
          </p:nvSpPr>
          <p:spPr bwMode="auto">
            <a:xfrm>
              <a:off x="1638307" y="4527803"/>
              <a:ext cx="1810385" cy="304800"/>
            </a:xfrm>
            <a:custGeom>
              <a:avLst/>
              <a:gdLst>
                <a:gd name="T0" fmla="*/ 276280 w 1810385"/>
                <a:gd name="T1" fmla="*/ 0 h 304800"/>
                <a:gd name="T2" fmla="*/ 0 w 1810385"/>
                <a:gd name="T3" fmla="*/ 304799 h 304800"/>
                <a:gd name="T4" fmla="*/ 1810113 w 1810385"/>
                <a:gd name="T5" fmla="*/ 304799 h 304800"/>
                <a:gd name="T6" fmla="*/ 1533833 w 1810385"/>
                <a:gd name="T7" fmla="*/ 0 h 304800"/>
                <a:gd name="T8" fmla="*/ 276280 w 1810385"/>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385" h="304800">
                  <a:moveTo>
                    <a:pt x="276280" y="0"/>
                  </a:moveTo>
                  <a:lnTo>
                    <a:pt x="0" y="304799"/>
                  </a:lnTo>
                  <a:lnTo>
                    <a:pt x="1810113" y="304799"/>
                  </a:lnTo>
                  <a:lnTo>
                    <a:pt x="1533833" y="0"/>
                  </a:lnTo>
                  <a:lnTo>
                    <a:pt x="276280"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12" name="object 40">
              <a:extLst>
                <a:ext uri="{FF2B5EF4-FFF2-40B4-BE49-F238E27FC236}">
                  <a16:creationId xmlns:a16="http://schemas.microsoft.com/office/drawing/2014/main" id="{F8DF1311-49D4-0349-8637-F345F9FD0B50}"/>
                </a:ext>
              </a:extLst>
            </p:cNvPr>
            <p:cNvSpPr>
              <a:spLocks/>
            </p:cNvSpPr>
            <p:nvPr/>
          </p:nvSpPr>
          <p:spPr bwMode="auto">
            <a:xfrm>
              <a:off x="1638307" y="4832603"/>
              <a:ext cx="1810385" cy="104775"/>
            </a:xfrm>
            <a:custGeom>
              <a:avLst/>
              <a:gdLst>
                <a:gd name="T0" fmla="*/ 0 w 1810385"/>
                <a:gd name="T1" fmla="*/ 0 h 104775"/>
                <a:gd name="T2" fmla="*/ 0 w 1810385"/>
                <a:gd name="T3" fmla="*/ 104775 h 104775"/>
                <a:gd name="T4" fmla="*/ 1810113 w 1810385"/>
                <a:gd name="T5" fmla="*/ 104775 h 104775"/>
                <a:gd name="T6" fmla="*/ 1810113 w 1810385"/>
                <a:gd name="T7" fmla="*/ 0 h 104775"/>
                <a:gd name="T8" fmla="*/ 0 w 1810385"/>
                <a:gd name="T9" fmla="*/ 0 h 1047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385" h="104775">
                  <a:moveTo>
                    <a:pt x="0" y="0"/>
                  </a:moveTo>
                  <a:lnTo>
                    <a:pt x="0" y="104775"/>
                  </a:lnTo>
                  <a:lnTo>
                    <a:pt x="1810113" y="104775"/>
                  </a:lnTo>
                  <a:lnTo>
                    <a:pt x="1810113" y="0"/>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13" name="object 41">
              <a:extLst>
                <a:ext uri="{FF2B5EF4-FFF2-40B4-BE49-F238E27FC236}">
                  <a16:creationId xmlns:a16="http://schemas.microsoft.com/office/drawing/2014/main" id="{4CD615B9-C451-A040-8CCA-0BA4C8035119}"/>
                </a:ext>
              </a:extLst>
            </p:cNvPr>
            <p:cNvSpPr>
              <a:spLocks/>
            </p:cNvSpPr>
            <p:nvPr/>
          </p:nvSpPr>
          <p:spPr bwMode="auto">
            <a:xfrm>
              <a:off x="1638307" y="4832603"/>
              <a:ext cx="1810385" cy="104775"/>
            </a:xfrm>
            <a:custGeom>
              <a:avLst/>
              <a:gdLst>
                <a:gd name="T0" fmla="*/ 0 w 1810385"/>
                <a:gd name="T1" fmla="*/ 0 h 104775"/>
                <a:gd name="T2" fmla="*/ 0 w 1810385"/>
                <a:gd name="T3" fmla="*/ 104775 h 104775"/>
                <a:gd name="T4" fmla="*/ 1810113 w 1810385"/>
                <a:gd name="T5" fmla="*/ 104775 h 104775"/>
                <a:gd name="T6" fmla="*/ 1810113 w 1810385"/>
                <a:gd name="T7" fmla="*/ 0 h 104775"/>
                <a:gd name="T8" fmla="*/ 0 w 1810385"/>
                <a:gd name="T9" fmla="*/ 0 h 1047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385" h="104775">
                  <a:moveTo>
                    <a:pt x="0" y="0"/>
                  </a:moveTo>
                  <a:lnTo>
                    <a:pt x="0" y="104775"/>
                  </a:lnTo>
                  <a:lnTo>
                    <a:pt x="1810113" y="104775"/>
                  </a:lnTo>
                  <a:lnTo>
                    <a:pt x="1810113" y="0"/>
                  </a:lnTo>
                  <a:lnTo>
                    <a:pt x="0"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14" name="object 43">
              <a:extLst>
                <a:ext uri="{FF2B5EF4-FFF2-40B4-BE49-F238E27FC236}">
                  <a16:creationId xmlns:a16="http://schemas.microsoft.com/office/drawing/2014/main" id="{FE8D9473-BA71-7C46-AE12-D64796AF38C9}"/>
                </a:ext>
              </a:extLst>
            </p:cNvPr>
            <p:cNvSpPr>
              <a:spLocks/>
            </p:cNvSpPr>
            <p:nvPr/>
          </p:nvSpPr>
          <p:spPr bwMode="auto">
            <a:xfrm>
              <a:off x="1990803" y="3886200"/>
              <a:ext cx="1115060" cy="489584"/>
            </a:xfrm>
            <a:custGeom>
              <a:avLst/>
              <a:gdLst>
                <a:gd name="T0" fmla="*/ 0 w 1115060"/>
                <a:gd name="T1" fmla="*/ 0 h 489585"/>
                <a:gd name="T2" fmla="*/ 1114649 w 1115060"/>
                <a:gd name="T3" fmla="*/ 0 h 489585"/>
                <a:gd name="T4" fmla="*/ 1114649 w 1115060"/>
                <a:gd name="T5" fmla="*/ 489195 h 489585"/>
                <a:gd name="T6" fmla="*/ 0 w 1115060"/>
                <a:gd name="T7" fmla="*/ 489195 h 489585"/>
                <a:gd name="T8" fmla="*/ 0 w 1115060"/>
                <a:gd name="T9" fmla="*/ 0 h 4895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5060" h="489585">
                  <a:moveTo>
                    <a:pt x="0" y="0"/>
                  </a:moveTo>
                  <a:lnTo>
                    <a:pt x="1114649" y="0"/>
                  </a:lnTo>
                  <a:lnTo>
                    <a:pt x="1114649" y="489203"/>
                  </a:lnTo>
                  <a:lnTo>
                    <a:pt x="0" y="489203"/>
                  </a:lnTo>
                  <a:lnTo>
                    <a:pt x="0" y="0"/>
                  </a:lnTo>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15" name="object 44">
              <a:extLst>
                <a:ext uri="{FF2B5EF4-FFF2-40B4-BE49-F238E27FC236}">
                  <a16:creationId xmlns:a16="http://schemas.microsoft.com/office/drawing/2014/main" id="{7C404E28-5D88-8C44-BEE5-EF756E15D313}"/>
                </a:ext>
              </a:extLst>
            </p:cNvPr>
            <p:cNvSpPr>
              <a:spLocks/>
            </p:cNvSpPr>
            <p:nvPr/>
          </p:nvSpPr>
          <p:spPr bwMode="auto">
            <a:xfrm>
              <a:off x="1886007" y="4556378"/>
              <a:ext cx="1324610" cy="38100"/>
            </a:xfrm>
            <a:custGeom>
              <a:avLst/>
              <a:gdLst>
                <a:gd name="T0" fmla="*/ 1286133 w 1324610"/>
                <a:gd name="T1" fmla="*/ 0 h 38100"/>
                <a:gd name="T2" fmla="*/ 28580 w 1324610"/>
                <a:gd name="T3" fmla="*/ 0 h 38100"/>
                <a:gd name="T4" fmla="*/ 0 w 1324610"/>
                <a:gd name="T5" fmla="*/ 38100 h 38100"/>
                <a:gd name="T6" fmla="*/ 1324241 w 1324610"/>
                <a:gd name="T7" fmla="*/ 38100 h 38100"/>
                <a:gd name="T8" fmla="*/ 1286133 w 13246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4610" h="38100">
                  <a:moveTo>
                    <a:pt x="1286133" y="0"/>
                  </a:moveTo>
                  <a:lnTo>
                    <a:pt x="28580" y="0"/>
                  </a:lnTo>
                  <a:lnTo>
                    <a:pt x="0" y="38100"/>
                  </a:lnTo>
                  <a:lnTo>
                    <a:pt x="1324241" y="38100"/>
                  </a:lnTo>
                  <a:lnTo>
                    <a:pt x="1286133"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16" name="object 45">
              <a:extLst>
                <a:ext uri="{FF2B5EF4-FFF2-40B4-BE49-F238E27FC236}">
                  <a16:creationId xmlns:a16="http://schemas.microsoft.com/office/drawing/2014/main" id="{BFFC038F-BD83-C347-A869-B7D8F268FF27}"/>
                </a:ext>
              </a:extLst>
            </p:cNvPr>
            <p:cNvSpPr>
              <a:spLocks/>
            </p:cNvSpPr>
            <p:nvPr/>
          </p:nvSpPr>
          <p:spPr bwMode="auto">
            <a:xfrm>
              <a:off x="1886007" y="4556378"/>
              <a:ext cx="1324610" cy="38100"/>
            </a:xfrm>
            <a:custGeom>
              <a:avLst/>
              <a:gdLst>
                <a:gd name="T0" fmla="*/ 28580 w 1324610"/>
                <a:gd name="T1" fmla="*/ 0 h 38100"/>
                <a:gd name="T2" fmla="*/ 0 w 1324610"/>
                <a:gd name="T3" fmla="*/ 38100 h 38100"/>
                <a:gd name="T4" fmla="*/ 1324241 w 1324610"/>
                <a:gd name="T5" fmla="*/ 38100 h 38100"/>
                <a:gd name="T6" fmla="*/ 1286133 w 1324610"/>
                <a:gd name="T7" fmla="*/ 0 h 38100"/>
                <a:gd name="T8" fmla="*/ 28580 w 13246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4610" h="38100">
                  <a:moveTo>
                    <a:pt x="28580" y="0"/>
                  </a:moveTo>
                  <a:lnTo>
                    <a:pt x="0" y="38100"/>
                  </a:lnTo>
                  <a:lnTo>
                    <a:pt x="1324241" y="38100"/>
                  </a:lnTo>
                  <a:lnTo>
                    <a:pt x="1286133" y="0"/>
                  </a:lnTo>
                  <a:lnTo>
                    <a:pt x="28580"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17" name="object 46">
              <a:extLst>
                <a:ext uri="{FF2B5EF4-FFF2-40B4-BE49-F238E27FC236}">
                  <a16:creationId xmlns:a16="http://schemas.microsoft.com/office/drawing/2014/main" id="{CD61539A-1443-4F41-903B-1270A63DA79B}"/>
                </a:ext>
              </a:extLst>
            </p:cNvPr>
            <p:cNvSpPr>
              <a:spLocks/>
            </p:cNvSpPr>
            <p:nvPr/>
          </p:nvSpPr>
          <p:spPr bwMode="auto">
            <a:xfrm>
              <a:off x="2133707" y="4727828"/>
              <a:ext cx="829310" cy="38100"/>
            </a:xfrm>
            <a:custGeom>
              <a:avLst/>
              <a:gdLst>
                <a:gd name="T0" fmla="*/ 800260 w 829310"/>
                <a:gd name="T1" fmla="*/ 0 h 38100"/>
                <a:gd name="T2" fmla="*/ 28580 w 829310"/>
                <a:gd name="T3" fmla="*/ 0 h 38100"/>
                <a:gd name="T4" fmla="*/ 0 w 829310"/>
                <a:gd name="T5" fmla="*/ 38100 h 38100"/>
                <a:gd name="T6" fmla="*/ 828841 w 829310"/>
                <a:gd name="T7" fmla="*/ 38100 h 38100"/>
                <a:gd name="T8" fmla="*/ 800260 w 8293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9310" h="38100">
                  <a:moveTo>
                    <a:pt x="800260" y="0"/>
                  </a:moveTo>
                  <a:lnTo>
                    <a:pt x="28580" y="0"/>
                  </a:lnTo>
                  <a:lnTo>
                    <a:pt x="0" y="38100"/>
                  </a:lnTo>
                  <a:lnTo>
                    <a:pt x="828841" y="38100"/>
                  </a:lnTo>
                  <a:lnTo>
                    <a:pt x="80026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18" name="object 47">
              <a:extLst>
                <a:ext uri="{FF2B5EF4-FFF2-40B4-BE49-F238E27FC236}">
                  <a16:creationId xmlns:a16="http://schemas.microsoft.com/office/drawing/2014/main" id="{8CDD9221-34CB-024C-89DA-BB0669CBF49C}"/>
                </a:ext>
              </a:extLst>
            </p:cNvPr>
            <p:cNvSpPr>
              <a:spLocks/>
            </p:cNvSpPr>
            <p:nvPr/>
          </p:nvSpPr>
          <p:spPr bwMode="auto">
            <a:xfrm>
              <a:off x="2133707" y="4727828"/>
              <a:ext cx="829310" cy="38100"/>
            </a:xfrm>
            <a:custGeom>
              <a:avLst/>
              <a:gdLst>
                <a:gd name="T0" fmla="*/ 28580 w 829310"/>
                <a:gd name="T1" fmla="*/ 0 h 38100"/>
                <a:gd name="T2" fmla="*/ 0 w 829310"/>
                <a:gd name="T3" fmla="*/ 38100 h 38100"/>
                <a:gd name="T4" fmla="*/ 828841 w 829310"/>
                <a:gd name="T5" fmla="*/ 38100 h 38100"/>
                <a:gd name="T6" fmla="*/ 800260 w 829310"/>
                <a:gd name="T7" fmla="*/ 0 h 38100"/>
                <a:gd name="T8" fmla="*/ 28580 w 8293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9310" h="38100">
                  <a:moveTo>
                    <a:pt x="28580" y="0"/>
                  </a:moveTo>
                  <a:lnTo>
                    <a:pt x="0" y="38100"/>
                  </a:lnTo>
                  <a:lnTo>
                    <a:pt x="828841" y="38100"/>
                  </a:lnTo>
                  <a:lnTo>
                    <a:pt x="800260" y="0"/>
                  </a:lnTo>
                  <a:lnTo>
                    <a:pt x="28580"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19" name="object 48">
              <a:extLst>
                <a:ext uri="{FF2B5EF4-FFF2-40B4-BE49-F238E27FC236}">
                  <a16:creationId xmlns:a16="http://schemas.microsoft.com/office/drawing/2014/main" id="{1724A7C4-2483-D84A-9CF0-254EC72A6EED}"/>
                </a:ext>
              </a:extLst>
            </p:cNvPr>
            <p:cNvSpPr>
              <a:spLocks/>
            </p:cNvSpPr>
            <p:nvPr/>
          </p:nvSpPr>
          <p:spPr bwMode="auto">
            <a:xfrm>
              <a:off x="1838372" y="4613528"/>
              <a:ext cx="1419860" cy="38100"/>
            </a:xfrm>
            <a:custGeom>
              <a:avLst/>
              <a:gdLst>
                <a:gd name="T0" fmla="*/ 1381402 w 1419860"/>
                <a:gd name="T1" fmla="*/ 0 h 38100"/>
                <a:gd name="T2" fmla="*/ 38107 w 1419860"/>
                <a:gd name="T3" fmla="*/ 0 h 38100"/>
                <a:gd name="T4" fmla="*/ 0 w 1419860"/>
                <a:gd name="T5" fmla="*/ 38100 h 38100"/>
                <a:gd name="T6" fmla="*/ 1419510 w 1419860"/>
                <a:gd name="T7" fmla="*/ 38100 h 38100"/>
                <a:gd name="T8" fmla="*/ 1381402 w 141986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9860" h="38100">
                  <a:moveTo>
                    <a:pt x="1381402" y="0"/>
                  </a:moveTo>
                  <a:lnTo>
                    <a:pt x="38107" y="0"/>
                  </a:lnTo>
                  <a:lnTo>
                    <a:pt x="0" y="38100"/>
                  </a:lnTo>
                  <a:lnTo>
                    <a:pt x="1419510" y="38100"/>
                  </a:lnTo>
                  <a:lnTo>
                    <a:pt x="1381402"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20" name="object 49">
              <a:extLst>
                <a:ext uri="{FF2B5EF4-FFF2-40B4-BE49-F238E27FC236}">
                  <a16:creationId xmlns:a16="http://schemas.microsoft.com/office/drawing/2014/main" id="{BDC68899-36F6-2141-846F-AB85D5C84918}"/>
                </a:ext>
              </a:extLst>
            </p:cNvPr>
            <p:cNvSpPr>
              <a:spLocks/>
            </p:cNvSpPr>
            <p:nvPr/>
          </p:nvSpPr>
          <p:spPr bwMode="auto">
            <a:xfrm>
              <a:off x="1838372" y="4613528"/>
              <a:ext cx="1419860" cy="38100"/>
            </a:xfrm>
            <a:custGeom>
              <a:avLst/>
              <a:gdLst>
                <a:gd name="T0" fmla="*/ 38107 w 1419860"/>
                <a:gd name="T1" fmla="*/ 0 h 38100"/>
                <a:gd name="T2" fmla="*/ 0 w 1419860"/>
                <a:gd name="T3" fmla="*/ 38100 h 38100"/>
                <a:gd name="T4" fmla="*/ 1419510 w 1419860"/>
                <a:gd name="T5" fmla="*/ 38100 h 38100"/>
                <a:gd name="T6" fmla="*/ 1381402 w 1419860"/>
                <a:gd name="T7" fmla="*/ 0 h 38100"/>
                <a:gd name="T8" fmla="*/ 38107 w 141986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9860" h="38100">
                  <a:moveTo>
                    <a:pt x="38107" y="0"/>
                  </a:moveTo>
                  <a:lnTo>
                    <a:pt x="0" y="38100"/>
                  </a:lnTo>
                  <a:lnTo>
                    <a:pt x="1419510" y="38100"/>
                  </a:lnTo>
                  <a:lnTo>
                    <a:pt x="1381402" y="0"/>
                  </a:lnTo>
                  <a:lnTo>
                    <a:pt x="38107"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21" name="object 50">
              <a:extLst>
                <a:ext uri="{FF2B5EF4-FFF2-40B4-BE49-F238E27FC236}">
                  <a16:creationId xmlns:a16="http://schemas.microsoft.com/office/drawing/2014/main" id="{4FEEB168-2F43-684D-AF8E-E6373FB81661}"/>
                </a:ext>
              </a:extLst>
            </p:cNvPr>
            <p:cNvSpPr>
              <a:spLocks/>
            </p:cNvSpPr>
            <p:nvPr/>
          </p:nvSpPr>
          <p:spPr bwMode="auto">
            <a:xfrm>
              <a:off x="1790738" y="4670678"/>
              <a:ext cx="1515110" cy="38100"/>
            </a:xfrm>
            <a:custGeom>
              <a:avLst/>
              <a:gdLst>
                <a:gd name="T0" fmla="*/ 1476671 w 1515110"/>
                <a:gd name="T1" fmla="*/ 0 h 38100"/>
                <a:gd name="T2" fmla="*/ 38107 w 1515110"/>
                <a:gd name="T3" fmla="*/ 0 h 38100"/>
                <a:gd name="T4" fmla="*/ 0 w 1515110"/>
                <a:gd name="T5" fmla="*/ 38100 h 38100"/>
                <a:gd name="T6" fmla="*/ 1514779 w 1515110"/>
                <a:gd name="T7" fmla="*/ 38100 h 38100"/>
                <a:gd name="T8" fmla="*/ 1476671 w 15151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5110" h="38100">
                  <a:moveTo>
                    <a:pt x="1476671" y="0"/>
                  </a:moveTo>
                  <a:lnTo>
                    <a:pt x="38107" y="0"/>
                  </a:lnTo>
                  <a:lnTo>
                    <a:pt x="0" y="38100"/>
                  </a:lnTo>
                  <a:lnTo>
                    <a:pt x="1514779" y="38100"/>
                  </a:lnTo>
                  <a:lnTo>
                    <a:pt x="147667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22" name="object 51">
              <a:extLst>
                <a:ext uri="{FF2B5EF4-FFF2-40B4-BE49-F238E27FC236}">
                  <a16:creationId xmlns:a16="http://schemas.microsoft.com/office/drawing/2014/main" id="{A5A7BAD4-F61C-E448-8F4B-7FDF35F62063}"/>
                </a:ext>
              </a:extLst>
            </p:cNvPr>
            <p:cNvSpPr>
              <a:spLocks/>
            </p:cNvSpPr>
            <p:nvPr/>
          </p:nvSpPr>
          <p:spPr bwMode="auto">
            <a:xfrm>
              <a:off x="1790738" y="4670678"/>
              <a:ext cx="1515110" cy="38100"/>
            </a:xfrm>
            <a:custGeom>
              <a:avLst/>
              <a:gdLst>
                <a:gd name="T0" fmla="*/ 38107 w 1515110"/>
                <a:gd name="T1" fmla="*/ 0 h 38100"/>
                <a:gd name="T2" fmla="*/ 0 w 1515110"/>
                <a:gd name="T3" fmla="*/ 38100 h 38100"/>
                <a:gd name="T4" fmla="*/ 1514779 w 1515110"/>
                <a:gd name="T5" fmla="*/ 38100 h 38100"/>
                <a:gd name="T6" fmla="*/ 1476671 w 1515110"/>
                <a:gd name="T7" fmla="*/ 0 h 38100"/>
                <a:gd name="T8" fmla="*/ 38107 w 15151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5110" h="38100">
                  <a:moveTo>
                    <a:pt x="38107" y="0"/>
                  </a:moveTo>
                  <a:lnTo>
                    <a:pt x="0" y="38100"/>
                  </a:lnTo>
                  <a:lnTo>
                    <a:pt x="1514779" y="38100"/>
                  </a:lnTo>
                  <a:lnTo>
                    <a:pt x="1476671" y="0"/>
                  </a:lnTo>
                  <a:lnTo>
                    <a:pt x="38107"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23" name="object 52">
              <a:extLst>
                <a:ext uri="{FF2B5EF4-FFF2-40B4-BE49-F238E27FC236}">
                  <a16:creationId xmlns:a16="http://schemas.microsoft.com/office/drawing/2014/main" id="{62659B5D-FA88-BD47-B675-C368A23BD6A4}"/>
                </a:ext>
              </a:extLst>
            </p:cNvPr>
            <p:cNvSpPr>
              <a:spLocks/>
            </p:cNvSpPr>
            <p:nvPr/>
          </p:nvSpPr>
          <p:spPr bwMode="auto">
            <a:xfrm>
              <a:off x="1934522" y="5219700"/>
              <a:ext cx="1247140" cy="904875"/>
            </a:xfrm>
            <a:custGeom>
              <a:avLst/>
              <a:gdLst>
                <a:gd name="T0" fmla="*/ 0 w 1247139"/>
                <a:gd name="T1" fmla="*/ 0 h 904875"/>
                <a:gd name="T2" fmla="*/ 1247030 w 1247139"/>
                <a:gd name="T3" fmla="*/ 0 h 904875"/>
                <a:gd name="T4" fmla="*/ 1247030 w 1247139"/>
                <a:gd name="T5" fmla="*/ 904874 h 904875"/>
                <a:gd name="T6" fmla="*/ 0 w 1247139"/>
                <a:gd name="T7" fmla="*/ 904874 h 904875"/>
                <a:gd name="T8" fmla="*/ 0 w 1247139"/>
                <a:gd name="T9" fmla="*/ 0 h 904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7139" h="904875">
                  <a:moveTo>
                    <a:pt x="0" y="0"/>
                  </a:moveTo>
                  <a:lnTo>
                    <a:pt x="1247022" y="0"/>
                  </a:lnTo>
                  <a:lnTo>
                    <a:pt x="1247022" y="904874"/>
                  </a:lnTo>
                  <a:lnTo>
                    <a:pt x="0" y="904874"/>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24" name="object 53">
              <a:extLst>
                <a:ext uri="{FF2B5EF4-FFF2-40B4-BE49-F238E27FC236}">
                  <a16:creationId xmlns:a16="http://schemas.microsoft.com/office/drawing/2014/main" id="{E850F7A6-5CBE-8549-A936-48514CA833FB}"/>
                </a:ext>
              </a:extLst>
            </p:cNvPr>
            <p:cNvSpPr>
              <a:spLocks/>
            </p:cNvSpPr>
            <p:nvPr/>
          </p:nvSpPr>
          <p:spPr bwMode="auto">
            <a:xfrm>
              <a:off x="1934522" y="5219700"/>
              <a:ext cx="1247140" cy="904875"/>
            </a:xfrm>
            <a:custGeom>
              <a:avLst/>
              <a:gdLst>
                <a:gd name="T0" fmla="*/ 0 w 1247139"/>
                <a:gd name="T1" fmla="*/ 0 h 904875"/>
                <a:gd name="T2" fmla="*/ 1247030 w 1247139"/>
                <a:gd name="T3" fmla="*/ 0 h 904875"/>
                <a:gd name="T4" fmla="*/ 1247030 w 1247139"/>
                <a:gd name="T5" fmla="*/ 904874 h 904875"/>
                <a:gd name="T6" fmla="*/ 0 w 1247139"/>
                <a:gd name="T7" fmla="*/ 904874 h 904875"/>
                <a:gd name="T8" fmla="*/ 0 w 1247139"/>
                <a:gd name="T9" fmla="*/ 0 h 904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7139" h="904875">
                  <a:moveTo>
                    <a:pt x="0" y="0"/>
                  </a:moveTo>
                  <a:lnTo>
                    <a:pt x="1247022" y="0"/>
                  </a:lnTo>
                  <a:lnTo>
                    <a:pt x="1247022" y="904874"/>
                  </a:lnTo>
                  <a:lnTo>
                    <a:pt x="0" y="904874"/>
                  </a:lnTo>
                  <a:lnTo>
                    <a:pt x="0" y="0"/>
                  </a:lnTo>
                  <a:close/>
                </a:path>
              </a:pathLst>
            </a:custGeom>
            <a:noFill/>
            <a:ln w="951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25" name="object 54">
              <a:extLst>
                <a:ext uri="{FF2B5EF4-FFF2-40B4-BE49-F238E27FC236}">
                  <a16:creationId xmlns:a16="http://schemas.microsoft.com/office/drawing/2014/main" id="{2E39C55B-0899-8143-99DC-FFD3804026FC}"/>
                </a:ext>
              </a:extLst>
            </p:cNvPr>
            <p:cNvSpPr>
              <a:spLocks/>
            </p:cNvSpPr>
            <p:nvPr/>
          </p:nvSpPr>
          <p:spPr bwMode="auto">
            <a:xfrm>
              <a:off x="1648944" y="6172200"/>
              <a:ext cx="1809114" cy="304800"/>
            </a:xfrm>
            <a:custGeom>
              <a:avLst/>
              <a:gdLst>
                <a:gd name="T0" fmla="*/ 1532600 w 1809114"/>
                <a:gd name="T1" fmla="*/ 0 h 304800"/>
                <a:gd name="T2" fmla="*/ 276058 w 1809114"/>
                <a:gd name="T3" fmla="*/ 0 h 304800"/>
                <a:gd name="T4" fmla="*/ 0 w 1809114"/>
                <a:gd name="T5" fmla="*/ 304799 h 304800"/>
                <a:gd name="T6" fmla="*/ 1808658 w 1809114"/>
                <a:gd name="T7" fmla="*/ 304799 h 304800"/>
                <a:gd name="T8" fmla="*/ 1532600 w 1809114"/>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9114" h="304800">
                  <a:moveTo>
                    <a:pt x="1532600" y="0"/>
                  </a:moveTo>
                  <a:lnTo>
                    <a:pt x="276058" y="0"/>
                  </a:lnTo>
                  <a:lnTo>
                    <a:pt x="0" y="304799"/>
                  </a:lnTo>
                  <a:lnTo>
                    <a:pt x="1808658" y="304799"/>
                  </a:lnTo>
                  <a:lnTo>
                    <a:pt x="153260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26" name="object 55">
              <a:extLst>
                <a:ext uri="{FF2B5EF4-FFF2-40B4-BE49-F238E27FC236}">
                  <a16:creationId xmlns:a16="http://schemas.microsoft.com/office/drawing/2014/main" id="{F34313F4-EE62-9641-BE76-0FDCF4A7C365}"/>
                </a:ext>
              </a:extLst>
            </p:cNvPr>
            <p:cNvSpPr>
              <a:spLocks/>
            </p:cNvSpPr>
            <p:nvPr/>
          </p:nvSpPr>
          <p:spPr bwMode="auto">
            <a:xfrm>
              <a:off x="1648944" y="6172200"/>
              <a:ext cx="1809114" cy="304800"/>
            </a:xfrm>
            <a:custGeom>
              <a:avLst/>
              <a:gdLst>
                <a:gd name="T0" fmla="*/ 276058 w 1809114"/>
                <a:gd name="T1" fmla="*/ 0 h 304800"/>
                <a:gd name="T2" fmla="*/ 0 w 1809114"/>
                <a:gd name="T3" fmla="*/ 304799 h 304800"/>
                <a:gd name="T4" fmla="*/ 1808658 w 1809114"/>
                <a:gd name="T5" fmla="*/ 304799 h 304800"/>
                <a:gd name="T6" fmla="*/ 1532600 w 1809114"/>
                <a:gd name="T7" fmla="*/ 0 h 304800"/>
                <a:gd name="T8" fmla="*/ 276058 w 1809114"/>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9114" h="304800">
                  <a:moveTo>
                    <a:pt x="276058" y="0"/>
                  </a:moveTo>
                  <a:lnTo>
                    <a:pt x="0" y="304799"/>
                  </a:lnTo>
                  <a:lnTo>
                    <a:pt x="1808658" y="304799"/>
                  </a:lnTo>
                  <a:lnTo>
                    <a:pt x="1532600" y="0"/>
                  </a:lnTo>
                  <a:lnTo>
                    <a:pt x="276058" y="0"/>
                  </a:lnTo>
                  <a:close/>
                </a:path>
              </a:pathLst>
            </a:custGeom>
            <a:noFill/>
            <a:ln w="951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27" name="object 56">
              <a:extLst>
                <a:ext uri="{FF2B5EF4-FFF2-40B4-BE49-F238E27FC236}">
                  <a16:creationId xmlns:a16="http://schemas.microsoft.com/office/drawing/2014/main" id="{05DD8C28-F080-DC4B-8BBB-4303088C6E4A}"/>
                </a:ext>
              </a:extLst>
            </p:cNvPr>
            <p:cNvSpPr>
              <a:spLocks/>
            </p:cNvSpPr>
            <p:nvPr/>
          </p:nvSpPr>
          <p:spPr bwMode="auto">
            <a:xfrm>
              <a:off x="1648944" y="6477000"/>
              <a:ext cx="1809114" cy="104775"/>
            </a:xfrm>
            <a:custGeom>
              <a:avLst/>
              <a:gdLst>
                <a:gd name="T0" fmla="*/ 0 w 1809114"/>
                <a:gd name="T1" fmla="*/ 0 h 104775"/>
                <a:gd name="T2" fmla="*/ 0 w 1809114"/>
                <a:gd name="T3" fmla="*/ 104774 h 104775"/>
                <a:gd name="T4" fmla="*/ 1808658 w 1809114"/>
                <a:gd name="T5" fmla="*/ 104774 h 104775"/>
                <a:gd name="T6" fmla="*/ 1808658 w 1809114"/>
                <a:gd name="T7" fmla="*/ 0 h 104775"/>
                <a:gd name="T8" fmla="*/ 0 w 1809114"/>
                <a:gd name="T9" fmla="*/ 0 h 1047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9114" h="104775">
                  <a:moveTo>
                    <a:pt x="0" y="0"/>
                  </a:moveTo>
                  <a:lnTo>
                    <a:pt x="0" y="104774"/>
                  </a:lnTo>
                  <a:lnTo>
                    <a:pt x="1808658" y="104774"/>
                  </a:lnTo>
                  <a:lnTo>
                    <a:pt x="1808658" y="0"/>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28" name="object 57">
              <a:extLst>
                <a:ext uri="{FF2B5EF4-FFF2-40B4-BE49-F238E27FC236}">
                  <a16:creationId xmlns:a16="http://schemas.microsoft.com/office/drawing/2014/main" id="{448D02BA-994C-C549-80E1-E157583CA89D}"/>
                </a:ext>
              </a:extLst>
            </p:cNvPr>
            <p:cNvSpPr>
              <a:spLocks/>
            </p:cNvSpPr>
            <p:nvPr/>
          </p:nvSpPr>
          <p:spPr bwMode="auto">
            <a:xfrm>
              <a:off x="1648944" y="6477000"/>
              <a:ext cx="1809114" cy="104775"/>
            </a:xfrm>
            <a:custGeom>
              <a:avLst/>
              <a:gdLst>
                <a:gd name="T0" fmla="*/ 0 w 1809114"/>
                <a:gd name="T1" fmla="*/ 0 h 104775"/>
                <a:gd name="T2" fmla="*/ 0 w 1809114"/>
                <a:gd name="T3" fmla="*/ 104774 h 104775"/>
                <a:gd name="T4" fmla="*/ 1808658 w 1809114"/>
                <a:gd name="T5" fmla="*/ 104774 h 104775"/>
                <a:gd name="T6" fmla="*/ 1808658 w 1809114"/>
                <a:gd name="T7" fmla="*/ 0 h 104775"/>
                <a:gd name="T8" fmla="*/ 0 w 1809114"/>
                <a:gd name="T9" fmla="*/ 0 h 1047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9114" h="104775">
                  <a:moveTo>
                    <a:pt x="0" y="0"/>
                  </a:moveTo>
                  <a:lnTo>
                    <a:pt x="0" y="104774"/>
                  </a:lnTo>
                  <a:lnTo>
                    <a:pt x="1808658" y="104774"/>
                  </a:lnTo>
                  <a:lnTo>
                    <a:pt x="1808658" y="0"/>
                  </a:lnTo>
                  <a:lnTo>
                    <a:pt x="0" y="0"/>
                  </a:lnTo>
                  <a:close/>
                </a:path>
              </a:pathLst>
            </a:custGeom>
            <a:noFill/>
            <a:ln w="951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29" name="object 58">
              <a:extLst>
                <a:ext uri="{FF2B5EF4-FFF2-40B4-BE49-F238E27FC236}">
                  <a16:creationId xmlns:a16="http://schemas.microsoft.com/office/drawing/2014/main" id="{6E14CCC0-C3FC-C24C-96C8-1C4AE703EC4A}"/>
                </a:ext>
              </a:extLst>
            </p:cNvPr>
            <p:cNvSpPr>
              <a:spLocks/>
            </p:cNvSpPr>
            <p:nvPr/>
          </p:nvSpPr>
          <p:spPr bwMode="auto">
            <a:xfrm>
              <a:off x="2001157" y="5314950"/>
              <a:ext cx="1113790" cy="704850"/>
            </a:xfrm>
            <a:custGeom>
              <a:avLst/>
              <a:gdLst>
                <a:gd name="T0" fmla="*/ 0 w 1113789"/>
                <a:gd name="T1" fmla="*/ 0 h 704850"/>
                <a:gd name="T2" fmla="*/ 1113760 w 1113789"/>
                <a:gd name="T3" fmla="*/ 0 h 704850"/>
                <a:gd name="T4" fmla="*/ 1113760 w 1113789"/>
                <a:gd name="T5" fmla="*/ 704849 h 704850"/>
                <a:gd name="T6" fmla="*/ 0 w 1113789"/>
                <a:gd name="T7" fmla="*/ 704849 h 704850"/>
                <a:gd name="T8" fmla="*/ 0 w 1113789"/>
                <a:gd name="T9" fmla="*/ 0 h 704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3789" h="704850">
                  <a:moveTo>
                    <a:pt x="0" y="0"/>
                  </a:moveTo>
                  <a:lnTo>
                    <a:pt x="1113752" y="0"/>
                  </a:lnTo>
                  <a:lnTo>
                    <a:pt x="1113752" y="704849"/>
                  </a:lnTo>
                  <a:lnTo>
                    <a:pt x="0" y="704849"/>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30" name="object 59">
              <a:extLst>
                <a:ext uri="{FF2B5EF4-FFF2-40B4-BE49-F238E27FC236}">
                  <a16:creationId xmlns:a16="http://schemas.microsoft.com/office/drawing/2014/main" id="{011CF6B5-B534-9C49-B397-36E15DB56F12}"/>
                </a:ext>
              </a:extLst>
            </p:cNvPr>
            <p:cNvSpPr>
              <a:spLocks/>
            </p:cNvSpPr>
            <p:nvPr/>
          </p:nvSpPr>
          <p:spPr bwMode="auto">
            <a:xfrm>
              <a:off x="2001157" y="5314950"/>
              <a:ext cx="1113790" cy="704850"/>
            </a:xfrm>
            <a:custGeom>
              <a:avLst/>
              <a:gdLst>
                <a:gd name="T0" fmla="*/ 0 w 1113789"/>
                <a:gd name="T1" fmla="*/ 0 h 704850"/>
                <a:gd name="T2" fmla="*/ 1113760 w 1113789"/>
                <a:gd name="T3" fmla="*/ 0 h 704850"/>
                <a:gd name="T4" fmla="*/ 1113760 w 1113789"/>
                <a:gd name="T5" fmla="*/ 704849 h 704850"/>
                <a:gd name="T6" fmla="*/ 0 w 1113789"/>
                <a:gd name="T7" fmla="*/ 704849 h 704850"/>
                <a:gd name="T8" fmla="*/ 0 w 1113789"/>
                <a:gd name="T9" fmla="*/ 0 h 704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3789" h="704850">
                  <a:moveTo>
                    <a:pt x="0" y="0"/>
                  </a:moveTo>
                  <a:lnTo>
                    <a:pt x="1113752" y="0"/>
                  </a:lnTo>
                  <a:lnTo>
                    <a:pt x="1113752" y="704849"/>
                  </a:lnTo>
                  <a:lnTo>
                    <a:pt x="0" y="704849"/>
                  </a:lnTo>
                  <a:lnTo>
                    <a:pt x="0" y="0"/>
                  </a:lnTo>
                  <a:close/>
                </a:path>
              </a:pathLst>
            </a:custGeom>
            <a:noFill/>
            <a:ln w="951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31" name="object 60">
              <a:extLst>
                <a:ext uri="{FF2B5EF4-FFF2-40B4-BE49-F238E27FC236}">
                  <a16:creationId xmlns:a16="http://schemas.microsoft.com/office/drawing/2014/main" id="{FA837E32-57FE-E54D-8083-988CEC4DBE1E}"/>
                </a:ext>
              </a:extLst>
            </p:cNvPr>
            <p:cNvSpPr>
              <a:spLocks/>
            </p:cNvSpPr>
            <p:nvPr/>
          </p:nvSpPr>
          <p:spPr bwMode="auto">
            <a:xfrm>
              <a:off x="1896445" y="6200775"/>
              <a:ext cx="1323340" cy="38100"/>
            </a:xfrm>
            <a:custGeom>
              <a:avLst/>
              <a:gdLst>
                <a:gd name="T0" fmla="*/ 1285107 w 1323339"/>
                <a:gd name="T1" fmla="*/ 0 h 38100"/>
                <a:gd name="T2" fmla="*/ 28557 w 1323339"/>
                <a:gd name="T3" fmla="*/ 0 h 38100"/>
                <a:gd name="T4" fmla="*/ 0 w 1323339"/>
                <a:gd name="T5" fmla="*/ 38099 h 38100"/>
                <a:gd name="T6" fmla="*/ 1323184 w 1323339"/>
                <a:gd name="T7" fmla="*/ 38099 h 38100"/>
                <a:gd name="T8" fmla="*/ 1285107 w 1323339"/>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3339" h="38100">
                  <a:moveTo>
                    <a:pt x="1285099" y="0"/>
                  </a:moveTo>
                  <a:lnTo>
                    <a:pt x="28557" y="0"/>
                  </a:lnTo>
                  <a:lnTo>
                    <a:pt x="0" y="38099"/>
                  </a:lnTo>
                  <a:lnTo>
                    <a:pt x="1323176" y="38099"/>
                  </a:lnTo>
                  <a:lnTo>
                    <a:pt x="128509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32" name="object 61">
              <a:extLst>
                <a:ext uri="{FF2B5EF4-FFF2-40B4-BE49-F238E27FC236}">
                  <a16:creationId xmlns:a16="http://schemas.microsoft.com/office/drawing/2014/main" id="{3718FEAD-CCAE-0444-A36E-59F4B9F76200}"/>
                </a:ext>
              </a:extLst>
            </p:cNvPr>
            <p:cNvSpPr>
              <a:spLocks/>
            </p:cNvSpPr>
            <p:nvPr/>
          </p:nvSpPr>
          <p:spPr bwMode="auto">
            <a:xfrm>
              <a:off x="1896445" y="6200775"/>
              <a:ext cx="1323340" cy="38100"/>
            </a:xfrm>
            <a:custGeom>
              <a:avLst/>
              <a:gdLst>
                <a:gd name="T0" fmla="*/ 28557 w 1323339"/>
                <a:gd name="T1" fmla="*/ 0 h 38100"/>
                <a:gd name="T2" fmla="*/ 0 w 1323339"/>
                <a:gd name="T3" fmla="*/ 38099 h 38100"/>
                <a:gd name="T4" fmla="*/ 1323184 w 1323339"/>
                <a:gd name="T5" fmla="*/ 38099 h 38100"/>
                <a:gd name="T6" fmla="*/ 1285107 w 1323339"/>
                <a:gd name="T7" fmla="*/ 0 h 38100"/>
                <a:gd name="T8" fmla="*/ 28557 w 1323339"/>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3339" h="38100">
                  <a:moveTo>
                    <a:pt x="28557" y="0"/>
                  </a:moveTo>
                  <a:lnTo>
                    <a:pt x="0" y="38099"/>
                  </a:lnTo>
                  <a:lnTo>
                    <a:pt x="1323176" y="38099"/>
                  </a:lnTo>
                  <a:lnTo>
                    <a:pt x="1285099" y="0"/>
                  </a:lnTo>
                  <a:lnTo>
                    <a:pt x="28557" y="0"/>
                  </a:lnTo>
                  <a:close/>
                </a:path>
              </a:pathLst>
            </a:custGeom>
            <a:noFill/>
            <a:ln w="951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33" name="object 62">
              <a:extLst>
                <a:ext uri="{FF2B5EF4-FFF2-40B4-BE49-F238E27FC236}">
                  <a16:creationId xmlns:a16="http://schemas.microsoft.com/office/drawing/2014/main" id="{8DD49C2E-A9CC-374B-AA45-52667C18D420}"/>
                </a:ext>
              </a:extLst>
            </p:cNvPr>
            <p:cNvSpPr>
              <a:spLocks/>
            </p:cNvSpPr>
            <p:nvPr/>
          </p:nvSpPr>
          <p:spPr bwMode="auto">
            <a:xfrm>
              <a:off x="2143946" y="6372225"/>
              <a:ext cx="828675" cy="38100"/>
            </a:xfrm>
            <a:custGeom>
              <a:avLst/>
              <a:gdLst>
                <a:gd name="T0" fmla="*/ 799617 w 828675"/>
                <a:gd name="T1" fmla="*/ 0 h 38100"/>
                <a:gd name="T2" fmla="*/ 28557 w 828675"/>
                <a:gd name="T3" fmla="*/ 0 h 38100"/>
                <a:gd name="T4" fmla="*/ 0 w 828675"/>
                <a:gd name="T5" fmla="*/ 38099 h 38100"/>
                <a:gd name="T6" fmla="*/ 828175 w 828675"/>
                <a:gd name="T7" fmla="*/ 38099 h 38100"/>
                <a:gd name="T8" fmla="*/ 799617 w 828675"/>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675" h="38100">
                  <a:moveTo>
                    <a:pt x="799617" y="0"/>
                  </a:moveTo>
                  <a:lnTo>
                    <a:pt x="28557" y="0"/>
                  </a:lnTo>
                  <a:lnTo>
                    <a:pt x="0" y="38099"/>
                  </a:lnTo>
                  <a:lnTo>
                    <a:pt x="828175" y="38099"/>
                  </a:lnTo>
                  <a:lnTo>
                    <a:pt x="799617"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34" name="object 63">
              <a:extLst>
                <a:ext uri="{FF2B5EF4-FFF2-40B4-BE49-F238E27FC236}">
                  <a16:creationId xmlns:a16="http://schemas.microsoft.com/office/drawing/2014/main" id="{6899C941-5E6A-EA42-9A80-149F5764B217}"/>
                </a:ext>
              </a:extLst>
            </p:cNvPr>
            <p:cNvSpPr>
              <a:spLocks/>
            </p:cNvSpPr>
            <p:nvPr/>
          </p:nvSpPr>
          <p:spPr bwMode="auto">
            <a:xfrm>
              <a:off x="2143946" y="6372225"/>
              <a:ext cx="828675" cy="38100"/>
            </a:xfrm>
            <a:custGeom>
              <a:avLst/>
              <a:gdLst>
                <a:gd name="T0" fmla="*/ 28557 w 828675"/>
                <a:gd name="T1" fmla="*/ 0 h 38100"/>
                <a:gd name="T2" fmla="*/ 0 w 828675"/>
                <a:gd name="T3" fmla="*/ 38099 h 38100"/>
                <a:gd name="T4" fmla="*/ 828175 w 828675"/>
                <a:gd name="T5" fmla="*/ 38099 h 38100"/>
                <a:gd name="T6" fmla="*/ 799617 w 828675"/>
                <a:gd name="T7" fmla="*/ 0 h 38100"/>
                <a:gd name="T8" fmla="*/ 28557 w 828675"/>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675" h="38100">
                  <a:moveTo>
                    <a:pt x="28557" y="0"/>
                  </a:moveTo>
                  <a:lnTo>
                    <a:pt x="0" y="38099"/>
                  </a:lnTo>
                  <a:lnTo>
                    <a:pt x="828175" y="38099"/>
                  </a:lnTo>
                  <a:lnTo>
                    <a:pt x="799617" y="0"/>
                  </a:lnTo>
                  <a:lnTo>
                    <a:pt x="28557" y="0"/>
                  </a:lnTo>
                  <a:close/>
                </a:path>
              </a:pathLst>
            </a:custGeom>
            <a:noFill/>
            <a:ln w="951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35" name="object 64">
              <a:extLst>
                <a:ext uri="{FF2B5EF4-FFF2-40B4-BE49-F238E27FC236}">
                  <a16:creationId xmlns:a16="http://schemas.microsoft.com/office/drawing/2014/main" id="{14DEF8F3-6A8F-4447-AD99-E425E81B64B1}"/>
                </a:ext>
              </a:extLst>
            </p:cNvPr>
            <p:cNvSpPr>
              <a:spLocks/>
            </p:cNvSpPr>
            <p:nvPr/>
          </p:nvSpPr>
          <p:spPr bwMode="auto">
            <a:xfrm>
              <a:off x="1848849" y="6257925"/>
              <a:ext cx="1418590" cy="38100"/>
            </a:xfrm>
            <a:custGeom>
              <a:avLst/>
              <a:gdLst>
                <a:gd name="T0" fmla="*/ 1380300 w 1418589"/>
                <a:gd name="T1" fmla="*/ 0 h 38100"/>
                <a:gd name="T2" fmla="*/ 38077 w 1418589"/>
                <a:gd name="T3" fmla="*/ 0 h 38100"/>
                <a:gd name="T4" fmla="*/ 0 w 1418589"/>
                <a:gd name="T5" fmla="*/ 38099 h 38100"/>
                <a:gd name="T6" fmla="*/ 1418377 w 1418589"/>
                <a:gd name="T7" fmla="*/ 38099 h 38100"/>
                <a:gd name="T8" fmla="*/ 1380300 w 1418589"/>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8589" h="38100">
                  <a:moveTo>
                    <a:pt x="1380292" y="0"/>
                  </a:moveTo>
                  <a:lnTo>
                    <a:pt x="38077" y="0"/>
                  </a:lnTo>
                  <a:lnTo>
                    <a:pt x="0" y="38099"/>
                  </a:lnTo>
                  <a:lnTo>
                    <a:pt x="1418369" y="38099"/>
                  </a:lnTo>
                  <a:lnTo>
                    <a:pt x="1380292"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36" name="object 65">
              <a:extLst>
                <a:ext uri="{FF2B5EF4-FFF2-40B4-BE49-F238E27FC236}">
                  <a16:creationId xmlns:a16="http://schemas.microsoft.com/office/drawing/2014/main" id="{A43E072A-80C2-004F-A504-9965893D8EE8}"/>
                </a:ext>
              </a:extLst>
            </p:cNvPr>
            <p:cNvSpPr>
              <a:spLocks/>
            </p:cNvSpPr>
            <p:nvPr/>
          </p:nvSpPr>
          <p:spPr bwMode="auto">
            <a:xfrm>
              <a:off x="1848849" y="6257925"/>
              <a:ext cx="1418590" cy="38100"/>
            </a:xfrm>
            <a:custGeom>
              <a:avLst/>
              <a:gdLst>
                <a:gd name="T0" fmla="*/ 38077 w 1418589"/>
                <a:gd name="T1" fmla="*/ 0 h 38100"/>
                <a:gd name="T2" fmla="*/ 0 w 1418589"/>
                <a:gd name="T3" fmla="*/ 38099 h 38100"/>
                <a:gd name="T4" fmla="*/ 1418377 w 1418589"/>
                <a:gd name="T5" fmla="*/ 38099 h 38100"/>
                <a:gd name="T6" fmla="*/ 1380300 w 1418589"/>
                <a:gd name="T7" fmla="*/ 0 h 38100"/>
                <a:gd name="T8" fmla="*/ 38077 w 1418589"/>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8589" h="38100">
                  <a:moveTo>
                    <a:pt x="38077" y="0"/>
                  </a:moveTo>
                  <a:lnTo>
                    <a:pt x="0" y="38099"/>
                  </a:lnTo>
                  <a:lnTo>
                    <a:pt x="1418369" y="38099"/>
                  </a:lnTo>
                  <a:lnTo>
                    <a:pt x="1380292" y="0"/>
                  </a:lnTo>
                  <a:lnTo>
                    <a:pt x="38077" y="0"/>
                  </a:lnTo>
                  <a:close/>
                </a:path>
              </a:pathLst>
            </a:custGeom>
            <a:noFill/>
            <a:ln w="951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37" name="object 66">
              <a:extLst>
                <a:ext uri="{FF2B5EF4-FFF2-40B4-BE49-F238E27FC236}">
                  <a16:creationId xmlns:a16="http://schemas.microsoft.com/office/drawing/2014/main" id="{67DD2DD7-E286-3444-8051-D8B43D4C1BDD}"/>
                </a:ext>
              </a:extLst>
            </p:cNvPr>
            <p:cNvSpPr>
              <a:spLocks/>
            </p:cNvSpPr>
            <p:nvPr/>
          </p:nvSpPr>
          <p:spPr bwMode="auto">
            <a:xfrm>
              <a:off x="1801253" y="6315075"/>
              <a:ext cx="1513840" cy="38100"/>
            </a:xfrm>
            <a:custGeom>
              <a:avLst/>
              <a:gdLst>
                <a:gd name="T0" fmla="*/ 1475492 w 1513839"/>
                <a:gd name="T1" fmla="*/ 0 h 38100"/>
                <a:gd name="T2" fmla="*/ 38077 w 1513839"/>
                <a:gd name="T3" fmla="*/ 0 h 38100"/>
                <a:gd name="T4" fmla="*/ 0 w 1513839"/>
                <a:gd name="T5" fmla="*/ 38099 h 38100"/>
                <a:gd name="T6" fmla="*/ 1513569 w 1513839"/>
                <a:gd name="T7" fmla="*/ 38099 h 38100"/>
                <a:gd name="T8" fmla="*/ 1475492 w 1513839"/>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3839" h="38100">
                  <a:moveTo>
                    <a:pt x="1475484" y="0"/>
                  </a:moveTo>
                  <a:lnTo>
                    <a:pt x="38077" y="0"/>
                  </a:lnTo>
                  <a:lnTo>
                    <a:pt x="0" y="38099"/>
                  </a:lnTo>
                  <a:lnTo>
                    <a:pt x="1513561" y="38099"/>
                  </a:lnTo>
                  <a:lnTo>
                    <a:pt x="1475484"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38" name="object 67">
              <a:extLst>
                <a:ext uri="{FF2B5EF4-FFF2-40B4-BE49-F238E27FC236}">
                  <a16:creationId xmlns:a16="http://schemas.microsoft.com/office/drawing/2014/main" id="{926D08B7-C473-7848-8867-03EE143485E7}"/>
                </a:ext>
              </a:extLst>
            </p:cNvPr>
            <p:cNvSpPr>
              <a:spLocks/>
            </p:cNvSpPr>
            <p:nvPr/>
          </p:nvSpPr>
          <p:spPr bwMode="auto">
            <a:xfrm>
              <a:off x="1801253" y="6315075"/>
              <a:ext cx="1513840" cy="38100"/>
            </a:xfrm>
            <a:custGeom>
              <a:avLst/>
              <a:gdLst>
                <a:gd name="T0" fmla="*/ 38077 w 1513839"/>
                <a:gd name="T1" fmla="*/ 0 h 38100"/>
                <a:gd name="T2" fmla="*/ 0 w 1513839"/>
                <a:gd name="T3" fmla="*/ 38099 h 38100"/>
                <a:gd name="T4" fmla="*/ 1513569 w 1513839"/>
                <a:gd name="T5" fmla="*/ 38099 h 38100"/>
                <a:gd name="T6" fmla="*/ 1475492 w 1513839"/>
                <a:gd name="T7" fmla="*/ 0 h 38100"/>
                <a:gd name="T8" fmla="*/ 38077 w 1513839"/>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3839" h="38100">
                  <a:moveTo>
                    <a:pt x="38077" y="0"/>
                  </a:moveTo>
                  <a:lnTo>
                    <a:pt x="0" y="38099"/>
                  </a:lnTo>
                  <a:lnTo>
                    <a:pt x="1513561" y="38099"/>
                  </a:lnTo>
                  <a:lnTo>
                    <a:pt x="1475484" y="0"/>
                  </a:lnTo>
                  <a:lnTo>
                    <a:pt x="38077" y="0"/>
                  </a:lnTo>
                  <a:close/>
                </a:path>
              </a:pathLst>
            </a:custGeom>
            <a:noFill/>
            <a:ln w="951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39" name="object 68">
              <a:extLst>
                <a:ext uri="{FF2B5EF4-FFF2-40B4-BE49-F238E27FC236}">
                  <a16:creationId xmlns:a16="http://schemas.microsoft.com/office/drawing/2014/main" id="{12D0BD12-DAD9-464E-9A12-A19010DA6987}"/>
                </a:ext>
              </a:extLst>
            </p:cNvPr>
            <p:cNvSpPr>
              <a:spLocks/>
            </p:cNvSpPr>
            <p:nvPr/>
          </p:nvSpPr>
          <p:spPr bwMode="auto">
            <a:xfrm>
              <a:off x="6163407" y="3886200"/>
              <a:ext cx="1746250" cy="1791970"/>
            </a:xfrm>
            <a:custGeom>
              <a:avLst/>
              <a:gdLst>
                <a:gd name="T0" fmla="*/ 1745712 w 1746250"/>
                <a:gd name="T1" fmla="*/ 0 h 1791970"/>
                <a:gd name="T2" fmla="*/ 0 w 1746250"/>
                <a:gd name="T3" fmla="*/ 0 h 1791970"/>
                <a:gd name="T4" fmla="*/ 0 w 1746250"/>
                <a:gd name="T5" fmla="*/ 1791764 h 1791970"/>
                <a:gd name="T6" fmla="*/ 1231186 w 1746250"/>
                <a:gd name="T7" fmla="*/ 1791764 h 1791970"/>
                <a:gd name="T8" fmla="*/ 1745712 w 1746250"/>
                <a:gd name="T9" fmla="*/ 1442546 h 1791970"/>
                <a:gd name="T10" fmla="*/ 1745712 w 1746250"/>
                <a:gd name="T11" fmla="*/ 0 h 17919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46250" h="1791970">
                  <a:moveTo>
                    <a:pt x="1745712" y="0"/>
                  </a:moveTo>
                  <a:lnTo>
                    <a:pt x="0" y="0"/>
                  </a:lnTo>
                  <a:lnTo>
                    <a:pt x="0" y="1791764"/>
                  </a:lnTo>
                  <a:lnTo>
                    <a:pt x="1231186" y="1791764"/>
                  </a:lnTo>
                  <a:lnTo>
                    <a:pt x="1745712" y="1442546"/>
                  </a:lnTo>
                  <a:lnTo>
                    <a:pt x="1745712"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40" name="object 69">
              <a:extLst>
                <a:ext uri="{FF2B5EF4-FFF2-40B4-BE49-F238E27FC236}">
                  <a16:creationId xmlns:a16="http://schemas.microsoft.com/office/drawing/2014/main" id="{9B7C9021-BDE5-304E-85F5-9B613ECC9CBD}"/>
                </a:ext>
              </a:extLst>
            </p:cNvPr>
            <p:cNvSpPr>
              <a:spLocks/>
            </p:cNvSpPr>
            <p:nvPr/>
          </p:nvSpPr>
          <p:spPr bwMode="auto">
            <a:xfrm>
              <a:off x="6676909" y="3886200"/>
              <a:ext cx="681355" cy="1791970"/>
            </a:xfrm>
            <a:custGeom>
              <a:avLst/>
              <a:gdLst>
                <a:gd name="T0" fmla="*/ 680940 w 681354"/>
                <a:gd name="T1" fmla="*/ 0 h 1791970"/>
                <a:gd name="T2" fmla="*/ 0 w 681354"/>
                <a:gd name="T3" fmla="*/ 0 h 1791970"/>
                <a:gd name="T4" fmla="*/ 680940 w 681354"/>
                <a:gd name="T5" fmla="*/ 1791764 h 1791970"/>
                <a:gd name="T6" fmla="*/ 680940 w 681354"/>
                <a:gd name="T7" fmla="*/ 0 h 17919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1354" h="1791970">
                  <a:moveTo>
                    <a:pt x="680932" y="0"/>
                  </a:moveTo>
                  <a:lnTo>
                    <a:pt x="0" y="0"/>
                  </a:lnTo>
                  <a:lnTo>
                    <a:pt x="680932" y="1791764"/>
                  </a:lnTo>
                  <a:lnTo>
                    <a:pt x="680932"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41" name="object 70">
              <a:extLst>
                <a:ext uri="{FF2B5EF4-FFF2-40B4-BE49-F238E27FC236}">
                  <a16:creationId xmlns:a16="http://schemas.microsoft.com/office/drawing/2014/main" id="{74C9EA00-C0EC-C340-A321-6F5DD7756559}"/>
                </a:ext>
              </a:extLst>
            </p:cNvPr>
            <p:cNvSpPr>
              <a:spLocks/>
            </p:cNvSpPr>
            <p:nvPr/>
          </p:nvSpPr>
          <p:spPr bwMode="auto">
            <a:xfrm>
              <a:off x="6163407" y="3886200"/>
              <a:ext cx="1746250" cy="1791970"/>
            </a:xfrm>
            <a:custGeom>
              <a:avLst/>
              <a:gdLst>
                <a:gd name="T0" fmla="*/ 1745712 w 1746250"/>
                <a:gd name="T1" fmla="*/ 0 h 1791970"/>
                <a:gd name="T2" fmla="*/ 1745712 w 1746250"/>
                <a:gd name="T3" fmla="*/ 174333 h 1791970"/>
                <a:gd name="T4" fmla="*/ 1745712 w 1746250"/>
                <a:gd name="T5" fmla="*/ 1442546 h 1791970"/>
                <a:gd name="T6" fmla="*/ 1231186 w 1746250"/>
                <a:gd name="T7" fmla="*/ 1791764 h 1791970"/>
                <a:gd name="T8" fmla="*/ 845292 w 1746250"/>
                <a:gd name="T9" fmla="*/ 1791764 h 1791970"/>
                <a:gd name="T10" fmla="*/ 0 w 1746250"/>
                <a:gd name="T11" fmla="*/ 1791764 h 1791970"/>
                <a:gd name="T12" fmla="*/ 0 w 1746250"/>
                <a:gd name="T13" fmla="*/ 155953 h 1791970"/>
                <a:gd name="T14" fmla="*/ 0 w 1746250"/>
                <a:gd name="T15" fmla="*/ 0 h 17919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46250" h="1791970">
                  <a:moveTo>
                    <a:pt x="1745712" y="0"/>
                  </a:moveTo>
                  <a:lnTo>
                    <a:pt x="1745712" y="174333"/>
                  </a:lnTo>
                  <a:lnTo>
                    <a:pt x="1745712" y="1442546"/>
                  </a:lnTo>
                  <a:lnTo>
                    <a:pt x="1231186" y="1791764"/>
                  </a:lnTo>
                  <a:lnTo>
                    <a:pt x="845292" y="1791764"/>
                  </a:lnTo>
                  <a:lnTo>
                    <a:pt x="0" y="1791764"/>
                  </a:lnTo>
                  <a:lnTo>
                    <a:pt x="0" y="155953"/>
                  </a:lnTo>
                  <a:lnTo>
                    <a:pt x="0" y="0"/>
                  </a:lnTo>
                </a:path>
              </a:pathLst>
            </a:custGeom>
            <a:noFill/>
            <a:ln w="183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42" name="object 71">
              <a:extLst>
                <a:ext uri="{FF2B5EF4-FFF2-40B4-BE49-F238E27FC236}">
                  <a16:creationId xmlns:a16="http://schemas.microsoft.com/office/drawing/2014/main" id="{0118D949-AEFD-D04F-8DE5-C7D97E7ED94F}"/>
                </a:ext>
              </a:extLst>
            </p:cNvPr>
            <p:cNvSpPr>
              <a:spLocks/>
            </p:cNvSpPr>
            <p:nvPr/>
          </p:nvSpPr>
          <p:spPr bwMode="auto">
            <a:xfrm>
              <a:off x="7357842" y="3886200"/>
              <a:ext cx="0" cy="1791970"/>
            </a:xfrm>
            <a:custGeom>
              <a:avLst/>
              <a:gdLst>
                <a:gd name="T0" fmla="*/ 0 h 1791970"/>
                <a:gd name="T1" fmla="*/ 1130088 h 1791970"/>
                <a:gd name="T2" fmla="*/ 1791764 h 1791970"/>
                <a:gd name="T3" fmla="*/ 0 60000 65536"/>
                <a:gd name="T4" fmla="*/ 0 60000 65536"/>
                <a:gd name="T5" fmla="*/ 0 60000 65536"/>
              </a:gdLst>
              <a:ahLst/>
              <a:cxnLst>
                <a:cxn ang="T3">
                  <a:pos x="0" y="T0"/>
                </a:cxn>
                <a:cxn ang="T4">
                  <a:pos x="0" y="T1"/>
                </a:cxn>
                <a:cxn ang="T5">
                  <a:pos x="0" y="T2"/>
                </a:cxn>
              </a:cxnLst>
              <a:rect l="0" t="0" r="r" b="b"/>
              <a:pathLst>
                <a:path h="1791970">
                  <a:moveTo>
                    <a:pt x="0" y="0"/>
                  </a:moveTo>
                  <a:lnTo>
                    <a:pt x="0" y="1130088"/>
                  </a:lnTo>
                  <a:lnTo>
                    <a:pt x="0" y="1791764"/>
                  </a:lnTo>
                </a:path>
              </a:pathLst>
            </a:custGeom>
            <a:noFill/>
            <a:ln w="183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43" name="object 72">
              <a:extLst>
                <a:ext uri="{FF2B5EF4-FFF2-40B4-BE49-F238E27FC236}">
                  <a16:creationId xmlns:a16="http://schemas.microsoft.com/office/drawing/2014/main" id="{21526123-ECC7-1F42-BE09-8CB0ED103487}"/>
                </a:ext>
              </a:extLst>
            </p:cNvPr>
            <p:cNvSpPr>
              <a:spLocks/>
            </p:cNvSpPr>
            <p:nvPr/>
          </p:nvSpPr>
          <p:spPr bwMode="auto">
            <a:xfrm>
              <a:off x="3499103" y="3921251"/>
              <a:ext cx="2438400" cy="190500"/>
            </a:xfrm>
            <a:custGeom>
              <a:avLst/>
              <a:gdLst>
                <a:gd name="T0" fmla="*/ 2324099 w 2438400"/>
                <a:gd name="T1" fmla="*/ 96012 h 190500"/>
                <a:gd name="T2" fmla="*/ 2247899 w 2438400"/>
                <a:gd name="T3" fmla="*/ 190500 h 190500"/>
                <a:gd name="T4" fmla="*/ 2401528 w 2438400"/>
                <a:gd name="T5" fmla="*/ 114300 h 190500"/>
                <a:gd name="T6" fmla="*/ 2324099 w 2438400"/>
                <a:gd name="T7" fmla="*/ 114300 h 190500"/>
                <a:gd name="T8" fmla="*/ 2324099 w 2438400"/>
                <a:gd name="T9" fmla="*/ 96012 h 190500"/>
                <a:gd name="T10" fmla="*/ 2308376 w 2438400"/>
                <a:gd name="T11" fmla="*/ 76200 h 190500"/>
                <a:gd name="T12" fmla="*/ 0 w 2438400"/>
                <a:gd name="T13" fmla="*/ 76200 h 190500"/>
                <a:gd name="T14" fmla="*/ 0 w 2438400"/>
                <a:gd name="T15" fmla="*/ 114300 h 190500"/>
                <a:gd name="T16" fmla="*/ 2309351 w 2438400"/>
                <a:gd name="T17" fmla="*/ 114300 h 190500"/>
                <a:gd name="T18" fmla="*/ 2324099 w 2438400"/>
                <a:gd name="T19" fmla="*/ 96012 h 190500"/>
                <a:gd name="T20" fmla="*/ 2308376 w 2438400"/>
                <a:gd name="T21" fmla="*/ 76200 h 190500"/>
                <a:gd name="T22" fmla="*/ 2399090 w 2438400"/>
                <a:gd name="T23" fmla="*/ 76200 h 190500"/>
                <a:gd name="T24" fmla="*/ 2324099 w 2438400"/>
                <a:gd name="T25" fmla="*/ 76200 h 190500"/>
                <a:gd name="T26" fmla="*/ 2324099 w 2438400"/>
                <a:gd name="T27" fmla="*/ 114300 h 190500"/>
                <a:gd name="T28" fmla="*/ 2401528 w 2438400"/>
                <a:gd name="T29" fmla="*/ 114300 h 190500"/>
                <a:gd name="T30" fmla="*/ 2438399 w 2438400"/>
                <a:gd name="T31" fmla="*/ 96012 h 190500"/>
                <a:gd name="T32" fmla="*/ 2399090 w 2438400"/>
                <a:gd name="T33" fmla="*/ 76200 h 190500"/>
                <a:gd name="T34" fmla="*/ 2247899 w 2438400"/>
                <a:gd name="T35" fmla="*/ 0 h 190500"/>
                <a:gd name="T36" fmla="*/ 2324099 w 2438400"/>
                <a:gd name="T37" fmla="*/ 96012 h 190500"/>
                <a:gd name="T38" fmla="*/ 2324099 w 2438400"/>
                <a:gd name="T39" fmla="*/ 76200 h 190500"/>
                <a:gd name="T40" fmla="*/ 2399090 w 2438400"/>
                <a:gd name="T41" fmla="*/ 76200 h 190500"/>
                <a:gd name="T42" fmla="*/ 2247899 w 2438400"/>
                <a:gd name="T43" fmla="*/ 0 h 1905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38400" h="190500">
                  <a:moveTo>
                    <a:pt x="2324099" y="96012"/>
                  </a:moveTo>
                  <a:lnTo>
                    <a:pt x="2247899" y="190500"/>
                  </a:lnTo>
                  <a:lnTo>
                    <a:pt x="2401528" y="114300"/>
                  </a:lnTo>
                  <a:lnTo>
                    <a:pt x="2324099" y="114300"/>
                  </a:lnTo>
                  <a:lnTo>
                    <a:pt x="2324099" y="96012"/>
                  </a:lnTo>
                  <a:close/>
                </a:path>
                <a:path w="2438400" h="190500">
                  <a:moveTo>
                    <a:pt x="2308376" y="76200"/>
                  </a:moveTo>
                  <a:lnTo>
                    <a:pt x="0" y="76200"/>
                  </a:lnTo>
                  <a:lnTo>
                    <a:pt x="0" y="114300"/>
                  </a:lnTo>
                  <a:lnTo>
                    <a:pt x="2309351" y="114300"/>
                  </a:lnTo>
                  <a:lnTo>
                    <a:pt x="2324099" y="96012"/>
                  </a:lnTo>
                  <a:lnTo>
                    <a:pt x="2308376" y="76200"/>
                  </a:lnTo>
                  <a:close/>
                </a:path>
                <a:path w="2438400" h="190500">
                  <a:moveTo>
                    <a:pt x="2399090" y="76200"/>
                  </a:moveTo>
                  <a:lnTo>
                    <a:pt x="2324099" y="76200"/>
                  </a:lnTo>
                  <a:lnTo>
                    <a:pt x="2324099" y="114300"/>
                  </a:lnTo>
                  <a:lnTo>
                    <a:pt x="2401528" y="114300"/>
                  </a:lnTo>
                  <a:lnTo>
                    <a:pt x="2438399" y="96012"/>
                  </a:lnTo>
                  <a:lnTo>
                    <a:pt x="2399090" y="76200"/>
                  </a:lnTo>
                  <a:close/>
                </a:path>
                <a:path w="2438400" h="190500">
                  <a:moveTo>
                    <a:pt x="2247899" y="0"/>
                  </a:moveTo>
                  <a:lnTo>
                    <a:pt x="2324099" y="96012"/>
                  </a:lnTo>
                  <a:lnTo>
                    <a:pt x="2324099" y="76200"/>
                  </a:lnTo>
                  <a:lnTo>
                    <a:pt x="2399090" y="76200"/>
                  </a:lnTo>
                  <a:lnTo>
                    <a:pt x="22478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44" name="object 73">
              <a:extLst>
                <a:ext uri="{FF2B5EF4-FFF2-40B4-BE49-F238E27FC236}">
                  <a16:creationId xmlns:a16="http://schemas.microsoft.com/office/drawing/2014/main" id="{FD08C0BE-6345-314B-9F84-980BE19D2C34}"/>
                </a:ext>
              </a:extLst>
            </p:cNvPr>
            <p:cNvSpPr>
              <a:spLocks/>
            </p:cNvSpPr>
            <p:nvPr/>
          </p:nvSpPr>
          <p:spPr bwMode="auto">
            <a:xfrm>
              <a:off x="3575303" y="4302251"/>
              <a:ext cx="2440305" cy="254635"/>
            </a:xfrm>
            <a:custGeom>
              <a:avLst/>
              <a:gdLst>
                <a:gd name="T0" fmla="*/ 184403 w 2440304"/>
                <a:gd name="T1" fmla="*/ 65531 h 254635"/>
                <a:gd name="T2" fmla="*/ 0 w 2440304"/>
                <a:gd name="T3" fmla="*/ 172212 h 254635"/>
                <a:gd name="T4" fmla="*/ 196595 w 2440304"/>
                <a:gd name="T5" fmla="*/ 254507 h 254635"/>
                <a:gd name="T6" fmla="*/ 132433 w 2440304"/>
                <a:gd name="T7" fmla="*/ 184403 h 254635"/>
                <a:gd name="T8" fmla="*/ 115824 w 2440304"/>
                <a:gd name="T9" fmla="*/ 184403 h 254635"/>
                <a:gd name="T10" fmla="*/ 112775 w 2440304"/>
                <a:gd name="T11" fmla="*/ 146303 h 254635"/>
                <a:gd name="T12" fmla="*/ 127916 w 2440304"/>
                <a:gd name="T13" fmla="*/ 145351 h 254635"/>
                <a:gd name="T14" fmla="*/ 184403 w 2440304"/>
                <a:gd name="T15" fmla="*/ 65531 h 254635"/>
                <a:gd name="T16" fmla="*/ 127916 w 2440304"/>
                <a:gd name="T17" fmla="*/ 145351 h 254635"/>
                <a:gd name="T18" fmla="*/ 112775 w 2440304"/>
                <a:gd name="T19" fmla="*/ 146303 h 254635"/>
                <a:gd name="T20" fmla="*/ 115824 w 2440304"/>
                <a:gd name="T21" fmla="*/ 184403 h 254635"/>
                <a:gd name="T22" fmla="*/ 131528 w 2440304"/>
                <a:gd name="T23" fmla="*/ 183415 h 254635"/>
                <a:gd name="T24" fmla="*/ 114300 w 2440304"/>
                <a:gd name="T25" fmla="*/ 164591 h 254635"/>
                <a:gd name="T26" fmla="*/ 127916 w 2440304"/>
                <a:gd name="T27" fmla="*/ 145351 h 254635"/>
                <a:gd name="T28" fmla="*/ 131528 w 2440304"/>
                <a:gd name="T29" fmla="*/ 183415 h 254635"/>
                <a:gd name="T30" fmla="*/ 115824 w 2440304"/>
                <a:gd name="T31" fmla="*/ 184403 h 254635"/>
                <a:gd name="T32" fmla="*/ 132433 w 2440304"/>
                <a:gd name="T33" fmla="*/ 184403 h 254635"/>
                <a:gd name="T34" fmla="*/ 131528 w 2440304"/>
                <a:gd name="T35" fmla="*/ 183415 h 254635"/>
                <a:gd name="T36" fmla="*/ 2438407 w 2440304"/>
                <a:gd name="T37" fmla="*/ 0 h 254635"/>
                <a:gd name="T38" fmla="*/ 127916 w 2440304"/>
                <a:gd name="T39" fmla="*/ 145351 h 254635"/>
                <a:gd name="T40" fmla="*/ 114300 w 2440304"/>
                <a:gd name="T41" fmla="*/ 164591 h 254635"/>
                <a:gd name="T42" fmla="*/ 131528 w 2440304"/>
                <a:gd name="T43" fmla="*/ 183415 h 254635"/>
                <a:gd name="T44" fmla="*/ 2439931 w 2440304"/>
                <a:gd name="T45" fmla="*/ 38100 h 254635"/>
                <a:gd name="T46" fmla="*/ 2438407 w 2440304"/>
                <a:gd name="T47" fmla="*/ 0 h 2546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440304" h="254635">
                  <a:moveTo>
                    <a:pt x="184403" y="65531"/>
                  </a:moveTo>
                  <a:lnTo>
                    <a:pt x="0" y="172212"/>
                  </a:lnTo>
                  <a:lnTo>
                    <a:pt x="196595" y="254507"/>
                  </a:lnTo>
                  <a:lnTo>
                    <a:pt x="132433" y="184403"/>
                  </a:lnTo>
                  <a:lnTo>
                    <a:pt x="115824" y="184403"/>
                  </a:lnTo>
                  <a:lnTo>
                    <a:pt x="112775" y="146303"/>
                  </a:lnTo>
                  <a:lnTo>
                    <a:pt x="127916" y="145351"/>
                  </a:lnTo>
                  <a:lnTo>
                    <a:pt x="184403" y="65531"/>
                  </a:lnTo>
                  <a:close/>
                </a:path>
                <a:path w="2440304" h="254635">
                  <a:moveTo>
                    <a:pt x="127916" y="145351"/>
                  </a:moveTo>
                  <a:lnTo>
                    <a:pt x="112775" y="146303"/>
                  </a:lnTo>
                  <a:lnTo>
                    <a:pt x="115824" y="184403"/>
                  </a:lnTo>
                  <a:lnTo>
                    <a:pt x="131528" y="183415"/>
                  </a:lnTo>
                  <a:lnTo>
                    <a:pt x="114300" y="164591"/>
                  </a:lnTo>
                  <a:lnTo>
                    <a:pt x="127916" y="145351"/>
                  </a:lnTo>
                  <a:close/>
                </a:path>
                <a:path w="2440304" h="254635">
                  <a:moveTo>
                    <a:pt x="131528" y="183415"/>
                  </a:moveTo>
                  <a:lnTo>
                    <a:pt x="115824" y="184403"/>
                  </a:lnTo>
                  <a:lnTo>
                    <a:pt x="132433" y="184403"/>
                  </a:lnTo>
                  <a:lnTo>
                    <a:pt x="131528" y="183415"/>
                  </a:lnTo>
                  <a:close/>
                </a:path>
                <a:path w="2440304" h="254635">
                  <a:moveTo>
                    <a:pt x="2438399" y="0"/>
                  </a:moveTo>
                  <a:lnTo>
                    <a:pt x="127916" y="145351"/>
                  </a:lnTo>
                  <a:lnTo>
                    <a:pt x="114300" y="164591"/>
                  </a:lnTo>
                  <a:lnTo>
                    <a:pt x="131528" y="183415"/>
                  </a:lnTo>
                  <a:lnTo>
                    <a:pt x="2439923" y="38100"/>
                  </a:lnTo>
                  <a:lnTo>
                    <a:pt x="24383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45" name="object 74">
              <a:extLst>
                <a:ext uri="{FF2B5EF4-FFF2-40B4-BE49-F238E27FC236}">
                  <a16:creationId xmlns:a16="http://schemas.microsoft.com/office/drawing/2014/main" id="{65E235D7-B61A-1248-BC17-8F0115A7F3C0}"/>
                </a:ext>
              </a:extLst>
            </p:cNvPr>
            <p:cNvSpPr>
              <a:spLocks/>
            </p:cNvSpPr>
            <p:nvPr/>
          </p:nvSpPr>
          <p:spPr bwMode="auto">
            <a:xfrm>
              <a:off x="3726179" y="5163311"/>
              <a:ext cx="2059305" cy="320040"/>
            </a:xfrm>
            <a:custGeom>
              <a:avLst/>
              <a:gdLst>
                <a:gd name="T0" fmla="*/ 1929116 w 2059304"/>
                <a:gd name="T1" fmla="*/ 68603 h 320039"/>
                <a:gd name="T2" fmla="*/ 0 w 2059304"/>
                <a:gd name="T3" fmla="*/ 281947 h 320039"/>
                <a:gd name="T4" fmla="*/ 4572 w 2059304"/>
                <a:gd name="T5" fmla="*/ 320047 h 320039"/>
                <a:gd name="T6" fmla="*/ 1932571 w 2059304"/>
                <a:gd name="T7" fmla="*/ 106826 h 320039"/>
                <a:gd name="T8" fmla="*/ 1945438 w 2059304"/>
                <a:gd name="T9" fmla="*/ 86478 h 320039"/>
                <a:gd name="T10" fmla="*/ 1945188 w 2059304"/>
                <a:gd name="T11" fmla="*/ 84393 h 320039"/>
                <a:gd name="T12" fmla="*/ 1929116 w 2059304"/>
                <a:gd name="T13" fmla="*/ 68603 h 320039"/>
                <a:gd name="T14" fmla="*/ 2042294 w 2059304"/>
                <a:gd name="T15" fmla="*/ 67056 h 320039"/>
                <a:gd name="T16" fmla="*/ 1943107 w 2059304"/>
                <a:gd name="T17" fmla="*/ 67056 h 320039"/>
                <a:gd name="T18" fmla="*/ 1945188 w 2059304"/>
                <a:gd name="T19" fmla="*/ 84393 h 320039"/>
                <a:gd name="T20" fmla="*/ 1946155 w 2059304"/>
                <a:gd name="T21" fmla="*/ 85344 h 320039"/>
                <a:gd name="T22" fmla="*/ 1945438 w 2059304"/>
                <a:gd name="T23" fmla="*/ 86478 h 320039"/>
                <a:gd name="T24" fmla="*/ 1947679 w 2059304"/>
                <a:gd name="T25" fmla="*/ 105156 h 320039"/>
                <a:gd name="T26" fmla="*/ 1932571 w 2059304"/>
                <a:gd name="T27" fmla="*/ 106826 h 320039"/>
                <a:gd name="T28" fmla="*/ 1880623 w 2059304"/>
                <a:gd name="T29" fmla="*/ 188984 h 320039"/>
                <a:gd name="T30" fmla="*/ 2058931 w 2059304"/>
                <a:gd name="T31" fmla="*/ 73152 h 320039"/>
                <a:gd name="T32" fmla="*/ 2042294 w 2059304"/>
                <a:gd name="T33" fmla="*/ 67056 h 320039"/>
                <a:gd name="T34" fmla="*/ 1945438 w 2059304"/>
                <a:gd name="T35" fmla="*/ 86478 h 320039"/>
                <a:gd name="T36" fmla="*/ 1932571 w 2059304"/>
                <a:gd name="T37" fmla="*/ 106826 h 320039"/>
                <a:gd name="T38" fmla="*/ 1947679 w 2059304"/>
                <a:gd name="T39" fmla="*/ 105156 h 320039"/>
                <a:gd name="T40" fmla="*/ 1945438 w 2059304"/>
                <a:gd name="T41" fmla="*/ 86478 h 320039"/>
                <a:gd name="T42" fmla="*/ 1943107 w 2059304"/>
                <a:gd name="T43" fmla="*/ 67056 h 320039"/>
                <a:gd name="T44" fmla="*/ 1929116 w 2059304"/>
                <a:gd name="T45" fmla="*/ 68603 h 320039"/>
                <a:gd name="T46" fmla="*/ 1945188 w 2059304"/>
                <a:gd name="T47" fmla="*/ 84393 h 320039"/>
                <a:gd name="T48" fmla="*/ 1943107 w 2059304"/>
                <a:gd name="T49" fmla="*/ 67056 h 320039"/>
                <a:gd name="T50" fmla="*/ 1859287 w 2059304"/>
                <a:gd name="T51" fmla="*/ 0 h 320039"/>
                <a:gd name="T52" fmla="*/ 1929116 w 2059304"/>
                <a:gd name="T53" fmla="*/ 68603 h 320039"/>
                <a:gd name="T54" fmla="*/ 1943107 w 2059304"/>
                <a:gd name="T55" fmla="*/ 67056 h 320039"/>
                <a:gd name="T56" fmla="*/ 2042294 w 2059304"/>
                <a:gd name="T57" fmla="*/ 67056 h 320039"/>
                <a:gd name="T58" fmla="*/ 1859287 w 2059304"/>
                <a:gd name="T59" fmla="*/ 0 h 3200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059304" h="320039">
                  <a:moveTo>
                    <a:pt x="1929108" y="68603"/>
                  </a:moveTo>
                  <a:lnTo>
                    <a:pt x="0" y="281939"/>
                  </a:lnTo>
                  <a:lnTo>
                    <a:pt x="4572" y="320039"/>
                  </a:lnTo>
                  <a:lnTo>
                    <a:pt x="1932563" y="106826"/>
                  </a:lnTo>
                  <a:lnTo>
                    <a:pt x="1945430" y="86478"/>
                  </a:lnTo>
                  <a:lnTo>
                    <a:pt x="1945180" y="84393"/>
                  </a:lnTo>
                  <a:lnTo>
                    <a:pt x="1929108" y="68603"/>
                  </a:lnTo>
                  <a:close/>
                </a:path>
                <a:path w="2059304" h="320039">
                  <a:moveTo>
                    <a:pt x="2042286" y="67056"/>
                  </a:moveTo>
                  <a:lnTo>
                    <a:pt x="1943099" y="67056"/>
                  </a:lnTo>
                  <a:lnTo>
                    <a:pt x="1945180" y="84393"/>
                  </a:lnTo>
                  <a:lnTo>
                    <a:pt x="1946147" y="85344"/>
                  </a:lnTo>
                  <a:lnTo>
                    <a:pt x="1945430" y="86478"/>
                  </a:lnTo>
                  <a:lnTo>
                    <a:pt x="1947671" y="105156"/>
                  </a:lnTo>
                  <a:lnTo>
                    <a:pt x="1932563" y="106826"/>
                  </a:lnTo>
                  <a:lnTo>
                    <a:pt x="1880615" y="188976"/>
                  </a:lnTo>
                  <a:lnTo>
                    <a:pt x="2058923" y="73152"/>
                  </a:lnTo>
                  <a:lnTo>
                    <a:pt x="2042286" y="67056"/>
                  </a:lnTo>
                  <a:close/>
                </a:path>
                <a:path w="2059304" h="320039">
                  <a:moveTo>
                    <a:pt x="1945430" y="86478"/>
                  </a:moveTo>
                  <a:lnTo>
                    <a:pt x="1932563" y="106826"/>
                  </a:lnTo>
                  <a:lnTo>
                    <a:pt x="1947671" y="105156"/>
                  </a:lnTo>
                  <a:lnTo>
                    <a:pt x="1945430" y="86478"/>
                  </a:lnTo>
                  <a:close/>
                </a:path>
                <a:path w="2059304" h="320039">
                  <a:moveTo>
                    <a:pt x="1943099" y="67056"/>
                  </a:moveTo>
                  <a:lnTo>
                    <a:pt x="1929108" y="68603"/>
                  </a:lnTo>
                  <a:lnTo>
                    <a:pt x="1945180" y="84393"/>
                  </a:lnTo>
                  <a:lnTo>
                    <a:pt x="1943099" y="67056"/>
                  </a:lnTo>
                  <a:close/>
                </a:path>
                <a:path w="2059304" h="320039">
                  <a:moveTo>
                    <a:pt x="1859279" y="0"/>
                  </a:moveTo>
                  <a:lnTo>
                    <a:pt x="1929108" y="68603"/>
                  </a:lnTo>
                  <a:lnTo>
                    <a:pt x="1943099" y="67056"/>
                  </a:lnTo>
                  <a:lnTo>
                    <a:pt x="2042286" y="67056"/>
                  </a:lnTo>
                  <a:lnTo>
                    <a:pt x="18592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46" name="object 75">
              <a:extLst>
                <a:ext uri="{FF2B5EF4-FFF2-40B4-BE49-F238E27FC236}">
                  <a16:creationId xmlns:a16="http://schemas.microsoft.com/office/drawing/2014/main" id="{CBF304A4-0DF4-8648-B9F6-CCB0EF0CFF2A}"/>
                </a:ext>
              </a:extLst>
            </p:cNvPr>
            <p:cNvSpPr>
              <a:spLocks/>
            </p:cNvSpPr>
            <p:nvPr/>
          </p:nvSpPr>
          <p:spPr bwMode="auto">
            <a:xfrm>
              <a:off x="3727703" y="5522976"/>
              <a:ext cx="2062480" cy="527685"/>
            </a:xfrm>
            <a:custGeom>
              <a:avLst/>
              <a:gdLst>
                <a:gd name="T0" fmla="*/ 166115 w 2062479"/>
                <a:gd name="T1" fmla="*/ 341375 h 527685"/>
                <a:gd name="T2" fmla="*/ 0 w 2062479"/>
                <a:gd name="T3" fmla="*/ 475487 h 527685"/>
                <a:gd name="T4" fmla="*/ 207263 w 2062479"/>
                <a:gd name="T5" fmla="*/ 527303 h 527685"/>
                <a:gd name="T6" fmla="*/ 135453 w 2062479"/>
                <a:gd name="T7" fmla="*/ 469391 h 527685"/>
                <a:gd name="T8" fmla="*/ 115824 w 2062479"/>
                <a:gd name="T9" fmla="*/ 469391 h 527685"/>
                <a:gd name="T10" fmla="*/ 108203 w 2062479"/>
                <a:gd name="T11" fmla="*/ 431291 h 527685"/>
                <a:gd name="T12" fmla="*/ 124121 w 2062479"/>
                <a:gd name="T13" fmla="*/ 427764 h 527685"/>
                <a:gd name="T14" fmla="*/ 166115 w 2062479"/>
                <a:gd name="T15" fmla="*/ 341375 h 527685"/>
                <a:gd name="T16" fmla="*/ 124121 w 2062479"/>
                <a:gd name="T17" fmla="*/ 427764 h 527685"/>
                <a:gd name="T18" fmla="*/ 108203 w 2062479"/>
                <a:gd name="T19" fmla="*/ 431291 h 527685"/>
                <a:gd name="T20" fmla="*/ 115824 w 2062479"/>
                <a:gd name="T21" fmla="*/ 469391 h 527685"/>
                <a:gd name="T22" fmla="*/ 131210 w 2062479"/>
                <a:gd name="T23" fmla="*/ 465970 h 527685"/>
                <a:gd name="T24" fmla="*/ 112775 w 2062479"/>
                <a:gd name="T25" fmla="*/ 451103 h 527685"/>
                <a:gd name="T26" fmla="*/ 124121 w 2062479"/>
                <a:gd name="T27" fmla="*/ 427764 h 527685"/>
                <a:gd name="T28" fmla="*/ 131210 w 2062479"/>
                <a:gd name="T29" fmla="*/ 465970 h 527685"/>
                <a:gd name="T30" fmla="*/ 115824 w 2062479"/>
                <a:gd name="T31" fmla="*/ 469391 h 527685"/>
                <a:gd name="T32" fmla="*/ 135453 w 2062479"/>
                <a:gd name="T33" fmla="*/ 469391 h 527685"/>
                <a:gd name="T34" fmla="*/ 131210 w 2062479"/>
                <a:gd name="T35" fmla="*/ 465970 h 527685"/>
                <a:gd name="T36" fmla="*/ 2054359 w 2062479"/>
                <a:gd name="T37" fmla="*/ 0 h 527685"/>
                <a:gd name="T38" fmla="*/ 124121 w 2062479"/>
                <a:gd name="T39" fmla="*/ 427764 h 527685"/>
                <a:gd name="T40" fmla="*/ 112775 w 2062479"/>
                <a:gd name="T41" fmla="*/ 451103 h 527685"/>
                <a:gd name="T42" fmla="*/ 131210 w 2062479"/>
                <a:gd name="T43" fmla="*/ 465970 h 527685"/>
                <a:gd name="T44" fmla="*/ 2061979 w 2062479"/>
                <a:gd name="T45" fmla="*/ 36575 h 527685"/>
                <a:gd name="T46" fmla="*/ 2054359 w 2062479"/>
                <a:gd name="T47" fmla="*/ 0 h 5276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062479" h="527685">
                  <a:moveTo>
                    <a:pt x="166115" y="341375"/>
                  </a:moveTo>
                  <a:lnTo>
                    <a:pt x="0" y="475487"/>
                  </a:lnTo>
                  <a:lnTo>
                    <a:pt x="207263" y="527303"/>
                  </a:lnTo>
                  <a:lnTo>
                    <a:pt x="135453" y="469391"/>
                  </a:lnTo>
                  <a:lnTo>
                    <a:pt x="115824" y="469391"/>
                  </a:lnTo>
                  <a:lnTo>
                    <a:pt x="108203" y="431291"/>
                  </a:lnTo>
                  <a:lnTo>
                    <a:pt x="124121" y="427764"/>
                  </a:lnTo>
                  <a:lnTo>
                    <a:pt x="166115" y="341375"/>
                  </a:lnTo>
                  <a:close/>
                </a:path>
                <a:path w="2062479" h="527685">
                  <a:moveTo>
                    <a:pt x="124121" y="427764"/>
                  </a:moveTo>
                  <a:lnTo>
                    <a:pt x="108203" y="431291"/>
                  </a:lnTo>
                  <a:lnTo>
                    <a:pt x="115824" y="469391"/>
                  </a:lnTo>
                  <a:lnTo>
                    <a:pt x="131210" y="465970"/>
                  </a:lnTo>
                  <a:lnTo>
                    <a:pt x="112775" y="451103"/>
                  </a:lnTo>
                  <a:lnTo>
                    <a:pt x="124121" y="427764"/>
                  </a:lnTo>
                  <a:close/>
                </a:path>
                <a:path w="2062479" h="527685">
                  <a:moveTo>
                    <a:pt x="131210" y="465970"/>
                  </a:moveTo>
                  <a:lnTo>
                    <a:pt x="115824" y="469391"/>
                  </a:lnTo>
                  <a:lnTo>
                    <a:pt x="135453" y="469391"/>
                  </a:lnTo>
                  <a:lnTo>
                    <a:pt x="131210" y="465970"/>
                  </a:lnTo>
                  <a:close/>
                </a:path>
                <a:path w="2062479" h="527685">
                  <a:moveTo>
                    <a:pt x="2054351" y="0"/>
                  </a:moveTo>
                  <a:lnTo>
                    <a:pt x="124121" y="427764"/>
                  </a:lnTo>
                  <a:lnTo>
                    <a:pt x="112775" y="451103"/>
                  </a:lnTo>
                  <a:lnTo>
                    <a:pt x="131210" y="465970"/>
                  </a:lnTo>
                  <a:lnTo>
                    <a:pt x="2061971" y="36575"/>
                  </a:lnTo>
                  <a:lnTo>
                    <a:pt x="20543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87743F17-1510-0043-84C0-2F4BD95E8C60}"/>
              </a:ext>
            </a:extLst>
          </p:cNvPr>
          <p:cNvSpPr>
            <a:spLocks noGrp="1" noChangeArrowheads="1"/>
          </p:cNvSpPr>
          <p:nvPr>
            <p:ph type="title"/>
          </p:nvPr>
        </p:nvSpPr>
        <p:spPr/>
        <p:txBody>
          <a:bodyPr/>
          <a:lstStyle/>
          <a:p>
            <a:r>
              <a:rPr lang="en-US" altLang="en-US"/>
              <a:t>Server Roles</a:t>
            </a:r>
          </a:p>
        </p:txBody>
      </p:sp>
      <p:sp>
        <p:nvSpPr>
          <p:cNvPr id="4" name="Content Placeholder 3">
            <a:extLst>
              <a:ext uri="{FF2B5EF4-FFF2-40B4-BE49-F238E27FC236}">
                <a16:creationId xmlns:a16="http://schemas.microsoft.com/office/drawing/2014/main" id="{868C4056-A8FA-0347-A540-C7A3F6DD564F}"/>
              </a:ext>
            </a:extLst>
          </p:cNvPr>
          <p:cNvSpPr>
            <a:spLocks noGrp="1"/>
          </p:cNvSpPr>
          <p:nvPr>
            <p:ph type="body" idx="1"/>
          </p:nvPr>
        </p:nvSpPr>
        <p:spPr>
          <a:xfrm>
            <a:off x="894080" y="1947334"/>
            <a:ext cx="9799315" cy="4641428"/>
          </a:xfrm>
        </p:spPr>
        <p:txBody>
          <a:bodyPr/>
          <a:lstStyle/>
          <a:p>
            <a:pPr>
              <a:buFont typeface="Wingdings" pitchFamily="2" charset="2"/>
              <a:buChar char="§"/>
              <a:defRPr/>
            </a:pPr>
            <a:r>
              <a:rPr lang="en-US" sz="2800" dirty="0"/>
              <a:t>Manage and store data, including:</a:t>
            </a:r>
          </a:p>
          <a:p>
            <a:pPr lvl="1">
              <a:buFont typeface="Wingdings" pitchFamily="2" charset="2"/>
              <a:buChar char="§"/>
              <a:defRPr/>
            </a:pPr>
            <a:r>
              <a:rPr lang="en-US" sz="2400" dirty="0"/>
              <a:t>User data</a:t>
            </a:r>
          </a:p>
          <a:p>
            <a:pPr lvl="1">
              <a:buFont typeface="Wingdings" pitchFamily="2" charset="2"/>
              <a:buChar char="§"/>
              <a:defRPr/>
            </a:pPr>
            <a:r>
              <a:rPr lang="en-US" sz="2400" dirty="0"/>
              <a:t>Application data</a:t>
            </a:r>
          </a:p>
          <a:p>
            <a:pPr>
              <a:buFont typeface="Wingdings" pitchFamily="2" charset="2"/>
              <a:buChar char="§"/>
              <a:defRPr/>
            </a:pPr>
            <a:r>
              <a:rPr lang="en-US" sz="2800" dirty="0"/>
              <a:t>Provide processing services for data</a:t>
            </a:r>
          </a:p>
          <a:p>
            <a:pPr>
              <a:buFont typeface="Wingdings" pitchFamily="2" charset="2"/>
              <a:buChar char="§"/>
              <a:defRPr/>
            </a:pPr>
            <a:r>
              <a:rPr lang="en-US" sz="2800" dirty="0"/>
              <a:t>Centralize data</a:t>
            </a:r>
          </a:p>
          <a:p>
            <a:pPr>
              <a:buFont typeface="Wingdings" pitchFamily="2" charset="2"/>
              <a:buChar char="§"/>
              <a:defRPr/>
            </a:pPr>
            <a:r>
              <a:rPr lang="en-US" sz="2800" dirty="0"/>
              <a:t>Manage user authentication, authorization mechanisms via login function</a:t>
            </a:r>
          </a:p>
          <a:p>
            <a:endParaRPr lang="en-VN" dirty="0"/>
          </a:p>
        </p:txBody>
      </p:sp>
      <p:grpSp>
        <p:nvGrpSpPr>
          <p:cNvPr id="20" name="Group 3">
            <a:extLst>
              <a:ext uri="{FF2B5EF4-FFF2-40B4-BE49-F238E27FC236}">
                <a16:creationId xmlns:a16="http://schemas.microsoft.com/office/drawing/2014/main" id="{B2D2D359-8D2C-9C4C-84DF-7057D8408ABA}"/>
              </a:ext>
            </a:extLst>
          </p:cNvPr>
          <p:cNvGrpSpPr>
            <a:grpSpLocks/>
          </p:cNvGrpSpPr>
          <p:nvPr/>
        </p:nvGrpSpPr>
        <p:grpSpPr bwMode="auto">
          <a:xfrm>
            <a:off x="10604490" y="1676400"/>
            <a:ext cx="1747838" cy="3492500"/>
            <a:chOff x="7541162" y="1902319"/>
            <a:chExt cx="1747520" cy="3492641"/>
          </a:xfrm>
        </p:grpSpPr>
        <p:sp>
          <p:nvSpPr>
            <p:cNvPr id="21" name="object 3">
              <a:extLst>
                <a:ext uri="{FF2B5EF4-FFF2-40B4-BE49-F238E27FC236}">
                  <a16:creationId xmlns:a16="http://schemas.microsoft.com/office/drawing/2014/main" id="{79BC5A80-7082-5F42-9203-255C9E325DEA}"/>
                </a:ext>
              </a:extLst>
            </p:cNvPr>
            <p:cNvSpPr>
              <a:spLocks/>
            </p:cNvSpPr>
            <p:nvPr/>
          </p:nvSpPr>
          <p:spPr bwMode="auto">
            <a:xfrm>
              <a:off x="7541162" y="1902319"/>
              <a:ext cx="1747520" cy="1985645"/>
            </a:xfrm>
            <a:custGeom>
              <a:avLst/>
              <a:gdLst>
                <a:gd name="T0" fmla="*/ 1747104 w 1747520"/>
                <a:gd name="T1" fmla="*/ 0 h 1985645"/>
                <a:gd name="T2" fmla="*/ 533326 w 1747520"/>
                <a:gd name="T3" fmla="*/ 0 h 1985645"/>
                <a:gd name="T4" fmla="*/ 0 w 1747520"/>
                <a:gd name="T5" fmla="*/ 349218 h 1985645"/>
                <a:gd name="T6" fmla="*/ 0 w 1747520"/>
                <a:gd name="T7" fmla="*/ 1985404 h 1985645"/>
                <a:gd name="T8" fmla="*/ 1747104 w 1747520"/>
                <a:gd name="T9" fmla="*/ 1985404 h 1985645"/>
                <a:gd name="T10" fmla="*/ 1747104 w 1747520"/>
                <a:gd name="T11" fmla="*/ 0 h 19856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47520" h="1985645">
                  <a:moveTo>
                    <a:pt x="1747104" y="0"/>
                  </a:moveTo>
                  <a:lnTo>
                    <a:pt x="533326" y="0"/>
                  </a:lnTo>
                  <a:lnTo>
                    <a:pt x="0" y="349218"/>
                  </a:lnTo>
                  <a:lnTo>
                    <a:pt x="0" y="1985404"/>
                  </a:lnTo>
                  <a:lnTo>
                    <a:pt x="1747104" y="1985404"/>
                  </a:lnTo>
                  <a:lnTo>
                    <a:pt x="1747104"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22" name="object 4">
              <a:extLst>
                <a:ext uri="{FF2B5EF4-FFF2-40B4-BE49-F238E27FC236}">
                  <a16:creationId xmlns:a16="http://schemas.microsoft.com/office/drawing/2014/main" id="{B61BD08E-550A-2646-B7B8-ED00D152B9E4}"/>
                </a:ext>
              </a:extLst>
            </p:cNvPr>
            <p:cNvSpPr>
              <a:spLocks/>
            </p:cNvSpPr>
            <p:nvPr/>
          </p:nvSpPr>
          <p:spPr bwMode="auto">
            <a:xfrm>
              <a:off x="7541162" y="1902319"/>
              <a:ext cx="1747520" cy="1985645"/>
            </a:xfrm>
            <a:custGeom>
              <a:avLst/>
              <a:gdLst>
                <a:gd name="T0" fmla="*/ 1747104 w 1747520"/>
                <a:gd name="T1" fmla="*/ 0 h 1985645"/>
                <a:gd name="T2" fmla="*/ 0 w 1747520"/>
                <a:gd name="T3" fmla="*/ 349218 h 1985645"/>
                <a:gd name="T4" fmla="*/ 622303 w 1747520"/>
                <a:gd name="T5" fmla="*/ 1985404 h 1985645"/>
                <a:gd name="T6" fmla="*/ 1195387 w 1747520"/>
                <a:gd name="T7" fmla="*/ 1985404 h 1985645"/>
                <a:gd name="T8" fmla="*/ 1195387 w 1747520"/>
                <a:gd name="T9" fmla="*/ 1029274 h 1985645"/>
                <a:gd name="T10" fmla="*/ 1085043 w 1747520"/>
                <a:gd name="T11" fmla="*/ 1029274 h 1985645"/>
                <a:gd name="T12" fmla="*/ 1085043 w 1747520"/>
                <a:gd name="T13" fmla="*/ 955754 h 1985645"/>
                <a:gd name="T14" fmla="*/ 1195387 w 1747520"/>
                <a:gd name="T15" fmla="*/ 955754 h 1985645"/>
                <a:gd name="T16" fmla="*/ 1195387 w 1747520"/>
                <a:gd name="T17" fmla="*/ 790335 h 1985645"/>
                <a:gd name="T18" fmla="*/ 1085043 w 1747520"/>
                <a:gd name="T19" fmla="*/ 790335 h 1985645"/>
                <a:gd name="T20" fmla="*/ 1085043 w 1747520"/>
                <a:gd name="T21" fmla="*/ 716816 h 1985645"/>
                <a:gd name="T22" fmla="*/ 1195387 w 1747520"/>
                <a:gd name="T23" fmla="*/ 716816 h 1985645"/>
                <a:gd name="T24" fmla="*/ 1195387 w 1747520"/>
                <a:gd name="T25" fmla="*/ 569776 h 1985645"/>
                <a:gd name="T26" fmla="*/ 91952 w 1747520"/>
                <a:gd name="T27" fmla="*/ 569776 h 1985645"/>
                <a:gd name="T28" fmla="*/ 91952 w 1747520"/>
                <a:gd name="T29" fmla="*/ 496257 h 1985645"/>
                <a:gd name="T30" fmla="*/ 1195387 w 1747520"/>
                <a:gd name="T31" fmla="*/ 496257 h 1985645"/>
                <a:gd name="T32" fmla="*/ 1195387 w 1747520"/>
                <a:gd name="T33" fmla="*/ 349218 h 1985645"/>
                <a:gd name="T34" fmla="*/ 1747104 w 1747520"/>
                <a:gd name="T35" fmla="*/ 0 h 1985645"/>
                <a:gd name="T36" fmla="*/ 230688 w 1747520"/>
                <a:gd name="T37" fmla="*/ 955754 h 1985645"/>
                <a:gd name="T38" fmla="*/ 91952 w 1747520"/>
                <a:gd name="T39" fmla="*/ 955754 h 1985645"/>
                <a:gd name="T40" fmla="*/ 91952 w 1747520"/>
                <a:gd name="T41" fmla="*/ 1029274 h 1985645"/>
                <a:gd name="T42" fmla="*/ 258651 w 1747520"/>
                <a:gd name="T43" fmla="*/ 1029274 h 1985645"/>
                <a:gd name="T44" fmla="*/ 230688 w 1747520"/>
                <a:gd name="T45" fmla="*/ 955754 h 1985645"/>
                <a:gd name="T46" fmla="*/ 1195387 w 1747520"/>
                <a:gd name="T47" fmla="*/ 955754 h 1985645"/>
                <a:gd name="T48" fmla="*/ 1085043 w 1747520"/>
                <a:gd name="T49" fmla="*/ 955754 h 1985645"/>
                <a:gd name="T50" fmla="*/ 1085043 w 1747520"/>
                <a:gd name="T51" fmla="*/ 1029274 h 1985645"/>
                <a:gd name="T52" fmla="*/ 1195387 w 1747520"/>
                <a:gd name="T53" fmla="*/ 1029274 h 1985645"/>
                <a:gd name="T54" fmla="*/ 1195387 w 1747520"/>
                <a:gd name="T55" fmla="*/ 955754 h 1985645"/>
                <a:gd name="T56" fmla="*/ 139811 w 1747520"/>
                <a:gd name="T57" fmla="*/ 716816 h 1985645"/>
                <a:gd name="T58" fmla="*/ 91952 w 1747520"/>
                <a:gd name="T59" fmla="*/ 716816 h 1985645"/>
                <a:gd name="T60" fmla="*/ 91952 w 1747520"/>
                <a:gd name="T61" fmla="*/ 790335 h 1985645"/>
                <a:gd name="T62" fmla="*/ 167773 w 1747520"/>
                <a:gd name="T63" fmla="*/ 790335 h 1985645"/>
                <a:gd name="T64" fmla="*/ 139811 w 1747520"/>
                <a:gd name="T65" fmla="*/ 716816 h 1985645"/>
                <a:gd name="T66" fmla="*/ 1195387 w 1747520"/>
                <a:gd name="T67" fmla="*/ 716816 h 1985645"/>
                <a:gd name="T68" fmla="*/ 1085043 w 1747520"/>
                <a:gd name="T69" fmla="*/ 716816 h 1985645"/>
                <a:gd name="T70" fmla="*/ 1085043 w 1747520"/>
                <a:gd name="T71" fmla="*/ 790335 h 1985645"/>
                <a:gd name="T72" fmla="*/ 1195387 w 1747520"/>
                <a:gd name="T73" fmla="*/ 790335 h 1985645"/>
                <a:gd name="T74" fmla="*/ 1195387 w 1747520"/>
                <a:gd name="T75" fmla="*/ 716816 h 1985645"/>
                <a:gd name="T76" fmla="*/ 1085043 w 1747520"/>
                <a:gd name="T77" fmla="*/ 496257 h 1985645"/>
                <a:gd name="T78" fmla="*/ 91952 w 1747520"/>
                <a:gd name="T79" fmla="*/ 496257 h 1985645"/>
                <a:gd name="T80" fmla="*/ 91952 w 1747520"/>
                <a:gd name="T81" fmla="*/ 569776 h 1985645"/>
                <a:gd name="T82" fmla="*/ 1085043 w 1747520"/>
                <a:gd name="T83" fmla="*/ 569776 h 1985645"/>
                <a:gd name="T84" fmla="*/ 1085043 w 1747520"/>
                <a:gd name="T85" fmla="*/ 496257 h 1985645"/>
                <a:gd name="T86" fmla="*/ 1195387 w 1747520"/>
                <a:gd name="T87" fmla="*/ 496257 h 1985645"/>
                <a:gd name="T88" fmla="*/ 1085043 w 1747520"/>
                <a:gd name="T89" fmla="*/ 496257 h 1985645"/>
                <a:gd name="T90" fmla="*/ 1085043 w 1747520"/>
                <a:gd name="T91" fmla="*/ 569776 h 1985645"/>
                <a:gd name="T92" fmla="*/ 1195387 w 1747520"/>
                <a:gd name="T93" fmla="*/ 569776 h 1985645"/>
                <a:gd name="T94" fmla="*/ 1195387 w 1747520"/>
                <a:gd name="T95" fmla="*/ 496257 h 19856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747520" h="1985645">
                  <a:moveTo>
                    <a:pt x="1747104" y="0"/>
                  </a:moveTo>
                  <a:lnTo>
                    <a:pt x="0" y="349218"/>
                  </a:lnTo>
                  <a:lnTo>
                    <a:pt x="622303" y="1985404"/>
                  </a:lnTo>
                  <a:lnTo>
                    <a:pt x="1195387" y="1985404"/>
                  </a:lnTo>
                  <a:lnTo>
                    <a:pt x="1195387" y="1029274"/>
                  </a:lnTo>
                  <a:lnTo>
                    <a:pt x="1085043" y="1029274"/>
                  </a:lnTo>
                  <a:lnTo>
                    <a:pt x="1085043" y="955754"/>
                  </a:lnTo>
                  <a:lnTo>
                    <a:pt x="1195387" y="955754"/>
                  </a:lnTo>
                  <a:lnTo>
                    <a:pt x="1195387" y="790335"/>
                  </a:lnTo>
                  <a:lnTo>
                    <a:pt x="1085043" y="790335"/>
                  </a:lnTo>
                  <a:lnTo>
                    <a:pt x="1085043" y="716816"/>
                  </a:lnTo>
                  <a:lnTo>
                    <a:pt x="1195387" y="716816"/>
                  </a:lnTo>
                  <a:lnTo>
                    <a:pt x="1195387" y="569776"/>
                  </a:lnTo>
                  <a:lnTo>
                    <a:pt x="91952" y="569776"/>
                  </a:lnTo>
                  <a:lnTo>
                    <a:pt x="91952" y="496257"/>
                  </a:lnTo>
                  <a:lnTo>
                    <a:pt x="1195387" y="496257"/>
                  </a:lnTo>
                  <a:lnTo>
                    <a:pt x="1195387" y="349218"/>
                  </a:lnTo>
                  <a:lnTo>
                    <a:pt x="1747104" y="0"/>
                  </a:lnTo>
                  <a:close/>
                </a:path>
                <a:path w="1747520" h="1985645">
                  <a:moveTo>
                    <a:pt x="230688" y="955754"/>
                  </a:moveTo>
                  <a:lnTo>
                    <a:pt x="91952" y="955754"/>
                  </a:lnTo>
                  <a:lnTo>
                    <a:pt x="91952" y="1029274"/>
                  </a:lnTo>
                  <a:lnTo>
                    <a:pt x="258651" y="1029274"/>
                  </a:lnTo>
                  <a:lnTo>
                    <a:pt x="230688" y="955754"/>
                  </a:lnTo>
                  <a:close/>
                </a:path>
                <a:path w="1747520" h="1985645">
                  <a:moveTo>
                    <a:pt x="1195387" y="955754"/>
                  </a:moveTo>
                  <a:lnTo>
                    <a:pt x="1085043" y="955754"/>
                  </a:lnTo>
                  <a:lnTo>
                    <a:pt x="1085043" y="1029274"/>
                  </a:lnTo>
                  <a:lnTo>
                    <a:pt x="1195387" y="1029274"/>
                  </a:lnTo>
                  <a:lnTo>
                    <a:pt x="1195387" y="955754"/>
                  </a:lnTo>
                  <a:close/>
                </a:path>
                <a:path w="1747520" h="1985645">
                  <a:moveTo>
                    <a:pt x="139811" y="716816"/>
                  </a:moveTo>
                  <a:lnTo>
                    <a:pt x="91952" y="716816"/>
                  </a:lnTo>
                  <a:lnTo>
                    <a:pt x="91952" y="790335"/>
                  </a:lnTo>
                  <a:lnTo>
                    <a:pt x="167773" y="790335"/>
                  </a:lnTo>
                  <a:lnTo>
                    <a:pt x="139811" y="716816"/>
                  </a:lnTo>
                  <a:close/>
                </a:path>
                <a:path w="1747520" h="1985645">
                  <a:moveTo>
                    <a:pt x="1195387" y="716816"/>
                  </a:moveTo>
                  <a:lnTo>
                    <a:pt x="1085043" y="716816"/>
                  </a:lnTo>
                  <a:lnTo>
                    <a:pt x="1085043" y="790335"/>
                  </a:lnTo>
                  <a:lnTo>
                    <a:pt x="1195387" y="790335"/>
                  </a:lnTo>
                  <a:lnTo>
                    <a:pt x="1195387" y="716816"/>
                  </a:lnTo>
                  <a:close/>
                </a:path>
                <a:path w="1747520" h="1985645">
                  <a:moveTo>
                    <a:pt x="1085043" y="496257"/>
                  </a:moveTo>
                  <a:lnTo>
                    <a:pt x="91952" y="496257"/>
                  </a:lnTo>
                  <a:lnTo>
                    <a:pt x="91952" y="569776"/>
                  </a:lnTo>
                  <a:lnTo>
                    <a:pt x="1085043" y="569776"/>
                  </a:lnTo>
                  <a:lnTo>
                    <a:pt x="1085043" y="496257"/>
                  </a:lnTo>
                  <a:close/>
                </a:path>
                <a:path w="1747520" h="1985645">
                  <a:moveTo>
                    <a:pt x="1195387" y="496257"/>
                  </a:moveTo>
                  <a:lnTo>
                    <a:pt x="1085043" y="496257"/>
                  </a:lnTo>
                  <a:lnTo>
                    <a:pt x="1085043" y="569776"/>
                  </a:lnTo>
                  <a:lnTo>
                    <a:pt x="1195387" y="569776"/>
                  </a:lnTo>
                  <a:lnTo>
                    <a:pt x="1195387" y="496257"/>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23" name="object 5">
              <a:extLst>
                <a:ext uri="{FF2B5EF4-FFF2-40B4-BE49-F238E27FC236}">
                  <a16:creationId xmlns:a16="http://schemas.microsoft.com/office/drawing/2014/main" id="{9B2A0662-57EE-624B-9A09-210D79A35E98}"/>
                </a:ext>
              </a:extLst>
            </p:cNvPr>
            <p:cNvSpPr>
              <a:spLocks/>
            </p:cNvSpPr>
            <p:nvPr/>
          </p:nvSpPr>
          <p:spPr bwMode="auto">
            <a:xfrm>
              <a:off x="7541162" y="1902319"/>
              <a:ext cx="1747520" cy="1985645"/>
            </a:xfrm>
            <a:custGeom>
              <a:avLst/>
              <a:gdLst>
                <a:gd name="T0" fmla="*/ 0 w 1747520"/>
                <a:gd name="T1" fmla="*/ 349218 h 1985645"/>
                <a:gd name="T2" fmla="*/ 533326 w 1747520"/>
                <a:gd name="T3" fmla="*/ 0 h 1985645"/>
                <a:gd name="T4" fmla="*/ 864357 w 1747520"/>
                <a:gd name="T5" fmla="*/ 0 h 1985645"/>
                <a:gd name="T6" fmla="*/ 1747104 w 1747520"/>
                <a:gd name="T7" fmla="*/ 0 h 1985645"/>
                <a:gd name="T8" fmla="*/ 1747104 w 1747520"/>
                <a:gd name="T9" fmla="*/ 1874749 h 1985645"/>
                <a:gd name="T10" fmla="*/ 1747104 w 1747520"/>
                <a:gd name="T11" fmla="*/ 1985404 h 19856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47520" h="1985645">
                  <a:moveTo>
                    <a:pt x="0" y="349218"/>
                  </a:moveTo>
                  <a:lnTo>
                    <a:pt x="533326" y="0"/>
                  </a:lnTo>
                  <a:lnTo>
                    <a:pt x="864357" y="0"/>
                  </a:lnTo>
                  <a:lnTo>
                    <a:pt x="1747104" y="0"/>
                  </a:lnTo>
                  <a:lnTo>
                    <a:pt x="1747104" y="1874749"/>
                  </a:lnTo>
                  <a:lnTo>
                    <a:pt x="1747104" y="1985404"/>
                  </a:lnTo>
                </a:path>
              </a:pathLst>
            </a:custGeom>
            <a:noFill/>
            <a:ln w="1839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24" name="object 6">
              <a:extLst>
                <a:ext uri="{FF2B5EF4-FFF2-40B4-BE49-F238E27FC236}">
                  <a16:creationId xmlns:a16="http://schemas.microsoft.com/office/drawing/2014/main" id="{C7125189-2B48-E94B-8E91-412EA5FA4D3C}"/>
                </a:ext>
              </a:extLst>
            </p:cNvPr>
            <p:cNvSpPr>
              <a:spLocks/>
            </p:cNvSpPr>
            <p:nvPr/>
          </p:nvSpPr>
          <p:spPr bwMode="auto">
            <a:xfrm>
              <a:off x="7541162" y="2251537"/>
              <a:ext cx="0" cy="1636395"/>
            </a:xfrm>
            <a:custGeom>
              <a:avLst/>
              <a:gdLst>
                <a:gd name="T0" fmla="*/ 1636186 h 1636395"/>
                <a:gd name="T1" fmla="*/ 1507151 h 1636395"/>
                <a:gd name="T2" fmla="*/ 0 h 1636395"/>
                <a:gd name="T3" fmla="*/ 0 60000 65536"/>
                <a:gd name="T4" fmla="*/ 0 60000 65536"/>
                <a:gd name="T5" fmla="*/ 0 60000 65536"/>
              </a:gdLst>
              <a:ahLst/>
              <a:cxnLst>
                <a:cxn ang="T3">
                  <a:pos x="0" y="T0"/>
                </a:cxn>
                <a:cxn ang="T4">
                  <a:pos x="0" y="T1"/>
                </a:cxn>
                <a:cxn ang="T5">
                  <a:pos x="0" y="T2"/>
                </a:cxn>
              </a:cxnLst>
              <a:rect l="0" t="0" r="r" b="b"/>
              <a:pathLst>
                <a:path h="1636395">
                  <a:moveTo>
                    <a:pt x="0" y="1636186"/>
                  </a:moveTo>
                  <a:lnTo>
                    <a:pt x="0" y="1507151"/>
                  </a:lnTo>
                  <a:lnTo>
                    <a:pt x="0" y="0"/>
                  </a:lnTo>
                </a:path>
              </a:pathLst>
            </a:custGeom>
            <a:noFill/>
            <a:ln w="1839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25" name="object 7">
              <a:extLst>
                <a:ext uri="{FF2B5EF4-FFF2-40B4-BE49-F238E27FC236}">
                  <a16:creationId xmlns:a16="http://schemas.microsoft.com/office/drawing/2014/main" id="{02140DCE-1360-314E-91B1-AFB5A10FF0FE}"/>
                </a:ext>
              </a:extLst>
            </p:cNvPr>
            <p:cNvSpPr>
              <a:spLocks/>
            </p:cNvSpPr>
            <p:nvPr/>
          </p:nvSpPr>
          <p:spPr bwMode="auto">
            <a:xfrm>
              <a:off x="7541162" y="1902319"/>
              <a:ext cx="1747520" cy="349250"/>
            </a:xfrm>
            <a:custGeom>
              <a:avLst/>
              <a:gdLst>
                <a:gd name="T0" fmla="*/ 0 w 1747520"/>
                <a:gd name="T1" fmla="*/ 349218 h 349250"/>
                <a:gd name="T2" fmla="*/ 1195387 w 1747520"/>
                <a:gd name="T3" fmla="*/ 349218 h 349250"/>
                <a:gd name="T4" fmla="*/ 1747104 w 1747520"/>
                <a:gd name="T5" fmla="*/ 0 h 349250"/>
                <a:gd name="T6" fmla="*/ 0 60000 65536"/>
                <a:gd name="T7" fmla="*/ 0 60000 65536"/>
                <a:gd name="T8" fmla="*/ 0 60000 65536"/>
              </a:gdLst>
              <a:ahLst/>
              <a:cxnLst>
                <a:cxn ang="T6">
                  <a:pos x="T0" y="T1"/>
                </a:cxn>
                <a:cxn ang="T7">
                  <a:pos x="T2" y="T3"/>
                </a:cxn>
                <a:cxn ang="T8">
                  <a:pos x="T4" y="T5"/>
                </a:cxn>
              </a:cxnLst>
              <a:rect l="0" t="0" r="r" b="b"/>
              <a:pathLst>
                <a:path w="1747520" h="349250">
                  <a:moveTo>
                    <a:pt x="0" y="349218"/>
                  </a:moveTo>
                  <a:lnTo>
                    <a:pt x="1195387" y="349218"/>
                  </a:lnTo>
                  <a:lnTo>
                    <a:pt x="1747104" y="0"/>
                  </a:lnTo>
                </a:path>
              </a:pathLst>
            </a:custGeom>
            <a:noFill/>
            <a:ln w="1839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26" name="object 8">
              <a:extLst>
                <a:ext uri="{FF2B5EF4-FFF2-40B4-BE49-F238E27FC236}">
                  <a16:creationId xmlns:a16="http://schemas.microsoft.com/office/drawing/2014/main" id="{E7887326-305B-9140-922D-D4EF1A074AB9}"/>
                </a:ext>
              </a:extLst>
            </p:cNvPr>
            <p:cNvSpPr>
              <a:spLocks/>
            </p:cNvSpPr>
            <p:nvPr/>
          </p:nvSpPr>
          <p:spPr bwMode="auto">
            <a:xfrm>
              <a:off x="7541162" y="2251537"/>
              <a:ext cx="1195705" cy="1636395"/>
            </a:xfrm>
            <a:custGeom>
              <a:avLst/>
              <a:gdLst>
                <a:gd name="T0" fmla="*/ 0 w 1195704"/>
                <a:gd name="T1" fmla="*/ 0 h 1636395"/>
                <a:gd name="T2" fmla="*/ 1195395 w 1195704"/>
                <a:gd name="T3" fmla="*/ 0 h 1636395"/>
                <a:gd name="T4" fmla="*/ 1195395 w 1195704"/>
                <a:gd name="T5" fmla="*/ 514637 h 1636395"/>
                <a:gd name="T6" fmla="*/ 1195395 w 1195704"/>
                <a:gd name="T7" fmla="*/ 1636186 h 16363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5704" h="1636395">
                  <a:moveTo>
                    <a:pt x="0" y="0"/>
                  </a:moveTo>
                  <a:lnTo>
                    <a:pt x="1195387" y="0"/>
                  </a:lnTo>
                  <a:lnTo>
                    <a:pt x="1195387" y="514637"/>
                  </a:lnTo>
                  <a:lnTo>
                    <a:pt x="1195387" y="1636186"/>
                  </a:lnTo>
                </a:path>
              </a:pathLst>
            </a:custGeom>
            <a:noFill/>
            <a:ln w="1839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27" name="object 9">
              <a:extLst>
                <a:ext uri="{FF2B5EF4-FFF2-40B4-BE49-F238E27FC236}">
                  <a16:creationId xmlns:a16="http://schemas.microsoft.com/office/drawing/2014/main" id="{EFDCE5B1-9788-3B43-92B6-CF4B08D7224E}"/>
                </a:ext>
              </a:extLst>
            </p:cNvPr>
            <p:cNvSpPr>
              <a:spLocks/>
            </p:cNvSpPr>
            <p:nvPr/>
          </p:nvSpPr>
          <p:spPr bwMode="auto">
            <a:xfrm>
              <a:off x="7633114" y="2398576"/>
              <a:ext cx="993140" cy="73660"/>
            </a:xfrm>
            <a:custGeom>
              <a:avLst/>
              <a:gdLst>
                <a:gd name="T0" fmla="*/ 0 w 993140"/>
                <a:gd name="T1" fmla="*/ 0 h 73660"/>
                <a:gd name="T2" fmla="*/ 993091 w 993140"/>
                <a:gd name="T3" fmla="*/ 0 h 73660"/>
                <a:gd name="T4" fmla="*/ 993091 w 993140"/>
                <a:gd name="T5" fmla="*/ 73519 h 73660"/>
                <a:gd name="T6" fmla="*/ 0 w 993140"/>
                <a:gd name="T7" fmla="*/ 73519 h 73660"/>
                <a:gd name="T8" fmla="*/ 0 w 993140"/>
                <a:gd name="T9" fmla="*/ 0 h 736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3140" h="73660">
                  <a:moveTo>
                    <a:pt x="0" y="0"/>
                  </a:moveTo>
                  <a:lnTo>
                    <a:pt x="993091" y="0"/>
                  </a:lnTo>
                  <a:lnTo>
                    <a:pt x="993091" y="73519"/>
                  </a:lnTo>
                  <a:lnTo>
                    <a:pt x="0" y="73519"/>
                  </a:lnTo>
                  <a:lnTo>
                    <a:pt x="0" y="0"/>
                  </a:lnTo>
                </a:path>
              </a:pathLst>
            </a:custGeom>
            <a:noFill/>
            <a:ln w="1839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28" name="object 10">
              <a:extLst>
                <a:ext uri="{FF2B5EF4-FFF2-40B4-BE49-F238E27FC236}">
                  <a16:creationId xmlns:a16="http://schemas.microsoft.com/office/drawing/2014/main" id="{08266A20-1E71-3345-ACB9-E66A94CAC07B}"/>
                </a:ext>
              </a:extLst>
            </p:cNvPr>
            <p:cNvSpPr>
              <a:spLocks/>
            </p:cNvSpPr>
            <p:nvPr/>
          </p:nvSpPr>
          <p:spPr bwMode="auto">
            <a:xfrm>
              <a:off x="7633114" y="2619135"/>
              <a:ext cx="993140" cy="73660"/>
            </a:xfrm>
            <a:custGeom>
              <a:avLst/>
              <a:gdLst>
                <a:gd name="T0" fmla="*/ 0 w 993140"/>
                <a:gd name="T1" fmla="*/ 0 h 73660"/>
                <a:gd name="T2" fmla="*/ 993091 w 993140"/>
                <a:gd name="T3" fmla="*/ 0 h 73660"/>
                <a:gd name="T4" fmla="*/ 993091 w 993140"/>
                <a:gd name="T5" fmla="*/ 73519 h 73660"/>
                <a:gd name="T6" fmla="*/ 0 w 993140"/>
                <a:gd name="T7" fmla="*/ 73519 h 73660"/>
                <a:gd name="T8" fmla="*/ 0 w 993140"/>
                <a:gd name="T9" fmla="*/ 0 h 736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3140" h="73660">
                  <a:moveTo>
                    <a:pt x="0" y="0"/>
                  </a:moveTo>
                  <a:lnTo>
                    <a:pt x="993091" y="0"/>
                  </a:lnTo>
                  <a:lnTo>
                    <a:pt x="993091" y="73519"/>
                  </a:lnTo>
                  <a:lnTo>
                    <a:pt x="0" y="73519"/>
                  </a:lnTo>
                  <a:lnTo>
                    <a:pt x="0" y="0"/>
                  </a:lnTo>
                </a:path>
              </a:pathLst>
            </a:custGeom>
            <a:noFill/>
            <a:ln w="1839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29" name="object 11">
              <a:extLst>
                <a:ext uri="{FF2B5EF4-FFF2-40B4-BE49-F238E27FC236}">
                  <a16:creationId xmlns:a16="http://schemas.microsoft.com/office/drawing/2014/main" id="{01332ABB-B1BA-604A-81A9-5AD5138EC6D3}"/>
                </a:ext>
              </a:extLst>
            </p:cNvPr>
            <p:cNvSpPr>
              <a:spLocks/>
            </p:cNvSpPr>
            <p:nvPr/>
          </p:nvSpPr>
          <p:spPr bwMode="auto">
            <a:xfrm>
              <a:off x="7633114" y="2858074"/>
              <a:ext cx="993140" cy="73660"/>
            </a:xfrm>
            <a:custGeom>
              <a:avLst/>
              <a:gdLst>
                <a:gd name="T0" fmla="*/ 0 w 993140"/>
                <a:gd name="T1" fmla="*/ 0 h 73660"/>
                <a:gd name="T2" fmla="*/ 993091 w 993140"/>
                <a:gd name="T3" fmla="*/ 0 h 73660"/>
                <a:gd name="T4" fmla="*/ 993091 w 993140"/>
                <a:gd name="T5" fmla="*/ 73519 h 73660"/>
                <a:gd name="T6" fmla="*/ 0 w 993140"/>
                <a:gd name="T7" fmla="*/ 73519 h 73660"/>
                <a:gd name="T8" fmla="*/ 0 w 993140"/>
                <a:gd name="T9" fmla="*/ 0 h 736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3140" h="73660">
                  <a:moveTo>
                    <a:pt x="0" y="0"/>
                  </a:moveTo>
                  <a:lnTo>
                    <a:pt x="993091" y="0"/>
                  </a:lnTo>
                  <a:lnTo>
                    <a:pt x="993091" y="73519"/>
                  </a:lnTo>
                  <a:lnTo>
                    <a:pt x="0" y="73519"/>
                  </a:lnTo>
                  <a:lnTo>
                    <a:pt x="0" y="0"/>
                  </a:lnTo>
                </a:path>
              </a:pathLst>
            </a:custGeom>
            <a:noFill/>
            <a:ln w="1839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30" name="object 15">
              <a:extLst>
                <a:ext uri="{FF2B5EF4-FFF2-40B4-BE49-F238E27FC236}">
                  <a16:creationId xmlns:a16="http://schemas.microsoft.com/office/drawing/2014/main" id="{4E181C0E-4159-9A4D-B2BA-D08708510331}"/>
                </a:ext>
              </a:extLst>
            </p:cNvPr>
            <p:cNvSpPr>
              <a:spLocks/>
            </p:cNvSpPr>
            <p:nvPr/>
          </p:nvSpPr>
          <p:spPr bwMode="auto">
            <a:xfrm>
              <a:off x="7541162" y="3886200"/>
              <a:ext cx="1747520" cy="1508760"/>
            </a:xfrm>
            <a:custGeom>
              <a:avLst/>
              <a:gdLst>
                <a:gd name="T0" fmla="*/ 1747104 w 1747520"/>
                <a:gd name="T1" fmla="*/ 0 h 1508760"/>
                <a:gd name="T2" fmla="*/ 0 w 1747520"/>
                <a:gd name="T3" fmla="*/ 0 h 1508760"/>
                <a:gd name="T4" fmla="*/ 0 w 1747520"/>
                <a:gd name="T5" fmla="*/ 1508300 h 1508760"/>
                <a:gd name="T6" fmla="*/ 1232168 w 1747520"/>
                <a:gd name="T7" fmla="*/ 1508300 h 1508760"/>
                <a:gd name="T8" fmla="*/ 1747104 w 1747520"/>
                <a:gd name="T9" fmla="*/ 1159082 h 1508760"/>
                <a:gd name="T10" fmla="*/ 1747104 w 1747520"/>
                <a:gd name="T11" fmla="*/ 0 h 15087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47520" h="1508760">
                  <a:moveTo>
                    <a:pt x="1747104" y="0"/>
                  </a:moveTo>
                  <a:lnTo>
                    <a:pt x="0" y="0"/>
                  </a:lnTo>
                  <a:lnTo>
                    <a:pt x="0" y="1508300"/>
                  </a:lnTo>
                  <a:lnTo>
                    <a:pt x="1232168" y="1508300"/>
                  </a:lnTo>
                  <a:lnTo>
                    <a:pt x="1747104" y="1159082"/>
                  </a:lnTo>
                  <a:lnTo>
                    <a:pt x="1747104"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31" name="object 16">
              <a:extLst>
                <a:ext uri="{FF2B5EF4-FFF2-40B4-BE49-F238E27FC236}">
                  <a16:creationId xmlns:a16="http://schemas.microsoft.com/office/drawing/2014/main" id="{3AB733FD-AA48-A746-A459-4E49260A91CF}"/>
                </a:ext>
              </a:extLst>
            </p:cNvPr>
            <p:cNvSpPr>
              <a:spLocks/>
            </p:cNvSpPr>
            <p:nvPr/>
          </p:nvSpPr>
          <p:spPr bwMode="auto">
            <a:xfrm>
              <a:off x="8162885" y="3886200"/>
              <a:ext cx="574040" cy="1508760"/>
            </a:xfrm>
            <a:custGeom>
              <a:avLst/>
              <a:gdLst>
                <a:gd name="T0" fmla="*/ 573663 w 574040"/>
                <a:gd name="T1" fmla="*/ 0 h 1508760"/>
                <a:gd name="T2" fmla="*/ 0 w 574040"/>
                <a:gd name="T3" fmla="*/ 0 h 1508760"/>
                <a:gd name="T4" fmla="*/ 573663 w 574040"/>
                <a:gd name="T5" fmla="*/ 1508300 h 1508760"/>
                <a:gd name="T6" fmla="*/ 573663 w 574040"/>
                <a:gd name="T7" fmla="*/ 0 h 15087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4040" h="1508760">
                  <a:moveTo>
                    <a:pt x="573663" y="0"/>
                  </a:moveTo>
                  <a:lnTo>
                    <a:pt x="0" y="0"/>
                  </a:lnTo>
                  <a:lnTo>
                    <a:pt x="573663" y="1508300"/>
                  </a:lnTo>
                  <a:lnTo>
                    <a:pt x="573663"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32" name="object 17">
              <a:extLst>
                <a:ext uri="{FF2B5EF4-FFF2-40B4-BE49-F238E27FC236}">
                  <a16:creationId xmlns:a16="http://schemas.microsoft.com/office/drawing/2014/main" id="{B49A3670-F4A2-904F-A8F0-5B8EE8335414}"/>
                </a:ext>
              </a:extLst>
            </p:cNvPr>
            <p:cNvSpPr>
              <a:spLocks/>
            </p:cNvSpPr>
            <p:nvPr/>
          </p:nvSpPr>
          <p:spPr bwMode="auto">
            <a:xfrm>
              <a:off x="7541162" y="3886200"/>
              <a:ext cx="1747520" cy="1508760"/>
            </a:xfrm>
            <a:custGeom>
              <a:avLst/>
              <a:gdLst>
                <a:gd name="T0" fmla="*/ 1747104 w 1747520"/>
                <a:gd name="T1" fmla="*/ 0 h 1508760"/>
                <a:gd name="T2" fmla="*/ 1747104 w 1747520"/>
                <a:gd name="T3" fmla="*/ 1159082 h 1508760"/>
                <a:gd name="T4" fmla="*/ 1232168 w 1747520"/>
                <a:gd name="T5" fmla="*/ 1508300 h 1508760"/>
                <a:gd name="T6" fmla="*/ 845966 w 1747520"/>
                <a:gd name="T7" fmla="*/ 1508300 h 1508760"/>
                <a:gd name="T8" fmla="*/ 0 w 1747520"/>
                <a:gd name="T9" fmla="*/ 1508300 h 1508760"/>
                <a:gd name="T10" fmla="*/ 0 w 1747520"/>
                <a:gd name="T11" fmla="*/ 0 h 15087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47520" h="1508760">
                  <a:moveTo>
                    <a:pt x="1747104" y="0"/>
                  </a:moveTo>
                  <a:lnTo>
                    <a:pt x="1747104" y="1159082"/>
                  </a:lnTo>
                  <a:lnTo>
                    <a:pt x="1232168" y="1508300"/>
                  </a:lnTo>
                  <a:lnTo>
                    <a:pt x="845966" y="1508300"/>
                  </a:lnTo>
                  <a:lnTo>
                    <a:pt x="0" y="1508300"/>
                  </a:lnTo>
                  <a:lnTo>
                    <a:pt x="0" y="0"/>
                  </a:lnTo>
                </a:path>
              </a:pathLst>
            </a:custGeom>
            <a:noFill/>
            <a:ln w="1839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33" name="object 18">
              <a:extLst>
                <a:ext uri="{FF2B5EF4-FFF2-40B4-BE49-F238E27FC236}">
                  <a16:creationId xmlns:a16="http://schemas.microsoft.com/office/drawing/2014/main" id="{DF1E67DB-451B-0342-B65C-1B273187D59E}"/>
                </a:ext>
              </a:extLst>
            </p:cNvPr>
            <p:cNvSpPr>
              <a:spLocks/>
            </p:cNvSpPr>
            <p:nvPr/>
          </p:nvSpPr>
          <p:spPr bwMode="auto">
            <a:xfrm>
              <a:off x="8736549" y="3886200"/>
              <a:ext cx="0" cy="1508760"/>
            </a:xfrm>
            <a:custGeom>
              <a:avLst/>
              <a:gdLst>
                <a:gd name="T0" fmla="*/ 0 h 1508760"/>
                <a:gd name="T1" fmla="*/ 846624 h 1508760"/>
                <a:gd name="T2" fmla="*/ 1508300 h 1508760"/>
                <a:gd name="T3" fmla="*/ 0 60000 65536"/>
                <a:gd name="T4" fmla="*/ 0 60000 65536"/>
                <a:gd name="T5" fmla="*/ 0 60000 65536"/>
              </a:gdLst>
              <a:ahLst/>
              <a:cxnLst>
                <a:cxn ang="T3">
                  <a:pos x="0" y="T0"/>
                </a:cxn>
                <a:cxn ang="T4">
                  <a:pos x="0" y="T1"/>
                </a:cxn>
                <a:cxn ang="T5">
                  <a:pos x="0" y="T2"/>
                </a:cxn>
              </a:cxnLst>
              <a:rect l="0" t="0" r="r" b="b"/>
              <a:pathLst>
                <a:path h="1508760">
                  <a:moveTo>
                    <a:pt x="0" y="0"/>
                  </a:moveTo>
                  <a:lnTo>
                    <a:pt x="0" y="846624"/>
                  </a:lnTo>
                  <a:lnTo>
                    <a:pt x="0" y="1508300"/>
                  </a:lnTo>
                </a:path>
              </a:pathLst>
            </a:custGeom>
            <a:noFill/>
            <a:ln w="1839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993A-15C2-FF46-8143-8DCB41679E11}"/>
              </a:ext>
            </a:extLst>
          </p:cNvPr>
          <p:cNvSpPr>
            <a:spLocks noGrp="1"/>
          </p:cNvSpPr>
          <p:nvPr>
            <p:ph type="title"/>
          </p:nvPr>
        </p:nvSpPr>
        <p:spPr/>
        <p:txBody>
          <a:bodyPr/>
          <a:lstStyle/>
          <a:p>
            <a:r>
              <a:rPr lang="en-VN" dirty="0"/>
              <a:t>Client Roles</a:t>
            </a:r>
          </a:p>
        </p:txBody>
      </p:sp>
      <p:sp>
        <p:nvSpPr>
          <p:cNvPr id="3" name="Content Placeholder 2">
            <a:extLst>
              <a:ext uri="{FF2B5EF4-FFF2-40B4-BE49-F238E27FC236}">
                <a16:creationId xmlns:a16="http://schemas.microsoft.com/office/drawing/2014/main" id="{1B446FAF-F96D-F64A-94DC-6EC49D006D62}"/>
              </a:ext>
            </a:extLst>
          </p:cNvPr>
          <p:cNvSpPr>
            <a:spLocks noGrp="1"/>
          </p:cNvSpPr>
          <p:nvPr>
            <p:ph type="body" idx="1"/>
          </p:nvPr>
        </p:nvSpPr>
        <p:spPr>
          <a:xfrm>
            <a:off x="894080" y="1947334"/>
            <a:ext cx="8981757" cy="4641428"/>
          </a:xfrm>
        </p:spPr>
        <p:txBody>
          <a:bodyPr>
            <a:normAutofit/>
          </a:bodyPr>
          <a:lstStyle/>
          <a:p>
            <a:pPr>
              <a:buFont typeface="Wingdings" pitchFamily="2" charset="2"/>
              <a:buChar char="§"/>
              <a:defRPr/>
            </a:pPr>
            <a:r>
              <a:rPr lang="en-US" sz="2800" dirty="0"/>
              <a:t>Provide user interface</a:t>
            </a:r>
          </a:p>
          <a:p>
            <a:pPr>
              <a:buFont typeface="Wingdings" pitchFamily="2" charset="2"/>
              <a:buChar char="§"/>
              <a:defRPr/>
            </a:pPr>
            <a:r>
              <a:rPr lang="en-US" sz="2800" dirty="0"/>
              <a:t>Can store some small data (using cookie)</a:t>
            </a:r>
          </a:p>
          <a:p>
            <a:pPr>
              <a:buFont typeface="Wingdings" pitchFamily="2" charset="2"/>
              <a:buChar char="§"/>
              <a:defRPr/>
            </a:pPr>
            <a:r>
              <a:rPr lang="en-US" sz="2800" dirty="0"/>
              <a:t>Can process data (check validity of data that are entered by users</a:t>
            </a:r>
          </a:p>
          <a:p>
            <a:pPr lvl="1">
              <a:buFont typeface="Wingdings" pitchFamily="2" charset="2"/>
              <a:buChar char="§"/>
              <a:defRPr/>
            </a:pPr>
            <a:r>
              <a:rPr lang="en-US" sz="2400" dirty="0"/>
              <a:t>Thin client: only provides user interface, centralize data processing on server side</a:t>
            </a:r>
          </a:p>
          <a:p>
            <a:pPr lvl="1">
              <a:buFont typeface="Wingdings" pitchFamily="2" charset="2"/>
              <a:buChar char="§"/>
              <a:defRPr/>
            </a:pPr>
            <a:r>
              <a:rPr lang="en-US" sz="2400" dirty="0"/>
              <a:t>Thick client: realizes data processing on client side</a:t>
            </a:r>
          </a:p>
          <a:p>
            <a:pPr>
              <a:buFont typeface="Wingdings" pitchFamily="2" charset="2"/>
              <a:buChar char="§"/>
              <a:defRPr/>
            </a:pPr>
            <a:r>
              <a:rPr lang="en-US" sz="2800" dirty="0"/>
              <a:t>Can be accessed from everywhere with minimal software installation </a:t>
            </a:r>
          </a:p>
          <a:p>
            <a:endParaRPr lang="en-VN" dirty="0"/>
          </a:p>
        </p:txBody>
      </p:sp>
      <p:grpSp>
        <p:nvGrpSpPr>
          <p:cNvPr id="52" name="Group 51">
            <a:extLst>
              <a:ext uri="{FF2B5EF4-FFF2-40B4-BE49-F238E27FC236}">
                <a16:creationId xmlns:a16="http://schemas.microsoft.com/office/drawing/2014/main" id="{79BE10D9-AD53-4747-AB95-58EA9DE53206}"/>
              </a:ext>
            </a:extLst>
          </p:cNvPr>
          <p:cNvGrpSpPr/>
          <p:nvPr/>
        </p:nvGrpSpPr>
        <p:grpSpPr>
          <a:xfrm>
            <a:off x="9855200" y="1600200"/>
            <a:ext cx="1820862" cy="4791075"/>
            <a:chOff x="9883775" y="1215452"/>
            <a:chExt cx="1820862" cy="4791075"/>
          </a:xfrm>
        </p:grpSpPr>
        <p:sp>
          <p:nvSpPr>
            <p:cNvPr id="4" name="object 3">
              <a:extLst>
                <a:ext uri="{FF2B5EF4-FFF2-40B4-BE49-F238E27FC236}">
                  <a16:creationId xmlns:a16="http://schemas.microsoft.com/office/drawing/2014/main" id="{836A8C00-D6EA-E942-9860-CE834601C062}"/>
                </a:ext>
              </a:extLst>
            </p:cNvPr>
            <p:cNvSpPr>
              <a:spLocks/>
            </p:cNvSpPr>
            <p:nvPr/>
          </p:nvSpPr>
          <p:spPr bwMode="auto">
            <a:xfrm>
              <a:off x="10169525" y="1215452"/>
              <a:ext cx="1249362" cy="904875"/>
            </a:xfrm>
            <a:custGeom>
              <a:avLst/>
              <a:gdLst>
                <a:gd name="T0" fmla="*/ 0 w 1248410"/>
                <a:gd name="T1" fmla="*/ 0 h 904875"/>
                <a:gd name="T2" fmla="*/ 1255659 w 1248410"/>
                <a:gd name="T3" fmla="*/ 0 h 904875"/>
                <a:gd name="T4" fmla="*/ 1255659 w 1248410"/>
                <a:gd name="T5" fmla="*/ 904874 h 904875"/>
                <a:gd name="T6" fmla="*/ 0 w 1248410"/>
                <a:gd name="T7" fmla="*/ 904874 h 904875"/>
                <a:gd name="T8" fmla="*/ 0 w 1248410"/>
                <a:gd name="T9" fmla="*/ 0 h 904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8410" h="904875">
                  <a:moveTo>
                    <a:pt x="0" y="0"/>
                  </a:moveTo>
                  <a:lnTo>
                    <a:pt x="1248025" y="0"/>
                  </a:lnTo>
                  <a:lnTo>
                    <a:pt x="1248025" y="904874"/>
                  </a:lnTo>
                  <a:lnTo>
                    <a:pt x="0" y="904874"/>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5" name="object 4">
              <a:extLst>
                <a:ext uri="{FF2B5EF4-FFF2-40B4-BE49-F238E27FC236}">
                  <a16:creationId xmlns:a16="http://schemas.microsoft.com/office/drawing/2014/main" id="{BBD8EFB9-28AE-C140-A1EF-684FC400D3FC}"/>
                </a:ext>
              </a:extLst>
            </p:cNvPr>
            <p:cNvSpPr>
              <a:spLocks/>
            </p:cNvSpPr>
            <p:nvPr/>
          </p:nvSpPr>
          <p:spPr bwMode="auto">
            <a:xfrm>
              <a:off x="10169525" y="1215452"/>
              <a:ext cx="1249362" cy="904875"/>
            </a:xfrm>
            <a:custGeom>
              <a:avLst/>
              <a:gdLst>
                <a:gd name="T0" fmla="*/ 0 w 1248410"/>
                <a:gd name="T1" fmla="*/ 0 h 904875"/>
                <a:gd name="T2" fmla="*/ 1255659 w 1248410"/>
                <a:gd name="T3" fmla="*/ 0 h 904875"/>
                <a:gd name="T4" fmla="*/ 1255659 w 1248410"/>
                <a:gd name="T5" fmla="*/ 904874 h 904875"/>
                <a:gd name="T6" fmla="*/ 0 w 1248410"/>
                <a:gd name="T7" fmla="*/ 904874 h 904875"/>
                <a:gd name="T8" fmla="*/ 0 w 1248410"/>
                <a:gd name="T9" fmla="*/ 0 h 904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8410" h="904875">
                  <a:moveTo>
                    <a:pt x="0" y="0"/>
                  </a:moveTo>
                  <a:lnTo>
                    <a:pt x="1248025" y="0"/>
                  </a:lnTo>
                  <a:lnTo>
                    <a:pt x="1248025" y="904874"/>
                  </a:lnTo>
                  <a:lnTo>
                    <a:pt x="0" y="904874"/>
                  </a:lnTo>
                  <a:lnTo>
                    <a:pt x="0"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6" name="object 5">
              <a:extLst>
                <a:ext uri="{FF2B5EF4-FFF2-40B4-BE49-F238E27FC236}">
                  <a16:creationId xmlns:a16="http://schemas.microsoft.com/office/drawing/2014/main" id="{F5E86CD2-EF2C-9449-9D03-85F95B40A6AD}"/>
                </a:ext>
              </a:extLst>
            </p:cNvPr>
            <p:cNvSpPr>
              <a:spLocks/>
            </p:cNvSpPr>
            <p:nvPr/>
          </p:nvSpPr>
          <p:spPr bwMode="auto">
            <a:xfrm>
              <a:off x="9883775" y="2167952"/>
              <a:ext cx="1811337" cy="304800"/>
            </a:xfrm>
            <a:custGeom>
              <a:avLst/>
              <a:gdLst>
                <a:gd name="T0" fmla="*/ 1540298 w 1810385"/>
                <a:gd name="T1" fmla="*/ 0 h 304800"/>
                <a:gd name="T2" fmla="*/ 277445 w 1810385"/>
                <a:gd name="T3" fmla="*/ 0 h 304800"/>
                <a:gd name="T4" fmla="*/ 0 w 1810385"/>
                <a:gd name="T5" fmla="*/ 304799 h 304800"/>
                <a:gd name="T6" fmla="*/ 1817741 w 1810385"/>
                <a:gd name="T7" fmla="*/ 304799 h 304800"/>
                <a:gd name="T8" fmla="*/ 1540298 w 1810385"/>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385" h="304800">
                  <a:moveTo>
                    <a:pt x="1533833" y="0"/>
                  </a:moveTo>
                  <a:lnTo>
                    <a:pt x="276280" y="0"/>
                  </a:lnTo>
                  <a:lnTo>
                    <a:pt x="0" y="304799"/>
                  </a:lnTo>
                  <a:lnTo>
                    <a:pt x="1810113" y="304799"/>
                  </a:lnTo>
                  <a:lnTo>
                    <a:pt x="1533833"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7" name="object 6">
              <a:extLst>
                <a:ext uri="{FF2B5EF4-FFF2-40B4-BE49-F238E27FC236}">
                  <a16:creationId xmlns:a16="http://schemas.microsoft.com/office/drawing/2014/main" id="{C742EDE7-BF32-6940-B0C9-8AC97597E3C6}"/>
                </a:ext>
              </a:extLst>
            </p:cNvPr>
            <p:cNvSpPr>
              <a:spLocks/>
            </p:cNvSpPr>
            <p:nvPr/>
          </p:nvSpPr>
          <p:spPr bwMode="auto">
            <a:xfrm>
              <a:off x="9883775" y="2167952"/>
              <a:ext cx="1811337" cy="304800"/>
            </a:xfrm>
            <a:custGeom>
              <a:avLst/>
              <a:gdLst>
                <a:gd name="T0" fmla="*/ 277445 w 1810385"/>
                <a:gd name="T1" fmla="*/ 0 h 304800"/>
                <a:gd name="T2" fmla="*/ 0 w 1810385"/>
                <a:gd name="T3" fmla="*/ 304799 h 304800"/>
                <a:gd name="T4" fmla="*/ 1817741 w 1810385"/>
                <a:gd name="T5" fmla="*/ 304799 h 304800"/>
                <a:gd name="T6" fmla="*/ 1540298 w 1810385"/>
                <a:gd name="T7" fmla="*/ 0 h 304800"/>
                <a:gd name="T8" fmla="*/ 277445 w 1810385"/>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385" h="304800">
                  <a:moveTo>
                    <a:pt x="276280" y="0"/>
                  </a:moveTo>
                  <a:lnTo>
                    <a:pt x="0" y="304799"/>
                  </a:lnTo>
                  <a:lnTo>
                    <a:pt x="1810113" y="304799"/>
                  </a:lnTo>
                  <a:lnTo>
                    <a:pt x="1533833" y="0"/>
                  </a:lnTo>
                  <a:lnTo>
                    <a:pt x="276280"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8" name="object 7">
              <a:extLst>
                <a:ext uri="{FF2B5EF4-FFF2-40B4-BE49-F238E27FC236}">
                  <a16:creationId xmlns:a16="http://schemas.microsoft.com/office/drawing/2014/main" id="{F01AD6B6-27EB-DA49-9162-2B40CA1D8E2F}"/>
                </a:ext>
              </a:extLst>
            </p:cNvPr>
            <p:cNvSpPr>
              <a:spLocks/>
            </p:cNvSpPr>
            <p:nvPr/>
          </p:nvSpPr>
          <p:spPr bwMode="auto">
            <a:xfrm>
              <a:off x="9883775" y="2472752"/>
              <a:ext cx="1811337" cy="104775"/>
            </a:xfrm>
            <a:custGeom>
              <a:avLst/>
              <a:gdLst>
                <a:gd name="T0" fmla="*/ 0 w 1810385"/>
                <a:gd name="T1" fmla="*/ 0 h 104775"/>
                <a:gd name="T2" fmla="*/ 0 w 1810385"/>
                <a:gd name="T3" fmla="*/ 104775 h 104775"/>
                <a:gd name="T4" fmla="*/ 1817741 w 1810385"/>
                <a:gd name="T5" fmla="*/ 104775 h 104775"/>
                <a:gd name="T6" fmla="*/ 1817741 w 1810385"/>
                <a:gd name="T7" fmla="*/ 0 h 104775"/>
                <a:gd name="T8" fmla="*/ 0 w 1810385"/>
                <a:gd name="T9" fmla="*/ 0 h 1047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385" h="104775">
                  <a:moveTo>
                    <a:pt x="0" y="0"/>
                  </a:moveTo>
                  <a:lnTo>
                    <a:pt x="0" y="104775"/>
                  </a:lnTo>
                  <a:lnTo>
                    <a:pt x="1810113" y="104775"/>
                  </a:lnTo>
                  <a:lnTo>
                    <a:pt x="1810113" y="0"/>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9" name="object 8">
              <a:extLst>
                <a:ext uri="{FF2B5EF4-FFF2-40B4-BE49-F238E27FC236}">
                  <a16:creationId xmlns:a16="http://schemas.microsoft.com/office/drawing/2014/main" id="{6DD0D238-3D3C-A743-9F94-D7938C6FAF83}"/>
                </a:ext>
              </a:extLst>
            </p:cNvPr>
            <p:cNvSpPr>
              <a:spLocks/>
            </p:cNvSpPr>
            <p:nvPr/>
          </p:nvSpPr>
          <p:spPr bwMode="auto">
            <a:xfrm>
              <a:off x="9883775" y="2472752"/>
              <a:ext cx="1811337" cy="104775"/>
            </a:xfrm>
            <a:custGeom>
              <a:avLst/>
              <a:gdLst>
                <a:gd name="T0" fmla="*/ 0 w 1810385"/>
                <a:gd name="T1" fmla="*/ 0 h 104775"/>
                <a:gd name="T2" fmla="*/ 0 w 1810385"/>
                <a:gd name="T3" fmla="*/ 104775 h 104775"/>
                <a:gd name="T4" fmla="*/ 1817741 w 1810385"/>
                <a:gd name="T5" fmla="*/ 104775 h 104775"/>
                <a:gd name="T6" fmla="*/ 1817741 w 1810385"/>
                <a:gd name="T7" fmla="*/ 0 h 104775"/>
                <a:gd name="T8" fmla="*/ 0 w 1810385"/>
                <a:gd name="T9" fmla="*/ 0 h 1047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385" h="104775">
                  <a:moveTo>
                    <a:pt x="0" y="0"/>
                  </a:moveTo>
                  <a:lnTo>
                    <a:pt x="0" y="104775"/>
                  </a:lnTo>
                  <a:lnTo>
                    <a:pt x="1810113" y="104775"/>
                  </a:lnTo>
                  <a:lnTo>
                    <a:pt x="1810113" y="0"/>
                  </a:lnTo>
                  <a:lnTo>
                    <a:pt x="0"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0" name="object 9">
              <a:extLst>
                <a:ext uri="{FF2B5EF4-FFF2-40B4-BE49-F238E27FC236}">
                  <a16:creationId xmlns:a16="http://schemas.microsoft.com/office/drawing/2014/main" id="{FAA8FF20-80F0-E24E-9389-3A2F9A5D1ABC}"/>
                </a:ext>
              </a:extLst>
            </p:cNvPr>
            <p:cNvSpPr>
              <a:spLocks/>
            </p:cNvSpPr>
            <p:nvPr/>
          </p:nvSpPr>
          <p:spPr bwMode="auto">
            <a:xfrm>
              <a:off x="10236200" y="1310702"/>
              <a:ext cx="1116012" cy="704850"/>
            </a:xfrm>
            <a:custGeom>
              <a:avLst/>
              <a:gdLst>
                <a:gd name="T0" fmla="*/ 0 w 1115060"/>
                <a:gd name="T1" fmla="*/ 0 h 704850"/>
                <a:gd name="T2" fmla="*/ 1122285 w 1115060"/>
                <a:gd name="T3" fmla="*/ 0 h 704850"/>
                <a:gd name="T4" fmla="*/ 1122285 w 1115060"/>
                <a:gd name="T5" fmla="*/ 704849 h 704850"/>
                <a:gd name="T6" fmla="*/ 0 w 1115060"/>
                <a:gd name="T7" fmla="*/ 704849 h 704850"/>
                <a:gd name="T8" fmla="*/ 0 w 1115060"/>
                <a:gd name="T9" fmla="*/ 0 h 704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5060" h="704850">
                  <a:moveTo>
                    <a:pt x="0" y="0"/>
                  </a:moveTo>
                  <a:lnTo>
                    <a:pt x="1114649" y="0"/>
                  </a:lnTo>
                  <a:lnTo>
                    <a:pt x="1114649" y="704849"/>
                  </a:lnTo>
                  <a:lnTo>
                    <a:pt x="0" y="704849"/>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1" name="object 10">
              <a:extLst>
                <a:ext uri="{FF2B5EF4-FFF2-40B4-BE49-F238E27FC236}">
                  <a16:creationId xmlns:a16="http://schemas.microsoft.com/office/drawing/2014/main" id="{5AECE847-81E7-524D-966A-56CA6765BF1A}"/>
                </a:ext>
              </a:extLst>
            </p:cNvPr>
            <p:cNvSpPr>
              <a:spLocks/>
            </p:cNvSpPr>
            <p:nvPr/>
          </p:nvSpPr>
          <p:spPr bwMode="auto">
            <a:xfrm>
              <a:off x="10236200" y="1310702"/>
              <a:ext cx="1116012" cy="704850"/>
            </a:xfrm>
            <a:custGeom>
              <a:avLst/>
              <a:gdLst>
                <a:gd name="T0" fmla="*/ 0 w 1115060"/>
                <a:gd name="T1" fmla="*/ 0 h 704850"/>
                <a:gd name="T2" fmla="*/ 1122285 w 1115060"/>
                <a:gd name="T3" fmla="*/ 0 h 704850"/>
                <a:gd name="T4" fmla="*/ 1122285 w 1115060"/>
                <a:gd name="T5" fmla="*/ 704849 h 704850"/>
                <a:gd name="T6" fmla="*/ 0 w 1115060"/>
                <a:gd name="T7" fmla="*/ 704849 h 704850"/>
                <a:gd name="T8" fmla="*/ 0 w 1115060"/>
                <a:gd name="T9" fmla="*/ 0 h 704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5060" h="704850">
                  <a:moveTo>
                    <a:pt x="0" y="0"/>
                  </a:moveTo>
                  <a:lnTo>
                    <a:pt x="1114649" y="0"/>
                  </a:lnTo>
                  <a:lnTo>
                    <a:pt x="1114649" y="704849"/>
                  </a:lnTo>
                  <a:lnTo>
                    <a:pt x="0" y="704849"/>
                  </a:lnTo>
                  <a:lnTo>
                    <a:pt x="0"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2" name="object 11">
              <a:extLst>
                <a:ext uri="{FF2B5EF4-FFF2-40B4-BE49-F238E27FC236}">
                  <a16:creationId xmlns:a16="http://schemas.microsoft.com/office/drawing/2014/main" id="{FD23995B-C6FD-4A4F-B32A-40B18C083888}"/>
                </a:ext>
              </a:extLst>
            </p:cNvPr>
            <p:cNvSpPr>
              <a:spLocks/>
            </p:cNvSpPr>
            <p:nvPr/>
          </p:nvSpPr>
          <p:spPr bwMode="auto">
            <a:xfrm>
              <a:off x="10131425" y="2196527"/>
              <a:ext cx="1325562" cy="38100"/>
            </a:xfrm>
            <a:custGeom>
              <a:avLst/>
              <a:gdLst>
                <a:gd name="T0" fmla="*/ 1293546 w 1324610"/>
                <a:gd name="T1" fmla="*/ 0 h 38100"/>
                <a:gd name="T2" fmla="*/ 28748 w 1324610"/>
                <a:gd name="T3" fmla="*/ 0 h 38100"/>
                <a:gd name="T4" fmla="*/ 0 w 1324610"/>
                <a:gd name="T5" fmla="*/ 38100 h 38100"/>
                <a:gd name="T6" fmla="*/ 1331874 w 1324610"/>
                <a:gd name="T7" fmla="*/ 38100 h 38100"/>
                <a:gd name="T8" fmla="*/ 1293546 w 13246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4610" h="38100">
                  <a:moveTo>
                    <a:pt x="1286133" y="0"/>
                  </a:moveTo>
                  <a:lnTo>
                    <a:pt x="28580" y="0"/>
                  </a:lnTo>
                  <a:lnTo>
                    <a:pt x="0" y="38100"/>
                  </a:lnTo>
                  <a:lnTo>
                    <a:pt x="1324241" y="38100"/>
                  </a:lnTo>
                  <a:lnTo>
                    <a:pt x="1286133"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3" name="object 12">
              <a:extLst>
                <a:ext uri="{FF2B5EF4-FFF2-40B4-BE49-F238E27FC236}">
                  <a16:creationId xmlns:a16="http://schemas.microsoft.com/office/drawing/2014/main" id="{A6572F26-2684-9843-95E3-1D77A048DD90}"/>
                </a:ext>
              </a:extLst>
            </p:cNvPr>
            <p:cNvSpPr>
              <a:spLocks/>
            </p:cNvSpPr>
            <p:nvPr/>
          </p:nvSpPr>
          <p:spPr bwMode="auto">
            <a:xfrm>
              <a:off x="10131425" y="2196527"/>
              <a:ext cx="1325562" cy="38100"/>
            </a:xfrm>
            <a:custGeom>
              <a:avLst/>
              <a:gdLst>
                <a:gd name="T0" fmla="*/ 28748 w 1324610"/>
                <a:gd name="T1" fmla="*/ 0 h 38100"/>
                <a:gd name="T2" fmla="*/ 0 w 1324610"/>
                <a:gd name="T3" fmla="*/ 38100 h 38100"/>
                <a:gd name="T4" fmla="*/ 1331874 w 1324610"/>
                <a:gd name="T5" fmla="*/ 38100 h 38100"/>
                <a:gd name="T6" fmla="*/ 1293546 w 1324610"/>
                <a:gd name="T7" fmla="*/ 0 h 38100"/>
                <a:gd name="T8" fmla="*/ 28748 w 13246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4610" h="38100">
                  <a:moveTo>
                    <a:pt x="28580" y="0"/>
                  </a:moveTo>
                  <a:lnTo>
                    <a:pt x="0" y="38100"/>
                  </a:lnTo>
                  <a:lnTo>
                    <a:pt x="1324241" y="38100"/>
                  </a:lnTo>
                  <a:lnTo>
                    <a:pt x="1286133" y="0"/>
                  </a:lnTo>
                  <a:lnTo>
                    <a:pt x="28580"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4" name="object 13">
              <a:extLst>
                <a:ext uri="{FF2B5EF4-FFF2-40B4-BE49-F238E27FC236}">
                  <a16:creationId xmlns:a16="http://schemas.microsoft.com/office/drawing/2014/main" id="{1BECF425-AC9C-894D-8673-5E88DA9CF14F}"/>
                </a:ext>
              </a:extLst>
            </p:cNvPr>
            <p:cNvSpPr>
              <a:spLocks/>
            </p:cNvSpPr>
            <p:nvPr/>
          </p:nvSpPr>
          <p:spPr bwMode="auto">
            <a:xfrm>
              <a:off x="10379075" y="2367977"/>
              <a:ext cx="830262" cy="38100"/>
            </a:xfrm>
            <a:custGeom>
              <a:avLst/>
              <a:gdLst>
                <a:gd name="T0" fmla="*/ 807640 w 829310"/>
                <a:gd name="T1" fmla="*/ 0 h 38100"/>
                <a:gd name="T2" fmla="*/ 28844 w 829310"/>
                <a:gd name="T3" fmla="*/ 0 h 38100"/>
                <a:gd name="T4" fmla="*/ 0 w 829310"/>
                <a:gd name="T5" fmla="*/ 38100 h 38100"/>
                <a:gd name="T6" fmla="*/ 836484 w 829310"/>
                <a:gd name="T7" fmla="*/ 38100 h 38100"/>
                <a:gd name="T8" fmla="*/ 807640 w 8293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9310" h="38100">
                  <a:moveTo>
                    <a:pt x="800260" y="0"/>
                  </a:moveTo>
                  <a:lnTo>
                    <a:pt x="28580" y="0"/>
                  </a:lnTo>
                  <a:lnTo>
                    <a:pt x="0" y="38100"/>
                  </a:lnTo>
                  <a:lnTo>
                    <a:pt x="828841" y="38100"/>
                  </a:lnTo>
                  <a:lnTo>
                    <a:pt x="80026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5" name="object 14">
              <a:extLst>
                <a:ext uri="{FF2B5EF4-FFF2-40B4-BE49-F238E27FC236}">
                  <a16:creationId xmlns:a16="http://schemas.microsoft.com/office/drawing/2014/main" id="{A2ABBFE4-B81E-6045-B419-FCE007D84BA3}"/>
                </a:ext>
              </a:extLst>
            </p:cNvPr>
            <p:cNvSpPr>
              <a:spLocks/>
            </p:cNvSpPr>
            <p:nvPr/>
          </p:nvSpPr>
          <p:spPr bwMode="auto">
            <a:xfrm>
              <a:off x="10379075" y="2367977"/>
              <a:ext cx="830262" cy="38100"/>
            </a:xfrm>
            <a:custGeom>
              <a:avLst/>
              <a:gdLst>
                <a:gd name="T0" fmla="*/ 28844 w 829310"/>
                <a:gd name="T1" fmla="*/ 0 h 38100"/>
                <a:gd name="T2" fmla="*/ 0 w 829310"/>
                <a:gd name="T3" fmla="*/ 38100 h 38100"/>
                <a:gd name="T4" fmla="*/ 836484 w 829310"/>
                <a:gd name="T5" fmla="*/ 38100 h 38100"/>
                <a:gd name="T6" fmla="*/ 807640 w 829310"/>
                <a:gd name="T7" fmla="*/ 0 h 38100"/>
                <a:gd name="T8" fmla="*/ 28844 w 8293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9310" h="38100">
                  <a:moveTo>
                    <a:pt x="28580" y="0"/>
                  </a:moveTo>
                  <a:lnTo>
                    <a:pt x="0" y="38100"/>
                  </a:lnTo>
                  <a:lnTo>
                    <a:pt x="828841" y="38100"/>
                  </a:lnTo>
                  <a:lnTo>
                    <a:pt x="800260" y="0"/>
                  </a:lnTo>
                  <a:lnTo>
                    <a:pt x="28580"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6" name="object 15">
              <a:extLst>
                <a:ext uri="{FF2B5EF4-FFF2-40B4-BE49-F238E27FC236}">
                  <a16:creationId xmlns:a16="http://schemas.microsoft.com/office/drawing/2014/main" id="{E01541AC-60E2-3047-B271-BBD86B85A378}"/>
                </a:ext>
              </a:extLst>
            </p:cNvPr>
            <p:cNvSpPr>
              <a:spLocks/>
            </p:cNvSpPr>
            <p:nvPr/>
          </p:nvSpPr>
          <p:spPr bwMode="auto">
            <a:xfrm>
              <a:off x="10083800" y="2253677"/>
              <a:ext cx="1420812" cy="38100"/>
            </a:xfrm>
            <a:custGeom>
              <a:avLst/>
              <a:gdLst>
                <a:gd name="T0" fmla="*/ 1388829 w 1419860"/>
                <a:gd name="T1" fmla="*/ 0 h 38100"/>
                <a:gd name="T2" fmla="*/ 38315 w 1419860"/>
                <a:gd name="T3" fmla="*/ 0 h 38100"/>
                <a:gd name="T4" fmla="*/ 0 w 1419860"/>
                <a:gd name="T5" fmla="*/ 38100 h 38100"/>
                <a:gd name="T6" fmla="*/ 1427142 w 1419860"/>
                <a:gd name="T7" fmla="*/ 38100 h 38100"/>
                <a:gd name="T8" fmla="*/ 1388829 w 141986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9860" h="38100">
                  <a:moveTo>
                    <a:pt x="1381402" y="0"/>
                  </a:moveTo>
                  <a:lnTo>
                    <a:pt x="38107" y="0"/>
                  </a:lnTo>
                  <a:lnTo>
                    <a:pt x="0" y="38100"/>
                  </a:lnTo>
                  <a:lnTo>
                    <a:pt x="1419510" y="38100"/>
                  </a:lnTo>
                  <a:lnTo>
                    <a:pt x="1381402"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7" name="object 16">
              <a:extLst>
                <a:ext uri="{FF2B5EF4-FFF2-40B4-BE49-F238E27FC236}">
                  <a16:creationId xmlns:a16="http://schemas.microsoft.com/office/drawing/2014/main" id="{483B3F9E-5F1C-B84E-BB2B-3DD7C0262CBD}"/>
                </a:ext>
              </a:extLst>
            </p:cNvPr>
            <p:cNvSpPr>
              <a:spLocks/>
            </p:cNvSpPr>
            <p:nvPr/>
          </p:nvSpPr>
          <p:spPr bwMode="auto">
            <a:xfrm>
              <a:off x="10083800" y="2253677"/>
              <a:ext cx="1420812" cy="38100"/>
            </a:xfrm>
            <a:custGeom>
              <a:avLst/>
              <a:gdLst>
                <a:gd name="T0" fmla="*/ 38315 w 1419860"/>
                <a:gd name="T1" fmla="*/ 0 h 38100"/>
                <a:gd name="T2" fmla="*/ 0 w 1419860"/>
                <a:gd name="T3" fmla="*/ 38100 h 38100"/>
                <a:gd name="T4" fmla="*/ 1427142 w 1419860"/>
                <a:gd name="T5" fmla="*/ 38100 h 38100"/>
                <a:gd name="T6" fmla="*/ 1388829 w 1419860"/>
                <a:gd name="T7" fmla="*/ 0 h 38100"/>
                <a:gd name="T8" fmla="*/ 38315 w 141986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9860" h="38100">
                  <a:moveTo>
                    <a:pt x="38107" y="0"/>
                  </a:moveTo>
                  <a:lnTo>
                    <a:pt x="0" y="38100"/>
                  </a:lnTo>
                  <a:lnTo>
                    <a:pt x="1419510" y="38100"/>
                  </a:lnTo>
                  <a:lnTo>
                    <a:pt x="1381402" y="0"/>
                  </a:lnTo>
                  <a:lnTo>
                    <a:pt x="38107"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8" name="object 17">
              <a:extLst>
                <a:ext uri="{FF2B5EF4-FFF2-40B4-BE49-F238E27FC236}">
                  <a16:creationId xmlns:a16="http://schemas.microsoft.com/office/drawing/2014/main" id="{9F4568CD-47FD-A640-825F-5235B7876C5B}"/>
                </a:ext>
              </a:extLst>
            </p:cNvPr>
            <p:cNvSpPr>
              <a:spLocks/>
            </p:cNvSpPr>
            <p:nvPr/>
          </p:nvSpPr>
          <p:spPr bwMode="auto">
            <a:xfrm>
              <a:off x="10036175" y="2310827"/>
              <a:ext cx="1516062" cy="38100"/>
            </a:xfrm>
            <a:custGeom>
              <a:avLst/>
              <a:gdLst>
                <a:gd name="T0" fmla="*/ 1484110 w 1515110"/>
                <a:gd name="T1" fmla="*/ 0 h 38100"/>
                <a:gd name="T2" fmla="*/ 38299 w 1515110"/>
                <a:gd name="T3" fmla="*/ 0 h 38100"/>
                <a:gd name="T4" fmla="*/ 0 w 1515110"/>
                <a:gd name="T5" fmla="*/ 38099 h 38100"/>
                <a:gd name="T6" fmla="*/ 1522410 w 1515110"/>
                <a:gd name="T7" fmla="*/ 38099 h 38100"/>
                <a:gd name="T8" fmla="*/ 1484110 w 15151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5110" h="38100">
                  <a:moveTo>
                    <a:pt x="1476671" y="0"/>
                  </a:moveTo>
                  <a:lnTo>
                    <a:pt x="38107" y="0"/>
                  </a:lnTo>
                  <a:lnTo>
                    <a:pt x="0" y="38099"/>
                  </a:lnTo>
                  <a:lnTo>
                    <a:pt x="1514779" y="38099"/>
                  </a:lnTo>
                  <a:lnTo>
                    <a:pt x="147667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9" name="object 18">
              <a:extLst>
                <a:ext uri="{FF2B5EF4-FFF2-40B4-BE49-F238E27FC236}">
                  <a16:creationId xmlns:a16="http://schemas.microsoft.com/office/drawing/2014/main" id="{7AF3E0B4-BFE9-704B-BB6A-0AC3128F5215}"/>
                </a:ext>
              </a:extLst>
            </p:cNvPr>
            <p:cNvSpPr>
              <a:spLocks/>
            </p:cNvSpPr>
            <p:nvPr/>
          </p:nvSpPr>
          <p:spPr bwMode="auto">
            <a:xfrm>
              <a:off x="10036175" y="2310827"/>
              <a:ext cx="1516062" cy="38100"/>
            </a:xfrm>
            <a:custGeom>
              <a:avLst/>
              <a:gdLst>
                <a:gd name="T0" fmla="*/ 38299 w 1515110"/>
                <a:gd name="T1" fmla="*/ 0 h 38100"/>
                <a:gd name="T2" fmla="*/ 0 w 1515110"/>
                <a:gd name="T3" fmla="*/ 38099 h 38100"/>
                <a:gd name="T4" fmla="*/ 1522410 w 1515110"/>
                <a:gd name="T5" fmla="*/ 38099 h 38100"/>
                <a:gd name="T6" fmla="*/ 1484110 w 1515110"/>
                <a:gd name="T7" fmla="*/ 0 h 38100"/>
                <a:gd name="T8" fmla="*/ 38299 w 15151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5110" h="38100">
                  <a:moveTo>
                    <a:pt x="38107" y="0"/>
                  </a:moveTo>
                  <a:lnTo>
                    <a:pt x="0" y="38099"/>
                  </a:lnTo>
                  <a:lnTo>
                    <a:pt x="1514779" y="38099"/>
                  </a:lnTo>
                  <a:lnTo>
                    <a:pt x="1476671" y="0"/>
                  </a:lnTo>
                  <a:lnTo>
                    <a:pt x="38107"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20" name="object 35">
              <a:extLst>
                <a:ext uri="{FF2B5EF4-FFF2-40B4-BE49-F238E27FC236}">
                  <a16:creationId xmlns:a16="http://schemas.microsoft.com/office/drawing/2014/main" id="{E63E25B5-99B4-CE41-B079-C0B0927ECB87}"/>
                </a:ext>
              </a:extLst>
            </p:cNvPr>
            <p:cNvSpPr>
              <a:spLocks/>
            </p:cNvSpPr>
            <p:nvPr/>
          </p:nvSpPr>
          <p:spPr bwMode="auto">
            <a:xfrm>
              <a:off x="10180637" y="4644452"/>
              <a:ext cx="1247775" cy="904875"/>
            </a:xfrm>
            <a:custGeom>
              <a:avLst/>
              <a:gdLst>
                <a:gd name="T0" fmla="*/ 0 w 1247139"/>
                <a:gd name="T1" fmla="*/ 0 h 904875"/>
                <a:gd name="T2" fmla="*/ 1252119 w 1247139"/>
                <a:gd name="T3" fmla="*/ 0 h 904875"/>
                <a:gd name="T4" fmla="*/ 1252119 w 1247139"/>
                <a:gd name="T5" fmla="*/ 904874 h 904875"/>
                <a:gd name="T6" fmla="*/ 0 w 1247139"/>
                <a:gd name="T7" fmla="*/ 904874 h 904875"/>
                <a:gd name="T8" fmla="*/ 0 w 1247139"/>
                <a:gd name="T9" fmla="*/ 0 h 904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7139" h="904875">
                  <a:moveTo>
                    <a:pt x="0" y="0"/>
                  </a:moveTo>
                  <a:lnTo>
                    <a:pt x="1247022" y="0"/>
                  </a:lnTo>
                  <a:lnTo>
                    <a:pt x="1247022" y="904874"/>
                  </a:lnTo>
                  <a:lnTo>
                    <a:pt x="0" y="904874"/>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21" name="object 36">
              <a:extLst>
                <a:ext uri="{FF2B5EF4-FFF2-40B4-BE49-F238E27FC236}">
                  <a16:creationId xmlns:a16="http://schemas.microsoft.com/office/drawing/2014/main" id="{22616E2F-4A9C-CF4A-B06B-CA7982DB1393}"/>
                </a:ext>
              </a:extLst>
            </p:cNvPr>
            <p:cNvSpPr>
              <a:spLocks/>
            </p:cNvSpPr>
            <p:nvPr/>
          </p:nvSpPr>
          <p:spPr bwMode="auto">
            <a:xfrm>
              <a:off x="10180637" y="4644452"/>
              <a:ext cx="1247775" cy="904875"/>
            </a:xfrm>
            <a:custGeom>
              <a:avLst/>
              <a:gdLst>
                <a:gd name="T0" fmla="*/ 0 w 1247139"/>
                <a:gd name="T1" fmla="*/ 0 h 904875"/>
                <a:gd name="T2" fmla="*/ 1252119 w 1247139"/>
                <a:gd name="T3" fmla="*/ 0 h 904875"/>
                <a:gd name="T4" fmla="*/ 1252119 w 1247139"/>
                <a:gd name="T5" fmla="*/ 904874 h 904875"/>
                <a:gd name="T6" fmla="*/ 0 w 1247139"/>
                <a:gd name="T7" fmla="*/ 904874 h 904875"/>
                <a:gd name="T8" fmla="*/ 0 w 1247139"/>
                <a:gd name="T9" fmla="*/ 0 h 904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7139" h="904875">
                  <a:moveTo>
                    <a:pt x="0" y="0"/>
                  </a:moveTo>
                  <a:lnTo>
                    <a:pt x="1247022" y="0"/>
                  </a:lnTo>
                  <a:lnTo>
                    <a:pt x="1247022" y="904874"/>
                  </a:lnTo>
                  <a:lnTo>
                    <a:pt x="0" y="904874"/>
                  </a:lnTo>
                  <a:lnTo>
                    <a:pt x="0" y="0"/>
                  </a:lnTo>
                  <a:close/>
                </a:path>
              </a:pathLst>
            </a:custGeom>
            <a:noFill/>
            <a:ln w="951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22" name="object 37">
              <a:extLst>
                <a:ext uri="{FF2B5EF4-FFF2-40B4-BE49-F238E27FC236}">
                  <a16:creationId xmlns:a16="http://schemas.microsoft.com/office/drawing/2014/main" id="{7310ABD8-2189-B54A-A33D-79F73795DD50}"/>
                </a:ext>
              </a:extLst>
            </p:cNvPr>
            <p:cNvSpPr>
              <a:spLocks/>
            </p:cNvSpPr>
            <p:nvPr/>
          </p:nvSpPr>
          <p:spPr bwMode="auto">
            <a:xfrm>
              <a:off x="9894887" y="5596952"/>
              <a:ext cx="1809750" cy="304800"/>
            </a:xfrm>
            <a:custGeom>
              <a:avLst/>
              <a:gdLst>
                <a:gd name="T0" fmla="*/ 1536916 w 1809114"/>
                <a:gd name="T1" fmla="*/ 0 h 304800"/>
                <a:gd name="T2" fmla="*/ 276834 w 1809114"/>
                <a:gd name="T3" fmla="*/ 0 h 304800"/>
                <a:gd name="T4" fmla="*/ 0 w 1809114"/>
                <a:gd name="T5" fmla="*/ 304799 h 304800"/>
                <a:gd name="T6" fmla="*/ 1813751 w 1809114"/>
                <a:gd name="T7" fmla="*/ 304799 h 304800"/>
                <a:gd name="T8" fmla="*/ 1536916 w 1809114"/>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9114" h="304800">
                  <a:moveTo>
                    <a:pt x="1532600" y="0"/>
                  </a:moveTo>
                  <a:lnTo>
                    <a:pt x="276058" y="0"/>
                  </a:lnTo>
                  <a:lnTo>
                    <a:pt x="0" y="304799"/>
                  </a:lnTo>
                  <a:lnTo>
                    <a:pt x="1808658" y="304799"/>
                  </a:lnTo>
                  <a:lnTo>
                    <a:pt x="153260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23" name="object 38">
              <a:extLst>
                <a:ext uri="{FF2B5EF4-FFF2-40B4-BE49-F238E27FC236}">
                  <a16:creationId xmlns:a16="http://schemas.microsoft.com/office/drawing/2014/main" id="{3A217B7D-1A19-EE41-85FB-1313C124D98C}"/>
                </a:ext>
              </a:extLst>
            </p:cNvPr>
            <p:cNvSpPr>
              <a:spLocks/>
            </p:cNvSpPr>
            <p:nvPr/>
          </p:nvSpPr>
          <p:spPr bwMode="auto">
            <a:xfrm>
              <a:off x="9894887" y="5596952"/>
              <a:ext cx="1809750" cy="304800"/>
            </a:xfrm>
            <a:custGeom>
              <a:avLst/>
              <a:gdLst>
                <a:gd name="T0" fmla="*/ 276834 w 1809114"/>
                <a:gd name="T1" fmla="*/ 0 h 304800"/>
                <a:gd name="T2" fmla="*/ 0 w 1809114"/>
                <a:gd name="T3" fmla="*/ 304799 h 304800"/>
                <a:gd name="T4" fmla="*/ 1813751 w 1809114"/>
                <a:gd name="T5" fmla="*/ 304799 h 304800"/>
                <a:gd name="T6" fmla="*/ 1536916 w 1809114"/>
                <a:gd name="T7" fmla="*/ 0 h 304800"/>
                <a:gd name="T8" fmla="*/ 276834 w 1809114"/>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9114" h="304800">
                  <a:moveTo>
                    <a:pt x="276058" y="0"/>
                  </a:moveTo>
                  <a:lnTo>
                    <a:pt x="0" y="304799"/>
                  </a:lnTo>
                  <a:lnTo>
                    <a:pt x="1808658" y="304799"/>
                  </a:lnTo>
                  <a:lnTo>
                    <a:pt x="1532600" y="0"/>
                  </a:lnTo>
                  <a:lnTo>
                    <a:pt x="276058" y="0"/>
                  </a:lnTo>
                  <a:close/>
                </a:path>
              </a:pathLst>
            </a:custGeom>
            <a:noFill/>
            <a:ln w="951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24" name="object 39">
              <a:extLst>
                <a:ext uri="{FF2B5EF4-FFF2-40B4-BE49-F238E27FC236}">
                  <a16:creationId xmlns:a16="http://schemas.microsoft.com/office/drawing/2014/main" id="{3660DF50-932D-E245-8050-DCBF899C576D}"/>
                </a:ext>
              </a:extLst>
            </p:cNvPr>
            <p:cNvSpPr>
              <a:spLocks/>
            </p:cNvSpPr>
            <p:nvPr/>
          </p:nvSpPr>
          <p:spPr bwMode="auto">
            <a:xfrm>
              <a:off x="9894887" y="5901752"/>
              <a:ext cx="1809750" cy="104775"/>
            </a:xfrm>
            <a:custGeom>
              <a:avLst/>
              <a:gdLst>
                <a:gd name="T0" fmla="*/ 0 w 1809114"/>
                <a:gd name="T1" fmla="*/ 0 h 104775"/>
                <a:gd name="T2" fmla="*/ 0 w 1809114"/>
                <a:gd name="T3" fmla="*/ 104774 h 104775"/>
                <a:gd name="T4" fmla="*/ 1813751 w 1809114"/>
                <a:gd name="T5" fmla="*/ 104774 h 104775"/>
                <a:gd name="T6" fmla="*/ 1813751 w 1809114"/>
                <a:gd name="T7" fmla="*/ 0 h 104775"/>
                <a:gd name="T8" fmla="*/ 0 w 1809114"/>
                <a:gd name="T9" fmla="*/ 0 h 1047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9114" h="104775">
                  <a:moveTo>
                    <a:pt x="0" y="0"/>
                  </a:moveTo>
                  <a:lnTo>
                    <a:pt x="0" y="104774"/>
                  </a:lnTo>
                  <a:lnTo>
                    <a:pt x="1808658" y="104774"/>
                  </a:lnTo>
                  <a:lnTo>
                    <a:pt x="1808658" y="0"/>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25" name="object 40">
              <a:extLst>
                <a:ext uri="{FF2B5EF4-FFF2-40B4-BE49-F238E27FC236}">
                  <a16:creationId xmlns:a16="http://schemas.microsoft.com/office/drawing/2014/main" id="{DCE7479E-4E2A-E541-AD3D-2BA2F54C5373}"/>
                </a:ext>
              </a:extLst>
            </p:cNvPr>
            <p:cNvSpPr>
              <a:spLocks/>
            </p:cNvSpPr>
            <p:nvPr/>
          </p:nvSpPr>
          <p:spPr bwMode="auto">
            <a:xfrm>
              <a:off x="9894887" y="5901752"/>
              <a:ext cx="1809750" cy="104775"/>
            </a:xfrm>
            <a:custGeom>
              <a:avLst/>
              <a:gdLst>
                <a:gd name="T0" fmla="*/ 0 w 1809114"/>
                <a:gd name="T1" fmla="*/ 0 h 104775"/>
                <a:gd name="T2" fmla="*/ 0 w 1809114"/>
                <a:gd name="T3" fmla="*/ 104774 h 104775"/>
                <a:gd name="T4" fmla="*/ 1813751 w 1809114"/>
                <a:gd name="T5" fmla="*/ 104774 h 104775"/>
                <a:gd name="T6" fmla="*/ 1813751 w 1809114"/>
                <a:gd name="T7" fmla="*/ 0 h 104775"/>
                <a:gd name="T8" fmla="*/ 0 w 1809114"/>
                <a:gd name="T9" fmla="*/ 0 h 1047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9114" h="104775">
                  <a:moveTo>
                    <a:pt x="0" y="0"/>
                  </a:moveTo>
                  <a:lnTo>
                    <a:pt x="0" y="104774"/>
                  </a:lnTo>
                  <a:lnTo>
                    <a:pt x="1808658" y="104774"/>
                  </a:lnTo>
                  <a:lnTo>
                    <a:pt x="1808658" y="0"/>
                  </a:lnTo>
                  <a:lnTo>
                    <a:pt x="0" y="0"/>
                  </a:lnTo>
                  <a:close/>
                </a:path>
              </a:pathLst>
            </a:custGeom>
            <a:noFill/>
            <a:ln w="951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26" name="object 41">
              <a:extLst>
                <a:ext uri="{FF2B5EF4-FFF2-40B4-BE49-F238E27FC236}">
                  <a16:creationId xmlns:a16="http://schemas.microsoft.com/office/drawing/2014/main" id="{71E7C2CC-27A0-BD4D-B4CA-A4403215B462}"/>
                </a:ext>
              </a:extLst>
            </p:cNvPr>
            <p:cNvSpPr>
              <a:spLocks/>
            </p:cNvSpPr>
            <p:nvPr/>
          </p:nvSpPr>
          <p:spPr bwMode="auto">
            <a:xfrm>
              <a:off x="10247312" y="4739702"/>
              <a:ext cx="1114425" cy="704850"/>
            </a:xfrm>
            <a:custGeom>
              <a:avLst/>
              <a:gdLst>
                <a:gd name="T0" fmla="*/ 0 w 1113789"/>
                <a:gd name="T1" fmla="*/ 0 h 704850"/>
                <a:gd name="T2" fmla="*/ 1118850 w 1113789"/>
                <a:gd name="T3" fmla="*/ 0 h 704850"/>
                <a:gd name="T4" fmla="*/ 1118850 w 1113789"/>
                <a:gd name="T5" fmla="*/ 704849 h 704850"/>
                <a:gd name="T6" fmla="*/ 0 w 1113789"/>
                <a:gd name="T7" fmla="*/ 704849 h 704850"/>
                <a:gd name="T8" fmla="*/ 0 w 1113789"/>
                <a:gd name="T9" fmla="*/ 0 h 704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3789" h="704850">
                  <a:moveTo>
                    <a:pt x="0" y="0"/>
                  </a:moveTo>
                  <a:lnTo>
                    <a:pt x="1113752" y="0"/>
                  </a:lnTo>
                  <a:lnTo>
                    <a:pt x="1113752" y="704849"/>
                  </a:lnTo>
                  <a:lnTo>
                    <a:pt x="0" y="704849"/>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27" name="object 42">
              <a:extLst>
                <a:ext uri="{FF2B5EF4-FFF2-40B4-BE49-F238E27FC236}">
                  <a16:creationId xmlns:a16="http://schemas.microsoft.com/office/drawing/2014/main" id="{DC8F1218-791F-084F-AA28-37F50BCE23D6}"/>
                </a:ext>
              </a:extLst>
            </p:cNvPr>
            <p:cNvSpPr>
              <a:spLocks/>
            </p:cNvSpPr>
            <p:nvPr/>
          </p:nvSpPr>
          <p:spPr bwMode="auto">
            <a:xfrm>
              <a:off x="10247312" y="4739702"/>
              <a:ext cx="1114425" cy="704850"/>
            </a:xfrm>
            <a:custGeom>
              <a:avLst/>
              <a:gdLst>
                <a:gd name="T0" fmla="*/ 0 w 1113789"/>
                <a:gd name="T1" fmla="*/ 0 h 704850"/>
                <a:gd name="T2" fmla="*/ 1118850 w 1113789"/>
                <a:gd name="T3" fmla="*/ 0 h 704850"/>
                <a:gd name="T4" fmla="*/ 1118850 w 1113789"/>
                <a:gd name="T5" fmla="*/ 704849 h 704850"/>
                <a:gd name="T6" fmla="*/ 0 w 1113789"/>
                <a:gd name="T7" fmla="*/ 704849 h 704850"/>
                <a:gd name="T8" fmla="*/ 0 w 1113789"/>
                <a:gd name="T9" fmla="*/ 0 h 704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3789" h="704850">
                  <a:moveTo>
                    <a:pt x="0" y="0"/>
                  </a:moveTo>
                  <a:lnTo>
                    <a:pt x="1113752" y="0"/>
                  </a:lnTo>
                  <a:lnTo>
                    <a:pt x="1113752" y="704849"/>
                  </a:lnTo>
                  <a:lnTo>
                    <a:pt x="0" y="704849"/>
                  </a:lnTo>
                  <a:lnTo>
                    <a:pt x="0" y="0"/>
                  </a:lnTo>
                  <a:close/>
                </a:path>
              </a:pathLst>
            </a:custGeom>
            <a:noFill/>
            <a:ln w="951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28" name="object 43">
              <a:extLst>
                <a:ext uri="{FF2B5EF4-FFF2-40B4-BE49-F238E27FC236}">
                  <a16:creationId xmlns:a16="http://schemas.microsoft.com/office/drawing/2014/main" id="{6D79806A-2666-F24F-8228-844AF637CF4D}"/>
                </a:ext>
              </a:extLst>
            </p:cNvPr>
            <p:cNvSpPr>
              <a:spLocks/>
            </p:cNvSpPr>
            <p:nvPr/>
          </p:nvSpPr>
          <p:spPr bwMode="auto">
            <a:xfrm>
              <a:off x="10142537" y="5625527"/>
              <a:ext cx="1323975" cy="38100"/>
            </a:xfrm>
            <a:custGeom>
              <a:avLst/>
              <a:gdLst>
                <a:gd name="T0" fmla="*/ 1290049 w 1323339"/>
                <a:gd name="T1" fmla="*/ 0 h 38100"/>
                <a:gd name="T2" fmla="*/ 28669 w 1323339"/>
                <a:gd name="T3" fmla="*/ 0 h 38100"/>
                <a:gd name="T4" fmla="*/ 0 w 1323339"/>
                <a:gd name="T5" fmla="*/ 38099 h 38100"/>
                <a:gd name="T6" fmla="*/ 1328272 w 1323339"/>
                <a:gd name="T7" fmla="*/ 38099 h 38100"/>
                <a:gd name="T8" fmla="*/ 1290049 w 1323339"/>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3339" h="38100">
                  <a:moveTo>
                    <a:pt x="1285099" y="0"/>
                  </a:moveTo>
                  <a:lnTo>
                    <a:pt x="28557" y="0"/>
                  </a:lnTo>
                  <a:lnTo>
                    <a:pt x="0" y="38099"/>
                  </a:lnTo>
                  <a:lnTo>
                    <a:pt x="1323176" y="38099"/>
                  </a:lnTo>
                  <a:lnTo>
                    <a:pt x="128509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29" name="object 44">
              <a:extLst>
                <a:ext uri="{FF2B5EF4-FFF2-40B4-BE49-F238E27FC236}">
                  <a16:creationId xmlns:a16="http://schemas.microsoft.com/office/drawing/2014/main" id="{63DF432D-E523-104B-A8ED-556A299917EE}"/>
                </a:ext>
              </a:extLst>
            </p:cNvPr>
            <p:cNvSpPr>
              <a:spLocks/>
            </p:cNvSpPr>
            <p:nvPr/>
          </p:nvSpPr>
          <p:spPr bwMode="auto">
            <a:xfrm>
              <a:off x="10142537" y="5625527"/>
              <a:ext cx="1323975" cy="38100"/>
            </a:xfrm>
            <a:custGeom>
              <a:avLst/>
              <a:gdLst>
                <a:gd name="T0" fmla="*/ 28669 w 1323339"/>
                <a:gd name="T1" fmla="*/ 0 h 38100"/>
                <a:gd name="T2" fmla="*/ 0 w 1323339"/>
                <a:gd name="T3" fmla="*/ 38099 h 38100"/>
                <a:gd name="T4" fmla="*/ 1328272 w 1323339"/>
                <a:gd name="T5" fmla="*/ 38099 h 38100"/>
                <a:gd name="T6" fmla="*/ 1290049 w 1323339"/>
                <a:gd name="T7" fmla="*/ 0 h 38100"/>
                <a:gd name="T8" fmla="*/ 28669 w 1323339"/>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3339" h="38100">
                  <a:moveTo>
                    <a:pt x="28557" y="0"/>
                  </a:moveTo>
                  <a:lnTo>
                    <a:pt x="0" y="38099"/>
                  </a:lnTo>
                  <a:lnTo>
                    <a:pt x="1323176" y="38099"/>
                  </a:lnTo>
                  <a:lnTo>
                    <a:pt x="1285099" y="0"/>
                  </a:lnTo>
                  <a:lnTo>
                    <a:pt x="28557" y="0"/>
                  </a:lnTo>
                  <a:close/>
                </a:path>
              </a:pathLst>
            </a:custGeom>
            <a:noFill/>
            <a:ln w="951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30" name="object 45">
              <a:extLst>
                <a:ext uri="{FF2B5EF4-FFF2-40B4-BE49-F238E27FC236}">
                  <a16:creationId xmlns:a16="http://schemas.microsoft.com/office/drawing/2014/main" id="{73FFB75A-FD79-0F46-BAC5-8B1C10304A3B}"/>
                </a:ext>
              </a:extLst>
            </p:cNvPr>
            <p:cNvSpPr>
              <a:spLocks/>
            </p:cNvSpPr>
            <p:nvPr/>
          </p:nvSpPr>
          <p:spPr bwMode="auto">
            <a:xfrm>
              <a:off x="10390187" y="5796977"/>
              <a:ext cx="828675" cy="38100"/>
            </a:xfrm>
            <a:custGeom>
              <a:avLst/>
              <a:gdLst>
                <a:gd name="T0" fmla="*/ 799617 w 828675"/>
                <a:gd name="T1" fmla="*/ 0 h 38100"/>
                <a:gd name="T2" fmla="*/ 28557 w 828675"/>
                <a:gd name="T3" fmla="*/ 0 h 38100"/>
                <a:gd name="T4" fmla="*/ 0 w 828675"/>
                <a:gd name="T5" fmla="*/ 38099 h 38100"/>
                <a:gd name="T6" fmla="*/ 828175 w 828675"/>
                <a:gd name="T7" fmla="*/ 38099 h 38100"/>
                <a:gd name="T8" fmla="*/ 799617 w 828675"/>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675" h="38100">
                  <a:moveTo>
                    <a:pt x="799617" y="0"/>
                  </a:moveTo>
                  <a:lnTo>
                    <a:pt x="28557" y="0"/>
                  </a:lnTo>
                  <a:lnTo>
                    <a:pt x="0" y="38099"/>
                  </a:lnTo>
                  <a:lnTo>
                    <a:pt x="828175" y="38099"/>
                  </a:lnTo>
                  <a:lnTo>
                    <a:pt x="799617"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31" name="object 46">
              <a:extLst>
                <a:ext uri="{FF2B5EF4-FFF2-40B4-BE49-F238E27FC236}">
                  <a16:creationId xmlns:a16="http://schemas.microsoft.com/office/drawing/2014/main" id="{329D9399-D0D7-5E45-8EBA-2E22C53A6CDF}"/>
                </a:ext>
              </a:extLst>
            </p:cNvPr>
            <p:cNvSpPr>
              <a:spLocks/>
            </p:cNvSpPr>
            <p:nvPr/>
          </p:nvSpPr>
          <p:spPr bwMode="auto">
            <a:xfrm>
              <a:off x="10390187" y="5796977"/>
              <a:ext cx="828675" cy="38100"/>
            </a:xfrm>
            <a:custGeom>
              <a:avLst/>
              <a:gdLst>
                <a:gd name="T0" fmla="*/ 28557 w 828675"/>
                <a:gd name="T1" fmla="*/ 0 h 38100"/>
                <a:gd name="T2" fmla="*/ 0 w 828675"/>
                <a:gd name="T3" fmla="*/ 38099 h 38100"/>
                <a:gd name="T4" fmla="*/ 828175 w 828675"/>
                <a:gd name="T5" fmla="*/ 38099 h 38100"/>
                <a:gd name="T6" fmla="*/ 799617 w 828675"/>
                <a:gd name="T7" fmla="*/ 0 h 38100"/>
                <a:gd name="T8" fmla="*/ 28557 w 828675"/>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675" h="38100">
                  <a:moveTo>
                    <a:pt x="28557" y="0"/>
                  </a:moveTo>
                  <a:lnTo>
                    <a:pt x="0" y="38099"/>
                  </a:lnTo>
                  <a:lnTo>
                    <a:pt x="828175" y="38099"/>
                  </a:lnTo>
                  <a:lnTo>
                    <a:pt x="799617" y="0"/>
                  </a:lnTo>
                  <a:lnTo>
                    <a:pt x="28557" y="0"/>
                  </a:lnTo>
                  <a:close/>
                </a:path>
              </a:pathLst>
            </a:custGeom>
            <a:noFill/>
            <a:ln w="951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32" name="object 47">
              <a:extLst>
                <a:ext uri="{FF2B5EF4-FFF2-40B4-BE49-F238E27FC236}">
                  <a16:creationId xmlns:a16="http://schemas.microsoft.com/office/drawing/2014/main" id="{A1ABCE66-2B02-D641-A573-5D9C1E1C4A23}"/>
                </a:ext>
              </a:extLst>
            </p:cNvPr>
            <p:cNvSpPr>
              <a:spLocks/>
            </p:cNvSpPr>
            <p:nvPr/>
          </p:nvSpPr>
          <p:spPr bwMode="auto">
            <a:xfrm>
              <a:off x="10094912" y="5682677"/>
              <a:ext cx="1419225" cy="38100"/>
            </a:xfrm>
            <a:custGeom>
              <a:avLst/>
              <a:gdLst>
                <a:gd name="T0" fmla="*/ 1385250 w 1418589"/>
                <a:gd name="T1" fmla="*/ 0 h 38100"/>
                <a:gd name="T2" fmla="*/ 38213 w 1418589"/>
                <a:gd name="T3" fmla="*/ 0 h 38100"/>
                <a:gd name="T4" fmla="*/ 0 w 1418589"/>
                <a:gd name="T5" fmla="*/ 38099 h 38100"/>
                <a:gd name="T6" fmla="*/ 1423464 w 1418589"/>
                <a:gd name="T7" fmla="*/ 38099 h 38100"/>
                <a:gd name="T8" fmla="*/ 1385250 w 1418589"/>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8589" h="38100">
                  <a:moveTo>
                    <a:pt x="1380292" y="0"/>
                  </a:moveTo>
                  <a:lnTo>
                    <a:pt x="38077" y="0"/>
                  </a:lnTo>
                  <a:lnTo>
                    <a:pt x="0" y="38099"/>
                  </a:lnTo>
                  <a:lnTo>
                    <a:pt x="1418369" y="38099"/>
                  </a:lnTo>
                  <a:lnTo>
                    <a:pt x="1380292"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33" name="object 48">
              <a:extLst>
                <a:ext uri="{FF2B5EF4-FFF2-40B4-BE49-F238E27FC236}">
                  <a16:creationId xmlns:a16="http://schemas.microsoft.com/office/drawing/2014/main" id="{2B8C53D7-5BB1-8647-BD9A-77950F1B6873}"/>
                </a:ext>
              </a:extLst>
            </p:cNvPr>
            <p:cNvSpPr>
              <a:spLocks/>
            </p:cNvSpPr>
            <p:nvPr/>
          </p:nvSpPr>
          <p:spPr bwMode="auto">
            <a:xfrm>
              <a:off x="10094912" y="5682677"/>
              <a:ext cx="1419225" cy="38100"/>
            </a:xfrm>
            <a:custGeom>
              <a:avLst/>
              <a:gdLst>
                <a:gd name="T0" fmla="*/ 38213 w 1418589"/>
                <a:gd name="T1" fmla="*/ 0 h 38100"/>
                <a:gd name="T2" fmla="*/ 0 w 1418589"/>
                <a:gd name="T3" fmla="*/ 38099 h 38100"/>
                <a:gd name="T4" fmla="*/ 1423464 w 1418589"/>
                <a:gd name="T5" fmla="*/ 38099 h 38100"/>
                <a:gd name="T6" fmla="*/ 1385250 w 1418589"/>
                <a:gd name="T7" fmla="*/ 0 h 38100"/>
                <a:gd name="T8" fmla="*/ 38213 w 1418589"/>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8589" h="38100">
                  <a:moveTo>
                    <a:pt x="38077" y="0"/>
                  </a:moveTo>
                  <a:lnTo>
                    <a:pt x="0" y="38099"/>
                  </a:lnTo>
                  <a:lnTo>
                    <a:pt x="1418369" y="38099"/>
                  </a:lnTo>
                  <a:lnTo>
                    <a:pt x="1380292" y="0"/>
                  </a:lnTo>
                  <a:lnTo>
                    <a:pt x="38077" y="0"/>
                  </a:lnTo>
                  <a:close/>
                </a:path>
              </a:pathLst>
            </a:custGeom>
            <a:noFill/>
            <a:ln w="951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34" name="object 49">
              <a:extLst>
                <a:ext uri="{FF2B5EF4-FFF2-40B4-BE49-F238E27FC236}">
                  <a16:creationId xmlns:a16="http://schemas.microsoft.com/office/drawing/2014/main" id="{48A5CDE9-2633-CC4D-85D6-0C53E042C59B}"/>
                </a:ext>
              </a:extLst>
            </p:cNvPr>
            <p:cNvSpPr>
              <a:spLocks/>
            </p:cNvSpPr>
            <p:nvPr/>
          </p:nvSpPr>
          <p:spPr bwMode="auto">
            <a:xfrm>
              <a:off x="10047287" y="5739827"/>
              <a:ext cx="1514475" cy="38100"/>
            </a:xfrm>
            <a:custGeom>
              <a:avLst/>
              <a:gdLst>
                <a:gd name="T0" fmla="*/ 1480450 w 1513839"/>
                <a:gd name="T1" fmla="*/ 0 h 38100"/>
                <a:gd name="T2" fmla="*/ 38205 w 1513839"/>
                <a:gd name="T3" fmla="*/ 0 h 38100"/>
                <a:gd name="T4" fmla="*/ 0 w 1513839"/>
                <a:gd name="T5" fmla="*/ 38099 h 38100"/>
                <a:gd name="T6" fmla="*/ 1518655 w 1513839"/>
                <a:gd name="T7" fmla="*/ 38099 h 38100"/>
                <a:gd name="T8" fmla="*/ 1480450 w 1513839"/>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3839" h="38100">
                  <a:moveTo>
                    <a:pt x="1475484" y="0"/>
                  </a:moveTo>
                  <a:lnTo>
                    <a:pt x="38077" y="0"/>
                  </a:lnTo>
                  <a:lnTo>
                    <a:pt x="0" y="38099"/>
                  </a:lnTo>
                  <a:lnTo>
                    <a:pt x="1513561" y="38099"/>
                  </a:lnTo>
                  <a:lnTo>
                    <a:pt x="1475484"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35" name="object 50">
              <a:extLst>
                <a:ext uri="{FF2B5EF4-FFF2-40B4-BE49-F238E27FC236}">
                  <a16:creationId xmlns:a16="http://schemas.microsoft.com/office/drawing/2014/main" id="{A425A078-97A8-8642-9401-5CB56155F017}"/>
                </a:ext>
              </a:extLst>
            </p:cNvPr>
            <p:cNvSpPr>
              <a:spLocks/>
            </p:cNvSpPr>
            <p:nvPr/>
          </p:nvSpPr>
          <p:spPr bwMode="auto">
            <a:xfrm>
              <a:off x="10047287" y="5739827"/>
              <a:ext cx="1514475" cy="38100"/>
            </a:xfrm>
            <a:custGeom>
              <a:avLst/>
              <a:gdLst>
                <a:gd name="T0" fmla="*/ 38205 w 1513839"/>
                <a:gd name="T1" fmla="*/ 0 h 38100"/>
                <a:gd name="T2" fmla="*/ 0 w 1513839"/>
                <a:gd name="T3" fmla="*/ 38099 h 38100"/>
                <a:gd name="T4" fmla="*/ 1518655 w 1513839"/>
                <a:gd name="T5" fmla="*/ 38099 h 38100"/>
                <a:gd name="T6" fmla="*/ 1480450 w 1513839"/>
                <a:gd name="T7" fmla="*/ 0 h 38100"/>
                <a:gd name="T8" fmla="*/ 38205 w 1513839"/>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3839" h="38100">
                  <a:moveTo>
                    <a:pt x="38077" y="0"/>
                  </a:moveTo>
                  <a:lnTo>
                    <a:pt x="0" y="38099"/>
                  </a:lnTo>
                  <a:lnTo>
                    <a:pt x="1513561" y="38099"/>
                  </a:lnTo>
                  <a:lnTo>
                    <a:pt x="1475484" y="0"/>
                  </a:lnTo>
                  <a:lnTo>
                    <a:pt x="38077" y="0"/>
                  </a:lnTo>
                  <a:close/>
                </a:path>
              </a:pathLst>
            </a:custGeom>
            <a:noFill/>
            <a:ln w="951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36" name="object 3">
              <a:extLst>
                <a:ext uri="{FF2B5EF4-FFF2-40B4-BE49-F238E27FC236}">
                  <a16:creationId xmlns:a16="http://schemas.microsoft.com/office/drawing/2014/main" id="{F561B508-F481-9849-8F3F-68179BC77D29}"/>
                </a:ext>
              </a:extLst>
            </p:cNvPr>
            <p:cNvSpPr>
              <a:spLocks/>
            </p:cNvSpPr>
            <p:nvPr/>
          </p:nvSpPr>
          <p:spPr bwMode="auto">
            <a:xfrm>
              <a:off x="10169525" y="2885502"/>
              <a:ext cx="1249362" cy="904875"/>
            </a:xfrm>
            <a:custGeom>
              <a:avLst/>
              <a:gdLst>
                <a:gd name="T0" fmla="*/ 0 w 1248410"/>
                <a:gd name="T1" fmla="*/ 0 h 904875"/>
                <a:gd name="T2" fmla="*/ 1255659 w 1248410"/>
                <a:gd name="T3" fmla="*/ 0 h 904875"/>
                <a:gd name="T4" fmla="*/ 1255659 w 1248410"/>
                <a:gd name="T5" fmla="*/ 904874 h 904875"/>
                <a:gd name="T6" fmla="*/ 0 w 1248410"/>
                <a:gd name="T7" fmla="*/ 904874 h 904875"/>
                <a:gd name="T8" fmla="*/ 0 w 1248410"/>
                <a:gd name="T9" fmla="*/ 0 h 904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8410" h="904875">
                  <a:moveTo>
                    <a:pt x="0" y="0"/>
                  </a:moveTo>
                  <a:lnTo>
                    <a:pt x="1248025" y="0"/>
                  </a:lnTo>
                  <a:lnTo>
                    <a:pt x="1248025" y="904874"/>
                  </a:lnTo>
                  <a:lnTo>
                    <a:pt x="0" y="904874"/>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37" name="object 4">
              <a:extLst>
                <a:ext uri="{FF2B5EF4-FFF2-40B4-BE49-F238E27FC236}">
                  <a16:creationId xmlns:a16="http://schemas.microsoft.com/office/drawing/2014/main" id="{D263B7F1-2615-4345-8F9E-2AE68FDAE3E6}"/>
                </a:ext>
              </a:extLst>
            </p:cNvPr>
            <p:cNvSpPr>
              <a:spLocks/>
            </p:cNvSpPr>
            <p:nvPr/>
          </p:nvSpPr>
          <p:spPr bwMode="auto">
            <a:xfrm>
              <a:off x="10169525" y="2885502"/>
              <a:ext cx="1249362" cy="904875"/>
            </a:xfrm>
            <a:custGeom>
              <a:avLst/>
              <a:gdLst>
                <a:gd name="T0" fmla="*/ 0 w 1248410"/>
                <a:gd name="T1" fmla="*/ 0 h 904875"/>
                <a:gd name="T2" fmla="*/ 1255659 w 1248410"/>
                <a:gd name="T3" fmla="*/ 0 h 904875"/>
                <a:gd name="T4" fmla="*/ 1255659 w 1248410"/>
                <a:gd name="T5" fmla="*/ 904874 h 904875"/>
                <a:gd name="T6" fmla="*/ 0 w 1248410"/>
                <a:gd name="T7" fmla="*/ 904874 h 904875"/>
                <a:gd name="T8" fmla="*/ 0 w 1248410"/>
                <a:gd name="T9" fmla="*/ 0 h 904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8410" h="904875">
                  <a:moveTo>
                    <a:pt x="0" y="0"/>
                  </a:moveTo>
                  <a:lnTo>
                    <a:pt x="1248025" y="0"/>
                  </a:lnTo>
                  <a:lnTo>
                    <a:pt x="1248025" y="904874"/>
                  </a:lnTo>
                  <a:lnTo>
                    <a:pt x="0" y="904874"/>
                  </a:lnTo>
                  <a:lnTo>
                    <a:pt x="0"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38" name="object 5">
              <a:extLst>
                <a:ext uri="{FF2B5EF4-FFF2-40B4-BE49-F238E27FC236}">
                  <a16:creationId xmlns:a16="http://schemas.microsoft.com/office/drawing/2014/main" id="{AB365D43-3644-8345-B33E-0118038C1114}"/>
                </a:ext>
              </a:extLst>
            </p:cNvPr>
            <p:cNvSpPr>
              <a:spLocks/>
            </p:cNvSpPr>
            <p:nvPr/>
          </p:nvSpPr>
          <p:spPr bwMode="auto">
            <a:xfrm>
              <a:off x="9883775" y="3838002"/>
              <a:ext cx="1811337" cy="304800"/>
            </a:xfrm>
            <a:custGeom>
              <a:avLst/>
              <a:gdLst>
                <a:gd name="T0" fmla="*/ 1540298 w 1810385"/>
                <a:gd name="T1" fmla="*/ 0 h 304800"/>
                <a:gd name="T2" fmla="*/ 277445 w 1810385"/>
                <a:gd name="T3" fmla="*/ 0 h 304800"/>
                <a:gd name="T4" fmla="*/ 0 w 1810385"/>
                <a:gd name="T5" fmla="*/ 304799 h 304800"/>
                <a:gd name="T6" fmla="*/ 1817741 w 1810385"/>
                <a:gd name="T7" fmla="*/ 304799 h 304800"/>
                <a:gd name="T8" fmla="*/ 1540298 w 1810385"/>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385" h="304800">
                  <a:moveTo>
                    <a:pt x="1533833" y="0"/>
                  </a:moveTo>
                  <a:lnTo>
                    <a:pt x="276280" y="0"/>
                  </a:lnTo>
                  <a:lnTo>
                    <a:pt x="0" y="304799"/>
                  </a:lnTo>
                  <a:lnTo>
                    <a:pt x="1810113" y="304799"/>
                  </a:lnTo>
                  <a:lnTo>
                    <a:pt x="1533833"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39" name="object 6">
              <a:extLst>
                <a:ext uri="{FF2B5EF4-FFF2-40B4-BE49-F238E27FC236}">
                  <a16:creationId xmlns:a16="http://schemas.microsoft.com/office/drawing/2014/main" id="{86244DC1-3DD2-0147-A289-2AF99EF6C401}"/>
                </a:ext>
              </a:extLst>
            </p:cNvPr>
            <p:cNvSpPr>
              <a:spLocks/>
            </p:cNvSpPr>
            <p:nvPr/>
          </p:nvSpPr>
          <p:spPr bwMode="auto">
            <a:xfrm>
              <a:off x="9883775" y="3838002"/>
              <a:ext cx="1811337" cy="304800"/>
            </a:xfrm>
            <a:custGeom>
              <a:avLst/>
              <a:gdLst>
                <a:gd name="T0" fmla="*/ 277445 w 1810385"/>
                <a:gd name="T1" fmla="*/ 0 h 304800"/>
                <a:gd name="T2" fmla="*/ 0 w 1810385"/>
                <a:gd name="T3" fmla="*/ 304799 h 304800"/>
                <a:gd name="T4" fmla="*/ 1817741 w 1810385"/>
                <a:gd name="T5" fmla="*/ 304799 h 304800"/>
                <a:gd name="T6" fmla="*/ 1540298 w 1810385"/>
                <a:gd name="T7" fmla="*/ 0 h 304800"/>
                <a:gd name="T8" fmla="*/ 277445 w 1810385"/>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385" h="304800">
                  <a:moveTo>
                    <a:pt x="276280" y="0"/>
                  </a:moveTo>
                  <a:lnTo>
                    <a:pt x="0" y="304799"/>
                  </a:lnTo>
                  <a:lnTo>
                    <a:pt x="1810113" y="304799"/>
                  </a:lnTo>
                  <a:lnTo>
                    <a:pt x="1533833" y="0"/>
                  </a:lnTo>
                  <a:lnTo>
                    <a:pt x="276280"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40" name="object 7">
              <a:extLst>
                <a:ext uri="{FF2B5EF4-FFF2-40B4-BE49-F238E27FC236}">
                  <a16:creationId xmlns:a16="http://schemas.microsoft.com/office/drawing/2014/main" id="{DC6FBE61-3335-7244-B3B0-47BB1BE8FFD8}"/>
                </a:ext>
              </a:extLst>
            </p:cNvPr>
            <p:cNvSpPr>
              <a:spLocks/>
            </p:cNvSpPr>
            <p:nvPr/>
          </p:nvSpPr>
          <p:spPr bwMode="auto">
            <a:xfrm>
              <a:off x="9883775" y="4142802"/>
              <a:ext cx="1811337" cy="104775"/>
            </a:xfrm>
            <a:custGeom>
              <a:avLst/>
              <a:gdLst>
                <a:gd name="T0" fmla="*/ 0 w 1810385"/>
                <a:gd name="T1" fmla="*/ 0 h 104775"/>
                <a:gd name="T2" fmla="*/ 0 w 1810385"/>
                <a:gd name="T3" fmla="*/ 104775 h 104775"/>
                <a:gd name="T4" fmla="*/ 1817741 w 1810385"/>
                <a:gd name="T5" fmla="*/ 104775 h 104775"/>
                <a:gd name="T6" fmla="*/ 1817741 w 1810385"/>
                <a:gd name="T7" fmla="*/ 0 h 104775"/>
                <a:gd name="T8" fmla="*/ 0 w 1810385"/>
                <a:gd name="T9" fmla="*/ 0 h 1047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385" h="104775">
                  <a:moveTo>
                    <a:pt x="0" y="0"/>
                  </a:moveTo>
                  <a:lnTo>
                    <a:pt x="0" y="104775"/>
                  </a:lnTo>
                  <a:lnTo>
                    <a:pt x="1810113" y="104775"/>
                  </a:lnTo>
                  <a:lnTo>
                    <a:pt x="1810113" y="0"/>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41" name="object 8">
              <a:extLst>
                <a:ext uri="{FF2B5EF4-FFF2-40B4-BE49-F238E27FC236}">
                  <a16:creationId xmlns:a16="http://schemas.microsoft.com/office/drawing/2014/main" id="{9C6471C0-CCC5-FF41-A3C6-3802423BF99F}"/>
                </a:ext>
              </a:extLst>
            </p:cNvPr>
            <p:cNvSpPr>
              <a:spLocks/>
            </p:cNvSpPr>
            <p:nvPr/>
          </p:nvSpPr>
          <p:spPr bwMode="auto">
            <a:xfrm>
              <a:off x="9883775" y="4142802"/>
              <a:ext cx="1811337" cy="104775"/>
            </a:xfrm>
            <a:custGeom>
              <a:avLst/>
              <a:gdLst>
                <a:gd name="T0" fmla="*/ 0 w 1810385"/>
                <a:gd name="T1" fmla="*/ 0 h 104775"/>
                <a:gd name="T2" fmla="*/ 0 w 1810385"/>
                <a:gd name="T3" fmla="*/ 104775 h 104775"/>
                <a:gd name="T4" fmla="*/ 1817741 w 1810385"/>
                <a:gd name="T5" fmla="*/ 104775 h 104775"/>
                <a:gd name="T6" fmla="*/ 1817741 w 1810385"/>
                <a:gd name="T7" fmla="*/ 0 h 104775"/>
                <a:gd name="T8" fmla="*/ 0 w 1810385"/>
                <a:gd name="T9" fmla="*/ 0 h 1047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385" h="104775">
                  <a:moveTo>
                    <a:pt x="0" y="0"/>
                  </a:moveTo>
                  <a:lnTo>
                    <a:pt x="0" y="104775"/>
                  </a:lnTo>
                  <a:lnTo>
                    <a:pt x="1810113" y="104775"/>
                  </a:lnTo>
                  <a:lnTo>
                    <a:pt x="1810113" y="0"/>
                  </a:lnTo>
                  <a:lnTo>
                    <a:pt x="0"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42" name="object 9">
              <a:extLst>
                <a:ext uri="{FF2B5EF4-FFF2-40B4-BE49-F238E27FC236}">
                  <a16:creationId xmlns:a16="http://schemas.microsoft.com/office/drawing/2014/main" id="{8628A049-D366-DE40-AA69-193944ACAD59}"/>
                </a:ext>
              </a:extLst>
            </p:cNvPr>
            <p:cNvSpPr>
              <a:spLocks/>
            </p:cNvSpPr>
            <p:nvPr/>
          </p:nvSpPr>
          <p:spPr bwMode="auto">
            <a:xfrm>
              <a:off x="10236200" y="2980752"/>
              <a:ext cx="1116012" cy="704850"/>
            </a:xfrm>
            <a:custGeom>
              <a:avLst/>
              <a:gdLst>
                <a:gd name="T0" fmla="*/ 0 w 1115060"/>
                <a:gd name="T1" fmla="*/ 0 h 704850"/>
                <a:gd name="T2" fmla="*/ 1122285 w 1115060"/>
                <a:gd name="T3" fmla="*/ 0 h 704850"/>
                <a:gd name="T4" fmla="*/ 1122285 w 1115060"/>
                <a:gd name="T5" fmla="*/ 704849 h 704850"/>
                <a:gd name="T6" fmla="*/ 0 w 1115060"/>
                <a:gd name="T7" fmla="*/ 704849 h 704850"/>
                <a:gd name="T8" fmla="*/ 0 w 1115060"/>
                <a:gd name="T9" fmla="*/ 0 h 704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5060" h="704850">
                  <a:moveTo>
                    <a:pt x="0" y="0"/>
                  </a:moveTo>
                  <a:lnTo>
                    <a:pt x="1114649" y="0"/>
                  </a:lnTo>
                  <a:lnTo>
                    <a:pt x="1114649" y="704849"/>
                  </a:lnTo>
                  <a:lnTo>
                    <a:pt x="0" y="704849"/>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43" name="object 10">
              <a:extLst>
                <a:ext uri="{FF2B5EF4-FFF2-40B4-BE49-F238E27FC236}">
                  <a16:creationId xmlns:a16="http://schemas.microsoft.com/office/drawing/2014/main" id="{C8B7B764-A065-E248-9296-CED97452CD6D}"/>
                </a:ext>
              </a:extLst>
            </p:cNvPr>
            <p:cNvSpPr>
              <a:spLocks/>
            </p:cNvSpPr>
            <p:nvPr/>
          </p:nvSpPr>
          <p:spPr bwMode="auto">
            <a:xfrm>
              <a:off x="10236200" y="2980752"/>
              <a:ext cx="1116012" cy="704850"/>
            </a:xfrm>
            <a:custGeom>
              <a:avLst/>
              <a:gdLst>
                <a:gd name="T0" fmla="*/ 0 w 1115060"/>
                <a:gd name="T1" fmla="*/ 0 h 704850"/>
                <a:gd name="T2" fmla="*/ 1122285 w 1115060"/>
                <a:gd name="T3" fmla="*/ 0 h 704850"/>
                <a:gd name="T4" fmla="*/ 1122285 w 1115060"/>
                <a:gd name="T5" fmla="*/ 704849 h 704850"/>
                <a:gd name="T6" fmla="*/ 0 w 1115060"/>
                <a:gd name="T7" fmla="*/ 704849 h 704850"/>
                <a:gd name="T8" fmla="*/ 0 w 1115060"/>
                <a:gd name="T9" fmla="*/ 0 h 704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5060" h="704850">
                  <a:moveTo>
                    <a:pt x="0" y="0"/>
                  </a:moveTo>
                  <a:lnTo>
                    <a:pt x="1114649" y="0"/>
                  </a:lnTo>
                  <a:lnTo>
                    <a:pt x="1114649" y="704849"/>
                  </a:lnTo>
                  <a:lnTo>
                    <a:pt x="0" y="704849"/>
                  </a:lnTo>
                  <a:lnTo>
                    <a:pt x="0"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44" name="object 11">
              <a:extLst>
                <a:ext uri="{FF2B5EF4-FFF2-40B4-BE49-F238E27FC236}">
                  <a16:creationId xmlns:a16="http://schemas.microsoft.com/office/drawing/2014/main" id="{63E328E8-22C4-1A40-AA72-8F4EBE853A40}"/>
                </a:ext>
              </a:extLst>
            </p:cNvPr>
            <p:cNvSpPr>
              <a:spLocks/>
            </p:cNvSpPr>
            <p:nvPr/>
          </p:nvSpPr>
          <p:spPr bwMode="auto">
            <a:xfrm>
              <a:off x="10131425" y="3866577"/>
              <a:ext cx="1325562" cy="38100"/>
            </a:xfrm>
            <a:custGeom>
              <a:avLst/>
              <a:gdLst>
                <a:gd name="T0" fmla="*/ 1293546 w 1324610"/>
                <a:gd name="T1" fmla="*/ 0 h 38100"/>
                <a:gd name="T2" fmla="*/ 28748 w 1324610"/>
                <a:gd name="T3" fmla="*/ 0 h 38100"/>
                <a:gd name="T4" fmla="*/ 0 w 1324610"/>
                <a:gd name="T5" fmla="*/ 38100 h 38100"/>
                <a:gd name="T6" fmla="*/ 1331874 w 1324610"/>
                <a:gd name="T7" fmla="*/ 38100 h 38100"/>
                <a:gd name="T8" fmla="*/ 1293546 w 13246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4610" h="38100">
                  <a:moveTo>
                    <a:pt x="1286133" y="0"/>
                  </a:moveTo>
                  <a:lnTo>
                    <a:pt x="28580" y="0"/>
                  </a:lnTo>
                  <a:lnTo>
                    <a:pt x="0" y="38100"/>
                  </a:lnTo>
                  <a:lnTo>
                    <a:pt x="1324241" y="38100"/>
                  </a:lnTo>
                  <a:lnTo>
                    <a:pt x="1286133"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45" name="object 12">
              <a:extLst>
                <a:ext uri="{FF2B5EF4-FFF2-40B4-BE49-F238E27FC236}">
                  <a16:creationId xmlns:a16="http://schemas.microsoft.com/office/drawing/2014/main" id="{D010B4AA-A964-1949-8D13-32F5CECB408C}"/>
                </a:ext>
              </a:extLst>
            </p:cNvPr>
            <p:cNvSpPr>
              <a:spLocks/>
            </p:cNvSpPr>
            <p:nvPr/>
          </p:nvSpPr>
          <p:spPr bwMode="auto">
            <a:xfrm>
              <a:off x="10131425" y="3866577"/>
              <a:ext cx="1325562" cy="38100"/>
            </a:xfrm>
            <a:custGeom>
              <a:avLst/>
              <a:gdLst>
                <a:gd name="T0" fmla="*/ 28748 w 1324610"/>
                <a:gd name="T1" fmla="*/ 0 h 38100"/>
                <a:gd name="T2" fmla="*/ 0 w 1324610"/>
                <a:gd name="T3" fmla="*/ 38100 h 38100"/>
                <a:gd name="T4" fmla="*/ 1331874 w 1324610"/>
                <a:gd name="T5" fmla="*/ 38100 h 38100"/>
                <a:gd name="T6" fmla="*/ 1293546 w 1324610"/>
                <a:gd name="T7" fmla="*/ 0 h 38100"/>
                <a:gd name="T8" fmla="*/ 28748 w 13246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4610" h="38100">
                  <a:moveTo>
                    <a:pt x="28580" y="0"/>
                  </a:moveTo>
                  <a:lnTo>
                    <a:pt x="0" y="38100"/>
                  </a:lnTo>
                  <a:lnTo>
                    <a:pt x="1324241" y="38100"/>
                  </a:lnTo>
                  <a:lnTo>
                    <a:pt x="1286133" y="0"/>
                  </a:lnTo>
                  <a:lnTo>
                    <a:pt x="28580"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46" name="object 13">
              <a:extLst>
                <a:ext uri="{FF2B5EF4-FFF2-40B4-BE49-F238E27FC236}">
                  <a16:creationId xmlns:a16="http://schemas.microsoft.com/office/drawing/2014/main" id="{D4CF2263-D712-B24E-A5F8-C65F3985E883}"/>
                </a:ext>
              </a:extLst>
            </p:cNvPr>
            <p:cNvSpPr>
              <a:spLocks/>
            </p:cNvSpPr>
            <p:nvPr/>
          </p:nvSpPr>
          <p:spPr bwMode="auto">
            <a:xfrm>
              <a:off x="10379075" y="4038027"/>
              <a:ext cx="830262" cy="38100"/>
            </a:xfrm>
            <a:custGeom>
              <a:avLst/>
              <a:gdLst>
                <a:gd name="T0" fmla="*/ 807640 w 829310"/>
                <a:gd name="T1" fmla="*/ 0 h 38100"/>
                <a:gd name="T2" fmla="*/ 28844 w 829310"/>
                <a:gd name="T3" fmla="*/ 0 h 38100"/>
                <a:gd name="T4" fmla="*/ 0 w 829310"/>
                <a:gd name="T5" fmla="*/ 38100 h 38100"/>
                <a:gd name="T6" fmla="*/ 836484 w 829310"/>
                <a:gd name="T7" fmla="*/ 38100 h 38100"/>
                <a:gd name="T8" fmla="*/ 807640 w 8293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9310" h="38100">
                  <a:moveTo>
                    <a:pt x="800260" y="0"/>
                  </a:moveTo>
                  <a:lnTo>
                    <a:pt x="28580" y="0"/>
                  </a:lnTo>
                  <a:lnTo>
                    <a:pt x="0" y="38100"/>
                  </a:lnTo>
                  <a:lnTo>
                    <a:pt x="828841" y="38100"/>
                  </a:lnTo>
                  <a:lnTo>
                    <a:pt x="80026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47" name="object 14">
              <a:extLst>
                <a:ext uri="{FF2B5EF4-FFF2-40B4-BE49-F238E27FC236}">
                  <a16:creationId xmlns:a16="http://schemas.microsoft.com/office/drawing/2014/main" id="{509B7FC5-B060-3349-9F61-31CCC151A012}"/>
                </a:ext>
              </a:extLst>
            </p:cNvPr>
            <p:cNvSpPr>
              <a:spLocks/>
            </p:cNvSpPr>
            <p:nvPr/>
          </p:nvSpPr>
          <p:spPr bwMode="auto">
            <a:xfrm>
              <a:off x="10379075" y="4038027"/>
              <a:ext cx="830262" cy="38100"/>
            </a:xfrm>
            <a:custGeom>
              <a:avLst/>
              <a:gdLst>
                <a:gd name="T0" fmla="*/ 28844 w 829310"/>
                <a:gd name="T1" fmla="*/ 0 h 38100"/>
                <a:gd name="T2" fmla="*/ 0 w 829310"/>
                <a:gd name="T3" fmla="*/ 38100 h 38100"/>
                <a:gd name="T4" fmla="*/ 836484 w 829310"/>
                <a:gd name="T5" fmla="*/ 38100 h 38100"/>
                <a:gd name="T6" fmla="*/ 807640 w 829310"/>
                <a:gd name="T7" fmla="*/ 0 h 38100"/>
                <a:gd name="T8" fmla="*/ 28844 w 8293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9310" h="38100">
                  <a:moveTo>
                    <a:pt x="28580" y="0"/>
                  </a:moveTo>
                  <a:lnTo>
                    <a:pt x="0" y="38100"/>
                  </a:lnTo>
                  <a:lnTo>
                    <a:pt x="828841" y="38100"/>
                  </a:lnTo>
                  <a:lnTo>
                    <a:pt x="800260" y="0"/>
                  </a:lnTo>
                  <a:lnTo>
                    <a:pt x="28580"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48" name="object 15">
              <a:extLst>
                <a:ext uri="{FF2B5EF4-FFF2-40B4-BE49-F238E27FC236}">
                  <a16:creationId xmlns:a16="http://schemas.microsoft.com/office/drawing/2014/main" id="{7EB3EAE4-0135-274F-8C93-DC63A56A355D}"/>
                </a:ext>
              </a:extLst>
            </p:cNvPr>
            <p:cNvSpPr>
              <a:spLocks/>
            </p:cNvSpPr>
            <p:nvPr/>
          </p:nvSpPr>
          <p:spPr bwMode="auto">
            <a:xfrm>
              <a:off x="10083800" y="3923727"/>
              <a:ext cx="1420812" cy="38100"/>
            </a:xfrm>
            <a:custGeom>
              <a:avLst/>
              <a:gdLst>
                <a:gd name="T0" fmla="*/ 1388829 w 1419860"/>
                <a:gd name="T1" fmla="*/ 0 h 38100"/>
                <a:gd name="T2" fmla="*/ 38315 w 1419860"/>
                <a:gd name="T3" fmla="*/ 0 h 38100"/>
                <a:gd name="T4" fmla="*/ 0 w 1419860"/>
                <a:gd name="T5" fmla="*/ 38100 h 38100"/>
                <a:gd name="T6" fmla="*/ 1427142 w 1419860"/>
                <a:gd name="T7" fmla="*/ 38100 h 38100"/>
                <a:gd name="T8" fmla="*/ 1388829 w 141986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9860" h="38100">
                  <a:moveTo>
                    <a:pt x="1381402" y="0"/>
                  </a:moveTo>
                  <a:lnTo>
                    <a:pt x="38107" y="0"/>
                  </a:lnTo>
                  <a:lnTo>
                    <a:pt x="0" y="38100"/>
                  </a:lnTo>
                  <a:lnTo>
                    <a:pt x="1419510" y="38100"/>
                  </a:lnTo>
                  <a:lnTo>
                    <a:pt x="1381402"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49" name="object 16">
              <a:extLst>
                <a:ext uri="{FF2B5EF4-FFF2-40B4-BE49-F238E27FC236}">
                  <a16:creationId xmlns:a16="http://schemas.microsoft.com/office/drawing/2014/main" id="{335B6A1E-8AC2-FA4F-8148-D141C99D21E3}"/>
                </a:ext>
              </a:extLst>
            </p:cNvPr>
            <p:cNvSpPr>
              <a:spLocks/>
            </p:cNvSpPr>
            <p:nvPr/>
          </p:nvSpPr>
          <p:spPr bwMode="auto">
            <a:xfrm>
              <a:off x="10083800" y="3923727"/>
              <a:ext cx="1420812" cy="38100"/>
            </a:xfrm>
            <a:custGeom>
              <a:avLst/>
              <a:gdLst>
                <a:gd name="T0" fmla="*/ 38315 w 1419860"/>
                <a:gd name="T1" fmla="*/ 0 h 38100"/>
                <a:gd name="T2" fmla="*/ 0 w 1419860"/>
                <a:gd name="T3" fmla="*/ 38100 h 38100"/>
                <a:gd name="T4" fmla="*/ 1427142 w 1419860"/>
                <a:gd name="T5" fmla="*/ 38100 h 38100"/>
                <a:gd name="T6" fmla="*/ 1388829 w 1419860"/>
                <a:gd name="T7" fmla="*/ 0 h 38100"/>
                <a:gd name="T8" fmla="*/ 38315 w 141986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9860" h="38100">
                  <a:moveTo>
                    <a:pt x="38107" y="0"/>
                  </a:moveTo>
                  <a:lnTo>
                    <a:pt x="0" y="38100"/>
                  </a:lnTo>
                  <a:lnTo>
                    <a:pt x="1419510" y="38100"/>
                  </a:lnTo>
                  <a:lnTo>
                    <a:pt x="1381402" y="0"/>
                  </a:lnTo>
                  <a:lnTo>
                    <a:pt x="38107"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50" name="object 17">
              <a:extLst>
                <a:ext uri="{FF2B5EF4-FFF2-40B4-BE49-F238E27FC236}">
                  <a16:creationId xmlns:a16="http://schemas.microsoft.com/office/drawing/2014/main" id="{BCAE4A4A-E5D7-2242-A90F-4A18A8137120}"/>
                </a:ext>
              </a:extLst>
            </p:cNvPr>
            <p:cNvSpPr>
              <a:spLocks/>
            </p:cNvSpPr>
            <p:nvPr/>
          </p:nvSpPr>
          <p:spPr bwMode="auto">
            <a:xfrm>
              <a:off x="10036175" y="3980877"/>
              <a:ext cx="1516062" cy="38100"/>
            </a:xfrm>
            <a:custGeom>
              <a:avLst/>
              <a:gdLst>
                <a:gd name="T0" fmla="*/ 1484110 w 1515110"/>
                <a:gd name="T1" fmla="*/ 0 h 38100"/>
                <a:gd name="T2" fmla="*/ 38299 w 1515110"/>
                <a:gd name="T3" fmla="*/ 0 h 38100"/>
                <a:gd name="T4" fmla="*/ 0 w 1515110"/>
                <a:gd name="T5" fmla="*/ 38099 h 38100"/>
                <a:gd name="T6" fmla="*/ 1522410 w 1515110"/>
                <a:gd name="T7" fmla="*/ 38099 h 38100"/>
                <a:gd name="T8" fmla="*/ 1484110 w 15151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5110" h="38100">
                  <a:moveTo>
                    <a:pt x="1476671" y="0"/>
                  </a:moveTo>
                  <a:lnTo>
                    <a:pt x="38107" y="0"/>
                  </a:lnTo>
                  <a:lnTo>
                    <a:pt x="0" y="38099"/>
                  </a:lnTo>
                  <a:lnTo>
                    <a:pt x="1514779" y="38099"/>
                  </a:lnTo>
                  <a:lnTo>
                    <a:pt x="147667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51" name="object 18">
              <a:extLst>
                <a:ext uri="{FF2B5EF4-FFF2-40B4-BE49-F238E27FC236}">
                  <a16:creationId xmlns:a16="http://schemas.microsoft.com/office/drawing/2014/main" id="{3D8D4139-1BF5-F145-AF0B-00310C8F3AEF}"/>
                </a:ext>
              </a:extLst>
            </p:cNvPr>
            <p:cNvSpPr>
              <a:spLocks/>
            </p:cNvSpPr>
            <p:nvPr/>
          </p:nvSpPr>
          <p:spPr bwMode="auto">
            <a:xfrm>
              <a:off x="10036175" y="3980877"/>
              <a:ext cx="1516062" cy="38100"/>
            </a:xfrm>
            <a:custGeom>
              <a:avLst/>
              <a:gdLst>
                <a:gd name="T0" fmla="*/ 38299 w 1515110"/>
                <a:gd name="T1" fmla="*/ 0 h 38100"/>
                <a:gd name="T2" fmla="*/ 0 w 1515110"/>
                <a:gd name="T3" fmla="*/ 38099 h 38100"/>
                <a:gd name="T4" fmla="*/ 1522410 w 1515110"/>
                <a:gd name="T5" fmla="*/ 38099 h 38100"/>
                <a:gd name="T6" fmla="*/ 1484110 w 1515110"/>
                <a:gd name="T7" fmla="*/ 0 h 38100"/>
                <a:gd name="T8" fmla="*/ 38299 w 1515110"/>
                <a:gd name="T9" fmla="*/ 0 h 38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5110" h="38100">
                  <a:moveTo>
                    <a:pt x="38107" y="0"/>
                  </a:moveTo>
                  <a:lnTo>
                    <a:pt x="0" y="38099"/>
                  </a:lnTo>
                  <a:lnTo>
                    <a:pt x="1514779" y="38099"/>
                  </a:lnTo>
                  <a:lnTo>
                    <a:pt x="1476671" y="0"/>
                  </a:lnTo>
                  <a:lnTo>
                    <a:pt x="38107" y="0"/>
                  </a:lnTo>
                  <a:close/>
                </a:path>
              </a:pathLst>
            </a:custGeom>
            <a:noFill/>
            <a:ln w="952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grpSp>
    </p:spTree>
    <p:extLst>
      <p:ext uri="{BB962C8B-B14F-4D97-AF65-F5344CB8AC3E}">
        <p14:creationId xmlns:p14="http://schemas.microsoft.com/office/powerpoint/2010/main" val="934459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a:extLst>
              <a:ext uri="{FF2B5EF4-FFF2-40B4-BE49-F238E27FC236}">
                <a16:creationId xmlns:a16="http://schemas.microsoft.com/office/drawing/2014/main" id="{C43EB440-EF5D-AA40-9911-9BBE09B4CF7F}"/>
              </a:ext>
            </a:extLst>
          </p:cNvPr>
          <p:cNvSpPr>
            <a:spLocks noGrp="1" noChangeArrowheads="1"/>
          </p:cNvSpPr>
          <p:nvPr>
            <p:ph type="title"/>
          </p:nvPr>
        </p:nvSpPr>
        <p:spPr/>
        <p:txBody>
          <a:bodyPr/>
          <a:lstStyle/>
          <a:p>
            <a:r>
              <a:rPr lang="en-US" altLang="en-US"/>
              <a:t>Client-Server Advantages</a:t>
            </a:r>
          </a:p>
        </p:txBody>
      </p:sp>
      <p:sp>
        <p:nvSpPr>
          <p:cNvPr id="3" name="Content Placeholder 2">
            <a:extLst>
              <a:ext uri="{FF2B5EF4-FFF2-40B4-BE49-F238E27FC236}">
                <a16:creationId xmlns:a16="http://schemas.microsoft.com/office/drawing/2014/main" id="{E0FA8EC8-24F3-3C40-8A00-11707441167A}"/>
              </a:ext>
            </a:extLst>
          </p:cNvPr>
          <p:cNvSpPr>
            <a:spLocks noGrp="1"/>
          </p:cNvSpPr>
          <p:nvPr>
            <p:ph type="body" idx="1"/>
          </p:nvPr>
        </p:nvSpPr>
        <p:spPr/>
        <p:txBody>
          <a:bodyPr/>
          <a:lstStyle/>
          <a:p>
            <a:pPr marL="182886" indent="-182886" defTabSz="731543" fontAlgn="auto">
              <a:spcAft>
                <a:spcPts val="0"/>
              </a:spcAft>
              <a:buFont typeface="Wingdings" pitchFamily="2" charset="2"/>
              <a:buChar char="§"/>
              <a:defRPr/>
            </a:pPr>
            <a:r>
              <a:rPr lang="en-US" sz="2800" dirty="0"/>
              <a:t>Centralized storage and processing. </a:t>
            </a:r>
          </a:p>
          <a:p>
            <a:pPr marL="182886" indent="-182886" defTabSz="731543" fontAlgn="auto">
              <a:spcAft>
                <a:spcPts val="0"/>
              </a:spcAft>
              <a:buFont typeface="Wingdings" pitchFamily="2" charset="2"/>
              <a:buChar char="§"/>
              <a:defRPr/>
            </a:pPr>
            <a:r>
              <a:rPr lang="en-US" sz="2800" dirty="0"/>
              <a:t>No data redundancy</a:t>
            </a:r>
          </a:p>
          <a:p>
            <a:pPr marL="182886" indent="-182886" defTabSz="731543" fontAlgn="auto">
              <a:spcAft>
                <a:spcPts val="0"/>
              </a:spcAft>
              <a:buFont typeface="Wingdings" pitchFamily="2" charset="2"/>
              <a:buChar char="§"/>
              <a:defRPr/>
            </a:pPr>
            <a:r>
              <a:rPr lang="en-US" sz="2800" dirty="0"/>
              <a:t>Enhance the ability of sharing data</a:t>
            </a:r>
          </a:p>
          <a:p>
            <a:pPr marL="548011" lvl="1" indent="-182886" defTabSz="731543" fontAlgn="auto">
              <a:spcAft>
                <a:spcPts val="0"/>
              </a:spcAft>
              <a:buFont typeface="Wingdings" pitchFamily="2" charset="2"/>
              <a:buChar char="§"/>
              <a:defRPr/>
            </a:pPr>
            <a:r>
              <a:rPr lang="en-US" sz="2400" dirty="0"/>
              <a:t>If data are distributed on multi-systems of users, it will cause difficulties in sharing the data  because each system has its own database architecture</a:t>
            </a:r>
          </a:p>
          <a:p>
            <a:pPr marL="182886" indent="-182886" defTabSz="731543" fontAlgn="auto">
              <a:spcAft>
                <a:spcPts val="0"/>
              </a:spcAft>
              <a:buFont typeface="Wingdings" pitchFamily="2" charset="2"/>
              <a:buChar char="§"/>
              <a:defRP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6E1C-38B8-D14A-8E7F-00979DCC8070}"/>
              </a:ext>
            </a:extLst>
          </p:cNvPr>
          <p:cNvSpPr>
            <a:spLocks noGrp="1"/>
          </p:cNvSpPr>
          <p:nvPr>
            <p:ph type="title"/>
          </p:nvPr>
        </p:nvSpPr>
        <p:spPr/>
        <p:txBody>
          <a:bodyPr/>
          <a:lstStyle/>
          <a:p>
            <a:r>
              <a:rPr lang="en-VN" dirty="0"/>
              <a:t>3-Tier Architecture</a:t>
            </a:r>
          </a:p>
        </p:txBody>
      </p:sp>
      <p:sp>
        <p:nvSpPr>
          <p:cNvPr id="3" name="Content Placeholder 2">
            <a:extLst>
              <a:ext uri="{FF2B5EF4-FFF2-40B4-BE49-F238E27FC236}">
                <a16:creationId xmlns:a16="http://schemas.microsoft.com/office/drawing/2014/main" id="{99335AE0-1F81-344C-AB2A-261407745A10}"/>
              </a:ext>
            </a:extLst>
          </p:cNvPr>
          <p:cNvSpPr>
            <a:spLocks noGrp="1"/>
          </p:cNvSpPr>
          <p:nvPr>
            <p:ph type="body" idx="1"/>
          </p:nvPr>
        </p:nvSpPr>
        <p:spPr/>
        <p:txBody>
          <a:bodyPr>
            <a:normAutofit/>
          </a:bodyPr>
          <a:lstStyle/>
          <a:p>
            <a:pPr>
              <a:buFont typeface="Wingdings" pitchFamily="2" charset="2"/>
              <a:buChar char="§"/>
              <a:defRPr/>
            </a:pPr>
            <a:r>
              <a:rPr lang="vi-VN" sz="2800" dirty="0"/>
              <a:t>Database Tier (Data</a:t>
            </a:r>
            <a:r>
              <a:rPr lang="en-US" sz="2800" dirty="0"/>
              <a:t> Access</a:t>
            </a:r>
            <a:r>
              <a:rPr lang="vi-VN" sz="2800" dirty="0"/>
              <a:t> </a:t>
            </a:r>
            <a:r>
              <a:rPr lang="en-US" sz="2800" dirty="0"/>
              <a:t>Layer</a:t>
            </a:r>
            <a:r>
              <a:rPr lang="vi-VN" sz="2800" dirty="0"/>
              <a:t>)</a:t>
            </a:r>
          </a:p>
          <a:p>
            <a:pPr lvl="1">
              <a:buFont typeface="Wingdings" pitchFamily="2" charset="2"/>
              <a:buChar char="§"/>
              <a:defRPr/>
            </a:pPr>
            <a:r>
              <a:rPr lang="en-US" sz="2400" dirty="0"/>
              <a:t>Stores and accesses data in low-level</a:t>
            </a:r>
          </a:p>
          <a:p>
            <a:pPr>
              <a:buFont typeface="Wingdings" pitchFamily="2" charset="2"/>
              <a:buChar char="§"/>
              <a:defRPr/>
            </a:pPr>
            <a:r>
              <a:rPr lang="vi-VN" sz="2800" dirty="0"/>
              <a:t>Server Tier (</a:t>
            </a:r>
            <a:r>
              <a:rPr lang="en-US" sz="2800" dirty="0"/>
              <a:t>Business Logic Layer</a:t>
            </a:r>
            <a:r>
              <a:rPr lang="vi-VN" sz="2800" dirty="0"/>
              <a:t>)</a:t>
            </a:r>
          </a:p>
          <a:p>
            <a:pPr lvl="1">
              <a:buFont typeface="Wingdings" pitchFamily="2" charset="2"/>
              <a:buChar char="§"/>
              <a:defRPr/>
            </a:pPr>
            <a:r>
              <a:rPr lang="en-US" sz="2400" dirty="0"/>
              <a:t>Manages application connections and process data</a:t>
            </a:r>
          </a:p>
          <a:p>
            <a:pPr>
              <a:buFont typeface="Wingdings" pitchFamily="2" charset="2"/>
              <a:buChar char="§"/>
              <a:defRPr/>
            </a:pPr>
            <a:r>
              <a:rPr lang="vi-VN" sz="2800" dirty="0"/>
              <a:t>Client</a:t>
            </a:r>
            <a:r>
              <a:rPr lang="en-US" sz="2800" dirty="0"/>
              <a:t> </a:t>
            </a:r>
            <a:r>
              <a:rPr lang="vi-VN" sz="2800" dirty="0"/>
              <a:t>Tier</a:t>
            </a:r>
            <a:r>
              <a:rPr lang="en-US" sz="2800" dirty="0"/>
              <a:t> (Presentation Layer)</a:t>
            </a:r>
          </a:p>
          <a:p>
            <a:pPr lvl="1">
              <a:buFont typeface="Wingdings" pitchFamily="2" charset="2"/>
              <a:buChar char="§"/>
              <a:defRPr/>
            </a:pPr>
            <a:r>
              <a:rPr lang="en-US" sz="2400" dirty="0"/>
              <a:t>Provides interface and processing</a:t>
            </a:r>
          </a:p>
          <a:p>
            <a:endParaRPr lang="en-VN" dirty="0"/>
          </a:p>
        </p:txBody>
      </p:sp>
      <p:grpSp>
        <p:nvGrpSpPr>
          <p:cNvPr id="147" name="Group 146">
            <a:extLst>
              <a:ext uri="{FF2B5EF4-FFF2-40B4-BE49-F238E27FC236}">
                <a16:creationId xmlns:a16="http://schemas.microsoft.com/office/drawing/2014/main" id="{3904B92B-4AB5-BB43-BB52-7AF936A241C5}"/>
              </a:ext>
            </a:extLst>
          </p:cNvPr>
          <p:cNvGrpSpPr/>
          <p:nvPr/>
        </p:nvGrpSpPr>
        <p:grpSpPr>
          <a:xfrm>
            <a:off x="7694639" y="1220787"/>
            <a:ext cx="5276850" cy="6094413"/>
            <a:chOff x="4273550" y="1066800"/>
            <a:chExt cx="5276850" cy="6094413"/>
          </a:xfrm>
        </p:grpSpPr>
        <p:sp>
          <p:nvSpPr>
            <p:cNvPr id="141" name="TextBox 140">
              <a:extLst>
                <a:ext uri="{FF2B5EF4-FFF2-40B4-BE49-F238E27FC236}">
                  <a16:creationId xmlns:a16="http://schemas.microsoft.com/office/drawing/2014/main" id="{2D36B56E-BAE0-D345-8117-4EF503400039}"/>
                </a:ext>
              </a:extLst>
            </p:cNvPr>
            <p:cNvSpPr txBox="1">
              <a:spLocks noChangeArrowheads="1"/>
            </p:cNvSpPr>
            <p:nvPr/>
          </p:nvSpPr>
          <p:spPr bwMode="auto">
            <a:xfrm>
              <a:off x="6624638" y="6145213"/>
              <a:ext cx="1219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2400">
                  <a:solidFill>
                    <a:schemeClr val="tx1"/>
                  </a:solidFill>
                  <a:latin typeface="Arial Narrow" panose="020B0604020202020204" pitchFamily="34" charset="0"/>
                  <a:ea typeface="ＭＳ Ｐゴシック" panose="020B0600070205080204" pitchFamily="34" charset="-128"/>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ea typeface="ＭＳ Ｐゴシック" panose="020B0600070205080204" pitchFamily="34" charset="-128"/>
                </a:defRPr>
              </a:lvl2pPr>
              <a:lvl3pPr marL="1143000" indent="-228600">
                <a:lnSpc>
                  <a:spcPct val="80000"/>
                </a:lnSpc>
                <a:spcBef>
                  <a:spcPct val="20000"/>
                </a:spcBef>
                <a:defRPr sz="2000">
                  <a:solidFill>
                    <a:schemeClr val="tx1"/>
                  </a:solidFill>
                  <a:latin typeface="Arial Narrow"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pPr>
              <a:r>
                <a:rPr lang="en-US" altLang="en-US" sz="2000" dirty="0">
                  <a:latin typeface="Times New Roman" panose="02020603050405020304" pitchFamily="18" charset="0"/>
                </a:rPr>
                <a:t>Business Logic Layer</a:t>
              </a:r>
            </a:p>
          </p:txBody>
        </p:sp>
        <p:sp>
          <p:nvSpPr>
            <p:cNvPr id="142" name="TextBox 141">
              <a:extLst>
                <a:ext uri="{FF2B5EF4-FFF2-40B4-BE49-F238E27FC236}">
                  <a16:creationId xmlns:a16="http://schemas.microsoft.com/office/drawing/2014/main" id="{11FAE7D9-7994-3F4B-A8E4-96F6FCCC1E5E}"/>
                </a:ext>
              </a:extLst>
            </p:cNvPr>
            <p:cNvSpPr txBox="1">
              <a:spLocks noChangeArrowheads="1"/>
            </p:cNvSpPr>
            <p:nvPr/>
          </p:nvSpPr>
          <p:spPr bwMode="auto">
            <a:xfrm>
              <a:off x="8331200" y="6145213"/>
              <a:ext cx="1219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2400">
                  <a:solidFill>
                    <a:schemeClr val="tx1"/>
                  </a:solidFill>
                  <a:latin typeface="Arial Narrow" panose="020B0604020202020204" pitchFamily="34" charset="0"/>
                  <a:ea typeface="ＭＳ Ｐゴシック" panose="020B0600070205080204" pitchFamily="34" charset="-128"/>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ea typeface="ＭＳ Ｐゴシック" panose="020B0600070205080204" pitchFamily="34" charset="-128"/>
                </a:defRPr>
              </a:lvl2pPr>
              <a:lvl3pPr marL="1143000" indent="-228600">
                <a:lnSpc>
                  <a:spcPct val="80000"/>
                </a:lnSpc>
                <a:spcBef>
                  <a:spcPct val="20000"/>
                </a:spcBef>
                <a:defRPr sz="2000">
                  <a:solidFill>
                    <a:schemeClr val="tx1"/>
                  </a:solidFill>
                  <a:latin typeface="Arial Narrow"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pPr>
              <a:r>
                <a:rPr lang="en-US" altLang="en-US" sz="2000" dirty="0">
                  <a:latin typeface="Times New Roman" panose="02020603050405020304" pitchFamily="18" charset="0"/>
                </a:rPr>
                <a:t>Data Access Layer</a:t>
              </a:r>
            </a:p>
          </p:txBody>
        </p:sp>
        <p:grpSp>
          <p:nvGrpSpPr>
            <p:cNvPr id="4" name="Group 3">
              <a:extLst>
                <a:ext uri="{FF2B5EF4-FFF2-40B4-BE49-F238E27FC236}">
                  <a16:creationId xmlns:a16="http://schemas.microsoft.com/office/drawing/2014/main" id="{98A9FE77-60A5-C14D-892A-6F8D6ECF555D}"/>
                </a:ext>
              </a:extLst>
            </p:cNvPr>
            <p:cNvGrpSpPr>
              <a:grpSpLocks/>
            </p:cNvGrpSpPr>
            <p:nvPr/>
          </p:nvGrpSpPr>
          <p:grpSpPr bwMode="auto">
            <a:xfrm>
              <a:off x="4602163" y="1552575"/>
              <a:ext cx="4816475" cy="3994150"/>
              <a:chOff x="854741" y="2229812"/>
              <a:chExt cx="4816639" cy="3993941"/>
            </a:xfrm>
          </p:grpSpPr>
          <p:sp>
            <p:nvSpPr>
              <p:cNvPr id="5" name="object 3">
                <a:extLst>
                  <a:ext uri="{FF2B5EF4-FFF2-40B4-BE49-F238E27FC236}">
                    <a16:creationId xmlns:a16="http://schemas.microsoft.com/office/drawing/2014/main" id="{7A8F4700-F6B2-A246-8D0A-28C6E1CB02C6}"/>
                  </a:ext>
                </a:extLst>
              </p:cNvPr>
              <p:cNvSpPr>
                <a:spLocks/>
              </p:cNvSpPr>
              <p:nvPr/>
            </p:nvSpPr>
            <p:spPr bwMode="auto">
              <a:xfrm>
                <a:off x="978806" y="3049724"/>
                <a:ext cx="542290" cy="475615"/>
              </a:xfrm>
              <a:custGeom>
                <a:avLst/>
                <a:gdLst>
                  <a:gd name="T0" fmla="*/ 0 w 542290"/>
                  <a:gd name="T1" fmla="*/ 0 h 475614"/>
                  <a:gd name="T2" fmla="*/ 541747 w 542290"/>
                  <a:gd name="T3" fmla="*/ 0 h 475614"/>
                  <a:gd name="T4" fmla="*/ 541747 w 542290"/>
                  <a:gd name="T5" fmla="*/ 475305 h 475614"/>
                  <a:gd name="T6" fmla="*/ 0 w 542290"/>
                  <a:gd name="T7" fmla="*/ 475305 h 475614"/>
                  <a:gd name="T8" fmla="*/ 0 w 542290"/>
                  <a:gd name="T9" fmla="*/ 0 h 4756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290" h="475614">
                    <a:moveTo>
                      <a:pt x="0" y="0"/>
                    </a:moveTo>
                    <a:lnTo>
                      <a:pt x="541747" y="0"/>
                    </a:lnTo>
                    <a:lnTo>
                      <a:pt x="541747" y="475297"/>
                    </a:lnTo>
                    <a:lnTo>
                      <a:pt x="0" y="475297"/>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6" name="object 4">
                <a:extLst>
                  <a:ext uri="{FF2B5EF4-FFF2-40B4-BE49-F238E27FC236}">
                    <a16:creationId xmlns:a16="http://schemas.microsoft.com/office/drawing/2014/main" id="{48F51D66-CEAA-044E-B081-D61F20F34880}"/>
                  </a:ext>
                </a:extLst>
              </p:cNvPr>
              <p:cNvSpPr>
                <a:spLocks/>
              </p:cNvSpPr>
              <p:nvPr/>
            </p:nvSpPr>
            <p:spPr bwMode="auto">
              <a:xfrm>
                <a:off x="978806" y="3049724"/>
                <a:ext cx="542290" cy="475615"/>
              </a:xfrm>
              <a:custGeom>
                <a:avLst/>
                <a:gdLst>
                  <a:gd name="T0" fmla="*/ 0 w 542290"/>
                  <a:gd name="T1" fmla="*/ 0 h 475614"/>
                  <a:gd name="T2" fmla="*/ 541747 w 542290"/>
                  <a:gd name="T3" fmla="*/ 0 h 475614"/>
                  <a:gd name="T4" fmla="*/ 541747 w 542290"/>
                  <a:gd name="T5" fmla="*/ 475305 h 475614"/>
                  <a:gd name="T6" fmla="*/ 0 w 542290"/>
                  <a:gd name="T7" fmla="*/ 475305 h 475614"/>
                  <a:gd name="T8" fmla="*/ 0 w 542290"/>
                  <a:gd name="T9" fmla="*/ 0 h 4756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290" h="475614">
                    <a:moveTo>
                      <a:pt x="0" y="0"/>
                    </a:moveTo>
                    <a:lnTo>
                      <a:pt x="541747" y="0"/>
                    </a:lnTo>
                    <a:lnTo>
                      <a:pt x="541747" y="475297"/>
                    </a:lnTo>
                    <a:lnTo>
                      <a:pt x="0" y="475297"/>
                    </a:lnTo>
                    <a:lnTo>
                      <a:pt x="0"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7" name="object 5">
                <a:extLst>
                  <a:ext uri="{FF2B5EF4-FFF2-40B4-BE49-F238E27FC236}">
                    <a16:creationId xmlns:a16="http://schemas.microsoft.com/office/drawing/2014/main" id="{7DF2C912-A936-D54D-AA8E-7CA4DAD56660}"/>
                  </a:ext>
                </a:extLst>
              </p:cNvPr>
              <p:cNvSpPr>
                <a:spLocks/>
              </p:cNvSpPr>
              <p:nvPr/>
            </p:nvSpPr>
            <p:spPr bwMode="auto">
              <a:xfrm>
                <a:off x="854741" y="3550037"/>
                <a:ext cx="786130" cy="160655"/>
              </a:xfrm>
              <a:custGeom>
                <a:avLst/>
                <a:gdLst>
                  <a:gd name="T0" fmla="*/ 665811 w 786130"/>
                  <a:gd name="T1" fmla="*/ 0 h 160654"/>
                  <a:gd name="T2" fmla="*/ 119928 w 786130"/>
                  <a:gd name="T3" fmla="*/ 0 h 160654"/>
                  <a:gd name="T4" fmla="*/ 0 w 786130"/>
                  <a:gd name="T5" fmla="*/ 160108 h 160654"/>
                  <a:gd name="T6" fmla="*/ 785740 w 786130"/>
                  <a:gd name="T7" fmla="*/ 160108 h 160654"/>
                  <a:gd name="T8" fmla="*/ 665811 w 786130"/>
                  <a:gd name="T9" fmla="*/ 0 h 160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6130" h="160654">
                    <a:moveTo>
                      <a:pt x="665811" y="0"/>
                    </a:moveTo>
                    <a:lnTo>
                      <a:pt x="119928" y="0"/>
                    </a:lnTo>
                    <a:lnTo>
                      <a:pt x="0" y="160100"/>
                    </a:lnTo>
                    <a:lnTo>
                      <a:pt x="785740" y="160100"/>
                    </a:lnTo>
                    <a:lnTo>
                      <a:pt x="66581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8" name="object 6">
                <a:extLst>
                  <a:ext uri="{FF2B5EF4-FFF2-40B4-BE49-F238E27FC236}">
                    <a16:creationId xmlns:a16="http://schemas.microsoft.com/office/drawing/2014/main" id="{FA6740A5-36B9-3B42-9B06-49E8CD213D25}"/>
                  </a:ext>
                </a:extLst>
              </p:cNvPr>
              <p:cNvSpPr>
                <a:spLocks/>
              </p:cNvSpPr>
              <p:nvPr/>
            </p:nvSpPr>
            <p:spPr bwMode="auto">
              <a:xfrm>
                <a:off x="854741" y="3550037"/>
                <a:ext cx="786130" cy="160655"/>
              </a:xfrm>
              <a:custGeom>
                <a:avLst/>
                <a:gdLst>
                  <a:gd name="T0" fmla="*/ 119928 w 786130"/>
                  <a:gd name="T1" fmla="*/ 0 h 160654"/>
                  <a:gd name="T2" fmla="*/ 0 w 786130"/>
                  <a:gd name="T3" fmla="*/ 160108 h 160654"/>
                  <a:gd name="T4" fmla="*/ 785740 w 786130"/>
                  <a:gd name="T5" fmla="*/ 160108 h 160654"/>
                  <a:gd name="T6" fmla="*/ 665811 w 786130"/>
                  <a:gd name="T7" fmla="*/ 0 h 160654"/>
                  <a:gd name="T8" fmla="*/ 119928 w 786130"/>
                  <a:gd name="T9" fmla="*/ 0 h 160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6130" h="160654">
                    <a:moveTo>
                      <a:pt x="119928" y="0"/>
                    </a:moveTo>
                    <a:lnTo>
                      <a:pt x="0" y="160100"/>
                    </a:lnTo>
                    <a:lnTo>
                      <a:pt x="785740" y="160100"/>
                    </a:lnTo>
                    <a:lnTo>
                      <a:pt x="665811" y="0"/>
                    </a:lnTo>
                    <a:lnTo>
                      <a:pt x="119928"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9" name="object 7">
                <a:extLst>
                  <a:ext uri="{FF2B5EF4-FFF2-40B4-BE49-F238E27FC236}">
                    <a16:creationId xmlns:a16="http://schemas.microsoft.com/office/drawing/2014/main" id="{5632B126-100C-EE45-A2F8-27F8DF026C7D}"/>
                  </a:ext>
                </a:extLst>
              </p:cNvPr>
              <p:cNvSpPr>
                <a:spLocks/>
              </p:cNvSpPr>
              <p:nvPr/>
            </p:nvSpPr>
            <p:spPr bwMode="auto">
              <a:xfrm>
                <a:off x="854741" y="3737655"/>
                <a:ext cx="786130" cy="0"/>
              </a:xfrm>
              <a:custGeom>
                <a:avLst/>
                <a:gdLst>
                  <a:gd name="T0" fmla="*/ 0 w 786130"/>
                  <a:gd name="T1" fmla="*/ 785740 w 786130"/>
                  <a:gd name="T2" fmla="*/ 0 60000 65536"/>
                  <a:gd name="T3" fmla="*/ 0 60000 65536"/>
                </a:gdLst>
                <a:ahLst/>
                <a:cxnLst>
                  <a:cxn ang="T2">
                    <a:pos x="T0" y="0"/>
                  </a:cxn>
                  <a:cxn ang="T3">
                    <a:pos x="T1" y="0"/>
                  </a:cxn>
                </a:cxnLst>
                <a:rect l="0" t="0" r="r" b="b"/>
                <a:pathLst>
                  <a:path w="786130">
                    <a:moveTo>
                      <a:pt x="0" y="0"/>
                    </a:moveTo>
                    <a:lnTo>
                      <a:pt x="785740" y="0"/>
                    </a:lnTo>
                  </a:path>
                </a:pathLst>
              </a:custGeom>
              <a:noFill/>
              <a:ln w="56304">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0" name="object 8">
                <a:extLst>
                  <a:ext uri="{FF2B5EF4-FFF2-40B4-BE49-F238E27FC236}">
                    <a16:creationId xmlns:a16="http://schemas.microsoft.com/office/drawing/2014/main" id="{B07CB1A0-706D-DE47-8423-8E01E5435F36}"/>
                  </a:ext>
                </a:extLst>
              </p:cNvPr>
              <p:cNvSpPr>
                <a:spLocks/>
              </p:cNvSpPr>
              <p:nvPr/>
            </p:nvSpPr>
            <p:spPr bwMode="auto">
              <a:xfrm>
                <a:off x="854741" y="3710137"/>
                <a:ext cx="786130" cy="55244"/>
              </a:xfrm>
              <a:custGeom>
                <a:avLst/>
                <a:gdLst>
                  <a:gd name="T0" fmla="*/ 0 w 786130"/>
                  <a:gd name="T1" fmla="*/ 0 h 55245"/>
                  <a:gd name="T2" fmla="*/ 0 w 786130"/>
                  <a:gd name="T3" fmla="*/ 55026 h 55245"/>
                  <a:gd name="T4" fmla="*/ 785740 w 786130"/>
                  <a:gd name="T5" fmla="*/ 55026 h 55245"/>
                  <a:gd name="T6" fmla="*/ 785740 w 786130"/>
                  <a:gd name="T7" fmla="*/ 0 h 55245"/>
                  <a:gd name="T8" fmla="*/ 0 w 786130"/>
                  <a:gd name="T9" fmla="*/ 0 h 55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6130" h="55245">
                    <a:moveTo>
                      <a:pt x="0" y="0"/>
                    </a:moveTo>
                    <a:lnTo>
                      <a:pt x="0" y="55034"/>
                    </a:lnTo>
                    <a:lnTo>
                      <a:pt x="785740" y="55034"/>
                    </a:lnTo>
                    <a:lnTo>
                      <a:pt x="785740" y="0"/>
                    </a:lnTo>
                    <a:lnTo>
                      <a:pt x="0"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1" name="object 9">
                <a:extLst>
                  <a:ext uri="{FF2B5EF4-FFF2-40B4-BE49-F238E27FC236}">
                    <a16:creationId xmlns:a16="http://schemas.microsoft.com/office/drawing/2014/main" id="{19117CAF-AF95-364D-802E-0EC25575033E}"/>
                  </a:ext>
                </a:extLst>
              </p:cNvPr>
              <p:cNvSpPr>
                <a:spLocks/>
              </p:cNvSpPr>
              <p:nvPr/>
            </p:nvSpPr>
            <p:spPr bwMode="auto">
              <a:xfrm>
                <a:off x="1007754" y="3099755"/>
                <a:ext cx="483870" cy="370840"/>
              </a:xfrm>
              <a:custGeom>
                <a:avLst/>
                <a:gdLst>
                  <a:gd name="T0" fmla="*/ 0 w 483869"/>
                  <a:gd name="T1" fmla="*/ 0 h 370839"/>
                  <a:gd name="T2" fmla="*/ 483858 w 483869"/>
                  <a:gd name="T3" fmla="*/ 0 h 370839"/>
                  <a:gd name="T4" fmla="*/ 483858 w 483869"/>
                  <a:gd name="T5" fmla="*/ 370239 h 370839"/>
                  <a:gd name="T6" fmla="*/ 0 w 483869"/>
                  <a:gd name="T7" fmla="*/ 370239 h 370839"/>
                  <a:gd name="T8" fmla="*/ 0 w 483869"/>
                  <a:gd name="T9" fmla="*/ 0 h 370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869" h="370839">
                    <a:moveTo>
                      <a:pt x="0" y="0"/>
                    </a:moveTo>
                    <a:lnTo>
                      <a:pt x="483850" y="0"/>
                    </a:lnTo>
                    <a:lnTo>
                      <a:pt x="483850" y="370231"/>
                    </a:lnTo>
                    <a:lnTo>
                      <a:pt x="0" y="370231"/>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2" name="object 10">
                <a:extLst>
                  <a:ext uri="{FF2B5EF4-FFF2-40B4-BE49-F238E27FC236}">
                    <a16:creationId xmlns:a16="http://schemas.microsoft.com/office/drawing/2014/main" id="{C658B582-8FB8-FA43-A606-24FAD1C52905}"/>
                  </a:ext>
                </a:extLst>
              </p:cNvPr>
              <p:cNvSpPr>
                <a:spLocks/>
              </p:cNvSpPr>
              <p:nvPr/>
            </p:nvSpPr>
            <p:spPr bwMode="auto">
              <a:xfrm>
                <a:off x="1007754" y="3099755"/>
                <a:ext cx="483870" cy="370840"/>
              </a:xfrm>
              <a:custGeom>
                <a:avLst/>
                <a:gdLst>
                  <a:gd name="T0" fmla="*/ 0 w 483869"/>
                  <a:gd name="T1" fmla="*/ 0 h 370839"/>
                  <a:gd name="T2" fmla="*/ 483858 w 483869"/>
                  <a:gd name="T3" fmla="*/ 0 h 370839"/>
                  <a:gd name="T4" fmla="*/ 483858 w 483869"/>
                  <a:gd name="T5" fmla="*/ 370239 h 370839"/>
                  <a:gd name="T6" fmla="*/ 0 w 483869"/>
                  <a:gd name="T7" fmla="*/ 370239 h 370839"/>
                  <a:gd name="T8" fmla="*/ 0 w 483869"/>
                  <a:gd name="T9" fmla="*/ 0 h 370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869" h="370839">
                    <a:moveTo>
                      <a:pt x="0" y="0"/>
                    </a:moveTo>
                    <a:lnTo>
                      <a:pt x="483850" y="0"/>
                    </a:lnTo>
                    <a:lnTo>
                      <a:pt x="483850" y="370231"/>
                    </a:lnTo>
                    <a:lnTo>
                      <a:pt x="0" y="370231"/>
                    </a:lnTo>
                    <a:lnTo>
                      <a:pt x="0"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3" name="object 11">
                <a:extLst>
                  <a:ext uri="{FF2B5EF4-FFF2-40B4-BE49-F238E27FC236}">
                    <a16:creationId xmlns:a16="http://schemas.microsoft.com/office/drawing/2014/main" id="{BC5D47B2-4C0D-7F4F-BCB0-38EBFDE4611D}"/>
                  </a:ext>
                </a:extLst>
              </p:cNvPr>
              <p:cNvSpPr>
                <a:spLocks/>
              </p:cNvSpPr>
              <p:nvPr/>
            </p:nvSpPr>
            <p:spPr bwMode="auto">
              <a:xfrm>
                <a:off x="962264" y="3575053"/>
                <a:ext cx="575310" cy="0"/>
              </a:xfrm>
              <a:custGeom>
                <a:avLst/>
                <a:gdLst>
                  <a:gd name="T0" fmla="*/ 0 w 575310"/>
                  <a:gd name="T1" fmla="*/ 574831 w 575310"/>
                  <a:gd name="T2" fmla="*/ 0 60000 65536"/>
                  <a:gd name="T3" fmla="*/ 0 60000 65536"/>
                </a:gdLst>
                <a:ahLst/>
                <a:cxnLst>
                  <a:cxn ang="T2">
                    <a:pos x="T0" y="0"/>
                  </a:cxn>
                  <a:cxn ang="T3">
                    <a:pos x="T1" y="0"/>
                  </a:cxn>
                </a:cxnLst>
                <a:rect l="0" t="0" r="r" b="b"/>
                <a:pathLst>
                  <a:path w="575310">
                    <a:moveTo>
                      <a:pt x="0" y="0"/>
                    </a:moveTo>
                    <a:lnTo>
                      <a:pt x="574831" y="0"/>
                    </a:lnTo>
                  </a:path>
                </a:pathLst>
              </a:custGeom>
              <a:noFill/>
              <a:ln w="21282">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4" name="object 12">
                <a:extLst>
                  <a:ext uri="{FF2B5EF4-FFF2-40B4-BE49-F238E27FC236}">
                    <a16:creationId xmlns:a16="http://schemas.microsoft.com/office/drawing/2014/main" id="{0C5BFEA6-2BFD-B448-A2ED-FCB9E26E64D5}"/>
                  </a:ext>
                </a:extLst>
              </p:cNvPr>
              <p:cNvSpPr>
                <a:spLocks/>
              </p:cNvSpPr>
              <p:nvPr/>
            </p:nvSpPr>
            <p:spPr bwMode="auto">
              <a:xfrm>
                <a:off x="962264" y="3565047"/>
                <a:ext cx="575310" cy="20320"/>
              </a:xfrm>
              <a:custGeom>
                <a:avLst/>
                <a:gdLst>
                  <a:gd name="T0" fmla="*/ 12406 w 575310"/>
                  <a:gd name="T1" fmla="*/ 0 h 20320"/>
                  <a:gd name="T2" fmla="*/ 0 w 575310"/>
                  <a:gd name="T3" fmla="*/ 20012 h 20320"/>
                  <a:gd name="T4" fmla="*/ 574831 w 575310"/>
                  <a:gd name="T5" fmla="*/ 20012 h 20320"/>
                  <a:gd name="T6" fmla="*/ 558289 w 575310"/>
                  <a:gd name="T7" fmla="*/ 0 h 20320"/>
                  <a:gd name="T8" fmla="*/ 12406 w 575310"/>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5310" h="20320">
                    <a:moveTo>
                      <a:pt x="12406" y="0"/>
                    </a:moveTo>
                    <a:lnTo>
                      <a:pt x="0" y="20012"/>
                    </a:lnTo>
                    <a:lnTo>
                      <a:pt x="574831" y="20012"/>
                    </a:lnTo>
                    <a:lnTo>
                      <a:pt x="558289" y="0"/>
                    </a:lnTo>
                    <a:lnTo>
                      <a:pt x="12406"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5" name="object 13">
                <a:extLst>
                  <a:ext uri="{FF2B5EF4-FFF2-40B4-BE49-F238E27FC236}">
                    <a16:creationId xmlns:a16="http://schemas.microsoft.com/office/drawing/2014/main" id="{EB9EF67F-B3D6-3E44-B26A-F63BF898A0EC}"/>
                  </a:ext>
                </a:extLst>
              </p:cNvPr>
              <p:cNvSpPr>
                <a:spLocks/>
              </p:cNvSpPr>
              <p:nvPr/>
            </p:nvSpPr>
            <p:spPr bwMode="auto">
              <a:xfrm>
                <a:off x="1069786" y="3665109"/>
                <a:ext cx="360045" cy="0"/>
              </a:xfrm>
              <a:custGeom>
                <a:avLst/>
                <a:gdLst>
                  <a:gd name="T0" fmla="*/ 0 w 360044"/>
                  <a:gd name="T1" fmla="*/ 359794 w 360044"/>
                  <a:gd name="T2" fmla="*/ 0 60000 65536"/>
                  <a:gd name="T3" fmla="*/ 0 60000 65536"/>
                </a:gdLst>
                <a:ahLst/>
                <a:cxnLst>
                  <a:cxn ang="T2">
                    <a:pos x="T0" y="0"/>
                  </a:cxn>
                  <a:cxn ang="T3">
                    <a:pos x="T1" y="0"/>
                  </a:cxn>
                </a:cxnLst>
                <a:rect l="0" t="0" r="r" b="b"/>
                <a:pathLst>
                  <a:path w="360044">
                    <a:moveTo>
                      <a:pt x="0" y="0"/>
                    </a:moveTo>
                    <a:lnTo>
                      <a:pt x="359786" y="0"/>
                    </a:lnTo>
                  </a:path>
                </a:pathLst>
              </a:custGeom>
              <a:noFill/>
              <a:ln w="21282">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6" name="object 14">
                <a:extLst>
                  <a:ext uri="{FF2B5EF4-FFF2-40B4-BE49-F238E27FC236}">
                    <a16:creationId xmlns:a16="http://schemas.microsoft.com/office/drawing/2014/main" id="{1C73F745-473C-604D-923E-2BBF59A707A2}"/>
                  </a:ext>
                </a:extLst>
              </p:cNvPr>
              <p:cNvSpPr>
                <a:spLocks/>
              </p:cNvSpPr>
              <p:nvPr/>
            </p:nvSpPr>
            <p:spPr bwMode="auto">
              <a:xfrm>
                <a:off x="1069786" y="3655103"/>
                <a:ext cx="360045" cy="20320"/>
              </a:xfrm>
              <a:custGeom>
                <a:avLst/>
                <a:gdLst>
                  <a:gd name="T0" fmla="*/ 12406 w 360044"/>
                  <a:gd name="T1" fmla="*/ 0 h 20320"/>
                  <a:gd name="T2" fmla="*/ 0 w 360044"/>
                  <a:gd name="T3" fmla="*/ 20012 h 20320"/>
                  <a:gd name="T4" fmla="*/ 359794 w 360044"/>
                  <a:gd name="T5" fmla="*/ 20012 h 20320"/>
                  <a:gd name="T6" fmla="*/ 347388 w 360044"/>
                  <a:gd name="T7" fmla="*/ 0 h 20320"/>
                  <a:gd name="T8" fmla="*/ 12406 w 360044"/>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0044" h="20320">
                    <a:moveTo>
                      <a:pt x="12406" y="0"/>
                    </a:moveTo>
                    <a:lnTo>
                      <a:pt x="0" y="20012"/>
                    </a:lnTo>
                    <a:lnTo>
                      <a:pt x="359786" y="20012"/>
                    </a:lnTo>
                    <a:lnTo>
                      <a:pt x="347380" y="0"/>
                    </a:lnTo>
                    <a:lnTo>
                      <a:pt x="12406"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7" name="object 15">
                <a:extLst>
                  <a:ext uri="{FF2B5EF4-FFF2-40B4-BE49-F238E27FC236}">
                    <a16:creationId xmlns:a16="http://schemas.microsoft.com/office/drawing/2014/main" id="{D4B1AED7-C457-DE41-B646-46C0AAA383EA}"/>
                  </a:ext>
                </a:extLst>
              </p:cNvPr>
              <p:cNvSpPr>
                <a:spLocks/>
              </p:cNvSpPr>
              <p:nvPr/>
            </p:nvSpPr>
            <p:spPr bwMode="auto">
              <a:xfrm>
                <a:off x="941586" y="3605072"/>
                <a:ext cx="616585" cy="0"/>
              </a:xfrm>
              <a:custGeom>
                <a:avLst/>
                <a:gdLst>
                  <a:gd name="T0" fmla="*/ 0 w 616585"/>
                  <a:gd name="T1" fmla="*/ 616186 w 616585"/>
                  <a:gd name="T2" fmla="*/ 0 60000 65536"/>
                  <a:gd name="T3" fmla="*/ 0 60000 65536"/>
                </a:gdLst>
                <a:ahLst/>
                <a:cxnLst>
                  <a:cxn ang="T2">
                    <a:pos x="T0" y="0"/>
                  </a:cxn>
                  <a:cxn ang="T3">
                    <a:pos x="T1" y="0"/>
                  </a:cxn>
                </a:cxnLst>
                <a:rect l="0" t="0" r="r" b="b"/>
                <a:pathLst>
                  <a:path w="616585">
                    <a:moveTo>
                      <a:pt x="0" y="0"/>
                    </a:moveTo>
                    <a:lnTo>
                      <a:pt x="616186" y="0"/>
                    </a:lnTo>
                  </a:path>
                </a:pathLst>
              </a:custGeom>
              <a:noFill/>
              <a:ln w="21282">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8" name="object 16">
                <a:extLst>
                  <a:ext uri="{FF2B5EF4-FFF2-40B4-BE49-F238E27FC236}">
                    <a16:creationId xmlns:a16="http://schemas.microsoft.com/office/drawing/2014/main" id="{6DE85A77-C1FD-1A47-A41A-D770250A5208}"/>
                  </a:ext>
                </a:extLst>
              </p:cNvPr>
              <p:cNvSpPr>
                <a:spLocks/>
              </p:cNvSpPr>
              <p:nvPr/>
            </p:nvSpPr>
            <p:spPr bwMode="auto">
              <a:xfrm>
                <a:off x="941586" y="3595065"/>
                <a:ext cx="616585" cy="20320"/>
              </a:xfrm>
              <a:custGeom>
                <a:avLst/>
                <a:gdLst>
                  <a:gd name="T0" fmla="*/ 16541 w 616585"/>
                  <a:gd name="T1" fmla="*/ 0 h 20320"/>
                  <a:gd name="T2" fmla="*/ 0 w 616585"/>
                  <a:gd name="T3" fmla="*/ 20012 h 20320"/>
                  <a:gd name="T4" fmla="*/ 616186 w 616585"/>
                  <a:gd name="T5" fmla="*/ 20012 h 20320"/>
                  <a:gd name="T6" fmla="*/ 599644 w 616585"/>
                  <a:gd name="T7" fmla="*/ 0 h 20320"/>
                  <a:gd name="T8" fmla="*/ 16541 w 61658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6585" h="20320">
                    <a:moveTo>
                      <a:pt x="16541" y="0"/>
                    </a:moveTo>
                    <a:lnTo>
                      <a:pt x="0" y="20012"/>
                    </a:lnTo>
                    <a:lnTo>
                      <a:pt x="616186" y="20012"/>
                    </a:lnTo>
                    <a:lnTo>
                      <a:pt x="599644" y="0"/>
                    </a:lnTo>
                    <a:lnTo>
                      <a:pt x="16541"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9" name="object 17">
                <a:extLst>
                  <a:ext uri="{FF2B5EF4-FFF2-40B4-BE49-F238E27FC236}">
                    <a16:creationId xmlns:a16="http://schemas.microsoft.com/office/drawing/2014/main" id="{6904D5F5-AF21-2E4D-A62A-85DBDCB72D0C}"/>
                  </a:ext>
                </a:extLst>
              </p:cNvPr>
              <p:cNvSpPr>
                <a:spLocks/>
              </p:cNvSpPr>
              <p:nvPr/>
            </p:nvSpPr>
            <p:spPr bwMode="auto">
              <a:xfrm>
                <a:off x="920909" y="3635090"/>
                <a:ext cx="657860" cy="0"/>
              </a:xfrm>
              <a:custGeom>
                <a:avLst/>
                <a:gdLst>
                  <a:gd name="T0" fmla="*/ 0 w 657860"/>
                  <a:gd name="T1" fmla="*/ 657540 w 657860"/>
                  <a:gd name="T2" fmla="*/ 0 60000 65536"/>
                  <a:gd name="T3" fmla="*/ 0 60000 65536"/>
                </a:gdLst>
                <a:ahLst/>
                <a:cxnLst>
                  <a:cxn ang="T2">
                    <a:pos x="T0" y="0"/>
                  </a:cxn>
                  <a:cxn ang="T3">
                    <a:pos x="T1" y="0"/>
                  </a:cxn>
                </a:cxnLst>
                <a:rect l="0" t="0" r="r" b="b"/>
                <a:pathLst>
                  <a:path w="657860">
                    <a:moveTo>
                      <a:pt x="0" y="0"/>
                    </a:moveTo>
                    <a:lnTo>
                      <a:pt x="657540" y="0"/>
                    </a:lnTo>
                  </a:path>
                </a:pathLst>
              </a:custGeom>
              <a:noFill/>
              <a:ln w="21282">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20" name="object 18">
                <a:extLst>
                  <a:ext uri="{FF2B5EF4-FFF2-40B4-BE49-F238E27FC236}">
                    <a16:creationId xmlns:a16="http://schemas.microsoft.com/office/drawing/2014/main" id="{93678AAD-0D99-2144-8CDC-23ED8E5F3A96}"/>
                  </a:ext>
                </a:extLst>
              </p:cNvPr>
              <p:cNvSpPr>
                <a:spLocks/>
              </p:cNvSpPr>
              <p:nvPr/>
            </p:nvSpPr>
            <p:spPr bwMode="auto">
              <a:xfrm>
                <a:off x="920909" y="3625084"/>
                <a:ext cx="657860" cy="20320"/>
              </a:xfrm>
              <a:custGeom>
                <a:avLst/>
                <a:gdLst>
                  <a:gd name="T0" fmla="*/ 16541 w 657860"/>
                  <a:gd name="T1" fmla="*/ 0 h 20320"/>
                  <a:gd name="T2" fmla="*/ 0 w 657860"/>
                  <a:gd name="T3" fmla="*/ 20012 h 20320"/>
                  <a:gd name="T4" fmla="*/ 657540 w 657860"/>
                  <a:gd name="T5" fmla="*/ 20012 h 20320"/>
                  <a:gd name="T6" fmla="*/ 640998 w 657860"/>
                  <a:gd name="T7" fmla="*/ 0 h 20320"/>
                  <a:gd name="T8" fmla="*/ 16541 w 657860"/>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7860" h="20320">
                    <a:moveTo>
                      <a:pt x="16541" y="0"/>
                    </a:moveTo>
                    <a:lnTo>
                      <a:pt x="0" y="20012"/>
                    </a:lnTo>
                    <a:lnTo>
                      <a:pt x="657540" y="20012"/>
                    </a:lnTo>
                    <a:lnTo>
                      <a:pt x="640998" y="0"/>
                    </a:lnTo>
                    <a:lnTo>
                      <a:pt x="16541"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21" name="object 19">
                <a:extLst>
                  <a:ext uri="{FF2B5EF4-FFF2-40B4-BE49-F238E27FC236}">
                    <a16:creationId xmlns:a16="http://schemas.microsoft.com/office/drawing/2014/main" id="{4B659F20-BCD0-A241-9C79-06F11B8D0A24}"/>
                  </a:ext>
                </a:extLst>
              </p:cNvPr>
              <p:cNvSpPr>
                <a:spLocks/>
              </p:cNvSpPr>
              <p:nvPr/>
            </p:nvSpPr>
            <p:spPr bwMode="auto">
              <a:xfrm>
                <a:off x="978806" y="3878680"/>
                <a:ext cx="542290" cy="0"/>
              </a:xfrm>
              <a:custGeom>
                <a:avLst/>
                <a:gdLst>
                  <a:gd name="T0" fmla="*/ 0 w 542290"/>
                  <a:gd name="T1" fmla="*/ 541747 w 542290"/>
                  <a:gd name="T2" fmla="*/ 0 60000 65536"/>
                  <a:gd name="T3" fmla="*/ 0 60000 65536"/>
                </a:gdLst>
                <a:ahLst/>
                <a:cxnLst>
                  <a:cxn ang="T2">
                    <a:pos x="T0" y="0"/>
                  </a:cxn>
                  <a:cxn ang="T3">
                    <a:pos x="T1" y="0"/>
                  </a:cxn>
                </a:cxnLst>
                <a:rect l="0" t="0" r="r" b="b"/>
                <a:pathLst>
                  <a:path w="542290">
                    <a:moveTo>
                      <a:pt x="0" y="0"/>
                    </a:moveTo>
                    <a:lnTo>
                      <a:pt x="541747" y="0"/>
                    </a:lnTo>
                  </a:path>
                </a:pathLst>
              </a:custGeom>
              <a:noFill/>
              <a:ln w="19357">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22" name="object 20">
                <a:extLst>
                  <a:ext uri="{FF2B5EF4-FFF2-40B4-BE49-F238E27FC236}">
                    <a16:creationId xmlns:a16="http://schemas.microsoft.com/office/drawing/2014/main" id="{BED80E74-906C-334A-B12E-B1C705B1FA15}"/>
                  </a:ext>
                </a:extLst>
              </p:cNvPr>
              <p:cNvSpPr>
                <a:spLocks/>
              </p:cNvSpPr>
              <p:nvPr/>
            </p:nvSpPr>
            <p:spPr bwMode="auto">
              <a:xfrm>
                <a:off x="978806" y="3869636"/>
                <a:ext cx="542290" cy="18415"/>
              </a:xfrm>
              <a:custGeom>
                <a:avLst/>
                <a:gdLst>
                  <a:gd name="T0" fmla="*/ 0 w 542290"/>
                  <a:gd name="T1" fmla="*/ 0 h 18414"/>
                  <a:gd name="T2" fmla="*/ 541747 w 542290"/>
                  <a:gd name="T3" fmla="*/ 0 h 18414"/>
                  <a:gd name="T4" fmla="*/ 541747 w 542290"/>
                  <a:gd name="T5" fmla="*/ 18095 h 18414"/>
                  <a:gd name="T6" fmla="*/ 0 w 542290"/>
                  <a:gd name="T7" fmla="*/ 18095 h 18414"/>
                  <a:gd name="T8" fmla="*/ 0 w 542290"/>
                  <a:gd name="T9" fmla="*/ 0 h 18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290" h="18414">
                    <a:moveTo>
                      <a:pt x="0" y="0"/>
                    </a:moveTo>
                    <a:lnTo>
                      <a:pt x="541747" y="0"/>
                    </a:lnTo>
                    <a:lnTo>
                      <a:pt x="541747" y="18087"/>
                    </a:lnTo>
                    <a:lnTo>
                      <a:pt x="0" y="18087"/>
                    </a:lnTo>
                    <a:lnTo>
                      <a:pt x="0" y="0"/>
                    </a:lnTo>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23" name="object 21">
                <a:extLst>
                  <a:ext uri="{FF2B5EF4-FFF2-40B4-BE49-F238E27FC236}">
                    <a16:creationId xmlns:a16="http://schemas.microsoft.com/office/drawing/2014/main" id="{1DF6C90C-2D1B-824C-9076-E075A20C6542}"/>
                  </a:ext>
                </a:extLst>
              </p:cNvPr>
              <p:cNvSpPr>
                <a:spLocks/>
              </p:cNvSpPr>
              <p:nvPr/>
            </p:nvSpPr>
            <p:spPr bwMode="auto">
              <a:xfrm>
                <a:off x="978806" y="2229812"/>
                <a:ext cx="542290" cy="475615"/>
              </a:xfrm>
              <a:custGeom>
                <a:avLst/>
                <a:gdLst>
                  <a:gd name="T0" fmla="*/ 0 w 542290"/>
                  <a:gd name="T1" fmla="*/ 0 h 475614"/>
                  <a:gd name="T2" fmla="*/ 541747 w 542290"/>
                  <a:gd name="T3" fmla="*/ 0 h 475614"/>
                  <a:gd name="T4" fmla="*/ 541747 w 542290"/>
                  <a:gd name="T5" fmla="*/ 475305 h 475614"/>
                  <a:gd name="T6" fmla="*/ 0 w 542290"/>
                  <a:gd name="T7" fmla="*/ 475305 h 475614"/>
                  <a:gd name="T8" fmla="*/ 0 w 542290"/>
                  <a:gd name="T9" fmla="*/ 0 h 4756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290" h="475614">
                    <a:moveTo>
                      <a:pt x="0" y="0"/>
                    </a:moveTo>
                    <a:lnTo>
                      <a:pt x="541747" y="0"/>
                    </a:lnTo>
                    <a:lnTo>
                      <a:pt x="541747" y="475297"/>
                    </a:lnTo>
                    <a:lnTo>
                      <a:pt x="0" y="475297"/>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24" name="object 22">
                <a:extLst>
                  <a:ext uri="{FF2B5EF4-FFF2-40B4-BE49-F238E27FC236}">
                    <a16:creationId xmlns:a16="http://schemas.microsoft.com/office/drawing/2014/main" id="{FD3B6D4A-45A4-B546-BD9A-158290870610}"/>
                  </a:ext>
                </a:extLst>
              </p:cNvPr>
              <p:cNvSpPr>
                <a:spLocks/>
              </p:cNvSpPr>
              <p:nvPr/>
            </p:nvSpPr>
            <p:spPr bwMode="auto">
              <a:xfrm>
                <a:off x="978806" y="2229812"/>
                <a:ext cx="542290" cy="475615"/>
              </a:xfrm>
              <a:custGeom>
                <a:avLst/>
                <a:gdLst>
                  <a:gd name="T0" fmla="*/ 0 w 542290"/>
                  <a:gd name="T1" fmla="*/ 0 h 475614"/>
                  <a:gd name="T2" fmla="*/ 541747 w 542290"/>
                  <a:gd name="T3" fmla="*/ 0 h 475614"/>
                  <a:gd name="T4" fmla="*/ 541747 w 542290"/>
                  <a:gd name="T5" fmla="*/ 475305 h 475614"/>
                  <a:gd name="T6" fmla="*/ 0 w 542290"/>
                  <a:gd name="T7" fmla="*/ 475305 h 475614"/>
                  <a:gd name="T8" fmla="*/ 0 w 542290"/>
                  <a:gd name="T9" fmla="*/ 0 h 4756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290" h="475614">
                    <a:moveTo>
                      <a:pt x="0" y="0"/>
                    </a:moveTo>
                    <a:lnTo>
                      <a:pt x="541747" y="0"/>
                    </a:lnTo>
                    <a:lnTo>
                      <a:pt x="541747" y="475297"/>
                    </a:lnTo>
                    <a:lnTo>
                      <a:pt x="0" y="475297"/>
                    </a:lnTo>
                    <a:lnTo>
                      <a:pt x="0"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25" name="object 23">
                <a:extLst>
                  <a:ext uri="{FF2B5EF4-FFF2-40B4-BE49-F238E27FC236}">
                    <a16:creationId xmlns:a16="http://schemas.microsoft.com/office/drawing/2014/main" id="{1356826F-1F11-3748-BAF0-EE6615EE16AD}"/>
                  </a:ext>
                </a:extLst>
              </p:cNvPr>
              <p:cNvSpPr>
                <a:spLocks/>
              </p:cNvSpPr>
              <p:nvPr/>
            </p:nvSpPr>
            <p:spPr bwMode="auto">
              <a:xfrm>
                <a:off x="854741" y="2730125"/>
                <a:ext cx="786130" cy="160655"/>
              </a:xfrm>
              <a:custGeom>
                <a:avLst/>
                <a:gdLst>
                  <a:gd name="T0" fmla="*/ 665811 w 786130"/>
                  <a:gd name="T1" fmla="*/ 0 h 160655"/>
                  <a:gd name="T2" fmla="*/ 119928 w 786130"/>
                  <a:gd name="T3" fmla="*/ 0 h 160655"/>
                  <a:gd name="T4" fmla="*/ 0 w 786130"/>
                  <a:gd name="T5" fmla="*/ 160100 h 160655"/>
                  <a:gd name="T6" fmla="*/ 785740 w 786130"/>
                  <a:gd name="T7" fmla="*/ 160100 h 160655"/>
                  <a:gd name="T8" fmla="*/ 665811 w 786130"/>
                  <a:gd name="T9" fmla="*/ 0 h 1606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6130" h="160655">
                    <a:moveTo>
                      <a:pt x="665811" y="0"/>
                    </a:moveTo>
                    <a:lnTo>
                      <a:pt x="119928" y="0"/>
                    </a:lnTo>
                    <a:lnTo>
                      <a:pt x="0" y="160100"/>
                    </a:lnTo>
                    <a:lnTo>
                      <a:pt x="785740" y="160100"/>
                    </a:lnTo>
                    <a:lnTo>
                      <a:pt x="66581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26" name="object 24">
                <a:extLst>
                  <a:ext uri="{FF2B5EF4-FFF2-40B4-BE49-F238E27FC236}">
                    <a16:creationId xmlns:a16="http://schemas.microsoft.com/office/drawing/2014/main" id="{FC6D6581-14F9-E441-A6C1-EE0AC0D9915B}"/>
                  </a:ext>
                </a:extLst>
              </p:cNvPr>
              <p:cNvSpPr>
                <a:spLocks/>
              </p:cNvSpPr>
              <p:nvPr/>
            </p:nvSpPr>
            <p:spPr bwMode="auto">
              <a:xfrm>
                <a:off x="854741" y="2730125"/>
                <a:ext cx="786130" cy="160655"/>
              </a:xfrm>
              <a:custGeom>
                <a:avLst/>
                <a:gdLst>
                  <a:gd name="T0" fmla="*/ 119928 w 786130"/>
                  <a:gd name="T1" fmla="*/ 0 h 160655"/>
                  <a:gd name="T2" fmla="*/ 0 w 786130"/>
                  <a:gd name="T3" fmla="*/ 160100 h 160655"/>
                  <a:gd name="T4" fmla="*/ 785740 w 786130"/>
                  <a:gd name="T5" fmla="*/ 160100 h 160655"/>
                  <a:gd name="T6" fmla="*/ 665811 w 786130"/>
                  <a:gd name="T7" fmla="*/ 0 h 160655"/>
                  <a:gd name="T8" fmla="*/ 119928 w 786130"/>
                  <a:gd name="T9" fmla="*/ 0 h 1606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6130" h="160655">
                    <a:moveTo>
                      <a:pt x="119928" y="0"/>
                    </a:moveTo>
                    <a:lnTo>
                      <a:pt x="0" y="160100"/>
                    </a:lnTo>
                    <a:lnTo>
                      <a:pt x="785740" y="160100"/>
                    </a:lnTo>
                    <a:lnTo>
                      <a:pt x="665811" y="0"/>
                    </a:lnTo>
                    <a:lnTo>
                      <a:pt x="119928"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27" name="object 25">
                <a:extLst>
                  <a:ext uri="{FF2B5EF4-FFF2-40B4-BE49-F238E27FC236}">
                    <a16:creationId xmlns:a16="http://schemas.microsoft.com/office/drawing/2014/main" id="{B645CF1C-48D9-564B-913C-AC9E94A9F6DF}"/>
                  </a:ext>
                </a:extLst>
              </p:cNvPr>
              <p:cNvSpPr>
                <a:spLocks/>
              </p:cNvSpPr>
              <p:nvPr/>
            </p:nvSpPr>
            <p:spPr bwMode="auto">
              <a:xfrm>
                <a:off x="854741" y="2917743"/>
                <a:ext cx="786130" cy="0"/>
              </a:xfrm>
              <a:custGeom>
                <a:avLst/>
                <a:gdLst>
                  <a:gd name="T0" fmla="*/ 0 w 786130"/>
                  <a:gd name="T1" fmla="*/ 785740 w 786130"/>
                  <a:gd name="T2" fmla="*/ 0 60000 65536"/>
                  <a:gd name="T3" fmla="*/ 0 60000 65536"/>
                </a:gdLst>
                <a:ahLst/>
                <a:cxnLst>
                  <a:cxn ang="T2">
                    <a:pos x="T0" y="0"/>
                  </a:cxn>
                  <a:cxn ang="T3">
                    <a:pos x="T1" y="0"/>
                  </a:cxn>
                </a:cxnLst>
                <a:rect l="0" t="0" r="r" b="b"/>
                <a:pathLst>
                  <a:path w="786130">
                    <a:moveTo>
                      <a:pt x="0" y="0"/>
                    </a:moveTo>
                    <a:lnTo>
                      <a:pt x="785740" y="0"/>
                    </a:lnTo>
                  </a:path>
                </a:pathLst>
              </a:custGeom>
              <a:noFill/>
              <a:ln w="56304">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28" name="object 26">
                <a:extLst>
                  <a:ext uri="{FF2B5EF4-FFF2-40B4-BE49-F238E27FC236}">
                    <a16:creationId xmlns:a16="http://schemas.microsoft.com/office/drawing/2014/main" id="{59C9E629-628F-BC48-A08A-ECC335B3DD72}"/>
                  </a:ext>
                </a:extLst>
              </p:cNvPr>
              <p:cNvSpPr>
                <a:spLocks/>
              </p:cNvSpPr>
              <p:nvPr/>
            </p:nvSpPr>
            <p:spPr bwMode="auto">
              <a:xfrm>
                <a:off x="854741" y="2890225"/>
                <a:ext cx="786130" cy="55244"/>
              </a:xfrm>
              <a:custGeom>
                <a:avLst/>
                <a:gdLst>
                  <a:gd name="T0" fmla="*/ 0 w 786130"/>
                  <a:gd name="T1" fmla="*/ 0 h 55244"/>
                  <a:gd name="T2" fmla="*/ 0 w 786130"/>
                  <a:gd name="T3" fmla="*/ 55034 h 55244"/>
                  <a:gd name="T4" fmla="*/ 785740 w 786130"/>
                  <a:gd name="T5" fmla="*/ 55034 h 55244"/>
                  <a:gd name="T6" fmla="*/ 785740 w 786130"/>
                  <a:gd name="T7" fmla="*/ 0 h 55244"/>
                  <a:gd name="T8" fmla="*/ 0 w 786130"/>
                  <a:gd name="T9" fmla="*/ 0 h 552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6130" h="55244">
                    <a:moveTo>
                      <a:pt x="0" y="0"/>
                    </a:moveTo>
                    <a:lnTo>
                      <a:pt x="0" y="55034"/>
                    </a:lnTo>
                    <a:lnTo>
                      <a:pt x="785740" y="55034"/>
                    </a:lnTo>
                    <a:lnTo>
                      <a:pt x="785740" y="0"/>
                    </a:lnTo>
                    <a:lnTo>
                      <a:pt x="0"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29" name="object 27">
                <a:extLst>
                  <a:ext uri="{FF2B5EF4-FFF2-40B4-BE49-F238E27FC236}">
                    <a16:creationId xmlns:a16="http://schemas.microsoft.com/office/drawing/2014/main" id="{7D8B7E91-1852-CD4B-9FC7-C26B2F669133}"/>
                  </a:ext>
                </a:extLst>
              </p:cNvPr>
              <p:cNvSpPr>
                <a:spLocks/>
              </p:cNvSpPr>
              <p:nvPr/>
            </p:nvSpPr>
            <p:spPr bwMode="auto">
              <a:xfrm>
                <a:off x="1007754" y="2279843"/>
                <a:ext cx="483870" cy="370840"/>
              </a:xfrm>
              <a:custGeom>
                <a:avLst/>
                <a:gdLst>
                  <a:gd name="T0" fmla="*/ 0 w 483869"/>
                  <a:gd name="T1" fmla="*/ 0 h 370839"/>
                  <a:gd name="T2" fmla="*/ 483858 w 483869"/>
                  <a:gd name="T3" fmla="*/ 0 h 370839"/>
                  <a:gd name="T4" fmla="*/ 483858 w 483869"/>
                  <a:gd name="T5" fmla="*/ 370239 h 370839"/>
                  <a:gd name="T6" fmla="*/ 0 w 483869"/>
                  <a:gd name="T7" fmla="*/ 370239 h 370839"/>
                  <a:gd name="T8" fmla="*/ 0 w 483869"/>
                  <a:gd name="T9" fmla="*/ 0 h 370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869" h="370839">
                    <a:moveTo>
                      <a:pt x="0" y="0"/>
                    </a:moveTo>
                    <a:lnTo>
                      <a:pt x="483850" y="0"/>
                    </a:lnTo>
                    <a:lnTo>
                      <a:pt x="483850" y="370231"/>
                    </a:lnTo>
                    <a:lnTo>
                      <a:pt x="0" y="370231"/>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30" name="object 28">
                <a:extLst>
                  <a:ext uri="{FF2B5EF4-FFF2-40B4-BE49-F238E27FC236}">
                    <a16:creationId xmlns:a16="http://schemas.microsoft.com/office/drawing/2014/main" id="{B751FEDB-AEE3-EC4B-BB59-4E41DD28C129}"/>
                  </a:ext>
                </a:extLst>
              </p:cNvPr>
              <p:cNvSpPr>
                <a:spLocks/>
              </p:cNvSpPr>
              <p:nvPr/>
            </p:nvSpPr>
            <p:spPr bwMode="auto">
              <a:xfrm>
                <a:off x="1007754" y="2279843"/>
                <a:ext cx="483870" cy="370840"/>
              </a:xfrm>
              <a:custGeom>
                <a:avLst/>
                <a:gdLst>
                  <a:gd name="T0" fmla="*/ 0 w 483869"/>
                  <a:gd name="T1" fmla="*/ 0 h 370839"/>
                  <a:gd name="T2" fmla="*/ 483858 w 483869"/>
                  <a:gd name="T3" fmla="*/ 0 h 370839"/>
                  <a:gd name="T4" fmla="*/ 483858 w 483869"/>
                  <a:gd name="T5" fmla="*/ 370239 h 370839"/>
                  <a:gd name="T6" fmla="*/ 0 w 483869"/>
                  <a:gd name="T7" fmla="*/ 370239 h 370839"/>
                  <a:gd name="T8" fmla="*/ 0 w 483869"/>
                  <a:gd name="T9" fmla="*/ 0 h 370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869" h="370839">
                    <a:moveTo>
                      <a:pt x="0" y="0"/>
                    </a:moveTo>
                    <a:lnTo>
                      <a:pt x="483850" y="0"/>
                    </a:lnTo>
                    <a:lnTo>
                      <a:pt x="483850" y="370231"/>
                    </a:lnTo>
                    <a:lnTo>
                      <a:pt x="0" y="370231"/>
                    </a:lnTo>
                    <a:lnTo>
                      <a:pt x="0"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31" name="object 29">
                <a:extLst>
                  <a:ext uri="{FF2B5EF4-FFF2-40B4-BE49-F238E27FC236}">
                    <a16:creationId xmlns:a16="http://schemas.microsoft.com/office/drawing/2014/main" id="{E845AD17-75AA-4B4D-93CE-FAA7B6EF50A5}"/>
                  </a:ext>
                </a:extLst>
              </p:cNvPr>
              <p:cNvSpPr>
                <a:spLocks/>
              </p:cNvSpPr>
              <p:nvPr/>
            </p:nvSpPr>
            <p:spPr bwMode="auto">
              <a:xfrm>
                <a:off x="962264" y="2755141"/>
                <a:ext cx="575310" cy="0"/>
              </a:xfrm>
              <a:custGeom>
                <a:avLst/>
                <a:gdLst>
                  <a:gd name="T0" fmla="*/ 0 w 575310"/>
                  <a:gd name="T1" fmla="*/ 574831 w 575310"/>
                  <a:gd name="T2" fmla="*/ 0 60000 65536"/>
                  <a:gd name="T3" fmla="*/ 0 60000 65536"/>
                </a:gdLst>
                <a:ahLst/>
                <a:cxnLst>
                  <a:cxn ang="T2">
                    <a:pos x="T0" y="0"/>
                  </a:cxn>
                  <a:cxn ang="T3">
                    <a:pos x="T1" y="0"/>
                  </a:cxn>
                </a:cxnLst>
                <a:rect l="0" t="0" r="r" b="b"/>
                <a:pathLst>
                  <a:path w="575310">
                    <a:moveTo>
                      <a:pt x="0" y="0"/>
                    </a:moveTo>
                    <a:lnTo>
                      <a:pt x="574831" y="0"/>
                    </a:lnTo>
                  </a:path>
                </a:pathLst>
              </a:custGeom>
              <a:noFill/>
              <a:ln w="21282">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32" name="object 30">
                <a:extLst>
                  <a:ext uri="{FF2B5EF4-FFF2-40B4-BE49-F238E27FC236}">
                    <a16:creationId xmlns:a16="http://schemas.microsoft.com/office/drawing/2014/main" id="{B5ED5AC8-F526-FF4E-B802-68973757DFAA}"/>
                  </a:ext>
                </a:extLst>
              </p:cNvPr>
              <p:cNvSpPr>
                <a:spLocks/>
              </p:cNvSpPr>
              <p:nvPr/>
            </p:nvSpPr>
            <p:spPr bwMode="auto">
              <a:xfrm>
                <a:off x="962264" y="2745134"/>
                <a:ext cx="575310" cy="20320"/>
              </a:xfrm>
              <a:custGeom>
                <a:avLst/>
                <a:gdLst>
                  <a:gd name="T0" fmla="*/ 12406 w 575310"/>
                  <a:gd name="T1" fmla="*/ 0 h 20319"/>
                  <a:gd name="T2" fmla="*/ 0 w 575310"/>
                  <a:gd name="T3" fmla="*/ 20020 h 20319"/>
                  <a:gd name="T4" fmla="*/ 574831 w 575310"/>
                  <a:gd name="T5" fmla="*/ 20020 h 20319"/>
                  <a:gd name="T6" fmla="*/ 558289 w 575310"/>
                  <a:gd name="T7" fmla="*/ 0 h 20319"/>
                  <a:gd name="T8" fmla="*/ 12406 w 575310"/>
                  <a:gd name="T9" fmla="*/ 0 h 203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5310" h="20319">
                    <a:moveTo>
                      <a:pt x="12406" y="0"/>
                    </a:moveTo>
                    <a:lnTo>
                      <a:pt x="0" y="20012"/>
                    </a:lnTo>
                    <a:lnTo>
                      <a:pt x="574831" y="20012"/>
                    </a:lnTo>
                    <a:lnTo>
                      <a:pt x="558289" y="0"/>
                    </a:lnTo>
                    <a:lnTo>
                      <a:pt x="12406"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33" name="object 31">
                <a:extLst>
                  <a:ext uri="{FF2B5EF4-FFF2-40B4-BE49-F238E27FC236}">
                    <a16:creationId xmlns:a16="http://schemas.microsoft.com/office/drawing/2014/main" id="{D7F34EC7-9911-D945-9F0B-503687088BDD}"/>
                  </a:ext>
                </a:extLst>
              </p:cNvPr>
              <p:cNvSpPr>
                <a:spLocks/>
              </p:cNvSpPr>
              <p:nvPr/>
            </p:nvSpPr>
            <p:spPr bwMode="auto">
              <a:xfrm>
                <a:off x="1069786" y="2845197"/>
                <a:ext cx="360045" cy="0"/>
              </a:xfrm>
              <a:custGeom>
                <a:avLst/>
                <a:gdLst>
                  <a:gd name="T0" fmla="*/ 0 w 360044"/>
                  <a:gd name="T1" fmla="*/ 359794 w 360044"/>
                  <a:gd name="T2" fmla="*/ 0 60000 65536"/>
                  <a:gd name="T3" fmla="*/ 0 60000 65536"/>
                </a:gdLst>
                <a:ahLst/>
                <a:cxnLst>
                  <a:cxn ang="T2">
                    <a:pos x="T0" y="0"/>
                  </a:cxn>
                  <a:cxn ang="T3">
                    <a:pos x="T1" y="0"/>
                  </a:cxn>
                </a:cxnLst>
                <a:rect l="0" t="0" r="r" b="b"/>
                <a:pathLst>
                  <a:path w="360044">
                    <a:moveTo>
                      <a:pt x="0" y="0"/>
                    </a:moveTo>
                    <a:lnTo>
                      <a:pt x="359786" y="0"/>
                    </a:lnTo>
                  </a:path>
                </a:pathLst>
              </a:custGeom>
              <a:noFill/>
              <a:ln w="21282">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34" name="object 32">
                <a:extLst>
                  <a:ext uri="{FF2B5EF4-FFF2-40B4-BE49-F238E27FC236}">
                    <a16:creationId xmlns:a16="http://schemas.microsoft.com/office/drawing/2014/main" id="{ED5684AB-57F2-4242-AC8C-F15D00706673}"/>
                  </a:ext>
                </a:extLst>
              </p:cNvPr>
              <p:cNvSpPr>
                <a:spLocks/>
              </p:cNvSpPr>
              <p:nvPr/>
            </p:nvSpPr>
            <p:spPr bwMode="auto">
              <a:xfrm>
                <a:off x="1069786" y="2835191"/>
                <a:ext cx="360045" cy="20320"/>
              </a:xfrm>
              <a:custGeom>
                <a:avLst/>
                <a:gdLst>
                  <a:gd name="T0" fmla="*/ 12406 w 360044"/>
                  <a:gd name="T1" fmla="*/ 0 h 20319"/>
                  <a:gd name="T2" fmla="*/ 0 w 360044"/>
                  <a:gd name="T3" fmla="*/ 20020 h 20319"/>
                  <a:gd name="T4" fmla="*/ 359794 w 360044"/>
                  <a:gd name="T5" fmla="*/ 20020 h 20319"/>
                  <a:gd name="T6" fmla="*/ 347388 w 360044"/>
                  <a:gd name="T7" fmla="*/ 0 h 20319"/>
                  <a:gd name="T8" fmla="*/ 12406 w 360044"/>
                  <a:gd name="T9" fmla="*/ 0 h 203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0044" h="20319">
                    <a:moveTo>
                      <a:pt x="12406" y="0"/>
                    </a:moveTo>
                    <a:lnTo>
                      <a:pt x="0" y="20012"/>
                    </a:lnTo>
                    <a:lnTo>
                      <a:pt x="359786" y="20012"/>
                    </a:lnTo>
                    <a:lnTo>
                      <a:pt x="347380" y="0"/>
                    </a:lnTo>
                    <a:lnTo>
                      <a:pt x="12406"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35" name="object 33">
                <a:extLst>
                  <a:ext uri="{FF2B5EF4-FFF2-40B4-BE49-F238E27FC236}">
                    <a16:creationId xmlns:a16="http://schemas.microsoft.com/office/drawing/2014/main" id="{97014AB5-F1C0-2F4E-A5A1-5CC6B48F1B48}"/>
                  </a:ext>
                </a:extLst>
              </p:cNvPr>
              <p:cNvSpPr>
                <a:spLocks/>
              </p:cNvSpPr>
              <p:nvPr/>
            </p:nvSpPr>
            <p:spPr bwMode="auto">
              <a:xfrm>
                <a:off x="941586" y="2785160"/>
                <a:ext cx="616585" cy="0"/>
              </a:xfrm>
              <a:custGeom>
                <a:avLst/>
                <a:gdLst>
                  <a:gd name="T0" fmla="*/ 0 w 616585"/>
                  <a:gd name="T1" fmla="*/ 616186 w 616585"/>
                  <a:gd name="T2" fmla="*/ 0 60000 65536"/>
                  <a:gd name="T3" fmla="*/ 0 60000 65536"/>
                </a:gdLst>
                <a:ahLst/>
                <a:cxnLst>
                  <a:cxn ang="T2">
                    <a:pos x="T0" y="0"/>
                  </a:cxn>
                  <a:cxn ang="T3">
                    <a:pos x="T1" y="0"/>
                  </a:cxn>
                </a:cxnLst>
                <a:rect l="0" t="0" r="r" b="b"/>
                <a:pathLst>
                  <a:path w="616585">
                    <a:moveTo>
                      <a:pt x="0" y="0"/>
                    </a:moveTo>
                    <a:lnTo>
                      <a:pt x="616186" y="0"/>
                    </a:lnTo>
                  </a:path>
                </a:pathLst>
              </a:custGeom>
              <a:noFill/>
              <a:ln w="21282">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36" name="object 34">
                <a:extLst>
                  <a:ext uri="{FF2B5EF4-FFF2-40B4-BE49-F238E27FC236}">
                    <a16:creationId xmlns:a16="http://schemas.microsoft.com/office/drawing/2014/main" id="{278048EE-71BC-BA42-B7FD-024230CA9260}"/>
                  </a:ext>
                </a:extLst>
              </p:cNvPr>
              <p:cNvSpPr>
                <a:spLocks/>
              </p:cNvSpPr>
              <p:nvPr/>
            </p:nvSpPr>
            <p:spPr bwMode="auto">
              <a:xfrm>
                <a:off x="941586" y="2775153"/>
                <a:ext cx="616585" cy="20320"/>
              </a:xfrm>
              <a:custGeom>
                <a:avLst/>
                <a:gdLst>
                  <a:gd name="T0" fmla="*/ 16541 w 616585"/>
                  <a:gd name="T1" fmla="*/ 0 h 20319"/>
                  <a:gd name="T2" fmla="*/ 0 w 616585"/>
                  <a:gd name="T3" fmla="*/ 20020 h 20319"/>
                  <a:gd name="T4" fmla="*/ 616186 w 616585"/>
                  <a:gd name="T5" fmla="*/ 20020 h 20319"/>
                  <a:gd name="T6" fmla="*/ 599644 w 616585"/>
                  <a:gd name="T7" fmla="*/ 0 h 20319"/>
                  <a:gd name="T8" fmla="*/ 16541 w 616585"/>
                  <a:gd name="T9" fmla="*/ 0 h 203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6585" h="20319">
                    <a:moveTo>
                      <a:pt x="16541" y="0"/>
                    </a:moveTo>
                    <a:lnTo>
                      <a:pt x="0" y="20012"/>
                    </a:lnTo>
                    <a:lnTo>
                      <a:pt x="616186" y="20012"/>
                    </a:lnTo>
                    <a:lnTo>
                      <a:pt x="599644" y="0"/>
                    </a:lnTo>
                    <a:lnTo>
                      <a:pt x="16541"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37" name="object 35">
                <a:extLst>
                  <a:ext uri="{FF2B5EF4-FFF2-40B4-BE49-F238E27FC236}">
                    <a16:creationId xmlns:a16="http://schemas.microsoft.com/office/drawing/2014/main" id="{E6BF2C17-FB56-A84C-8D5F-7B2AD3248FCE}"/>
                  </a:ext>
                </a:extLst>
              </p:cNvPr>
              <p:cNvSpPr>
                <a:spLocks/>
              </p:cNvSpPr>
              <p:nvPr/>
            </p:nvSpPr>
            <p:spPr bwMode="auto">
              <a:xfrm>
                <a:off x="920909" y="2815178"/>
                <a:ext cx="657860" cy="0"/>
              </a:xfrm>
              <a:custGeom>
                <a:avLst/>
                <a:gdLst>
                  <a:gd name="T0" fmla="*/ 0 w 657860"/>
                  <a:gd name="T1" fmla="*/ 657540 w 657860"/>
                  <a:gd name="T2" fmla="*/ 0 60000 65536"/>
                  <a:gd name="T3" fmla="*/ 0 60000 65536"/>
                </a:gdLst>
                <a:ahLst/>
                <a:cxnLst>
                  <a:cxn ang="T2">
                    <a:pos x="T0" y="0"/>
                  </a:cxn>
                  <a:cxn ang="T3">
                    <a:pos x="T1" y="0"/>
                  </a:cxn>
                </a:cxnLst>
                <a:rect l="0" t="0" r="r" b="b"/>
                <a:pathLst>
                  <a:path w="657860">
                    <a:moveTo>
                      <a:pt x="0" y="0"/>
                    </a:moveTo>
                    <a:lnTo>
                      <a:pt x="657540" y="0"/>
                    </a:lnTo>
                  </a:path>
                </a:pathLst>
              </a:custGeom>
              <a:noFill/>
              <a:ln w="21282">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38" name="object 36">
                <a:extLst>
                  <a:ext uri="{FF2B5EF4-FFF2-40B4-BE49-F238E27FC236}">
                    <a16:creationId xmlns:a16="http://schemas.microsoft.com/office/drawing/2014/main" id="{30387648-381E-BA41-8FC6-1699DF9E330D}"/>
                  </a:ext>
                </a:extLst>
              </p:cNvPr>
              <p:cNvSpPr>
                <a:spLocks/>
              </p:cNvSpPr>
              <p:nvPr/>
            </p:nvSpPr>
            <p:spPr bwMode="auto">
              <a:xfrm>
                <a:off x="920909" y="2805172"/>
                <a:ext cx="657860" cy="20320"/>
              </a:xfrm>
              <a:custGeom>
                <a:avLst/>
                <a:gdLst>
                  <a:gd name="T0" fmla="*/ 16541 w 657860"/>
                  <a:gd name="T1" fmla="*/ 0 h 20319"/>
                  <a:gd name="T2" fmla="*/ 0 w 657860"/>
                  <a:gd name="T3" fmla="*/ 20020 h 20319"/>
                  <a:gd name="T4" fmla="*/ 657540 w 657860"/>
                  <a:gd name="T5" fmla="*/ 20020 h 20319"/>
                  <a:gd name="T6" fmla="*/ 640998 w 657860"/>
                  <a:gd name="T7" fmla="*/ 0 h 20319"/>
                  <a:gd name="T8" fmla="*/ 16541 w 657860"/>
                  <a:gd name="T9" fmla="*/ 0 h 203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7860" h="20319">
                    <a:moveTo>
                      <a:pt x="16541" y="0"/>
                    </a:moveTo>
                    <a:lnTo>
                      <a:pt x="0" y="20012"/>
                    </a:lnTo>
                    <a:lnTo>
                      <a:pt x="657540" y="20012"/>
                    </a:lnTo>
                    <a:lnTo>
                      <a:pt x="640998" y="0"/>
                    </a:lnTo>
                    <a:lnTo>
                      <a:pt x="16541"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39" name="object 37">
                <a:extLst>
                  <a:ext uri="{FF2B5EF4-FFF2-40B4-BE49-F238E27FC236}">
                    <a16:creationId xmlns:a16="http://schemas.microsoft.com/office/drawing/2014/main" id="{3B0FC7E2-F75F-6E42-AB98-D531FCF0A63A}"/>
                  </a:ext>
                </a:extLst>
              </p:cNvPr>
              <p:cNvSpPr>
                <a:spLocks/>
              </p:cNvSpPr>
              <p:nvPr/>
            </p:nvSpPr>
            <p:spPr bwMode="auto">
              <a:xfrm>
                <a:off x="3330819" y="2421873"/>
                <a:ext cx="600075" cy="1466215"/>
              </a:xfrm>
              <a:custGeom>
                <a:avLst/>
                <a:gdLst>
                  <a:gd name="T0" fmla="*/ 600001 w 600075"/>
                  <a:gd name="T1" fmla="*/ 0 h 1466214"/>
                  <a:gd name="T2" fmla="*/ 183158 w 600075"/>
                  <a:gd name="T3" fmla="*/ 0 h 1466214"/>
                  <a:gd name="T4" fmla="*/ 0 w 600075"/>
                  <a:gd name="T5" fmla="*/ 167624 h 1466214"/>
                  <a:gd name="T6" fmla="*/ 0 w 600075"/>
                  <a:gd name="T7" fmla="*/ 1465858 h 1466214"/>
                  <a:gd name="T8" fmla="*/ 600001 w 600075"/>
                  <a:gd name="T9" fmla="*/ 1465858 h 1466214"/>
                  <a:gd name="T10" fmla="*/ 600001 w 600075"/>
                  <a:gd name="T11" fmla="*/ 0 h 14662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0075" h="1466214">
                    <a:moveTo>
                      <a:pt x="600001" y="0"/>
                    </a:moveTo>
                    <a:lnTo>
                      <a:pt x="183158" y="0"/>
                    </a:lnTo>
                    <a:lnTo>
                      <a:pt x="0" y="167624"/>
                    </a:lnTo>
                    <a:lnTo>
                      <a:pt x="0" y="1465850"/>
                    </a:lnTo>
                    <a:lnTo>
                      <a:pt x="600001" y="1465850"/>
                    </a:lnTo>
                    <a:lnTo>
                      <a:pt x="600001"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40" name="object 38">
                <a:extLst>
                  <a:ext uri="{FF2B5EF4-FFF2-40B4-BE49-F238E27FC236}">
                    <a16:creationId xmlns:a16="http://schemas.microsoft.com/office/drawing/2014/main" id="{87AAE378-917C-EB49-B1F2-E22149F6360F}"/>
                  </a:ext>
                </a:extLst>
              </p:cNvPr>
              <p:cNvSpPr>
                <a:spLocks/>
              </p:cNvSpPr>
              <p:nvPr/>
            </p:nvSpPr>
            <p:spPr bwMode="auto">
              <a:xfrm>
                <a:off x="3330819" y="2421873"/>
                <a:ext cx="600075" cy="1466215"/>
              </a:xfrm>
              <a:custGeom>
                <a:avLst/>
                <a:gdLst>
                  <a:gd name="T0" fmla="*/ 600001 w 600075"/>
                  <a:gd name="T1" fmla="*/ 0 h 1466214"/>
                  <a:gd name="T2" fmla="*/ 0 w 600075"/>
                  <a:gd name="T3" fmla="*/ 167624 h 1466214"/>
                  <a:gd name="T4" fmla="*/ 353274 w 600075"/>
                  <a:gd name="T5" fmla="*/ 1465858 h 1466214"/>
                  <a:gd name="T6" fmla="*/ 410527 w 600075"/>
                  <a:gd name="T7" fmla="*/ 1465858 h 1466214"/>
                  <a:gd name="T8" fmla="*/ 410527 w 600075"/>
                  <a:gd name="T9" fmla="*/ 494051 h 1466214"/>
                  <a:gd name="T10" fmla="*/ 372632 w 600075"/>
                  <a:gd name="T11" fmla="*/ 494051 h 1466214"/>
                  <a:gd name="T12" fmla="*/ 372632 w 600075"/>
                  <a:gd name="T13" fmla="*/ 458762 h 1466214"/>
                  <a:gd name="T14" fmla="*/ 410527 w 600075"/>
                  <a:gd name="T15" fmla="*/ 458762 h 1466214"/>
                  <a:gd name="T16" fmla="*/ 410527 w 600075"/>
                  <a:gd name="T17" fmla="*/ 379361 h 1466214"/>
                  <a:gd name="T18" fmla="*/ 372632 w 600075"/>
                  <a:gd name="T19" fmla="*/ 379361 h 1466214"/>
                  <a:gd name="T20" fmla="*/ 372632 w 600075"/>
                  <a:gd name="T21" fmla="*/ 344071 h 1466214"/>
                  <a:gd name="T22" fmla="*/ 410527 w 600075"/>
                  <a:gd name="T23" fmla="*/ 344071 h 1466214"/>
                  <a:gd name="T24" fmla="*/ 410527 w 600075"/>
                  <a:gd name="T25" fmla="*/ 273492 h 1466214"/>
                  <a:gd name="T26" fmla="*/ 31579 w 600075"/>
                  <a:gd name="T27" fmla="*/ 273492 h 1466214"/>
                  <a:gd name="T28" fmla="*/ 31579 w 600075"/>
                  <a:gd name="T29" fmla="*/ 238203 h 1466214"/>
                  <a:gd name="T30" fmla="*/ 410527 w 600075"/>
                  <a:gd name="T31" fmla="*/ 238203 h 1466214"/>
                  <a:gd name="T32" fmla="*/ 410527 w 600075"/>
                  <a:gd name="T33" fmla="*/ 167624 h 1466214"/>
                  <a:gd name="T34" fmla="*/ 600001 w 600075"/>
                  <a:gd name="T35" fmla="*/ 0 h 1466214"/>
                  <a:gd name="T36" fmla="*/ 79224 w 600075"/>
                  <a:gd name="T37" fmla="*/ 458762 h 1466214"/>
                  <a:gd name="T38" fmla="*/ 31579 w 600075"/>
                  <a:gd name="T39" fmla="*/ 458762 h 1466214"/>
                  <a:gd name="T40" fmla="*/ 31579 w 600075"/>
                  <a:gd name="T41" fmla="*/ 494051 h 1466214"/>
                  <a:gd name="T42" fmla="*/ 88827 w 600075"/>
                  <a:gd name="T43" fmla="*/ 494051 h 1466214"/>
                  <a:gd name="T44" fmla="*/ 79224 w 600075"/>
                  <a:gd name="T45" fmla="*/ 458762 h 1466214"/>
                  <a:gd name="T46" fmla="*/ 410527 w 600075"/>
                  <a:gd name="T47" fmla="*/ 458762 h 1466214"/>
                  <a:gd name="T48" fmla="*/ 372632 w 600075"/>
                  <a:gd name="T49" fmla="*/ 458762 h 1466214"/>
                  <a:gd name="T50" fmla="*/ 372632 w 600075"/>
                  <a:gd name="T51" fmla="*/ 494051 h 1466214"/>
                  <a:gd name="T52" fmla="*/ 410527 w 600075"/>
                  <a:gd name="T53" fmla="*/ 494051 h 1466214"/>
                  <a:gd name="T54" fmla="*/ 410527 w 600075"/>
                  <a:gd name="T55" fmla="*/ 458762 h 1466214"/>
                  <a:gd name="T56" fmla="*/ 48014 w 600075"/>
                  <a:gd name="T57" fmla="*/ 344071 h 1466214"/>
                  <a:gd name="T58" fmla="*/ 31579 w 600075"/>
                  <a:gd name="T59" fmla="*/ 344071 h 1466214"/>
                  <a:gd name="T60" fmla="*/ 31579 w 600075"/>
                  <a:gd name="T61" fmla="*/ 379361 h 1466214"/>
                  <a:gd name="T62" fmla="*/ 57617 w 600075"/>
                  <a:gd name="T63" fmla="*/ 379361 h 1466214"/>
                  <a:gd name="T64" fmla="*/ 48014 w 600075"/>
                  <a:gd name="T65" fmla="*/ 344071 h 1466214"/>
                  <a:gd name="T66" fmla="*/ 410527 w 600075"/>
                  <a:gd name="T67" fmla="*/ 344071 h 1466214"/>
                  <a:gd name="T68" fmla="*/ 372632 w 600075"/>
                  <a:gd name="T69" fmla="*/ 344071 h 1466214"/>
                  <a:gd name="T70" fmla="*/ 372632 w 600075"/>
                  <a:gd name="T71" fmla="*/ 379361 h 1466214"/>
                  <a:gd name="T72" fmla="*/ 410527 w 600075"/>
                  <a:gd name="T73" fmla="*/ 379361 h 1466214"/>
                  <a:gd name="T74" fmla="*/ 410527 w 600075"/>
                  <a:gd name="T75" fmla="*/ 344071 h 1466214"/>
                  <a:gd name="T76" fmla="*/ 372632 w 600075"/>
                  <a:gd name="T77" fmla="*/ 238203 h 1466214"/>
                  <a:gd name="T78" fmla="*/ 31579 w 600075"/>
                  <a:gd name="T79" fmla="*/ 238203 h 1466214"/>
                  <a:gd name="T80" fmla="*/ 31579 w 600075"/>
                  <a:gd name="T81" fmla="*/ 273492 h 1466214"/>
                  <a:gd name="T82" fmla="*/ 372632 w 600075"/>
                  <a:gd name="T83" fmla="*/ 273492 h 1466214"/>
                  <a:gd name="T84" fmla="*/ 372632 w 600075"/>
                  <a:gd name="T85" fmla="*/ 238203 h 1466214"/>
                  <a:gd name="T86" fmla="*/ 410527 w 600075"/>
                  <a:gd name="T87" fmla="*/ 238203 h 1466214"/>
                  <a:gd name="T88" fmla="*/ 372632 w 600075"/>
                  <a:gd name="T89" fmla="*/ 238203 h 1466214"/>
                  <a:gd name="T90" fmla="*/ 372632 w 600075"/>
                  <a:gd name="T91" fmla="*/ 273492 h 1466214"/>
                  <a:gd name="T92" fmla="*/ 410527 w 600075"/>
                  <a:gd name="T93" fmla="*/ 273492 h 1466214"/>
                  <a:gd name="T94" fmla="*/ 410527 w 600075"/>
                  <a:gd name="T95" fmla="*/ 238203 h 14662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00075" h="1466214">
                    <a:moveTo>
                      <a:pt x="600001" y="0"/>
                    </a:moveTo>
                    <a:lnTo>
                      <a:pt x="0" y="167624"/>
                    </a:lnTo>
                    <a:lnTo>
                      <a:pt x="353274" y="1465850"/>
                    </a:lnTo>
                    <a:lnTo>
                      <a:pt x="410527" y="1465850"/>
                    </a:lnTo>
                    <a:lnTo>
                      <a:pt x="410527" y="494051"/>
                    </a:lnTo>
                    <a:lnTo>
                      <a:pt x="372632" y="494051"/>
                    </a:lnTo>
                    <a:lnTo>
                      <a:pt x="372632" y="458762"/>
                    </a:lnTo>
                    <a:lnTo>
                      <a:pt x="410527" y="458762"/>
                    </a:lnTo>
                    <a:lnTo>
                      <a:pt x="410527" y="379361"/>
                    </a:lnTo>
                    <a:lnTo>
                      <a:pt x="372632" y="379361"/>
                    </a:lnTo>
                    <a:lnTo>
                      <a:pt x="372632" y="344071"/>
                    </a:lnTo>
                    <a:lnTo>
                      <a:pt x="410527" y="344071"/>
                    </a:lnTo>
                    <a:lnTo>
                      <a:pt x="410527" y="273492"/>
                    </a:lnTo>
                    <a:lnTo>
                      <a:pt x="31579" y="273492"/>
                    </a:lnTo>
                    <a:lnTo>
                      <a:pt x="31579" y="238203"/>
                    </a:lnTo>
                    <a:lnTo>
                      <a:pt x="410527" y="238203"/>
                    </a:lnTo>
                    <a:lnTo>
                      <a:pt x="410527" y="167624"/>
                    </a:lnTo>
                    <a:lnTo>
                      <a:pt x="600001" y="0"/>
                    </a:lnTo>
                    <a:close/>
                  </a:path>
                  <a:path w="600075" h="1466214">
                    <a:moveTo>
                      <a:pt x="79224" y="458762"/>
                    </a:moveTo>
                    <a:lnTo>
                      <a:pt x="31579" y="458762"/>
                    </a:lnTo>
                    <a:lnTo>
                      <a:pt x="31579" y="494051"/>
                    </a:lnTo>
                    <a:lnTo>
                      <a:pt x="88827" y="494051"/>
                    </a:lnTo>
                    <a:lnTo>
                      <a:pt x="79224" y="458762"/>
                    </a:lnTo>
                    <a:close/>
                  </a:path>
                  <a:path w="600075" h="1466214">
                    <a:moveTo>
                      <a:pt x="410527" y="458762"/>
                    </a:moveTo>
                    <a:lnTo>
                      <a:pt x="372632" y="458762"/>
                    </a:lnTo>
                    <a:lnTo>
                      <a:pt x="372632" y="494051"/>
                    </a:lnTo>
                    <a:lnTo>
                      <a:pt x="410527" y="494051"/>
                    </a:lnTo>
                    <a:lnTo>
                      <a:pt x="410527" y="458762"/>
                    </a:lnTo>
                    <a:close/>
                  </a:path>
                  <a:path w="600075" h="1466214">
                    <a:moveTo>
                      <a:pt x="48014" y="344071"/>
                    </a:moveTo>
                    <a:lnTo>
                      <a:pt x="31579" y="344071"/>
                    </a:lnTo>
                    <a:lnTo>
                      <a:pt x="31579" y="379361"/>
                    </a:lnTo>
                    <a:lnTo>
                      <a:pt x="57617" y="379361"/>
                    </a:lnTo>
                    <a:lnTo>
                      <a:pt x="48014" y="344071"/>
                    </a:lnTo>
                    <a:close/>
                  </a:path>
                  <a:path w="600075" h="1466214">
                    <a:moveTo>
                      <a:pt x="410527" y="344071"/>
                    </a:moveTo>
                    <a:lnTo>
                      <a:pt x="372632" y="344071"/>
                    </a:lnTo>
                    <a:lnTo>
                      <a:pt x="372632" y="379361"/>
                    </a:lnTo>
                    <a:lnTo>
                      <a:pt x="410527" y="379361"/>
                    </a:lnTo>
                    <a:lnTo>
                      <a:pt x="410527" y="344071"/>
                    </a:lnTo>
                    <a:close/>
                  </a:path>
                  <a:path w="600075" h="1466214">
                    <a:moveTo>
                      <a:pt x="372632" y="238203"/>
                    </a:moveTo>
                    <a:lnTo>
                      <a:pt x="31579" y="238203"/>
                    </a:lnTo>
                    <a:lnTo>
                      <a:pt x="31579" y="273492"/>
                    </a:lnTo>
                    <a:lnTo>
                      <a:pt x="372632" y="273492"/>
                    </a:lnTo>
                    <a:lnTo>
                      <a:pt x="372632" y="238203"/>
                    </a:lnTo>
                    <a:close/>
                  </a:path>
                  <a:path w="600075" h="1466214">
                    <a:moveTo>
                      <a:pt x="410527" y="238203"/>
                    </a:moveTo>
                    <a:lnTo>
                      <a:pt x="372632" y="238203"/>
                    </a:lnTo>
                    <a:lnTo>
                      <a:pt x="372632" y="273492"/>
                    </a:lnTo>
                    <a:lnTo>
                      <a:pt x="410527" y="273492"/>
                    </a:lnTo>
                    <a:lnTo>
                      <a:pt x="410527" y="238203"/>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41" name="object 39">
                <a:extLst>
                  <a:ext uri="{FF2B5EF4-FFF2-40B4-BE49-F238E27FC236}">
                    <a16:creationId xmlns:a16="http://schemas.microsoft.com/office/drawing/2014/main" id="{ACB1D514-3432-B54A-AADC-2967D8BF8F2B}"/>
                  </a:ext>
                </a:extLst>
              </p:cNvPr>
              <p:cNvSpPr>
                <a:spLocks/>
              </p:cNvSpPr>
              <p:nvPr/>
            </p:nvSpPr>
            <p:spPr bwMode="auto">
              <a:xfrm>
                <a:off x="3330819" y="2421873"/>
                <a:ext cx="600075" cy="1466215"/>
              </a:xfrm>
              <a:custGeom>
                <a:avLst/>
                <a:gdLst>
                  <a:gd name="T0" fmla="*/ 0 w 600075"/>
                  <a:gd name="T1" fmla="*/ 167624 h 1466214"/>
                  <a:gd name="T2" fmla="*/ 183158 w 600075"/>
                  <a:gd name="T3" fmla="*/ 0 h 1466214"/>
                  <a:gd name="T4" fmla="*/ 296842 w 600075"/>
                  <a:gd name="T5" fmla="*/ 0 h 1466214"/>
                  <a:gd name="T6" fmla="*/ 600001 w 600075"/>
                  <a:gd name="T7" fmla="*/ 0 h 1466214"/>
                  <a:gd name="T8" fmla="*/ 600001 w 600075"/>
                  <a:gd name="T9" fmla="*/ 899887 h 1466214"/>
                  <a:gd name="T10" fmla="*/ 600001 w 600075"/>
                  <a:gd name="T11" fmla="*/ 1465858 h 14662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0075" h="1466214">
                    <a:moveTo>
                      <a:pt x="0" y="167624"/>
                    </a:moveTo>
                    <a:lnTo>
                      <a:pt x="183158" y="0"/>
                    </a:lnTo>
                    <a:lnTo>
                      <a:pt x="296842" y="0"/>
                    </a:lnTo>
                    <a:lnTo>
                      <a:pt x="600001" y="0"/>
                    </a:lnTo>
                    <a:lnTo>
                      <a:pt x="600001" y="899879"/>
                    </a:lnTo>
                    <a:lnTo>
                      <a:pt x="600001" y="1465850"/>
                    </a:lnTo>
                  </a:path>
                </a:pathLst>
              </a:custGeom>
              <a:noFill/>
              <a:ln w="63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42" name="object 40">
                <a:extLst>
                  <a:ext uri="{FF2B5EF4-FFF2-40B4-BE49-F238E27FC236}">
                    <a16:creationId xmlns:a16="http://schemas.microsoft.com/office/drawing/2014/main" id="{5B0E2B31-BFEF-B149-95E2-BDB2C46CC868}"/>
                  </a:ext>
                </a:extLst>
              </p:cNvPr>
              <p:cNvSpPr>
                <a:spLocks/>
              </p:cNvSpPr>
              <p:nvPr/>
            </p:nvSpPr>
            <p:spPr bwMode="auto">
              <a:xfrm>
                <a:off x="3330819" y="2589498"/>
                <a:ext cx="0" cy="1298575"/>
              </a:xfrm>
              <a:custGeom>
                <a:avLst/>
                <a:gdLst>
                  <a:gd name="T0" fmla="*/ 1298225 h 1298575"/>
                  <a:gd name="T1" fmla="*/ 723432 h 1298575"/>
                  <a:gd name="T2" fmla="*/ 0 h 1298575"/>
                  <a:gd name="T3" fmla="*/ 0 60000 65536"/>
                  <a:gd name="T4" fmla="*/ 0 60000 65536"/>
                  <a:gd name="T5" fmla="*/ 0 60000 65536"/>
                </a:gdLst>
                <a:ahLst/>
                <a:cxnLst>
                  <a:cxn ang="T3">
                    <a:pos x="0" y="T0"/>
                  </a:cxn>
                  <a:cxn ang="T4">
                    <a:pos x="0" y="T1"/>
                  </a:cxn>
                  <a:cxn ang="T5">
                    <a:pos x="0" y="T2"/>
                  </a:cxn>
                </a:cxnLst>
                <a:rect l="0" t="0" r="r" b="b"/>
                <a:pathLst>
                  <a:path h="1298575">
                    <a:moveTo>
                      <a:pt x="0" y="1298225"/>
                    </a:moveTo>
                    <a:lnTo>
                      <a:pt x="0" y="723432"/>
                    </a:lnTo>
                    <a:lnTo>
                      <a:pt x="0" y="0"/>
                    </a:lnTo>
                  </a:path>
                </a:pathLst>
              </a:custGeom>
              <a:noFill/>
              <a:ln w="63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43" name="object 41">
                <a:extLst>
                  <a:ext uri="{FF2B5EF4-FFF2-40B4-BE49-F238E27FC236}">
                    <a16:creationId xmlns:a16="http://schemas.microsoft.com/office/drawing/2014/main" id="{FEFFE9BE-B5D5-D74A-9A55-A25D93EEDF89}"/>
                  </a:ext>
                </a:extLst>
              </p:cNvPr>
              <p:cNvSpPr>
                <a:spLocks/>
              </p:cNvSpPr>
              <p:nvPr/>
            </p:nvSpPr>
            <p:spPr bwMode="auto">
              <a:xfrm>
                <a:off x="3330819" y="2421873"/>
                <a:ext cx="600075" cy="167640"/>
              </a:xfrm>
              <a:custGeom>
                <a:avLst/>
                <a:gdLst>
                  <a:gd name="T0" fmla="*/ 0 w 600075"/>
                  <a:gd name="T1" fmla="*/ 167632 h 167639"/>
                  <a:gd name="T2" fmla="*/ 410527 w 600075"/>
                  <a:gd name="T3" fmla="*/ 167632 h 167639"/>
                  <a:gd name="T4" fmla="*/ 600001 w 600075"/>
                  <a:gd name="T5" fmla="*/ 0 h 167639"/>
                  <a:gd name="T6" fmla="*/ 0 60000 65536"/>
                  <a:gd name="T7" fmla="*/ 0 60000 65536"/>
                  <a:gd name="T8" fmla="*/ 0 60000 65536"/>
                </a:gdLst>
                <a:ahLst/>
                <a:cxnLst>
                  <a:cxn ang="T6">
                    <a:pos x="T0" y="T1"/>
                  </a:cxn>
                  <a:cxn ang="T7">
                    <a:pos x="T2" y="T3"/>
                  </a:cxn>
                  <a:cxn ang="T8">
                    <a:pos x="T4" y="T5"/>
                  </a:cxn>
                </a:cxnLst>
                <a:rect l="0" t="0" r="r" b="b"/>
                <a:pathLst>
                  <a:path w="600075" h="167639">
                    <a:moveTo>
                      <a:pt x="0" y="167624"/>
                    </a:moveTo>
                    <a:lnTo>
                      <a:pt x="410527" y="167624"/>
                    </a:lnTo>
                    <a:lnTo>
                      <a:pt x="600001" y="0"/>
                    </a:lnTo>
                  </a:path>
                </a:pathLst>
              </a:custGeom>
              <a:noFill/>
              <a:ln w="63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44" name="object 42">
                <a:extLst>
                  <a:ext uri="{FF2B5EF4-FFF2-40B4-BE49-F238E27FC236}">
                    <a16:creationId xmlns:a16="http://schemas.microsoft.com/office/drawing/2014/main" id="{BB3CEF67-E058-304B-B814-D7B7D0B9CF7A}"/>
                  </a:ext>
                </a:extLst>
              </p:cNvPr>
              <p:cNvSpPr>
                <a:spLocks/>
              </p:cNvSpPr>
              <p:nvPr/>
            </p:nvSpPr>
            <p:spPr bwMode="auto">
              <a:xfrm>
                <a:off x="3330819" y="2589498"/>
                <a:ext cx="410845" cy="1298575"/>
              </a:xfrm>
              <a:custGeom>
                <a:avLst/>
                <a:gdLst>
                  <a:gd name="T0" fmla="*/ 0 w 410845"/>
                  <a:gd name="T1" fmla="*/ 0 h 1298575"/>
                  <a:gd name="T2" fmla="*/ 410527 w 410845"/>
                  <a:gd name="T3" fmla="*/ 0 h 1298575"/>
                  <a:gd name="T4" fmla="*/ 410527 w 410845"/>
                  <a:gd name="T5" fmla="*/ 247025 h 1298575"/>
                  <a:gd name="T6" fmla="*/ 410527 w 410845"/>
                  <a:gd name="T7" fmla="*/ 1191017 h 1298575"/>
                  <a:gd name="T8" fmla="*/ 410527 w 410845"/>
                  <a:gd name="T9" fmla="*/ 1298225 h 12985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0845" h="1298575">
                    <a:moveTo>
                      <a:pt x="0" y="0"/>
                    </a:moveTo>
                    <a:lnTo>
                      <a:pt x="410527" y="0"/>
                    </a:lnTo>
                    <a:lnTo>
                      <a:pt x="410527" y="247025"/>
                    </a:lnTo>
                    <a:lnTo>
                      <a:pt x="410527" y="1191017"/>
                    </a:lnTo>
                    <a:lnTo>
                      <a:pt x="410527" y="1298225"/>
                    </a:lnTo>
                  </a:path>
                </a:pathLst>
              </a:custGeom>
              <a:noFill/>
              <a:ln w="63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45" name="object 43">
                <a:extLst>
                  <a:ext uri="{FF2B5EF4-FFF2-40B4-BE49-F238E27FC236}">
                    <a16:creationId xmlns:a16="http://schemas.microsoft.com/office/drawing/2014/main" id="{94B246BC-19B0-6C41-8DF0-539D0EF09C3C}"/>
                  </a:ext>
                </a:extLst>
              </p:cNvPr>
              <p:cNvSpPr>
                <a:spLocks/>
              </p:cNvSpPr>
              <p:nvPr/>
            </p:nvSpPr>
            <p:spPr bwMode="auto">
              <a:xfrm>
                <a:off x="3362398" y="2660076"/>
                <a:ext cx="341630" cy="35560"/>
              </a:xfrm>
              <a:custGeom>
                <a:avLst/>
                <a:gdLst>
                  <a:gd name="T0" fmla="*/ 0 w 341629"/>
                  <a:gd name="T1" fmla="*/ 0 h 35560"/>
                  <a:gd name="T2" fmla="*/ 341061 w 341629"/>
                  <a:gd name="T3" fmla="*/ 0 h 35560"/>
                  <a:gd name="T4" fmla="*/ 341061 w 341629"/>
                  <a:gd name="T5" fmla="*/ 35289 h 35560"/>
                  <a:gd name="T6" fmla="*/ 0 w 341629"/>
                  <a:gd name="T7" fmla="*/ 35289 h 35560"/>
                  <a:gd name="T8" fmla="*/ 0 w 341629"/>
                  <a:gd name="T9" fmla="*/ 0 h 35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1629" h="35560">
                    <a:moveTo>
                      <a:pt x="0" y="0"/>
                    </a:moveTo>
                    <a:lnTo>
                      <a:pt x="341053" y="0"/>
                    </a:lnTo>
                    <a:lnTo>
                      <a:pt x="341053" y="35289"/>
                    </a:lnTo>
                    <a:lnTo>
                      <a:pt x="0" y="35289"/>
                    </a:lnTo>
                    <a:lnTo>
                      <a:pt x="0" y="0"/>
                    </a:lnTo>
                  </a:path>
                </a:pathLst>
              </a:custGeom>
              <a:noFill/>
              <a:ln w="63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46" name="object 44">
                <a:extLst>
                  <a:ext uri="{FF2B5EF4-FFF2-40B4-BE49-F238E27FC236}">
                    <a16:creationId xmlns:a16="http://schemas.microsoft.com/office/drawing/2014/main" id="{D677EFE7-F51C-1D43-8569-79471DB06CEE}"/>
                  </a:ext>
                </a:extLst>
              </p:cNvPr>
              <p:cNvSpPr>
                <a:spLocks/>
              </p:cNvSpPr>
              <p:nvPr/>
            </p:nvSpPr>
            <p:spPr bwMode="auto">
              <a:xfrm>
                <a:off x="3362398" y="2765945"/>
                <a:ext cx="341630" cy="35560"/>
              </a:xfrm>
              <a:custGeom>
                <a:avLst/>
                <a:gdLst>
                  <a:gd name="T0" fmla="*/ 0 w 341629"/>
                  <a:gd name="T1" fmla="*/ 0 h 35560"/>
                  <a:gd name="T2" fmla="*/ 341061 w 341629"/>
                  <a:gd name="T3" fmla="*/ 0 h 35560"/>
                  <a:gd name="T4" fmla="*/ 341061 w 341629"/>
                  <a:gd name="T5" fmla="*/ 35289 h 35560"/>
                  <a:gd name="T6" fmla="*/ 0 w 341629"/>
                  <a:gd name="T7" fmla="*/ 35289 h 35560"/>
                  <a:gd name="T8" fmla="*/ 0 w 341629"/>
                  <a:gd name="T9" fmla="*/ 0 h 35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1629" h="35560">
                    <a:moveTo>
                      <a:pt x="0" y="0"/>
                    </a:moveTo>
                    <a:lnTo>
                      <a:pt x="341053" y="0"/>
                    </a:lnTo>
                    <a:lnTo>
                      <a:pt x="341053" y="35289"/>
                    </a:lnTo>
                    <a:lnTo>
                      <a:pt x="0" y="35289"/>
                    </a:lnTo>
                    <a:lnTo>
                      <a:pt x="0" y="0"/>
                    </a:lnTo>
                  </a:path>
                </a:pathLst>
              </a:custGeom>
              <a:noFill/>
              <a:ln w="63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47" name="object 45">
                <a:extLst>
                  <a:ext uri="{FF2B5EF4-FFF2-40B4-BE49-F238E27FC236}">
                    <a16:creationId xmlns:a16="http://schemas.microsoft.com/office/drawing/2014/main" id="{4A7DE6E0-0273-B547-A906-62DB958EB377}"/>
                  </a:ext>
                </a:extLst>
              </p:cNvPr>
              <p:cNvSpPr>
                <a:spLocks/>
              </p:cNvSpPr>
              <p:nvPr/>
            </p:nvSpPr>
            <p:spPr bwMode="auto">
              <a:xfrm>
                <a:off x="3362398" y="2880635"/>
                <a:ext cx="341630" cy="35560"/>
              </a:xfrm>
              <a:custGeom>
                <a:avLst/>
                <a:gdLst>
                  <a:gd name="T0" fmla="*/ 0 w 341629"/>
                  <a:gd name="T1" fmla="*/ 0 h 35560"/>
                  <a:gd name="T2" fmla="*/ 341061 w 341629"/>
                  <a:gd name="T3" fmla="*/ 0 h 35560"/>
                  <a:gd name="T4" fmla="*/ 341061 w 341629"/>
                  <a:gd name="T5" fmla="*/ 35289 h 35560"/>
                  <a:gd name="T6" fmla="*/ 0 w 341629"/>
                  <a:gd name="T7" fmla="*/ 35289 h 35560"/>
                  <a:gd name="T8" fmla="*/ 0 w 341629"/>
                  <a:gd name="T9" fmla="*/ 0 h 35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1629" h="35560">
                    <a:moveTo>
                      <a:pt x="0" y="0"/>
                    </a:moveTo>
                    <a:lnTo>
                      <a:pt x="341053" y="0"/>
                    </a:lnTo>
                    <a:lnTo>
                      <a:pt x="341053" y="35289"/>
                    </a:lnTo>
                    <a:lnTo>
                      <a:pt x="0" y="35289"/>
                    </a:lnTo>
                    <a:lnTo>
                      <a:pt x="0" y="0"/>
                    </a:lnTo>
                  </a:path>
                </a:pathLst>
              </a:custGeom>
              <a:noFill/>
              <a:ln w="63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48" name="object 46">
                <a:extLst>
                  <a:ext uri="{FF2B5EF4-FFF2-40B4-BE49-F238E27FC236}">
                    <a16:creationId xmlns:a16="http://schemas.microsoft.com/office/drawing/2014/main" id="{40D6C150-7C8D-3542-921F-D8B15FF27E2F}"/>
                  </a:ext>
                </a:extLst>
              </p:cNvPr>
              <p:cNvSpPr>
                <a:spLocks/>
              </p:cNvSpPr>
              <p:nvPr/>
            </p:nvSpPr>
            <p:spPr bwMode="auto">
              <a:xfrm>
                <a:off x="4840165" y="3248861"/>
                <a:ext cx="831215" cy="639445"/>
              </a:xfrm>
              <a:custGeom>
                <a:avLst/>
                <a:gdLst>
                  <a:gd name="T0" fmla="*/ 831100 w 831214"/>
                  <a:gd name="T1" fmla="*/ 0 h 639445"/>
                  <a:gd name="T2" fmla="*/ 253702 w 831214"/>
                  <a:gd name="T3" fmla="*/ 0 h 639445"/>
                  <a:gd name="T4" fmla="*/ 0 w 831214"/>
                  <a:gd name="T5" fmla="*/ 201236 h 639445"/>
                  <a:gd name="T6" fmla="*/ 0 w 831214"/>
                  <a:gd name="T7" fmla="*/ 638862 h 639445"/>
                  <a:gd name="T8" fmla="*/ 831100 w 831214"/>
                  <a:gd name="T9" fmla="*/ 638862 h 639445"/>
                  <a:gd name="T10" fmla="*/ 831100 w 831214"/>
                  <a:gd name="T11" fmla="*/ 0 h 6394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1214" h="639445">
                    <a:moveTo>
                      <a:pt x="831092" y="0"/>
                    </a:moveTo>
                    <a:lnTo>
                      <a:pt x="253702" y="0"/>
                    </a:lnTo>
                    <a:lnTo>
                      <a:pt x="0" y="201236"/>
                    </a:lnTo>
                    <a:lnTo>
                      <a:pt x="0" y="638862"/>
                    </a:lnTo>
                    <a:lnTo>
                      <a:pt x="831092" y="638862"/>
                    </a:lnTo>
                    <a:lnTo>
                      <a:pt x="831092"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49" name="object 47">
                <a:extLst>
                  <a:ext uri="{FF2B5EF4-FFF2-40B4-BE49-F238E27FC236}">
                    <a16:creationId xmlns:a16="http://schemas.microsoft.com/office/drawing/2014/main" id="{F3035782-A8CC-3A45-BEAD-D41982809635}"/>
                  </a:ext>
                </a:extLst>
              </p:cNvPr>
              <p:cNvSpPr>
                <a:spLocks/>
              </p:cNvSpPr>
              <p:nvPr/>
            </p:nvSpPr>
            <p:spPr bwMode="auto">
              <a:xfrm>
                <a:off x="4840165" y="3248861"/>
                <a:ext cx="831215" cy="639445"/>
              </a:xfrm>
              <a:custGeom>
                <a:avLst/>
                <a:gdLst>
                  <a:gd name="T0" fmla="*/ 831100 w 831214"/>
                  <a:gd name="T1" fmla="*/ 0 h 639445"/>
                  <a:gd name="T2" fmla="*/ 0 w 831214"/>
                  <a:gd name="T3" fmla="*/ 201236 h 639445"/>
                  <a:gd name="T4" fmla="*/ 137401 w 831214"/>
                  <a:gd name="T5" fmla="*/ 638862 h 639445"/>
                  <a:gd name="T6" fmla="*/ 568650 w 831214"/>
                  <a:gd name="T7" fmla="*/ 638862 h 639445"/>
                  <a:gd name="T8" fmla="*/ 568650 w 831214"/>
                  <a:gd name="T9" fmla="*/ 593119 h 639445"/>
                  <a:gd name="T10" fmla="*/ 516160 w 831214"/>
                  <a:gd name="T11" fmla="*/ 593119 h 639445"/>
                  <a:gd name="T12" fmla="*/ 516160 w 831214"/>
                  <a:gd name="T13" fmla="*/ 550753 h 639445"/>
                  <a:gd name="T14" fmla="*/ 568650 w 831214"/>
                  <a:gd name="T15" fmla="*/ 550753 h 639445"/>
                  <a:gd name="T16" fmla="*/ 568650 w 831214"/>
                  <a:gd name="T17" fmla="*/ 455430 h 639445"/>
                  <a:gd name="T18" fmla="*/ 516160 w 831214"/>
                  <a:gd name="T19" fmla="*/ 455430 h 639445"/>
                  <a:gd name="T20" fmla="*/ 516160 w 831214"/>
                  <a:gd name="T21" fmla="*/ 413065 h 639445"/>
                  <a:gd name="T22" fmla="*/ 568650 w 831214"/>
                  <a:gd name="T23" fmla="*/ 413065 h 639445"/>
                  <a:gd name="T24" fmla="*/ 568650 w 831214"/>
                  <a:gd name="T25" fmla="*/ 328333 h 639445"/>
                  <a:gd name="T26" fmla="*/ 43741 w 831214"/>
                  <a:gd name="T27" fmla="*/ 328333 h 639445"/>
                  <a:gd name="T28" fmla="*/ 43741 w 831214"/>
                  <a:gd name="T29" fmla="*/ 285968 h 639445"/>
                  <a:gd name="T30" fmla="*/ 568650 w 831214"/>
                  <a:gd name="T31" fmla="*/ 285968 h 639445"/>
                  <a:gd name="T32" fmla="*/ 568650 w 831214"/>
                  <a:gd name="T33" fmla="*/ 201236 h 639445"/>
                  <a:gd name="T34" fmla="*/ 831100 w 831214"/>
                  <a:gd name="T35" fmla="*/ 0 h 639445"/>
                  <a:gd name="T36" fmla="*/ 109738 w 831214"/>
                  <a:gd name="T37" fmla="*/ 550753 h 639445"/>
                  <a:gd name="T38" fmla="*/ 43741 w 831214"/>
                  <a:gd name="T39" fmla="*/ 550753 h 639445"/>
                  <a:gd name="T40" fmla="*/ 43741 w 831214"/>
                  <a:gd name="T41" fmla="*/ 593119 h 639445"/>
                  <a:gd name="T42" fmla="*/ 123039 w 831214"/>
                  <a:gd name="T43" fmla="*/ 593119 h 639445"/>
                  <a:gd name="T44" fmla="*/ 109738 w 831214"/>
                  <a:gd name="T45" fmla="*/ 550753 h 639445"/>
                  <a:gd name="T46" fmla="*/ 568650 w 831214"/>
                  <a:gd name="T47" fmla="*/ 550753 h 639445"/>
                  <a:gd name="T48" fmla="*/ 516160 w 831214"/>
                  <a:gd name="T49" fmla="*/ 550753 h 639445"/>
                  <a:gd name="T50" fmla="*/ 516160 w 831214"/>
                  <a:gd name="T51" fmla="*/ 593119 h 639445"/>
                  <a:gd name="T52" fmla="*/ 568650 w 831214"/>
                  <a:gd name="T53" fmla="*/ 593119 h 639445"/>
                  <a:gd name="T54" fmla="*/ 568650 w 831214"/>
                  <a:gd name="T55" fmla="*/ 550753 h 639445"/>
                  <a:gd name="T56" fmla="*/ 66507 w 831214"/>
                  <a:gd name="T57" fmla="*/ 413065 h 639445"/>
                  <a:gd name="T58" fmla="*/ 43741 w 831214"/>
                  <a:gd name="T59" fmla="*/ 413065 h 639445"/>
                  <a:gd name="T60" fmla="*/ 43741 w 831214"/>
                  <a:gd name="T61" fmla="*/ 455430 h 639445"/>
                  <a:gd name="T62" fmla="*/ 79809 w 831214"/>
                  <a:gd name="T63" fmla="*/ 455430 h 639445"/>
                  <a:gd name="T64" fmla="*/ 66507 w 831214"/>
                  <a:gd name="T65" fmla="*/ 413065 h 639445"/>
                  <a:gd name="T66" fmla="*/ 568650 w 831214"/>
                  <a:gd name="T67" fmla="*/ 413065 h 639445"/>
                  <a:gd name="T68" fmla="*/ 516160 w 831214"/>
                  <a:gd name="T69" fmla="*/ 413065 h 639445"/>
                  <a:gd name="T70" fmla="*/ 516160 w 831214"/>
                  <a:gd name="T71" fmla="*/ 455430 h 639445"/>
                  <a:gd name="T72" fmla="*/ 568650 w 831214"/>
                  <a:gd name="T73" fmla="*/ 455430 h 639445"/>
                  <a:gd name="T74" fmla="*/ 568650 w 831214"/>
                  <a:gd name="T75" fmla="*/ 413065 h 639445"/>
                  <a:gd name="T76" fmla="*/ 516160 w 831214"/>
                  <a:gd name="T77" fmla="*/ 285968 h 639445"/>
                  <a:gd name="T78" fmla="*/ 43741 w 831214"/>
                  <a:gd name="T79" fmla="*/ 285968 h 639445"/>
                  <a:gd name="T80" fmla="*/ 43741 w 831214"/>
                  <a:gd name="T81" fmla="*/ 328333 h 639445"/>
                  <a:gd name="T82" fmla="*/ 516160 w 831214"/>
                  <a:gd name="T83" fmla="*/ 328333 h 639445"/>
                  <a:gd name="T84" fmla="*/ 516160 w 831214"/>
                  <a:gd name="T85" fmla="*/ 285968 h 639445"/>
                  <a:gd name="T86" fmla="*/ 568650 w 831214"/>
                  <a:gd name="T87" fmla="*/ 285968 h 639445"/>
                  <a:gd name="T88" fmla="*/ 516160 w 831214"/>
                  <a:gd name="T89" fmla="*/ 285968 h 639445"/>
                  <a:gd name="T90" fmla="*/ 516160 w 831214"/>
                  <a:gd name="T91" fmla="*/ 328333 h 639445"/>
                  <a:gd name="T92" fmla="*/ 568650 w 831214"/>
                  <a:gd name="T93" fmla="*/ 328333 h 639445"/>
                  <a:gd name="T94" fmla="*/ 568650 w 831214"/>
                  <a:gd name="T95" fmla="*/ 285968 h 6394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31214" h="639445">
                    <a:moveTo>
                      <a:pt x="831092" y="0"/>
                    </a:moveTo>
                    <a:lnTo>
                      <a:pt x="0" y="201236"/>
                    </a:lnTo>
                    <a:lnTo>
                      <a:pt x="137401" y="638862"/>
                    </a:lnTo>
                    <a:lnTo>
                      <a:pt x="568642" y="638862"/>
                    </a:lnTo>
                    <a:lnTo>
                      <a:pt x="568642" y="593119"/>
                    </a:lnTo>
                    <a:lnTo>
                      <a:pt x="516152" y="593119"/>
                    </a:lnTo>
                    <a:lnTo>
                      <a:pt x="516152" y="550753"/>
                    </a:lnTo>
                    <a:lnTo>
                      <a:pt x="568642" y="550753"/>
                    </a:lnTo>
                    <a:lnTo>
                      <a:pt x="568642" y="455430"/>
                    </a:lnTo>
                    <a:lnTo>
                      <a:pt x="516152" y="455430"/>
                    </a:lnTo>
                    <a:lnTo>
                      <a:pt x="516152" y="413065"/>
                    </a:lnTo>
                    <a:lnTo>
                      <a:pt x="568642" y="413065"/>
                    </a:lnTo>
                    <a:lnTo>
                      <a:pt x="568642" y="328333"/>
                    </a:lnTo>
                    <a:lnTo>
                      <a:pt x="43741" y="328333"/>
                    </a:lnTo>
                    <a:lnTo>
                      <a:pt x="43741" y="285968"/>
                    </a:lnTo>
                    <a:lnTo>
                      <a:pt x="568642" y="285968"/>
                    </a:lnTo>
                    <a:lnTo>
                      <a:pt x="568642" y="201236"/>
                    </a:lnTo>
                    <a:lnTo>
                      <a:pt x="831092" y="0"/>
                    </a:lnTo>
                    <a:close/>
                  </a:path>
                  <a:path w="831214" h="639445">
                    <a:moveTo>
                      <a:pt x="109738" y="550753"/>
                    </a:moveTo>
                    <a:lnTo>
                      <a:pt x="43741" y="550753"/>
                    </a:lnTo>
                    <a:lnTo>
                      <a:pt x="43741" y="593119"/>
                    </a:lnTo>
                    <a:lnTo>
                      <a:pt x="123039" y="593119"/>
                    </a:lnTo>
                    <a:lnTo>
                      <a:pt x="109738" y="550753"/>
                    </a:lnTo>
                    <a:close/>
                  </a:path>
                  <a:path w="831214" h="639445">
                    <a:moveTo>
                      <a:pt x="568642" y="550753"/>
                    </a:moveTo>
                    <a:lnTo>
                      <a:pt x="516152" y="550753"/>
                    </a:lnTo>
                    <a:lnTo>
                      <a:pt x="516152" y="593119"/>
                    </a:lnTo>
                    <a:lnTo>
                      <a:pt x="568642" y="593119"/>
                    </a:lnTo>
                    <a:lnTo>
                      <a:pt x="568642" y="550753"/>
                    </a:lnTo>
                    <a:close/>
                  </a:path>
                  <a:path w="831214" h="639445">
                    <a:moveTo>
                      <a:pt x="66507" y="413065"/>
                    </a:moveTo>
                    <a:lnTo>
                      <a:pt x="43741" y="413065"/>
                    </a:lnTo>
                    <a:lnTo>
                      <a:pt x="43741" y="455430"/>
                    </a:lnTo>
                    <a:lnTo>
                      <a:pt x="79809" y="455430"/>
                    </a:lnTo>
                    <a:lnTo>
                      <a:pt x="66507" y="413065"/>
                    </a:lnTo>
                    <a:close/>
                  </a:path>
                  <a:path w="831214" h="639445">
                    <a:moveTo>
                      <a:pt x="568642" y="413065"/>
                    </a:moveTo>
                    <a:lnTo>
                      <a:pt x="516152" y="413065"/>
                    </a:lnTo>
                    <a:lnTo>
                      <a:pt x="516152" y="455430"/>
                    </a:lnTo>
                    <a:lnTo>
                      <a:pt x="568642" y="455430"/>
                    </a:lnTo>
                    <a:lnTo>
                      <a:pt x="568642" y="413065"/>
                    </a:lnTo>
                    <a:close/>
                  </a:path>
                  <a:path w="831214" h="639445">
                    <a:moveTo>
                      <a:pt x="516152" y="285968"/>
                    </a:moveTo>
                    <a:lnTo>
                      <a:pt x="43741" y="285968"/>
                    </a:lnTo>
                    <a:lnTo>
                      <a:pt x="43741" y="328333"/>
                    </a:lnTo>
                    <a:lnTo>
                      <a:pt x="516152" y="328333"/>
                    </a:lnTo>
                    <a:lnTo>
                      <a:pt x="516152" y="285968"/>
                    </a:lnTo>
                    <a:close/>
                  </a:path>
                  <a:path w="831214" h="639445">
                    <a:moveTo>
                      <a:pt x="568642" y="285968"/>
                    </a:moveTo>
                    <a:lnTo>
                      <a:pt x="516152" y="285968"/>
                    </a:lnTo>
                    <a:lnTo>
                      <a:pt x="516152" y="328333"/>
                    </a:lnTo>
                    <a:lnTo>
                      <a:pt x="568642" y="328333"/>
                    </a:lnTo>
                    <a:lnTo>
                      <a:pt x="568642" y="285968"/>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50" name="object 48">
                <a:extLst>
                  <a:ext uri="{FF2B5EF4-FFF2-40B4-BE49-F238E27FC236}">
                    <a16:creationId xmlns:a16="http://schemas.microsoft.com/office/drawing/2014/main" id="{71234B13-8587-8E48-9536-E1A2DE712836}"/>
                  </a:ext>
                </a:extLst>
              </p:cNvPr>
              <p:cNvSpPr>
                <a:spLocks/>
              </p:cNvSpPr>
              <p:nvPr/>
            </p:nvSpPr>
            <p:spPr bwMode="auto">
              <a:xfrm>
                <a:off x="4840165" y="3248861"/>
                <a:ext cx="831215" cy="639445"/>
              </a:xfrm>
              <a:custGeom>
                <a:avLst/>
                <a:gdLst>
                  <a:gd name="T0" fmla="*/ 0 w 831214"/>
                  <a:gd name="T1" fmla="*/ 201236 h 639445"/>
                  <a:gd name="T2" fmla="*/ 253702 w 831214"/>
                  <a:gd name="T3" fmla="*/ 0 h 639445"/>
                  <a:gd name="T4" fmla="*/ 411172 w 831214"/>
                  <a:gd name="T5" fmla="*/ 0 h 639445"/>
                  <a:gd name="T6" fmla="*/ 831100 w 831214"/>
                  <a:gd name="T7" fmla="*/ 0 h 639445"/>
                  <a:gd name="T8" fmla="*/ 831100 w 831214"/>
                  <a:gd name="T9" fmla="*/ 638862 h 6394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1214" h="639445">
                    <a:moveTo>
                      <a:pt x="0" y="201236"/>
                    </a:moveTo>
                    <a:lnTo>
                      <a:pt x="253702" y="0"/>
                    </a:lnTo>
                    <a:lnTo>
                      <a:pt x="411172" y="0"/>
                    </a:lnTo>
                    <a:lnTo>
                      <a:pt x="831092" y="0"/>
                    </a:lnTo>
                    <a:lnTo>
                      <a:pt x="831092" y="638862"/>
                    </a:lnTo>
                  </a:path>
                </a:pathLst>
              </a:custGeom>
              <a:noFill/>
              <a:ln w="87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51" name="object 49">
                <a:extLst>
                  <a:ext uri="{FF2B5EF4-FFF2-40B4-BE49-F238E27FC236}">
                    <a16:creationId xmlns:a16="http://schemas.microsoft.com/office/drawing/2014/main" id="{714B12C7-3DAD-E242-BEE9-949A91DE2B1C}"/>
                  </a:ext>
                </a:extLst>
              </p:cNvPr>
              <p:cNvSpPr>
                <a:spLocks/>
              </p:cNvSpPr>
              <p:nvPr/>
            </p:nvSpPr>
            <p:spPr bwMode="auto">
              <a:xfrm>
                <a:off x="4840165" y="3450098"/>
                <a:ext cx="0" cy="438150"/>
              </a:xfrm>
              <a:custGeom>
                <a:avLst/>
                <a:gdLst>
                  <a:gd name="T0" fmla="*/ 437625 h 438150"/>
                  <a:gd name="T1" fmla="*/ 0 h 438150"/>
                  <a:gd name="T2" fmla="*/ 0 60000 65536"/>
                  <a:gd name="T3" fmla="*/ 0 60000 65536"/>
                </a:gdLst>
                <a:ahLst/>
                <a:cxnLst>
                  <a:cxn ang="T2">
                    <a:pos x="0" y="T0"/>
                  </a:cxn>
                  <a:cxn ang="T3">
                    <a:pos x="0" y="T1"/>
                  </a:cxn>
                </a:cxnLst>
                <a:rect l="0" t="0" r="r" b="b"/>
                <a:pathLst>
                  <a:path h="438150">
                    <a:moveTo>
                      <a:pt x="0" y="437625"/>
                    </a:moveTo>
                    <a:lnTo>
                      <a:pt x="0" y="0"/>
                    </a:lnTo>
                  </a:path>
                </a:pathLst>
              </a:custGeom>
              <a:noFill/>
              <a:ln w="87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52" name="object 50">
                <a:extLst>
                  <a:ext uri="{FF2B5EF4-FFF2-40B4-BE49-F238E27FC236}">
                    <a16:creationId xmlns:a16="http://schemas.microsoft.com/office/drawing/2014/main" id="{3F60297D-DFF3-CA4E-9C6B-AA89E03BD184}"/>
                  </a:ext>
                </a:extLst>
              </p:cNvPr>
              <p:cNvSpPr>
                <a:spLocks/>
              </p:cNvSpPr>
              <p:nvPr/>
            </p:nvSpPr>
            <p:spPr bwMode="auto">
              <a:xfrm>
                <a:off x="4840165" y="3248861"/>
                <a:ext cx="831215" cy="201295"/>
              </a:xfrm>
              <a:custGeom>
                <a:avLst/>
                <a:gdLst>
                  <a:gd name="T0" fmla="*/ 0 w 831214"/>
                  <a:gd name="T1" fmla="*/ 201236 h 201295"/>
                  <a:gd name="T2" fmla="*/ 568650 w 831214"/>
                  <a:gd name="T3" fmla="*/ 201236 h 201295"/>
                  <a:gd name="T4" fmla="*/ 831100 w 831214"/>
                  <a:gd name="T5" fmla="*/ 0 h 201295"/>
                  <a:gd name="T6" fmla="*/ 0 60000 65536"/>
                  <a:gd name="T7" fmla="*/ 0 60000 65536"/>
                  <a:gd name="T8" fmla="*/ 0 60000 65536"/>
                </a:gdLst>
                <a:ahLst/>
                <a:cxnLst>
                  <a:cxn ang="T6">
                    <a:pos x="T0" y="T1"/>
                  </a:cxn>
                  <a:cxn ang="T7">
                    <a:pos x="T2" y="T3"/>
                  </a:cxn>
                  <a:cxn ang="T8">
                    <a:pos x="T4" y="T5"/>
                  </a:cxn>
                </a:cxnLst>
                <a:rect l="0" t="0" r="r" b="b"/>
                <a:pathLst>
                  <a:path w="831214" h="201295">
                    <a:moveTo>
                      <a:pt x="0" y="201236"/>
                    </a:moveTo>
                    <a:lnTo>
                      <a:pt x="568642" y="201236"/>
                    </a:lnTo>
                    <a:lnTo>
                      <a:pt x="831092" y="0"/>
                    </a:lnTo>
                  </a:path>
                </a:pathLst>
              </a:custGeom>
              <a:noFill/>
              <a:ln w="87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53" name="object 51">
                <a:extLst>
                  <a:ext uri="{FF2B5EF4-FFF2-40B4-BE49-F238E27FC236}">
                    <a16:creationId xmlns:a16="http://schemas.microsoft.com/office/drawing/2014/main" id="{5E6389BC-449E-8345-BBEF-6DF06C84169D}"/>
                  </a:ext>
                </a:extLst>
              </p:cNvPr>
              <p:cNvSpPr>
                <a:spLocks/>
              </p:cNvSpPr>
              <p:nvPr/>
            </p:nvSpPr>
            <p:spPr bwMode="auto">
              <a:xfrm>
                <a:off x="4840165" y="3450098"/>
                <a:ext cx="568960" cy="438150"/>
              </a:xfrm>
              <a:custGeom>
                <a:avLst/>
                <a:gdLst>
                  <a:gd name="T0" fmla="*/ 0 w 568960"/>
                  <a:gd name="T1" fmla="*/ 0 h 438150"/>
                  <a:gd name="T2" fmla="*/ 568642 w 568960"/>
                  <a:gd name="T3" fmla="*/ 0 h 438150"/>
                  <a:gd name="T4" fmla="*/ 568642 w 568960"/>
                  <a:gd name="T5" fmla="*/ 296559 h 438150"/>
                  <a:gd name="T6" fmla="*/ 568642 w 568960"/>
                  <a:gd name="T7" fmla="*/ 437625 h 438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8960" h="438150">
                    <a:moveTo>
                      <a:pt x="0" y="0"/>
                    </a:moveTo>
                    <a:lnTo>
                      <a:pt x="568642" y="0"/>
                    </a:lnTo>
                    <a:lnTo>
                      <a:pt x="568642" y="296559"/>
                    </a:lnTo>
                    <a:lnTo>
                      <a:pt x="568642" y="437625"/>
                    </a:lnTo>
                  </a:path>
                </a:pathLst>
              </a:custGeom>
              <a:noFill/>
              <a:ln w="87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54" name="object 52">
                <a:extLst>
                  <a:ext uri="{FF2B5EF4-FFF2-40B4-BE49-F238E27FC236}">
                    <a16:creationId xmlns:a16="http://schemas.microsoft.com/office/drawing/2014/main" id="{0D0A6DF5-BCCB-E049-8F85-0F982F9625DF}"/>
                  </a:ext>
                </a:extLst>
              </p:cNvPr>
              <p:cNvSpPr>
                <a:spLocks/>
              </p:cNvSpPr>
              <p:nvPr/>
            </p:nvSpPr>
            <p:spPr bwMode="auto">
              <a:xfrm>
                <a:off x="4883906" y="3534829"/>
                <a:ext cx="472440" cy="42545"/>
              </a:xfrm>
              <a:custGeom>
                <a:avLst/>
                <a:gdLst>
                  <a:gd name="T0" fmla="*/ 0 w 472439"/>
                  <a:gd name="T1" fmla="*/ 0 h 42545"/>
                  <a:gd name="T2" fmla="*/ 472418 w 472439"/>
                  <a:gd name="T3" fmla="*/ 0 h 42545"/>
                  <a:gd name="T4" fmla="*/ 472418 w 472439"/>
                  <a:gd name="T5" fmla="*/ 42365 h 42545"/>
                  <a:gd name="T6" fmla="*/ 0 w 472439"/>
                  <a:gd name="T7" fmla="*/ 42365 h 42545"/>
                  <a:gd name="T8" fmla="*/ 0 w 472439"/>
                  <a:gd name="T9" fmla="*/ 0 h 425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2439" h="42545">
                    <a:moveTo>
                      <a:pt x="0" y="0"/>
                    </a:moveTo>
                    <a:lnTo>
                      <a:pt x="472410" y="0"/>
                    </a:lnTo>
                    <a:lnTo>
                      <a:pt x="472410" y="42365"/>
                    </a:lnTo>
                    <a:lnTo>
                      <a:pt x="0" y="42365"/>
                    </a:lnTo>
                    <a:lnTo>
                      <a:pt x="0" y="0"/>
                    </a:lnTo>
                  </a:path>
                </a:pathLst>
              </a:custGeom>
              <a:noFill/>
              <a:ln w="87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55" name="object 53">
                <a:extLst>
                  <a:ext uri="{FF2B5EF4-FFF2-40B4-BE49-F238E27FC236}">
                    <a16:creationId xmlns:a16="http://schemas.microsoft.com/office/drawing/2014/main" id="{DA6F80B9-5833-0648-831C-D4A280F2ACC5}"/>
                  </a:ext>
                </a:extLst>
              </p:cNvPr>
              <p:cNvSpPr>
                <a:spLocks/>
              </p:cNvSpPr>
              <p:nvPr/>
            </p:nvSpPr>
            <p:spPr bwMode="auto">
              <a:xfrm>
                <a:off x="4883906" y="3661926"/>
                <a:ext cx="472440" cy="42545"/>
              </a:xfrm>
              <a:custGeom>
                <a:avLst/>
                <a:gdLst>
                  <a:gd name="T0" fmla="*/ 0 w 472439"/>
                  <a:gd name="T1" fmla="*/ 0 h 42545"/>
                  <a:gd name="T2" fmla="*/ 472418 w 472439"/>
                  <a:gd name="T3" fmla="*/ 0 h 42545"/>
                  <a:gd name="T4" fmla="*/ 472418 w 472439"/>
                  <a:gd name="T5" fmla="*/ 42365 h 42545"/>
                  <a:gd name="T6" fmla="*/ 0 w 472439"/>
                  <a:gd name="T7" fmla="*/ 42365 h 42545"/>
                  <a:gd name="T8" fmla="*/ 0 w 472439"/>
                  <a:gd name="T9" fmla="*/ 0 h 425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2439" h="42545">
                    <a:moveTo>
                      <a:pt x="0" y="0"/>
                    </a:moveTo>
                    <a:lnTo>
                      <a:pt x="472410" y="0"/>
                    </a:lnTo>
                    <a:lnTo>
                      <a:pt x="472410" y="42365"/>
                    </a:lnTo>
                    <a:lnTo>
                      <a:pt x="0" y="42365"/>
                    </a:lnTo>
                    <a:lnTo>
                      <a:pt x="0" y="0"/>
                    </a:lnTo>
                  </a:path>
                </a:pathLst>
              </a:custGeom>
              <a:noFill/>
              <a:ln w="87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56" name="object 54">
                <a:extLst>
                  <a:ext uri="{FF2B5EF4-FFF2-40B4-BE49-F238E27FC236}">
                    <a16:creationId xmlns:a16="http://schemas.microsoft.com/office/drawing/2014/main" id="{3C826E05-75F3-1B43-8184-F9CF9A1F1039}"/>
                  </a:ext>
                </a:extLst>
              </p:cNvPr>
              <p:cNvSpPr>
                <a:spLocks/>
              </p:cNvSpPr>
              <p:nvPr/>
            </p:nvSpPr>
            <p:spPr bwMode="auto">
              <a:xfrm>
                <a:off x="4883906" y="3799614"/>
                <a:ext cx="472440" cy="42545"/>
              </a:xfrm>
              <a:custGeom>
                <a:avLst/>
                <a:gdLst>
                  <a:gd name="T0" fmla="*/ 0 w 472439"/>
                  <a:gd name="T1" fmla="*/ 0 h 42545"/>
                  <a:gd name="T2" fmla="*/ 472418 w 472439"/>
                  <a:gd name="T3" fmla="*/ 0 h 42545"/>
                  <a:gd name="T4" fmla="*/ 472418 w 472439"/>
                  <a:gd name="T5" fmla="*/ 42365 h 42545"/>
                  <a:gd name="T6" fmla="*/ 0 w 472439"/>
                  <a:gd name="T7" fmla="*/ 42365 h 42545"/>
                  <a:gd name="T8" fmla="*/ 0 w 472439"/>
                  <a:gd name="T9" fmla="*/ 0 h 425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2439" h="42545">
                    <a:moveTo>
                      <a:pt x="0" y="0"/>
                    </a:moveTo>
                    <a:lnTo>
                      <a:pt x="472410" y="0"/>
                    </a:lnTo>
                    <a:lnTo>
                      <a:pt x="472410" y="42365"/>
                    </a:lnTo>
                    <a:lnTo>
                      <a:pt x="0" y="42365"/>
                    </a:lnTo>
                    <a:lnTo>
                      <a:pt x="0" y="0"/>
                    </a:lnTo>
                  </a:path>
                </a:pathLst>
              </a:custGeom>
              <a:noFill/>
              <a:ln w="87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57" name="object 55">
                <a:extLst>
                  <a:ext uri="{FF2B5EF4-FFF2-40B4-BE49-F238E27FC236}">
                    <a16:creationId xmlns:a16="http://schemas.microsoft.com/office/drawing/2014/main" id="{2D3347EC-F017-8A43-880D-E88EF8CC067D}"/>
                  </a:ext>
                </a:extLst>
              </p:cNvPr>
              <p:cNvSpPr>
                <a:spLocks/>
              </p:cNvSpPr>
              <p:nvPr/>
            </p:nvSpPr>
            <p:spPr bwMode="auto">
              <a:xfrm>
                <a:off x="1661160" y="3345179"/>
                <a:ext cx="1597660" cy="190500"/>
              </a:xfrm>
              <a:custGeom>
                <a:avLst/>
                <a:gdLst>
                  <a:gd name="T0" fmla="*/ 1482851 w 1597660"/>
                  <a:gd name="T1" fmla="*/ 94487 h 190500"/>
                  <a:gd name="T2" fmla="*/ 1406651 w 1597660"/>
                  <a:gd name="T3" fmla="*/ 190500 h 190500"/>
                  <a:gd name="T4" fmla="*/ 1557842 w 1597660"/>
                  <a:gd name="T5" fmla="*/ 114300 h 190500"/>
                  <a:gd name="T6" fmla="*/ 1482851 w 1597660"/>
                  <a:gd name="T7" fmla="*/ 114300 h 190500"/>
                  <a:gd name="T8" fmla="*/ 1482851 w 1597660"/>
                  <a:gd name="T9" fmla="*/ 94487 h 190500"/>
                  <a:gd name="T10" fmla="*/ 1468103 w 1597660"/>
                  <a:gd name="T11" fmla="*/ 76200 h 190500"/>
                  <a:gd name="T12" fmla="*/ 0 w 1597660"/>
                  <a:gd name="T13" fmla="*/ 76200 h 190500"/>
                  <a:gd name="T14" fmla="*/ 0 w 1597660"/>
                  <a:gd name="T15" fmla="*/ 114300 h 190500"/>
                  <a:gd name="T16" fmla="*/ 1467128 w 1597660"/>
                  <a:gd name="T17" fmla="*/ 114300 h 190500"/>
                  <a:gd name="T18" fmla="*/ 1482851 w 1597660"/>
                  <a:gd name="T19" fmla="*/ 94487 h 190500"/>
                  <a:gd name="T20" fmla="*/ 1468103 w 1597660"/>
                  <a:gd name="T21" fmla="*/ 76200 h 190500"/>
                  <a:gd name="T22" fmla="*/ 1560280 w 1597660"/>
                  <a:gd name="T23" fmla="*/ 76200 h 190500"/>
                  <a:gd name="T24" fmla="*/ 1482851 w 1597660"/>
                  <a:gd name="T25" fmla="*/ 76200 h 190500"/>
                  <a:gd name="T26" fmla="*/ 1482851 w 1597660"/>
                  <a:gd name="T27" fmla="*/ 114300 h 190500"/>
                  <a:gd name="T28" fmla="*/ 1557842 w 1597660"/>
                  <a:gd name="T29" fmla="*/ 114300 h 190500"/>
                  <a:gd name="T30" fmla="*/ 1597151 w 1597660"/>
                  <a:gd name="T31" fmla="*/ 94487 h 190500"/>
                  <a:gd name="T32" fmla="*/ 1560280 w 1597660"/>
                  <a:gd name="T33" fmla="*/ 76200 h 190500"/>
                  <a:gd name="T34" fmla="*/ 1406651 w 1597660"/>
                  <a:gd name="T35" fmla="*/ 0 h 190500"/>
                  <a:gd name="T36" fmla="*/ 1482851 w 1597660"/>
                  <a:gd name="T37" fmla="*/ 94487 h 190500"/>
                  <a:gd name="T38" fmla="*/ 1482851 w 1597660"/>
                  <a:gd name="T39" fmla="*/ 76200 h 190500"/>
                  <a:gd name="T40" fmla="*/ 1560280 w 1597660"/>
                  <a:gd name="T41" fmla="*/ 76200 h 190500"/>
                  <a:gd name="T42" fmla="*/ 1406651 w 1597660"/>
                  <a:gd name="T43" fmla="*/ 0 h 1905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97660" h="190500">
                    <a:moveTo>
                      <a:pt x="1482851" y="94487"/>
                    </a:moveTo>
                    <a:lnTo>
                      <a:pt x="1406651" y="190500"/>
                    </a:lnTo>
                    <a:lnTo>
                      <a:pt x="1557842" y="114300"/>
                    </a:lnTo>
                    <a:lnTo>
                      <a:pt x="1482851" y="114300"/>
                    </a:lnTo>
                    <a:lnTo>
                      <a:pt x="1482851" y="94487"/>
                    </a:lnTo>
                    <a:close/>
                  </a:path>
                  <a:path w="1597660" h="190500">
                    <a:moveTo>
                      <a:pt x="1468103" y="76200"/>
                    </a:moveTo>
                    <a:lnTo>
                      <a:pt x="0" y="76200"/>
                    </a:lnTo>
                    <a:lnTo>
                      <a:pt x="0" y="114300"/>
                    </a:lnTo>
                    <a:lnTo>
                      <a:pt x="1467128" y="114300"/>
                    </a:lnTo>
                    <a:lnTo>
                      <a:pt x="1482851" y="94487"/>
                    </a:lnTo>
                    <a:lnTo>
                      <a:pt x="1468103" y="76200"/>
                    </a:lnTo>
                    <a:close/>
                  </a:path>
                  <a:path w="1597660" h="190500">
                    <a:moveTo>
                      <a:pt x="1560280" y="76200"/>
                    </a:moveTo>
                    <a:lnTo>
                      <a:pt x="1482851" y="76200"/>
                    </a:lnTo>
                    <a:lnTo>
                      <a:pt x="1482851" y="114300"/>
                    </a:lnTo>
                    <a:lnTo>
                      <a:pt x="1557842" y="114300"/>
                    </a:lnTo>
                    <a:lnTo>
                      <a:pt x="1597151" y="94487"/>
                    </a:lnTo>
                    <a:lnTo>
                      <a:pt x="1560280" y="76200"/>
                    </a:lnTo>
                    <a:close/>
                  </a:path>
                  <a:path w="1597660" h="190500">
                    <a:moveTo>
                      <a:pt x="1406651" y="0"/>
                    </a:moveTo>
                    <a:lnTo>
                      <a:pt x="1482851" y="94487"/>
                    </a:lnTo>
                    <a:lnTo>
                      <a:pt x="1482851" y="76200"/>
                    </a:lnTo>
                    <a:lnTo>
                      <a:pt x="1560280" y="76200"/>
                    </a:lnTo>
                    <a:lnTo>
                      <a:pt x="14066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58" name="object 56">
                <a:extLst>
                  <a:ext uri="{FF2B5EF4-FFF2-40B4-BE49-F238E27FC236}">
                    <a16:creationId xmlns:a16="http://schemas.microsoft.com/office/drawing/2014/main" id="{F69AAD7A-BDD7-994E-81EA-2A63198196BA}"/>
                  </a:ext>
                </a:extLst>
              </p:cNvPr>
              <p:cNvSpPr>
                <a:spLocks/>
              </p:cNvSpPr>
              <p:nvPr/>
            </p:nvSpPr>
            <p:spPr bwMode="auto">
              <a:xfrm>
                <a:off x="1661160" y="3227831"/>
                <a:ext cx="1597660" cy="190500"/>
              </a:xfrm>
              <a:custGeom>
                <a:avLst/>
                <a:gdLst>
                  <a:gd name="T0" fmla="*/ 190500 w 1597660"/>
                  <a:gd name="T1" fmla="*/ 0 h 190500"/>
                  <a:gd name="T2" fmla="*/ 0 w 1597660"/>
                  <a:gd name="T3" fmla="*/ 94487 h 190500"/>
                  <a:gd name="T4" fmla="*/ 190500 w 1597660"/>
                  <a:gd name="T5" fmla="*/ 190500 h 190500"/>
                  <a:gd name="T6" fmla="*/ 130023 w 1597660"/>
                  <a:gd name="T7" fmla="*/ 114300 h 190500"/>
                  <a:gd name="T8" fmla="*/ 114300 w 1597660"/>
                  <a:gd name="T9" fmla="*/ 114300 h 190500"/>
                  <a:gd name="T10" fmla="*/ 114300 w 1597660"/>
                  <a:gd name="T11" fmla="*/ 76200 h 190500"/>
                  <a:gd name="T12" fmla="*/ 129048 w 1597660"/>
                  <a:gd name="T13" fmla="*/ 76200 h 190500"/>
                  <a:gd name="T14" fmla="*/ 190500 w 1597660"/>
                  <a:gd name="T15" fmla="*/ 0 h 190500"/>
                  <a:gd name="T16" fmla="*/ 114300 w 1597660"/>
                  <a:gd name="T17" fmla="*/ 94487 h 190500"/>
                  <a:gd name="T18" fmla="*/ 114300 w 1597660"/>
                  <a:gd name="T19" fmla="*/ 114300 h 190500"/>
                  <a:gd name="T20" fmla="*/ 130023 w 1597660"/>
                  <a:gd name="T21" fmla="*/ 114300 h 190500"/>
                  <a:gd name="T22" fmla="*/ 114300 w 1597660"/>
                  <a:gd name="T23" fmla="*/ 94487 h 190500"/>
                  <a:gd name="T24" fmla="*/ 1597151 w 1597660"/>
                  <a:gd name="T25" fmla="*/ 76200 h 190500"/>
                  <a:gd name="T26" fmla="*/ 129048 w 1597660"/>
                  <a:gd name="T27" fmla="*/ 76200 h 190500"/>
                  <a:gd name="T28" fmla="*/ 114300 w 1597660"/>
                  <a:gd name="T29" fmla="*/ 94487 h 190500"/>
                  <a:gd name="T30" fmla="*/ 130023 w 1597660"/>
                  <a:gd name="T31" fmla="*/ 114300 h 190500"/>
                  <a:gd name="T32" fmla="*/ 1597151 w 1597660"/>
                  <a:gd name="T33" fmla="*/ 114300 h 190500"/>
                  <a:gd name="T34" fmla="*/ 1597151 w 1597660"/>
                  <a:gd name="T35" fmla="*/ 76200 h 190500"/>
                  <a:gd name="T36" fmla="*/ 129048 w 1597660"/>
                  <a:gd name="T37" fmla="*/ 76200 h 190500"/>
                  <a:gd name="T38" fmla="*/ 114300 w 1597660"/>
                  <a:gd name="T39" fmla="*/ 76200 h 190500"/>
                  <a:gd name="T40" fmla="*/ 114300 w 1597660"/>
                  <a:gd name="T41" fmla="*/ 94487 h 190500"/>
                  <a:gd name="T42" fmla="*/ 129048 w 1597660"/>
                  <a:gd name="T43" fmla="*/ 76200 h 1905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97660" h="190500">
                    <a:moveTo>
                      <a:pt x="190500" y="0"/>
                    </a:moveTo>
                    <a:lnTo>
                      <a:pt x="0" y="94487"/>
                    </a:lnTo>
                    <a:lnTo>
                      <a:pt x="190500" y="190500"/>
                    </a:lnTo>
                    <a:lnTo>
                      <a:pt x="130023" y="114300"/>
                    </a:lnTo>
                    <a:lnTo>
                      <a:pt x="114300" y="114300"/>
                    </a:lnTo>
                    <a:lnTo>
                      <a:pt x="114300" y="76200"/>
                    </a:lnTo>
                    <a:lnTo>
                      <a:pt x="129048" y="76200"/>
                    </a:lnTo>
                    <a:lnTo>
                      <a:pt x="190500" y="0"/>
                    </a:lnTo>
                    <a:close/>
                  </a:path>
                  <a:path w="1597660" h="190500">
                    <a:moveTo>
                      <a:pt x="114300" y="94487"/>
                    </a:moveTo>
                    <a:lnTo>
                      <a:pt x="114300" y="114300"/>
                    </a:lnTo>
                    <a:lnTo>
                      <a:pt x="130023" y="114300"/>
                    </a:lnTo>
                    <a:lnTo>
                      <a:pt x="114300" y="94487"/>
                    </a:lnTo>
                    <a:close/>
                  </a:path>
                  <a:path w="1597660" h="190500">
                    <a:moveTo>
                      <a:pt x="1597151" y="76200"/>
                    </a:moveTo>
                    <a:lnTo>
                      <a:pt x="129048" y="76200"/>
                    </a:lnTo>
                    <a:lnTo>
                      <a:pt x="114300" y="94487"/>
                    </a:lnTo>
                    <a:lnTo>
                      <a:pt x="130023" y="114300"/>
                    </a:lnTo>
                    <a:lnTo>
                      <a:pt x="1597151" y="114300"/>
                    </a:lnTo>
                    <a:lnTo>
                      <a:pt x="1597151" y="76200"/>
                    </a:lnTo>
                    <a:close/>
                  </a:path>
                  <a:path w="1597660" h="190500">
                    <a:moveTo>
                      <a:pt x="129048" y="76200"/>
                    </a:moveTo>
                    <a:lnTo>
                      <a:pt x="114300" y="76200"/>
                    </a:lnTo>
                    <a:lnTo>
                      <a:pt x="114300" y="94487"/>
                    </a:lnTo>
                    <a:lnTo>
                      <a:pt x="129048" y="762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59" name="object 57">
                <a:extLst>
                  <a:ext uri="{FF2B5EF4-FFF2-40B4-BE49-F238E27FC236}">
                    <a16:creationId xmlns:a16="http://schemas.microsoft.com/office/drawing/2014/main" id="{44BECF74-342F-9F44-BD64-E47C2BF9E97E}"/>
                  </a:ext>
                </a:extLst>
              </p:cNvPr>
              <p:cNvSpPr>
                <a:spLocks/>
              </p:cNvSpPr>
              <p:nvPr/>
            </p:nvSpPr>
            <p:spPr bwMode="auto">
              <a:xfrm>
                <a:off x="1661160" y="2700527"/>
                <a:ext cx="1597660" cy="190500"/>
              </a:xfrm>
              <a:custGeom>
                <a:avLst/>
                <a:gdLst>
                  <a:gd name="T0" fmla="*/ 1482851 w 1597660"/>
                  <a:gd name="T1" fmla="*/ 96012 h 190500"/>
                  <a:gd name="T2" fmla="*/ 1406651 w 1597660"/>
                  <a:gd name="T3" fmla="*/ 190500 h 190500"/>
                  <a:gd name="T4" fmla="*/ 1560280 w 1597660"/>
                  <a:gd name="T5" fmla="*/ 114300 h 190500"/>
                  <a:gd name="T6" fmla="*/ 1482851 w 1597660"/>
                  <a:gd name="T7" fmla="*/ 114300 h 190500"/>
                  <a:gd name="T8" fmla="*/ 1482851 w 1597660"/>
                  <a:gd name="T9" fmla="*/ 96012 h 190500"/>
                  <a:gd name="T10" fmla="*/ 1467128 w 1597660"/>
                  <a:gd name="T11" fmla="*/ 76200 h 190500"/>
                  <a:gd name="T12" fmla="*/ 0 w 1597660"/>
                  <a:gd name="T13" fmla="*/ 76200 h 190500"/>
                  <a:gd name="T14" fmla="*/ 0 w 1597660"/>
                  <a:gd name="T15" fmla="*/ 114300 h 190500"/>
                  <a:gd name="T16" fmla="*/ 1468103 w 1597660"/>
                  <a:gd name="T17" fmla="*/ 114300 h 190500"/>
                  <a:gd name="T18" fmla="*/ 1482851 w 1597660"/>
                  <a:gd name="T19" fmla="*/ 96012 h 190500"/>
                  <a:gd name="T20" fmla="*/ 1467128 w 1597660"/>
                  <a:gd name="T21" fmla="*/ 76200 h 190500"/>
                  <a:gd name="T22" fmla="*/ 1557842 w 1597660"/>
                  <a:gd name="T23" fmla="*/ 76200 h 190500"/>
                  <a:gd name="T24" fmla="*/ 1482851 w 1597660"/>
                  <a:gd name="T25" fmla="*/ 76200 h 190500"/>
                  <a:gd name="T26" fmla="*/ 1482851 w 1597660"/>
                  <a:gd name="T27" fmla="*/ 114300 h 190500"/>
                  <a:gd name="T28" fmla="*/ 1560280 w 1597660"/>
                  <a:gd name="T29" fmla="*/ 114300 h 190500"/>
                  <a:gd name="T30" fmla="*/ 1597151 w 1597660"/>
                  <a:gd name="T31" fmla="*/ 96012 h 190500"/>
                  <a:gd name="T32" fmla="*/ 1557842 w 1597660"/>
                  <a:gd name="T33" fmla="*/ 76200 h 190500"/>
                  <a:gd name="T34" fmla="*/ 1406651 w 1597660"/>
                  <a:gd name="T35" fmla="*/ 0 h 190500"/>
                  <a:gd name="T36" fmla="*/ 1482851 w 1597660"/>
                  <a:gd name="T37" fmla="*/ 96012 h 190500"/>
                  <a:gd name="T38" fmla="*/ 1482851 w 1597660"/>
                  <a:gd name="T39" fmla="*/ 76200 h 190500"/>
                  <a:gd name="T40" fmla="*/ 1557842 w 1597660"/>
                  <a:gd name="T41" fmla="*/ 76200 h 190500"/>
                  <a:gd name="T42" fmla="*/ 1406651 w 1597660"/>
                  <a:gd name="T43" fmla="*/ 0 h 1905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97660" h="190500">
                    <a:moveTo>
                      <a:pt x="1482851" y="96012"/>
                    </a:moveTo>
                    <a:lnTo>
                      <a:pt x="1406651" y="190500"/>
                    </a:lnTo>
                    <a:lnTo>
                      <a:pt x="1560280" y="114300"/>
                    </a:lnTo>
                    <a:lnTo>
                      <a:pt x="1482851" y="114300"/>
                    </a:lnTo>
                    <a:lnTo>
                      <a:pt x="1482851" y="96012"/>
                    </a:lnTo>
                    <a:close/>
                  </a:path>
                  <a:path w="1597660" h="190500">
                    <a:moveTo>
                      <a:pt x="1467128" y="76200"/>
                    </a:moveTo>
                    <a:lnTo>
                      <a:pt x="0" y="76200"/>
                    </a:lnTo>
                    <a:lnTo>
                      <a:pt x="0" y="114300"/>
                    </a:lnTo>
                    <a:lnTo>
                      <a:pt x="1468103" y="114300"/>
                    </a:lnTo>
                    <a:lnTo>
                      <a:pt x="1482851" y="96012"/>
                    </a:lnTo>
                    <a:lnTo>
                      <a:pt x="1467128" y="76200"/>
                    </a:lnTo>
                    <a:close/>
                  </a:path>
                  <a:path w="1597660" h="190500">
                    <a:moveTo>
                      <a:pt x="1557842" y="76200"/>
                    </a:moveTo>
                    <a:lnTo>
                      <a:pt x="1482851" y="76200"/>
                    </a:lnTo>
                    <a:lnTo>
                      <a:pt x="1482851" y="114300"/>
                    </a:lnTo>
                    <a:lnTo>
                      <a:pt x="1560280" y="114300"/>
                    </a:lnTo>
                    <a:lnTo>
                      <a:pt x="1597151" y="96012"/>
                    </a:lnTo>
                    <a:lnTo>
                      <a:pt x="1557842" y="76200"/>
                    </a:lnTo>
                    <a:close/>
                  </a:path>
                  <a:path w="1597660" h="190500">
                    <a:moveTo>
                      <a:pt x="1406651" y="0"/>
                    </a:moveTo>
                    <a:lnTo>
                      <a:pt x="1482851" y="96012"/>
                    </a:lnTo>
                    <a:lnTo>
                      <a:pt x="1482851" y="76200"/>
                    </a:lnTo>
                    <a:lnTo>
                      <a:pt x="1557842" y="76200"/>
                    </a:lnTo>
                    <a:lnTo>
                      <a:pt x="14066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60" name="object 58">
                <a:extLst>
                  <a:ext uri="{FF2B5EF4-FFF2-40B4-BE49-F238E27FC236}">
                    <a16:creationId xmlns:a16="http://schemas.microsoft.com/office/drawing/2014/main" id="{F55472A0-3643-0D4A-90F1-07FDF387E000}"/>
                  </a:ext>
                </a:extLst>
              </p:cNvPr>
              <p:cNvSpPr>
                <a:spLocks/>
              </p:cNvSpPr>
              <p:nvPr/>
            </p:nvSpPr>
            <p:spPr bwMode="auto">
              <a:xfrm>
                <a:off x="1661160" y="2583179"/>
                <a:ext cx="1597660" cy="190500"/>
              </a:xfrm>
              <a:custGeom>
                <a:avLst/>
                <a:gdLst>
                  <a:gd name="T0" fmla="*/ 190500 w 1597660"/>
                  <a:gd name="T1" fmla="*/ 0 h 190500"/>
                  <a:gd name="T2" fmla="*/ 0 w 1597660"/>
                  <a:gd name="T3" fmla="*/ 96012 h 190500"/>
                  <a:gd name="T4" fmla="*/ 190500 w 1597660"/>
                  <a:gd name="T5" fmla="*/ 190500 h 190500"/>
                  <a:gd name="T6" fmla="*/ 129048 w 1597660"/>
                  <a:gd name="T7" fmla="*/ 114300 h 190500"/>
                  <a:gd name="T8" fmla="*/ 114300 w 1597660"/>
                  <a:gd name="T9" fmla="*/ 114300 h 190500"/>
                  <a:gd name="T10" fmla="*/ 114300 w 1597660"/>
                  <a:gd name="T11" fmla="*/ 76200 h 190500"/>
                  <a:gd name="T12" fmla="*/ 130023 w 1597660"/>
                  <a:gd name="T13" fmla="*/ 76200 h 190500"/>
                  <a:gd name="T14" fmla="*/ 190500 w 1597660"/>
                  <a:gd name="T15" fmla="*/ 0 h 190500"/>
                  <a:gd name="T16" fmla="*/ 114300 w 1597660"/>
                  <a:gd name="T17" fmla="*/ 96012 h 190500"/>
                  <a:gd name="T18" fmla="*/ 114300 w 1597660"/>
                  <a:gd name="T19" fmla="*/ 114300 h 190500"/>
                  <a:gd name="T20" fmla="*/ 129048 w 1597660"/>
                  <a:gd name="T21" fmla="*/ 114300 h 190500"/>
                  <a:gd name="T22" fmla="*/ 114300 w 1597660"/>
                  <a:gd name="T23" fmla="*/ 96012 h 190500"/>
                  <a:gd name="T24" fmla="*/ 1597151 w 1597660"/>
                  <a:gd name="T25" fmla="*/ 76200 h 190500"/>
                  <a:gd name="T26" fmla="*/ 130023 w 1597660"/>
                  <a:gd name="T27" fmla="*/ 76200 h 190500"/>
                  <a:gd name="T28" fmla="*/ 114300 w 1597660"/>
                  <a:gd name="T29" fmla="*/ 96012 h 190500"/>
                  <a:gd name="T30" fmla="*/ 129048 w 1597660"/>
                  <a:gd name="T31" fmla="*/ 114300 h 190500"/>
                  <a:gd name="T32" fmla="*/ 1597151 w 1597660"/>
                  <a:gd name="T33" fmla="*/ 114300 h 190500"/>
                  <a:gd name="T34" fmla="*/ 1597151 w 1597660"/>
                  <a:gd name="T35" fmla="*/ 76200 h 190500"/>
                  <a:gd name="T36" fmla="*/ 130023 w 1597660"/>
                  <a:gd name="T37" fmla="*/ 76200 h 190500"/>
                  <a:gd name="T38" fmla="*/ 114300 w 1597660"/>
                  <a:gd name="T39" fmla="*/ 76200 h 190500"/>
                  <a:gd name="T40" fmla="*/ 114300 w 1597660"/>
                  <a:gd name="T41" fmla="*/ 96012 h 190500"/>
                  <a:gd name="T42" fmla="*/ 130023 w 1597660"/>
                  <a:gd name="T43" fmla="*/ 76200 h 1905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97660" h="190500">
                    <a:moveTo>
                      <a:pt x="190500" y="0"/>
                    </a:moveTo>
                    <a:lnTo>
                      <a:pt x="0" y="96012"/>
                    </a:lnTo>
                    <a:lnTo>
                      <a:pt x="190500" y="190500"/>
                    </a:lnTo>
                    <a:lnTo>
                      <a:pt x="129048" y="114300"/>
                    </a:lnTo>
                    <a:lnTo>
                      <a:pt x="114300" y="114300"/>
                    </a:lnTo>
                    <a:lnTo>
                      <a:pt x="114300" y="76200"/>
                    </a:lnTo>
                    <a:lnTo>
                      <a:pt x="130023" y="76200"/>
                    </a:lnTo>
                    <a:lnTo>
                      <a:pt x="190500" y="0"/>
                    </a:lnTo>
                    <a:close/>
                  </a:path>
                  <a:path w="1597660" h="190500">
                    <a:moveTo>
                      <a:pt x="114300" y="96012"/>
                    </a:moveTo>
                    <a:lnTo>
                      <a:pt x="114300" y="114300"/>
                    </a:lnTo>
                    <a:lnTo>
                      <a:pt x="129048" y="114300"/>
                    </a:lnTo>
                    <a:lnTo>
                      <a:pt x="114300" y="96012"/>
                    </a:lnTo>
                    <a:close/>
                  </a:path>
                  <a:path w="1597660" h="190500">
                    <a:moveTo>
                      <a:pt x="1597151" y="76200"/>
                    </a:moveTo>
                    <a:lnTo>
                      <a:pt x="130023" y="76200"/>
                    </a:lnTo>
                    <a:lnTo>
                      <a:pt x="114300" y="96012"/>
                    </a:lnTo>
                    <a:lnTo>
                      <a:pt x="129048" y="114300"/>
                    </a:lnTo>
                    <a:lnTo>
                      <a:pt x="1597151" y="114300"/>
                    </a:lnTo>
                    <a:lnTo>
                      <a:pt x="1597151" y="76200"/>
                    </a:lnTo>
                    <a:close/>
                  </a:path>
                  <a:path w="1597660" h="190500">
                    <a:moveTo>
                      <a:pt x="130023" y="76200"/>
                    </a:moveTo>
                    <a:lnTo>
                      <a:pt x="114300" y="76200"/>
                    </a:lnTo>
                    <a:lnTo>
                      <a:pt x="114300" y="96012"/>
                    </a:lnTo>
                    <a:lnTo>
                      <a:pt x="130023" y="762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61" name="object 59">
                <a:extLst>
                  <a:ext uri="{FF2B5EF4-FFF2-40B4-BE49-F238E27FC236}">
                    <a16:creationId xmlns:a16="http://schemas.microsoft.com/office/drawing/2014/main" id="{AD2340AB-C052-9741-8196-25E1E988C2FA}"/>
                  </a:ext>
                </a:extLst>
              </p:cNvPr>
              <p:cNvSpPr>
                <a:spLocks/>
              </p:cNvSpPr>
              <p:nvPr/>
            </p:nvSpPr>
            <p:spPr bwMode="auto">
              <a:xfrm>
                <a:off x="3971544" y="3249167"/>
                <a:ext cx="823594" cy="638810"/>
              </a:xfrm>
              <a:custGeom>
                <a:avLst/>
                <a:gdLst>
                  <a:gd name="T0" fmla="*/ 720706 w 823595"/>
                  <a:gd name="T1" fmla="*/ 593865 h 638810"/>
                  <a:gd name="T2" fmla="*/ 624831 w 823595"/>
                  <a:gd name="T3" fmla="*/ 617219 h 638810"/>
                  <a:gd name="T4" fmla="*/ 729225 w 823595"/>
                  <a:gd name="T5" fmla="*/ 638555 h 638810"/>
                  <a:gd name="T6" fmla="*/ 823539 w 823595"/>
                  <a:gd name="T7" fmla="*/ 638555 h 638810"/>
                  <a:gd name="T8" fmla="*/ 806979 w 823595"/>
                  <a:gd name="T9" fmla="*/ 603503 h 638810"/>
                  <a:gd name="T10" fmla="*/ 733035 w 823595"/>
                  <a:gd name="T11" fmla="*/ 603503 h 638810"/>
                  <a:gd name="T12" fmla="*/ 720706 w 823595"/>
                  <a:gd name="T13" fmla="*/ 593865 h 638810"/>
                  <a:gd name="T14" fmla="*/ 743391 w 823595"/>
                  <a:gd name="T15" fmla="*/ 563249 h 638810"/>
                  <a:gd name="T16" fmla="*/ 743703 w 823595"/>
                  <a:gd name="T17" fmla="*/ 588263 h 638810"/>
                  <a:gd name="T18" fmla="*/ 720706 w 823595"/>
                  <a:gd name="T19" fmla="*/ 593865 h 638810"/>
                  <a:gd name="T20" fmla="*/ 733035 w 823595"/>
                  <a:gd name="T21" fmla="*/ 603503 h 638810"/>
                  <a:gd name="T22" fmla="*/ 755895 w 823595"/>
                  <a:gd name="T23" fmla="*/ 573023 h 638810"/>
                  <a:gd name="T24" fmla="*/ 743391 w 823595"/>
                  <a:gd name="T25" fmla="*/ 563249 h 638810"/>
                  <a:gd name="T26" fmla="*/ 742179 w 823595"/>
                  <a:gd name="T27" fmla="*/ 466343 h 638810"/>
                  <a:gd name="T28" fmla="*/ 743391 w 823595"/>
                  <a:gd name="T29" fmla="*/ 563249 h 638810"/>
                  <a:gd name="T30" fmla="*/ 755895 w 823595"/>
                  <a:gd name="T31" fmla="*/ 573023 h 638810"/>
                  <a:gd name="T32" fmla="*/ 733035 w 823595"/>
                  <a:gd name="T33" fmla="*/ 603503 h 638810"/>
                  <a:gd name="T34" fmla="*/ 806979 w 823595"/>
                  <a:gd name="T35" fmla="*/ 603503 h 638810"/>
                  <a:gd name="T36" fmla="*/ 742179 w 823595"/>
                  <a:gd name="T37" fmla="*/ 466343 h 638810"/>
                  <a:gd name="T38" fmla="*/ 22860 w 823595"/>
                  <a:gd name="T39" fmla="*/ 0 h 638810"/>
                  <a:gd name="T40" fmla="*/ 0 w 823595"/>
                  <a:gd name="T41" fmla="*/ 30480 h 638810"/>
                  <a:gd name="T42" fmla="*/ 720706 w 823595"/>
                  <a:gd name="T43" fmla="*/ 593865 h 638810"/>
                  <a:gd name="T44" fmla="*/ 743703 w 823595"/>
                  <a:gd name="T45" fmla="*/ 588263 h 638810"/>
                  <a:gd name="T46" fmla="*/ 743391 w 823595"/>
                  <a:gd name="T47" fmla="*/ 563249 h 638810"/>
                  <a:gd name="T48" fmla="*/ 22860 w 823595"/>
                  <a:gd name="T49" fmla="*/ 0 h 6388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23595" h="638810">
                    <a:moveTo>
                      <a:pt x="720714" y="593865"/>
                    </a:moveTo>
                    <a:lnTo>
                      <a:pt x="624839" y="617219"/>
                    </a:lnTo>
                    <a:lnTo>
                      <a:pt x="729233" y="638555"/>
                    </a:lnTo>
                    <a:lnTo>
                      <a:pt x="823547" y="638555"/>
                    </a:lnTo>
                    <a:lnTo>
                      <a:pt x="806987" y="603503"/>
                    </a:lnTo>
                    <a:lnTo>
                      <a:pt x="733043" y="603503"/>
                    </a:lnTo>
                    <a:lnTo>
                      <a:pt x="720714" y="593865"/>
                    </a:lnTo>
                    <a:close/>
                  </a:path>
                  <a:path w="823595" h="638810">
                    <a:moveTo>
                      <a:pt x="743399" y="563249"/>
                    </a:moveTo>
                    <a:lnTo>
                      <a:pt x="743711" y="588263"/>
                    </a:lnTo>
                    <a:lnTo>
                      <a:pt x="720714" y="593865"/>
                    </a:lnTo>
                    <a:lnTo>
                      <a:pt x="733043" y="603503"/>
                    </a:lnTo>
                    <a:lnTo>
                      <a:pt x="755903" y="573023"/>
                    </a:lnTo>
                    <a:lnTo>
                      <a:pt x="743399" y="563249"/>
                    </a:lnTo>
                    <a:close/>
                  </a:path>
                  <a:path w="823595" h="638810">
                    <a:moveTo>
                      <a:pt x="742187" y="466343"/>
                    </a:moveTo>
                    <a:lnTo>
                      <a:pt x="743399" y="563249"/>
                    </a:lnTo>
                    <a:lnTo>
                      <a:pt x="755903" y="573023"/>
                    </a:lnTo>
                    <a:lnTo>
                      <a:pt x="733043" y="603503"/>
                    </a:lnTo>
                    <a:lnTo>
                      <a:pt x="806987" y="603503"/>
                    </a:lnTo>
                    <a:lnTo>
                      <a:pt x="742187" y="466343"/>
                    </a:lnTo>
                    <a:close/>
                  </a:path>
                  <a:path w="823595" h="638810">
                    <a:moveTo>
                      <a:pt x="22860" y="0"/>
                    </a:moveTo>
                    <a:lnTo>
                      <a:pt x="0" y="30480"/>
                    </a:lnTo>
                    <a:lnTo>
                      <a:pt x="720714" y="593865"/>
                    </a:lnTo>
                    <a:lnTo>
                      <a:pt x="743711" y="588263"/>
                    </a:lnTo>
                    <a:lnTo>
                      <a:pt x="743399" y="563249"/>
                    </a:lnTo>
                    <a:lnTo>
                      <a:pt x="228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62" name="object 60">
                <a:extLst>
                  <a:ext uri="{FF2B5EF4-FFF2-40B4-BE49-F238E27FC236}">
                    <a16:creationId xmlns:a16="http://schemas.microsoft.com/office/drawing/2014/main" id="{84E3BC70-268F-DE4D-B313-DEC85668B114}"/>
                  </a:ext>
                </a:extLst>
              </p:cNvPr>
              <p:cNvSpPr>
                <a:spLocks/>
              </p:cNvSpPr>
              <p:nvPr/>
            </p:nvSpPr>
            <p:spPr bwMode="auto">
              <a:xfrm>
                <a:off x="3983735" y="3439667"/>
                <a:ext cx="553085" cy="448309"/>
              </a:xfrm>
              <a:custGeom>
                <a:avLst/>
                <a:gdLst>
                  <a:gd name="T0" fmla="*/ 111351 w 553085"/>
                  <a:gd name="T1" fmla="*/ 69967 h 448310"/>
                  <a:gd name="T2" fmla="*/ 86867 w 553085"/>
                  <a:gd name="T3" fmla="*/ 74675 h 448310"/>
                  <a:gd name="T4" fmla="*/ 85990 w 553085"/>
                  <a:gd name="T5" fmla="*/ 98086 h 448310"/>
                  <a:gd name="T6" fmla="*/ 494429 w 553085"/>
                  <a:gd name="T7" fmla="*/ 448047 h 448310"/>
                  <a:gd name="T8" fmla="*/ 552606 w 553085"/>
                  <a:gd name="T9" fmla="*/ 448047 h 448310"/>
                  <a:gd name="T10" fmla="*/ 111351 w 553085"/>
                  <a:gd name="T11" fmla="*/ 69967 h 448310"/>
                  <a:gd name="T12" fmla="*/ 0 w 553085"/>
                  <a:gd name="T13" fmla="*/ 0 h 448310"/>
                  <a:gd name="T14" fmla="*/ 82295 w 553085"/>
                  <a:gd name="T15" fmla="*/ 196596 h 448310"/>
                  <a:gd name="T16" fmla="*/ 85990 w 553085"/>
                  <a:gd name="T17" fmla="*/ 98086 h 448310"/>
                  <a:gd name="T18" fmla="*/ 74675 w 553085"/>
                  <a:gd name="T19" fmla="*/ 88392 h 448310"/>
                  <a:gd name="T20" fmla="*/ 99059 w 553085"/>
                  <a:gd name="T21" fmla="*/ 59436 h 448310"/>
                  <a:gd name="T22" fmla="*/ 166115 w 553085"/>
                  <a:gd name="T23" fmla="*/ 59436 h 448310"/>
                  <a:gd name="T24" fmla="*/ 205739 w 553085"/>
                  <a:gd name="T25" fmla="*/ 51815 h 448310"/>
                  <a:gd name="T26" fmla="*/ 0 w 553085"/>
                  <a:gd name="T27" fmla="*/ 0 h 448310"/>
                  <a:gd name="T28" fmla="*/ 99059 w 553085"/>
                  <a:gd name="T29" fmla="*/ 59436 h 448310"/>
                  <a:gd name="T30" fmla="*/ 74675 w 553085"/>
                  <a:gd name="T31" fmla="*/ 88392 h 448310"/>
                  <a:gd name="T32" fmla="*/ 85990 w 553085"/>
                  <a:gd name="T33" fmla="*/ 98086 h 448310"/>
                  <a:gd name="T34" fmla="*/ 86867 w 553085"/>
                  <a:gd name="T35" fmla="*/ 74675 h 448310"/>
                  <a:gd name="T36" fmla="*/ 111351 w 553085"/>
                  <a:gd name="T37" fmla="*/ 69967 h 448310"/>
                  <a:gd name="T38" fmla="*/ 99059 w 553085"/>
                  <a:gd name="T39" fmla="*/ 59436 h 448310"/>
                  <a:gd name="T40" fmla="*/ 166115 w 553085"/>
                  <a:gd name="T41" fmla="*/ 59436 h 448310"/>
                  <a:gd name="T42" fmla="*/ 99059 w 553085"/>
                  <a:gd name="T43" fmla="*/ 59436 h 448310"/>
                  <a:gd name="T44" fmla="*/ 111351 w 553085"/>
                  <a:gd name="T45" fmla="*/ 69967 h 448310"/>
                  <a:gd name="T46" fmla="*/ 166115 w 553085"/>
                  <a:gd name="T47" fmla="*/ 59436 h 4483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53085" h="448310">
                    <a:moveTo>
                      <a:pt x="111351" y="69967"/>
                    </a:moveTo>
                    <a:lnTo>
                      <a:pt x="86867" y="74675"/>
                    </a:lnTo>
                    <a:lnTo>
                      <a:pt x="85990" y="98086"/>
                    </a:lnTo>
                    <a:lnTo>
                      <a:pt x="494429" y="448055"/>
                    </a:lnTo>
                    <a:lnTo>
                      <a:pt x="552606" y="448055"/>
                    </a:lnTo>
                    <a:lnTo>
                      <a:pt x="111351" y="69967"/>
                    </a:lnTo>
                    <a:close/>
                  </a:path>
                  <a:path w="553085" h="448310">
                    <a:moveTo>
                      <a:pt x="0" y="0"/>
                    </a:moveTo>
                    <a:lnTo>
                      <a:pt x="82295" y="196596"/>
                    </a:lnTo>
                    <a:lnTo>
                      <a:pt x="85990" y="98086"/>
                    </a:lnTo>
                    <a:lnTo>
                      <a:pt x="74675" y="88392"/>
                    </a:lnTo>
                    <a:lnTo>
                      <a:pt x="99059" y="59436"/>
                    </a:lnTo>
                    <a:lnTo>
                      <a:pt x="166115" y="59436"/>
                    </a:lnTo>
                    <a:lnTo>
                      <a:pt x="205739" y="51815"/>
                    </a:lnTo>
                    <a:lnTo>
                      <a:pt x="0" y="0"/>
                    </a:lnTo>
                    <a:close/>
                  </a:path>
                  <a:path w="553085" h="448310">
                    <a:moveTo>
                      <a:pt x="99059" y="59436"/>
                    </a:moveTo>
                    <a:lnTo>
                      <a:pt x="74675" y="88392"/>
                    </a:lnTo>
                    <a:lnTo>
                      <a:pt x="85990" y="98086"/>
                    </a:lnTo>
                    <a:lnTo>
                      <a:pt x="86867" y="74675"/>
                    </a:lnTo>
                    <a:lnTo>
                      <a:pt x="111351" y="69967"/>
                    </a:lnTo>
                    <a:lnTo>
                      <a:pt x="99059" y="59436"/>
                    </a:lnTo>
                    <a:close/>
                  </a:path>
                  <a:path w="553085" h="448310">
                    <a:moveTo>
                      <a:pt x="166115" y="59436"/>
                    </a:moveTo>
                    <a:lnTo>
                      <a:pt x="99059" y="59436"/>
                    </a:lnTo>
                    <a:lnTo>
                      <a:pt x="111351" y="69967"/>
                    </a:lnTo>
                    <a:lnTo>
                      <a:pt x="166115" y="594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63" name="object 62">
                <a:extLst>
                  <a:ext uri="{FF2B5EF4-FFF2-40B4-BE49-F238E27FC236}">
                    <a16:creationId xmlns:a16="http://schemas.microsoft.com/office/drawing/2014/main" id="{500350E4-8358-904E-94B5-398297077D80}"/>
                  </a:ext>
                </a:extLst>
              </p:cNvPr>
              <p:cNvSpPr>
                <a:spLocks/>
              </p:cNvSpPr>
              <p:nvPr/>
            </p:nvSpPr>
            <p:spPr bwMode="auto">
              <a:xfrm>
                <a:off x="978806" y="3886200"/>
                <a:ext cx="542290" cy="459105"/>
              </a:xfrm>
              <a:custGeom>
                <a:avLst/>
                <a:gdLst>
                  <a:gd name="T0" fmla="*/ 0 w 542290"/>
                  <a:gd name="T1" fmla="*/ 0 h 459104"/>
                  <a:gd name="T2" fmla="*/ 541747 w 542290"/>
                  <a:gd name="T3" fmla="*/ 0 h 459104"/>
                  <a:gd name="T4" fmla="*/ 541747 w 542290"/>
                  <a:gd name="T5" fmla="*/ 458742 h 459104"/>
                  <a:gd name="T6" fmla="*/ 0 w 542290"/>
                  <a:gd name="T7" fmla="*/ 458742 h 459104"/>
                  <a:gd name="T8" fmla="*/ 0 w 542290"/>
                  <a:gd name="T9" fmla="*/ 0 h 459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290" h="459104">
                    <a:moveTo>
                      <a:pt x="0" y="0"/>
                    </a:moveTo>
                    <a:lnTo>
                      <a:pt x="541747" y="0"/>
                    </a:lnTo>
                    <a:lnTo>
                      <a:pt x="541747" y="458734"/>
                    </a:lnTo>
                    <a:lnTo>
                      <a:pt x="0" y="458734"/>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64" name="object 63">
                <a:extLst>
                  <a:ext uri="{FF2B5EF4-FFF2-40B4-BE49-F238E27FC236}">
                    <a16:creationId xmlns:a16="http://schemas.microsoft.com/office/drawing/2014/main" id="{28B45B8D-7E1D-904D-AEED-6BE13087D88F}"/>
                  </a:ext>
                </a:extLst>
              </p:cNvPr>
              <p:cNvSpPr>
                <a:spLocks/>
              </p:cNvSpPr>
              <p:nvPr/>
            </p:nvSpPr>
            <p:spPr bwMode="auto">
              <a:xfrm>
                <a:off x="978806" y="3886200"/>
                <a:ext cx="542290" cy="459105"/>
              </a:xfrm>
              <a:custGeom>
                <a:avLst/>
                <a:gdLst>
                  <a:gd name="T0" fmla="*/ 0 w 542290"/>
                  <a:gd name="T1" fmla="*/ 0 h 459104"/>
                  <a:gd name="T2" fmla="*/ 541747 w 542290"/>
                  <a:gd name="T3" fmla="*/ 0 h 459104"/>
                  <a:gd name="T4" fmla="*/ 541747 w 542290"/>
                  <a:gd name="T5" fmla="*/ 458742 h 459104"/>
                  <a:gd name="T6" fmla="*/ 0 w 542290"/>
                  <a:gd name="T7" fmla="*/ 458742 h 459104"/>
                  <a:gd name="T8" fmla="*/ 0 w 542290"/>
                  <a:gd name="T9" fmla="*/ 0 h 459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290" h="459104">
                    <a:moveTo>
                      <a:pt x="0" y="0"/>
                    </a:moveTo>
                    <a:lnTo>
                      <a:pt x="541747" y="0"/>
                    </a:lnTo>
                    <a:lnTo>
                      <a:pt x="541747" y="458734"/>
                    </a:lnTo>
                    <a:lnTo>
                      <a:pt x="0" y="458734"/>
                    </a:lnTo>
                    <a:lnTo>
                      <a:pt x="0" y="0"/>
                    </a:lnTo>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65" name="object 64">
                <a:extLst>
                  <a:ext uri="{FF2B5EF4-FFF2-40B4-BE49-F238E27FC236}">
                    <a16:creationId xmlns:a16="http://schemas.microsoft.com/office/drawing/2014/main" id="{3EDA0C85-2174-2541-A79A-E251B64D1184}"/>
                  </a:ext>
                </a:extLst>
              </p:cNvPr>
              <p:cNvSpPr>
                <a:spLocks/>
              </p:cNvSpPr>
              <p:nvPr/>
            </p:nvSpPr>
            <p:spPr bwMode="auto">
              <a:xfrm>
                <a:off x="854741" y="4369949"/>
                <a:ext cx="786130" cy="160655"/>
              </a:xfrm>
              <a:custGeom>
                <a:avLst/>
                <a:gdLst>
                  <a:gd name="T0" fmla="*/ 665811 w 786130"/>
                  <a:gd name="T1" fmla="*/ 0 h 160654"/>
                  <a:gd name="T2" fmla="*/ 119928 w 786130"/>
                  <a:gd name="T3" fmla="*/ 0 h 160654"/>
                  <a:gd name="T4" fmla="*/ 0 w 786130"/>
                  <a:gd name="T5" fmla="*/ 160108 h 160654"/>
                  <a:gd name="T6" fmla="*/ 785740 w 786130"/>
                  <a:gd name="T7" fmla="*/ 160108 h 160654"/>
                  <a:gd name="T8" fmla="*/ 665811 w 786130"/>
                  <a:gd name="T9" fmla="*/ 0 h 160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6130" h="160654">
                    <a:moveTo>
                      <a:pt x="665811" y="0"/>
                    </a:moveTo>
                    <a:lnTo>
                      <a:pt x="119928" y="0"/>
                    </a:lnTo>
                    <a:lnTo>
                      <a:pt x="0" y="160100"/>
                    </a:lnTo>
                    <a:lnTo>
                      <a:pt x="785740" y="160100"/>
                    </a:lnTo>
                    <a:lnTo>
                      <a:pt x="66581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66" name="object 65">
                <a:extLst>
                  <a:ext uri="{FF2B5EF4-FFF2-40B4-BE49-F238E27FC236}">
                    <a16:creationId xmlns:a16="http://schemas.microsoft.com/office/drawing/2014/main" id="{000684A8-3BE4-BF4B-BB79-09B4C40EBE9C}"/>
                  </a:ext>
                </a:extLst>
              </p:cNvPr>
              <p:cNvSpPr>
                <a:spLocks/>
              </p:cNvSpPr>
              <p:nvPr/>
            </p:nvSpPr>
            <p:spPr bwMode="auto">
              <a:xfrm>
                <a:off x="854741" y="4369949"/>
                <a:ext cx="786130" cy="160655"/>
              </a:xfrm>
              <a:custGeom>
                <a:avLst/>
                <a:gdLst>
                  <a:gd name="T0" fmla="*/ 119928 w 786130"/>
                  <a:gd name="T1" fmla="*/ 0 h 160654"/>
                  <a:gd name="T2" fmla="*/ 0 w 786130"/>
                  <a:gd name="T3" fmla="*/ 160108 h 160654"/>
                  <a:gd name="T4" fmla="*/ 785740 w 786130"/>
                  <a:gd name="T5" fmla="*/ 160108 h 160654"/>
                  <a:gd name="T6" fmla="*/ 665811 w 786130"/>
                  <a:gd name="T7" fmla="*/ 0 h 160654"/>
                  <a:gd name="T8" fmla="*/ 119928 w 786130"/>
                  <a:gd name="T9" fmla="*/ 0 h 160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6130" h="160654">
                    <a:moveTo>
                      <a:pt x="119928" y="0"/>
                    </a:moveTo>
                    <a:lnTo>
                      <a:pt x="0" y="160100"/>
                    </a:lnTo>
                    <a:lnTo>
                      <a:pt x="785740" y="160100"/>
                    </a:lnTo>
                    <a:lnTo>
                      <a:pt x="665811" y="0"/>
                    </a:lnTo>
                    <a:lnTo>
                      <a:pt x="119928"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67" name="object 66">
                <a:extLst>
                  <a:ext uri="{FF2B5EF4-FFF2-40B4-BE49-F238E27FC236}">
                    <a16:creationId xmlns:a16="http://schemas.microsoft.com/office/drawing/2014/main" id="{E120F75A-E8A8-2A43-B449-606749070119}"/>
                  </a:ext>
                </a:extLst>
              </p:cNvPr>
              <p:cNvSpPr>
                <a:spLocks/>
              </p:cNvSpPr>
              <p:nvPr/>
            </p:nvSpPr>
            <p:spPr bwMode="auto">
              <a:xfrm>
                <a:off x="854741" y="4557567"/>
                <a:ext cx="786130" cy="0"/>
              </a:xfrm>
              <a:custGeom>
                <a:avLst/>
                <a:gdLst>
                  <a:gd name="T0" fmla="*/ 0 w 786130"/>
                  <a:gd name="T1" fmla="*/ 785740 w 786130"/>
                  <a:gd name="T2" fmla="*/ 0 60000 65536"/>
                  <a:gd name="T3" fmla="*/ 0 60000 65536"/>
                </a:gdLst>
                <a:ahLst/>
                <a:cxnLst>
                  <a:cxn ang="T2">
                    <a:pos x="T0" y="0"/>
                  </a:cxn>
                  <a:cxn ang="T3">
                    <a:pos x="T1" y="0"/>
                  </a:cxn>
                </a:cxnLst>
                <a:rect l="0" t="0" r="r" b="b"/>
                <a:pathLst>
                  <a:path w="786130">
                    <a:moveTo>
                      <a:pt x="0" y="0"/>
                    </a:moveTo>
                    <a:lnTo>
                      <a:pt x="785740" y="0"/>
                    </a:lnTo>
                  </a:path>
                </a:pathLst>
              </a:custGeom>
              <a:noFill/>
              <a:ln w="56304">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68" name="object 67">
                <a:extLst>
                  <a:ext uri="{FF2B5EF4-FFF2-40B4-BE49-F238E27FC236}">
                    <a16:creationId xmlns:a16="http://schemas.microsoft.com/office/drawing/2014/main" id="{AE50DD5A-3751-F842-A456-8DCE0053B1E6}"/>
                  </a:ext>
                </a:extLst>
              </p:cNvPr>
              <p:cNvSpPr>
                <a:spLocks/>
              </p:cNvSpPr>
              <p:nvPr/>
            </p:nvSpPr>
            <p:spPr bwMode="auto">
              <a:xfrm>
                <a:off x="854741" y="4530049"/>
                <a:ext cx="786130" cy="55244"/>
              </a:xfrm>
              <a:custGeom>
                <a:avLst/>
                <a:gdLst>
                  <a:gd name="T0" fmla="*/ 0 w 786130"/>
                  <a:gd name="T1" fmla="*/ 0 h 55245"/>
                  <a:gd name="T2" fmla="*/ 0 w 786130"/>
                  <a:gd name="T3" fmla="*/ 55026 h 55245"/>
                  <a:gd name="T4" fmla="*/ 785740 w 786130"/>
                  <a:gd name="T5" fmla="*/ 55026 h 55245"/>
                  <a:gd name="T6" fmla="*/ 785740 w 786130"/>
                  <a:gd name="T7" fmla="*/ 0 h 55245"/>
                  <a:gd name="T8" fmla="*/ 0 w 786130"/>
                  <a:gd name="T9" fmla="*/ 0 h 55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6130" h="55245">
                    <a:moveTo>
                      <a:pt x="0" y="0"/>
                    </a:moveTo>
                    <a:lnTo>
                      <a:pt x="0" y="55034"/>
                    </a:lnTo>
                    <a:lnTo>
                      <a:pt x="785740" y="55034"/>
                    </a:lnTo>
                    <a:lnTo>
                      <a:pt x="785740" y="0"/>
                    </a:lnTo>
                    <a:lnTo>
                      <a:pt x="0"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69" name="object 68">
                <a:extLst>
                  <a:ext uri="{FF2B5EF4-FFF2-40B4-BE49-F238E27FC236}">
                    <a16:creationId xmlns:a16="http://schemas.microsoft.com/office/drawing/2014/main" id="{1A691BBE-8C5A-C74F-895E-AD9D0813840C}"/>
                  </a:ext>
                </a:extLst>
              </p:cNvPr>
              <p:cNvSpPr>
                <a:spLocks/>
              </p:cNvSpPr>
              <p:nvPr/>
            </p:nvSpPr>
            <p:spPr bwMode="auto">
              <a:xfrm>
                <a:off x="1007754" y="3919668"/>
                <a:ext cx="483870" cy="370840"/>
              </a:xfrm>
              <a:custGeom>
                <a:avLst/>
                <a:gdLst>
                  <a:gd name="T0" fmla="*/ 0 w 483869"/>
                  <a:gd name="T1" fmla="*/ 0 h 370839"/>
                  <a:gd name="T2" fmla="*/ 483858 w 483869"/>
                  <a:gd name="T3" fmla="*/ 0 h 370839"/>
                  <a:gd name="T4" fmla="*/ 483858 w 483869"/>
                  <a:gd name="T5" fmla="*/ 370239 h 370839"/>
                  <a:gd name="T6" fmla="*/ 0 w 483869"/>
                  <a:gd name="T7" fmla="*/ 370239 h 370839"/>
                  <a:gd name="T8" fmla="*/ 0 w 483869"/>
                  <a:gd name="T9" fmla="*/ 0 h 370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869" h="370839">
                    <a:moveTo>
                      <a:pt x="0" y="0"/>
                    </a:moveTo>
                    <a:lnTo>
                      <a:pt x="483850" y="0"/>
                    </a:lnTo>
                    <a:lnTo>
                      <a:pt x="483850" y="370231"/>
                    </a:lnTo>
                    <a:lnTo>
                      <a:pt x="0" y="370231"/>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70" name="object 69">
                <a:extLst>
                  <a:ext uri="{FF2B5EF4-FFF2-40B4-BE49-F238E27FC236}">
                    <a16:creationId xmlns:a16="http://schemas.microsoft.com/office/drawing/2014/main" id="{3031E7C4-B1CF-A042-BDCB-A193F5F53421}"/>
                  </a:ext>
                </a:extLst>
              </p:cNvPr>
              <p:cNvSpPr>
                <a:spLocks/>
              </p:cNvSpPr>
              <p:nvPr/>
            </p:nvSpPr>
            <p:spPr bwMode="auto">
              <a:xfrm>
                <a:off x="1007754" y="3919668"/>
                <a:ext cx="483870" cy="370840"/>
              </a:xfrm>
              <a:custGeom>
                <a:avLst/>
                <a:gdLst>
                  <a:gd name="T0" fmla="*/ 0 w 483869"/>
                  <a:gd name="T1" fmla="*/ 0 h 370839"/>
                  <a:gd name="T2" fmla="*/ 483858 w 483869"/>
                  <a:gd name="T3" fmla="*/ 0 h 370839"/>
                  <a:gd name="T4" fmla="*/ 483858 w 483869"/>
                  <a:gd name="T5" fmla="*/ 370239 h 370839"/>
                  <a:gd name="T6" fmla="*/ 0 w 483869"/>
                  <a:gd name="T7" fmla="*/ 370239 h 370839"/>
                  <a:gd name="T8" fmla="*/ 0 w 483869"/>
                  <a:gd name="T9" fmla="*/ 0 h 370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869" h="370839">
                    <a:moveTo>
                      <a:pt x="0" y="0"/>
                    </a:moveTo>
                    <a:lnTo>
                      <a:pt x="483850" y="0"/>
                    </a:lnTo>
                    <a:lnTo>
                      <a:pt x="483850" y="370231"/>
                    </a:lnTo>
                    <a:lnTo>
                      <a:pt x="0" y="370231"/>
                    </a:lnTo>
                    <a:lnTo>
                      <a:pt x="0"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71" name="object 70">
                <a:extLst>
                  <a:ext uri="{FF2B5EF4-FFF2-40B4-BE49-F238E27FC236}">
                    <a16:creationId xmlns:a16="http://schemas.microsoft.com/office/drawing/2014/main" id="{FC954416-2BC9-B844-A63D-74E620B795F8}"/>
                  </a:ext>
                </a:extLst>
              </p:cNvPr>
              <p:cNvSpPr>
                <a:spLocks/>
              </p:cNvSpPr>
              <p:nvPr/>
            </p:nvSpPr>
            <p:spPr bwMode="auto">
              <a:xfrm>
                <a:off x="962264" y="4394965"/>
                <a:ext cx="575310" cy="0"/>
              </a:xfrm>
              <a:custGeom>
                <a:avLst/>
                <a:gdLst>
                  <a:gd name="T0" fmla="*/ 0 w 575310"/>
                  <a:gd name="T1" fmla="*/ 574831 w 575310"/>
                  <a:gd name="T2" fmla="*/ 0 60000 65536"/>
                  <a:gd name="T3" fmla="*/ 0 60000 65536"/>
                </a:gdLst>
                <a:ahLst/>
                <a:cxnLst>
                  <a:cxn ang="T2">
                    <a:pos x="T0" y="0"/>
                  </a:cxn>
                  <a:cxn ang="T3">
                    <a:pos x="T1" y="0"/>
                  </a:cxn>
                </a:cxnLst>
                <a:rect l="0" t="0" r="r" b="b"/>
                <a:pathLst>
                  <a:path w="575310">
                    <a:moveTo>
                      <a:pt x="0" y="0"/>
                    </a:moveTo>
                    <a:lnTo>
                      <a:pt x="574831" y="0"/>
                    </a:lnTo>
                  </a:path>
                </a:pathLst>
              </a:custGeom>
              <a:noFill/>
              <a:ln w="21282">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72" name="object 71">
                <a:extLst>
                  <a:ext uri="{FF2B5EF4-FFF2-40B4-BE49-F238E27FC236}">
                    <a16:creationId xmlns:a16="http://schemas.microsoft.com/office/drawing/2014/main" id="{E3D1E052-5C3B-1141-91B0-F57D5319B94D}"/>
                  </a:ext>
                </a:extLst>
              </p:cNvPr>
              <p:cNvSpPr>
                <a:spLocks/>
              </p:cNvSpPr>
              <p:nvPr/>
            </p:nvSpPr>
            <p:spPr bwMode="auto">
              <a:xfrm>
                <a:off x="962264" y="4384959"/>
                <a:ext cx="575310" cy="20320"/>
              </a:xfrm>
              <a:custGeom>
                <a:avLst/>
                <a:gdLst>
                  <a:gd name="T0" fmla="*/ 12406 w 575310"/>
                  <a:gd name="T1" fmla="*/ 0 h 20320"/>
                  <a:gd name="T2" fmla="*/ 0 w 575310"/>
                  <a:gd name="T3" fmla="*/ 20012 h 20320"/>
                  <a:gd name="T4" fmla="*/ 574831 w 575310"/>
                  <a:gd name="T5" fmla="*/ 20012 h 20320"/>
                  <a:gd name="T6" fmla="*/ 558289 w 575310"/>
                  <a:gd name="T7" fmla="*/ 0 h 20320"/>
                  <a:gd name="T8" fmla="*/ 12406 w 575310"/>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5310" h="20320">
                    <a:moveTo>
                      <a:pt x="12406" y="0"/>
                    </a:moveTo>
                    <a:lnTo>
                      <a:pt x="0" y="20012"/>
                    </a:lnTo>
                    <a:lnTo>
                      <a:pt x="574831" y="20012"/>
                    </a:lnTo>
                    <a:lnTo>
                      <a:pt x="558289" y="0"/>
                    </a:lnTo>
                    <a:lnTo>
                      <a:pt x="12406"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73" name="object 72">
                <a:extLst>
                  <a:ext uri="{FF2B5EF4-FFF2-40B4-BE49-F238E27FC236}">
                    <a16:creationId xmlns:a16="http://schemas.microsoft.com/office/drawing/2014/main" id="{5B920F3D-1792-C446-BAC0-C370C6146977}"/>
                  </a:ext>
                </a:extLst>
              </p:cNvPr>
              <p:cNvSpPr>
                <a:spLocks/>
              </p:cNvSpPr>
              <p:nvPr/>
            </p:nvSpPr>
            <p:spPr bwMode="auto">
              <a:xfrm>
                <a:off x="1069786" y="4485021"/>
                <a:ext cx="360045" cy="0"/>
              </a:xfrm>
              <a:custGeom>
                <a:avLst/>
                <a:gdLst>
                  <a:gd name="T0" fmla="*/ 0 w 360044"/>
                  <a:gd name="T1" fmla="*/ 359794 w 360044"/>
                  <a:gd name="T2" fmla="*/ 0 60000 65536"/>
                  <a:gd name="T3" fmla="*/ 0 60000 65536"/>
                </a:gdLst>
                <a:ahLst/>
                <a:cxnLst>
                  <a:cxn ang="T2">
                    <a:pos x="T0" y="0"/>
                  </a:cxn>
                  <a:cxn ang="T3">
                    <a:pos x="T1" y="0"/>
                  </a:cxn>
                </a:cxnLst>
                <a:rect l="0" t="0" r="r" b="b"/>
                <a:pathLst>
                  <a:path w="360044">
                    <a:moveTo>
                      <a:pt x="0" y="0"/>
                    </a:moveTo>
                    <a:lnTo>
                      <a:pt x="359786" y="0"/>
                    </a:lnTo>
                  </a:path>
                </a:pathLst>
              </a:custGeom>
              <a:noFill/>
              <a:ln w="21282">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74" name="object 73">
                <a:extLst>
                  <a:ext uri="{FF2B5EF4-FFF2-40B4-BE49-F238E27FC236}">
                    <a16:creationId xmlns:a16="http://schemas.microsoft.com/office/drawing/2014/main" id="{166E4EF8-63A8-AA4D-8BD4-9FDEF24904F2}"/>
                  </a:ext>
                </a:extLst>
              </p:cNvPr>
              <p:cNvSpPr>
                <a:spLocks/>
              </p:cNvSpPr>
              <p:nvPr/>
            </p:nvSpPr>
            <p:spPr bwMode="auto">
              <a:xfrm>
                <a:off x="1069786" y="4475015"/>
                <a:ext cx="360045" cy="20320"/>
              </a:xfrm>
              <a:custGeom>
                <a:avLst/>
                <a:gdLst>
                  <a:gd name="T0" fmla="*/ 12406 w 360044"/>
                  <a:gd name="T1" fmla="*/ 0 h 20320"/>
                  <a:gd name="T2" fmla="*/ 0 w 360044"/>
                  <a:gd name="T3" fmla="*/ 20012 h 20320"/>
                  <a:gd name="T4" fmla="*/ 359794 w 360044"/>
                  <a:gd name="T5" fmla="*/ 20012 h 20320"/>
                  <a:gd name="T6" fmla="*/ 347388 w 360044"/>
                  <a:gd name="T7" fmla="*/ 0 h 20320"/>
                  <a:gd name="T8" fmla="*/ 12406 w 360044"/>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0044" h="20320">
                    <a:moveTo>
                      <a:pt x="12406" y="0"/>
                    </a:moveTo>
                    <a:lnTo>
                      <a:pt x="0" y="20012"/>
                    </a:lnTo>
                    <a:lnTo>
                      <a:pt x="359786" y="20012"/>
                    </a:lnTo>
                    <a:lnTo>
                      <a:pt x="347380" y="0"/>
                    </a:lnTo>
                    <a:lnTo>
                      <a:pt x="12406"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75" name="object 74">
                <a:extLst>
                  <a:ext uri="{FF2B5EF4-FFF2-40B4-BE49-F238E27FC236}">
                    <a16:creationId xmlns:a16="http://schemas.microsoft.com/office/drawing/2014/main" id="{6F7B4B2A-3760-524D-BC4D-22689F3E83D7}"/>
                  </a:ext>
                </a:extLst>
              </p:cNvPr>
              <p:cNvSpPr>
                <a:spLocks/>
              </p:cNvSpPr>
              <p:nvPr/>
            </p:nvSpPr>
            <p:spPr bwMode="auto">
              <a:xfrm>
                <a:off x="941586" y="4424984"/>
                <a:ext cx="616585" cy="0"/>
              </a:xfrm>
              <a:custGeom>
                <a:avLst/>
                <a:gdLst>
                  <a:gd name="T0" fmla="*/ 0 w 616585"/>
                  <a:gd name="T1" fmla="*/ 616186 w 616585"/>
                  <a:gd name="T2" fmla="*/ 0 60000 65536"/>
                  <a:gd name="T3" fmla="*/ 0 60000 65536"/>
                </a:gdLst>
                <a:ahLst/>
                <a:cxnLst>
                  <a:cxn ang="T2">
                    <a:pos x="T0" y="0"/>
                  </a:cxn>
                  <a:cxn ang="T3">
                    <a:pos x="T1" y="0"/>
                  </a:cxn>
                </a:cxnLst>
                <a:rect l="0" t="0" r="r" b="b"/>
                <a:pathLst>
                  <a:path w="616585">
                    <a:moveTo>
                      <a:pt x="0" y="0"/>
                    </a:moveTo>
                    <a:lnTo>
                      <a:pt x="616186" y="0"/>
                    </a:lnTo>
                  </a:path>
                </a:pathLst>
              </a:custGeom>
              <a:noFill/>
              <a:ln w="21282">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76" name="object 75">
                <a:extLst>
                  <a:ext uri="{FF2B5EF4-FFF2-40B4-BE49-F238E27FC236}">
                    <a16:creationId xmlns:a16="http://schemas.microsoft.com/office/drawing/2014/main" id="{D6901555-1DC8-6D40-BD94-B5C29C04D179}"/>
                  </a:ext>
                </a:extLst>
              </p:cNvPr>
              <p:cNvSpPr>
                <a:spLocks/>
              </p:cNvSpPr>
              <p:nvPr/>
            </p:nvSpPr>
            <p:spPr bwMode="auto">
              <a:xfrm>
                <a:off x="941586" y="4414977"/>
                <a:ext cx="616585" cy="20320"/>
              </a:xfrm>
              <a:custGeom>
                <a:avLst/>
                <a:gdLst>
                  <a:gd name="T0" fmla="*/ 16541 w 616585"/>
                  <a:gd name="T1" fmla="*/ 0 h 20320"/>
                  <a:gd name="T2" fmla="*/ 0 w 616585"/>
                  <a:gd name="T3" fmla="*/ 20012 h 20320"/>
                  <a:gd name="T4" fmla="*/ 616186 w 616585"/>
                  <a:gd name="T5" fmla="*/ 20012 h 20320"/>
                  <a:gd name="T6" fmla="*/ 599644 w 616585"/>
                  <a:gd name="T7" fmla="*/ 0 h 20320"/>
                  <a:gd name="T8" fmla="*/ 16541 w 61658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6585" h="20320">
                    <a:moveTo>
                      <a:pt x="16541" y="0"/>
                    </a:moveTo>
                    <a:lnTo>
                      <a:pt x="0" y="20012"/>
                    </a:lnTo>
                    <a:lnTo>
                      <a:pt x="616186" y="20012"/>
                    </a:lnTo>
                    <a:lnTo>
                      <a:pt x="599644" y="0"/>
                    </a:lnTo>
                    <a:lnTo>
                      <a:pt x="16541"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77" name="object 76">
                <a:extLst>
                  <a:ext uri="{FF2B5EF4-FFF2-40B4-BE49-F238E27FC236}">
                    <a16:creationId xmlns:a16="http://schemas.microsoft.com/office/drawing/2014/main" id="{03794F4C-A3BE-994B-8F24-CA0421F316E2}"/>
                  </a:ext>
                </a:extLst>
              </p:cNvPr>
              <p:cNvSpPr>
                <a:spLocks/>
              </p:cNvSpPr>
              <p:nvPr/>
            </p:nvSpPr>
            <p:spPr bwMode="auto">
              <a:xfrm>
                <a:off x="920909" y="4455002"/>
                <a:ext cx="657860" cy="0"/>
              </a:xfrm>
              <a:custGeom>
                <a:avLst/>
                <a:gdLst>
                  <a:gd name="T0" fmla="*/ 0 w 657860"/>
                  <a:gd name="T1" fmla="*/ 657540 w 657860"/>
                  <a:gd name="T2" fmla="*/ 0 60000 65536"/>
                  <a:gd name="T3" fmla="*/ 0 60000 65536"/>
                </a:gdLst>
                <a:ahLst/>
                <a:cxnLst>
                  <a:cxn ang="T2">
                    <a:pos x="T0" y="0"/>
                  </a:cxn>
                  <a:cxn ang="T3">
                    <a:pos x="T1" y="0"/>
                  </a:cxn>
                </a:cxnLst>
                <a:rect l="0" t="0" r="r" b="b"/>
                <a:pathLst>
                  <a:path w="657860">
                    <a:moveTo>
                      <a:pt x="0" y="0"/>
                    </a:moveTo>
                    <a:lnTo>
                      <a:pt x="657540" y="0"/>
                    </a:lnTo>
                  </a:path>
                </a:pathLst>
              </a:custGeom>
              <a:noFill/>
              <a:ln w="21282">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78" name="object 77">
                <a:extLst>
                  <a:ext uri="{FF2B5EF4-FFF2-40B4-BE49-F238E27FC236}">
                    <a16:creationId xmlns:a16="http://schemas.microsoft.com/office/drawing/2014/main" id="{B17214B6-2299-EE43-BB67-E63E74493D54}"/>
                  </a:ext>
                </a:extLst>
              </p:cNvPr>
              <p:cNvSpPr>
                <a:spLocks/>
              </p:cNvSpPr>
              <p:nvPr/>
            </p:nvSpPr>
            <p:spPr bwMode="auto">
              <a:xfrm>
                <a:off x="920909" y="4444996"/>
                <a:ext cx="657860" cy="20320"/>
              </a:xfrm>
              <a:custGeom>
                <a:avLst/>
                <a:gdLst>
                  <a:gd name="T0" fmla="*/ 16541 w 657860"/>
                  <a:gd name="T1" fmla="*/ 0 h 20320"/>
                  <a:gd name="T2" fmla="*/ 0 w 657860"/>
                  <a:gd name="T3" fmla="*/ 20012 h 20320"/>
                  <a:gd name="T4" fmla="*/ 657540 w 657860"/>
                  <a:gd name="T5" fmla="*/ 20012 h 20320"/>
                  <a:gd name="T6" fmla="*/ 640998 w 657860"/>
                  <a:gd name="T7" fmla="*/ 0 h 20320"/>
                  <a:gd name="T8" fmla="*/ 16541 w 657860"/>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7860" h="20320">
                    <a:moveTo>
                      <a:pt x="16541" y="0"/>
                    </a:moveTo>
                    <a:lnTo>
                      <a:pt x="0" y="20012"/>
                    </a:lnTo>
                    <a:lnTo>
                      <a:pt x="657540" y="20012"/>
                    </a:lnTo>
                    <a:lnTo>
                      <a:pt x="640998" y="0"/>
                    </a:lnTo>
                    <a:lnTo>
                      <a:pt x="16541"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79" name="object 78">
                <a:extLst>
                  <a:ext uri="{FF2B5EF4-FFF2-40B4-BE49-F238E27FC236}">
                    <a16:creationId xmlns:a16="http://schemas.microsoft.com/office/drawing/2014/main" id="{773FCC2F-D38C-1144-8BE5-32ED4DAA3D00}"/>
                  </a:ext>
                </a:extLst>
              </p:cNvPr>
              <p:cNvSpPr>
                <a:spLocks/>
              </p:cNvSpPr>
              <p:nvPr/>
            </p:nvSpPr>
            <p:spPr bwMode="auto">
              <a:xfrm>
                <a:off x="978806" y="4689548"/>
                <a:ext cx="542290" cy="475615"/>
              </a:xfrm>
              <a:custGeom>
                <a:avLst/>
                <a:gdLst>
                  <a:gd name="T0" fmla="*/ 0 w 542290"/>
                  <a:gd name="T1" fmla="*/ 0 h 475614"/>
                  <a:gd name="T2" fmla="*/ 541747 w 542290"/>
                  <a:gd name="T3" fmla="*/ 0 h 475614"/>
                  <a:gd name="T4" fmla="*/ 541747 w 542290"/>
                  <a:gd name="T5" fmla="*/ 475305 h 475614"/>
                  <a:gd name="T6" fmla="*/ 0 w 542290"/>
                  <a:gd name="T7" fmla="*/ 475305 h 475614"/>
                  <a:gd name="T8" fmla="*/ 0 w 542290"/>
                  <a:gd name="T9" fmla="*/ 0 h 4756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290" h="475614">
                    <a:moveTo>
                      <a:pt x="0" y="0"/>
                    </a:moveTo>
                    <a:lnTo>
                      <a:pt x="541747" y="0"/>
                    </a:lnTo>
                    <a:lnTo>
                      <a:pt x="541747" y="475297"/>
                    </a:lnTo>
                    <a:lnTo>
                      <a:pt x="0" y="475297"/>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80" name="object 79">
                <a:extLst>
                  <a:ext uri="{FF2B5EF4-FFF2-40B4-BE49-F238E27FC236}">
                    <a16:creationId xmlns:a16="http://schemas.microsoft.com/office/drawing/2014/main" id="{2C1B6304-218E-4D4B-963A-797984121345}"/>
                  </a:ext>
                </a:extLst>
              </p:cNvPr>
              <p:cNvSpPr>
                <a:spLocks/>
              </p:cNvSpPr>
              <p:nvPr/>
            </p:nvSpPr>
            <p:spPr bwMode="auto">
              <a:xfrm>
                <a:off x="978806" y="4689548"/>
                <a:ext cx="542290" cy="475615"/>
              </a:xfrm>
              <a:custGeom>
                <a:avLst/>
                <a:gdLst>
                  <a:gd name="T0" fmla="*/ 0 w 542290"/>
                  <a:gd name="T1" fmla="*/ 0 h 475614"/>
                  <a:gd name="T2" fmla="*/ 541747 w 542290"/>
                  <a:gd name="T3" fmla="*/ 0 h 475614"/>
                  <a:gd name="T4" fmla="*/ 541747 w 542290"/>
                  <a:gd name="T5" fmla="*/ 475305 h 475614"/>
                  <a:gd name="T6" fmla="*/ 0 w 542290"/>
                  <a:gd name="T7" fmla="*/ 475305 h 475614"/>
                  <a:gd name="T8" fmla="*/ 0 w 542290"/>
                  <a:gd name="T9" fmla="*/ 0 h 4756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290" h="475614">
                    <a:moveTo>
                      <a:pt x="0" y="0"/>
                    </a:moveTo>
                    <a:lnTo>
                      <a:pt x="541747" y="0"/>
                    </a:lnTo>
                    <a:lnTo>
                      <a:pt x="541747" y="475297"/>
                    </a:lnTo>
                    <a:lnTo>
                      <a:pt x="0" y="475297"/>
                    </a:lnTo>
                    <a:lnTo>
                      <a:pt x="0"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81" name="object 80">
                <a:extLst>
                  <a:ext uri="{FF2B5EF4-FFF2-40B4-BE49-F238E27FC236}">
                    <a16:creationId xmlns:a16="http://schemas.microsoft.com/office/drawing/2014/main" id="{D8E274EE-4E84-CD46-B5D7-14D043FA126B}"/>
                  </a:ext>
                </a:extLst>
              </p:cNvPr>
              <p:cNvSpPr>
                <a:spLocks/>
              </p:cNvSpPr>
              <p:nvPr/>
            </p:nvSpPr>
            <p:spPr bwMode="auto">
              <a:xfrm>
                <a:off x="854741" y="5189861"/>
                <a:ext cx="786130" cy="160655"/>
              </a:xfrm>
              <a:custGeom>
                <a:avLst/>
                <a:gdLst>
                  <a:gd name="T0" fmla="*/ 665811 w 786130"/>
                  <a:gd name="T1" fmla="*/ 0 h 160654"/>
                  <a:gd name="T2" fmla="*/ 119928 w 786130"/>
                  <a:gd name="T3" fmla="*/ 0 h 160654"/>
                  <a:gd name="T4" fmla="*/ 0 w 786130"/>
                  <a:gd name="T5" fmla="*/ 160108 h 160654"/>
                  <a:gd name="T6" fmla="*/ 785740 w 786130"/>
                  <a:gd name="T7" fmla="*/ 160108 h 160654"/>
                  <a:gd name="T8" fmla="*/ 665811 w 786130"/>
                  <a:gd name="T9" fmla="*/ 0 h 160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6130" h="160654">
                    <a:moveTo>
                      <a:pt x="665811" y="0"/>
                    </a:moveTo>
                    <a:lnTo>
                      <a:pt x="119928" y="0"/>
                    </a:lnTo>
                    <a:lnTo>
                      <a:pt x="0" y="160100"/>
                    </a:lnTo>
                    <a:lnTo>
                      <a:pt x="785740" y="160100"/>
                    </a:lnTo>
                    <a:lnTo>
                      <a:pt x="66581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82" name="object 81">
                <a:extLst>
                  <a:ext uri="{FF2B5EF4-FFF2-40B4-BE49-F238E27FC236}">
                    <a16:creationId xmlns:a16="http://schemas.microsoft.com/office/drawing/2014/main" id="{8763DEAF-80A3-BE43-944F-3649164A52A3}"/>
                  </a:ext>
                </a:extLst>
              </p:cNvPr>
              <p:cNvSpPr>
                <a:spLocks/>
              </p:cNvSpPr>
              <p:nvPr/>
            </p:nvSpPr>
            <p:spPr bwMode="auto">
              <a:xfrm>
                <a:off x="854741" y="5189861"/>
                <a:ext cx="786130" cy="160655"/>
              </a:xfrm>
              <a:custGeom>
                <a:avLst/>
                <a:gdLst>
                  <a:gd name="T0" fmla="*/ 119928 w 786130"/>
                  <a:gd name="T1" fmla="*/ 0 h 160654"/>
                  <a:gd name="T2" fmla="*/ 0 w 786130"/>
                  <a:gd name="T3" fmla="*/ 160108 h 160654"/>
                  <a:gd name="T4" fmla="*/ 785740 w 786130"/>
                  <a:gd name="T5" fmla="*/ 160108 h 160654"/>
                  <a:gd name="T6" fmla="*/ 665811 w 786130"/>
                  <a:gd name="T7" fmla="*/ 0 h 160654"/>
                  <a:gd name="T8" fmla="*/ 119928 w 786130"/>
                  <a:gd name="T9" fmla="*/ 0 h 160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6130" h="160654">
                    <a:moveTo>
                      <a:pt x="119928" y="0"/>
                    </a:moveTo>
                    <a:lnTo>
                      <a:pt x="0" y="160100"/>
                    </a:lnTo>
                    <a:lnTo>
                      <a:pt x="785740" y="160100"/>
                    </a:lnTo>
                    <a:lnTo>
                      <a:pt x="665811" y="0"/>
                    </a:lnTo>
                    <a:lnTo>
                      <a:pt x="119928"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83" name="object 82">
                <a:extLst>
                  <a:ext uri="{FF2B5EF4-FFF2-40B4-BE49-F238E27FC236}">
                    <a16:creationId xmlns:a16="http://schemas.microsoft.com/office/drawing/2014/main" id="{AF9B4D7E-4107-BB40-A3AB-524CA61AE10F}"/>
                  </a:ext>
                </a:extLst>
              </p:cNvPr>
              <p:cNvSpPr>
                <a:spLocks/>
              </p:cNvSpPr>
              <p:nvPr/>
            </p:nvSpPr>
            <p:spPr bwMode="auto">
              <a:xfrm>
                <a:off x="854741" y="5377479"/>
                <a:ext cx="786130" cy="0"/>
              </a:xfrm>
              <a:custGeom>
                <a:avLst/>
                <a:gdLst>
                  <a:gd name="T0" fmla="*/ 0 w 786130"/>
                  <a:gd name="T1" fmla="*/ 785740 w 786130"/>
                  <a:gd name="T2" fmla="*/ 0 60000 65536"/>
                  <a:gd name="T3" fmla="*/ 0 60000 65536"/>
                </a:gdLst>
                <a:ahLst/>
                <a:cxnLst>
                  <a:cxn ang="T2">
                    <a:pos x="T0" y="0"/>
                  </a:cxn>
                  <a:cxn ang="T3">
                    <a:pos x="T1" y="0"/>
                  </a:cxn>
                </a:cxnLst>
                <a:rect l="0" t="0" r="r" b="b"/>
                <a:pathLst>
                  <a:path w="786130">
                    <a:moveTo>
                      <a:pt x="0" y="0"/>
                    </a:moveTo>
                    <a:lnTo>
                      <a:pt x="785740" y="0"/>
                    </a:lnTo>
                  </a:path>
                </a:pathLst>
              </a:custGeom>
              <a:noFill/>
              <a:ln w="56304">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84" name="object 83">
                <a:extLst>
                  <a:ext uri="{FF2B5EF4-FFF2-40B4-BE49-F238E27FC236}">
                    <a16:creationId xmlns:a16="http://schemas.microsoft.com/office/drawing/2014/main" id="{2DC1C134-3FE8-CF46-8A1D-30AB76F98D2A}"/>
                  </a:ext>
                </a:extLst>
              </p:cNvPr>
              <p:cNvSpPr>
                <a:spLocks/>
              </p:cNvSpPr>
              <p:nvPr/>
            </p:nvSpPr>
            <p:spPr bwMode="auto">
              <a:xfrm>
                <a:off x="854741" y="5349961"/>
                <a:ext cx="786130" cy="55244"/>
              </a:xfrm>
              <a:custGeom>
                <a:avLst/>
                <a:gdLst>
                  <a:gd name="T0" fmla="*/ 0 w 786130"/>
                  <a:gd name="T1" fmla="*/ 0 h 55245"/>
                  <a:gd name="T2" fmla="*/ 0 w 786130"/>
                  <a:gd name="T3" fmla="*/ 55026 h 55245"/>
                  <a:gd name="T4" fmla="*/ 785740 w 786130"/>
                  <a:gd name="T5" fmla="*/ 55026 h 55245"/>
                  <a:gd name="T6" fmla="*/ 785740 w 786130"/>
                  <a:gd name="T7" fmla="*/ 0 h 55245"/>
                  <a:gd name="T8" fmla="*/ 0 w 786130"/>
                  <a:gd name="T9" fmla="*/ 0 h 55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6130" h="55245">
                    <a:moveTo>
                      <a:pt x="0" y="0"/>
                    </a:moveTo>
                    <a:lnTo>
                      <a:pt x="0" y="55034"/>
                    </a:lnTo>
                    <a:lnTo>
                      <a:pt x="785740" y="55034"/>
                    </a:lnTo>
                    <a:lnTo>
                      <a:pt x="785740" y="0"/>
                    </a:lnTo>
                    <a:lnTo>
                      <a:pt x="0"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85" name="object 84">
                <a:extLst>
                  <a:ext uri="{FF2B5EF4-FFF2-40B4-BE49-F238E27FC236}">
                    <a16:creationId xmlns:a16="http://schemas.microsoft.com/office/drawing/2014/main" id="{5DDDF08C-B4BE-2848-9E7D-5F256C326E1F}"/>
                  </a:ext>
                </a:extLst>
              </p:cNvPr>
              <p:cNvSpPr>
                <a:spLocks/>
              </p:cNvSpPr>
              <p:nvPr/>
            </p:nvSpPr>
            <p:spPr bwMode="auto">
              <a:xfrm>
                <a:off x="1007754" y="4739580"/>
                <a:ext cx="483870" cy="370840"/>
              </a:xfrm>
              <a:custGeom>
                <a:avLst/>
                <a:gdLst>
                  <a:gd name="T0" fmla="*/ 0 w 483869"/>
                  <a:gd name="T1" fmla="*/ 0 h 370839"/>
                  <a:gd name="T2" fmla="*/ 483858 w 483869"/>
                  <a:gd name="T3" fmla="*/ 0 h 370839"/>
                  <a:gd name="T4" fmla="*/ 483858 w 483869"/>
                  <a:gd name="T5" fmla="*/ 370239 h 370839"/>
                  <a:gd name="T6" fmla="*/ 0 w 483869"/>
                  <a:gd name="T7" fmla="*/ 370239 h 370839"/>
                  <a:gd name="T8" fmla="*/ 0 w 483869"/>
                  <a:gd name="T9" fmla="*/ 0 h 370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869" h="370839">
                    <a:moveTo>
                      <a:pt x="0" y="0"/>
                    </a:moveTo>
                    <a:lnTo>
                      <a:pt x="483850" y="0"/>
                    </a:lnTo>
                    <a:lnTo>
                      <a:pt x="483850" y="370231"/>
                    </a:lnTo>
                    <a:lnTo>
                      <a:pt x="0" y="370231"/>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86" name="object 85">
                <a:extLst>
                  <a:ext uri="{FF2B5EF4-FFF2-40B4-BE49-F238E27FC236}">
                    <a16:creationId xmlns:a16="http://schemas.microsoft.com/office/drawing/2014/main" id="{FBA92939-39C5-A84D-89AB-18CF7744FD30}"/>
                  </a:ext>
                </a:extLst>
              </p:cNvPr>
              <p:cNvSpPr>
                <a:spLocks/>
              </p:cNvSpPr>
              <p:nvPr/>
            </p:nvSpPr>
            <p:spPr bwMode="auto">
              <a:xfrm>
                <a:off x="1007754" y="4739580"/>
                <a:ext cx="483870" cy="370840"/>
              </a:xfrm>
              <a:custGeom>
                <a:avLst/>
                <a:gdLst>
                  <a:gd name="T0" fmla="*/ 0 w 483869"/>
                  <a:gd name="T1" fmla="*/ 0 h 370839"/>
                  <a:gd name="T2" fmla="*/ 483858 w 483869"/>
                  <a:gd name="T3" fmla="*/ 0 h 370839"/>
                  <a:gd name="T4" fmla="*/ 483858 w 483869"/>
                  <a:gd name="T5" fmla="*/ 370239 h 370839"/>
                  <a:gd name="T6" fmla="*/ 0 w 483869"/>
                  <a:gd name="T7" fmla="*/ 370239 h 370839"/>
                  <a:gd name="T8" fmla="*/ 0 w 483869"/>
                  <a:gd name="T9" fmla="*/ 0 h 370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869" h="370839">
                    <a:moveTo>
                      <a:pt x="0" y="0"/>
                    </a:moveTo>
                    <a:lnTo>
                      <a:pt x="483850" y="0"/>
                    </a:lnTo>
                    <a:lnTo>
                      <a:pt x="483850" y="370231"/>
                    </a:lnTo>
                    <a:lnTo>
                      <a:pt x="0" y="370231"/>
                    </a:lnTo>
                    <a:lnTo>
                      <a:pt x="0"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87" name="object 86">
                <a:extLst>
                  <a:ext uri="{FF2B5EF4-FFF2-40B4-BE49-F238E27FC236}">
                    <a16:creationId xmlns:a16="http://schemas.microsoft.com/office/drawing/2014/main" id="{1A49A792-0571-2D46-A2D8-839DF388B114}"/>
                  </a:ext>
                </a:extLst>
              </p:cNvPr>
              <p:cNvSpPr>
                <a:spLocks/>
              </p:cNvSpPr>
              <p:nvPr/>
            </p:nvSpPr>
            <p:spPr bwMode="auto">
              <a:xfrm>
                <a:off x="962264" y="5214877"/>
                <a:ext cx="575310" cy="0"/>
              </a:xfrm>
              <a:custGeom>
                <a:avLst/>
                <a:gdLst>
                  <a:gd name="T0" fmla="*/ 0 w 575310"/>
                  <a:gd name="T1" fmla="*/ 574831 w 575310"/>
                  <a:gd name="T2" fmla="*/ 0 60000 65536"/>
                  <a:gd name="T3" fmla="*/ 0 60000 65536"/>
                </a:gdLst>
                <a:ahLst/>
                <a:cxnLst>
                  <a:cxn ang="T2">
                    <a:pos x="T0" y="0"/>
                  </a:cxn>
                  <a:cxn ang="T3">
                    <a:pos x="T1" y="0"/>
                  </a:cxn>
                </a:cxnLst>
                <a:rect l="0" t="0" r="r" b="b"/>
                <a:pathLst>
                  <a:path w="575310">
                    <a:moveTo>
                      <a:pt x="0" y="0"/>
                    </a:moveTo>
                    <a:lnTo>
                      <a:pt x="574831" y="0"/>
                    </a:lnTo>
                  </a:path>
                </a:pathLst>
              </a:custGeom>
              <a:noFill/>
              <a:ln w="21282">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88" name="object 87">
                <a:extLst>
                  <a:ext uri="{FF2B5EF4-FFF2-40B4-BE49-F238E27FC236}">
                    <a16:creationId xmlns:a16="http://schemas.microsoft.com/office/drawing/2014/main" id="{528718A8-9E64-174A-8982-ABECCF909572}"/>
                  </a:ext>
                </a:extLst>
              </p:cNvPr>
              <p:cNvSpPr>
                <a:spLocks/>
              </p:cNvSpPr>
              <p:nvPr/>
            </p:nvSpPr>
            <p:spPr bwMode="auto">
              <a:xfrm>
                <a:off x="962264" y="5204871"/>
                <a:ext cx="575310" cy="20320"/>
              </a:xfrm>
              <a:custGeom>
                <a:avLst/>
                <a:gdLst>
                  <a:gd name="T0" fmla="*/ 12406 w 575310"/>
                  <a:gd name="T1" fmla="*/ 0 h 20320"/>
                  <a:gd name="T2" fmla="*/ 0 w 575310"/>
                  <a:gd name="T3" fmla="*/ 20012 h 20320"/>
                  <a:gd name="T4" fmla="*/ 574831 w 575310"/>
                  <a:gd name="T5" fmla="*/ 20012 h 20320"/>
                  <a:gd name="T6" fmla="*/ 558289 w 575310"/>
                  <a:gd name="T7" fmla="*/ 0 h 20320"/>
                  <a:gd name="T8" fmla="*/ 12406 w 575310"/>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5310" h="20320">
                    <a:moveTo>
                      <a:pt x="12406" y="0"/>
                    </a:moveTo>
                    <a:lnTo>
                      <a:pt x="0" y="20012"/>
                    </a:lnTo>
                    <a:lnTo>
                      <a:pt x="574831" y="20012"/>
                    </a:lnTo>
                    <a:lnTo>
                      <a:pt x="558289" y="0"/>
                    </a:lnTo>
                    <a:lnTo>
                      <a:pt x="12406"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89" name="object 88">
                <a:extLst>
                  <a:ext uri="{FF2B5EF4-FFF2-40B4-BE49-F238E27FC236}">
                    <a16:creationId xmlns:a16="http://schemas.microsoft.com/office/drawing/2014/main" id="{F9F9A7F4-289E-C749-AB4B-EC9720A0DD71}"/>
                  </a:ext>
                </a:extLst>
              </p:cNvPr>
              <p:cNvSpPr>
                <a:spLocks/>
              </p:cNvSpPr>
              <p:nvPr/>
            </p:nvSpPr>
            <p:spPr bwMode="auto">
              <a:xfrm>
                <a:off x="1069786" y="5304933"/>
                <a:ext cx="360045" cy="0"/>
              </a:xfrm>
              <a:custGeom>
                <a:avLst/>
                <a:gdLst>
                  <a:gd name="T0" fmla="*/ 0 w 360044"/>
                  <a:gd name="T1" fmla="*/ 359794 w 360044"/>
                  <a:gd name="T2" fmla="*/ 0 60000 65536"/>
                  <a:gd name="T3" fmla="*/ 0 60000 65536"/>
                </a:gdLst>
                <a:ahLst/>
                <a:cxnLst>
                  <a:cxn ang="T2">
                    <a:pos x="T0" y="0"/>
                  </a:cxn>
                  <a:cxn ang="T3">
                    <a:pos x="T1" y="0"/>
                  </a:cxn>
                </a:cxnLst>
                <a:rect l="0" t="0" r="r" b="b"/>
                <a:pathLst>
                  <a:path w="360044">
                    <a:moveTo>
                      <a:pt x="0" y="0"/>
                    </a:moveTo>
                    <a:lnTo>
                      <a:pt x="359786" y="0"/>
                    </a:lnTo>
                  </a:path>
                </a:pathLst>
              </a:custGeom>
              <a:noFill/>
              <a:ln w="21282">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90" name="object 89">
                <a:extLst>
                  <a:ext uri="{FF2B5EF4-FFF2-40B4-BE49-F238E27FC236}">
                    <a16:creationId xmlns:a16="http://schemas.microsoft.com/office/drawing/2014/main" id="{F9420053-DB72-1847-AACE-1B328945A047}"/>
                  </a:ext>
                </a:extLst>
              </p:cNvPr>
              <p:cNvSpPr>
                <a:spLocks/>
              </p:cNvSpPr>
              <p:nvPr/>
            </p:nvSpPr>
            <p:spPr bwMode="auto">
              <a:xfrm>
                <a:off x="1069786" y="5294927"/>
                <a:ext cx="360045" cy="20320"/>
              </a:xfrm>
              <a:custGeom>
                <a:avLst/>
                <a:gdLst>
                  <a:gd name="T0" fmla="*/ 12406 w 360044"/>
                  <a:gd name="T1" fmla="*/ 0 h 20320"/>
                  <a:gd name="T2" fmla="*/ 0 w 360044"/>
                  <a:gd name="T3" fmla="*/ 20012 h 20320"/>
                  <a:gd name="T4" fmla="*/ 359794 w 360044"/>
                  <a:gd name="T5" fmla="*/ 20012 h 20320"/>
                  <a:gd name="T6" fmla="*/ 347388 w 360044"/>
                  <a:gd name="T7" fmla="*/ 0 h 20320"/>
                  <a:gd name="T8" fmla="*/ 12406 w 360044"/>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0044" h="20320">
                    <a:moveTo>
                      <a:pt x="12406" y="0"/>
                    </a:moveTo>
                    <a:lnTo>
                      <a:pt x="0" y="20012"/>
                    </a:lnTo>
                    <a:lnTo>
                      <a:pt x="359786" y="20012"/>
                    </a:lnTo>
                    <a:lnTo>
                      <a:pt x="347380" y="0"/>
                    </a:lnTo>
                    <a:lnTo>
                      <a:pt x="12406"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91" name="object 90">
                <a:extLst>
                  <a:ext uri="{FF2B5EF4-FFF2-40B4-BE49-F238E27FC236}">
                    <a16:creationId xmlns:a16="http://schemas.microsoft.com/office/drawing/2014/main" id="{85994C29-A934-BF43-A7CA-EAB1CF7E30B5}"/>
                  </a:ext>
                </a:extLst>
              </p:cNvPr>
              <p:cNvSpPr>
                <a:spLocks/>
              </p:cNvSpPr>
              <p:nvPr/>
            </p:nvSpPr>
            <p:spPr bwMode="auto">
              <a:xfrm>
                <a:off x="941586" y="5244896"/>
                <a:ext cx="616585" cy="0"/>
              </a:xfrm>
              <a:custGeom>
                <a:avLst/>
                <a:gdLst>
                  <a:gd name="T0" fmla="*/ 0 w 616585"/>
                  <a:gd name="T1" fmla="*/ 616186 w 616585"/>
                  <a:gd name="T2" fmla="*/ 0 60000 65536"/>
                  <a:gd name="T3" fmla="*/ 0 60000 65536"/>
                </a:gdLst>
                <a:ahLst/>
                <a:cxnLst>
                  <a:cxn ang="T2">
                    <a:pos x="T0" y="0"/>
                  </a:cxn>
                  <a:cxn ang="T3">
                    <a:pos x="T1" y="0"/>
                  </a:cxn>
                </a:cxnLst>
                <a:rect l="0" t="0" r="r" b="b"/>
                <a:pathLst>
                  <a:path w="616585">
                    <a:moveTo>
                      <a:pt x="0" y="0"/>
                    </a:moveTo>
                    <a:lnTo>
                      <a:pt x="616186" y="0"/>
                    </a:lnTo>
                  </a:path>
                </a:pathLst>
              </a:custGeom>
              <a:noFill/>
              <a:ln w="21282">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92" name="object 91">
                <a:extLst>
                  <a:ext uri="{FF2B5EF4-FFF2-40B4-BE49-F238E27FC236}">
                    <a16:creationId xmlns:a16="http://schemas.microsoft.com/office/drawing/2014/main" id="{BA6661B8-E930-C44B-AB14-DE29CC63F1C0}"/>
                  </a:ext>
                </a:extLst>
              </p:cNvPr>
              <p:cNvSpPr>
                <a:spLocks/>
              </p:cNvSpPr>
              <p:nvPr/>
            </p:nvSpPr>
            <p:spPr bwMode="auto">
              <a:xfrm>
                <a:off x="941586" y="5234889"/>
                <a:ext cx="616585" cy="20320"/>
              </a:xfrm>
              <a:custGeom>
                <a:avLst/>
                <a:gdLst>
                  <a:gd name="T0" fmla="*/ 16541 w 616585"/>
                  <a:gd name="T1" fmla="*/ 0 h 20320"/>
                  <a:gd name="T2" fmla="*/ 0 w 616585"/>
                  <a:gd name="T3" fmla="*/ 20012 h 20320"/>
                  <a:gd name="T4" fmla="*/ 616186 w 616585"/>
                  <a:gd name="T5" fmla="*/ 20012 h 20320"/>
                  <a:gd name="T6" fmla="*/ 599644 w 616585"/>
                  <a:gd name="T7" fmla="*/ 0 h 20320"/>
                  <a:gd name="T8" fmla="*/ 16541 w 61658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6585" h="20320">
                    <a:moveTo>
                      <a:pt x="16541" y="0"/>
                    </a:moveTo>
                    <a:lnTo>
                      <a:pt x="0" y="20012"/>
                    </a:lnTo>
                    <a:lnTo>
                      <a:pt x="616186" y="20012"/>
                    </a:lnTo>
                    <a:lnTo>
                      <a:pt x="599644" y="0"/>
                    </a:lnTo>
                    <a:lnTo>
                      <a:pt x="16541"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93" name="object 92">
                <a:extLst>
                  <a:ext uri="{FF2B5EF4-FFF2-40B4-BE49-F238E27FC236}">
                    <a16:creationId xmlns:a16="http://schemas.microsoft.com/office/drawing/2014/main" id="{9F8CAC3E-95E6-6B4B-B176-0ED42153C8CD}"/>
                  </a:ext>
                </a:extLst>
              </p:cNvPr>
              <p:cNvSpPr>
                <a:spLocks/>
              </p:cNvSpPr>
              <p:nvPr/>
            </p:nvSpPr>
            <p:spPr bwMode="auto">
              <a:xfrm>
                <a:off x="920909" y="5274914"/>
                <a:ext cx="657860" cy="0"/>
              </a:xfrm>
              <a:custGeom>
                <a:avLst/>
                <a:gdLst>
                  <a:gd name="T0" fmla="*/ 0 w 657860"/>
                  <a:gd name="T1" fmla="*/ 657540 w 657860"/>
                  <a:gd name="T2" fmla="*/ 0 60000 65536"/>
                  <a:gd name="T3" fmla="*/ 0 60000 65536"/>
                </a:gdLst>
                <a:ahLst/>
                <a:cxnLst>
                  <a:cxn ang="T2">
                    <a:pos x="T0" y="0"/>
                  </a:cxn>
                  <a:cxn ang="T3">
                    <a:pos x="T1" y="0"/>
                  </a:cxn>
                </a:cxnLst>
                <a:rect l="0" t="0" r="r" b="b"/>
                <a:pathLst>
                  <a:path w="657860">
                    <a:moveTo>
                      <a:pt x="0" y="0"/>
                    </a:moveTo>
                    <a:lnTo>
                      <a:pt x="657540" y="0"/>
                    </a:lnTo>
                  </a:path>
                </a:pathLst>
              </a:custGeom>
              <a:noFill/>
              <a:ln w="21282">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94" name="object 93">
                <a:extLst>
                  <a:ext uri="{FF2B5EF4-FFF2-40B4-BE49-F238E27FC236}">
                    <a16:creationId xmlns:a16="http://schemas.microsoft.com/office/drawing/2014/main" id="{76037B7A-1D3D-FD40-9588-C05901FFDF0A}"/>
                  </a:ext>
                </a:extLst>
              </p:cNvPr>
              <p:cNvSpPr>
                <a:spLocks/>
              </p:cNvSpPr>
              <p:nvPr/>
            </p:nvSpPr>
            <p:spPr bwMode="auto">
              <a:xfrm>
                <a:off x="920909" y="5264908"/>
                <a:ext cx="657860" cy="20320"/>
              </a:xfrm>
              <a:custGeom>
                <a:avLst/>
                <a:gdLst>
                  <a:gd name="T0" fmla="*/ 16541 w 657860"/>
                  <a:gd name="T1" fmla="*/ 0 h 20320"/>
                  <a:gd name="T2" fmla="*/ 0 w 657860"/>
                  <a:gd name="T3" fmla="*/ 20012 h 20320"/>
                  <a:gd name="T4" fmla="*/ 657540 w 657860"/>
                  <a:gd name="T5" fmla="*/ 20012 h 20320"/>
                  <a:gd name="T6" fmla="*/ 640998 w 657860"/>
                  <a:gd name="T7" fmla="*/ 0 h 20320"/>
                  <a:gd name="T8" fmla="*/ 16541 w 657860"/>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7860" h="20320">
                    <a:moveTo>
                      <a:pt x="16541" y="0"/>
                    </a:moveTo>
                    <a:lnTo>
                      <a:pt x="0" y="20012"/>
                    </a:lnTo>
                    <a:lnTo>
                      <a:pt x="657540" y="20012"/>
                    </a:lnTo>
                    <a:lnTo>
                      <a:pt x="640998" y="0"/>
                    </a:lnTo>
                    <a:lnTo>
                      <a:pt x="16541"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95" name="object 94">
                <a:extLst>
                  <a:ext uri="{FF2B5EF4-FFF2-40B4-BE49-F238E27FC236}">
                    <a16:creationId xmlns:a16="http://schemas.microsoft.com/office/drawing/2014/main" id="{22694CF2-FF25-7B47-A356-AACCC8B9BF41}"/>
                  </a:ext>
                </a:extLst>
              </p:cNvPr>
              <p:cNvSpPr>
                <a:spLocks/>
              </p:cNvSpPr>
              <p:nvPr/>
            </p:nvSpPr>
            <p:spPr bwMode="auto">
              <a:xfrm>
                <a:off x="978806" y="5509420"/>
                <a:ext cx="542290" cy="474345"/>
              </a:xfrm>
              <a:custGeom>
                <a:avLst/>
                <a:gdLst>
                  <a:gd name="T0" fmla="*/ 0 w 542290"/>
                  <a:gd name="T1" fmla="*/ 0 h 474345"/>
                  <a:gd name="T2" fmla="*/ 541747 w 542290"/>
                  <a:gd name="T3" fmla="*/ 0 h 474345"/>
                  <a:gd name="T4" fmla="*/ 541747 w 542290"/>
                  <a:gd name="T5" fmla="*/ 474344 h 474345"/>
                  <a:gd name="T6" fmla="*/ 0 w 542290"/>
                  <a:gd name="T7" fmla="*/ 474344 h 474345"/>
                  <a:gd name="T8" fmla="*/ 0 w 542290"/>
                  <a:gd name="T9" fmla="*/ 0 h 4743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290" h="474345">
                    <a:moveTo>
                      <a:pt x="0" y="0"/>
                    </a:moveTo>
                    <a:lnTo>
                      <a:pt x="541747" y="0"/>
                    </a:lnTo>
                    <a:lnTo>
                      <a:pt x="541747" y="474344"/>
                    </a:lnTo>
                    <a:lnTo>
                      <a:pt x="0" y="474344"/>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96" name="object 95">
                <a:extLst>
                  <a:ext uri="{FF2B5EF4-FFF2-40B4-BE49-F238E27FC236}">
                    <a16:creationId xmlns:a16="http://schemas.microsoft.com/office/drawing/2014/main" id="{5619BB18-668E-2B48-B393-20B5F60EC352}"/>
                  </a:ext>
                </a:extLst>
              </p:cNvPr>
              <p:cNvSpPr>
                <a:spLocks/>
              </p:cNvSpPr>
              <p:nvPr/>
            </p:nvSpPr>
            <p:spPr bwMode="auto">
              <a:xfrm>
                <a:off x="978806" y="5509420"/>
                <a:ext cx="542290" cy="474345"/>
              </a:xfrm>
              <a:custGeom>
                <a:avLst/>
                <a:gdLst>
                  <a:gd name="T0" fmla="*/ 0 w 542290"/>
                  <a:gd name="T1" fmla="*/ 0 h 474345"/>
                  <a:gd name="T2" fmla="*/ 541747 w 542290"/>
                  <a:gd name="T3" fmla="*/ 0 h 474345"/>
                  <a:gd name="T4" fmla="*/ 541747 w 542290"/>
                  <a:gd name="T5" fmla="*/ 474344 h 474345"/>
                  <a:gd name="T6" fmla="*/ 0 w 542290"/>
                  <a:gd name="T7" fmla="*/ 474344 h 474345"/>
                  <a:gd name="T8" fmla="*/ 0 w 542290"/>
                  <a:gd name="T9" fmla="*/ 0 h 4743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290" h="474345">
                    <a:moveTo>
                      <a:pt x="0" y="0"/>
                    </a:moveTo>
                    <a:lnTo>
                      <a:pt x="541747" y="0"/>
                    </a:lnTo>
                    <a:lnTo>
                      <a:pt x="541747" y="474344"/>
                    </a:lnTo>
                    <a:lnTo>
                      <a:pt x="0" y="474344"/>
                    </a:lnTo>
                    <a:lnTo>
                      <a:pt x="0"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97" name="object 96">
                <a:extLst>
                  <a:ext uri="{FF2B5EF4-FFF2-40B4-BE49-F238E27FC236}">
                    <a16:creationId xmlns:a16="http://schemas.microsoft.com/office/drawing/2014/main" id="{8A3305C6-674D-764E-998D-71E2ED89CFFA}"/>
                  </a:ext>
                </a:extLst>
              </p:cNvPr>
              <p:cNvSpPr>
                <a:spLocks/>
              </p:cNvSpPr>
              <p:nvPr/>
            </p:nvSpPr>
            <p:spPr bwMode="auto">
              <a:xfrm>
                <a:off x="854741" y="6008730"/>
                <a:ext cx="786130" cy="160020"/>
              </a:xfrm>
              <a:custGeom>
                <a:avLst/>
                <a:gdLst>
                  <a:gd name="T0" fmla="*/ 665811 w 786130"/>
                  <a:gd name="T1" fmla="*/ 0 h 160020"/>
                  <a:gd name="T2" fmla="*/ 119928 w 786130"/>
                  <a:gd name="T3" fmla="*/ 0 h 160020"/>
                  <a:gd name="T4" fmla="*/ 0 w 786130"/>
                  <a:gd name="T5" fmla="*/ 159779 h 160020"/>
                  <a:gd name="T6" fmla="*/ 785740 w 786130"/>
                  <a:gd name="T7" fmla="*/ 159779 h 160020"/>
                  <a:gd name="T8" fmla="*/ 665811 w 786130"/>
                  <a:gd name="T9" fmla="*/ 0 h 1600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6130" h="160020">
                    <a:moveTo>
                      <a:pt x="665811" y="0"/>
                    </a:moveTo>
                    <a:lnTo>
                      <a:pt x="119928" y="0"/>
                    </a:lnTo>
                    <a:lnTo>
                      <a:pt x="0" y="159779"/>
                    </a:lnTo>
                    <a:lnTo>
                      <a:pt x="785740" y="159779"/>
                    </a:lnTo>
                    <a:lnTo>
                      <a:pt x="66581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98" name="object 97">
                <a:extLst>
                  <a:ext uri="{FF2B5EF4-FFF2-40B4-BE49-F238E27FC236}">
                    <a16:creationId xmlns:a16="http://schemas.microsoft.com/office/drawing/2014/main" id="{54FB96CF-C6BC-DF42-B35B-79B6011B59CE}"/>
                  </a:ext>
                </a:extLst>
              </p:cNvPr>
              <p:cNvSpPr>
                <a:spLocks/>
              </p:cNvSpPr>
              <p:nvPr/>
            </p:nvSpPr>
            <p:spPr bwMode="auto">
              <a:xfrm>
                <a:off x="854741" y="6008730"/>
                <a:ext cx="786130" cy="160020"/>
              </a:xfrm>
              <a:custGeom>
                <a:avLst/>
                <a:gdLst>
                  <a:gd name="T0" fmla="*/ 119928 w 786130"/>
                  <a:gd name="T1" fmla="*/ 0 h 160020"/>
                  <a:gd name="T2" fmla="*/ 0 w 786130"/>
                  <a:gd name="T3" fmla="*/ 159779 h 160020"/>
                  <a:gd name="T4" fmla="*/ 785740 w 786130"/>
                  <a:gd name="T5" fmla="*/ 159779 h 160020"/>
                  <a:gd name="T6" fmla="*/ 665811 w 786130"/>
                  <a:gd name="T7" fmla="*/ 0 h 160020"/>
                  <a:gd name="T8" fmla="*/ 119928 w 786130"/>
                  <a:gd name="T9" fmla="*/ 0 h 1600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6130" h="160020">
                    <a:moveTo>
                      <a:pt x="119928" y="0"/>
                    </a:moveTo>
                    <a:lnTo>
                      <a:pt x="0" y="159779"/>
                    </a:lnTo>
                    <a:lnTo>
                      <a:pt x="785740" y="159779"/>
                    </a:lnTo>
                    <a:lnTo>
                      <a:pt x="665811" y="0"/>
                    </a:lnTo>
                    <a:lnTo>
                      <a:pt x="119928"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99" name="object 98">
                <a:extLst>
                  <a:ext uri="{FF2B5EF4-FFF2-40B4-BE49-F238E27FC236}">
                    <a16:creationId xmlns:a16="http://schemas.microsoft.com/office/drawing/2014/main" id="{5E46C0BC-0536-B445-94ED-87CC3C99C8F7}"/>
                  </a:ext>
                </a:extLst>
              </p:cNvPr>
              <p:cNvSpPr>
                <a:spLocks/>
              </p:cNvSpPr>
              <p:nvPr/>
            </p:nvSpPr>
            <p:spPr bwMode="auto">
              <a:xfrm>
                <a:off x="854741" y="6195972"/>
                <a:ext cx="786130" cy="0"/>
              </a:xfrm>
              <a:custGeom>
                <a:avLst/>
                <a:gdLst>
                  <a:gd name="T0" fmla="*/ 0 w 786130"/>
                  <a:gd name="T1" fmla="*/ 785740 w 786130"/>
                  <a:gd name="T2" fmla="*/ 0 60000 65536"/>
                  <a:gd name="T3" fmla="*/ 0 60000 65536"/>
                </a:gdLst>
                <a:ahLst/>
                <a:cxnLst>
                  <a:cxn ang="T2">
                    <a:pos x="T0" y="0"/>
                  </a:cxn>
                  <a:cxn ang="T3">
                    <a:pos x="T1" y="0"/>
                  </a:cxn>
                </a:cxnLst>
                <a:rect l="0" t="0" r="r" b="b"/>
                <a:pathLst>
                  <a:path w="786130">
                    <a:moveTo>
                      <a:pt x="0" y="0"/>
                    </a:moveTo>
                    <a:lnTo>
                      <a:pt x="785740" y="0"/>
                    </a:lnTo>
                  </a:path>
                </a:pathLst>
              </a:custGeom>
              <a:noFill/>
              <a:ln w="56194">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00" name="object 99">
                <a:extLst>
                  <a:ext uri="{FF2B5EF4-FFF2-40B4-BE49-F238E27FC236}">
                    <a16:creationId xmlns:a16="http://schemas.microsoft.com/office/drawing/2014/main" id="{162E61CF-1BBE-134C-825B-161C2A46395F}"/>
                  </a:ext>
                </a:extLst>
              </p:cNvPr>
              <p:cNvSpPr>
                <a:spLocks/>
              </p:cNvSpPr>
              <p:nvPr/>
            </p:nvSpPr>
            <p:spPr bwMode="auto">
              <a:xfrm>
                <a:off x="854741" y="6168509"/>
                <a:ext cx="786130" cy="55244"/>
              </a:xfrm>
              <a:custGeom>
                <a:avLst/>
                <a:gdLst>
                  <a:gd name="T0" fmla="*/ 0 w 786130"/>
                  <a:gd name="T1" fmla="*/ 0 h 55245"/>
                  <a:gd name="T2" fmla="*/ 0 w 786130"/>
                  <a:gd name="T3" fmla="*/ 54916 h 55245"/>
                  <a:gd name="T4" fmla="*/ 785740 w 786130"/>
                  <a:gd name="T5" fmla="*/ 54916 h 55245"/>
                  <a:gd name="T6" fmla="*/ 785740 w 786130"/>
                  <a:gd name="T7" fmla="*/ 0 h 55245"/>
                  <a:gd name="T8" fmla="*/ 0 w 786130"/>
                  <a:gd name="T9" fmla="*/ 0 h 55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6130" h="55245">
                    <a:moveTo>
                      <a:pt x="0" y="0"/>
                    </a:moveTo>
                    <a:lnTo>
                      <a:pt x="0" y="54924"/>
                    </a:lnTo>
                    <a:lnTo>
                      <a:pt x="785740" y="54924"/>
                    </a:lnTo>
                    <a:lnTo>
                      <a:pt x="785740" y="0"/>
                    </a:lnTo>
                    <a:lnTo>
                      <a:pt x="0"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01" name="object 100">
                <a:extLst>
                  <a:ext uri="{FF2B5EF4-FFF2-40B4-BE49-F238E27FC236}">
                    <a16:creationId xmlns:a16="http://schemas.microsoft.com/office/drawing/2014/main" id="{FA379120-9D27-DB44-A169-DEB208E209DC}"/>
                  </a:ext>
                </a:extLst>
              </p:cNvPr>
              <p:cNvSpPr>
                <a:spLocks/>
              </p:cNvSpPr>
              <p:nvPr/>
            </p:nvSpPr>
            <p:spPr bwMode="auto">
              <a:xfrm>
                <a:off x="1007754" y="5559351"/>
                <a:ext cx="483870" cy="369570"/>
              </a:xfrm>
              <a:custGeom>
                <a:avLst/>
                <a:gdLst>
                  <a:gd name="T0" fmla="*/ 0 w 483869"/>
                  <a:gd name="T1" fmla="*/ 0 h 369570"/>
                  <a:gd name="T2" fmla="*/ 483858 w 483869"/>
                  <a:gd name="T3" fmla="*/ 0 h 369570"/>
                  <a:gd name="T4" fmla="*/ 483858 w 483869"/>
                  <a:gd name="T5" fmla="*/ 369489 h 369570"/>
                  <a:gd name="T6" fmla="*/ 0 w 483869"/>
                  <a:gd name="T7" fmla="*/ 369489 h 369570"/>
                  <a:gd name="T8" fmla="*/ 0 w 483869"/>
                  <a:gd name="T9" fmla="*/ 0 h 369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869" h="369570">
                    <a:moveTo>
                      <a:pt x="0" y="0"/>
                    </a:moveTo>
                    <a:lnTo>
                      <a:pt x="483850" y="0"/>
                    </a:lnTo>
                    <a:lnTo>
                      <a:pt x="483850" y="369489"/>
                    </a:lnTo>
                    <a:lnTo>
                      <a:pt x="0" y="369489"/>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02" name="object 101">
                <a:extLst>
                  <a:ext uri="{FF2B5EF4-FFF2-40B4-BE49-F238E27FC236}">
                    <a16:creationId xmlns:a16="http://schemas.microsoft.com/office/drawing/2014/main" id="{928C7151-6253-3C48-96EF-A0F7A639E5D2}"/>
                  </a:ext>
                </a:extLst>
              </p:cNvPr>
              <p:cNvSpPr>
                <a:spLocks/>
              </p:cNvSpPr>
              <p:nvPr/>
            </p:nvSpPr>
            <p:spPr bwMode="auto">
              <a:xfrm>
                <a:off x="1007754" y="5559351"/>
                <a:ext cx="483870" cy="369570"/>
              </a:xfrm>
              <a:custGeom>
                <a:avLst/>
                <a:gdLst>
                  <a:gd name="T0" fmla="*/ 0 w 483869"/>
                  <a:gd name="T1" fmla="*/ 0 h 369570"/>
                  <a:gd name="T2" fmla="*/ 483858 w 483869"/>
                  <a:gd name="T3" fmla="*/ 0 h 369570"/>
                  <a:gd name="T4" fmla="*/ 483858 w 483869"/>
                  <a:gd name="T5" fmla="*/ 369489 h 369570"/>
                  <a:gd name="T6" fmla="*/ 0 w 483869"/>
                  <a:gd name="T7" fmla="*/ 369489 h 369570"/>
                  <a:gd name="T8" fmla="*/ 0 w 483869"/>
                  <a:gd name="T9" fmla="*/ 0 h 369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869" h="369570">
                    <a:moveTo>
                      <a:pt x="0" y="0"/>
                    </a:moveTo>
                    <a:lnTo>
                      <a:pt x="483850" y="0"/>
                    </a:lnTo>
                    <a:lnTo>
                      <a:pt x="483850" y="369489"/>
                    </a:lnTo>
                    <a:lnTo>
                      <a:pt x="0" y="369489"/>
                    </a:lnTo>
                    <a:lnTo>
                      <a:pt x="0"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03" name="object 102">
                <a:extLst>
                  <a:ext uri="{FF2B5EF4-FFF2-40B4-BE49-F238E27FC236}">
                    <a16:creationId xmlns:a16="http://schemas.microsoft.com/office/drawing/2014/main" id="{52984CEA-863B-664D-91EC-ADFEF6617071}"/>
                  </a:ext>
                </a:extLst>
              </p:cNvPr>
              <p:cNvSpPr>
                <a:spLocks/>
              </p:cNvSpPr>
              <p:nvPr/>
            </p:nvSpPr>
            <p:spPr bwMode="auto">
              <a:xfrm>
                <a:off x="962264" y="6033696"/>
                <a:ext cx="575310" cy="0"/>
              </a:xfrm>
              <a:custGeom>
                <a:avLst/>
                <a:gdLst>
                  <a:gd name="T0" fmla="*/ 0 w 575310"/>
                  <a:gd name="T1" fmla="*/ 574831 w 575310"/>
                  <a:gd name="T2" fmla="*/ 0 60000 65536"/>
                  <a:gd name="T3" fmla="*/ 0 60000 65536"/>
                </a:gdLst>
                <a:ahLst/>
                <a:cxnLst>
                  <a:cxn ang="T2">
                    <a:pos x="T0" y="0"/>
                  </a:cxn>
                  <a:cxn ang="T3">
                    <a:pos x="T1" y="0"/>
                  </a:cxn>
                </a:cxnLst>
                <a:rect l="0" t="0" r="r" b="b"/>
                <a:pathLst>
                  <a:path w="575310">
                    <a:moveTo>
                      <a:pt x="0" y="0"/>
                    </a:moveTo>
                    <a:lnTo>
                      <a:pt x="574831" y="0"/>
                    </a:lnTo>
                  </a:path>
                </a:pathLst>
              </a:custGeom>
              <a:noFill/>
              <a:ln w="21242">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04" name="object 103">
                <a:extLst>
                  <a:ext uri="{FF2B5EF4-FFF2-40B4-BE49-F238E27FC236}">
                    <a16:creationId xmlns:a16="http://schemas.microsoft.com/office/drawing/2014/main" id="{55161C10-FC60-024F-83D8-A8CC18E6014E}"/>
                  </a:ext>
                </a:extLst>
              </p:cNvPr>
              <p:cNvSpPr>
                <a:spLocks/>
              </p:cNvSpPr>
              <p:nvPr/>
            </p:nvSpPr>
            <p:spPr bwMode="auto">
              <a:xfrm>
                <a:off x="962264" y="6023709"/>
                <a:ext cx="575310" cy="20320"/>
              </a:xfrm>
              <a:custGeom>
                <a:avLst/>
                <a:gdLst>
                  <a:gd name="T0" fmla="*/ 12406 w 575310"/>
                  <a:gd name="T1" fmla="*/ 0 h 20320"/>
                  <a:gd name="T2" fmla="*/ 0 w 575310"/>
                  <a:gd name="T3" fmla="*/ 19972 h 20320"/>
                  <a:gd name="T4" fmla="*/ 574831 w 575310"/>
                  <a:gd name="T5" fmla="*/ 19972 h 20320"/>
                  <a:gd name="T6" fmla="*/ 558289 w 575310"/>
                  <a:gd name="T7" fmla="*/ 0 h 20320"/>
                  <a:gd name="T8" fmla="*/ 12406 w 575310"/>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5310" h="20320">
                    <a:moveTo>
                      <a:pt x="12406" y="0"/>
                    </a:moveTo>
                    <a:lnTo>
                      <a:pt x="0" y="19972"/>
                    </a:lnTo>
                    <a:lnTo>
                      <a:pt x="574831" y="19972"/>
                    </a:lnTo>
                    <a:lnTo>
                      <a:pt x="558289" y="0"/>
                    </a:lnTo>
                    <a:lnTo>
                      <a:pt x="12406"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05" name="object 104">
                <a:extLst>
                  <a:ext uri="{FF2B5EF4-FFF2-40B4-BE49-F238E27FC236}">
                    <a16:creationId xmlns:a16="http://schemas.microsoft.com/office/drawing/2014/main" id="{3CA02289-09B9-8840-9C02-D443F344EC9D}"/>
                  </a:ext>
                </a:extLst>
              </p:cNvPr>
              <p:cNvSpPr>
                <a:spLocks/>
              </p:cNvSpPr>
              <p:nvPr/>
            </p:nvSpPr>
            <p:spPr bwMode="auto">
              <a:xfrm>
                <a:off x="1069786" y="6123571"/>
                <a:ext cx="360045" cy="0"/>
              </a:xfrm>
              <a:custGeom>
                <a:avLst/>
                <a:gdLst>
                  <a:gd name="T0" fmla="*/ 0 w 360044"/>
                  <a:gd name="T1" fmla="*/ 359794 w 360044"/>
                  <a:gd name="T2" fmla="*/ 0 60000 65536"/>
                  <a:gd name="T3" fmla="*/ 0 60000 65536"/>
                </a:gdLst>
                <a:ahLst/>
                <a:cxnLst>
                  <a:cxn ang="T2">
                    <a:pos x="T0" y="0"/>
                  </a:cxn>
                  <a:cxn ang="T3">
                    <a:pos x="T1" y="0"/>
                  </a:cxn>
                </a:cxnLst>
                <a:rect l="0" t="0" r="r" b="b"/>
                <a:pathLst>
                  <a:path w="360044">
                    <a:moveTo>
                      <a:pt x="0" y="0"/>
                    </a:moveTo>
                    <a:lnTo>
                      <a:pt x="359786" y="0"/>
                    </a:lnTo>
                  </a:path>
                </a:pathLst>
              </a:custGeom>
              <a:noFill/>
              <a:ln w="21242">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06" name="object 105">
                <a:extLst>
                  <a:ext uri="{FF2B5EF4-FFF2-40B4-BE49-F238E27FC236}">
                    <a16:creationId xmlns:a16="http://schemas.microsoft.com/office/drawing/2014/main" id="{1853AD5B-B982-9643-8AA4-1743BE1FC3B0}"/>
                  </a:ext>
                </a:extLst>
              </p:cNvPr>
              <p:cNvSpPr>
                <a:spLocks/>
              </p:cNvSpPr>
              <p:nvPr/>
            </p:nvSpPr>
            <p:spPr bwMode="auto">
              <a:xfrm>
                <a:off x="1069786" y="6113585"/>
                <a:ext cx="360045" cy="20320"/>
              </a:xfrm>
              <a:custGeom>
                <a:avLst/>
                <a:gdLst>
                  <a:gd name="T0" fmla="*/ 12406 w 360044"/>
                  <a:gd name="T1" fmla="*/ 0 h 20320"/>
                  <a:gd name="T2" fmla="*/ 0 w 360044"/>
                  <a:gd name="T3" fmla="*/ 19972 h 20320"/>
                  <a:gd name="T4" fmla="*/ 359794 w 360044"/>
                  <a:gd name="T5" fmla="*/ 19972 h 20320"/>
                  <a:gd name="T6" fmla="*/ 347388 w 360044"/>
                  <a:gd name="T7" fmla="*/ 0 h 20320"/>
                  <a:gd name="T8" fmla="*/ 12406 w 360044"/>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0044" h="20320">
                    <a:moveTo>
                      <a:pt x="12406" y="0"/>
                    </a:moveTo>
                    <a:lnTo>
                      <a:pt x="0" y="19972"/>
                    </a:lnTo>
                    <a:lnTo>
                      <a:pt x="359786" y="19972"/>
                    </a:lnTo>
                    <a:lnTo>
                      <a:pt x="347380" y="0"/>
                    </a:lnTo>
                    <a:lnTo>
                      <a:pt x="12406"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07" name="object 106">
                <a:extLst>
                  <a:ext uri="{FF2B5EF4-FFF2-40B4-BE49-F238E27FC236}">
                    <a16:creationId xmlns:a16="http://schemas.microsoft.com/office/drawing/2014/main" id="{43E52D4D-9493-EB4D-A933-26DB49234F41}"/>
                  </a:ext>
                </a:extLst>
              </p:cNvPr>
              <p:cNvSpPr>
                <a:spLocks/>
              </p:cNvSpPr>
              <p:nvPr/>
            </p:nvSpPr>
            <p:spPr bwMode="auto">
              <a:xfrm>
                <a:off x="941586" y="6063654"/>
                <a:ext cx="616585" cy="0"/>
              </a:xfrm>
              <a:custGeom>
                <a:avLst/>
                <a:gdLst>
                  <a:gd name="T0" fmla="*/ 0 w 616585"/>
                  <a:gd name="T1" fmla="*/ 616186 w 616585"/>
                  <a:gd name="T2" fmla="*/ 0 60000 65536"/>
                  <a:gd name="T3" fmla="*/ 0 60000 65536"/>
                </a:gdLst>
                <a:ahLst/>
                <a:cxnLst>
                  <a:cxn ang="T2">
                    <a:pos x="T0" y="0"/>
                  </a:cxn>
                  <a:cxn ang="T3">
                    <a:pos x="T1" y="0"/>
                  </a:cxn>
                </a:cxnLst>
                <a:rect l="0" t="0" r="r" b="b"/>
                <a:pathLst>
                  <a:path w="616585">
                    <a:moveTo>
                      <a:pt x="0" y="0"/>
                    </a:moveTo>
                    <a:lnTo>
                      <a:pt x="616186" y="0"/>
                    </a:lnTo>
                  </a:path>
                </a:pathLst>
              </a:custGeom>
              <a:noFill/>
              <a:ln w="21242">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08" name="object 107">
                <a:extLst>
                  <a:ext uri="{FF2B5EF4-FFF2-40B4-BE49-F238E27FC236}">
                    <a16:creationId xmlns:a16="http://schemas.microsoft.com/office/drawing/2014/main" id="{70D9534C-1A0F-0843-A185-AC16E71604C6}"/>
                  </a:ext>
                </a:extLst>
              </p:cNvPr>
              <p:cNvSpPr>
                <a:spLocks/>
              </p:cNvSpPr>
              <p:nvPr/>
            </p:nvSpPr>
            <p:spPr bwMode="auto">
              <a:xfrm>
                <a:off x="941586" y="6053668"/>
                <a:ext cx="616585" cy="20320"/>
              </a:xfrm>
              <a:custGeom>
                <a:avLst/>
                <a:gdLst>
                  <a:gd name="T0" fmla="*/ 16541 w 616585"/>
                  <a:gd name="T1" fmla="*/ 0 h 20320"/>
                  <a:gd name="T2" fmla="*/ 0 w 616585"/>
                  <a:gd name="T3" fmla="*/ 19972 h 20320"/>
                  <a:gd name="T4" fmla="*/ 616186 w 616585"/>
                  <a:gd name="T5" fmla="*/ 19972 h 20320"/>
                  <a:gd name="T6" fmla="*/ 599644 w 616585"/>
                  <a:gd name="T7" fmla="*/ 0 h 20320"/>
                  <a:gd name="T8" fmla="*/ 16541 w 61658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6585" h="20320">
                    <a:moveTo>
                      <a:pt x="16541" y="0"/>
                    </a:moveTo>
                    <a:lnTo>
                      <a:pt x="0" y="19972"/>
                    </a:lnTo>
                    <a:lnTo>
                      <a:pt x="616186" y="19972"/>
                    </a:lnTo>
                    <a:lnTo>
                      <a:pt x="599644" y="0"/>
                    </a:lnTo>
                    <a:lnTo>
                      <a:pt x="16541"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09" name="object 108">
                <a:extLst>
                  <a:ext uri="{FF2B5EF4-FFF2-40B4-BE49-F238E27FC236}">
                    <a16:creationId xmlns:a16="http://schemas.microsoft.com/office/drawing/2014/main" id="{435BDF9D-491B-0242-868E-AEB0EB0A437B}"/>
                  </a:ext>
                </a:extLst>
              </p:cNvPr>
              <p:cNvSpPr>
                <a:spLocks/>
              </p:cNvSpPr>
              <p:nvPr/>
            </p:nvSpPr>
            <p:spPr bwMode="auto">
              <a:xfrm>
                <a:off x="920909" y="6093613"/>
                <a:ext cx="657860" cy="0"/>
              </a:xfrm>
              <a:custGeom>
                <a:avLst/>
                <a:gdLst>
                  <a:gd name="T0" fmla="*/ 0 w 657860"/>
                  <a:gd name="T1" fmla="*/ 657540 w 657860"/>
                  <a:gd name="T2" fmla="*/ 0 60000 65536"/>
                  <a:gd name="T3" fmla="*/ 0 60000 65536"/>
                </a:gdLst>
                <a:ahLst/>
                <a:cxnLst>
                  <a:cxn ang="T2">
                    <a:pos x="T0" y="0"/>
                  </a:cxn>
                  <a:cxn ang="T3">
                    <a:pos x="T1" y="0"/>
                  </a:cxn>
                </a:cxnLst>
                <a:rect l="0" t="0" r="r" b="b"/>
                <a:pathLst>
                  <a:path w="657860">
                    <a:moveTo>
                      <a:pt x="0" y="0"/>
                    </a:moveTo>
                    <a:lnTo>
                      <a:pt x="657540" y="0"/>
                    </a:lnTo>
                  </a:path>
                </a:pathLst>
              </a:custGeom>
              <a:noFill/>
              <a:ln w="21242">
                <a:solidFill>
                  <a:srgbClr val="BFBFB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10" name="object 109">
                <a:extLst>
                  <a:ext uri="{FF2B5EF4-FFF2-40B4-BE49-F238E27FC236}">
                    <a16:creationId xmlns:a16="http://schemas.microsoft.com/office/drawing/2014/main" id="{5A570371-A96A-284D-8247-C35A6F025726}"/>
                  </a:ext>
                </a:extLst>
              </p:cNvPr>
              <p:cNvSpPr>
                <a:spLocks/>
              </p:cNvSpPr>
              <p:nvPr/>
            </p:nvSpPr>
            <p:spPr bwMode="auto">
              <a:xfrm>
                <a:off x="920909" y="6083627"/>
                <a:ext cx="657860" cy="20320"/>
              </a:xfrm>
              <a:custGeom>
                <a:avLst/>
                <a:gdLst>
                  <a:gd name="T0" fmla="*/ 16541 w 657860"/>
                  <a:gd name="T1" fmla="*/ 0 h 20320"/>
                  <a:gd name="T2" fmla="*/ 0 w 657860"/>
                  <a:gd name="T3" fmla="*/ 19972 h 20320"/>
                  <a:gd name="T4" fmla="*/ 657540 w 657860"/>
                  <a:gd name="T5" fmla="*/ 19972 h 20320"/>
                  <a:gd name="T6" fmla="*/ 640998 w 657860"/>
                  <a:gd name="T7" fmla="*/ 0 h 20320"/>
                  <a:gd name="T8" fmla="*/ 16541 w 657860"/>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7860" h="20320">
                    <a:moveTo>
                      <a:pt x="16541" y="0"/>
                    </a:moveTo>
                    <a:lnTo>
                      <a:pt x="0" y="19972"/>
                    </a:lnTo>
                    <a:lnTo>
                      <a:pt x="657540" y="19972"/>
                    </a:lnTo>
                    <a:lnTo>
                      <a:pt x="640998" y="0"/>
                    </a:lnTo>
                    <a:lnTo>
                      <a:pt x="16541" y="0"/>
                    </a:lnTo>
                    <a:close/>
                  </a:path>
                </a:pathLst>
              </a:custGeom>
              <a:noFill/>
              <a:ln w="41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11" name="object 110">
                <a:extLst>
                  <a:ext uri="{FF2B5EF4-FFF2-40B4-BE49-F238E27FC236}">
                    <a16:creationId xmlns:a16="http://schemas.microsoft.com/office/drawing/2014/main" id="{DA9F5043-58B4-1348-8B28-C532B57E2E51}"/>
                  </a:ext>
                </a:extLst>
              </p:cNvPr>
              <p:cNvSpPr>
                <a:spLocks/>
              </p:cNvSpPr>
              <p:nvPr/>
            </p:nvSpPr>
            <p:spPr bwMode="auto">
              <a:xfrm>
                <a:off x="3330819" y="3886200"/>
                <a:ext cx="600075" cy="212090"/>
              </a:xfrm>
              <a:custGeom>
                <a:avLst/>
                <a:gdLst>
                  <a:gd name="T0" fmla="*/ 600001 w 600075"/>
                  <a:gd name="T1" fmla="*/ 0 h 212089"/>
                  <a:gd name="T2" fmla="*/ 0 w 600075"/>
                  <a:gd name="T3" fmla="*/ 0 h 212089"/>
                  <a:gd name="T4" fmla="*/ 0 w 600075"/>
                  <a:gd name="T5" fmla="*/ 211928 h 212089"/>
                  <a:gd name="T6" fmla="*/ 423159 w 600075"/>
                  <a:gd name="T7" fmla="*/ 211928 h 212089"/>
                  <a:gd name="T8" fmla="*/ 600001 w 600075"/>
                  <a:gd name="T9" fmla="*/ 44295 h 212089"/>
                  <a:gd name="T10" fmla="*/ 600001 w 600075"/>
                  <a:gd name="T11" fmla="*/ 0 h 2120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0075" h="212089">
                    <a:moveTo>
                      <a:pt x="600001" y="0"/>
                    </a:moveTo>
                    <a:lnTo>
                      <a:pt x="0" y="0"/>
                    </a:lnTo>
                    <a:lnTo>
                      <a:pt x="0" y="211920"/>
                    </a:lnTo>
                    <a:lnTo>
                      <a:pt x="423159" y="211920"/>
                    </a:lnTo>
                    <a:lnTo>
                      <a:pt x="600001" y="44295"/>
                    </a:lnTo>
                    <a:lnTo>
                      <a:pt x="600001"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12" name="object 111">
                <a:extLst>
                  <a:ext uri="{FF2B5EF4-FFF2-40B4-BE49-F238E27FC236}">
                    <a16:creationId xmlns:a16="http://schemas.microsoft.com/office/drawing/2014/main" id="{7BF07884-1B62-C04B-9FBE-BFC4A7062DAA}"/>
                  </a:ext>
                </a:extLst>
              </p:cNvPr>
              <p:cNvSpPr>
                <a:spLocks/>
              </p:cNvSpPr>
              <p:nvPr/>
            </p:nvSpPr>
            <p:spPr bwMode="auto">
              <a:xfrm>
                <a:off x="3683678" y="3886200"/>
                <a:ext cx="57785" cy="212090"/>
              </a:xfrm>
              <a:custGeom>
                <a:avLst/>
                <a:gdLst>
                  <a:gd name="T0" fmla="*/ 57667 w 57785"/>
                  <a:gd name="T1" fmla="*/ 0 h 212089"/>
                  <a:gd name="T2" fmla="*/ 0 w 57785"/>
                  <a:gd name="T3" fmla="*/ 0 h 212089"/>
                  <a:gd name="T4" fmla="*/ 57667 w 57785"/>
                  <a:gd name="T5" fmla="*/ 211928 h 212089"/>
                  <a:gd name="T6" fmla="*/ 57667 w 57785"/>
                  <a:gd name="T7" fmla="*/ 0 h 2120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785" h="212089">
                    <a:moveTo>
                      <a:pt x="57667" y="0"/>
                    </a:moveTo>
                    <a:lnTo>
                      <a:pt x="0" y="0"/>
                    </a:lnTo>
                    <a:lnTo>
                      <a:pt x="57667" y="211920"/>
                    </a:lnTo>
                    <a:lnTo>
                      <a:pt x="57667"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13" name="object 112">
                <a:extLst>
                  <a:ext uri="{FF2B5EF4-FFF2-40B4-BE49-F238E27FC236}">
                    <a16:creationId xmlns:a16="http://schemas.microsoft.com/office/drawing/2014/main" id="{CF3CD0FD-12A9-5A4A-AB81-A31741AC141A}"/>
                  </a:ext>
                </a:extLst>
              </p:cNvPr>
              <p:cNvSpPr>
                <a:spLocks/>
              </p:cNvSpPr>
              <p:nvPr/>
            </p:nvSpPr>
            <p:spPr bwMode="auto">
              <a:xfrm>
                <a:off x="3330819" y="3886200"/>
                <a:ext cx="600075" cy="212090"/>
              </a:xfrm>
              <a:custGeom>
                <a:avLst/>
                <a:gdLst>
                  <a:gd name="T0" fmla="*/ 600001 w 600075"/>
                  <a:gd name="T1" fmla="*/ 0 h 212089"/>
                  <a:gd name="T2" fmla="*/ 600001 w 600075"/>
                  <a:gd name="T3" fmla="*/ 44295 h 212089"/>
                  <a:gd name="T4" fmla="*/ 423159 w 600075"/>
                  <a:gd name="T5" fmla="*/ 211928 h 212089"/>
                  <a:gd name="T6" fmla="*/ 290527 w 600075"/>
                  <a:gd name="T7" fmla="*/ 211928 h 212089"/>
                  <a:gd name="T8" fmla="*/ 0 w 600075"/>
                  <a:gd name="T9" fmla="*/ 211928 h 212089"/>
                  <a:gd name="T10" fmla="*/ 0 w 600075"/>
                  <a:gd name="T11" fmla="*/ 0 h 2120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0075" h="212089">
                    <a:moveTo>
                      <a:pt x="600001" y="0"/>
                    </a:moveTo>
                    <a:lnTo>
                      <a:pt x="600001" y="44295"/>
                    </a:lnTo>
                    <a:lnTo>
                      <a:pt x="423159" y="211920"/>
                    </a:lnTo>
                    <a:lnTo>
                      <a:pt x="290527" y="211920"/>
                    </a:lnTo>
                    <a:lnTo>
                      <a:pt x="0" y="211920"/>
                    </a:lnTo>
                    <a:lnTo>
                      <a:pt x="0" y="0"/>
                    </a:lnTo>
                  </a:path>
                </a:pathLst>
              </a:custGeom>
              <a:noFill/>
              <a:ln w="63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14" name="object 113">
                <a:extLst>
                  <a:ext uri="{FF2B5EF4-FFF2-40B4-BE49-F238E27FC236}">
                    <a16:creationId xmlns:a16="http://schemas.microsoft.com/office/drawing/2014/main" id="{8630B860-0ED9-FD4C-80B7-B3DF91AEDA2C}"/>
                  </a:ext>
                </a:extLst>
              </p:cNvPr>
              <p:cNvSpPr>
                <a:spLocks/>
              </p:cNvSpPr>
              <p:nvPr/>
            </p:nvSpPr>
            <p:spPr bwMode="auto">
              <a:xfrm>
                <a:off x="3741346" y="3886200"/>
                <a:ext cx="0" cy="212090"/>
              </a:xfrm>
              <a:custGeom>
                <a:avLst/>
                <a:gdLst>
                  <a:gd name="T0" fmla="*/ 0 h 212089"/>
                  <a:gd name="T1" fmla="*/ 211928 h 212089"/>
                  <a:gd name="T2" fmla="*/ 0 60000 65536"/>
                  <a:gd name="T3" fmla="*/ 0 60000 65536"/>
                </a:gdLst>
                <a:ahLst/>
                <a:cxnLst>
                  <a:cxn ang="T2">
                    <a:pos x="0" y="T0"/>
                  </a:cxn>
                  <a:cxn ang="T3">
                    <a:pos x="0" y="T1"/>
                  </a:cxn>
                </a:cxnLst>
                <a:rect l="0" t="0" r="r" b="b"/>
                <a:pathLst>
                  <a:path h="212089">
                    <a:moveTo>
                      <a:pt x="0" y="0"/>
                    </a:moveTo>
                    <a:lnTo>
                      <a:pt x="0" y="211920"/>
                    </a:lnTo>
                  </a:path>
                </a:pathLst>
              </a:custGeom>
              <a:noFill/>
              <a:ln w="63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15" name="object 114">
                <a:extLst>
                  <a:ext uri="{FF2B5EF4-FFF2-40B4-BE49-F238E27FC236}">
                    <a16:creationId xmlns:a16="http://schemas.microsoft.com/office/drawing/2014/main" id="{D4E429CF-0A92-CC46-8036-070B37ACF15A}"/>
                  </a:ext>
                </a:extLst>
              </p:cNvPr>
              <p:cNvSpPr>
                <a:spLocks/>
              </p:cNvSpPr>
              <p:nvPr/>
            </p:nvSpPr>
            <p:spPr bwMode="auto">
              <a:xfrm>
                <a:off x="3283575" y="4294900"/>
                <a:ext cx="600075" cy="1678305"/>
              </a:xfrm>
              <a:custGeom>
                <a:avLst/>
                <a:gdLst>
                  <a:gd name="T0" fmla="*/ 600001 w 600075"/>
                  <a:gd name="T1" fmla="*/ 0 h 1678304"/>
                  <a:gd name="T2" fmla="*/ 183158 w 600075"/>
                  <a:gd name="T3" fmla="*/ 0 h 1678304"/>
                  <a:gd name="T4" fmla="*/ 0 w 600075"/>
                  <a:gd name="T5" fmla="*/ 167770 h 1678304"/>
                  <a:gd name="T6" fmla="*/ 0 w 600075"/>
                  <a:gd name="T7" fmla="*/ 1677709 h 1678304"/>
                  <a:gd name="T8" fmla="*/ 423159 w 600075"/>
                  <a:gd name="T9" fmla="*/ 1677709 h 1678304"/>
                  <a:gd name="T10" fmla="*/ 600001 w 600075"/>
                  <a:gd name="T11" fmla="*/ 1509939 h 1678304"/>
                  <a:gd name="T12" fmla="*/ 600001 w 600075"/>
                  <a:gd name="T13" fmla="*/ 0 h 16783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0075" h="1678304">
                    <a:moveTo>
                      <a:pt x="600001" y="0"/>
                    </a:moveTo>
                    <a:lnTo>
                      <a:pt x="183158" y="0"/>
                    </a:lnTo>
                    <a:lnTo>
                      <a:pt x="0" y="167770"/>
                    </a:lnTo>
                    <a:lnTo>
                      <a:pt x="0" y="1677701"/>
                    </a:lnTo>
                    <a:lnTo>
                      <a:pt x="423159" y="1677701"/>
                    </a:lnTo>
                    <a:lnTo>
                      <a:pt x="600001" y="1509931"/>
                    </a:lnTo>
                    <a:lnTo>
                      <a:pt x="600001"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16" name="object 115">
                <a:extLst>
                  <a:ext uri="{FF2B5EF4-FFF2-40B4-BE49-F238E27FC236}">
                    <a16:creationId xmlns:a16="http://schemas.microsoft.com/office/drawing/2014/main" id="{39B03699-0120-DC45-A1D1-B870C5FB3452}"/>
                  </a:ext>
                </a:extLst>
              </p:cNvPr>
              <p:cNvSpPr>
                <a:spLocks/>
              </p:cNvSpPr>
              <p:nvPr/>
            </p:nvSpPr>
            <p:spPr bwMode="auto">
              <a:xfrm>
                <a:off x="3283575" y="4294900"/>
                <a:ext cx="600075" cy="1678305"/>
              </a:xfrm>
              <a:custGeom>
                <a:avLst/>
                <a:gdLst>
                  <a:gd name="T0" fmla="*/ 600001 w 600075"/>
                  <a:gd name="T1" fmla="*/ 0 h 1678304"/>
                  <a:gd name="T2" fmla="*/ 0 w 600075"/>
                  <a:gd name="T3" fmla="*/ 167770 h 1678304"/>
                  <a:gd name="T4" fmla="*/ 410527 w 600075"/>
                  <a:gd name="T5" fmla="*/ 1677709 h 1678304"/>
                  <a:gd name="T6" fmla="*/ 410527 w 600075"/>
                  <a:gd name="T7" fmla="*/ 494480 h 1678304"/>
                  <a:gd name="T8" fmla="*/ 372632 w 600075"/>
                  <a:gd name="T9" fmla="*/ 494480 h 1678304"/>
                  <a:gd name="T10" fmla="*/ 372632 w 600075"/>
                  <a:gd name="T11" fmla="*/ 459160 h 1678304"/>
                  <a:gd name="T12" fmla="*/ 410527 w 600075"/>
                  <a:gd name="T13" fmla="*/ 459160 h 1678304"/>
                  <a:gd name="T14" fmla="*/ 410527 w 600075"/>
                  <a:gd name="T15" fmla="*/ 379690 h 1678304"/>
                  <a:gd name="T16" fmla="*/ 372632 w 600075"/>
                  <a:gd name="T17" fmla="*/ 379690 h 1678304"/>
                  <a:gd name="T18" fmla="*/ 372632 w 600075"/>
                  <a:gd name="T19" fmla="*/ 344370 h 1678304"/>
                  <a:gd name="T20" fmla="*/ 410527 w 600075"/>
                  <a:gd name="T21" fmla="*/ 344370 h 1678304"/>
                  <a:gd name="T22" fmla="*/ 410527 w 600075"/>
                  <a:gd name="T23" fmla="*/ 273730 h 1678304"/>
                  <a:gd name="T24" fmla="*/ 31579 w 600075"/>
                  <a:gd name="T25" fmla="*/ 273730 h 1678304"/>
                  <a:gd name="T26" fmla="*/ 31579 w 600075"/>
                  <a:gd name="T27" fmla="*/ 238410 h 1678304"/>
                  <a:gd name="T28" fmla="*/ 410527 w 600075"/>
                  <a:gd name="T29" fmla="*/ 238410 h 1678304"/>
                  <a:gd name="T30" fmla="*/ 410527 w 600075"/>
                  <a:gd name="T31" fmla="*/ 167770 h 1678304"/>
                  <a:gd name="T32" fmla="*/ 600001 w 600075"/>
                  <a:gd name="T33" fmla="*/ 0 h 1678304"/>
                  <a:gd name="T34" fmla="*/ 79224 w 600075"/>
                  <a:gd name="T35" fmla="*/ 459160 h 1678304"/>
                  <a:gd name="T36" fmla="*/ 31579 w 600075"/>
                  <a:gd name="T37" fmla="*/ 459160 h 1678304"/>
                  <a:gd name="T38" fmla="*/ 31579 w 600075"/>
                  <a:gd name="T39" fmla="*/ 494480 h 1678304"/>
                  <a:gd name="T40" fmla="*/ 88827 w 600075"/>
                  <a:gd name="T41" fmla="*/ 494480 h 1678304"/>
                  <a:gd name="T42" fmla="*/ 79224 w 600075"/>
                  <a:gd name="T43" fmla="*/ 459160 h 1678304"/>
                  <a:gd name="T44" fmla="*/ 410527 w 600075"/>
                  <a:gd name="T45" fmla="*/ 459160 h 1678304"/>
                  <a:gd name="T46" fmla="*/ 372632 w 600075"/>
                  <a:gd name="T47" fmla="*/ 459160 h 1678304"/>
                  <a:gd name="T48" fmla="*/ 372632 w 600075"/>
                  <a:gd name="T49" fmla="*/ 494480 h 1678304"/>
                  <a:gd name="T50" fmla="*/ 410527 w 600075"/>
                  <a:gd name="T51" fmla="*/ 494480 h 1678304"/>
                  <a:gd name="T52" fmla="*/ 410527 w 600075"/>
                  <a:gd name="T53" fmla="*/ 459160 h 1678304"/>
                  <a:gd name="T54" fmla="*/ 48014 w 600075"/>
                  <a:gd name="T55" fmla="*/ 344370 h 1678304"/>
                  <a:gd name="T56" fmla="*/ 31579 w 600075"/>
                  <a:gd name="T57" fmla="*/ 344370 h 1678304"/>
                  <a:gd name="T58" fmla="*/ 31579 w 600075"/>
                  <a:gd name="T59" fmla="*/ 379690 h 1678304"/>
                  <a:gd name="T60" fmla="*/ 57617 w 600075"/>
                  <a:gd name="T61" fmla="*/ 379690 h 1678304"/>
                  <a:gd name="T62" fmla="*/ 48014 w 600075"/>
                  <a:gd name="T63" fmla="*/ 344370 h 1678304"/>
                  <a:gd name="T64" fmla="*/ 410527 w 600075"/>
                  <a:gd name="T65" fmla="*/ 344370 h 1678304"/>
                  <a:gd name="T66" fmla="*/ 372632 w 600075"/>
                  <a:gd name="T67" fmla="*/ 344370 h 1678304"/>
                  <a:gd name="T68" fmla="*/ 372632 w 600075"/>
                  <a:gd name="T69" fmla="*/ 379690 h 1678304"/>
                  <a:gd name="T70" fmla="*/ 410527 w 600075"/>
                  <a:gd name="T71" fmla="*/ 379690 h 1678304"/>
                  <a:gd name="T72" fmla="*/ 410527 w 600075"/>
                  <a:gd name="T73" fmla="*/ 344370 h 1678304"/>
                  <a:gd name="T74" fmla="*/ 372632 w 600075"/>
                  <a:gd name="T75" fmla="*/ 238410 h 1678304"/>
                  <a:gd name="T76" fmla="*/ 31579 w 600075"/>
                  <a:gd name="T77" fmla="*/ 238410 h 1678304"/>
                  <a:gd name="T78" fmla="*/ 31579 w 600075"/>
                  <a:gd name="T79" fmla="*/ 273730 h 1678304"/>
                  <a:gd name="T80" fmla="*/ 372632 w 600075"/>
                  <a:gd name="T81" fmla="*/ 273730 h 1678304"/>
                  <a:gd name="T82" fmla="*/ 372632 w 600075"/>
                  <a:gd name="T83" fmla="*/ 238410 h 1678304"/>
                  <a:gd name="T84" fmla="*/ 410527 w 600075"/>
                  <a:gd name="T85" fmla="*/ 238410 h 1678304"/>
                  <a:gd name="T86" fmla="*/ 372632 w 600075"/>
                  <a:gd name="T87" fmla="*/ 238410 h 1678304"/>
                  <a:gd name="T88" fmla="*/ 372632 w 600075"/>
                  <a:gd name="T89" fmla="*/ 273730 h 1678304"/>
                  <a:gd name="T90" fmla="*/ 410527 w 600075"/>
                  <a:gd name="T91" fmla="*/ 273730 h 1678304"/>
                  <a:gd name="T92" fmla="*/ 410527 w 600075"/>
                  <a:gd name="T93" fmla="*/ 238410 h 16783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0075" h="1678304">
                    <a:moveTo>
                      <a:pt x="600001" y="0"/>
                    </a:moveTo>
                    <a:lnTo>
                      <a:pt x="0" y="167770"/>
                    </a:lnTo>
                    <a:lnTo>
                      <a:pt x="410527" y="1677701"/>
                    </a:lnTo>
                    <a:lnTo>
                      <a:pt x="410527" y="494480"/>
                    </a:lnTo>
                    <a:lnTo>
                      <a:pt x="372632" y="494480"/>
                    </a:lnTo>
                    <a:lnTo>
                      <a:pt x="372632" y="459160"/>
                    </a:lnTo>
                    <a:lnTo>
                      <a:pt x="410527" y="459160"/>
                    </a:lnTo>
                    <a:lnTo>
                      <a:pt x="410527" y="379690"/>
                    </a:lnTo>
                    <a:lnTo>
                      <a:pt x="372632" y="379690"/>
                    </a:lnTo>
                    <a:lnTo>
                      <a:pt x="372632" y="344370"/>
                    </a:lnTo>
                    <a:lnTo>
                      <a:pt x="410527" y="344370"/>
                    </a:lnTo>
                    <a:lnTo>
                      <a:pt x="410527" y="273730"/>
                    </a:lnTo>
                    <a:lnTo>
                      <a:pt x="31579" y="273730"/>
                    </a:lnTo>
                    <a:lnTo>
                      <a:pt x="31579" y="238410"/>
                    </a:lnTo>
                    <a:lnTo>
                      <a:pt x="410527" y="238410"/>
                    </a:lnTo>
                    <a:lnTo>
                      <a:pt x="410527" y="167770"/>
                    </a:lnTo>
                    <a:lnTo>
                      <a:pt x="600001" y="0"/>
                    </a:lnTo>
                    <a:close/>
                  </a:path>
                  <a:path w="600075" h="1678304">
                    <a:moveTo>
                      <a:pt x="79224" y="459160"/>
                    </a:moveTo>
                    <a:lnTo>
                      <a:pt x="31579" y="459160"/>
                    </a:lnTo>
                    <a:lnTo>
                      <a:pt x="31579" y="494480"/>
                    </a:lnTo>
                    <a:lnTo>
                      <a:pt x="88827" y="494480"/>
                    </a:lnTo>
                    <a:lnTo>
                      <a:pt x="79224" y="459160"/>
                    </a:lnTo>
                    <a:close/>
                  </a:path>
                  <a:path w="600075" h="1678304">
                    <a:moveTo>
                      <a:pt x="410527" y="459160"/>
                    </a:moveTo>
                    <a:lnTo>
                      <a:pt x="372632" y="459160"/>
                    </a:lnTo>
                    <a:lnTo>
                      <a:pt x="372632" y="494480"/>
                    </a:lnTo>
                    <a:lnTo>
                      <a:pt x="410527" y="494480"/>
                    </a:lnTo>
                    <a:lnTo>
                      <a:pt x="410527" y="459160"/>
                    </a:lnTo>
                    <a:close/>
                  </a:path>
                  <a:path w="600075" h="1678304">
                    <a:moveTo>
                      <a:pt x="48014" y="344370"/>
                    </a:moveTo>
                    <a:lnTo>
                      <a:pt x="31579" y="344370"/>
                    </a:lnTo>
                    <a:lnTo>
                      <a:pt x="31579" y="379690"/>
                    </a:lnTo>
                    <a:lnTo>
                      <a:pt x="57617" y="379690"/>
                    </a:lnTo>
                    <a:lnTo>
                      <a:pt x="48014" y="344370"/>
                    </a:lnTo>
                    <a:close/>
                  </a:path>
                  <a:path w="600075" h="1678304">
                    <a:moveTo>
                      <a:pt x="410527" y="344370"/>
                    </a:moveTo>
                    <a:lnTo>
                      <a:pt x="372632" y="344370"/>
                    </a:lnTo>
                    <a:lnTo>
                      <a:pt x="372632" y="379690"/>
                    </a:lnTo>
                    <a:lnTo>
                      <a:pt x="410527" y="379690"/>
                    </a:lnTo>
                    <a:lnTo>
                      <a:pt x="410527" y="344370"/>
                    </a:lnTo>
                    <a:close/>
                  </a:path>
                  <a:path w="600075" h="1678304">
                    <a:moveTo>
                      <a:pt x="372632" y="238410"/>
                    </a:moveTo>
                    <a:lnTo>
                      <a:pt x="31579" y="238410"/>
                    </a:lnTo>
                    <a:lnTo>
                      <a:pt x="31579" y="273730"/>
                    </a:lnTo>
                    <a:lnTo>
                      <a:pt x="372632" y="273730"/>
                    </a:lnTo>
                    <a:lnTo>
                      <a:pt x="372632" y="238410"/>
                    </a:lnTo>
                    <a:close/>
                  </a:path>
                  <a:path w="600075" h="1678304">
                    <a:moveTo>
                      <a:pt x="410527" y="238410"/>
                    </a:moveTo>
                    <a:lnTo>
                      <a:pt x="372632" y="238410"/>
                    </a:lnTo>
                    <a:lnTo>
                      <a:pt x="372632" y="273730"/>
                    </a:lnTo>
                    <a:lnTo>
                      <a:pt x="410527" y="273730"/>
                    </a:lnTo>
                    <a:lnTo>
                      <a:pt x="410527" y="23841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17" name="object 116">
                <a:extLst>
                  <a:ext uri="{FF2B5EF4-FFF2-40B4-BE49-F238E27FC236}">
                    <a16:creationId xmlns:a16="http://schemas.microsoft.com/office/drawing/2014/main" id="{F73E59A8-EB49-1B4F-8F95-4718BB531818}"/>
                  </a:ext>
                </a:extLst>
              </p:cNvPr>
              <p:cNvSpPr>
                <a:spLocks/>
              </p:cNvSpPr>
              <p:nvPr/>
            </p:nvSpPr>
            <p:spPr bwMode="auto">
              <a:xfrm>
                <a:off x="3283575" y="4294900"/>
                <a:ext cx="600075" cy="1678305"/>
              </a:xfrm>
              <a:custGeom>
                <a:avLst/>
                <a:gdLst>
                  <a:gd name="T0" fmla="*/ 0 w 600075"/>
                  <a:gd name="T1" fmla="*/ 167770 h 1678304"/>
                  <a:gd name="T2" fmla="*/ 183158 w 600075"/>
                  <a:gd name="T3" fmla="*/ 0 h 1678304"/>
                  <a:gd name="T4" fmla="*/ 296842 w 600075"/>
                  <a:gd name="T5" fmla="*/ 0 h 1678304"/>
                  <a:gd name="T6" fmla="*/ 600001 w 600075"/>
                  <a:gd name="T7" fmla="*/ 0 h 1678304"/>
                  <a:gd name="T8" fmla="*/ 600001 w 600075"/>
                  <a:gd name="T9" fmla="*/ 900668 h 1678304"/>
                  <a:gd name="T10" fmla="*/ 600001 w 600075"/>
                  <a:gd name="T11" fmla="*/ 1509939 h 1678304"/>
                  <a:gd name="T12" fmla="*/ 423159 w 600075"/>
                  <a:gd name="T13" fmla="*/ 1677709 h 1678304"/>
                  <a:gd name="T14" fmla="*/ 290527 w 600075"/>
                  <a:gd name="T15" fmla="*/ 1677709 h 1678304"/>
                  <a:gd name="T16" fmla="*/ 0 w 600075"/>
                  <a:gd name="T17" fmla="*/ 1677709 h 1678304"/>
                  <a:gd name="T18" fmla="*/ 0 w 600075"/>
                  <a:gd name="T19" fmla="*/ 891838 h 1678304"/>
                  <a:gd name="T20" fmla="*/ 0 w 600075"/>
                  <a:gd name="T21" fmla="*/ 167770 h 16783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00075" h="1678304">
                    <a:moveTo>
                      <a:pt x="0" y="167770"/>
                    </a:moveTo>
                    <a:lnTo>
                      <a:pt x="183158" y="0"/>
                    </a:lnTo>
                    <a:lnTo>
                      <a:pt x="296842" y="0"/>
                    </a:lnTo>
                    <a:lnTo>
                      <a:pt x="600001" y="0"/>
                    </a:lnTo>
                    <a:lnTo>
                      <a:pt x="600001" y="900660"/>
                    </a:lnTo>
                    <a:lnTo>
                      <a:pt x="600001" y="1509931"/>
                    </a:lnTo>
                    <a:lnTo>
                      <a:pt x="423159" y="1677701"/>
                    </a:lnTo>
                    <a:lnTo>
                      <a:pt x="290527" y="1677701"/>
                    </a:lnTo>
                    <a:lnTo>
                      <a:pt x="0" y="1677701"/>
                    </a:lnTo>
                    <a:lnTo>
                      <a:pt x="0" y="891830"/>
                    </a:lnTo>
                    <a:lnTo>
                      <a:pt x="0" y="167770"/>
                    </a:lnTo>
                    <a:close/>
                  </a:path>
                </a:pathLst>
              </a:custGeom>
              <a:noFill/>
              <a:ln w="63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18" name="object 117">
                <a:extLst>
                  <a:ext uri="{FF2B5EF4-FFF2-40B4-BE49-F238E27FC236}">
                    <a16:creationId xmlns:a16="http://schemas.microsoft.com/office/drawing/2014/main" id="{7DE5DCF2-E45D-CA4D-9A4A-5C1BCE3A9944}"/>
                  </a:ext>
                </a:extLst>
              </p:cNvPr>
              <p:cNvSpPr>
                <a:spLocks/>
              </p:cNvSpPr>
              <p:nvPr/>
            </p:nvSpPr>
            <p:spPr bwMode="auto">
              <a:xfrm>
                <a:off x="3283575" y="4294900"/>
                <a:ext cx="600075" cy="168275"/>
              </a:xfrm>
              <a:custGeom>
                <a:avLst/>
                <a:gdLst>
                  <a:gd name="T0" fmla="*/ 0 w 600075"/>
                  <a:gd name="T1" fmla="*/ 167770 h 168275"/>
                  <a:gd name="T2" fmla="*/ 410527 w 600075"/>
                  <a:gd name="T3" fmla="*/ 167770 h 168275"/>
                  <a:gd name="T4" fmla="*/ 600001 w 600075"/>
                  <a:gd name="T5" fmla="*/ 0 h 168275"/>
                  <a:gd name="T6" fmla="*/ 0 60000 65536"/>
                  <a:gd name="T7" fmla="*/ 0 60000 65536"/>
                  <a:gd name="T8" fmla="*/ 0 60000 65536"/>
                </a:gdLst>
                <a:ahLst/>
                <a:cxnLst>
                  <a:cxn ang="T6">
                    <a:pos x="T0" y="T1"/>
                  </a:cxn>
                  <a:cxn ang="T7">
                    <a:pos x="T2" y="T3"/>
                  </a:cxn>
                  <a:cxn ang="T8">
                    <a:pos x="T4" y="T5"/>
                  </a:cxn>
                </a:cxnLst>
                <a:rect l="0" t="0" r="r" b="b"/>
                <a:pathLst>
                  <a:path w="600075" h="168275">
                    <a:moveTo>
                      <a:pt x="0" y="167770"/>
                    </a:moveTo>
                    <a:lnTo>
                      <a:pt x="410527" y="167770"/>
                    </a:lnTo>
                    <a:lnTo>
                      <a:pt x="600001" y="0"/>
                    </a:lnTo>
                  </a:path>
                </a:pathLst>
              </a:custGeom>
              <a:noFill/>
              <a:ln w="63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19" name="object 118">
                <a:extLst>
                  <a:ext uri="{FF2B5EF4-FFF2-40B4-BE49-F238E27FC236}">
                    <a16:creationId xmlns:a16="http://schemas.microsoft.com/office/drawing/2014/main" id="{24D8E290-8816-BB42-A6DA-870EB8EA4EB4}"/>
                  </a:ext>
                </a:extLst>
              </p:cNvPr>
              <p:cNvSpPr>
                <a:spLocks/>
              </p:cNvSpPr>
              <p:nvPr/>
            </p:nvSpPr>
            <p:spPr bwMode="auto">
              <a:xfrm>
                <a:off x="3283575" y="4462670"/>
                <a:ext cx="410845" cy="1510030"/>
              </a:xfrm>
              <a:custGeom>
                <a:avLst/>
                <a:gdLst>
                  <a:gd name="T0" fmla="*/ 0 w 410845"/>
                  <a:gd name="T1" fmla="*/ 0 h 1510029"/>
                  <a:gd name="T2" fmla="*/ 410527 w 410845"/>
                  <a:gd name="T3" fmla="*/ 0 h 1510029"/>
                  <a:gd name="T4" fmla="*/ 410527 w 410845"/>
                  <a:gd name="T5" fmla="*/ 247240 h 1510029"/>
                  <a:gd name="T6" fmla="*/ 410527 w 410845"/>
                  <a:gd name="T7" fmla="*/ 1192059 h 1510029"/>
                  <a:gd name="T8" fmla="*/ 410527 w 410845"/>
                  <a:gd name="T9" fmla="*/ 1509939 h 15100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0845" h="1510029">
                    <a:moveTo>
                      <a:pt x="0" y="0"/>
                    </a:moveTo>
                    <a:lnTo>
                      <a:pt x="410527" y="0"/>
                    </a:lnTo>
                    <a:lnTo>
                      <a:pt x="410527" y="247240"/>
                    </a:lnTo>
                    <a:lnTo>
                      <a:pt x="410527" y="1192051"/>
                    </a:lnTo>
                    <a:lnTo>
                      <a:pt x="410527" y="1509931"/>
                    </a:lnTo>
                  </a:path>
                </a:pathLst>
              </a:custGeom>
              <a:noFill/>
              <a:ln w="63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20" name="object 119">
                <a:extLst>
                  <a:ext uri="{FF2B5EF4-FFF2-40B4-BE49-F238E27FC236}">
                    <a16:creationId xmlns:a16="http://schemas.microsoft.com/office/drawing/2014/main" id="{FF41A5E1-2AE9-8042-9A57-40D7CD2C83B1}"/>
                  </a:ext>
                </a:extLst>
              </p:cNvPr>
              <p:cNvSpPr>
                <a:spLocks/>
              </p:cNvSpPr>
              <p:nvPr/>
            </p:nvSpPr>
            <p:spPr bwMode="auto">
              <a:xfrm>
                <a:off x="3315154" y="4533310"/>
                <a:ext cx="341630" cy="35560"/>
              </a:xfrm>
              <a:custGeom>
                <a:avLst/>
                <a:gdLst>
                  <a:gd name="T0" fmla="*/ 0 w 341629"/>
                  <a:gd name="T1" fmla="*/ 0 h 35560"/>
                  <a:gd name="T2" fmla="*/ 341061 w 341629"/>
                  <a:gd name="T3" fmla="*/ 0 h 35560"/>
                  <a:gd name="T4" fmla="*/ 341061 w 341629"/>
                  <a:gd name="T5" fmla="*/ 35320 h 35560"/>
                  <a:gd name="T6" fmla="*/ 0 w 341629"/>
                  <a:gd name="T7" fmla="*/ 35320 h 35560"/>
                  <a:gd name="T8" fmla="*/ 0 w 341629"/>
                  <a:gd name="T9" fmla="*/ 0 h 35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1629" h="35560">
                    <a:moveTo>
                      <a:pt x="0" y="0"/>
                    </a:moveTo>
                    <a:lnTo>
                      <a:pt x="341053" y="0"/>
                    </a:lnTo>
                    <a:lnTo>
                      <a:pt x="341053" y="35320"/>
                    </a:lnTo>
                    <a:lnTo>
                      <a:pt x="0" y="35320"/>
                    </a:lnTo>
                    <a:lnTo>
                      <a:pt x="0" y="0"/>
                    </a:lnTo>
                  </a:path>
                </a:pathLst>
              </a:custGeom>
              <a:noFill/>
              <a:ln w="63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21" name="object 120">
                <a:extLst>
                  <a:ext uri="{FF2B5EF4-FFF2-40B4-BE49-F238E27FC236}">
                    <a16:creationId xmlns:a16="http://schemas.microsoft.com/office/drawing/2014/main" id="{397994B4-8994-0845-8218-EF66E19FDC98}"/>
                  </a:ext>
                </a:extLst>
              </p:cNvPr>
              <p:cNvSpPr>
                <a:spLocks/>
              </p:cNvSpPr>
              <p:nvPr/>
            </p:nvSpPr>
            <p:spPr bwMode="auto">
              <a:xfrm>
                <a:off x="3315154" y="4639270"/>
                <a:ext cx="341630" cy="35560"/>
              </a:xfrm>
              <a:custGeom>
                <a:avLst/>
                <a:gdLst>
                  <a:gd name="T0" fmla="*/ 0 w 341629"/>
                  <a:gd name="T1" fmla="*/ 0 h 35560"/>
                  <a:gd name="T2" fmla="*/ 341061 w 341629"/>
                  <a:gd name="T3" fmla="*/ 0 h 35560"/>
                  <a:gd name="T4" fmla="*/ 341061 w 341629"/>
                  <a:gd name="T5" fmla="*/ 35320 h 35560"/>
                  <a:gd name="T6" fmla="*/ 0 w 341629"/>
                  <a:gd name="T7" fmla="*/ 35320 h 35560"/>
                  <a:gd name="T8" fmla="*/ 0 w 341629"/>
                  <a:gd name="T9" fmla="*/ 0 h 35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1629" h="35560">
                    <a:moveTo>
                      <a:pt x="0" y="0"/>
                    </a:moveTo>
                    <a:lnTo>
                      <a:pt x="341053" y="0"/>
                    </a:lnTo>
                    <a:lnTo>
                      <a:pt x="341053" y="35320"/>
                    </a:lnTo>
                    <a:lnTo>
                      <a:pt x="0" y="35320"/>
                    </a:lnTo>
                    <a:lnTo>
                      <a:pt x="0" y="0"/>
                    </a:lnTo>
                  </a:path>
                </a:pathLst>
              </a:custGeom>
              <a:noFill/>
              <a:ln w="63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22" name="object 121">
                <a:extLst>
                  <a:ext uri="{FF2B5EF4-FFF2-40B4-BE49-F238E27FC236}">
                    <a16:creationId xmlns:a16="http://schemas.microsoft.com/office/drawing/2014/main" id="{69F1A35A-395C-BF4A-A1B9-3B8940E9F0B1}"/>
                  </a:ext>
                </a:extLst>
              </p:cNvPr>
              <p:cNvSpPr>
                <a:spLocks/>
              </p:cNvSpPr>
              <p:nvPr/>
            </p:nvSpPr>
            <p:spPr bwMode="auto">
              <a:xfrm>
                <a:off x="3315154" y="4754060"/>
                <a:ext cx="341630" cy="35560"/>
              </a:xfrm>
              <a:custGeom>
                <a:avLst/>
                <a:gdLst>
                  <a:gd name="T0" fmla="*/ 0 w 341629"/>
                  <a:gd name="T1" fmla="*/ 0 h 35560"/>
                  <a:gd name="T2" fmla="*/ 341061 w 341629"/>
                  <a:gd name="T3" fmla="*/ 0 h 35560"/>
                  <a:gd name="T4" fmla="*/ 341061 w 341629"/>
                  <a:gd name="T5" fmla="*/ 35320 h 35560"/>
                  <a:gd name="T6" fmla="*/ 0 w 341629"/>
                  <a:gd name="T7" fmla="*/ 35320 h 35560"/>
                  <a:gd name="T8" fmla="*/ 0 w 341629"/>
                  <a:gd name="T9" fmla="*/ 0 h 35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1629" h="35560">
                    <a:moveTo>
                      <a:pt x="0" y="0"/>
                    </a:moveTo>
                    <a:lnTo>
                      <a:pt x="341053" y="0"/>
                    </a:lnTo>
                    <a:lnTo>
                      <a:pt x="341053" y="35320"/>
                    </a:lnTo>
                    <a:lnTo>
                      <a:pt x="0" y="35320"/>
                    </a:lnTo>
                    <a:lnTo>
                      <a:pt x="0" y="0"/>
                    </a:lnTo>
                  </a:path>
                </a:pathLst>
              </a:custGeom>
              <a:noFill/>
              <a:ln w="63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23" name="object 122">
                <a:extLst>
                  <a:ext uri="{FF2B5EF4-FFF2-40B4-BE49-F238E27FC236}">
                    <a16:creationId xmlns:a16="http://schemas.microsoft.com/office/drawing/2014/main" id="{588A6692-0889-AA4C-8D60-A740BB07394C}"/>
                  </a:ext>
                </a:extLst>
              </p:cNvPr>
              <p:cNvSpPr>
                <a:spLocks/>
              </p:cNvSpPr>
              <p:nvPr/>
            </p:nvSpPr>
            <p:spPr bwMode="auto">
              <a:xfrm>
                <a:off x="4840165" y="3886200"/>
                <a:ext cx="831215" cy="1375410"/>
              </a:xfrm>
              <a:custGeom>
                <a:avLst/>
                <a:gdLst>
                  <a:gd name="T0" fmla="*/ 831100 w 831214"/>
                  <a:gd name="T1" fmla="*/ 0 h 1375410"/>
                  <a:gd name="T2" fmla="*/ 0 w 831214"/>
                  <a:gd name="T3" fmla="*/ 0 h 1375410"/>
                  <a:gd name="T4" fmla="*/ 0 w 831214"/>
                  <a:gd name="T5" fmla="*/ 1375030 h 1375410"/>
                  <a:gd name="T6" fmla="*/ 586147 w 831214"/>
                  <a:gd name="T7" fmla="*/ 1375030 h 1375410"/>
                  <a:gd name="T8" fmla="*/ 831100 w 831214"/>
                  <a:gd name="T9" fmla="*/ 1173793 h 1375410"/>
                  <a:gd name="T10" fmla="*/ 831100 w 831214"/>
                  <a:gd name="T11" fmla="*/ 0 h 13754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1214" h="1375410">
                    <a:moveTo>
                      <a:pt x="831092" y="0"/>
                    </a:moveTo>
                    <a:lnTo>
                      <a:pt x="0" y="0"/>
                    </a:lnTo>
                    <a:lnTo>
                      <a:pt x="0" y="1375030"/>
                    </a:lnTo>
                    <a:lnTo>
                      <a:pt x="586139" y="1375030"/>
                    </a:lnTo>
                    <a:lnTo>
                      <a:pt x="831092" y="1173793"/>
                    </a:lnTo>
                    <a:lnTo>
                      <a:pt x="831092"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24" name="object 123">
                <a:extLst>
                  <a:ext uri="{FF2B5EF4-FFF2-40B4-BE49-F238E27FC236}">
                    <a16:creationId xmlns:a16="http://schemas.microsoft.com/office/drawing/2014/main" id="{C8EBFACA-22D5-994E-9683-2858295E7F9B}"/>
                  </a:ext>
                </a:extLst>
              </p:cNvPr>
              <p:cNvSpPr>
                <a:spLocks/>
              </p:cNvSpPr>
              <p:nvPr/>
            </p:nvSpPr>
            <p:spPr bwMode="auto">
              <a:xfrm>
                <a:off x="4977088" y="3886200"/>
                <a:ext cx="431800" cy="1375410"/>
              </a:xfrm>
              <a:custGeom>
                <a:avLst/>
                <a:gdLst>
                  <a:gd name="T0" fmla="*/ 431719 w 431800"/>
                  <a:gd name="T1" fmla="*/ 0 h 1375410"/>
                  <a:gd name="T2" fmla="*/ 0 w 431800"/>
                  <a:gd name="T3" fmla="*/ 0 h 1375410"/>
                  <a:gd name="T4" fmla="*/ 431719 w 431800"/>
                  <a:gd name="T5" fmla="*/ 1375030 h 1375410"/>
                  <a:gd name="T6" fmla="*/ 431719 w 431800"/>
                  <a:gd name="T7" fmla="*/ 0 h 13754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1800" h="1375410">
                    <a:moveTo>
                      <a:pt x="431719" y="0"/>
                    </a:moveTo>
                    <a:lnTo>
                      <a:pt x="0" y="0"/>
                    </a:lnTo>
                    <a:lnTo>
                      <a:pt x="431719" y="1375030"/>
                    </a:lnTo>
                    <a:lnTo>
                      <a:pt x="431719"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25" name="object 124">
                <a:extLst>
                  <a:ext uri="{FF2B5EF4-FFF2-40B4-BE49-F238E27FC236}">
                    <a16:creationId xmlns:a16="http://schemas.microsoft.com/office/drawing/2014/main" id="{3D9A5B07-65A8-CD4D-B314-2DCB8DA3DC0C}"/>
                  </a:ext>
                </a:extLst>
              </p:cNvPr>
              <p:cNvSpPr>
                <a:spLocks/>
              </p:cNvSpPr>
              <p:nvPr/>
            </p:nvSpPr>
            <p:spPr bwMode="auto">
              <a:xfrm>
                <a:off x="4840165" y="3886200"/>
                <a:ext cx="831215" cy="1375410"/>
              </a:xfrm>
              <a:custGeom>
                <a:avLst/>
                <a:gdLst>
                  <a:gd name="T0" fmla="*/ 831100 w 831214"/>
                  <a:gd name="T1" fmla="*/ 0 h 1375410"/>
                  <a:gd name="T2" fmla="*/ 831100 w 831214"/>
                  <a:gd name="T3" fmla="*/ 442986 h 1375410"/>
                  <a:gd name="T4" fmla="*/ 831100 w 831214"/>
                  <a:gd name="T5" fmla="*/ 1173793 h 1375410"/>
                  <a:gd name="T6" fmla="*/ 586147 w 831214"/>
                  <a:gd name="T7" fmla="*/ 1375030 h 1375410"/>
                  <a:gd name="T8" fmla="*/ 402423 w 831214"/>
                  <a:gd name="T9" fmla="*/ 1375030 h 1375410"/>
                  <a:gd name="T10" fmla="*/ 0 w 831214"/>
                  <a:gd name="T11" fmla="*/ 1375030 h 1375410"/>
                  <a:gd name="T12" fmla="*/ 0 w 831214"/>
                  <a:gd name="T13" fmla="*/ 432394 h 1375410"/>
                  <a:gd name="T14" fmla="*/ 0 w 831214"/>
                  <a:gd name="T15" fmla="*/ 0 h 13754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31214" h="1375410">
                    <a:moveTo>
                      <a:pt x="831092" y="0"/>
                    </a:moveTo>
                    <a:lnTo>
                      <a:pt x="831092" y="442986"/>
                    </a:lnTo>
                    <a:lnTo>
                      <a:pt x="831092" y="1173793"/>
                    </a:lnTo>
                    <a:lnTo>
                      <a:pt x="586139" y="1375030"/>
                    </a:lnTo>
                    <a:lnTo>
                      <a:pt x="402423" y="1375030"/>
                    </a:lnTo>
                    <a:lnTo>
                      <a:pt x="0" y="1375030"/>
                    </a:lnTo>
                    <a:lnTo>
                      <a:pt x="0" y="432394"/>
                    </a:lnTo>
                    <a:lnTo>
                      <a:pt x="0" y="0"/>
                    </a:lnTo>
                  </a:path>
                </a:pathLst>
              </a:custGeom>
              <a:noFill/>
              <a:ln w="87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26" name="object 125">
                <a:extLst>
                  <a:ext uri="{FF2B5EF4-FFF2-40B4-BE49-F238E27FC236}">
                    <a16:creationId xmlns:a16="http://schemas.microsoft.com/office/drawing/2014/main" id="{D52AB1F4-8F67-8E42-AB69-D1C41F254A40}"/>
                  </a:ext>
                </a:extLst>
              </p:cNvPr>
              <p:cNvSpPr>
                <a:spLocks/>
              </p:cNvSpPr>
              <p:nvPr/>
            </p:nvSpPr>
            <p:spPr bwMode="auto">
              <a:xfrm>
                <a:off x="5408807" y="3886200"/>
                <a:ext cx="0" cy="1375410"/>
              </a:xfrm>
              <a:custGeom>
                <a:avLst/>
                <a:gdLst>
                  <a:gd name="T0" fmla="*/ 0 h 1375410"/>
                  <a:gd name="T1" fmla="*/ 993739 h 1375410"/>
                  <a:gd name="T2" fmla="*/ 1375030 h 1375410"/>
                  <a:gd name="T3" fmla="*/ 0 60000 65536"/>
                  <a:gd name="T4" fmla="*/ 0 60000 65536"/>
                  <a:gd name="T5" fmla="*/ 0 60000 65536"/>
                </a:gdLst>
                <a:ahLst/>
                <a:cxnLst>
                  <a:cxn ang="T3">
                    <a:pos x="0" y="T0"/>
                  </a:cxn>
                  <a:cxn ang="T4">
                    <a:pos x="0" y="T1"/>
                  </a:cxn>
                  <a:cxn ang="T5">
                    <a:pos x="0" y="T2"/>
                  </a:cxn>
                </a:cxnLst>
                <a:rect l="0" t="0" r="r" b="b"/>
                <a:pathLst>
                  <a:path h="1375410">
                    <a:moveTo>
                      <a:pt x="0" y="0"/>
                    </a:moveTo>
                    <a:lnTo>
                      <a:pt x="0" y="993739"/>
                    </a:lnTo>
                    <a:lnTo>
                      <a:pt x="0" y="1375030"/>
                    </a:lnTo>
                  </a:path>
                </a:pathLst>
              </a:custGeom>
              <a:noFill/>
              <a:ln w="87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VN"/>
              </a:p>
            </p:txBody>
          </p:sp>
          <p:sp>
            <p:nvSpPr>
              <p:cNvPr id="127" name="object 126">
                <a:extLst>
                  <a:ext uri="{FF2B5EF4-FFF2-40B4-BE49-F238E27FC236}">
                    <a16:creationId xmlns:a16="http://schemas.microsoft.com/office/drawing/2014/main" id="{2FAE3421-4EFC-064C-9690-348C27AACF66}"/>
                  </a:ext>
                </a:extLst>
              </p:cNvPr>
              <p:cNvSpPr>
                <a:spLocks/>
              </p:cNvSpPr>
              <p:nvPr/>
            </p:nvSpPr>
            <p:spPr bwMode="auto">
              <a:xfrm>
                <a:off x="4902707" y="4087367"/>
                <a:ext cx="676910" cy="1050290"/>
              </a:xfrm>
              <a:custGeom>
                <a:avLst/>
                <a:gdLst>
                  <a:gd name="T0" fmla="*/ 0 w 676910"/>
                  <a:gd name="T1" fmla="*/ 0 h 1050289"/>
                  <a:gd name="T2" fmla="*/ 0 w 676910"/>
                  <a:gd name="T3" fmla="*/ 929647 h 1050289"/>
                  <a:gd name="T4" fmla="*/ 1117 w 676910"/>
                  <a:gd name="T5" fmla="*/ 939598 h 1050289"/>
                  <a:gd name="T6" fmla="*/ 26503 w 676910"/>
                  <a:gd name="T7" fmla="*/ 976749 h 1050289"/>
                  <a:gd name="T8" fmla="*/ 65105 w 676910"/>
                  <a:gd name="T9" fmla="*/ 1000995 h 1050289"/>
                  <a:gd name="T10" fmla="*/ 117903 w 676910"/>
                  <a:gd name="T11" fmla="*/ 1021250 h 1050289"/>
                  <a:gd name="T12" fmla="*/ 159845 w 676910"/>
                  <a:gd name="T13" fmla="*/ 1032140 h 1050289"/>
                  <a:gd name="T14" fmla="*/ 206382 w 676910"/>
                  <a:gd name="T15" fmla="*/ 1040661 h 1050289"/>
                  <a:gd name="T16" fmla="*/ 256829 w 676910"/>
                  <a:gd name="T17" fmla="*/ 1046577 h 1050289"/>
                  <a:gd name="T18" fmla="*/ 310498 w 676910"/>
                  <a:gd name="T19" fmla="*/ 1049648 h 1050289"/>
                  <a:gd name="T20" fmla="*/ 338327 w 676910"/>
                  <a:gd name="T21" fmla="*/ 1050043 h 1050289"/>
                  <a:gd name="T22" fmla="*/ 366157 w 676910"/>
                  <a:gd name="T23" fmla="*/ 1049648 h 1050289"/>
                  <a:gd name="T24" fmla="*/ 419826 w 676910"/>
                  <a:gd name="T25" fmla="*/ 1046577 h 1050289"/>
                  <a:gd name="T26" fmla="*/ 470273 w 676910"/>
                  <a:gd name="T27" fmla="*/ 1040661 h 1050289"/>
                  <a:gd name="T28" fmla="*/ 516810 w 676910"/>
                  <a:gd name="T29" fmla="*/ 1032140 h 1050289"/>
                  <a:gd name="T30" fmla="*/ 558752 w 676910"/>
                  <a:gd name="T31" fmla="*/ 1021250 h 1050289"/>
                  <a:gd name="T32" fmla="*/ 595414 w 676910"/>
                  <a:gd name="T33" fmla="*/ 1008230 h 1050289"/>
                  <a:gd name="T34" fmla="*/ 639005 w 676910"/>
                  <a:gd name="T35" fmla="*/ 985225 h 1050289"/>
                  <a:gd name="T36" fmla="*/ 666857 w 676910"/>
                  <a:gd name="T37" fmla="*/ 958763 h 1050289"/>
                  <a:gd name="T38" fmla="*/ 676655 w 676910"/>
                  <a:gd name="T39" fmla="*/ 929647 h 1050289"/>
                  <a:gd name="T40" fmla="*/ 676655 w 676910"/>
                  <a:gd name="T41" fmla="*/ 121920 h 1050289"/>
                  <a:gd name="T42" fmla="*/ 338327 w 676910"/>
                  <a:gd name="T43" fmla="*/ 121920 h 1050289"/>
                  <a:gd name="T44" fmla="*/ 310498 w 676910"/>
                  <a:gd name="T45" fmla="*/ 121513 h 1050289"/>
                  <a:gd name="T46" fmla="*/ 256829 w 676910"/>
                  <a:gd name="T47" fmla="*/ 118360 h 1050289"/>
                  <a:gd name="T48" fmla="*/ 206382 w 676910"/>
                  <a:gd name="T49" fmla="*/ 112299 h 1050289"/>
                  <a:gd name="T50" fmla="*/ 159845 w 676910"/>
                  <a:gd name="T51" fmla="*/ 103587 h 1050289"/>
                  <a:gd name="T52" fmla="*/ 117903 w 676910"/>
                  <a:gd name="T53" fmla="*/ 92478 h 1050289"/>
                  <a:gd name="T54" fmla="*/ 81241 w 676910"/>
                  <a:gd name="T55" fmla="*/ 79230 h 1050289"/>
                  <a:gd name="T56" fmla="*/ 37650 w 676910"/>
                  <a:gd name="T57" fmla="*/ 55906 h 1050289"/>
                  <a:gd name="T58" fmla="*/ 9798 w 676910"/>
                  <a:gd name="T59" fmla="*/ 29208 h 1050289"/>
                  <a:gd name="T60" fmla="*/ 1117 w 676910"/>
                  <a:gd name="T61" fmla="*/ 9961 h 1050289"/>
                  <a:gd name="T62" fmla="*/ 0 w 676910"/>
                  <a:gd name="T63" fmla="*/ 0 h 1050289"/>
                  <a:gd name="T64" fmla="*/ 676655 w 676910"/>
                  <a:gd name="T65" fmla="*/ 0 h 1050289"/>
                  <a:gd name="T66" fmla="*/ 659465 w 676910"/>
                  <a:gd name="T67" fmla="*/ 38429 h 1050289"/>
                  <a:gd name="T68" fmla="*/ 626109 w 676910"/>
                  <a:gd name="T69" fmla="*/ 64098 h 1050289"/>
                  <a:gd name="T70" fmla="*/ 577786 w 676910"/>
                  <a:gd name="T71" fmla="*/ 86106 h 1050289"/>
                  <a:gd name="T72" fmla="*/ 538398 w 676910"/>
                  <a:gd name="T73" fmla="*/ 98316 h 1050289"/>
                  <a:gd name="T74" fmla="*/ 494073 w 676910"/>
                  <a:gd name="T75" fmla="*/ 108258 h 1050289"/>
                  <a:gd name="T76" fmla="*/ 445495 w 676910"/>
                  <a:gd name="T77" fmla="*/ 115677 h 1050289"/>
                  <a:gd name="T78" fmla="*/ 393352 w 676910"/>
                  <a:gd name="T79" fmla="*/ 120316 h 1050289"/>
                  <a:gd name="T80" fmla="*/ 338327 w 676910"/>
                  <a:gd name="T81" fmla="*/ 121920 h 1050289"/>
                  <a:gd name="T82" fmla="*/ 676655 w 676910"/>
                  <a:gd name="T83" fmla="*/ 121920 h 1050289"/>
                  <a:gd name="T84" fmla="*/ 676655 w 676910"/>
                  <a:gd name="T85" fmla="*/ 0 h 105028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76910" h="1050289">
                    <a:moveTo>
                      <a:pt x="0" y="0"/>
                    </a:moveTo>
                    <a:lnTo>
                      <a:pt x="0" y="929639"/>
                    </a:lnTo>
                    <a:lnTo>
                      <a:pt x="1117" y="939590"/>
                    </a:lnTo>
                    <a:lnTo>
                      <a:pt x="26503" y="976741"/>
                    </a:lnTo>
                    <a:lnTo>
                      <a:pt x="65105" y="1000987"/>
                    </a:lnTo>
                    <a:lnTo>
                      <a:pt x="117903" y="1021242"/>
                    </a:lnTo>
                    <a:lnTo>
                      <a:pt x="159845" y="1032132"/>
                    </a:lnTo>
                    <a:lnTo>
                      <a:pt x="206382" y="1040653"/>
                    </a:lnTo>
                    <a:lnTo>
                      <a:pt x="256829" y="1046569"/>
                    </a:lnTo>
                    <a:lnTo>
                      <a:pt x="310498" y="1049640"/>
                    </a:lnTo>
                    <a:lnTo>
                      <a:pt x="338327" y="1050035"/>
                    </a:lnTo>
                    <a:lnTo>
                      <a:pt x="366157" y="1049640"/>
                    </a:lnTo>
                    <a:lnTo>
                      <a:pt x="419826" y="1046569"/>
                    </a:lnTo>
                    <a:lnTo>
                      <a:pt x="470273" y="1040653"/>
                    </a:lnTo>
                    <a:lnTo>
                      <a:pt x="516810" y="1032132"/>
                    </a:lnTo>
                    <a:lnTo>
                      <a:pt x="558752" y="1021242"/>
                    </a:lnTo>
                    <a:lnTo>
                      <a:pt x="595414" y="1008222"/>
                    </a:lnTo>
                    <a:lnTo>
                      <a:pt x="639005" y="985217"/>
                    </a:lnTo>
                    <a:lnTo>
                      <a:pt x="666857" y="958755"/>
                    </a:lnTo>
                    <a:lnTo>
                      <a:pt x="676655" y="929639"/>
                    </a:lnTo>
                    <a:lnTo>
                      <a:pt x="676655" y="121920"/>
                    </a:lnTo>
                    <a:lnTo>
                      <a:pt x="338327" y="121920"/>
                    </a:lnTo>
                    <a:lnTo>
                      <a:pt x="310498" y="121513"/>
                    </a:lnTo>
                    <a:lnTo>
                      <a:pt x="256829" y="118360"/>
                    </a:lnTo>
                    <a:lnTo>
                      <a:pt x="206382" y="112299"/>
                    </a:lnTo>
                    <a:lnTo>
                      <a:pt x="159845" y="103587"/>
                    </a:lnTo>
                    <a:lnTo>
                      <a:pt x="117903" y="92478"/>
                    </a:lnTo>
                    <a:lnTo>
                      <a:pt x="81241" y="79230"/>
                    </a:lnTo>
                    <a:lnTo>
                      <a:pt x="37650" y="55906"/>
                    </a:lnTo>
                    <a:lnTo>
                      <a:pt x="9798" y="29208"/>
                    </a:lnTo>
                    <a:lnTo>
                      <a:pt x="1117" y="9961"/>
                    </a:lnTo>
                    <a:lnTo>
                      <a:pt x="0" y="0"/>
                    </a:lnTo>
                    <a:close/>
                  </a:path>
                  <a:path w="676910" h="1050289">
                    <a:moveTo>
                      <a:pt x="676655" y="0"/>
                    </a:moveTo>
                    <a:lnTo>
                      <a:pt x="659465" y="38429"/>
                    </a:lnTo>
                    <a:lnTo>
                      <a:pt x="626109" y="64098"/>
                    </a:lnTo>
                    <a:lnTo>
                      <a:pt x="577786" y="86106"/>
                    </a:lnTo>
                    <a:lnTo>
                      <a:pt x="538398" y="98316"/>
                    </a:lnTo>
                    <a:lnTo>
                      <a:pt x="494073" y="108258"/>
                    </a:lnTo>
                    <a:lnTo>
                      <a:pt x="445495" y="115677"/>
                    </a:lnTo>
                    <a:lnTo>
                      <a:pt x="393352" y="120316"/>
                    </a:lnTo>
                    <a:lnTo>
                      <a:pt x="338327" y="121920"/>
                    </a:lnTo>
                    <a:lnTo>
                      <a:pt x="676655" y="121920"/>
                    </a:lnTo>
                    <a:lnTo>
                      <a:pt x="676655" y="0"/>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28" name="object 127">
                <a:extLst>
                  <a:ext uri="{FF2B5EF4-FFF2-40B4-BE49-F238E27FC236}">
                    <a16:creationId xmlns:a16="http://schemas.microsoft.com/office/drawing/2014/main" id="{03EDA4D7-F2D5-A549-9F6A-44167CCCB568}"/>
                  </a:ext>
                </a:extLst>
              </p:cNvPr>
              <p:cNvSpPr>
                <a:spLocks/>
              </p:cNvSpPr>
              <p:nvPr/>
            </p:nvSpPr>
            <p:spPr bwMode="auto">
              <a:xfrm>
                <a:off x="4902707" y="3966971"/>
                <a:ext cx="676910" cy="242570"/>
              </a:xfrm>
              <a:custGeom>
                <a:avLst/>
                <a:gdLst>
                  <a:gd name="T0" fmla="*/ 338327 w 676910"/>
                  <a:gd name="T1" fmla="*/ 0 h 242570"/>
                  <a:gd name="T2" fmla="*/ 283303 w 676910"/>
                  <a:gd name="T3" fmla="*/ 1601 h 242570"/>
                  <a:gd name="T4" fmla="*/ 231160 w 676910"/>
                  <a:gd name="T5" fmla="*/ 6230 h 242570"/>
                  <a:gd name="T6" fmla="*/ 182582 w 676910"/>
                  <a:gd name="T7" fmla="*/ 13619 h 242570"/>
                  <a:gd name="T8" fmla="*/ 138257 w 676910"/>
                  <a:gd name="T9" fmla="*/ 23506 h 242570"/>
                  <a:gd name="T10" fmla="*/ 98869 w 676910"/>
                  <a:gd name="T11" fmla="*/ 35623 h 242570"/>
                  <a:gd name="T12" fmla="*/ 50546 w 676910"/>
                  <a:gd name="T13" fmla="*/ 57402 h 242570"/>
                  <a:gd name="T14" fmla="*/ 17190 w 676910"/>
                  <a:gd name="T15" fmla="*/ 82710 h 242570"/>
                  <a:gd name="T16" fmla="*/ 0 w 676910"/>
                  <a:gd name="T17" fmla="*/ 120396 h 242570"/>
                  <a:gd name="T18" fmla="*/ 1117 w 676910"/>
                  <a:gd name="T19" fmla="*/ 130357 h 242570"/>
                  <a:gd name="T20" fmla="*/ 26503 w 676910"/>
                  <a:gd name="T21" fmla="*/ 167735 h 242570"/>
                  <a:gd name="T22" fmla="*/ 65105 w 676910"/>
                  <a:gd name="T23" fmla="*/ 192280 h 242570"/>
                  <a:gd name="T24" fmla="*/ 117903 w 676910"/>
                  <a:gd name="T25" fmla="*/ 212874 h 242570"/>
                  <a:gd name="T26" fmla="*/ 159845 w 676910"/>
                  <a:gd name="T27" fmla="*/ 223983 h 242570"/>
                  <a:gd name="T28" fmla="*/ 206382 w 676910"/>
                  <a:gd name="T29" fmla="*/ 232695 h 242570"/>
                  <a:gd name="T30" fmla="*/ 256829 w 676910"/>
                  <a:gd name="T31" fmla="*/ 238756 h 242570"/>
                  <a:gd name="T32" fmla="*/ 310498 w 676910"/>
                  <a:gd name="T33" fmla="*/ 241909 h 242570"/>
                  <a:gd name="T34" fmla="*/ 338327 w 676910"/>
                  <a:gd name="T35" fmla="*/ 242316 h 242570"/>
                  <a:gd name="T36" fmla="*/ 366157 w 676910"/>
                  <a:gd name="T37" fmla="*/ 241909 h 242570"/>
                  <a:gd name="T38" fmla="*/ 419826 w 676910"/>
                  <a:gd name="T39" fmla="*/ 238756 h 242570"/>
                  <a:gd name="T40" fmla="*/ 470273 w 676910"/>
                  <a:gd name="T41" fmla="*/ 232695 h 242570"/>
                  <a:gd name="T42" fmla="*/ 516810 w 676910"/>
                  <a:gd name="T43" fmla="*/ 223983 h 242570"/>
                  <a:gd name="T44" fmla="*/ 558752 w 676910"/>
                  <a:gd name="T45" fmla="*/ 212874 h 242570"/>
                  <a:gd name="T46" fmla="*/ 595414 w 676910"/>
                  <a:gd name="T47" fmla="*/ 199626 h 242570"/>
                  <a:gd name="T48" fmla="*/ 639005 w 676910"/>
                  <a:gd name="T49" fmla="*/ 176302 h 242570"/>
                  <a:gd name="T50" fmla="*/ 666857 w 676910"/>
                  <a:gd name="T51" fmla="*/ 149604 h 242570"/>
                  <a:gd name="T52" fmla="*/ 676655 w 676910"/>
                  <a:gd name="T53" fmla="*/ 120396 h 242570"/>
                  <a:gd name="T54" fmla="*/ 675538 w 676910"/>
                  <a:gd name="T55" fmla="*/ 110651 h 242570"/>
                  <a:gd name="T56" fmla="*/ 650152 w 676910"/>
                  <a:gd name="T57" fmla="*/ 73937 h 242570"/>
                  <a:gd name="T58" fmla="*/ 611550 w 676910"/>
                  <a:gd name="T59" fmla="*/ 49706 h 242570"/>
                  <a:gd name="T60" fmla="*/ 558752 w 676910"/>
                  <a:gd name="T61" fmla="*/ 29302 h 242570"/>
                  <a:gd name="T62" fmla="*/ 516810 w 676910"/>
                  <a:gd name="T63" fmla="*/ 18267 h 242570"/>
                  <a:gd name="T64" fmla="*/ 470273 w 676910"/>
                  <a:gd name="T65" fmla="*/ 9596 h 242570"/>
                  <a:gd name="T66" fmla="*/ 419826 w 676910"/>
                  <a:gd name="T67" fmla="*/ 3554 h 242570"/>
                  <a:gd name="T68" fmla="*/ 366157 w 676910"/>
                  <a:gd name="T69" fmla="*/ 405 h 242570"/>
                  <a:gd name="T70" fmla="*/ 338327 w 676910"/>
                  <a:gd name="T71" fmla="*/ 0 h 2425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76910" h="242570">
                    <a:moveTo>
                      <a:pt x="338327" y="0"/>
                    </a:moveTo>
                    <a:lnTo>
                      <a:pt x="283303" y="1601"/>
                    </a:lnTo>
                    <a:lnTo>
                      <a:pt x="231160" y="6230"/>
                    </a:lnTo>
                    <a:lnTo>
                      <a:pt x="182582" y="13619"/>
                    </a:lnTo>
                    <a:lnTo>
                      <a:pt x="138257" y="23506"/>
                    </a:lnTo>
                    <a:lnTo>
                      <a:pt x="98869" y="35623"/>
                    </a:lnTo>
                    <a:lnTo>
                      <a:pt x="50546" y="57402"/>
                    </a:lnTo>
                    <a:lnTo>
                      <a:pt x="17190" y="82710"/>
                    </a:lnTo>
                    <a:lnTo>
                      <a:pt x="0" y="120396"/>
                    </a:lnTo>
                    <a:lnTo>
                      <a:pt x="1117" y="130357"/>
                    </a:lnTo>
                    <a:lnTo>
                      <a:pt x="26503" y="167735"/>
                    </a:lnTo>
                    <a:lnTo>
                      <a:pt x="65105" y="192280"/>
                    </a:lnTo>
                    <a:lnTo>
                      <a:pt x="117903" y="212874"/>
                    </a:lnTo>
                    <a:lnTo>
                      <a:pt x="159845" y="223983"/>
                    </a:lnTo>
                    <a:lnTo>
                      <a:pt x="206382" y="232695"/>
                    </a:lnTo>
                    <a:lnTo>
                      <a:pt x="256829" y="238756"/>
                    </a:lnTo>
                    <a:lnTo>
                      <a:pt x="310498" y="241909"/>
                    </a:lnTo>
                    <a:lnTo>
                      <a:pt x="338327" y="242316"/>
                    </a:lnTo>
                    <a:lnTo>
                      <a:pt x="366157" y="241909"/>
                    </a:lnTo>
                    <a:lnTo>
                      <a:pt x="419826" y="238756"/>
                    </a:lnTo>
                    <a:lnTo>
                      <a:pt x="470273" y="232695"/>
                    </a:lnTo>
                    <a:lnTo>
                      <a:pt x="516810" y="223983"/>
                    </a:lnTo>
                    <a:lnTo>
                      <a:pt x="558752" y="212874"/>
                    </a:lnTo>
                    <a:lnTo>
                      <a:pt x="595414" y="199626"/>
                    </a:lnTo>
                    <a:lnTo>
                      <a:pt x="639005" y="176302"/>
                    </a:lnTo>
                    <a:lnTo>
                      <a:pt x="666857" y="149604"/>
                    </a:lnTo>
                    <a:lnTo>
                      <a:pt x="676655" y="120396"/>
                    </a:lnTo>
                    <a:lnTo>
                      <a:pt x="675538" y="110651"/>
                    </a:lnTo>
                    <a:lnTo>
                      <a:pt x="650152" y="73937"/>
                    </a:lnTo>
                    <a:lnTo>
                      <a:pt x="611550" y="49706"/>
                    </a:lnTo>
                    <a:lnTo>
                      <a:pt x="558752" y="29302"/>
                    </a:lnTo>
                    <a:lnTo>
                      <a:pt x="516810" y="18267"/>
                    </a:lnTo>
                    <a:lnTo>
                      <a:pt x="470273" y="9596"/>
                    </a:lnTo>
                    <a:lnTo>
                      <a:pt x="419826" y="3554"/>
                    </a:lnTo>
                    <a:lnTo>
                      <a:pt x="366157" y="405"/>
                    </a:lnTo>
                    <a:lnTo>
                      <a:pt x="338327" y="0"/>
                    </a:lnTo>
                    <a:close/>
                  </a:path>
                </a:pathLst>
              </a:custGeom>
              <a:solidFill>
                <a:srgbClr val="66DFC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29" name="object 128">
                <a:extLst>
                  <a:ext uri="{FF2B5EF4-FFF2-40B4-BE49-F238E27FC236}">
                    <a16:creationId xmlns:a16="http://schemas.microsoft.com/office/drawing/2014/main" id="{2AB0C334-C211-0346-98B4-0C4C8B7D0E30}"/>
                  </a:ext>
                </a:extLst>
              </p:cNvPr>
              <p:cNvSpPr>
                <a:spLocks/>
              </p:cNvSpPr>
              <p:nvPr/>
            </p:nvSpPr>
            <p:spPr bwMode="auto">
              <a:xfrm>
                <a:off x="4896611" y="3960876"/>
                <a:ext cx="688975" cy="1184275"/>
              </a:xfrm>
              <a:custGeom>
                <a:avLst/>
                <a:gdLst>
                  <a:gd name="T0" fmla="*/ 1523 w 688975"/>
                  <a:gd name="T1" fmla="*/ 1071371 h 1184275"/>
                  <a:gd name="T2" fmla="*/ 42671 w 688975"/>
                  <a:gd name="T3" fmla="*/ 1118615 h 1184275"/>
                  <a:gd name="T4" fmla="*/ 181355 w 688975"/>
                  <a:gd name="T5" fmla="*/ 1168907 h 1184275"/>
                  <a:gd name="T6" fmla="*/ 446531 w 688975"/>
                  <a:gd name="T7" fmla="*/ 1178051 h 1184275"/>
                  <a:gd name="T8" fmla="*/ 184403 w 688975"/>
                  <a:gd name="T9" fmla="*/ 1156715 h 1184275"/>
                  <a:gd name="T10" fmla="*/ 57912 w 688975"/>
                  <a:gd name="T11" fmla="*/ 1114043 h 1184275"/>
                  <a:gd name="T12" fmla="*/ 12191 w 688975"/>
                  <a:gd name="T13" fmla="*/ 1060703 h 1184275"/>
                  <a:gd name="T14" fmla="*/ 1523 w 688975"/>
                  <a:gd name="T15" fmla="*/ 141731 h 1184275"/>
                  <a:gd name="T16" fmla="*/ 687323 w 688975"/>
                  <a:gd name="T17" fmla="*/ 140207 h 1184275"/>
                  <a:gd name="T18" fmla="*/ 678179 w 688975"/>
                  <a:gd name="T19" fmla="*/ 160019 h 1184275"/>
                  <a:gd name="T20" fmla="*/ 673607 w 688975"/>
                  <a:gd name="T21" fmla="*/ 1072895 h 1184275"/>
                  <a:gd name="T22" fmla="*/ 646175 w 688975"/>
                  <a:gd name="T23" fmla="*/ 1103375 h 1184275"/>
                  <a:gd name="T24" fmla="*/ 592835 w 688975"/>
                  <a:gd name="T25" fmla="*/ 1130807 h 1184275"/>
                  <a:gd name="T26" fmla="*/ 377951 w 688975"/>
                  <a:gd name="T27" fmla="*/ 1170431 h 1184275"/>
                  <a:gd name="T28" fmla="*/ 637031 w 688975"/>
                  <a:gd name="T29" fmla="*/ 1124711 h 1184275"/>
                  <a:gd name="T30" fmla="*/ 667511 w 688975"/>
                  <a:gd name="T31" fmla="*/ 1101851 h 1184275"/>
                  <a:gd name="T32" fmla="*/ 685799 w 688975"/>
                  <a:gd name="T33" fmla="*/ 1077467 h 1184275"/>
                  <a:gd name="T34" fmla="*/ 688847 w 688975"/>
                  <a:gd name="T35" fmla="*/ 134112 h 1184275"/>
                  <a:gd name="T36" fmla="*/ 28955 w 688975"/>
                  <a:gd name="T37" fmla="*/ 179831 h 1184275"/>
                  <a:gd name="T38" fmla="*/ 70103 w 688975"/>
                  <a:gd name="T39" fmla="*/ 205739 h 1184275"/>
                  <a:gd name="T40" fmla="*/ 153923 w 688975"/>
                  <a:gd name="T41" fmla="*/ 233172 h 1184275"/>
                  <a:gd name="T42" fmla="*/ 344423 w 688975"/>
                  <a:gd name="T43" fmla="*/ 254507 h 1184275"/>
                  <a:gd name="T44" fmla="*/ 344423 w 688975"/>
                  <a:gd name="T45" fmla="*/ 242315 h 1184275"/>
                  <a:gd name="T46" fmla="*/ 85343 w 688975"/>
                  <a:gd name="T47" fmla="*/ 198119 h 1184275"/>
                  <a:gd name="T48" fmla="*/ 25907 w 688975"/>
                  <a:gd name="T49" fmla="*/ 158495 h 1184275"/>
                  <a:gd name="T50" fmla="*/ 14096 w 688975"/>
                  <a:gd name="T51" fmla="*/ 138683 h 1184275"/>
                  <a:gd name="T52" fmla="*/ 673607 w 688975"/>
                  <a:gd name="T53" fmla="*/ 143255 h 1184275"/>
                  <a:gd name="T54" fmla="*/ 658367 w 688975"/>
                  <a:gd name="T55" fmla="*/ 164591 h 1184275"/>
                  <a:gd name="T56" fmla="*/ 504443 w 688975"/>
                  <a:gd name="T57" fmla="*/ 227075 h 1184275"/>
                  <a:gd name="T58" fmla="*/ 507491 w 688975"/>
                  <a:gd name="T59" fmla="*/ 239267 h 1184275"/>
                  <a:gd name="T60" fmla="*/ 618743 w 688975"/>
                  <a:gd name="T61" fmla="*/ 205739 h 1184275"/>
                  <a:gd name="T62" fmla="*/ 667511 w 688975"/>
                  <a:gd name="T63" fmla="*/ 173736 h 1184275"/>
                  <a:gd name="T64" fmla="*/ 675131 w 688975"/>
                  <a:gd name="T65" fmla="*/ 138683 h 1184275"/>
                  <a:gd name="T66" fmla="*/ 678179 w 688975"/>
                  <a:gd name="T67" fmla="*/ 160019 h 1184275"/>
                  <a:gd name="T68" fmla="*/ 687323 w 688975"/>
                  <a:gd name="T69" fmla="*/ 140207 h 1184275"/>
                  <a:gd name="T70" fmla="*/ 379475 w 688975"/>
                  <a:gd name="T71" fmla="*/ 0 h 1184275"/>
                  <a:gd name="T72" fmla="*/ 181355 w 688975"/>
                  <a:gd name="T73" fmla="*/ 15239 h 1184275"/>
                  <a:gd name="T74" fmla="*/ 42671 w 688975"/>
                  <a:gd name="T75" fmla="*/ 64007 h 1184275"/>
                  <a:gd name="T76" fmla="*/ 16763 w 688975"/>
                  <a:gd name="T77" fmla="*/ 86867 h 1184275"/>
                  <a:gd name="T78" fmla="*/ 1523 w 688975"/>
                  <a:gd name="T79" fmla="*/ 112775 h 1184275"/>
                  <a:gd name="T80" fmla="*/ 1523 w 688975"/>
                  <a:gd name="T81" fmla="*/ 141731 h 1184275"/>
                  <a:gd name="T82" fmla="*/ 12191 w 688975"/>
                  <a:gd name="T83" fmla="*/ 121919 h 1184275"/>
                  <a:gd name="T84" fmla="*/ 36575 w 688975"/>
                  <a:gd name="T85" fmla="*/ 85343 h 1184275"/>
                  <a:gd name="T86" fmla="*/ 184403 w 688975"/>
                  <a:gd name="T87" fmla="*/ 27431 h 1184275"/>
                  <a:gd name="T88" fmla="*/ 445007 w 688975"/>
                  <a:gd name="T89" fmla="*/ 4572 h 1184275"/>
                  <a:gd name="T90" fmla="*/ 13715 w 688975"/>
                  <a:gd name="T91" fmla="*/ 138683 h 1184275"/>
                  <a:gd name="T92" fmla="*/ 675131 w 688975"/>
                  <a:gd name="T93" fmla="*/ 138683 h 1184275"/>
                  <a:gd name="T94" fmla="*/ 675131 w 688975"/>
                  <a:gd name="T95" fmla="*/ 115824 h 1184275"/>
                  <a:gd name="T96" fmla="*/ 688847 w 688975"/>
                  <a:gd name="T97" fmla="*/ 118872 h 1184275"/>
                  <a:gd name="T98" fmla="*/ 13715 w 688975"/>
                  <a:gd name="T99" fmla="*/ 117348 h 1184275"/>
                  <a:gd name="T100" fmla="*/ 413003 w 688975"/>
                  <a:gd name="T101" fmla="*/ 15239 h 1184275"/>
                  <a:gd name="T102" fmla="*/ 630935 w 688975"/>
                  <a:gd name="T103" fmla="*/ 70103 h 1184275"/>
                  <a:gd name="T104" fmla="*/ 667511 w 688975"/>
                  <a:gd name="T105" fmla="*/ 100583 h 1184275"/>
                  <a:gd name="T106" fmla="*/ 675131 w 688975"/>
                  <a:gd name="T107" fmla="*/ 115824 h 1184275"/>
                  <a:gd name="T108" fmla="*/ 653795 w 688975"/>
                  <a:gd name="T109" fmla="*/ 70103 h 1184275"/>
                  <a:gd name="T110" fmla="*/ 618743 w 688975"/>
                  <a:gd name="T111" fmla="*/ 48767 h 1184275"/>
                  <a:gd name="T112" fmla="*/ 534923 w 688975"/>
                  <a:gd name="T113" fmla="*/ 21336 h 118427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88975" h="1184275">
                    <a:moveTo>
                      <a:pt x="0" y="134112"/>
                    </a:moveTo>
                    <a:lnTo>
                      <a:pt x="0" y="1063751"/>
                    </a:lnTo>
                    <a:lnTo>
                      <a:pt x="1523" y="1069847"/>
                    </a:lnTo>
                    <a:lnTo>
                      <a:pt x="1523" y="1071371"/>
                    </a:lnTo>
                    <a:lnTo>
                      <a:pt x="7619" y="1083563"/>
                    </a:lnTo>
                    <a:lnTo>
                      <a:pt x="16763" y="1095755"/>
                    </a:lnTo>
                    <a:lnTo>
                      <a:pt x="35051" y="1114043"/>
                    </a:lnTo>
                    <a:lnTo>
                      <a:pt x="42671" y="1118615"/>
                    </a:lnTo>
                    <a:lnTo>
                      <a:pt x="51815" y="1124711"/>
                    </a:lnTo>
                    <a:lnTo>
                      <a:pt x="91439" y="1142999"/>
                    </a:lnTo>
                    <a:lnTo>
                      <a:pt x="128015" y="1155191"/>
                    </a:lnTo>
                    <a:lnTo>
                      <a:pt x="181355" y="1168907"/>
                    </a:lnTo>
                    <a:lnTo>
                      <a:pt x="243839" y="1178051"/>
                    </a:lnTo>
                    <a:lnTo>
                      <a:pt x="344423" y="1184147"/>
                    </a:lnTo>
                    <a:lnTo>
                      <a:pt x="413003" y="1181099"/>
                    </a:lnTo>
                    <a:lnTo>
                      <a:pt x="446531" y="1178051"/>
                    </a:lnTo>
                    <a:lnTo>
                      <a:pt x="497331" y="1170431"/>
                    </a:lnTo>
                    <a:lnTo>
                      <a:pt x="309371" y="1170431"/>
                    </a:lnTo>
                    <a:lnTo>
                      <a:pt x="277367" y="1168907"/>
                    </a:lnTo>
                    <a:lnTo>
                      <a:pt x="184403" y="1156715"/>
                    </a:lnTo>
                    <a:lnTo>
                      <a:pt x="131063" y="1142999"/>
                    </a:lnTo>
                    <a:lnTo>
                      <a:pt x="96012" y="1130807"/>
                    </a:lnTo>
                    <a:lnTo>
                      <a:pt x="85343" y="1127759"/>
                    </a:lnTo>
                    <a:lnTo>
                      <a:pt x="57912" y="1114043"/>
                    </a:lnTo>
                    <a:lnTo>
                      <a:pt x="50291" y="1107947"/>
                    </a:lnTo>
                    <a:lnTo>
                      <a:pt x="42671" y="1103375"/>
                    </a:lnTo>
                    <a:lnTo>
                      <a:pt x="15239" y="1071371"/>
                    </a:lnTo>
                    <a:lnTo>
                      <a:pt x="12191" y="1060703"/>
                    </a:lnTo>
                    <a:lnTo>
                      <a:pt x="12191" y="161544"/>
                    </a:lnTo>
                    <a:lnTo>
                      <a:pt x="7619" y="155448"/>
                    </a:lnTo>
                    <a:lnTo>
                      <a:pt x="4571" y="147827"/>
                    </a:lnTo>
                    <a:lnTo>
                      <a:pt x="1523" y="141731"/>
                    </a:lnTo>
                    <a:lnTo>
                      <a:pt x="1523" y="140207"/>
                    </a:lnTo>
                    <a:lnTo>
                      <a:pt x="0" y="134112"/>
                    </a:lnTo>
                    <a:close/>
                  </a:path>
                  <a:path w="688975" h="1184275">
                    <a:moveTo>
                      <a:pt x="688847" y="134112"/>
                    </a:moveTo>
                    <a:lnTo>
                      <a:pt x="687323" y="140207"/>
                    </a:lnTo>
                    <a:lnTo>
                      <a:pt x="687323" y="141731"/>
                    </a:lnTo>
                    <a:lnTo>
                      <a:pt x="685799" y="147827"/>
                    </a:lnTo>
                    <a:lnTo>
                      <a:pt x="681227" y="153924"/>
                    </a:lnTo>
                    <a:lnTo>
                      <a:pt x="678179" y="160019"/>
                    </a:lnTo>
                    <a:lnTo>
                      <a:pt x="676655" y="161924"/>
                    </a:lnTo>
                    <a:lnTo>
                      <a:pt x="676655" y="1062227"/>
                    </a:lnTo>
                    <a:lnTo>
                      <a:pt x="675131" y="1066799"/>
                    </a:lnTo>
                    <a:lnTo>
                      <a:pt x="673607" y="1072895"/>
                    </a:lnTo>
                    <a:lnTo>
                      <a:pt x="670559" y="1077467"/>
                    </a:lnTo>
                    <a:lnTo>
                      <a:pt x="667511" y="1083563"/>
                    </a:lnTo>
                    <a:lnTo>
                      <a:pt x="652271" y="1098803"/>
                    </a:lnTo>
                    <a:lnTo>
                      <a:pt x="646175" y="1103375"/>
                    </a:lnTo>
                    <a:lnTo>
                      <a:pt x="638555" y="1107947"/>
                    </a:lnTo>
                    <a:lnTo>
                      <a:pt x="630935" y="1114043"/>
                    </a:lnTo>
                    <a:lnTo>
                      <a:pt x="603503" y="1127759"/>
                    </a:lnTo>
                    <a:lnTo>
                      <a:pt x="592835" y="1130807"/>
                    </a:lnTo>
                    <a:lnTo>
                      <a:pt x="582167" y="1135379"/>
                    </a:lnTo>
                    <a:lnTo>
                      <a:pt x="531875" y="1150619"/>
                    </a:lnTo>
                    <a:lnTo>
                      <a:pt x="445007" y="1165859"/>
                    </a:lnTo>
                    <a:lnTo>
                      <a:pt x="377951" y="1170431"/>
                    </a:lnTo>
                    <a:lnTo>
                      <a:pt x="497331" y="1170431"/>
                    </a:lnTo>
                    <a:lnTo>
                      <a:pt x="534923" y="1162811"/>
                    </a:lnTo>
                    <a:lnTo>
                      <a:pt x="586739" y="1147571"/>
                    </a:lnTo>
                    <a:lnTo>
                      <a:pt x="637031" y="1124711"/>
                    </a:lnTo>
                    <a:lnTo>
                      <a:pt x="646175" y="1118615"/>
                    </a:lnTo>
                    <a:lnTo>
                      <a:pt x="653795" y="1114043"/>
                    </a:lnTo>
                    <a:lnTo>
                      <a:pt x="661415" y="1107947"/>
                    </a:lnTo>
                    <a:lnTo>
                      <a:pt x="667511" y="1101851"/>
                    </a:lnTo>
                    <a:lnTo>
                      <a:pt x="672083" y="1095755"/>
                    </a:lnTo>
                    <a:lnTo>
                      <a:pt x="678179" y="1089659"/>
                    </a:lnTo>
                    <a:lnTo>
                      <a:pt x="681227" y="1083563"/>
                    </a:lnTo>
                    <a:lnTo>
                      <a:pt x="685799" y="1077467"/>
                    </a:lnTo>
                    <a:lnTo>
                      <a:pt x="687323" y="1071371"/>
                    </a:lnTo>
                    <a:lnTo>
                      <a:pt x="687323" y="1069847"/>
                    </a:lnTo>
                    <a:lnTo>
                      <a:pt x="688847" y="1062227"/>
                    </a:lnTo>
                    <a:lnTo>
                      <a:pt x="688847" y="134112"/>
                    </a:lnTo>
                    <a:close/>
                  </a:path>
                  <a:path w="688975" h="1184275">
                    <a:moveTo>
                      <a:pt x="12191" y="132587"/>
                    </a:moveTo>
                    <a:lnTo>
                      <a:pt x="12191" y="161544"/>
                    </a:lnTo>
                    <a:lnTo>
                      <a:pt x="16763" y="167639"/>
                    </a:lnTo>
                    <a:lnTo>
                      <a:pt x="28955" y="179831"/>
                    </a:lnTo>
                    <a:lnTo>
                      <a:pt x="35051" y="184403"/>
                    </a:lnTo>
                    <a:lnTo>
                      <a:pt x="42671" y="190500"/>
                    </a:lnTo>
                    <a:lnTo>
                      <a:pt x="60959" y="199643"/>
                    </a:lnTo>
                    <a:lnTo>
                      <a:pt x="70103" y="205739"/>
                    </a:lnTo>
                    <a:lnTo>
                      <a:pt x="91439" y="214883"/>
                    </a:lnTo>
                    <a:lnTo>
                      <a:pt x="103631" y="217931"/>
                    </a:lnTo>
                    <a:lnTo>
                      <a:pt x="128015" y="227075"/>
                    </a:lnTo>
                    <a:lnTo>
                      <a:pt x="153923" y="233172"/>
                    </a:lnTo>
                    <a:lnTo>
                      <a:pt x="181355" y="239267"/>
                    </a:lnTo>
                    <a:lnTo>
                      <a:pt x="211835" y="245363"/>
                    </a:lnTo>
                    <a:lnTo>
                      <a:pt x="275843" y="251460"/>
                    </a:lnTo>
                    <a:lnTo>
                      <a:pt x="344423" y="254507"/>
                    </a:lnTo>
                    <a:lnTo>
                      <a:pt x="413003" y="251460"/>
                    </a:lnTo>
                    <a:lnTo>
                      <a:pt x="477012" y="245363"/>
                    </a:lnTo>
                    <a:lnTo>
                      <a:pt x="492251" y="242315"/>
                    </a:lnTo>
                    <a:lnTo>
                      <a:pt x="344423" y="242315"/>
                    </a:lnTo>
                    <a:lnTo>
                      <a:pt x="277367" y="239267"/>
                    </a:lnTo>
                    <a:lnTo>
                      <a:pt x="184403" y="227075"/>
                    </a:lnTo>
                    <a:lnTo>
                      <a:pt x="131063" y="214883"/>
                    </a:lnTo>
                    <a:lnTo>
                      <a:pt x="85343" y="198119"/>
                    </a:lnTo>
                    <a:lnTo>
                      <a:pt x="50291" y="179831"/>
                    </a:lnTo>
                    <a:lnTo>
                      <a:pt x="42671" y="173736"/>
                    </a:lnTo>
                    <a:lnTo>
                      <a:pt x="30479" y="164591"/>
                    </a:lnTo>
                    <a:lnTo>
                      <a:pt x="25907" y="158495"/>
                    </a:lnTo>
                    <a:lnTo>
                      <a:pt x="21335" y="153924"/>
                    </a:lnTo>
                    <a:lnTo>
                      <a:pt x="18287" y="147827"/>
                    </a:lnTo>
                    <a:lnTo>
                      <a:pt x="15239" y="143255"/>
                    </a:lnTo>
                    <a:lnTo>
                      <a:pt x="14096" y="138683"/>
                    </a:lnTo>
                    <a:lnTo>
                      <a:pt x="13715" y="138683"/>
                    </a:lnTo>
                    <a:lnTo>
                      <a:pt x="12191" y="132587"/>
                    </a:lnTo>
                    <a:close/>
                  </a:path>
                  <a:path w="688975" h="1184275">
                    <a:moveTo>
                      <a:pt x="675131" y="137160"/>
                    </a:moveTo>
                    <a:lnTo>
                      <a:pt x="673607" y="143255"/>
                    </a:lnTo>
                    <a:lnTo>
                      <a:pt x="670559" y="147827"/>
                    </a:lnTo>
                    <a:lnTo>
                      <a:pt x="667511" y="153924"/>
                    </a:lnTo>
                    <a:lnTo>
                      <a:pt x="662939" y="158495"/>
                    </a:lnTo>
                    <a:lnTo>
                      <a:pt x="658367" y="164591"/>
                    </a:lnTo>
                    <a:lnTo>
                      <a:pt x="646175" y="173736"/>
                    </a:lnTo>
                    <a:lnTo>
                      <a:pt x="603503" y="198119"/>
                    </a:lnTo>
                    <a:lnTo>
                      <a:pt x="557783" y="214883"/>
                    </a:lnTo>
                    <a:lnTo>
                      <a:pt x="504443" y="227075"/>
                    </a:lnTo>
                    <a:lnTo>
                      <a:pt x="445007" y="236219"/>
                    </a:lnTo>
                    <a:lnTo>
                      <a:pt x="344423" y="242315"/>
                    </a:lnTo>
                    <a:lnTo>
                      <a:pt x="492251" y="242315"/>
                    </a:lnTo>
                    <a:lnTo>
                      <a:pt x="507491" y="239267"/>
                    </a:lnTo>
                    <a:lnTo>
                      <a:pt x="562355" y="227075"/>
                    </a:lnTo>
                    <a:lnTo>
                      <a:pt x="586739" y="217931"/>
                    </a:lnTo>
                    <a:lnTo>
                      <a:pt x="597407" y="214883"/>
                    </a:lnTo>
                    <a:lnTo>
                      <a:pt x="618743" y="205739"/>
                    </a:lnTo>
                    <a:lnTo>
                      <a:pt x="627887" y="199643"/>
                    </a:lnTo>
                    <a:lnTo>
                      <a:pt x="646175" y="190500"/>
                    </a:lnTo>
                    <a:lnTo>
                      <a:pt x="661415" y="178307"/>
                    </a:lnTo>
                    <a:lnTo>
                      <a:pt x="667511" y="173736"/>
                    </a:lnTo>
                    <a:lnTo>
                      <a:pt x="672083" y="167639"/>
                    </a:lnTo>
                    <a:lnTo>
                      <a:pt x="676655" y="161925"/>
                    </a:lnTo>
                    <a:lnTo>
                      <a:pt x="676655" y="138683"/>
                    </a:lnTo>
                    <a:lnTo>
                      <a:pt x="675131" y="138683"/>
                    </a:lnTo>
                    <a:lnTo>
                      <a:pt x="675131" y="137160"/>
                    </a:lnTo>
                    <a:close/>
                  </a:path>
                  <a:path w="688975" h="1184275">
                    <a:moveTo>
                      <a:pt x="676655" y="126491"/>
                    </a:moveTo>
                    <a:lnTo>
                      <a:pt x="676655" y="161924"/>
                    </a:lnTo>
                    <a:lnTo>
                      <a:pt x="678179" y="160019"/>
                    </a:lnTo>
                    <a:lnTo>
                      <a:pt x="681227" y="153924"/>
                    </a:lnTo>
                    <a:lnTo>
                      <a:pt x="685799" y="147827"/>
                    </a:lnTo>
                    <a:lnTo>
                      <a:pt x="687323" y="141731"/>
                    </a:lnTo>
                    <a:lnTo>
                      <a:pt x="687323" y="140207"/>
                    </a:lnTo>
                    <a:lnTo>
                      <a:pt x="688847" y="134112"/>
                    </a:lnTo>
                    <a:lnTo>
                      <a:pt x="688847" y="128015"/>
                    </a:lnTo>
                    <a:lnTo>
                      <a:pt x="676655" y="126491"/>
                    </a:lnTo>
                    <a:close/>
                  </a:path>
                  <a:path w="688975" h="1184275">
                    <a:moveTo>
                      <a:pt x="379475" y="0"/>
                    </a:moveTo>
                    <a:lnTo>
                      <a:pt x="309371" y="0"/>
                    </a:lnTo>
                    <a:lnTo>
                      <a:pt x="275843" y="3048"/>
                    </a:lnTo>
                    <a:lnTo>
                      <a:pt x="242315" y="4572"/>
                    </a:lnTo>
                    <a:lnTo>
                      <a:pt x="181355" y="15239"/>
                    </a:lnTo>
                    <a:lnTo>
                      <a:pt x="126491" y="27431"/>
                    </a:lnTo>
                    <a:lnTo>
                      <a:pt x="70103" y="48767"/>
                    </a:lnTo>
                    <a:lnTo>
                      <a:pt x="51815" y="59436"/>
                    </a:lnTo>
                    <a:lnTo>
                      <a:pt x="42671" y="64007"/>
                    </a:lnTo>
                    <a:lnTo>
                      <a:pt x="35051" y="70103"/>
                    </a:lnTo>
                    <a:lnTo>
                      <a:pt x="27431" y="74675"/>
                    </a:lnTo>
                    <a:lnTo>
                      <a:pt x="21335" y="80772"/>
                    </a:lnTo>
                    <a:lnTo>
                      <a:pt x="16763" y="86867"/>
                    </a:lnTo>
                    <a:lnTo>
                      <a:pt x="10667" y="92963"/>
                    </a:lnTo>
                    <a:lnTo>
                      <a:pt x="7619" y="100583"/>
                    </a:lnTo>
                    <a:lnTo>
                      <a:pt x="3047" y="106679"/>
                    </a:lnTo>
                    <a:lnTo>
                      <a:pt x="1523" y="112775"/>
                    </a:lnTo>
                    <a:lnTo>
                      <a:pt x="0" y="120395"/>
                    </a:lnTo>
                    <a:lnTo>
                      <a:pt x="0" y="134112"/>
                    </a:lnTo>
                    <a:lnTo>
                      <a:pt x="1523" y="140207"/>
                    </a:lnTo>
                    <a:lnTo>
                      <a:pt x="1523" y="141731"/>
                    </a:lnTo>
                    <a:lnTo>
                      <a:pt x="4571" y="147827"/>
                    </a:lnTo>
                    <a:lnTo>
                      <a:pt x="7619" y="155448"/>
                    </a:lnTo>
                    <a:lnTo>
                      <a:pt x="12191" y="161544"/>
                    </a:lnTo>
                    <a:lnTo>
                      <a:pt x="12191" y="121919"/>
                    </a:lnTo>
                    <a:lnTo>
                      <a:pt x="13715" y="115824"/>
                    </a:lnTo>
                    <a:lnTo>
                      <a:pt x="14096" y="115824"/>
                    </a:lnTo>
                    <a:lnTo>
                      <a:pt x="15239" y="111251"/>
                    </a:lnTo>
                    <a:lnTo>
                      <a:pt x="36575" y="85343"/>
                    </a:lnTo>
                    <a:lnTo>
                      <a:pt x="42671" y="79248"/>
                    </a:lnTo>
                    <a:lnTo>
                      <a:pt x="85343" y="56387"/>
                    </a:lnTo>
                    <a:lnTo>
                      <a:pt x="131063" y="39624"/>
                    </a:lnTo>
                    <a:lnTo>
                      <a:pt x="184403" y="27431"/>
                    </a:lnTo>
                    <a:lnTo>
                      <a:pt x="277367" y="15239"/>
                    </a:lnTo>
                    <a:lnTo>
                      <a:pt x="344423" y="12191"/>
                    </a:lnTo>
                    <a:lnTo>
                      <a:pt x="497331" y="12191"/>
                    </a:lnTo>
                    <a:lnTo>
                      <a:pt x="445007" y="4572"/>
                    </a:lnTo>
                    <a:lnTo>
                      <a:pt x="413003" y="1524"/>
                    </a:lnTo>
                    <a:lnTo>
                      <a:pt x="379475" y="0"/>
                    </a:lnTo>
                    <a:close/>
                  </a:path>
                  <a:path w="688975" h="1184275">
                    <a:moveTo>
                      <a:pt x="13715" y="137160"/>
                    </a:moveTo>
                    <a:lnTo>
                      <a:pt x="13715" y="138683"/>
                    </a:lnTo>
                    <a:lnTo>
                      <a:pt x="14096" y="138683"/>
                    </a:lnTo>
                    <a:lnTo>
                      <a:pt x="13715" y="137160"/>
                    </a:lnTo>
                    <a:close/>
                  </a:path>
                  <a:path w="688975" h="1184275">
                    <a:moveTo>
                      <a:pt x="676655" y="132587"/>
                    </a:moveTo>
                    <a:lnTo>
                      <a:pt x="675131" y="138683"/>
                    </a:lnTo>
                    <a:lnTo>
                      <a:pt x="676655" y="138683"/>
                    </a:lnTo>
                    <a:lnTo>
                      <a:pt x="676655" y="132587"/>
                    </a:lnTo>
                    <a:close/>
                  </a:path>
                  <a:path w="688975" h="1184275">
                    <a:moveTo>
                      <a:pt x="688085" y="115824"/>
                    </a:moveTo>
                    <a:lnTo>
                      <a:pt x="675131" y="115824"/>
                    </a:lnTo>
                    <a:lnTo>
                      <a:pt x="676655" y="121919"/>
                    </a:lnTo>
                    <a:lnTo>
                      <a:pt x="676655" y="126491"/>
                    </a:lnTo>
                    <a:lnTo>
                      <a:pt x="688847" y="128015"/>
                    </a:lnTo>
                    <a:lnTo>
                      <a:pt x="688847" y="118872"/>
                    </a:lnTo>
                    <a:lnTo>
                      <a:pt x="688085" y="115824"/>
                    </a:lnTo>
                    <a:close/>
                  </a:path>
                  <a:path w="688975" h="1184275">
                    <a:moveTo>
                      <a:pt x="14096" y="115824"/>
                    </a:moveTo>
                    <a:lnTo>
                      <a:pt x="13715" y="115824"/>
                    </a:lnTo>
                    <a:lnTo>
                      <a:pt x="13715" y="117348"/>
                    </a:lnTo>
                    <a:lnTo>
                      <a:pt x="14096" y="115824"/>
                    </a:lnTo>
                    <a:close/>
                  </a:path>
                  <a:path w="688975" h="1184275">
                    <a:moveTo>
                      <a:pt x="497331" y="12191"/>
                    </a:moveTo>
                    <a:lnTo>
                      <a:pt x="344423" y="12191"/>
                    </a:lnTo>
                    <a:lnTo>
                      <a:pt x="413003" y="15239"/>
                    </a:lnTo>
                    <a:lnTo>
                      <a:pt x="475488" y="21336"/>
                    </a:lnTo>
                    <a:lnTo>
                      <a:pt x="531875" y="33527"/>
                    </a:lnTo>
                    <a:lnTo>
                      <a:pt x="582167" y="47243"/>
                    </a:lnTo>
                    <a:lnTo>
                      <a:pt x="630935" y="70103"/>
                    </a:lnTo>
                    <a:lnTo>
                      <a:pt x="652271" y="85343"/>
                    </a:lnTo>
                    <a:lnTo>
                      <a:pt x="658367" y="89915"/>
                    </a:lnTo>
                    <a:lnTo>
                      <a:pt x="662939" y="96012"/>
                    </a:lnTo>
                    <a:lnTo>
                      <a:pt x="667511" y="100583"/>
                    </a:lnTo>
                    <a:lnTo>
                      <a:pt x="670559" y="106679"/>
                    </a:lnTo>
                    <a:lnTo>
                      <a:pt x="673607" y="111251"/>
                    </a:lnTo>
                    <a:lnTo>
                      <a:pt x="675131" y="117348"/>
                    </a:lnTo>
                    <a:lnTo>
                      <a:pt x="675131" y="115824"/>
                    </a:lnTo>
                    <a:lnTo>
                      <a:pt x="688085" y="115824"/>
                    </a:lnTo>
                    <a:lnTo>
                      <a:pt x="687323" y="112775"/>
                    </a:lnTo>
                    <a:lnTo>
                      <a:pt x="659891" y="74675"/>
                    </a:lnTo>
                    <a:lnTo>
                      <a:pt x="653795" y="70103"/>
                    </a:lnTo>
                    <a:lnTo>
                      <a:pt x="646175" y="64007"/>
                    </a:lnTo>
                    <a:lnTo>
                      <a:pt x="637031" y="59436"/>
                    </a:lnTo>
                    <a:lnTo>
                      <a:pt x="627887" y="53339"/>
                    </a:lnTo>
                    <a:lnTo>
                      <a:pt x="618743" y="48767"/>
                    </a:lnTo>
                    <a:lnTo>
                      <a:pt x="597407" y="39624"/>
                    </a:lnTo>
                    <a:lnTo>
                      <a:pt x="585215" y="35051"/>
                    </a:lnTo>
                    <a:lnTo>
                      <a:pt x="560831" y="27431"/>
                    </a:lnTo>
                    <a:lnTo>
                      <a:pt x="534923" y="21336"/>
                    </a:lnTo>
                    <a:lnTo>
                      <a:pt x="507491" y="13715"/>
                    </a:lnTo>
                    <a:lnTo>
                      <a:pt x="497331" y="12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30" name="object 129">
                <a:extLst>
                  <a:ext uri="{FF2B5EF4-FFF2-40B4-BE49-F238E27FC236}">
                    <a16:creationId xmlns:a16="http://schemas.microsoft.com/office/drawing/2014/main" id="{C4172391-130D-2542-BE21-8EF659C4F2CF}"/>
                  </a:ext>
                </a:extLst>
              </p:cNvPr>
              <p:cNvSpPr>
                <a:spLocks/>
              </p:cNvSpPr>
              <p:nvPr/>
            </p:nvSpPr>
            <p:spPr bwMode="auto">
              <a:xfrm>
                <a:off x="1612391" y="5686044"/>
                <a:ext cx="1597660" cy="190500"/>
              </a:xfrm>
              <a:custGeom>
                <a:avLst/>
                <a:gdLst>
                  <a:gd name="T0" fmla="*/ 1482851 w 1597660"/>
                  <a:gd name="T1" fmla="*/ 96012 h 190500"/>
                  <a:gd name="T2" fmla="*/ 1406651 w 1597660"/>
                  <a:gd name="T3" fmla="*/ 190500 h 190500"/>
                  <a:gd name="T4" fmla="*/ 1560280 w 1597660"/>
                  <a:gd name="T5" fmla="*/ 114300 h 190500"/>
                  <a:gd name="T6" fmla="*/ 1482851 w 1597660"/>
                  <a:gd name="T7" fmla="*/ 114300 h 190500"/>
                  <a:gd name="T8" fmla="*/ 1482851 w 1597660"/>
                  <a:gd name="T9" fmla="*/ 96012 h 190500"/>
                  <a:gd name="T10" fmla="*/ 1467128 w 1597660"/>
                  <a:gd name="T11" fmla="*/ 76200 h 190500"/>
                  <a:gd name="T12" fmla="*/ 0 w 1597660"/>
                  <a:gd name="T13" fmla="*/ 76200 h 190500"/>
                  <a:gd name="T14" fmla="*/ 0 w 1597660"/>
                  <a:gd name="T15" fmla="*/ 114300 h 190500"/>
                  <a:gd name="T16" fmla="*/ 1468103 w 1597660"/>
                  <a:gd name="T17" fmla="*/ 114300 h 190500"/>
                  <a:gd name="T18" fmla="*/ 1482851 w 1597660"/>
                  <a:gd name="T19" fmla="*/ 96012 h 190500"/>
                  <a:gd name="T20" fmla="*/ 1467128 w 1597660"/>
                  <a:gd name="T21" fmla="*/ 76200 h 190500"/>
                  <a:gd name="T22" fmla="*/ 1557842 w 1597660"/>
                  <a:gd name="T23" fmla="*/ 76200 h 190500"/>
                  <a:gd name="T24" fmla="*/ 1482851 w 1597660"/>
                  <a:gd name="T25" fmla="*/ 76200 h 190500"/>
                  <a:gd name="T26" fmla="*/ 1482851 w 1597660"/>
                  <a:gd name="T27" fmla="*/ 114300 h 190500"/>
                  <a:gd name="T28" fmla="*/ 1560280 w 1597660"/>
                  <a:gd name="T29" fmla="*/ 114300 h 190500"/>
                  <a:gd name="T30" fmla="*/ 1597151 w 1597660"/>
                  <a:gd name="T31" fmla="*/ 96012 h 190500"/>
                  <a:gd name="T32" fmla="*/ 1557842 w 1597660"/>
                  <a:gd name="T33" fmla="*/ 76200 h 190500"/>
                  <a:gd name="T34" fmla="*/ 1406651 w 1597660"/>
                  <a:gd name="T35" fmla="*/ 0 h 190500"/>
                  <a:gd name="T36" fmla="*/ 1482851 w 1597660"/>
                  <a:gd name="T37" fmla="*/ 96012 h 190500"/>
                  <a:gd name="T38" fmla="*/ 1482851 w 1597660"/>
                  <a:gd name="T39" fmla="*/ 76200 h 190500"/>
                  <a:gd name="T40" fmla="*/ 1557842 w 1597660"/>
                  <a:gd name="T41" fmla="*/ 76200 h 190500"/>
                  <a:gd name="T42" fmla="*/ 1406651 w 1597660"/>
                  <a:gd name="T43" fmla="*/ 0 h 1905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97660" h="190500">
                    <a:moveTo>
                      <a:pt x="1482851" y="96012"/>
                    </a:moveTo>
                    <a:lnTo>
                      <a:pt x="1406651" y="190500"/>
                    </a:lnTo>
                    <a:lnTo>
                      <a:pt x="1560280" y="114300"/>
                    </a:lnTo>
                    <a:lnTo>
                      <a:pt x="1482851" y="114300"/>
                    </a:lnTo>
                    <a:lnTo>
                      <a:pt x="1482851" y="96012"/>
                    </a:lnTo>
                    <a:close/>
                  </a:path>
                  <a:path w="1597660" h="190500">
                    <a:moveTo>
                      <a:pt x="1467128" y="76200"/>
                    </a:moveTo>
                    <a:lnTo>
                      <a:pt x="0" y="76200"/>
                    </a:lnTo>
                    <a:lnTo>
                      <a:pt x="0" y="114300"/>
                    </a:lnTo>
                    <a:lnTo>
                      <a:pt x="1468103" y="114300"/>
                    </a:lnTo>
                    <a:lnTo>
                      <a:pt x="1482851" y="96012"/>
                    </a:lnTo>
                    <a:lnTo>
                      <a:pt x="1467128" y="76200"/>
                    </a:lnTo>
                    <a:close/>
                  </a:path>
                  <a:path w="1597660" h="190500">
                    <a:moveTo>
                      <a:pt x="1557842" y="76200"/>
                    </a:moveTo>
                    <a:lnTo>
                      <a:pt x="1482851" y="76200"/>
                    </a:lnTo>
                    <a:lnTo>
                      <a:pt x="1482851" y="114300"/>
                    </a:lnTo>
                    <a:lnTo>
                      <a:pt x="1560280" y="114300"/>
                    </a:lnTo>
                    <a:lnTo>
                      <a:pt x="1597151" y="96012"/>
                    </a:lnTo>
                    <a:lnTo>
                      <a:pt x="1557842" y="76200"/>
                    </a:lnTo>
                    <a:close/>
                  </a:path>
                  <a:path w="1597660" h="190500">
                    <a:moveTo>
                      <a:pt x="1406651" y="0"/>
                    </a:moveTo>
                    <a:lnTo>
                      <a:pt x="1482851" y="96012"/>
                    </a:lnTo>
                    <a:lnTo>
                      <a:pt x="1482851" y="76200"/>
                    </a:lnTo>
                    <a:lnTo>
                      <a:pt x="1557842" y="76200"/>
                    </a:lnTo>
                    <a:lnTo>
                      <a:pt x="14066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31" name="object 130">
                <a:extLst>
                  <a:ext uri="{FF2B5EF4-FFF2-40B4-BE49-F238E27FC236}">
                    <a16:creationId xmlns:a16="http://schemas.microsoft.com/office/drawing/2014/main" id="{087C4CFB-FD6F-D842-B3A4-0267B65A6D35}"/>
                  </a:ext>
                </a:extLst>
              </p:cNvPr>
              <p:cNvSpPr>
                <a:spLocks/>
              </p:cNvSpPr>
              <p:nvPr/>
            </p:nvSpPr>
            <p:spPr bwMode="auto">
              <a:xfrm>
                <a:off x="1612391" y="5570219"/>
                <a:ext cx="1597660" cy="190500"/>
              </a:xfrm>
              <a:custGeom>
                <a:avLst/>
                <a:gdLst>
                  <a:gd name="T0" fmla="*/ 190499 w 1597660"/>
                  <a:gd name="T1" fmla="*/ 0 h 190500"/>
                  <a:gd name="T2" fmla="*/ 0 w 1597660"/>
                  <a:gd name="T3" fmla="*/ 94487 h 190500"/>
                  <a:gd name="T4" fmla="*/ 190499 w 1597660"/>
                  <a:gd name="T5" fmla="*/ 190500 h 190500"/>
                  <a:gd name="T6" fmla="*/ 130023 w 1597660"/>
                  <a:gd name="T7" fmla="*/ 114300 h 190500"/>
                  <a:gd name="T8" fmla="*/ 114299 w 1597660"/>
                  <a:gd name="T9" fmla="*/ 114300 h 190500"/>
                  <a:gd name="T10" fmla="*/ 114299 w 1597660"/>
                  <a:gd name="T11" fmla="*/ 76200 h 190500"/>
                  <a:gd name="T12" fmla="*/ 129048 w 1597660"/>
                  <a:gd name="T13" fmla="*/ 76200 h 190500"/>
                  <a:gd name="T14" fmla="*/ 190499 w 1597660"/>
                  <a:gd name="T15" fmla="*/ 0 h 190500"/>
                  <a:gd name="T16" fmla="*/ 114299 w 1597660"/>
                  <a:gd name="T17" fmla="*/ 94487 h 190500"/>
                  <a:gd name="T18" fmla="*/ 114299 w 1597660"/>
                  <a:gd name="T19" fmla="*/ 114300 h 190500"/>
                  <a:gd name="T20" fmla="*/ 130023 w 1597660"/>
                  <a:gd name="T21" fmla="*/ 114300 h 190500"/>
                  <a:gd name="T22" fmla="*/ 114299 w 1597660"/>
                  <a:gd name="T23" fmla="*/ 94487 h 190500"/>
                  <a:gd name="T24" fmla="*/ 1597151 w 1597660"/>
                  <a:gd name="T25" fmla="*/ 76200 h 190500"/>
                  <a:gd name="T26" fmla="*/ 129048 w 1597660"/>
                  <a:gd name="T27" fmla="*/ 76200 h 190500"/>
                  <a:gd name="T28" fmla="*/ 114299 w 1597660"/>
                  <a:gd name="T29" fmla="*/ 94487 h 190500"/>
                  <a:gd name="T30" fmla="*/ 130023 w 1597660"/>
                  <a:gd name="T31" fmla="*/ 114300 h 190500"/>
                  <a:gd name="T32" fmla="*/ 1597151 w 1597660"/>
                  <a:gd name="T33" fmla="*/ 114300 h 190500"/>
                  <a:gd name="T34" fmla="*/ 1597151 w 1597660"/>
                  <a:gd name="T35" fmla="*/ 76200 h 190500"/>
                  <a:gd name="T36" fmla="*/ 129048 w 1597660"/>
                  <a:gd name="T37" fmla="*/ 76200 h 190500"/>
                  <a:gd name="T38" fmla="*/ 114299 w 1597660"/>
                  <a:gd name="T39" fmla="*/ 76200 h 190500"/>
                  <a:gd name="T40" fmla="*/ 114299 w 1597660"/>
                  <a:gd name="T41" fmla="*/ 94487 h 190500"/>
                  <a:gd name="T42" fmla="*/ 129048 w 1597660"/>
                  <a:gd name="T43" fmla="*/ 76200 h 1905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97660" h="190500">
                    <a:moveTo>
                      <a:pt x="190499" y="0"/>
                    </a:moveTo>
                    <a:lnTo>
                      <a:pt x="0" y="94487"/>
                    </a:lnTo>
                    <a:lnTo>
                      <a:pt x="190499" y="190500"/>
                    </a:lnTo>
                    <a:lnTo>
                      <a:pt x="130023" y="114300"/>
                    </a:lnTo>
                    <a:lnTo>
                      <a:pt x="114299" y="114300"/>
                    </a:lnTo>
                    <a:lnTo>
                      <a:pt x="114299" y="76200"/>
                    </a:lnTo>
                    <a:lnTo>
                      <a:pt x="129048" y="76200"/>
                    </a:lnTo>
                    <a:lnTo>
                      <a:pt x="190499" y="0"/>
                    </a:lnTo>
                    <a:close/>
                  </a:path>
                  <a:path w="1597660" h="190500">
                    <a:moveTo>
                      <a:pt x="114299" y="94487"/>
                    </a:moveTo>
                    <a:lnTo>
                      <a:pt x="114299" y="114300"/>
                    </a:lnTo>
                    <a:lnTo>
                      <a:pt x="130023" y="114300"/>
                    </a:lnTo>
                    <a:lnTo>
                      <a:pt x="114299" y="94487"/>
                    </a:lnTo>
                    <a:close/>
                  </a:path>
                  <a:path w="1597660" h="190500">
                    <a:moveTo>
                      <a:pt x="1597151" y="76200"/>
                    </a:moveTo>
                    <a:lnTo>
                      <a:pt x="129048" y="76200"/>
                    </a:lnTo>
                    <a:lnTo>
                      <a:pt x="114299" y="94487"/>
                    </a:lnTo>
                    <a:lnTo>
                      <a:pt x="130023" y="114300"/>
                    </a:lnTo>
                    <a:lnTo>
                      <a:pt x="1597151" y="114300"/>
                    </a:lnTo>
                    <a:lnTo>
                      <a:pt x="1597151" y="76200"/>
                    </a:lnTo>
                    <a:close/>
                  </a:path>
                  <a:path w="1597660" h="190500">
                    <a:moveTo>
                      <a:pt x="129048" y="76200"/>
                    </a:moveTo>
                    <a:lnTo>
                      <a:pt x="114299" y="76200"/>
                    </a:lnTo>
                    <a:lnTo>
                      <a:pt x="114299" y="94487"/>
                    </a:lnTo>
                    <a:lnTo>
                      <a:pt x="129048" y="762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32" name="object 131">
                <a:extLst>
                  <a:ext uri="{FF2B5EF4-FFF2-40B4-BE49-F238E27FC236}">
                    <a16:creationId xmlns:a16="http://schemas.microsoft.com/office/drawing/2014/main" id="{D8692B1B-DA49-6F4A-931B-D6171E2FC65B}"/>
                  </a:ext>
                </a:extLst>
              </p:cNvPr>
              <p:cNvSpPr>
                <a:spLocks/>
              </p:cNvSpPr>
              <p:nvPr/>
            </p:nvSpPr>
            <p:spPr bwMode="auto">
              <a:xfrm>
                <a:off x="1709927" y="4925567"/>
                <a:ext cx="1595755" cy="190500"/>
              </a:xfrm>
              <a:custGeom>
                <a:avLst/>
                <a:gdLst>
                  <a:gd name="T0" fmla="*/ 1481335 w 1595754"/>
                  <a:gd name="T1" fmla="*/ 96012 h 190500"/>
                  <a:gd name="T2" fmla="*/ 1405135 w 1595754"/>
                  <a:gd name="T3" fmla="*/ 190500 h 190500"/>
                  <a:gd name="T4" fmla="*/ 1558764 w 1595754"/>
                  <a:gd name="T5" fmla="*/ 114300 h 190500"/>
                  <a:gd name="T6" fmla="*/ 1481335 w 1595754"/>
                  <a:gd name="T7" fmla="*/ 114300 h 190500"/>
                  <a:gd name="T8" fmla="*/ 1481335 w 1595754"/>
                  <a:gd name="T9" fmla="*/ 96012 h 190500"/>
                  <a:gd name="T10" fmla="*/ 1465612 w 1595754"/>
                  <a:gd name="T11" fmla="*/ 76200 h 190500"/>
                  <a:gd name="T12" fmla="*/ 0 w 1595754"/>
                  <a:gd name="T13" fmla="*/ 76200 h 190500"/>
                  <a:gd name="T14" fmla="*/ 0 w 1595754"/>
                  <a:gd name="T15" fmla="*/ 114300 h 190500"/>
                  <a:gd name="T16" fmla="*/ 1466587 w 1595754"/>
                  <a:gd name="T17" fmla="*/ 114300 h 190500"/>
                  <a:gd name="T18" fmla="*/ 1481335 w 1595754"/>
                  <a:gd name="T19" fmla="*/ 96012 h 190500"/>
                  <a:gd name="T20" fmla="*/ 1465612 w 1595754"/>
                  <a:gd name="T21" fmla="*/ 76200 h 190500"/>
                  <a:gd name="T22" fmla="*/ 1556326 w 1595754"/>
                  <a:gd name="T23" fmla="*/ 76200 h 190500"/>
                  <a:gd name="T24" fmla="*/ 1481335 w 1595754"/>
                  <a:gd name="T25" fmla="*/ 76200 h 190500"/>
                  <a:gd name="T26" fmla="*/ 1481335 w 1595754"/>
                  <a:gd name="T27" fmla="*/ 114300 h 190500"/>
                  <a:gd name="T28" fmla="*/ 1558764 w 1595754"/>
                  <a:gd name="T29" fmla="*/ 114300 h 190500"/>
                  <a:gd name="T30" fmla="*/ 1595635 w 1595754"/>
                  <a:gd name="T31" fmla="*/ 96012 h 190500"/>
                  <a:gd name="T32" fmla="*/ 1556326 w 1595754"/>
                  <a:gd name="T33" fmla="*/ 76200 h 190500"/>
                  <a:gd name="T34" fmla="*/ 1405135 w 1595754"/>
                  <a:gd name="T35" fmla="*/ 0 h 190500"/>
                  <a:gd name="T36" fmla="*/ 1481335 w 1595754"/>
                  <a:gd name="T37" fmla="*/ 96012 h 190500"/>
                  <a:gd name="T38" fmla="*/ 1481335 w 1595754"/>
                  <a:gd name="T39" fmla="*/ 76200 h 190500"/>
                  <a:gd name="T40" fmla="*/ 1556326 w 1595754"/>
                  <a:gd name="T41" fmla="*/ 76200 h 190500"/>
                  <a:gd name="T42" fmla="*/ 1405135 w 1595754"/>
                  <a:gd name="T43" fmla="*/ 0 h 1905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95754" h="190500">
                    <a:moveTo>
                      <a:pt x="1481327" y="96012"/>
                    </a:moveTo>
                    <a:lnTo>
                      <a:pt x="1405127" y="190500"/>
                    </a:lnTo>
                    <a:lnTo>
                      <a:pt x="1558756" y="114300"/>
                    </a:lnTo>
                    <a:lnTo>
                      <a:pt x="1481327" y="114300"/>
                    </a:lnTo>
                    <a:lnTo>
                      <a:pt x="1481327" y="96012"/>
                    </a:lnTo>
                    <a:close/>
                  </a:path>
                  <a:path w="1595754" h="190500">
                    <a:moveTo>
                      <a:pt x="1465604" y="76200"/>
                    </a:moveTo>
                    <a:lnTo>
                      <a:pt x="0" y="76200"/>
                    </a:lnTo>
                    <a:lnTo>
                      <a:pt x="0" y="114300"/>
                    </a:lnTo>
                    <a:lnTo>
                      <a:pt x="1466579" y="114300"/>
                    </a:lnTo>
                    <a:lnTo>
                      <a:pt x="1481327" y="96012"/>
                    </a:lnTo>
                    <a:lnTo>
                      <a:pt x="1465604" y="76200"/>
                    </a:lnTo>
                    <a:close/>
                  </a:path>
                  <a:path w="1595754" h="190500">
                    <a:moveTo>
                      <a:pt x="1556318" y="76200"/>
                    </a:moveTo>
                    <a:lnTo>
                      <a:pt x="1481327" y="76200"/>
                    </a:lnTo>
                    <a:lnTo>
                      <a:pt x="1481327" y="114300"/>
                    </a:lnTo>
                    <a:lnTo>
                      <a:pt x="1558756" y="114300"/>
                    </a:lnTo>
                    <a:lnTo>
                      <a:pt x="1595627" y="96012"/>
                    </a:lnTo>
                    <a:lnTo>
                      <a:pt x="1556318" y="76200"/>
                    </a:lnTo>
                    <a:close/>
                  </a:path>
                  <a:path w="1595754" h="190500">
                    <a:moveTo>
                      <a:pt x="1405127" y="0"/>
                    </a:moveTo>
                    <a:lnTo>
                      <a:pt x="1481327" y="96012"/>
                    </a:lnTo>
                    <a:lnTo>
                      <a:pt x="1481327" y="76200"/>
                    </a:lnTo>
                    <a:lnTo>
                      <a:pt x="1556318" y="76200"/>
                    </a:lnTo>
                    <a:lnTo>
                      <a:pt x="14051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33" name="object 132">
                <a:extLst>
                  <a:ext uri="{FF2B5EF4-FFF2-40B4-BE49-F238E27FC236}">
                    <a16:creationId xmlns:a16="http://schemas.microsoft.com/office/drawing/2014/main" id="{B097BC4C-82F6-2745-9FD4-1828D44C73F0}"/>
                  </a:ext>
                </a:extLst>
              </p:cNvPr>
              <p:cNvSpPr>
                <a:spLocks/>
              </p:cNvSpPr>
              <p:nvPr/>
            </p:nvSpPr>
            <p:spPr bwMode="auto">
              <a:xfrm>
                <a:off x="1709927" y="4808220"/>
                <a:ext cx="1595755" cy="190500"/>
              </a:xfrm>
              <a:custGeom>
                <a:avLst/>
                <a:gdLst>
                  <a:gd name="T0" fmla="*/ 190500 w 1595754"/>
                  <a:gd name="T1" fmla="*/ 0 h 190500"/>
                  <a:gd name="T2" fmla="*/ 0 w 1595754"/>
                  <a:gd name="T3" fmla="*/ 96011 h 190500"/>
                  <a:gd name="T4" fmla="*/ 190500 w 1595754"/>
                  <a:gd name="T5" fmla="*/ 190499 h 190500"/>
                  <a:gd name="T6" fmla="*/ 129048 w 1595754"/>
                  <a:gd name="T7" fmla="*/ 114299 h 190500"/>
                  <a:gd name="T8" fmla="*/ 114300 w 1595754"/>
                  <a:gd name="T9" fmla="*/ 114299 h 190500"/>
                  <a:gd name="T10" fmla="*/ 114300 w 1595754"/>
                  <a:gd name="T11" fmla="*/ 76199 h 190500"/>
                  <a:gd name="T12" fmla="*/ 130023 w 1595754"/>
                  <a:gd name="T13" fmla="*/ 76199 h 190500"/>
                  <a:gd name="T14" fmla="*/ 190500 w 1595754"/>
                  <a:gd name="T15" fmla="*/ 0 h 190500"/>
                  <a:gd name="T16" fmla="*/ 114300 w 1595754"/>
                  <a:gd name="T17" fmla="*/ 96011 h 190500"/>
                  <a:gd name="T18" fmla="*/ 114300 w 1595754"/>
                  <a:gd name="T19" fmla="*/ 114299 h 190500"/>
                  <a:gd name="T20" fmla="*/ 129048 w 1595754"/>
                  <a:gd name="T21" fmla="*/ 114299 h 190500"/>
                  <a:gd name="T22" fmla="*/ 114300 w 1595754"/>
                  <a:gd name="T23" fmla="*/ 96011 h 190500"/>
                  <a:gd name="T24" fmla="*/ 1595635 w 1595754"/>
                  <a:gd name="T25" fmla="*/ 76199 h 190500"/>
                  <a:gd name="T26" fmla="*/ 130023 w 1595754"/>
                  <a:gd name="T27" fmla="*/ 76199 h 190500"/>
                  <a:gd name="T28" fmla="*/ 114300 w 1595754"/>
                  <a:gd name="T29" fmla="*/ 96011 h 190500"/>
                  <a:gd name="T30" fmla="*/ 129048 w 1595754"/>
                  <a:gd name="T31" fmla="*/ 114299 h 190500"/>
                  <a:gd name="T32" fmla="*/ 1595635 w 1595754"/>
                  <a:gd name="T33" fmla="*/ 114299 h 190500"/>
                  <a:gd name="T34" fmla="*/ 1595635 w 1595754"/>
                  <a:gd name="T35" fmla="*/ 76199 h 190500"/>
                  <a:gd name="T36" fmla="*/ 130023 w 1595754"/>
                  <a:gd name="T37" fmla="*/ 76199 h 190500"/>
                  <a:gd name="T38" fmla="*/ 114300 w 1595754"/>
                  <a:gd name="T39" fmla="*/ 76199 h 190500"/>
                  <a:gd name="T40" fmla="*/ 114300 w 1595754"/>
                  <a:gd name="T41" fmla="*/ 96011 h 190500"/>
                  <a:gd name="T42" fmla="*/ 130023 w 1595754"/>
                  <a:gd name="T43" fmla="*/ 76199 h 1905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95754" h="190500">
                    <a:moveTo>
                      <a:pt x="190500" y="0"/>
                    </a:moveTo>
                    <a:lnTo>
                      <a:pt x="0" y="96011"/>
                    </a:lnTo>
                    <a:lnTo>
                      <a:pt x="190500" y="190499"/>
                    </a:lnTo>
                    <a:lnTo>
                      <a:pt x="129048" y="114299"/>
                    </a:lnTo>
                    <a:lnTo>
                      <a:pt x="114300" y="114299"/>
                    </a:lnTo>
                    <a:lnTo>
                      <a:pt x="114300" y="76199"/>
                    </a:lnTo>
                    <a:lnTo>
                      <a:pt x="130023" y="76199"/>
                    </a:lnTo>
                    <a:lnTo>
                      <a:pt x="190500" y="0"/>
                    </a:lnTo>
                    <a:close/>
                  </a:path>
                  <a:path w="1595754" h="190500">
                    <a:moveTo>
                      <a:pt x="114300" y="96011"/>
                    </a:moveTo>
                    <a:lnTo>
                      <a:pt x="114300" y="114299"/>
                    </a:lnTo>
                    <a:lnTo>
                      <a:pt x="129048" y="114299"/>
                    </a:lnTo>
                    <a:lnTo>
                      <a:pt x="114300" y="96011"/>
                    </a:lnTo>
                    <a:close/>
                  </a:path>
                  <a:path w="1595754" h="190500">
                    <a:moveTo>
                      <a:pt x="1595627" y="76199"/>
                    </a:moveTo>
                    <a:lnTo>
                      <a:pt x="130023" y="76199"/>
                    </a:lnTo>
                    <a:lnTo>
                      <a:pt x="114300" y="96011"/>
                    </a:lnTo>
                    <a:lnTo>
                      <a:pt x="129048" y="114299"/>
                    </a:lnTo>
                    <a:lnTo>
                      <a:pt x="1595627" y="114299"/>
                    </a:lnTo>
                    <a:lnTo>
                      <a:pt x="1595627" y="76199"/>
                    </a:lnTo>
                    <a:close/>
                  </a:path>
                  <a:path w="1595754" h="190500">
                    <a:moveTo>
                      <a:pt x="130023" y="76199"/>
                    </a:moveTo>
                    <a:lnTo>
                      <a:pt x="114300" y="76199"/>
                    </a:lnTo>
                    <a:lnTo>
                      <a:pt x="114300" y="96011"/>
                    </a:lnTo>
                    <a:lnTo>
                      <a:pt x="130023" y="76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34" name="object 133">
                <a:extLst>
                  <a:ext uri="{FF2B5EF4-FFF2-40B4-BE49-F238E27FC236}">
                    <a16:creationId xmlns:a16="http://schemas.microsoft.com/office/drawing/2014/main" id="{CC68F3DE-FA2E-F34F-9545-DEE592276AA9}"/>
                  </a:ext>
                </a:extLst>
              </p:cNvPr>
              <p:cNvSpPr>
                <a:spLocks/>
              </p:cNvSpPr>
              <p:nvPr/>
            </p:nvSpPr>
            <p:spPr bwMode="auto">
              <a:xfrm>
                <a:off x="1612391" y="3988307"/>
                <a:ext cx="1597660" cy="190500"/>
              </a:xfrm>
              <a:custGeom>
                <a:avLst/>
                <a:gdLst>
                  <a:gd name="T0" fmla="*/ 1482851 w 1597660"/>
                  <a:gd name="T1" fmla="*/ 96012 h 190500"/>
                  <a:gd name="T2" fmla="*/ 1406651 w 1597660"/>
                  <a:gd name="T3" fmla="*/ 190500 h 190500"/>
                  <a:gd name="T4" fmla="*/ 1560280 w 1597660"/>
                  <a:gd name="T5" fmla="*/ 114300 h 190500"/>
                  <a:gd name="T6" fmla="*/ 1482851 w 1597660"/>
                  <a:gd name="T7" fmla="*/ 114300 h 190500"/>
                  <a:gd name="T8" fmla="*/ 1482851 w 1597660"/>
                  <a:gd name="T9" fmla="*/ 96012 h 190500"/>
                  <a:gd name="T10" fmla="*/ 1467128 w 1597660"/>
                  <a:gd name="T11" fmla="*/ 76200 h 190500"/>
                  <a:gd name="T12" fmla="*/ 0 w 1597660"/>
                  <a:gd name="T13" fmla="*/ 76200 h 190500"/>
                  <a:gd name="T14" fmla="*/ 0 w 1597660"/>
                  <a:gd name="T15" fmla="*/ 114300 h 190500"/>
                  <a:gd name="T16" fmla="*/ 1468103 w 1597660"/>
                  <a:gd name="T17" fmla="*/ 114300 h 190500"/>
                  <a:gd name="T18" fmla="*/ 1482851 w 1597660"/>
                  <a:gd name="T19" fmla="*/ 96012 h 190500"/>
                  <a:gd name="T20" fmla="*/ 1467128 w 1597660"/>
                  <a:gd name="T21" fmla="*/ 76200 h 190500"/>
                  <a:gd name="T22" fmla="*/ 1557842 w 1597660"/>
                  <a:gd name="T23" fmla="*/ 76200 h 190500"/>
                  <a:gd name="T24" fmla="*/ 1482851 w 1597660"/>
                  <a:gd name="T25" fmla="*/ 76200 h 190500"/>
                  <a:gd name="T26" fmla="*/ 1482851 w 1597660"/>
                  <a:gd name="T27" fmla="*/ 114300 h 190500"/>
                  <a:gd name="T28" fmla="*/ 1560280 w 1597660"/>
                  <a:gd name="T29" fmla="*/ 114300 h 190500"/>
                  <a:gd name="T30" fmla="*/ 1597151 w 1597660"/>
                  <a:gd name="T31" fmla="*/ 96012 h 190500"/>
                  <a:gd name="T32" fmla="*/ 1557842 w 1597660"/>
                  <a:gd name="T33" fmla="*/ 76200 h 190500"/>
                  <a:gd name="T34" fmla="*/ 1406651 w 1597660"/>
                  <a:gd name="T35" fmla="*/ 0 h 190500"/>
                  <a:gd name="T36" fmla="*/ 1482851 w 1597660"/>
                  <a:gd name="T37" fmla="*/ 96012 h 190500"/>
                  <a:gd name="T38" fmla="*/ 1482851 w 1597660"/>
                  <a:gd name="T39" fmla="*/ 76200 h 190500"/>
                  <a:gd name="T40" fmla="*/ 1557842 w 1597660"/>
                  <a:gd name="T41" fmla="*/ 76200 h 190500"/>
                  <a:gd name="T42" fmla="*/ 1406651 w 1597660"/>
                  <a:gd name="T43" fmla="*/ 0 h 1905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97660" h="190500">
                    <a:moveTo>
                      <a:pt x="1482851" y="96012"/>
                    </a:moveTo>
                    <a:lnTo>
                      <a:pt x="1406651" y="190500"/>
                    </a:lnTo>
                    <a:lnTo>
                      <a:pt x="1560280" y="114300"/>
                    </a:lnTo>
                    <a:lnTo>
                      <a:pt x="1482851" y="114300"/>
                    </a:lnTo>
                    <a:lnTo>
                      <a:pt x="1482851" y="96012"/>
                    </a:lnTo>
                    <a:close/>
                  </a:path>
                  <a:path w="1597660" h="190500">
                    <a:moveTo>
                      <a:pt x="1467128" y="76200"/>
                    </a:moveTo>
                    <a:lnTo>
                      <a:pt x="0" y="76200"/>
                    </a:lnTo>
                    <a:lnTo>
                      <a:pt x="0" y="114300"/>
                    </a:lnTo>
                    <a:lnTo>
                      <a:pt x="1468103" y="114300"/>
                    </a:lnTo>
                    <a:lnTo>
                      <a:pt x="1482851" y="96012"/>
                    </a:lnTo>
                    <a:lnTo>
                      <a:pt x="1467128" y="76200"/>
                    </a:lnTo>
                    <a:close/>
                  </a:path>
                  <a:path w="1597660" h="190500">
                    <a:moveTo>
                      <a:pt x="1557842" y="76200"/>
                    </a:moveTo>
                    <a:lnTo>
                      <a:pt x="1482851" y="76200"/>
                    </a:lnTo>
                    <a:lnTo>
                      <a:pt x="1482851" y="114300"/>
                    </a:lnTo>
                    <a:lnTo>
                      <a:pt x="1560280" y="114300"/>
                    </a:lnTo>
                    <a:lnTo>
                      <a:pt x="1597151" y="96012"/>
                    </a:lnTo>
                    <a:lnTo>
                      <a:pt x="1557842" y="76200"/>
                    </a:lnTo>
                    <a:close/>
                  </a:path>
                  <a:path w="1597660" h="190500">
                    <a:moveTo>
                      <a:pt x="1406651" y="0"/>
                    </a:moveTo>
                    <a:lnTo>
                      <a:pt x="1482851" y="96012"/>
                    </a:lnTo>
                    <a:lnTo>
                      <a:pt x="1482851" y="76200"/>
                    </a:lnTo>
                    <a:lnTo>
                      <a:pt x="1557842" y="76200"/>
                    </a:lnTo>
                    <a:lnTo>
                      <a:pt x="14066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35" name="object 134">
                <a:extLst>
                  <a:ext uri="{FF2B5EF4-FFF2-40B4-BE49-F238E27FC236}">
                    <a16:creationId xmlns:a16="http://schemas.microsoft.com/office/drawing/2014/main" id="{18A7BCCE-B981-1446-909A-41FE7043E582}"/>
                  </a:ext>
                </a:extLst>
              </p:cNvPr>
              <p:cNvSpPr>
                <a:spLocks/>
              </p:cNvSpPr>
              <p:nvPr/>
            </p:nvSpPr>
            <p:spPr bwMode="auto">
              <a:xfrm>
                <a:off x="1612391" y="3870959"/>
                <a:ext cx="1597660" cy="190500"/>
              </a:xfrm>
              <a:custGeom>
                <a:avLst/>
                <a:gdLst>
                  <a:gd name="T0" fmla="*/ 190499 w 1597660"/>
                  <a:gd name="T1" fmla="*/ 0 h 190500"/>
                  <a:gd name="T2" fmla="*/ 0 w 1597660"/>
                  <a:gd name="T3" fmla="*/ 96012 h 190500"/>
                  <a:gd name="T4" fmla="*/ 190499 w 1597660"/>
                  <a:gd name="T5" fmla="*/ 190500 h 190500"/>
                  <a:gd name="T6" fmla="*/ 129048 w 1597660"/>
                  <a:gd name="T7" fmla="*/ 114300 h 190500"/>
                  <a:gd name="T8" fmla="*/ 114299 w 1597660"/>
                  <a:gd name="T9" fmla="*/ 114300 h 190500"/>
                  <a:gd name="T10" fmla="*/ 114299 w 1597660"/>
                  <a:gd name="T11" fmla="*/ 76200 h 190500"/>
                  <a:gd name="T12" fmla="*/ 130023 w 1597660"/>
                  <a:gd name="T13" fmla="*/ 76200 h 190500"/>
                  <a:gd name="T14" fmla="*/ 190499 w 1597660"/>
                  <a:gd name="T15" fmla="*/ 0 h 190500"/>
                  <a:gd name="T16" fmla="*/ 114299 w 1597660"/>
                  <a:gd name="T17" fmla="*/ 96012 h 190500"/>
                  <a:gd name="T18" fmla="*/ 114299 w 1597660"/>
                  <a:gd name="T19" fmla="*/ 114300 h 190500"/>
                  <a:gd name="T20" fmla="*/ 129048 w 1597660"/>
                  <a:gd name="T21" fmla="*/ 114300 h 190500"/>
                  <a:gd name="T22" fmla="*/ 114299 w 1597660"/>
                  <a:gd name="T23" fmla="*/ 96012 h 190500"/>
                  <a:gd name="T24" fmla="*/ 1597151 w 1597660"/>
                  <a:gd name="T25" fmla="*/ 76200 h 190500"/>
                  <a:gd name="T26" fmla="*/ 130023 w 1597660"/>
                  <a:gd name="T27" fmla="*/ 76200 h 190500"/>
                  <a:gd name="T28" fmla="*/ 114299 w 1597660"/>
                  <a:gd name="T29" fmla="*/ 96012 h 190500"/>
                  <a:gd name="T30" fmla="*/ 129048 w 1597660"/>
                  <a:gd name="T31" fmla="*/ 114300 h 190500"/>
                  <a:gd name="T32" fmla="*/ 1597151 w 1597660"/>
                  <a:gd name="T33" fmla="*/ 114300 h 190500"/>
                  <a:gd name="T34" fmla="*/ 1597151 w 1597660"/>
                  <a:gd name="T35" fmla="*/ 76200 h 190500"/>
                  <a:gd name="T36" fmla="*/ 130023 w 1597660"/>
                  <a:gd name="T37" fmla="*/ 76200 h 190500"/>
                  <a:gd name="T38" fmla="*/ 114299 w 1597660"/>
                  <a:gd name="T39" fmla="*/ 76200 h 190500"/>
                  <a:gd name="T40" fmla="*/ 114299 w 1597660"/>
                  <a:gd name="T41" fmla="*/ 96012 h 190500"/>
                  <a:gd name="T42" fmla="*/ 130023 w 1597660"/>
                  <a:gd name="T43" fmla="*/ 76200 h 1905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97660" h="190500">
                    <a:moveTo>
                      <a:pt x="190499" y="0"/>
                    </a:moveTo>
                    <a:lnTo>
                      <a:pt x="0" y="96012"/>
                    </a:lnTo>
                    <a:lnTo>
                      <a:pt x="190499" y="190500"/>
                    </a:lnTo>
                    <a:lnTo>
                      <a:pt x="129048" y="114300"/>
                    </a:lnTo>
                    <a:lnTo>
                      <a:pt x="114299" y="114300"/>
                    </a:lnTo>
                    <a:lnTo>
                      <a:pt x="114299" y="76200"/>
                    </a:lnTo>
                    <a:lnTo>
                      <a:pt x="130023" y="76200"/>
                    </a:lnTo>
                    <a:lnTo>
                      <a:pt x="190499" y="0"/>
                    </a:lnTo>
                    <a:close/>
                  </a:path>
                  <a:path w="1597660" h="190500">
                    <a:moveTo>
                      <a:pt x="114299" y="96012"/>
                    </a:moveTo>
                    <a:lnTo>
                      <a:pt x="114299" y="114300"/>
                    </a:lnTo>
                    <a:lnTo>
                      <a:pt x="129048" y="114300"/>
                    </a:lnTo>
                    <a:lnTo>
                      <a:pt x="114299" y="96012"/>
                    </a:lnTo>
                    <a:close/>
                  </a:path>
                  <a:path w="1597660" h="190500">
                    <a:moveTo>
                      <a:pt x="1597151" y="76200"/>
                    </a:moveTo>
                    <a:lnTo>
                      <a:pt x="130023" y="76200"/>
                    </a:lnTo>
                    <a:lnTo>
                      <a:pt x="114299" y="96012"/>
                    </a:lnTo>
                    <a:lnTo>
                      <a:pt x="129048" y="114300"/>
                    </a:lnTo>
                    <a:lnTo>
                      <a:pt x="1597151" y="114300"/>
                    </a:lnTo>
                    <a:lnTo>
                      <a:pt x="1597151" y="76200"/>
                    </a:lnTo>
                    <a:close/>
                  </a:path>
                  <a:path w="1597660" h="190500">
                    <a:moveTo>
                      <a:pt x="130023" y="76200"/>
                    </a:moveTo>
                    <a:lnTo>
                      <a:pt x="114299" y="76200"/>
                    </a:lnTo>
                    <a:lnTo>
                      <a:pt x="114299" y="96012"/>
                    </a:lnTo>
                    <a:lnTo>
                      <a:pt x="130023" y="762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36" name="object 135">
                <a:extLst>
                  <a:ext uri="{FF2B5EF4-FFF2-40B4-BE49-F238E27FC236}">
                    <a16:creationId xmlns:a16="http://schemas.microsoft.com/office/drawing/2014/main" id="{A7EBF7DE-E8DF-6947-BEE2-4F8CBF93C39E}"/>
                  </a:ext>
                </a:extLst>
              </p:cNvPr>
              <p:cNvSpPr>
                <a:spLocks/>
              </p:cNvSpPr>
              <p:nvPr/>
            </p:nvSpPr>
            <p:spPr bwMode="auto">
              <a:xfrm>
                <a:off x="4693321" y="3886200"/>
                <a:ext cx="112395" cy="22860"/>
              </a:xfrm>
              <a:custGeom>
                <a:avLst/>
                <a:gdLst>
                  <a:gd name="T0" fmla="*/ 101050 w 112395"/>
                  <a:gd name="T1" fmla="*/ 0 h 22860"/>
                  <a:gd name="T2" fmla="*/ 0 w 112395"/>
                  <a:gd name="T3" fmla="*/ 0 h 22860"/>
                  <a:gd name="T4" fmla="*/ 111850 w 112395"/>
                  <a:gd name="T5" fmla="*/ 22860 h 22860"/>
                  <a:gd name="T6" fmla="*/ 101050 w 112395"/>
                  <a:gd name="T7" fmla="*/ 0 h 228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395" h="22860">
                    <a:moveTo>
                      <a:pt x="101050" y="0"/>
                    </a:moveTo>
                    <a:lnTo>
                      <a:pt x="0" y="0"/>
                    </a:lnTo>
                    <a:lnTo>
                      <a:pt x="111850" y="22860"/>
                    </a:lnTo>
                    <a:lnTo>
                      <a:pt x="1010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37" name="object 136">
                <a:extLst>
                  <a:ext uri="{FF2B5EF4-FFF2-40B4-BE49-F238E27FC236}">
                    <a16:creationId xmlns:a16="http://schemas.microsoft.com/office/drawing/2014/main" id="{D7333B12-B3E3-8541-B4B1-FAB91AC7D8A7}"/>
                  </a:ext>
                </a:extLst>
              </p:cNvPr>
              <p:cNvSpPr>
                <a:spLocks/>
              </p:cNvSpPr>
              <p:nvPr/>
            </p:nvSpPr>
            <p:spPr bwMode="auto">
              <a:xfrm>
                <a:off x="4476386" y="3886200"/>
                <a:ext cx="340995" cy="271780"/>
              </a:xfrm>
              <a:custGeom>
                <a:avLst/>
                <a:gdLst>
                  <a:gd name="T0" fmla="*/ 58177 w 340995"/>
                  <a:gd name="T1" fmla="*/ 0 h 271779"/>
                  <a:gd name="T2" fmla="*/ 0 w 340995"/>
                  <a:gd name="T3" fmla="*/ 0 h 271779"/>
                  <a:gd name="T4" fmla="*/ 316593 w 340995"/>
                  <a:gd name="T5" fmla="*/ 271280 h 271779"/>
                  <a:gd name="T6" fmla="*/ 340977 w 340995"/>
                  <a:gd name="T7" fmla="*/ 242324 h 271779"/>
                  <a:gd name="T8" fmla="*/ 58177 w 340995"/>
                  <a:gd name="T9" fmla="*/ 0 h 2717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0995" h="271779">
                    <a:moveTo>
                      <a:pt x="58177" y="0"/>
                    </a:moveTo>
                    <a:lnTo>
                      <a:pt x="0" y="0"/>
                    </a:lnTo>
                    <a:lnTo>
                      <a:pt x="316593" y="271272"/>
                    </a:lnTo>
                    <a:lnTo>
                      <a:pt x="340977" y="242316"/>
                    </a:lnTo>
                    <a:lnTo>
                      <a:pt x="58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38" name="object 137">
                <a:extLst>
                  <a:ext uri="{FF2B5EF4-FFF2-40B4-BE49-F238E27FC236}">
                    <a16:creationId xmlns:a16="http://schemas.microsoft.com/office/drawing/2014/main" id="{2E264682-AFF5-964C-BA57-1BE6188CEE11}"/>
                  </a:ext>
                </a:extLst>
              </p:cNvPr>
              <p:cNvSpPr>
                <a:spLocks/>
              </p:cNvSpPr>
              <p:nvPr/>
            </p:nvSpPr>
            <p:spPr bwMode="auto">
              <a:xfrm>
                <a:off x="3877055" y="4552188"/>
                <a:ext cx="928369" cy="544195"/>
              </a:xfrm>
              <a:custGeom>
                <a:avLst/>
                <a:gdLst>
                  <a:gd name="T0" fmla="*/ 807816 w 928370"/>
                  <a:gd name="T1" fmla="*/ 48067 h 544195"/>
                  <a:gd name="T2" fmla="*/ 0 w 928370"/>
                  <a:gd name="T3" fmla="*/ 510539 h 544195"/>
                  <a:gd name="T4" fmla="*/ 18287 w 928370"/>
                  <a:gd name="T5" fmla="*/ 544067 h 544195"/>
                  <a:gd name="T6" fmla="*/ 825434 w 928370"/>
                  <a:gd name="T7" fmla="*/ 80479 h 544195"/>
                  <a:gd name="T8" fmla="*/ 828957 w 928370"/>
                  <a:gd name="T9" fmla="*/ 56991 h 544195"/>
                  <a:gd name="T10" fmla="*/ 828486 w 928370"/>
                  <a:gd name="T11" fmla="*/ 56168 h 544195"/>
                  <a:gd name="T12" fmla="*/ 807816 w 928370"/>
                  <a:gd name="T13" fmla="*/ 48067 h 544195"/>
                  <a:gd name="T14" fmla="*/ 901027 w 928370"/>
                  <a:gd name="T15" fmla="*/ 41148 h 544195"/>
                  <a:gd name="T16" fmla="*/ 819903 w 928370"/>
                  <a:gd name="T17" fmla="*/ 41148 h 544195"/>
                  <a:gd name="T18" fmla="*/ 828486 w 928370"/>
                  <a:gd name="T19" fmla="*/ 56168 h 544195"/>
                  <a:gd name="T20" fmla="*/ 829047 w 928370"/>
                  <a:gd name="T21" fmla="*/ 56388 h 544195"/>
                  <a:gd name="T22" fmla="*/ 828957 w 928370"/>
                  <a:gd name="T23" fmla="*/ 56991 h 544195"/>
                  <a:gd name="T24" fmla="*/ 838191 w 928370"/>
                  <a:gd name="T25" fmla="*/ 73152 h 544195"/>
                  <a:gd name="T26" fmla="*/ 825434 w 928370"/>
                  <a:gd name="T27" fmla="*/ 80479 h 544195"/>
                  <a:gd name="T28" fmla="*/ 810759 w 928370"/>
                  <a:gd name="T29" fmla="*/ 178308 h 544195"/>
                  <a:gd name="T30" fmla="*/ 901027 w 928370"/>
                  <a:gd name="T31" fmla="*/ 41148 h 544195"/>
                  <a:gd name="T32" fmla="*/ 828957 w 928370"/>
                  <a:gd name="T33" fmla="*/ 56991 h 544195"/>
                  <a:gd name="T34" fmla="*/ 825434 w 928370"/>
                  <a:gd name="T35" fmla="*/ 80479 h 544195"/>
                  <a:gd name="T36" fmla="*/ 838191 w 928370"/>
                  <a:gd name="T37" fmla="*/ 73152 h 544195"/>
                  <a:gd name="T38" fmla="*/ 828957 w 928370"/>
                  <a:gd name="T39" fmla="*/ 56991 h 544195"/>
                  <a:gd name="T40" fmla="*/ 819903 w 928370"/>
                  <a:gd name="T41" fmla="*/ 41148 h 544195"/>
                  <a:gd name="T42" fmla="*/ 807816 w 928370"/>
                  <a:gd name="T43" fmla="*/ 48067 h 544195"/>
                  <a:gd name="T44" fmla="*/ 828486 w 928370"/>
                  <a:gd name="T45" fmla="*/ 56168 h 544195"/>
                  <a:gd name="T46" fmla="*/ 819903 w 928370"/>
                  <a:gd name="T47" fmla="*/ 41148 h 544195"/>
                  <a:gd name="T48" fmla="*/ 928107 w 928370"/>
                  <a:gd name="T49" fmla="*/ 0 h 544195"/>
                  <a:gd name="T50" fmla="*/ 716271 w 928370"/>
                  <a:gd name="T51" fmla="*/ 12192 h 544195"/>
                  <a:gd name="T52" fmla="*/ 807816 w 928370"/>
                  <a:gd name="T53" fmla="*/ 48067 h 544195"/>
                  <a:gd name="T54" fmla="*/ 819903 w 928370"/>
                  <a:gd name="T55" fmla="*/ 41148 h 544195"/>
                  <a:gd name="T56" fmla="*/ 901027 w 928370"/>
                  <a:gd name="T57" fmla="*/ 41148 h 544195"/>
                  <a:gd name="T58" fmla="*/ 928107 w 928370"/>
                  <a:gd name="T59" fmla="*/ 0 h 54419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928370" h="544195">
                    <a:moveTo>
                      <a:pt x="807824" y="48067"/>
                    </a:moveTo>
                    <a:lnTo>
                      <a:pt x="0" y="510539"/>
                    </a:lnTo>
                    <a:lnTo>
                      <a:pt x="18287" y="544067"/>
                    </a:lnTo>
                    <a:lnTo>
                      <a:pt x="825442" y="80479"/>
                    </a:lnTo>
                    <a:lnTo>
                      <a:pt x="828965" y="56991"/>
                    </a:lnTo>
                    <a:lnTo>
                      <a:pt x="828494" y="56168"/>
                    </a:lnTo>
                    <a:lnTo>
                      <a:pt x="807824" y="48067"/>
                    </a:lnTo>
                    <a:close/>
                  </a:path>
                  <a:path w="928370" h="544195">
                    <a:moveTo>
                      <a:pt x="901035" y="41148"/>
                    </a:moveTo>
                    <a:lnTo>
                      <a:pt x="819911" y="41148"/>
                    </a:lnTo>
                    <a:lnTo>
                      <a:pt x="828494" y="56168"/>
                    </a:lnTo>
                    <a:lnTo>
                      <a:pt x="829055" y="56388"/>
                    </a:lnTo>
                    <a:lnTo>
                      <a:pt x="828965" y="56991"/>
                    </a:lnTo>
                    <a:lnTo>
                      <a:pt x="838199" y="73152"/>
                    </a:lnTo>
                    <a:lnTo>
                      <a:pt x="825442" y="80479"/>
                    </a:lnTo>
                    <a:lnTo>
                      <a:pt x="810767" y="178308"/>
                    </a:lnTo>
                    <a:lnTo>
                      <a:pt x="901035" y="41148"/>
                    </a:lnTo>
                    <a:close/>
                  </a:path>
                  <a:path w="928370" h="544195">
                    <a:moveTo>
                      <a:pt x="828965" y="56991"/>
                    </a:moveTo>
                    <a:lnTo>
                      <a:pt x="825442" y="80479"/>
                    </a:lnTo>
                    <a:lnTo>
                      <a:pt x="838199" y="73152"/>
                    </a:lnTo>
                    <a:lnTo>
                      <a:pt x="828965" y="56991"/>
                    </a:lnTo>
                    <a:close/>
                  </a:path>
                  <a:path w="928370" h="544195">
                    <a:moveTo>
                      <a:pt x="819911" y="41148"/>
                    </a:moveTo>
                    <a:lnTo>
                      <a:pt x="807824" y="48067"/>
                    </a:lnTo>
                    <a:lnTo>
                      <a:pt x="828494" y="56168"/>
                    </a:lnTo>
                    <a:lnTo>
                      <a:pt x="819911" y="41148"/>
                    </a:lnTo>
                    <a:close/>
                  </a:path>
                  <a:path w="928370" h="544195">
                    <a:moveTo>
                      <a:pt x="928115" y="0"/>
                    </a:moveTo>
                    <a:lnTo>
                      <a:pt x="716279" y="12192"/>
                    </a:lnTo>
                    <a:lnTo>
                      <a:pt x="807824" y="48067"/>
                    </a:lnTo>
                    <a:lnTo>
                      <a:pt x="819911" y="41148"/>
                    </a:lnTo>
                    <a:lnTo>
                      <a:pt x="901035" y="41148"/>
                    </a:lnTo>
                    <a:lnTo>
                      <a:pt x="9281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sp>
            <p:nvSpPr>
              <p:cNvPr id="139" name="object 138">
                <a:extLst>
                  <a:ext uri="{FF2B5EF4-FFF2-40B4-BE49-F238E27FC236}">
                    <a16:creationId xmlns:a16="http://schemas.microsoft.com/office/drawing/2014/main" id="{A483789A-6BA9-EF48-B16D-0B10D66F0392}"/>
                  </a:ext>
                </a:extLst>
              </p:cNvPr>
              <p:cNvSpPr>
                <a:spLocks/>
              </p:cNvSpPr>
              <p:nvPr/>
            </p:nvSpPr>
            <p:spPr bwMode="auto">
              <a:xfrm>
                <a:off x="3934967" y="4712207"/>
                <a:ext cx="881380" cy="542925"/>
              </a:xfrm>
              <a:custGeom>
                <a:avLst/>
                <a:gdLst>
                  <a:gd name="T0" fmla="*/ 114300 w 881379"/>
                  <a:gd name="T1" fmla="*/ 362711 h 542925"/>
                  <a:gd name="T2" fmla="*/ 0 w 881379"/>
                  <a:gd name="T3" fmla="*/ 542543 h 542925"/>
                  <a:gd name="T4" fmla="*/ 211836 w 881379"/>
                  <a:gd name="T5" fmla="*/ 525779 h 542925"/>
                  <a:gd name="T6" fmla="*/ 142439 w 881379"/>
                  <a:gd name="T7" fmla="*/ 499871 h 542925"/>
                  <a:gd name="T8" fmla="*/ 108203 w 881379"/>
                  <a:gd name="T9" fmla="*/ 499871 h 542925"/>
                  <a:gd name="T10" fmla="*/ 97913 w 881379"/>
                  <a:gd name="T11" fmla="*/ 483248 h 542925"/>
                  <a:gd name="T12" fmla="*/ 97536 w 881379"/>
                  <a:gd name="T13" fmla="*/ 483107 h 542925"/>
                  <a:gd name="T14" fmla="*/ 97589 w 881379"/>
                  <a:gd name="T15" fmla="*/ 482725 h 542925"/>
                  <a:gd name="T16" fmla="*/ 88391 w 881379"/>
                  <a:gd name="T17" fmla="*/ 467867 h 542925"/>
                  <a:gd name="T18" fmla="*/ 100695 w 881379"/>
                  <a:gd name="T19" fmla="*/ 460418 h 542925"/>
                  <a:gd name="T20" fmla="*/ 114300 w 881379"/>
                  <a:gd name="T21" fmla="*/ 362711 h 542925"/>
                  <a:gd name="T22" fmla="*/ 97913 w 881379"/>
                  <a:gd name="T23" fmla="*/ 483248 h 542925"/>
                  <a:gd name="T24" fmla="*/ 108203 w 881379"/>
                  <a:gd name="T25" fmla="*/ 499871 h 542925"/>
                  <a:gd name="T26" fmla="*/ 121261 w 881379"/>
                  <a:gd name="T27" fmla="*/ 491965 h 542925"/>
                  <a:gd name="T28" fmla="*/ 97913 w 881379"/>
                  <a:gd name="T29" fmla="*/ 483248 h 542925"/>
                  <a:gd name="T30" fmla="*/ 121261 w 881379"/>
                  <a:gd name="T31" fmla="*/ 491965 h 542925"/>
                  <a:gd name="T32" fmla="*/ 108203 w 881379"/>
                  <a:gd name="T33" fmla="*/ 499871 h 542925"/>
                  <a:gd name="T34" fmla="*/ 142439 w 881379"/>
                  <a:gd name="T35" fmla="*/ 499871 h 542925"/>
                  <a:gd name="T36" fmla="*/ 121261 w 881379"/>
                  <a:gd name="T37" fmla="*/ 491965 h 542925"/>
                  <a:gd name="T38" fmla="*/ 861067 w 881379"/>
                  <a:gd name="T39" fmla="*/ 0 h 542925"/>
                  <a:gd name="T40" fmla="*/ 100695 w 881379"/>
                  <a:gd name="T41" fmla="*/ 460418 h 542925"/>
                  <a:gd name="T42" fmla="*/ 97589 w 881379"/>
                  <a:gd name="T43" fmla="*/ 482725 h 542925"/>
                  <a:gd name="T44" fmla="*/ 97913 w 881379"/>
                  <a:gd name="T45" fmla="*/ 483248 h 542925"/>
                  <a:gd name="T46" fmla="*/ 121261 w 881379"/>
                  <a:gd name="T47" fmla="*/ 491965 h 542925"/>
                  <a:gd name="T48" fmla="*/ 880879 w 881379"/>
                  <a:gd name="T49" fmla="*/ 32004 h 542925"/>
                  <a:gd name="T50" fmla="*/ 861067 w 881379"/>
                  <a:gd name="T51" fmla="*/ 0 h 542925"/>
                  <a:gd name="T52" fmla="*/ 100695 w 881379"/>
                  <a:gd name="T53" fmla="*/ 460418 h 542925"/>
                  <a:gd name="T54" fmla="*/ 88391 w 881379"/>
                  <a:gd name="T55" fmla="*/ 467867 h 542925"/>
                  <a:gd name="T56" fmla="*/ 97589 w 881379"/>
                  <a:gd name="T57" fmla="*/ 482725 h 542925"/>
                  <a:gd name="T58" fmla="*/ 100695 w 881379"/>
                  <a:gd name="T59" fmla="*/ 460418 h 54292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81379" h="542925">
                    <a:moveTo>
                      <a:pt x="114300" y="362711"/>
                    </a:moveTo>
                    <a:lnTo>
                      <a:pt x="0" y="542543"/>
                    </a:lnTo>
                    <a:lnTo>
                      <a:pt x="211836" y="525779"/>
                    </a:lnTo>
                    <a:lnTo>
                      <a:pt x="142439" y="499871"/>
                    </a:lnTo>
                    <a:lnTo>
                      <a:pt x="108203" y="499871"/>
                    </a:lnTo>
                    <a:lnTo>
                      <a:pt x="97913" y="483248"/>
                    </a:lnTo>
                    <a:lnTo>
                      <a:pt x="97536" y="483107"/>
                    </a:lnTo>
                    <a:lnTo>
                      <a:pt x="97589" y="482725"/>
                    </a:lnTo>
                    <a:lnTo>
                      <a:pt x="88391" y="467867"/>
                    </a:lnTo>
                    <a:lnTo>
                      <a:pt x="100695" y="460418"/>
                    </a:lnTo>
                    <a:lnTo>
                      <a:pt x="114300" y="362711"/>
                    </a:lnTo>
                    <a:close/>
                  </a:path>
                  <a:path w="881379" h="542925">
                    <a:moveTo>
                      <a:pt x="97913" y="483248"/>
                    </a:moveTo>
                    <a:lnTo>
                      <a:pt x="108203" y="499871"/>
                    </a:lnTo>
                    <a:lnTo>
                      <a:pt x="121261" y="491965"/>
                    </a:lnTo>
                    <a:lnTo>
                      <a:pt x="97913" y="483248"/>
                    </a:lnTo>
                    <a:close/>
                  </a:path>
                  <a:path w="881379" h="542925">
                    <a:moveTo>
                      <a:pt x="121261" y="491965"/>
                    </a:moveTo>
                    <a:lnTo>
                      <a:pt x="108203" y="499871"/>
                    </a:lnTo>
                    <a:lnTo>
                      <a:pt x="142439" y="499871"/>
                    </a:lnTo>
                    <a:lnTo>
                      <a:pt x="121261" y="491965"/>
                    </a:lnTo>
                    <a:close/>
                  </a:path>
                  <a:path w="881379" h="542925">
                    <a:moveTo>
                      <a:pt x="861059" y="0"/>
                    </a:moveTo>
                    <a:lnTo>
                      <a:pt x="100695" y="460418"/>
                    </a:lnTo>
                    <a:lnTo>
                      <a:pt x="97589" y="482725"/>
                    </a:lnTo>
                    <a:lnTo>
                      <a:pt x="97913" y="483248"/>
                    </a:lnTo>
                    <a:lnTo>
                      <a:pt x="121261" y="491965"/>
                    </a:lnTo>
                    <a:lnTo>
                      <a:pt x="880871" y="32004"/>
                    </a:lnTo>
                    <a:lnTo>
                      <a:pt x="861059" y="0"/>
                    </a:lnTo>
                    <a:close/>
                  </a:path>
                  <a:path w="881379" h="542925">
                    <a:moveTo>
                      <a:pt x="100695" y="460418"/>
                    </a:moveTo>
                    <a:lnTo>
                      <a:pt x="88391" y="467867"/>
                    </a:lnTo>
                    <a:lnTo>
                      <a:pt x="97589" y="482725"/>
                    </a:lnTo>
                    <a:lnTo>
                      <a:pt x="100695" y="4604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endParaRPr lang="en-VN"/>
              </a:p>
            </p:txBody>
          </p:sp>
        </p:grpSp>
        <p:sp>
          <p:nvSpPr>
            <p:cNvPr id="140" name="TextBox 139">
              <a:extLst>
                <a:ext uri="{FF2B5EF4-FFF2-40B4-BE49-F238E27FC236}">
                  <a16:creationId xmlns:a16="http://schemas.microsoft.com/office/drawing/2014/main" id="{37A74E03-9965-C042-8C4F-6A02DE43C731}"/>
                </a:ext>
              </a:extLst>
            </p:cNvPr>
            <p:cNvSpPr txBox="1">
              <a:spLocks noChangeArrowheads="1"/>
            </p:cNvSpPr>
            <p:nvPr/>
          </p:nvSpPr>
          <p:spPr bwMode="auto">
            <a:xfrm>
              <a:off x="4273550" y="6145213"/>
              <a:ext cx="1447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2400">
                  <a:solidFill>
                    <a:schemeClr val="tx1"/>
                  </a:solidFill>
                  <a:latin typeface="Arial Narrow" panose="020B0604020202020204" pitchFamily="34" charset="0"/>
                  <a:ea typeface="ＭＳ Ｐゴシック" panose="020B0600070205080204" pitchFamily="34" charset="-128"/>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ea typeface="ＭＳ Ｐゴシック" panose="020B0600070205080204" pitchFamily="34" charset="-128"/>
                </a:defRPr>
              </a:lvl2pPr>
              <a:lvl3pPr marL="1143000" indent="-228600">
                <a:lnSpc>
                  <a:spcPct val="80000"/>
                </a:lnSpc>
                <a:spcBef>
                  <a:spcPct val="20000"/>
                </a:spcBef>
                <a:defRPr sz="2000">
                  <a:solidFill>
                    <a:schemeClr val="tx1"/>
                  </a:solidFill>
                  <a:latin typeface="Arial Narrow"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pPr>
              <a:r>
                <a:rPr lang="en-US" altLang="en-US" sz="2000" dirty="0">
                  <a:latin typeface="Times New Roman" panose="02020603050405020304" pitchFamily="18" charset="0"/>
                </a:rPr>
                <a:t>Presentation Layer</a:t>
              </a:r>
            </a:p>
          </p:txBody>
        </p:sp>
        <p:sp>
          <p:nvSpPr>
            <p:cNvPr id="143" name="Rectangle 142">
              <a:extLst>
                <a:ext uri="{FF2B5EF4-FFF2-40B4-BE49-F238E27FC236}">
                  <a16:creationId xmlns:a16="http://schemas.microsoft.com/office/drawing/2014/main" id="{4BEF564F-677E-C942-BA34-74E3AA01B819}"/>
                </a:ext>
              </a:extLst>
            </p:cNvPr>
            <p:cNvSpPr/>
            <p:nvPr/>
          </p:nvSpPr>
          <p:spPr bwMode="auto">
            <a:xfrm>
              <a:off x="4419600" y="1066800"/>
              <a:ext cx="1219200" cy="5078413"/>
            </a:xfrm>
            <a:prstGeom prst="rect">
              <a:avLst/>
            </a:prstGeom>
            <a:noFill/>
            <a:ln>
              <a:prstDash val="dash"/>
              <a:headEnd type="none" w="sm" len="sm"/>
              <a:tailEnd type="none" w="sm" len="sm"/>
            </a:ln>
          </p:spPr>
          <p:style>
            <a:lnRef idx="2">
              <a:schemeClr val="accent5"/>
            </a:lnRef>
            <a:fillRef idx="1">
              <a:schemeClr val="lt1"/>
            </a:fillRef>
            <a:effectRef idx="0">
              <a:schemeClr val="accent5"/>
            </a:effectRef>
            <a:fontRef idx="minor">
              <a:schemeClr val="dk1"/>
            </a:fontRef>
          </p:style>
          <p:txBody>
            <a:bodyPr/>
            <a:lstStyle/>
            <a:p>
              <a:pPr>
                <a:defRPr/>
              </a:pPr>
              <a:endParaRPr lang="en-US">
                <a:ln>
                  <a:solidFill>
                    <a:schemeClr val="tx1"/>
                  </a:solidFill>
                  <a:prstDash val="lgDash"/>
                </a:ln>
                <a:solidFill>
                  <a:schemeClr val="tx1"/>
                </a:solidFill>
                <a:latin typeface="Times New Roman" pitchFamily="18" charset="0"/>
              </a:endParaRPr>
            </a:p>
          </p:txBody>
        </p:sp>
        <p:sp>
          <p:nvSpPr>
            <p:cNvPr id="144" name="Rectangle 143">
              <a:extLst>
                <a:ext uri="{FF2B5EF4-FFF2-40B4-BE49-F238E27FC236}">
                  <a16:creationId xmlns:a16="http://schemas.microsoft.com/office/drawing/2014/main" id="{C235535A-6D55-B141-AF2C-14A79EC5DA4E}"/>
                </a:ext>
              </a:extLst>
            </p:cNvPr>
            <p:cNvSpPr/>
            <p:nvPr/>
          </p:nvSpPr>
          <p:spPr bwMode="auto">
            <a:xfrm>
              <a:off x="6673850" y="1066800"/>
              <a:ext cx="1219200" cy="5078413"/>
            </a:xfrm>
            <a:prstGeom prst="rect">
              <a:avLst/>
            </a:prstGeom>
            <a:noFill/>
            <a:ln>
              <a:prstDash val="dash"/>
              <a:headEnd type="none" w="sm" len="sm"/>
              <a:tailEnd type="none" w="sm" len="sm"/>
            </a:ln>
          </p:spPr>
          <p:style>
            <a:lnRef idx="2">
              <a:schemeClr val="accent5"/>
            </a:lnRef>
            <a:fillRef idx="1">
              <a:schemeClr val="lt1"/>
            </a:fillRef>
            <a:effectRef idx="0">
              <a:schemeClr val="accent5"/>
            </a:effectRef>
            <a:fontRef idx="minor">
              <a:schemeClr val="dk1"/>
            </a:fontRef>
          </p:style>
          <p:txBody>
            <a:bodyPr/>
            <a:lstStyle/>
            <a:p>
              <a:pPr>
                <a:defRPr/>
              </a:pPr>
              <a:endParaRPr lang="en-US">
                <a:ln>
                  <a:solidFill>
                    <a:schemeClr val="tx1"/>
                  </a:solidFill>
                  <a:prstDash val="lgDash"/>
                </a:ln>
                <a:solidFill>
                  <a:schemeClr val="tx1"/>
                </a:solidFill>
                <a:latin typeface="Times New Roman" pitchFamily="18" charset="0"/>
              </a:endParaRPr>
            </a:p>
          </p:txBody>
        </p:sp>
        <p:sp>
          <p:nvSpPr>
            <p:cNvPr id="145" name="Rectangle 144">
              <a:extLst>
                <a:ext uri="{FF2B5EF4-FFF2-40B4-BE49-F238E27FC236}">
                  <a16:creationId xmlns:a16="http://schemas.microsoft.com/office/drawing/2014/main" id="{C468E11E-82BC-C248-9EB4-6AAB9C6352F2}"/>
                </a:ext>
              </a:extLst>
            </p:cNvPr>
            <p:cNvSpPr/>
            <p:nvPr/>
          </p:nvSpPr>
          <p:spPr bwMode="auto">
            <a:xfrm>
              <a:off x="8258175" y="1066800"/>
              <a:ext cx="1219200" cy="5078413"/>
            </a:xfrm>
            <a:prstGeom prst="rect">
              <a:avLst/>
            </a:prstGeom>
            <a:noFill/>
            <a:ln>
              <a:prstDash val="dash"/>
              <a:headEnd type="none" w="sm" len="sm"/>
              <a:tailEnd type="none" w="sm" len="sm"/>
            </a:ln>
          </p:spPr>
          <p:style>
            <a:lnRef idx="2">
              <a:schemeClr val="accent5"/>
            </a:lnRef>
            <a:fillRef idx="1">
              <a:schemeClr val="lt1"/>
            </a:fillRef>
            <a:effectRef idx="0">
              <a:schemeClr val="accent5"/>
            </a:effectRef>
            <a:fontRef idx="minor">
              <a:schemeClr val="dk1"/>
            </a:fontRef>
          </p:style>
          <p:txBody>
            <a:bodyPr/>
            <a:lstStyle/>
            <a:p>
              <a:pPr>
                <a:defRPr/>
              </a:pPr>
              <a:endParaRPr lang="en-US">
                <a:ln>
                  <a:solidFill>
                    <a:schemeClr val="tx1"/>
                  </a:solidFill>
                  <a:prstDash val="lgDash"/>
                </a:ln>
                <a:solidFill>
                  <a:schemeClr val="tx1"/>
                </a:solidFill>
                <a:latin typeface="Times New Roman" pitchFamily="18" charset="0"/>
              </a:endParaRPr>
            </a:p>
          </p:txBody>
        </p:sp>
      </p:grpSp>
    </p:spTree>
    <p:extLst>
      <p:ext uri="{BB962C8B-B14F-4D97-AF65-F5344CB8AC3E}">
        <p14:creationId xmlns:p14="http://schemas.microsoft.com/office/powerpoint/2010/main" val="1363672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a:extLst>
              <a:ext uri="{FF2B5EF4-FFF2-40B4-BE49-F238E27FC236}">
                <a16:creationId xmlns:a16="http://schemas.microsoft.com/office/drawing/2014/main" id="{3B3A8D3A-838F-594A-A1F9-6C60D0F2BE48}"/>
              </a:ext>
            </a:extLst>
          </p:cNvPr>
          <p:cNvSpPr>
            <a:spLocks noGrp="1" noChangeArrowheads="1"/>
          </p:cNvSpPr>
          <p:nvPr>
            <p:ph type="title"/>
          </p:nvPr>
        </p:nvSpPr>
        <p:spPr/>
        <p:txBody>
          <a:bodyPr/>
          <a:lstStyle/>
          <a:p>
            <a:r>
              <a:rPr lang="en-US" altLang="en-US"/>
              <a:t>3-Tier Architecture Advantages</a:t>
            </a:r>
          </a:p>
        </p:txBody>
      </p:sp>
      <p:sp>
        <p:nvSpPr>
          <p:cNvPr id="3" name="Content Placeholder 2">
            <a:extLst>
              <a:ext uri="{FF2B5EF4-FFF2-40B4-BE49-F238E27FC236}">
                <a16:creationId xmlns:a16="http://schemas.microsoft.com/office/drawing/2014/main" id="{F7C37F1E-D4F2-6C40-BB3C-0FB504F5FA1F}"/>
              </a:ext>
            </a:extLst>
          </p:cNvPr>
          <p:cNvSpPr>
            <a:spLocks noGrp="1"/>
          </p:cNvSpPr>
          <p:nvPr>
            <p:ph type="body" idx="1"/>
          </p:nvPr>
        </p:nvSpPr>
        <p:spPr/>
        <p:txBody>
          <a:bodyPr>
            <a:normAutofit/>
          </a:bodyPr>
          <a:lstStyle/>
          <a:p>
            <a:pPr marL="182886" indent="-182886" defTabSz="731543" fontAlgn="auto">
              <a:spcAft>
                <a:spcPts val="0"/>
              </a:spcAft>
              <a:buFont typeface="Wingdings" pitchFamily="2" charset="2"/>
              <a:buChar char="§"/>
              <a:defRPr/>
            </a:pPr>
            <a:r>
              <a:rPr lang="en-US" sz="2800" dirty="0"/>
              <a:t>Centralized Database can be accessed by many servers at the same time</a:t>
            </a:r>
          </a:p>
          <a:p>
            <a:pPr marL="182886" indent="-182886" defTabSz="731543" fontAlgn="auto">
              <a:spcAft>
                <a:spcPts val="0"/>
              </a:spcAft>
              <a:buFont typeface="Wingdings" pitchFamily="2" charset="2"/>
              <a:buChar char="§"/>
              <a:defRPr/>
            </a:pPr>
            <a:r>
              <a:rPr lang="en-US" sz="2800" dirty="0"/>
              <a:t>Allow load balance of user connections on many application servers</a:t>
            </a:r>
          </a:p>
          <a:p>
            <a:pPr marL="182886" indent="-182886" defTabSz="731543" fontAlgn="auto">
              <a:spcAft>
                <a:spcPts val="0"/>
              </a:spcAft>
              <a:buFont typeface="Wingdings" pitchFamily="2" charset="2"/>
              <a:buChar char="§"/>
              <a:defRPr/>
            </a:pPr>
            <a:r>
              <a:rPr lang="en-US" sz="2800" b="1" dirty="0"/>
              <a:t>Data Access Layer </a:t>
            </a:r>
            <a:r>
              <a:rPr lang="en-US" sz="2800" dirty="0"/>
              <a:t>is consistently designed with hardware in order to serve specific its tasks:</a:t>
            </a:r>
          </a:p>
          <a:p>
            <a:pPr marL="548011" lvl="1" indent="-182886" defTabSz="731543" fontAlgn="auto">
              <a:spcAft>
                <a:spcPts val="0"/>
              </a:spcAft>
              <a:buFont typeface="Wingdings" pitchFamily="2" charset="2"/>
              <a:buChar char="§"/>
              <a:defRPr/>
            </a:pPr>
            <a:r>
              <a:rPr lang="en-US" sz="2400" dirty="0"/>
              <a:t>Data manipulations: update, insert, remove, </a:t>
            </a:r>
            <a:r>
              <a:rPr lang="en-US" sz="2400" dirty="0" err="1"/>
              <a:t>etc</a:t>
            </a:r>
            <a:endParaRPr lang="en-US" sz="2400" dirty="0"/>
          </a:p>
          <a:p>
            <a:pPr marL="548011" lvl="1" indent="-182886" defTabSz="731543" fontAlgn="auto">
              <a:spcAft>
                <a:spcPts val="0"/>
              </a:spcAft>
              <a:buFont typeface="Wingdings" pitchFamily="2" charset="2"/>
              <a:buChar char="§"/>
              <a:defRPr/>
            </a:pPr>
            <a:r>
              <a:rPr lang="en-US" sz="2400" dirty="0"/>
              <a:t>Need more reliable hard drives</a:t>
            </a:r>
          </a:p>
          <a:p>
            <a:pPr marL="182886" indent="-182886" defTabSz="731543" fontAlgn="auto">
              <a:spcAft>
                <a:spcPts val="0"/>
              </a:spcAft>
              <a:buFont typeface="Wingdings" pitchFamily="2" charset="2"/>
              <a:buChar char="§"/>
              <a:defRPr/>
            </a:pPr>
            <a:r>
              <a:rPr lang="en-US" sz="2800" b="1" dirty="0"/>
              <a:t>Business Logic Layer </a:t>
            </a:r>
            <a:r>
              <a:rPr lang="en-US" sz="2800" dirty="0"/>
              <a:t>are designed to provide connection points for user connections and run multi-applications</a:t>
            </a:r>
          </a:p>
          <a:p>
            <a:pPr marL="548011" lvl="1" indent="-182886" defTabSz="731543" fontAlgn="auto">
              <a:spcAft>
                <a:spcPts val="0"/>
              </a:spcAft>
              <a:buFont typeface="Wingdings" pitchFamily="2" charset="2"/>
              <a:buChar char="§"/>
              <a:defRPr/>
            </a:pPr>
            <a:r>
              <a:rPr lang="en-US" sz="2400" dirty="0"/>
              <a:t>Need more computing power of CPU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C7A25446-049C-7C48-A000-A497219672D0}"/>
              </a:ext>
            </a:extLst>
          </p:cNvPr>
          <p:cNvSpPr>
            <a:spLocks noGrp="1" noChangeArrowheads="1"/>
          </p:cNvSpPr>
          <p:nvPr>
            <p:ph type="title"/>
          </p:nvPr>
        </p:nvSpPr>
        <p:spPr/>
        <p:txBody>
          <a:bodyPr/>
          <a:lstStyle/>
          <a:p>
            <a:r>
              <a:rPr lang="en-US" altLang="en-US"/>
              <a:t>Programming Languages</a:t>
            </a:r>
          </a:p>
        </p:txBody>
      </p:sp>
      <p:sp>
        <p:nvSpPr>
          <p:cNvPr id="17411" name="object 6">
            <a:extLst>
              <a:ext uri="{FF2B5EF4-FFF2-40B4-BE49-F238E27FC236}">
                <a16:creationId xmlns:a16="http://schemas.microsoft.com/office/drawing/2014/main" id="{0B78E3CB-60F0-5049-BF3F-AC901234C2E8}"/>
              </a:ext>
            </a:extLst>
          </p:cNvPr>
          <p:cNvSpPr>
            <a:spLocks noChangeArrowheads="1"/>
          </p:cNvSpPr>
          <p:nvPr/>
        </p:nvSpPr>
        <p:spPr bwMode="auto">
          <a:xfrm>
            <a:off x="2557463" y="1903412"/>
            <a:ext cx="1622425" cy="1220787"/>
          </a:xfrm>
          <a:prstGeom prst="rect">
            <a:avLst/>
          </a:prstGeom>
          <a:blipFill dpi="0" rotWithShape="1">
            <a:blip r:embed="rId2"/>
            <a:srcRect/>
            <a:stretch>
              <a:fillRect/>
            </a:stretch>
          </a:blipFill>
          <a:ln>
            <a:noFill/>
          </a:ln>
        </p:spPr>
        <p:txBody>
          <a:bodyPr wrap="square" lIns="0" tIns="0" rIns="0" bIns="0">
            <a:spAutoFit/>
          </a:bodyPr>
          <a:lstStyle>
            <a:lvl1pPr>
              <a:spcBef>
                <a:spcPct val="20000"/>
              </a:spcBef>
              <a:defRPr sz="2400">
                <a:solidFill>
                  <a:schemeClr val="tx1"/>
                </a:solidFill>
                <a:latin typeface="Arial Narrow" panose="020B0604020202020204" pitchFamily="34" charset="0"/>
                <a:ea typeface="ＭＳ Ｐゴシック" panose="020B0600070205080204" pitchFamily="34" charset="-128"/>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ea typeface="ＭＳ Ｐゴシック" panose="020B0600070205080204" pitchFamily="34" charset="-128"/>
              </a:defRPr>
            </a:lvl2pPr>
            <a:lvl3pPr marL="1143000" indent="-228600">
              <a:lnSpc>
                <a:spcPct val="80000"/>
              </a:lnSpc>
              <a:spcBef>
                <a:spcPct val="20000"/>
              </a:spcBef>
              <a:defRPr sz="2000">
                <a:solidFill>
                  <a:schemeClr val="tx1"/>
                </a:solidFill>
                <a:latin typeface="Arial Narrow"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fontAlgn="auto" hangingPunct="1">
              <a:spcBef>
                <a:spcPct val="0"/>
              </a:spcBef>
              <a:spcAft>
                <a:spcPts val="0"/>
              </a:spcAft>
              <a:defRPr/>
            </a:pPr>
            <a:endParaRPr lang="en-US" altLang="en-US" sz="3251">
              <a:latin typeface="Times New Roman" panose="02020603050405020304" pitchFamily="18" charset="0"/>
            </a:endParaRPr>
          </a:p>
        </p:txBody>
      </p:sp>
      <p:sp>
        <p:nvSpPr>
          <p:cNvPr id="17412" name="object 7">
            <a:extLst>
              <a:ext uri="{FF2B5EF4-FFF2-40B4-BE49-F238E27FC236}">
                <a16:creationId xmlns:a16="http://schemas.microsoft.com/office/drawing/2014/main" id="{FE2D0820-D9A7-6B4E-9FD1-4805795C1813}"/>
              </a:ext>
            </a:extLst>
          </p:cNvPr>
          <p:cNvSpPr>
            <a:spLocks noChangeArrowheads="1"/>
          </p:cNvSpPr>
          <p:nvPr/>
        </p:nvSpPr>
        <p:spPr bwMode="auto">
          <a:xfrm>
            <a:off x="6045199" y="1803400"/>
            <a:ext cx="1622425" cy="1397000"/>
          </a:xfrm>
          <a:prstGeom prst="rect">
            <a:avLst/>
          </a:prstGeom>
          <a:blipFill dpi="0" rotWithShape="1">
            <a:blip r:embed="rId3"/>
            <a:srcRect/>
            <a:stretch>
              <a:fillRect/>
            </a:stretch>
          </a:blipFill>
          <a:ln>
            <a:noFill/>
          </a:ln>
        </p:spPr>
        <p:txBody>
          <a:bodyPr wrap="square" lIns="0" tIns="0" rIns="0" bIns="0">
            <a:spAutoFit/>
          </a:bodyPr>
          <a:lstStyle>
            <a:lvl1pPr>
              <a:spcBef>
                <a:spcPct val="20000"/>
              </a:spcBef>
              <a:defRPr sz="2400">
                <a:solidFill>
                  <a:schemeClr val="tx1"/>
                </a:solidFill>
                <a:latin typeface="Arial Narrow" panose="020B0604020202020204" pitchFamily="34" charset="0"/>
                <a:ea typeface="ＭＳ Ｐゴシック" panose="020B0600070205080204" pitchFamily="34" charset="-128"/>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ea typeface="ＭＳ Ｐゴシック" panose="020B0600070205080204" pitchFamily="34" charset="-128"/>
              </a:defRPr>
            </a:lvl2pPr>
            <a:lvl3pPr marL="1143000" indent="-228600">
              <a:lnSpc>
                <a:spcPct val="80000"/>
              </a:lnSpc>
              <a:spcBef>
                <a:spcPct val="20000"/>
              </a:spcBef>
              <a:defRPr sz="2000">
                <a:solidFill>
                  <a:schemeClr val="tx1"/>
                </a:solidFill>
                <a:latin typeface="Arial Narrow"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fontAlgn="auto" hangingPunct="1">
              <a:spcBef>
                <a:spcPct val="0"/>
              </a:spcBef>
              <a:spcAft>
                <a:spcPts val="0"/>
              </a:spcAft>
              <a:defRPr/>
            </a:pPr>
            <a:endParaRPr lang="en-US" altLang="en-US" sz="3251">
              <a:latin typeface="Times New Roman" panose="02020603050405020304" pitchFamily="18" charset="0"/>
            </a:endParaRPr>
          </a:p>
        </p:txBody>
      </p:sp>
      <p:sp>
        <p:nvSpPr>
          <p:cNvPr id="17413" name="object 8">
            <a:extLst>
              <a:ext uri="{FF2B5EF4-FFF2-40B4-BE49-F238E27FC236}">
                <a16:creationId xmlns:a16="http://schemas.microsoft.com/office/drawing/2014/main" id="{FD8AE6B5-671E-444A-B7E6-4F7B8878A09D}"/>
              </a:ext>
            </a:extLst>
          </p:cNvPr>
          <p:cNvSpPr>
            <a:spLocks noChangeArrowheads="1"/>
          </p:cNvSpPr>
          <p:nvPr/>
        </p:nvSpPr>
        <p:spPr bwMode="auto">
          <a:xfrm>
            <a:off x="9245601" y="1903413"/>
            <a:ext cx="1462088" cy="1220786"/>
          </a:xfrm>
          <a:prstGeom prst="rect">
            <a:avLst/>
          </a:prstGeom>
          <a:blipFill dpi="0" rotWithShape="1">
            <a:blip r:embed="rId4"/>
            <a:srcRect/>
            <a:stretch>
              <a:fillRect/>
            </a:stretch>
          </a:blipFill>
          <a:ln>
            <a:noFill/>
          </a:ln>
        </p:spPr>
        <p:txBody>
          <a:bodyPr wrap="square" lIns="0" tIns="0" rIns="0" bIns="0">
            <a:spAutoFit/>
          </a:bodyPr>
          <a:lstStyle>
            <a:lvl1pPr>
              <a:spcBef>
                <a:spcPct val="20000"/>
              </a:spcBef>
              <a:defRPr sz="2400">
                <a:solidFill>
                  <a:schemeClr val="tx1"/>
                </a:solidFill>
                <a:latin typeface="Arial Narrow" panose="020B0604020202020204" pitchFamily="34" charset="0"/>
                <a:ea typeface="ＭＳ Ｐゴシック" panose="020B0600070205080204" pitchFamily="34" charset="-128"/>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ea typeface="ＭＳ Ｐゴシック" panose="020B0600070205080204" pitchFamily="34" charset="-128"/>
              </a:defRPr>
            </a:lvl2pPr>
            <a:lvl3pPr marL="1143000" indent="-228600">
              <a:lnSpc>
                <a:spcPct val="80000"/>
              </a:lnSpc>
              <a:spcBef>
                <a:spcPct val="20000"/>
              </a:spcBef>
              <a:defRPr sz="2000">
                <a:solidFill>
                  <a:schemeClr val="tx1"/>
                </a:solidFill>
                <a:latin typeface="Arial Narrow"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fontAlgn="auto" hangingPunct="1">
              <a:spcBef>
                <a:spcPct val="0"/>
              </a:spcBef>
              <a:spcAft>
                <a:spcPts val="0"/>
              </a:spcAft>
              <a:defRPr/>
            </a:pPr>
            <a:endParaRPr lang="en-US" altLang="en-US" sz="3251">
              <a:latin typeface="Times New Roman" panose="02020603050405020304" pitchFamily="18" charset="0"/>
            </a:endParaRPr>
          </a:p>
        </p:txBody>
      </p:sp>
      <p:graphicFrame>
        <p:nvGraphicFramePr>
          <p:cNvPr id="13" name="object 14">
            <a:extLst>
              <a:ext uri="{FF2B5EF4-FFF2-40B4-BE49-F238E27FC236}">
                <a16:creationId xmlns:a16="http://schemas.microsoft.com/office/drawing/2014/main" id="{B49E4989-ADE4-3E4F-8665-6F9E72339262}"/>
              </a:ext>
            </a:extLst>
          </p:cNvPr>
          <p:cNvGraphicFramePr>
            <a:graphicFrameLocks noGrp="1"/>
          </p:cNvGraphicFramePr>
          <p:nvPr>
            <p:extLst>
              <p:ext uri="{D42A27DB-BD31-4B8C-83A1-F6EECF244321}">
                <p14:modId xmlns:p14="http://schemas.microsoft.com/office/powerpoint/2010/main" val="2090792041"/>
              </p:ext>
            </p:extLst>
          </p:nvPr>
        </p:nvGraphicFramePr>
        <p:xfrm>
          <a:off x="1857375" y="3760788"/>
          <a:ext cx="9467850" cy="3046412"/>
        </p:xfrm>
        <a:graphic>
          <a:graphicData uri="http://schemas.openxmlformats.org/drawingml/2006/table">
            <a:tbl>
              <a:tblPr firstRow="1" bandRow="1">
                <a:tableStyleId>{2D5ABB26-0587-4C30-8999-92F81FD0307C}</a:tableStyleId>
              </a:tblPr>
              <a:tblGrid>
                <a:gridCol w="2971412">
                  <a:extLst>
                    <a:ext uri="{9D8B030D-6E8A-4147-A177-3AD203B41FA5}">
                      <a16:colId xmlns:a16="http://schemas.microsoft.com/office/drawing/2014/main" val="20000"/>
                    </a:ext>
                  </a:extLst>
                </a:gridCol>
                <a:gridCol w="3874722">
                  <a:extLst>
                    <a:ext uri="{9D8B030D-6E8A-4147-A177-3AD203B41FA5}">
                      <a16:colId xmlns:a16="http://schemas.microsoft.com/office/drawing/2014/main" val="20001"/>
                    </a:ext>
                  </a:extLst>
                </a:gridCol>
                <a:gridCol w="2621716">
                  <a:extLst>
                    <a:ext uri="{9D8B030D-6E8A-4147-A177-3AD203B41FA5}">
                      <a16:colId xmlns:a16="http://schemas.microsoft.com/office/drawing/2014/main" val="20002"/>
                    </a:ext>
                  </a:extLst>
                </a:gridCol>
              </a:tblGrid>
              <a:tr h="599791">
                <a:tc>
                  <a:txBody>
                    <a:bodyPr/>
                    <a:lstStyle/>
                    <a:p>
                      <a:pPr marL="34925" algn="ctr">
                        <a:lnSpc>
                          <a:spcPct val="100000"/>
                        </a:lnSpc>
                      </a:pPr>
                      <a:r>
                        <a:rPr sz="3200" b="1" i="0" u="none" dirty="0">
                          <a:solidFill>
                            <a:schemeClr val="tx1"/>
                          </a:solidFill>
                          <a:latin typeface="Arial" panose="020B0604020202020204" pitchFamily="34" charset="0"/>
                          <a:cs typeface="Arial" panose="020B0604020202020204" pitchFamily="34" charset="0"/>
                        </a:rPr>
                        <a:t>Client</a:t>
                      </a:r>
                    </a:p>
                  </a:txBody>
                  <a:tcPr marL="0" marR="0" marT="0" marB="0"/>
                </a:tc>
                <a:tc>
                  <a:txBody>
                    <a:bodyPr/>
                    <a:lstStyle/>
                    <a:p>
                      <a:pPr marL="0" indent="0" algn="ctr">
                        <a:lnSpc>
                          <a:spcPct val="100000"/>
                        </a:lnSpc>
                      </a:pPr>
                      <a:r>
                        <a:rPr sz="3200" b="1" i="0" u="none" dirty="0">
                          <a:solidFill>
                            <a:schemeClr val="tx1"/>
                          </a:solidFill>
                          <a:latin typeface="Arial" panose="020B0604020202020204" pitchFamily="34" charset="0"/>
                          <a:cs typeface="Arial" panose="020B0604020202020204" pitchFamily="34" charset="0"/>
                        </a:rPr>
                        <a:t>Se</a:t>
                      </a:r>
                      <a:r>
                        <a:rPr sz="3200" b="1" i="0" u="none" spc="-5" dirty="0">
                          <a:solidFill>
                            <a:schemeClr val="tx1"/>
                          </a:solidFill>
                          <a:latin typeface="Arial" panose="020B0604020202020204" pitchFamily="34" charset="0"/>
                          <a:cs typeface="Arial" panose="020B0604020202020204" pitchFamily="34" charset="0"/>
                        </a:rPr>
                        <a:t>rv</a:t>
                      </a:r>
                      <a:r>
                        <a:rPr sz="3200" b="1" i="0" u="none" dirty="0">
                          <a:solidFill>
                            <a:schemeClr val="tx1"/>
                          </a:solidFill>
                          <a:latin typeface="Arial" panose="020B0604020202020204" pitchFamily="34" charset="0"/>
                          <a:cs typeface="Arial" panose="020B0604020202020204" pitchFamily="34" charset="0"/>
                        </a:rPr>
                        <a:t>er</a:t>
                      </a:r>
                    </a:p>
                  </a:txBody>
                  <a:tcPr marL="0" marR="0" marT="0" marB="0"/>
                </a:tc>
                <a:tc>
                  <a:txBody>
                    <a:bodyPr/>
                    <a:lstStyle/>
                    <a:p>
                      <a:pPr marL="0" indent="0" algn="ctr">
                        <a:lnSpc>
                          <a:spcPct val="100000"/>
                        </a:lnSpc>
                      </a:pPr>
                      <a:r>
                        <a:rPr sz="3200" b="1" i="0" u="none" dirty="0">
                          <a:solidFill>
                            <a:schemeClr val="tx1"/>
                          </a:solidFill>
                          <a:latin typeface="Arial" panose="020B0604020202020204" pitchFamily="34" charset="0"/>
                          <a:cs typeface="Arial" panose="020B0604020202020204" pitchFamily="34" charset="0"/>
                        </a:rPr>
                        <a:t>Database</a:t>
                      </a:r>
                    </a:p>
                  </a:txBody>
                  <a:tcPr marL="0" marR="0" marT="0" marB="0"/>
                </a:tc>
                <a:extLst>
                  <a:ext uri="{0D108BD9-81ED-4DB2-BD59-A6C34878D82A}">
                    <a16:rowId xmlns:a16="http://schemas.microsoft.com/office/drawing/2014/main" val="10000"/>
                  </a:ext>
                </a:extLst>
              </a:tr>
              <a:tr h="615954">
                <a:tc>
                  <a:txBody>
                    <a:bodyPr/>
                    <a:lstStyle/>
                    <a:p>
                      <a:pPr marL="34925" algn="ctr">
                        <a:lnSpc>
                          <a:spcPct val="100000"/>
                        </a:lnSpc>
                      </a:pPr>
                      <a:r>
                        <a:rPr sz="2400" spc="-5" dirty="0">
                          <a:solidFill>
                            <a:schemeClr val="tx1"/>
                          </a:solidFill>
                          <a:latin typeface="Arial" panose="020B0604020202020204" pitchFamily="34" charset="0"/>
                          <a:cs typeface="Arial" panose="020B0604020202020204" pitchFamily="34" charset="0"/>
                        </a:rPr>
                        <a:t>H</a:t>
                      </a:r>
                      <a:r>
                        <a:rPr sz="2400" dirty="0">
                          <a:solidFill>
                            <a:schemeClr val="tx1"/>
                          </a:solidFill>
                          <a:latin typeface="Arial" panose="020B0604020202020204" pitchFamily="34" charset="0"/>
                          <a:cs typeface="Arial" panose="020B0604020202020204" pitchFamily="34" charset="0"/>
                        </a:rPr>
                        <a:t>tml</a:t>
                      </a:r>
                    </a:p>
                  </a:txBody>
                  <a:tcPr marL="0" marR="0" marT="0" marB="0"/>
                </a:tc>
                <a:tc>
                  <a:txBody>
                    <a:bodyPr/>
                    <a:lstStyle/>
                    <a:p>
                      <a:pPr marL="0" indent="0" algn="ctr">
                        <a:lnSpc>
                          <a:spcPct val="100000"/>
                        </a:lnSpc>
                      </a:pPr>
                      <a:r>
                        <a:rPr lang="en-US" sz="2400" dirty="0">
                          <a:solidFill>
                            <a:schemeClr val="tx1"/>
                          </a:solidFill>
                          <a:latin typeface="Arial" panose="020B0604020202020204" pitchFamily="34" charset="0"/>
                          <a:cs typeface="Arial" panose="020B0604020202020204" pitchFamily="34" charset="0"/>
                        </a:rPr>
                        <a:t>PHP</a:t>
                      </a:r>
                      <a:endParaRPr sz="2400" dirty="0">
                        <a:solidFill>
                          <a:schemeClr val="tx1"/>
                        </a:solidFill>
                        <a:latin typeface="Arial" panose="020B0604020202020204" pitchFamily="34" charset="0"/>
                        <a:cs typeface="Arial" panose="020B0604020202020204" pitchFamily="34" charset="0"/>
                      </a:endParaRPr>
                    </a:p>
                  </a:txBody>
                  <a:tcPr marL="0" marR="0" marT="0" marB="0"/>
                </a:tc>
                <a:tc>
                  <a:txBody>
                    <a:bodyPr/>
                    <a:lstStyle/>
                    <a:p>
                      <a:pPr marL="0" indent="0" algn="ctr">
                        <a:lnSpc>
                          <a:spcPct val="100000"/>
                        </a:lnSpc>
                      </a:pPr>
                      <a:r>
                        <a:rPr sz="2400" dirty="0">
                          <a:solidFill>
                            <a:schemeClr val="tx1"/>
                          </a:solidFill>
                          <a:latin typeface="Arial" panose="020B0604020202020204" pitchFamily="34" charset="0"/>
                          <a:cs typeface="Arial" panose="020B0604020202020204" pitchFamily="34" charset="0"/>
                        </a:rPr>
                        <a:t>S</a:t>
                      </a:r>
                      <a:r>
                        <a:rPr sz="2400" spc="-5" dirty="0">
                          <a:solidFill>
                            <a:schemeClr val="tx1"/>
                          </a:solidFill>
                          <a:latin typeface="Arial" panose="020B0604020202020204" pitchFamily="34" charset="0"/>
                          <a:cs typeface="Arial" panose="020B0604020202020204" pitchFamily="34" charset="0"/>
                        </a:rPr>
                        <a:t>Q</a:t>
                      </a:r>
                      <a:r>
                        <a:rPr sz="2400" dirty="0">
                          <a:solidFill>
                            <a:schemeClr val="tx1"/>
                          </a:solidFill>
                          <a:latin typeface="Arial" panose="020B0604020202020204" pitchFamily="34" charset="0"/>
                          <a:cs typeface="Arial" panose="020B0604020202020204" pitchFamily="34" charset="0"/>
                        </a:rPr>
                        <a:t>L</a:t>
                      </a:r>
                    </a:p>
                  </a:txBody>
                  <a:tcPr marL="0" marR="0" marT="0" marB="0"/>
                </a:tc>
                <a:extLst>
                  <a:ext uri="{0D108BD9-81ED-4DB2-BD59-A6C34878D82A}">
                    <a16:rowId xmlns:a16="http://schemas.microsoft.com/office/drawing/2014/main" val="10001"/>
                  </a:ext>
                </a:extLst>
              </a:tr>
              <a:tr h="615954">
                <a:tc>
                  <a:txBody>
                    <a:bodyPr/>
                    <a:lstStyle/>
                    <a:p>
                      <a:pPr marL="34925" algn="ctr">
                        <a:lnSpc>
                          <a:spcPct val="100000"/>
                        </a:lnSpc>
                      </a:pPr>
                      <a:r>
                        <a:rPr sz="2400" dirty="0">
                          <a:solidFill>
                            <a:schemeClr val="tx1"/>
                          </a:solidFill>
                          <a:latin typeface="Arial" panose="020B0604020202020204" pitchFamily="34" charset="0"/>
                          <a:cs typeface="Arial" panose="020B0604020202020204" pitchFamily="34" charset="0"/>
                        </a:rPr>
                        <a:t>Ja</a:t>
                      </a:r>
                      <a:r>
                        <a:rPr sz="2400" spc="-5" dirty="0">
                          <a:solidFill>
                            <a:schemeClr val="tx1"/>
                          </a:solidFill>
                          <a:latin typeface="Arial" panose="020B0604020202020204" pitchFamily="34" charset="0"/>
                          <a:cs typeface="Arial" panose="020B0604020202020204" pitchFamily="34" charset="0"/>
                        </a:rPr>
                        <a:t>v</a:t>
                      </a:r>
                      <a:r>
                        <a:rPr sz="2400" dirty="0">
                          <a:solidFill>
                            <a:schemeClr val="tx1"/>
                          </a:solidFill>
                          <a:latin typeface="Arial" panose="020B0604020202020204" pitchFamily="34" charset="0"/>
                          <a:cs typeface="Arial" panose="020B0604020202020204" pitchFamily="34" charset="0"/>
                        </a:rPr>
                        <a:t>aSc</a:t>
                      </a:r>
                      <a:r>
                        <a:rPr sz="2400" spc="-5" dirty="0">
                          <a:solidFill>
                            <a:schemeClr val="tx1"/>
                          </a:solidFill>
                          <a:latin typeface="Arial" panose="020B0604020202020204" pitchFamily="34" charset="0"/>
                          <a:cs typeface="Arial" panose="020B0604020202020204" pitchFamily="34" charset="0"/>
                        </a:rPr>
                        <a:t>r</a:t>
                      </a:r>
                      <a:r>
                        <a:rPr sz="2400" dirty="0">
                          <a:solidFill>
                            <a:schemeClr val="tx1"/>
                          </a:solidFill>
                          <a:latin typeface="Arial" panose="020B0604020202020204" pitchFamily="34" charset="0"/>
                          <a:cs typeface="Arial" panose="020B0604020202020204" pitchFamily="34" charset="0"/>
                        </a:rPr>
                        <a:t>ipt</a:t>
                      </a:r>
                    </a:p>
                  </a:txBody>
                  <a:tcPr marL="0" marR="0" marT="0" marB="0"/>
                </a:tc>
                <a:tc>
                  <a:txBody>
                    <a:bodyPr/>
                    <a:lstStyle/>
                    <a:p>
                      <a:pPr marL="0" indent="0" algn="ctr">
                        <a:lnSpc>
                          <a:spcPct val="100000"/>
                        </a:lnSpc>
                      </a:pPr>
                      <a:r>
                        <a:rPr lang="en-US" sz="2400" dirty="0">
                          <a:solidFill>
                            <a:schemeClr val="tx1"/>
                          </a:solidFill>
                          <a:latin typeface="Arial" panose="020B0604020202020204" pitchFamily="34" charset="0"/>
                          <a:cs typeface="Arial" panose="020B0604020202020204" pitchFamily="34" charset="0"/>
                        </a:rPr>
                        <a:t>JavaScript</a:t>
                      </a:r>
                      <a:endParaRPr sz="2400" dirty="0">
                        <a:solidFill>
                          <a:schemeClr val="tx1"/>
                        </a:solidFill>
                        <a:latin typeface="Arial" panose="020B0604020202020204" pitchFamily="34" charset="0"/>
                        <a:cs typeface="Arial" panose="020B0604020202020204" pitchFamily="34" charset="0"/>
                      </a:endParaRPr>
                    </a:p>
                  </a:txBody>
                  <a:tcPr marL="0" marR="0" marT="0" marB="0"/>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2400" baseline="0" dirty="0" err="1">
                          <a:solidFill>
                            <a:schemeClr val="tx1"/>
                          </a:solidFill>
                          <a:latin typeface="Arial" panose="020B0604020202020204" pitchFamily="34" charset="0"/>
                          <a:cs typeface="Arial" panose="020B0604020202020204" pitchFamily="34" charset="0"/>
                        </a:rPr>
                        <a:t>NoSQL</a:t>
                      </a:r>
                      <a:endParaRPr sz="2400" dirty="0">
                        <a:solidFill>
                          <a:schemeClr val="tx1"/>
                        </a:solidFill>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02"/>
                  </a:ext>
                </a:extLst>
              </a:tr>
              <a:tr h="614923">
                <a:tc>
                  <a:txBody>
                    <a:bodyPr/>
                    <a:lstStyle/>
                    <a:p>
                      <a:pPr marL="34925" algn="ctr">
                        <a:lnSpc>
                          <a:spcPct val="100000"/>
                        </a:lnSpc>
                      </a:pPr>
                      <a:r>
                        <a:rPr lang="en-US" sz="2400" dirty="0">
                          <a:solidFill>
                            <a:schemeClr val="tx1"/>
                          </a:solidFill>
                          <a:latin typeface="Arial" panose="020B0604020202020204" pitchFamily="34" charset="0"/>
                          <a:cs typeface="Arial" panose="020B0604020202020204" pitchFamily="34" charset="0"/>
                        </a:rPr>
                        <a:t>CSS</a:t>
                      </a:r>
                      <a:endParaRPr sz="2400">
                        <a:solidFill>
                          <a:schemeClr val="tx1"/>
                        </a:solidFill>
                        <a:latin typeface="Arial" panose="020B0604020202020204" pitchFamily="34" charset="0"/>
                        <a:cs typeface="Arial" panose="020B0604020202020204" pitchFamily="34" charset="0"/>
                      </a:endParaRPr>
                    </a:p>
                  </a:txBody>
                  <a:tcPr marL="0" marR="0" marT="0" marB="0"/>
                </a:tc>
                <a:tc>
                  <a:txBody>
                    <a:bodyPr/>
                    <a:lstStyle/>
                    <a:p>
                      <a:pPr marL="0" indent="0" algn="ctr">
                        <a:lnSpc>
                          <a:spcPct val="100000"/>
                        </a:lnSpc>
                      </a:pPr>
                      <a:r>
                        <a:rPr lang="en-US" sz="2400" dirty="0">
                          <a:solidFill>
                            <a:schemeClr val="tx1"/>
                          </a:solidFill>
                          <a:latin typeface="Arial" panose="020B0604020202020204" pitchFamily="34" charset="0"/>
                          <a:cs typeface="Arial" panose="020B0604020202020204" pitchFamily="34" charset="0"/>
                        </a:rPr>
                        <a:t>Java, JSP</a:t>
                      </a:r>
                      <a:endParaRPr sz="2400" dirty="0">
                        <a:solidFill>
                          <a:schemeClr val="tx1"/>
                        </a:solidFill>
                        <a:latin typeface="Arial" panose="020B0604020202020204" pitchFamily="34" charset="0"/>
                        <a:cs typeface="Arial" panose="020B0604020202020204" pitchFamily="34" charset="0"/>
                      </a:endParaRPr>
                    </a:p>
                  </a:txBody>
                  <a:tcPr marL="0" marR="0" marT="0" marB="0"/>
                </a:tc>
                <a:tc>
                  <a:txBody>
                    <a:bodyPr/>
                    <a:lstStyle/>
                    <a:p>
                      <a:pPr algn="ctr"/>
                      <a:endParaRPr sz="2400">
                        <a:solidFill>
                          <a:schemeClr val="tx1"/>
                        </a:solidFill>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03"/>
                  </a:ext>
                </a:extLst>
              </a:tr>
              <a:tr h="599790">
                <a:tc>
                  <a:txBody>
                    <a:bodyPr/>
                    <a:lstStyle/>
                    <a:p>
                      <a:pPr algn="ctr"/>
                      <a:endParaRPr sz="2400" dirty="0">
                        <a:solidFill>
                          <a:schemeClr val="tx1"/>
                        </a:solidFill>
                        <a:latin typeface="Arial" panose="020B0604020202020204" pitchFamily="34" charset="0"/>
                        <a:cs typeface="Arial" panose="020B0604020202020204" pitchFamily="34" charset="0"/>
                      </a:endParaRPr>
                    </a:p>
                  </a:txBody>
                  <a:tcPr marL="0" marR="0" marT="0" marB="0"/>
                </a:tc>
                <a:tc>
                  <a:txBody>
                    <a:bodyPr/>
                    <a:lstStyle/>
                    <a:p>
                      <a:pPr marL="0" indent="0" algn="ctr">
                        <a:lnSpc>
                          <a:spcPct val="100000"/>
                        </a:lnSpc>
                      </a:pPr>
                      <a:r>
                        <a:rPr sz="2400" dirty="0">
                          <a:solidFill>
                            <a:schemeClr val="tx1"/>
                          </a:solidFill>
                          <a:latin typeface="Arial" panose="020B0604020202020204" pitchFamily="34" charset="0"/>
                          <a:cs typeface="Arial" panose="020B0604020202020204" pitchFamily="34" charset="0"/>
                        </a:rPr>
                        <a:t>P</a:t>
                      </a:r>
                      <a:r>
                        <a:rPr sz="2400" spc="-5" dirty="0">
                          <a:solidFill>
                            <a:schemeClr val="tx1"/>
                          </a:solidFill>
                          <a:latin typeface="Arial" panose="020B0604020202020204" pitchFamily="34" charset="0"/>
                          <a:cs typeface="Arial" panose="020B0604020202020204" pitchFamily="34" charset="0"/>
                        </a:rPr>
                        <a:t>y</a:t>
                      </a:r>
                      <a:r>
                        <a:rPr sz="2400" dirty="0">
                          <a:solidFill>
                            <a:schemeClr val="tx1"/>
                          </a:solidFill>
                          <a:latin typeface="Arial" panose="020B0604020202020204" pitchFamily="34" charset="0"/>
                          <a:cs typeface="Arial" panose="020B0604020202020204" pitchFamily="34" charset="0"/>
                        </a:rPr>
                        <a:t>th</a:t>
                      </a:r>
                      <a:r>
                        <a:rPr sz="2400" spc="-5" dirty="0">
                          <a:solidFill>
                            <a:schemeClr val="tx1"/>
                          </a:solidFill>
                          <a:latin typeface="Arial" panose="020B0604020202020204" pitchFamily="34" charset="0"/>
                          <a:cs typeface="Arial" panose="020B0604020202020204" pitchFamily="34" charset="0"/>
                        </a:rPr>
                        <a:t>o</a:t>
                      </a:r>
                      <a:r>
                        <a:rPr sz="2400" dirty="0">
                          <a:solidFill>
                            <a:schemeClr val="tx1"/>
                          </a:solidFill>
                          <a:latin typeface="Arial" panose="020B0604020202020204" pitchFamily="34" charset="0"/>
                          <a:cs typeface="Arial" panose="020B0604020202020204" pitchFamily="34" charset="0"/>
                        </a:rPr>
                        <a:t>n</a:t>
                      </a:r>
                    </a:p>
                  </a:txBody>
                  <a:tcPr marL="0" marR="0" marT="0" marB="0"/>
                </a:tc>
                <a:tc>
                  <a:txBody>
                    <a:bodyPr/>
                    <a:lstStyle/>
                    <a:p>
                      <a:pPr algn="ctr"/>
                      <a:endParaRPr sz="2400" dirty="0">
                        <a:solidFill>
                          <a:schemeClr val="tx1"/>
                        </a:solidFill>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template mẫu rộng">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B97ACF3D4C3947A651ED46BC5E2D70" ma:contentTypeVersion="10" ma:contentTypeDescription="Create a new document." ma:contentTypeScope="" ma:versionID="f6c90ce1351c2820c0adcaa6d8bfcde2">
  <xsd:schema xmlns:xsd="http://www.w3.org/2001/XMLSchema" xmlns:xs="http://www.w3.org/2001/XMLSchema" xmlns:p="http://schemas.microsoft.com/office/2006/metadata/properties" xmlns:ns2="686d785d-8579-4421-a11b-9825e658610e" xmlns:ns3="0cd27f38-2525-46c9-92b7-6a3ba91ba510" targetNamespace="http://schemas.microsoft.com/office/2006/metadata/properties" ma:root="true" ma:fieldsID="02199888bd78cfe3f76126b9fe9c83b9" ns2:_="" ns3:_="">
    <xsd:import namespace="686d785d-8579-4421-a11b-9825e658610e"/>
    <xsd:import namespace="0cd27f38-2525-46c9-92b7-6a3ba91ba5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6d785d-8579-4421-a11b-9825e65861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d27f38-2525-46c9-92b7-6a3ba91ba51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0549B5-6D4F-4834-B648-5C3DB4CA6352}"/>
</file>

<file path=customXml/itemProps2.xml><?xml version="1.0" encoding="utf-8"?>
<ds:datastoreItem xmlns:ds="http://schemas.openxmlformats.org/officeDocument/2006/customXml" ds:itemID="{67F4255A-C149-43E9-83BA-CBC79CD75AF4}"/>
</file>

<file path=customXml/itemProps3.xml><?xml version="1.0" encoding="utf-8"?>
<ds:datastoreItem xmlns:ds="http://schemas.openxmlformats.org/officeDocument/2006/customXml" ds:itemID="{FE72BF28-CEBE-4C11-B1FF-DF3665C96E44}"/>
</file>

<file path=docProps/app.xml><?xml version="1.0" encoding="utf-8"?>
<Properties xmlns="http://schemas.openxmlformats.org/officeDocument/2006/extended-properties" xmlns:vt="http://schemas.openxmlformats.org/officeDocument/2006/docPropsVTypes">
  <Template>Lec 5.2 PHP-Advanced</Template>
  <TotalTime>9288</TotalTime>
  <Words>899</Words>
  <Application>Microsoft Macintosh PowerPoint</Application>
  <PresentationFormat>Custom</PresentationFormat>
  <Paragraphs>107</Paragraphs>
  <Slides>17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Narrow</vt:lpstr>
      <vt:lpstr>Calibri</vt:lpstr>
      <vt:lpstr>Quattrocento Sans</vt:lpstr>
      <vt:lpstr>Times New Roman</vt:lpstr>
      <vt:lpstr>Wingdings</vt:lpstr>
      <vt:lpstr>template mẫu rộng</vt:lpstr>
      <vt:lpstr>Web Development Models</vt:lpstr>
      <vt:lpstr>Content</vt:lpstr>
      <vt:lpstr>Client-Server Model</vt:lpstr>
      <vt:lpstr>Server Roles</vt:lpstr>
      <vt:lpstr>Client Roles</vt:lpstr>
      <vt:lpstr>Client-Server Advantages</vt:lpstr>
      <vt:lpstr>3-Tier Architecture</vt:lpstr>
      <vt:lpstr>3-Tier Architecture Advantages</vt:lpstr>
      <vt:lpstr>Programming Languages</vt:lpstr>
      <vt:lpstr>MVC Development Model</vt:lpstr>
      <vt:lpstr>MVC – The Model</vt:lpstr>
      <vt:lpstr>MVC – The View</vt:lpstr>
      <vt:lpstr>MVC – The Controller</vt:lpstr>
      <vt:lpstr>Example Control Flow in MVC</vt:lpstr>
      <vt:lpstr>MVC Advantages</vt:lpstr>
      <vt:lpstr>3 Tier vs. MVC</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HTML</dc:title>
  <dc:creator>Dave Reed</dc:creator>
  <cp:lastModifiedBy>Do Ba Lam</cp:lastModifiedBy>
  <cp:revision>288</cp:revision>
  <dcterms:created xsi:type="dcterms:W3CDTF">2011-09-27T11:52:18Z</dcterms:created>
  <dcterms:modified xsi:type="dcterms:W3CDTF">2021-11-08T09:56:38Z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0x0101004AB97ACF3D4C3947A651ED46BC5E2D70</vt:lpwstr>
  </property>
</Properties>
</file>