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4FF0AB1-C054-4253-81CF-8C1A53A5E45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B4E18A2-F13E-436A-9449-397010C7CC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8956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</a:t>
            </a:r>
            <a:r>
              <a:rPr lang="en-US" dirty="0" smtClean="0"/>
              <a:t>  </a:t>
            </a:r>
            <a:r>
              <a:rPr lang="en-US" sz="3600" b="1" dirty="0" smtClean="0"/>
              <a:t>END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998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</TotalTime>
  <Words>2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2019-02-05T07:36:47Z</dcterms:created>
  <dcterms:modified xsi:type="dcterms:W3CDTF">2019-02-16T07:04:56Z</dcterms:modified>
</cp:coreProperties>
</file>