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71" r:id="rId2"/>
    <p:sldId id="429" r:id="rId3"/>
    <p:sldId id="431" r:id="rId4"/>
    <p:sldId id="435" r:id="rId5"/>
    <p:sldId id="432" r:id="rId6"/>
    <p:sldId id="430" r:id="rId7"/>
    <p:sldId id="43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1D26"/>
    <a:srgbClr val="FFFFFF"/>
    <a:srgbClr val="151B28"/>
    <a:srgbClr val="111F2A"/>
    <a:srgbClr val="101E29"/>
    <a:srgbClr val="29415B"/>
    <a:srgbClr val="003366"/>
    <a:srgbClr val="F8F8F8"/>
    <a:srgbClr val="48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5297" autoAdjust="0"/>
  </p:normalViewPr>
  <p:slideViewPr>
    <p:cSldViewPr>
      <p:cViewPr varScale="1">
        <p:scale>
          <a:sx n="144" d="100"/>
          <a:sy n="144" d="100"/>
        </p:scale>
        <p:origin x="12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4F40D0-8805-418F-9372-244023064C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70B0-78CB-40F6-BA14-D56642C61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43FE1-07D7-45A9-A761-1F7D5C28CDDD}" type="datetimeFigureOut">
              <a:rPr lang="en-US" smtClean="0"/>
              <a:t>Oct 14,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FAAC-9B07-49A2-9108-48B2E801E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BC2C6-A96C-4376-AB19-007EE4BD7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88197-EDCE-420F-859F-8D548881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3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6T03:24:32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54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44 164 8068,'0'0'7601,"-7"-3"-7065,6 3-526,0-1 1,0 0 0,1 1-1,-1-1 1,0 1-1,0 0 1,0-1-1,0 1 1,0 0 0,0 0-1,0-1 1,0 1-1,0 0 1,0 0 0,0 0-1,0 0 1,0 0-1,0 0 1,0 1-1,0-1 1,1 0 0,-1 0-1,0 1 1,0-1-1,0 1 1,0-1 0,0 0-1,0 1 1,1 0-1,-1-1 1,0 1-1,0-1 1,1 1 0,-2 1-1,1 3 8,0 0 1,0 0-1,0 1 0,1-1 1,-1 0-1,2 11 0,-1-3-17,0 0 3,1 0 1,0-1 0,1 1 0,4 17 0,-5-26-6,0 0 0,0 0 1,1-1-1,-1 1 0,1 0 0,0-1 1,0 1-1,0-1 0,0 0 1,1 1-1,0-1 0,-1 0 1,1-1-1,0 1 0,0 0 0,1-1 1,-1 0-1,7 4 0,2-2-28,0 0-1,0-1 0,23 2 0,-30-4 24,0 0 1,1-1-1,-1 0 1,0 0-1,1 0 0,-1 0 1,0-1-1,1 0 0,-1-1 1,0 1-1,9-4 1,-8 0 14,-1 1 0,0-1 0,0 0 0,0 0 0,-1 0 0,0-1 0,0 0 0,0 1 0,-1-2 0,4-5 0,28-75 101,-18 42-79,-13 34-10,0 0 1,-1 0-1,-1-1 1,0 1-1,0-1 0,-1 1 1,0-1-1,-2-15 1,1 9 41,0 16-52,-1 1 1,1-1 0,0 1 0,0-1-1,-1 1 1,1-1 0,-1 1-1,1-1 1,-1 1 0,1 0-1,-1-1 1,0 1 0,0 0-1,0 0 1,0 0 0,0-1 0,-2 0-1,3 1-10,-3-13-57,4 11-2426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4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13174,'0'0'352,"0"118"-272,0-45 561,-15-14-65,0 0-112,0 1-208,0-16-224,15 0 32,0-29-64,0 0-32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48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10229,'0'0'5090,"149"-74"-4594,-106 59-80,32 15-239,-30-15-49,13 15-112,-29-14 16,1 14-32,-15 0-2418</inkml:trace>
  <inkml:trace contextRef="#ctx0" brushRef="#br0" timeOffset="1">75 280 11589,'0'0'224,"102"16"225,-42-16 223,0 0-288,-2 0-224,-14 0-64,1 13-64,-30 2-32,-15 0-3457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5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11797,'0'0'1308,"18"-3"-17,112-12 654,-117 12-1650,0 0-1,23-10 1,-27 8-197,0 2 0,1 0-1,0 0 1,-1 0 0,1 1 0,18-1 0,75-12 5325,-102 15-5441,0 1 21,-1-1 0,1 0 1,-1 0-1,0 0 0,1 0 1,-1 0-1,1 1 0,-1-1 1,0 0-1,1 0 0,-1 0 1,1 0-1,-1 0 1,0 0-1,1 0 0,-1-1 1,1 1-1,-1 0 0,1 0 1,-1 0-1,0 0 0,1 0 1,-1-1-1,0 1 1,1 0-1,-1 0 0,0-1 1,1 1-1,-1 0 0,0 0 1,1-1-1,-1 1 0,0 0 1,0-1-1,1 1 1,-1-1-1,0 1 0,0 0 1,0-1-1,0 1 0,1-1 1,-1 1-1,0 0 0,0-1 1,0 1-1,0-1 0,0 1 1,0 0-1,0-1 1,0 1-1,0-1 0,0 1 1,0-1-1,-1 1 0,1 0 1,0-1-1,0 0 0,0-1 136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2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0 491 7876,'0'0'5090,"5"-17"-4746,16-45-259,3 2 1,44-79-1,-66 134-82,9-12 13,-2-1 0,13-33 0,-17 39-17,0 1 1,0 0-1,14-19 1,5-10 93,-24 38-71,1 1 1,0 0 0,0 0 0,0 0 0,0 0 0,0-1 0,1 1 0,-1 0-1,0 1 1,0-1 0,1 0 0,-1 0 0,1 1 0,-1-1 0,1 0-1,-1 1 1,1 0 0,-1-1 0,1 1 0,-1 0 0,1 0 0,-1-1 0,1 1-1,-1 1 1,1-1 0,-1 0 0,1 0 0,-1 0 0,1 1 0,-1-1-1,1 1 1,-1-1 0,1 1 0,-1 0 0,1 0 0,1 1 0,2 0 22,-1 1 1,1 0 0,0 0 0,-1 0 0,0 0-1,0 1 1,0 0 0,0 0 0,0 0 0,3 5 0,4 10 123,25 36 107,-28-45-252,-1-1 0,-1 1 0,1 1 0,-2-1 0,1 1 0,-2 0 0,1 0 0,-2 1 0,4 11 0,-3 7-18,-4-23-11,1 0-1,-1 0 0,2 1 1,-1-1-1,1 0 0,0 0 1,0 0-1,1 0 0,0-1 1,5 8-1,-8-14-33,0 0-1,0 0 1,1 1-1,-1-1 0,0 0 1,1 0-1,-1 0 1,0 0-1,0 1 1,1-1-1,-1 0 1,0 0-1,0 1 1,0-1-1,1 0 1,-1 1-1,0-1 0,0 0 1,0 0-1,0 1 1,0-1-1,0 0 1,1 1-1,-1-1 1,0 0-1,0 1 1,0-1-1,0 0 0,0 1 1,0-1-1,0 0 1,0 1-1,0-1 1,-1 0-1,1 1 1,0-1-1,0 0 1,0 0-1,0 1 1,0-1-1,-1 0 0,1 1 1,0-1-1,0 0 1,0 0-1,-1 1 1,1-1-1,0 0 1,0 0-1,-1 0 1,1 1-1,0-1 0,0 0 1,-1 0-1,1 0 1,0 0-1,-1 0 1,1 0-1,0 1 1,-1-1-1,1 0 1,0 0-1,-1 0 1,1 0-1,0 0 0,-1 0 1,1 0-1,0 0 1,-1-1-1,-20 1-1543,7-4 827,0-1 1,0 0 0,1-1-1,-17-10 1,16 8 744,-1 0-1,-1 2 0,-20-8 1,22 11-138,-8-4 1654,0 1 1,0 2-1,-38-4 0,55 8 1021,10 0-2579,29 0 8,-12 1 81,0-1 1,0 0-1,1-2 1,-1-1-1,35-9 0,29-15-137,-73 25-245,-13 2 235,1 0 0,-1 0 0,1 0 1,0 0-1,-1 0 0,1 0 0,0 0 1,-1 0-1,1 0 0,0 0 0,-1 0 0,1 0 1,-1 0-1,1-1 0,0 1 0,-1 0 1,1 0-1,-1-1 0,1 1 0,-1 0 1,1-1-1,-1 1 0,1-1 0,-1 1 0,1-1 1,-1 1-1,1-1 0,-1 1 0,0-1 1,1 1-1,-1-1 0,0 1 0,0-1 1,1 0-1,-1 1 0,0-2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2353,'0'0'10789,"-102"89"-10117,102-59-111,0-2-225,0 3-128,0-3-128,0 2-64,30-15-16,-2 14 0,16-29-464,-29 0-2354,0 0-2400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4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17 8436,'0'0'7038,"0"-1"-6968,0 0 0,0 1-1,0-1 1,0 0 0,1 0 0,-1 1 0,0-1 0,0 0 0,-1 0 0,1 1 0,0-1 0,0 0-1,0 1 1,0-1 0,-1 0 0,1 1 0,0-1 0,-1 0 0,0 0 0,-6 1 94,2-1-114,1 1-1,-1-1 1,0 1 0,0 1 0,1-1 0,-1 1 0,0-1-1,1 1 1,-1 1 0,0-1 0,1 1 0,0 0-1,-1 0 1,1 0 0,0 0 0,0 1 0,0-1 0,0 1-1,-4 5 1,4-6-34,1 1 0,-1 0 0,1 1 0,0-1 0,0 1 0,0-1-1,0 1 1,1 0 0,-1 0 0,1 0 0,0 0 0,0 1 0,0-1 0,1 1-1,0-1 1,0 1 0,0-1 0,0 1 0,1-1 0,-1 8 0,1 3-8,0-3-9,0 0-1,1-1 1,3 24 0,-3-31-2,1 0 0,-1-1 0,0 1 0,1 0 0,-1-1 0,1 0 0,0 1 0,0-1 0,1 0 0,-1 0 0,1 0 0,-1 0 0,1-1 0,0 1 0,0-1 0,7 5 0,0-2-157,1-1 0,0 0 0,0 0 1,1-1-1,-1 0 0,1-1 0,-1 0 0,1-1 1,0-1-1,0 0 0,-1 0 0,1-1 0,0 0 1,-1-1-1,1-1 0,-1 0 0,1 0 0,19-10 1,-30 13 14,0 0 1,0-1-1,-1 1 1,1-1-1,0 1 1,-1-1 0,1 1-1,-1-1 1,1 1-1,-1-1 1,1 1-1,-1-1 1,1 0-1,-1 1 1,1-1 0,-1 0-1,0 1 1,1-1-1,-1 0 1,0 0-1,1 0 1,0-2-579,11-25-5424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4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8084,'0'0'6805,"0"5"-6274,0 124 355,1-128-891,-1 0 1,0 0-1,0 0 0,1-1 1,-1 1-1,0 0 1,1 0-1,-1-1 0,1 1 1,-1 0-1,1-1 0,-1 1 1,1-1-1,0 1 0,-1 0 1,1-1-1,0 1 0,-1-1 1,1 1-1,0-1 0,-1 0 1,1 1-1,0-1 0,0 0 1,0 0-1,-1 1 0,1-1 1,0 0-1,0 0 0,0 0 1,0 0-1,-1 0 0,3 0 1,0 0-25,0 0 0,1 0 0,-1-1 0,0 1 0,1-1 0,-1 1 0,0-1 0,7-3 0,-5 1-75,0 0 0,-1 0 0,1-1-1,0 1 1,-1-1 0,0 0 0,0 0 0,0-1-1,0 1 1,4-9 0,4-3-213,25-28 1,-34 41 572,-3 90 515,0-85-776,0 0 0,0 0 1,1 0-1,-1 0 0,1 0 0,-1 0 0,1 0 0,0 0 1,0 0-1,0 0 0,0-1 0,0 1 0,0 0 1,0-1-1,1 1 0,-1-1 0,1 1 0,-1-1 1,4 3-1,1 2-259,-1-4-1761,8-2-2129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44 9476,'0'0'3180,"-3"18"-2897,-22 112 144,23-113-386,1 0 0,1 31 1,1 0 8,-1-47-65,1-1 0,-1 0 0,1 0 0,-1 1 1,1-1-1,-1 0 0,1 0 0,-1 0 0,1 0 1,-1 0-1,1 0 0,-1 0 0,1 0 0,-1 0 0,1 0 1,-1 0-1,1 0 0,-1 0 0,1 0 0,-1-1 1,1 1-1,-1 0 0,1 0 0,-1-1 0,0 1 1,1 0-1,-1 0 0,1-1 0,-1 1 0,1-1 1,2-3-26,0 0 1,0-1 0,-1 1 0,1-1-1,-1 0 1,0 0 0,2-7 0,6-13 14,58-123-21,-54 104-39,-13 38 152,0 1-1,0 0 1,1-1 0,0 1-1,4-9 1,-5 13-37,0 0-1,0-1 1,0 1-1,0 0 1,0 0-1,0 0 0,1 0 1,-1 0-1,0 0 1,1 0-1,-1 0 1,1 0-1,-1 1 1,1-1-1,-1 0 1,1 1-1,0 0 1,-1-1-1,1 1 1,0 0-1,-1 0 0,4 0 1,2 0-42,0 0 0,-1 1 0,1 0 0,0 0 0,-1 1 0,1 0 0,-1 0 0,0 1 1,12 6-1,-12-6-131,11 4-2330,-14 5-3151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4610,'0'0'11680,"-17"0"-10829,1-1-691,0 2 0,-23 3 0,37-3-148,-1 0 0,1 0 0,0 0-1,-1 0 1,1 0 0,0 1 0,0-1-1,0 1 1,0-1 0,0 1 0,1 0-1,-1 0 1,0 0 0,1-1 0,0 2-1,-1-1 1,1 0 0,0 0 0,0 0-1,0 1 1,0-1 0,-1 4 0,-2 5 11,0-3-26,1 0 1,1-1-1,-1 1 1,-1 12-1,3-16-3,1-1 0,-1 0 0,1 0 0,0 1 0,0-1 0,0 0 0,0 0 0,1 0 1,-1 1-1,1-1 0,0 0 0,0 0 0,3 6 0,-2-6-129,1 0 1,0-1-1,0 1 0,0 0 1,0-1-1,1 0 0,-1 1 1,1-2-1,-1 1 0,1 0 1,0-1-1,0 1 0,0-1 1,0 0-1,-1 0 1,1-1-1,1 1 0,-1-1 1,6 0-1,-6 0-129,1 0 0,-1 0 0,0-1 0,1 1 0,-1-1 0,0 0 0,0 0-1,0 0 1,0-1 0,0 0 0,0 1 0,0-1 0,0-1 0,-1 1 0,1 0 0,-1-1 0,6-6 0,9-14-630,-1-2 0,23-46 1,-37 60 6260,-3 15-1865,-1 6-4717,1-2 1226,0-1 1,0 1-1,1 0 1,0-1-1,0 1 1,1 0-1,-1-1 1,2 1-1,-1-1 1,1 0-1,0 0 1,1 0-1,0 0 1,0-1 0,0 1-1,1-1 1,0 0-1,0 0 1,0-1-1,1 1 1,9 6-1,-11-10-166,0 1 1,1-1-1,-1 0 0,1 0 0,0 0 1,-1-1-1,1 1 0,0-1 1,0 0-1,0-1 0,0 1 0,0-1 1,0 0-1,0 0 0,6-1 0,8 0-1795,-4-1-2345,-12-11-2583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16 2193,'0'0'3604,"2"-16"2252,-2 16-5784,0 0 1,0 0-1,1 0 0,-1 0 0,0 0 0,0 0 0,0 0 0,0 0 0,0 0 1,0 0-1,0 0 0,1 0 0,-1 0 0,0 0 0,0 0 0,0 0 0,0 0 1,0 0-1,0 0 0,1 1 793,-1-1-792,0 0-1,0 0 0,0 1 0,1-1 0,-1 0 0,0 0 0,0 0 0,0 0 1,0 0-1,0 0 0,0 0 0,0 0 0,0 1 0,0-1 0,0 0 0,0 0 1,0 0-1,0 0 0,0 0 0,0 0 0,0 0 0,0 0 0,0 1 0,-1-1 1,-6 8 1749,-23 17-1897,2-2 240,14-10-120,5-5-4,0 2 1,-15 18-1,22-24-36,-1-1-1,1 1 0,0 0 1,0 0-1,1 1 1,-1-1-1,1 0 1,0 0-1,0 1 1,0-1-1,1 1 1,-1 4-1,1 6-4,-1-10-6,1-1 0,0 1 0,0-1 0,0 1 0,0-1 0,1 1 0,-1-1 0,1 1 0,0-1 0,2 5 0,4-6-107,1 0 1,-1 0-1,0-1 1,1 0-1,13 1 1,-15-2-184,1-1 0,0 0 0,0 0 0,-1-1 1,1 0-1,0 0 0,-1 0 0,1-1 0,-1 0 0,10-5 1,7-3-311,29-20-1,-37 21 553,-1-1-1,-1 0 0,22-22 3066,-33 65-2413,0-29-600,1 1 1,-1 0 0,1-1-1,-1 1 1,1-1-1,1 0 1,-1 0 0,0 0-1,1-1 1,0 1 0,0-1-1,0 0 1,0 0 0,1 0-1,-1 0 1,1-1-1,0 0 1,-1 0 0,1 0-1,0 0 1,9 1 0,8 1-114,1-1 1,0 0-1,37-2 0,-16-7 62,-40 4 62,1 1 1,0 0 0,-1 0 0,1 0 0,-1 1-1,1 0 1,0 0 0,-1 0 0,1 0 0,0 1-1,-1-1 1,1 1 0,-1 0 0,1 1 0,-1-1 0,0 1-1,5 2 1,-7-3 1,-1 1-1,1-1 1,-1 0 0,0 1-1,1-1 1,-1 1 0,0 0-1,0-1 1,0 1-1,0 0 1,0 0 0,0 0-1,0 0 1,-1 0 0,1 0-1,-1 0 1,1 0-1,-1 0 1,0 0 0,0 0-1,0 0 1,0 3 0,1 11 46,10 51 180,5 131 1,-17-178-228,-2-1 1,0 0 0,-1 0-1,-1 0 1,-1-1 0,-1 1-1,-11 22 1,13-31-5,0 0 0,-1-1 0,0 0 0,-1-1 0,0 1-1,0-1 1,-11 10 0,7-7-10,1-5 46,5-10-27,5-15-16,0 16 6,0-6 8,0 0 0,1 0 0,1 0 0,-1 0 1,1 0-1,1 0 0,-1 1 0,2-1 0,-1 1 0,1 0 0,9-14 0,-7 11 20,29-48 153,3 2-1,53-63 1,-65 92-138,0-3-11,2 1 1,1 2-1,39-29 0,16 1-311,-76 51-2191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5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35 9012,'0'0'5699,"-12"-5"-5211,-40-16-179,46 19-198,-1 1 0,1-1 0,-1 1 0,0 0 0,1 0 0,-1 1 0,1 0 0,-1 0 0,-8 2 0,-9-1 12,22 0-123,0-1-1,0 0 1,0 1 0,1-1-1,-1 1 1,0-1 0,0 1-1,1 0 1,-1 0 0,0 0-1,1 0 1,-1 0 0,1 0-1,-1 0 1,1 0 0,-1 1-1,1-1 1,0 1 0,0-1-1,0 1 1,0-1 0,0 1-1,0 0 1,0-1 0,0 1-1,1 0 1,-1 0 0,0 0-1,1-1 1,0 1 0,-1 3-1,-1 10-27,1-1-1,0 1 0,1 18 0,0-16 19,0-9 10,-1-1 1,1 1 0,1 0-1,-1-1 1,1 1-1,1 0 1,-1-1-1,1 0 1,1 1-1,-1-1 1,1 0-1,1 0 1,-1 0-1,6 7 1,-2-2 9,-5-9-7,-1 1 0,1-1 0,1 0 0,-1 0 0,0 0 0,1 0 0,-1 0 1,1 0-1,0 0 0,0-1 0,0 1 0,0-1 0,5 2 0,19 3 48,0-2 0,0-2-1,1 0 1,-1-2-1,34-2 1,-27 1-69,-32 0-863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8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9108,'0'0'1985,"0"89"-1649,-15-31 224,0 1 321,0-13-273,15 12-400,0-14-144,0-14-32,0 0-32,15-1-272,0-29-2225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15 222 7491,'0'0'5299,"-15"-104"-4019,30 89-207,13-14-513,2 14-240,15 0-176,15 0-16,-3 0-80,-12 1 1,15 14-49,-17 0-1089</inkml:trace>
  <inkml:trace contextRef="#ctx0" brushRef="#br0" timeOffset="1">118 222 13126,'0'0'2641,"103"28"-2673,-29-28 80,1 0-48,-32-15-1536,-28 15-6772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0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13638,'0'0'3186,"10"-17"-3186,29-43 38,57-69 1,-48 60-252,-37 59 169,-6 10-70,-5 23-101,-1 9 294,0 8 80,0-1 1,-12 66-1,7-78-102,2 0 1,-1 49 0,5-20-2508,0-48 1760,0 7-6252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1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13670,'0'0'2305,"104"0"-3681,-74 0-4227</inkml:trace>
  <inkml:trace contextRef="#ctx0" brushRef="#br0" timeOffset="1">415 29 9380,'0'0'3180,"22"0"-2387,-9 0-860,20-1-499,1 0-1,41-9 1,-43 8-1565,0 0 1,32 3 0,-17 0 261,-38-1 2185,1 1 0,0 0-1,0 0 1,0 1 0,-1 1 0,1-1 0,-1 2 0,0-1 0,11 6 0,-16-7-123,1-1-1,-1 0 1,0 0 0,0-1 0,1 1 0,-1-1 0,1 0 0,-1 0 0,0 0 0,7-2 0,8 1 80,83 1-1492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23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13974,'0'0'1468,"25"3"-1530,-14-2 60,175 10 156,240-11 233,-425 0-385,-1 0-1,1 0 1,-1 0-1,1 0 1,-1-1-1,0 1 0,1 0 1,-1 0-1,1 0 1,-1 0-1,1 0 1,-1 0-1,1 0 1,-1 0-1,1 1 1,-1-1-1,1 0 0,-1 0 1,1 0-1,-1 0 1,1 1-1,-1-1 1,0 0-1,1 0 1,-1 1-1,0-1 1,1 0-1,-1 1 0,1-1 1,-1 0-1,0 1 1,0-1-1,1 1 1,-1-1-1,0 0 1,0 1-1,1-1 1,-1 1-1,0-1 0,0 1 1,0-1-1,0 1 1,0-1-1,0 1 1,0-1-1,0 1 1,0-1-1,0 1 0,0 0 1,0-1 0,0 2 209,-2-2-92,-1 1 0,1-1-1,0 0 1,0 0 0,-1 1 0,1 0 0,0-1 0,0 1 0,-4 2 0,-14 3 130,-193 19 1021,-317-4 0,594-24-1361,118-23 1,7-1 180,117 9-63,-265 16-52,-14 1-728,-52 7 429,-2 0 309,0 1-1,-34 15 1,-42 12-17,-72 10 40,149-38 122,-2-2 0,1 0 0,0-2-1,-44-1 1,64-1-26,2 0 53,10 0-208,27-2 0,0-2-1,0-1 0,48-13 0,48-9 91,-27 12-44,-61 9-206,-28 7-204,-20 4-480,-145 35 1031,31-9-21,104-26 117,0-2-1,-1 0 1,1 0 0,-1-2-1,-21-1 1,93 1-277,-32 1 19,0-2 1,1 0-1,-1-2 1,1 0-1,-1-1 0,33-10 1,205-59-122,-218 61-432,-32 7-29,-31 4 391,11 0 274,-8 2-53,1 1 0,-1 0 0,1 1 0,-1 1 0,1 1 0,-27 13 0,-1-1 5,-175 68 554,146-67 616,62-9-904,10-7-291,11-3-155,46 1 62,-27 1 127,0-1 0,1-2 1,-1 0-1,0-2 0,38-9 0,-60 10 455,-21 5-368,-30 11-106,44-13-146,0 0 0,0-1 0,1 1 0,-1 0 0,0 0 0,1 0 0,-1 0 0,1 0 0,-1 0 0,1 1 0,0-1 0,-1 0 0,1 1-1,0-1 1,0 1 0,0-1 0,0 1 0,-1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9:2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0 9092,'0'0'136,"-20"17"43,-63 59 56,73-66-195,0 1 1,1 0 0,0 1-1,1 0 1,0 0 0,1 0 0,1 1-1,0 0 1,0 1 0,2-1-1,-1 1 1,-2 18 0,-2 4-10,4-18-12,1 1-1,1 0 1,1-1-1,1 1 1,1 24-1,0-31-9,0-7-7,0 0 0,0 1 0,1-1 0,0 0 0,0 0 0,0 1 0,1-1 0,0 0 0,0 0 0,4 6 0,10 31 35,-13-30-15,0 0 0,-1 0 0,0 0 0,-1 0 0,0 1 0,-1-1-1,0 0 1,-1 0 0,0 1 0,-1-1 0,-1 0 0,-7 22 0,-21 33 53,15-36-66,2 1-1,1 0 1,-13 54 0,23-70-10,-7 27-8,3 2 1,-3 53-1,10-89 6,0 1-14,0 1 0,0-1-1,4 14 1,-3-20 0,0 0-1,0 0 0,1-1 1,0 1-1,-1-1 1,1 1-1,1-1 0,-1 0 1,0 0-1,1 0 1,3 3-1,3 3-15,1-1 0,0-1 0,20 12 0,-4-3 136,-23-14-95,0 1 0,-1-1 0,1 0 0,-1 1 0,0 0 0,0-1 0,0 1 0,0 0 1,3 6-1,1 2 4,-4-9-4,0 1 0,-1 0 1,0 0-1,0-1 0,0 1 0,0 0 0,0 0 0,0 0 0,-1 0 1,0 0-1,1 0 0,-1 0 0,0 0 0,0 0 0,-1 1 0,1-1 1,-1 0-1,1 0 0,-1-1 0,0 1 0,0 0 0,-2 4 0,-4 6 64,-1 0-1,0 0 1,-15 18-1,4-6 30,-40 46 460,37-47-127,-35 54-1,51-70-413,1 1 0,1 0 0,0 0 0,0 0 0,1 1 0,0-1 0,0 1 0,1 0 0,1 0 0,-2 17 1,3-14-28,0-6 2,-1-1-1,1 0 0,0 0 1,1 0-1,-1 0 1,1 0-1,0 1 0,1-1 1,-1 0-1,1-1 1,1 1-1,-1 0 1,1-1-1,0 1 0,0-1 1,6 9-1,12 11-18,-7-6 21,1-1 1,0-1-1,22 19 0,-31-30 5,0 0 0,0 1 0,-1-1 0,0 1-1,-1 0 1,1 1 0,-1-1 0,-1 1-1,1 0 1,-1 0 0,-1 0 0,0 0-1,0 0 1,0 1 0,-1-1 0,0 13 0,0-2 19,-1-1 1,-1 0-1,0 1 1,-1-1 0,-2 0-1,-6 25 1,-34 62 70,34-88-68,2 1 1,0 0-1,1 0 1,1 1-1,1 0 1,1 0-1,0 0 1,-1 24-1,5-23-26,-1-6-4,1 1-1,0-1 0,2 1 1,-1-1-1,2 1 1,7 26-1,0-17 22,-2 1 1,0 1-1,-2-1 1,-1 1-1,-1 0 0,-1 0 1,-1 1-1,-2-1 1,0 0-1,-2 1 0,-1-1 1,-8 36-1,0-22 45,2-8 54,1 0 1,2 1-1,-5 66 1,10-46-35,0-25-67,1 1-1,1-1 1,1 0 0,12 54 0,1-34-19,-8-29 28,-1 0-1,-1 0 0,-1 0 1,-1 1-1,2 30 0,-4-32 82,1-1 0,0 0 0,2 0 0,0 0 0,0 0 0,2-1 0,0 0-1,1 0 1,1 0 0,0-1 0,1 0 0,1-1 0,0 0 0,1 0 0,14 14 0,-23-27-98,-1 1 0,1-1 1,0 1-1,0-1 0,-1 0 1,1 0-1,0 0 0,0 0 1,0 0-1,0 0 0,0-1 1,1 1-1,-1 0 0,0-1 1,0 0-1,0 0 0,0 1 1,1-1-1,-1 0 0,3-1 1,-3 1 0,0 1 0,0 0 0,0-1 0,0 1 0,0 0 1,0 0-1,0 0 0,0 1 0,0-1 0,0 0 1,-1 1-1,1-1 0,-1 1 0,1-1 0,-1 1 0,0 0 1,1 0-1,0 2 0,0-2-529,-1 1-1,0-1 1,1 1-1,-1-1 1,0 1 0,-1 0-1,1-1 1,0 1-1,-1 0 1,1 4 0,-1 8-6985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0:40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 7459,'0'0'5181,"13"0"-2793,-28 0-1785,14 0-600,0 0-1,0 0 1,0 0 0,0-1-1,0 1 1,0 1-1,0-1 1,0 0-1,0 0 1,0 0 0,0 0-1,0 1 1,0-1-1,0 0 1,0 1 0,1-1-1,-1 1 1,0-1-1,0 1 1,0-1-1,0 1 1,1 0 0,-1-1-1,0 1 1,1 0-1,-2 1 1,0 1 2,-16 0 26,18-3-29,0 0 1,-1 0-1,1 0 0,-1 0 0,1 0 1,-1 0-1,1 0 0,0 0 1,-1 0-1,1 0 0,-1 0 0,1 0 1,-1 0-1,1 1 0,0-1 1,-1 0-1,1 0 0,-1 0 0,1 0 1,0 1-1,-1-1 0,1 0 1,0 1-1,-1-1 0,1 0 0,0 1 1,0-1-1,-1 0 0,1 1 0,0-1 1,0 0-1,-1 1 0,1-1 1,0 1-1,0-1 0,0 0 0,0 1 1,0-1-1,0 1 0,0-1 1,0 1-1,0-1 0,0 0 0,0 1 1,0 0-1,-3 1 83,2-1-85,1-1-1,-1 0 0,0 0 0,0 0 0,1 1 1,-1-1-1,0 1 0,1-1 0,-1 0 1,0 1-1,1-1 0,-1 1 0,0-1 0,1 1 1,-1 0-1,1-1 0,-1 1 0,1-1 1,0 1-1,-1 0 0,1 0 0,-1-1 1,1 1-1,0 0 0,0-1 0,-1 1 0,1 0 1,0 0-1,0 0 0,0-1 0,0 1 1,0 0-1,0 0 0,0 0 0,0-1 0,0 1 1,1 0-1,-1 0 0,0-1 0,0 1 1,1 1-1,0 2-7,-1 12 6,2 0 0,0-1 0,6 25 0,-5-25 12,-1 1 0,-1 0-1,-1 0 1,-2 26-1,1 0-22,0-33 10,-1-1 0,1 0 1,-1 0-1,-1 0 0,1-1 0,-1 1 1,-1 0-1,1-1 0,-1 0 0,-1 0 0,1 0 1,-8 8-1,-17 29 2,15-19-12,-12 21 40,-19 49 1,38-78-33,1 0 0,1 0 0,1 1 0,0-1 0,1 1 0,0 34 1,2-3-25,-1-28 24,1 1 0,2-1 0,0 1 0,1-1 0,1 0 0,11 38 0,9-1 4,-3 1 0,22 102 0,-40-140 6,0 0 1,-1 1-1,-1-1 0,0 0 1,-5 26-1,1-31 5,-1 1 0,-1-1 0,0 0 0,0-1 0,-2 1 0,-15 23 0,13-23-6,0 0-1,2 1 0,0 0 1,1 0-1,-7 26 1,13-35-11,0 0 1,0-1 0,0 1 0,1 0 0,1 0 0,-1 0 0,1-1-1,0 1 1,1 0 0,0-1 0,0 1 0,7 13 0,1-2-10,1 0 1,1-1-1,16 20 1,-14-21 15,-2 0 1,0 1 0,18 37 0,-21-30 2,-1 1 0,0 0 0,-2 0 0,4 49 1,-4 110 9,-6-167-10,-2 6 2,0-1 0,-1 0 1,-2 0-1,-9 30 0,-5 23 1,-2 36 1,4 1 0,-3 197 0,22-268 6,1 0 0,2-1 0,14 54 0,43 121-20,-38-138 21,-6-11-7,-3 1 1,-3 1-1,4 97 1,-12 213 32,-7-198-33,3 499 345,-2-621-308,-15 80 0,4-41 50,6-56-39,-20 66 0,17-76 0,2 1 0,1 0 0,1 1-1,-1 37 1,7 207 84,2-252-123,0-1 1,2 1 0,1-1-1,12 35 1,-17-59-17,3 9 10,0 0 0,1 0 0,0 0 0,1-1 0,0 0 1,1 0-1,0 0 0,0 0 0,1-1 0,0 0 0,0-1 0,1 1 1,0-1-1,9 6 0,-4-5-89,0-1 0,0 0 0,1 0 0,0-2 1,1 0-1,-1 0 0,1-1 0,29 3 0,7-4-1527,-29-6-795,-7-9-2241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0:44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60 1537,'0'0'10146,"10"3"-10160,10 1 208,1-1-1,0 0 1,27-1-1,12 5 394,-42-4-340,-1 0 0,21-1 1,27 0 154,-15-1-67,69-6 0,102-8 113,-90 13 1401,-203-7-1236,54 4-606,-38-2 0,7 2 16,-1-1-1,-60-15 0,23 4 7,75 13-21,0-1-1,0 0 0,-12-4 1,1 4-16,19 3-54,24 0-38,7 0 88,0 0 0,0 2-1,49 9 1,-53-7 25,13 6-18,-23-8-9,-11-2 153,-258-2 1,125 4-128,-41-2 74,170 0-118,7 0-128,47 2 138,0 3 0,53 12 1,-84-13 16,11-3 6,11 3 11,-20 1-58,8 3 243,-31-8-195,0 0 0,0 1 0,0-1 0,0 0 0,0 0 0,0 0 0,0 0 0,0 0 0,0 0 0,0 1 1,0-1-1,0 0 0,0 0 0,0 0 0,0 0 0,0 0 0,0 1 0,0-1 0,0 0 0,0 0 0,0 0 0,0 0 0,0 0 0,0 1 0,0-1 1,0 0-1,0 0 0,0 0 0,0 0 0,0 0 0,0 0 0,-1 0 0,1 1 0,0-1 0,0 0 0,0 0 0,0 0 0,0 0 0,0 0 0,0 0 1,-1 0-1,1 0 0,0 0 0,0 0 0,0 0 0,0 0 0,0 0 0,-1 0 0,1 0 0,0 0 0,0 0 0,0 0 0,0 0 0,-24 7 38,-33-4-18,15-1-57,13 2 23,-45 3 21,54-7 15,-37 7 0,31-4-39,-48 2 1,71-5 0,8 0-159,72 0 148,90 12-1,-136-8 27,-1-3-1,44-2 0,-18 0 15,-45 1-12,0 2-1,0-1 1,0 1-1,17 5 1,-8-1-24,5 4-723,-20-6-3082,-5 8-2865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1:0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10 222 8516,'0'0'4626,"-2"2"-4244,1-2-377,1 0 0,-1 1 0,1-1 0,-1 0 0,1 1 0,-1-1 0,1 0 0,0 1 0,-1-1 0,1 1 0,0-1 0,-1 1 0,1-1 0,0 1 0,0-1 0,-1 1 0,1-1 0,0 1 0,0-1 0,0 1 0,0-1 0,-1 1 0,1-1 0,0 1 0,0-1 0,0 1 0,0-1 0,0 1 0,1-1 0,-1 1 0,0 0 0,0-1 0,0 1 0,0-1 0,1 1 0,-1-1 0,0 1 0,0-1 0,1 0 0,-1 1 1,0-1-1,1 1 0,-1-1 0,0 0 0,1 1 0,-1-1 0,1 0 0,-1 1 0,1-1 0,-1 0 0,1 1 0,-1-1 0,1 0 0,-1 0 0,1 0 0,-1 0 0,1 1 0,-1-1 0,1 0 0,61 5 326,1 2 53,74-2 0,-118-4-322,-1 0 0,21 5-1,-20-3 2,-1-1 0,21 0 0,13-1 109,31 0 398,164-20 0,298-94 1029,-543 113-1597,9-1 13,1 0 0,22 1 0,-20 0-4,-13 0-10,-1 0 0,1 0 0,-1 0 0,1 1 1,-1-1-1,0 0 0,1 0 0,-1 0 0,1 0 0,-1 0 0,1 0 0,-1 0 0,1 0 0,-1 0 0,1 0 1,-1-1-1,1 1 0,-1 0 0,0 0 0,1 0 0,-1 0 0,1-1 0,-1 1 0,0 0 0,1 0 0,-1-1 1,1 1-1,-1 0 0,0-1 0,0 1 0,1-1 0,-1 1 0,0 0 0,1-1 0,-1 1 0,0-1 1,5-5 16,21 3-10,34 3 77,-48 0-82,-9 0-73,-3-18-2998,-1 16 2740,1 0 0,0-1-1,-1 1 1,0 0 0,1 0-1,-1 0 1,0 0 0,0 0-1,0 0 1,-1 0 0,1 0-1,0 1 1,-1-1 0,1 0-1,-1 1 1,-2-3 0,-36-25-2078,10 7 7539,54 21-4902,-19 0-124,1 1-1,-1 0 0,1 0 1,-1 0-1,1 0 1,-1 1-1,1 0 0,-1 0 1,1 1-1,-1-1 0,0 1 1,0 0-1,8 5 0,-9-5-55,31 27 845,-33-28-835,0 1 0,-1 0 1,1 1-1,-1-1 0,0 0 0,1 0 0,-1 1 1,0-1-1,-1 0 0,1 1 0,0-1 1,-1 1-1,1-1 0,-1 1 0,0 3 1,0 103 2021,0-108-2073,0 0 0,0 0 0,0 0 0,0 1-1,-1-1 1,1 0 0,0 0 0,-1 0 0,1 0 0,-1 0-1,0 0 1,1 0 0,-1 0 0,0 0 0,1 0 0,-1 0-1,0-1 1,0 1 0,0 0 0,0 0 0,0-1-1,0 1 1,-1 0 0,1 0 0,0-1 0,0 0 0,1 1 0,-1-1 0,0 1 0,0-1 0,1 1 0,-1-1-1,1 1 1,-1 0 0,0-1 0,1 1 0,-1 0 0,1-1 0,0 1 0,-1 0 0,1 0 0,0-1 0,-1 1 0,1 0 0,0 0 0,-1 1 0,1-2 6,-1 1 1,1-1-1,-1 0 1,0 1 0,1-1-1,-1 0 1,1 0-1,-1 1 1,0-1 0,1 0-1,-1 0 1,0 0-1,0 0 1,1 0 0,-1 0-1,0 0 1,1 0-1,-1 0 1,0 0 0,-1-1-1,2 1-2,-1 0 0,0 0 0,1 0-1,-1 0 1,0 0 0,1-1 0,-1 1-1,0 1 1,1-1 0,-1 0 0,0 0-1,1 0 1,-1 0 0,0 0 0,1 1-1,-1-1 1,0 0 0,1 0 0,-1 1-1,0 0 1,1 5 1436,0-15 8,-3 9-1445,-7 0-15,8 0-25,3-6 10,-1 6 21,-14-24-42,12 10 54,2 2-10,-3 10 4,-7 2-10,8 0-5,-1-45-51,-12 16 85,5 16-29,8 8 40,2 4-40,0 0 0,1 0-1,-1 0 1,0 0-1,0 1 1,0-1 0,0 0-1,0 0 1,-1 0-1,1 0 1,0 0 0,0 0-1,-1 0 1,1 0-1,0 1 1,-1-1 0,1 0-1,-1 0 1,1 0-1,-1 1 1,1-1 0,-1 0-1,0 0 1,1 1-1,-1-1 1,0 1 0,0-2-1,-2 0-4,0-16-13,1 6 23,-8-3 24,7 2-37,3 11-8,0-2 50,1-2-32,-17 2 5,16 2 1,0-8 3,0 7 56,-2 3-51,-7 0-16,7 0 21,-9 0 136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1:15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5314,'0'0'7158,"3"3"-6280,0-2-635,0 1 1,0 0-1,0-1 0,0 1 0,0-1 1,0 0-1,1 0 0,-1 0 0,1-1 1,-1 1-1,0-1 0,1 0 0,-1 1 1,1-2-1,-1 1 0,4-1 0,4 2-23,-7-1-148,0 1 1,0-1-1,1 0 0,-1 0 0,0 0 0,0-1 1,0 1-1,0-1 0,4-1 0,-2-1 49,0 1 0,0 0 0,0 0 0,1 1-1,-1-1 1,0 1 0,1 1 0,-1 0 0,12 0 0,-15 0-87,0 0 0,0-1-1,0 1 1,0-1 0,-1 0 0,1 0 0,0 0 0,2-1 0,-2 0 4,0 1 1,0 0-1,0 0 1,0 0-1,1 0 0,-1 1 1,0-1-1,4 1 1,9 1 145,-11-1-119,0 1-1,0-1 1,0 1-1,0-2 1,0 1-1,0 0 1,-1-1-1,1 0 1,5-2-1,-6-1-38,-3 3-14,0 0-1,0 0 0,0 1 0,0-1 0,0 0 0,0 0 0,0 1 0,1-1 1,-1 1-1,0-1 0,0 1 0,0-1 0,1 1 0,-1 0 0,0 0 0,0 0 1,1-1-1,-1 1 0,0 0 0,1 0 0,-1 1 0,0-1 0,0 0 0,2 1 0,2-1 9,0 0-1,1-1 1,-1 1-1,0-1 1,0 0-1,0 0 1,0-1-1,0 0 1,6-3-1,-8 4-10,0 0-1,1 0 1,-1 0 0,0 0-1,0 1 1,0-1 0,1 1-1,-1 0 1,0 0-1,1 0 1,-1 0 0,5 1-1,33 2 134,241-3 172,-224 0-276,73 0 45,-128 0-67,-1 0-35,20 1 23,-18 4 20,-2 1-12,11-3-39,19-3 102,43 0-14,-5 0 9,-42-1-85,8 3 15,-34-2 1,0 0 0,-1 1 0,1-1 0,0 1 0,-1-1 0,1 1 0,-1 0 0,1 0 1,-1 0-1,0 0 0,1 0 0,-1 0 0,2 1 0,-2-1-2,-1 0 0,1-1 1,0 1-1,0-1 0,-1 0 1,1 1-1,0-1 1,0 1-1,0-1 0,0 0 1,-1 0-1,1 1 0,0-1 1,0 0-1,0 0 1,0 0-1,0 0 0,0 0 1,0 0-1,0 0 0,-1-1 1,3 1-1,23-2 16,32 2 3,-43 0-18,106 0 62,42 0 781,-143-2-842,-19 2 4,-1 0 0,1 0 0,0 0 0,0 0 0,0 0 0,-1 0 0,1 0 0,0 0 0,0 1 0,-1-1 0,1 0 0,0 0 0,0 1 0,-1-1 0,1 1 0,0-1 0,-1 0 0,1 1 0,-1-1 0,1 1 0,0 0 0,-1-1 0,1 1 0,-1-1 0,1 1 0,-1 0 0,0-1 0,1 1 0,-1 0 0,0 0 0,1-1 0,-1 1 0,0 0 0,0 0 0,0-1 0,0 2 201,-2 11-5700,-9-11-3798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5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16 6723,'0'0'5194,"-5"-2"-4396,-9-7-538,14 5-197,18 4-109,-12 0 116,14 2 124,0 1-1,0 1 1,-1 1 0,1 1 0,29 12-1,20 7 342,216 49 552,80 26-795,-357-98-286,39 14 74,-1 1 0,72 37 0,29 35 440,-125-77-373,-19-10-125,0-1-1,1 1 1,-1 0-1,0 0 1,0 0-1,0 1 1,0-1-1,0 1 1,-1 0-1,1-1 1,2 5-1,-2 0 16,-3-7-34,0 0 1,0 1-1,0-1 0,0 1 0,1-1 0,-1 1 1,0-1-1,0 0 0,0 1 0,1-1 0,-1 0 1,0 1-1,0-1 0,1 0 0,-1 1 0,0-1 1,1 0-1,-1 1 0,0-1 0,1 0 0,-1 0 1,1 1-1,-1-1 0,0 0 0,1 0 0,-1 0 1,1 0-1,-1 0 0,1 0 0,-1 0 0,1 0 1,-1 0-1,0 0 0,1 0 0,0 0 0,-1 0 1,0 1 0,1-1 0,-1 0 1,0 0-1,0 0 0,0 0 0,0 0 0,1 1 0,-1-1 0,0 0 0,0 0 0,0 0 0,0 1 0,0-1 0,1 0 0,-1 0 0,0 0 0,0 1 0,0-1 0,0 0 0,0 0 0,0 1 1,0-1-1,0 0 0,0 0 0,0 1 0,0-1 0,0 0 0,0 0 0,0 0 0,0 1 0,0-1 0,0 0 0,0 0 0,-1 1 0,1-1 18,0 0 1,0 1-1,0-1 0,0 0 0,0 0 1,0 0-1,0 1 0,0-1 0,0 0 1,0 0-1,0 1 0,0-1 1,0 0-1,0 0 0,0 1 0,0-1 1,0 0-1,0 0 0,0 0 0,0 1 1,0-1-1,0 0 0,1 0 0,-1 1 1,0-1-1,0 0 0,0 0 0,0 0 1,0 0-1,1 1 0,-1-1 0,0 0 1,0 0-1,0 0 0,1 0 0,-1 0-13,1 0-1,-1 0 0,1 0 1,-1 0-1,1 0 0,-1 0 1,1 0-1,-1 1 0,1-1 1,-1 0-1,0 0 0,1 0 1,-1 0-1,1 1 0,-1-1 1,1 0-1,-1 0 0,0 1 1,1-1-1,-1 0 0,0 1 1,1-1-1,-1 0 0,0 1 0,1-1 1,-1 0-1,0 1 0,0-1 1,0 1-1,1-1 0,-1 1 1,0-1-1,0 0 0,0 1 1,0-1-1,0 1 0,0-1 1,0 1-1,0-1 0,0 1 1,0 0-1,0 2 998,2-3-1939,6 0 463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1:45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36 281 7587,'-2'2'229,"0"-1"0,-1 1-1,1 0 1,-1-1 0,1 0-1,-1 0 1,0 1-1,1-1 1,-1-1 0,0 1-1,-5 0 246,29-1-2,32 0-166,4 1 46,1-2 1,87-14-1,441-131 774,-554 137-1107,1 2 0,48-6 0,27-5 31,-79 12-19,60-3 1,-57 7-12,36-7 1,-59 7-9,-1 1 0,1 0-1,0 0 1,16 2 0,19 0 38,-42-1-418,-2-17-2884,0-8 37,0 8-1870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1:45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7315,'0'0'1721,"17"9"-843,55 36-22,-66-41-690,-1 0-1,0 1 0,-1-1 1,1 1-1,-1 1 1,0-1-1,-1 0 1,1 1-1,-1 0 0,0 0 1,0 0-1,-1 0 1,1 0-1,-2 1 0,1-1 1,-1 1-1,1-1 1,-2 1-1,1-1 0,-1 1 1,-1 10-1,0-10-63,0-1-1,0 1 0,0-1 0,-1 0 1,0 1-1,-1-1 0,1 0 0,-1 0 1,0-1-1,-1 1 0,1-1 0,-1 1 1,-8 8-1,-6 9 37,16-19-127,0 0 1,-1 0 0,0-1 0,0 0 0,0 1 0,0-1 0,0 0-1,-1-1 1,1 1 0,-1-1 0,0 1 0,1-1 0,-1 0-1,0 0 1,-5 1 0,9-3-5,0 1-1,-1-1 0,1 0 1,0 1-1,-1-1 1,1 0-1,0 1 1,0-1-1,0 1 1,-1-1-1,1 1 1,0-1-1,0 0 1,0 1-1,0-1 0,0 1 1,0-1-1,0 1 1,0-1-1,0 1 1,0-1-1,0 1 1,0-1-1,0 1 1,0 0-1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1:5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104 443 6099,'0'0'7152,"-17"3"-6058,-53 5-229,53-5 370,19-3-1377,32-3 124,-1 0 0,0-2 0,43-13 0,-7-2 52,-31 8 0,76-12 0,211-21 59,-293 41-87,55-10 15,-2-1-24,-55 10-9,59-16 0,-64 19 51,-24 2-36,1 0 1,0 0-1,-1 0 0,1 0 0,-1 0 0,1 0 1,0-1-1,-1 1 0,1 0 0,-1-1 0,3 0 1,8-9 12,-11 9-18,-1 1 0,1-1 0,-1 1 0,1 0 0,-1-1 0,0 1 0,1 0 1,-1-1-1,1 1 0,0 0 0,-1 0 0,1-1 0,-1 1 0,1 0 1,-1 0-1,1 0 0,-1 0 0,1 0 0,0 0 0,-1 0 0,2 0 0,2-1-552,-3-9 88,-1 5 278,-1 1 1,0 0-1,1 0 0,-1 0 1,-1 1-1,1-1 1,0 0-1,-1 0 0,0 1 1,0-1-1,0 0 1,0 1-1,-6-6 1,-12-21-1421,16 23 1322,0 0 1,-1 0-1,0 1 0,-10-10 1,-10-13-117,7 14 429,17 14 9,1 1 0,-1 0 0,0 0 0,1-1 0,-1 1 0,1 0 0,-1-1 0,0 1 0,1-1 0,-1 1 0,1-1 1,-1 1-1,1-1 0,0 1 0,-1-1 0,1 1 0,-1-1 0,1 0 0,0 1 0,0-1 0,-1 0 0,1 1 0,0-1 0,0 0 0,0 1 0,-1-2 0,1 0 1463,3 2-1733,15 0 481,0 1 1,0 0-1,28 8 0,-38-7-127,0 0-1,0 1 0,0 0 1,-1 0-1,1 1 0,-1 0 1,0 0-1,0 1 0,-1 0 1,7 5-1,11 8 215,-22-17-298,0 0 0,-1 0 1,1 1-1,0-1 1,-1 0-1,1 1 0,-1-1 1,1 0-1,-1 1 0,0 0 1,1-1-1,-1 1 0,0 0 1,0 0-1,0-1 0,-1 1 1,1 0-1,1 3 1,1 8 211,-1 0 0,0 0 1,0 0-1,-1 1 1,-2 16-1,1-26-169,0 1 0,-1 0 0,0 0 0,0 0-1,0 0 1,-1-1 0,-2 7 0,3-10-62,1 1 0,-1-1 0,0 0 0,0 0 0,0 0 0,1 0 0,-1 0 0,0 0 0,0 0 0,0 0 0,-1 0-1,1 0 1,0-1 0,0 1 0,0 0 0,-1-1 0,1 1 0,0-1 0,0 1 0,-1-1 0,1 0 0,-1 1 0,1-1 0,-2 0 0,0 0 204,3 0-174,-1 0 0,0-1 0,1 1 0,-1 0 0,0 0 0,1 0 0,-1 0 0,0 0 0,0 0 0,1 0 0,-1 1 0,0-1 0,1 0 0,-1 0 0,0 0 0,1 1 0,-1-1 0,0 0 0,1 1 0,-1 0 0,2 4 24,-1-5-61,0 1 0,0-1 0,-1 1 0,1-1 1,0 1-1,0-1 0,-1 0 0,1 1 0,0-1 0,-1 1 0,1-1 0,-1 0 0,1 0 0,0 1 0,-1-1 0,1 0 0,-1 0 0,1 1 0,-1-1 0,1 0 0,-1 0 1,1 0-1,0 0 0,-1 0 0,1 1 0,-1-1 0,1 0 0,-1 0 0,1 0 0,-1 0 0,1-1 0,-2 1 0,0 0 526,0-23-700,0 0 172,-2 0 1,0 1-1,-2-1 1,0 1 0,-13-29-1,2 3 31,-5-5-43,22 51 5,-1 0-1,0-1 1,0 1-1,0 0 0,-1 0 1,1 0-1,0 0 1,-1 0-1,1 0 1,-1 0-1,0 1 1,0-1-1,0 0 0,0 1 1,0 0-1,0-1 1,0 1-1,0 0 1,-3-1-1,3 2 93,2 5-245,0 120 182,0-124-32,0 0 0,0 1 1,-1-1-1,1 0 1,0 0-1,0 0 0,1 0 1,-1 1-1,0-1 1,0 0-1,0 0 0,1 0 1,-1 0-1,1 0 1,-1 0-1,1 0 0,-1 0 1,1 0-1,0 0 1,-1 0-1,1 0 0,0 0 1,0 0-1,-1-1 1,1 1-1,0 0 0,0 0 1,0-1-1,0 1 1,0-1-1,0 1 0,0-1 1,0 1-1,1-1 1,-1 0-1,0 0 0,0 1 1,0-1-1,2 0 1,-1 0-226,-2-5-1302,1-6 1520,-1-26 103,0 36-91,0 0 0,0 1-1,0-1 1,0 0 0,0 0 0,0 0-1,-1 1 1,1-1 0,0 0 0,0 0-1,-1 0 1,1 1 0,0-1 0,-1 0 0,1 0-1,-1 1 1,1-1 0,-1 0 0,1 1-1,-1-1 1,1 1 0,-1-1 0,0 1-1,1-1 1,-1 1 0,0-1 0,1 1-1,-1-1 1,0 1 0,0 0 0,0 0-1,0-1 1,-28 1 179,29 0-181,-1 0 0,1 0 0,-1 0-1,1 0 1,-1 0 0,1 0 0,-1 0 0,1 0 0,-1 0 0,0 0 0,1 0 0,-1 1 0,1-1 0,0 0 0,-1 0 0,1 0 0,-1 1 0,1-1 0,-1 0 0,1 1 0,-1-1 0,1 0 0,0 1 0,-1 0 0,-1 2 0,1 1 0,0-1 1,0 1-1,1 0 0,-1-1 1,1 1-1,-1 0 0,1-1 1,1 1-1,-1 0 0,0 0 1,1-1-1,-1 1 0,1-1 1,2 6-1,-2-6-15,0 0 0,0 0 0,0 0 0,1-1 0,-1 1 0,1 0 1,-1 0-1,1-1 0,0 1 0,0-1 0,0 0 0,1 1 0,-1-1 0,1 0 0,-1 0 1,1-1-1,-1 1 0,4 1 0,-3-2-94,0 0 0,0 0 1,1 0-1,-1-1 0,0 1 0,0-1 0,1 0 1,-1 0-1,0 0 0,6-1 0,12 0-950,-19 1 1000,-1-1 1,1 1-1,0 0 0,0 0 0,0-1 0,-1 1 1,1-1-1,0 0 0,-1 1 0,1-1 0,0 0 1,-1 0-1,1 0 0,-1 0 0,0 0 0,1 0 1,-1-1-1,0 1 0,0 0 0,1-1 0,-1 1 0,0-1 1,0 1-1,-1-1 0,2-2 0,-1 1 284,0 0-1,0 0 1,0 0-1,0 0 1,0 0 0,-1 0-1,1-6 1,-1 63 470,0-51-763,2-3-93,0 0 110,0 0-1,0 0 1,0 0-1,-1 0 0,1 0 1,0 0-1,0 0 1,0 0-1,0-1 1,0 1-1,-1-1 1,1 1-1,0-1 1,0 0-1,-1 0 0,1 0 1,0 0-1,-1 0 1,2-1-1,-1-1 30,-1 0 1,0 0-1,-1-1 0,1 1 0,0 0 0,-1 0 1,0 0-1,0-1 0,0 1 0,-1-5 0,1-1 15,0 5 3,1 0 4,-1 1-1,0-1 0,0 1 0,0-1 1,-1 1-1,1 0 0,-1-1 0,0 1 1,0 0-1,-1-4 0,0 5 14,1 1-1,-1 0 1,1-1 0,-1 1-1,1 0 1,-1 0-1,0 0 1,0 0-1,1 1 1,-1-1 0,0 0-1,0 1 1,0-1-1,0 1 1,0 0 0,0-1-1,0 1 1,0 0-1,0 0 1,0 0-1,-2 1 1,-7-1 37,-22 0 455,31 0-481,1 0 0,0 1 0,-1-1 0,1 0 0,0 0 0,-1 1 0,1-1 0,0 1 0,-1-1 0,1 1 0,0 0 0,0 0 0,0-1 0,0 1 0,0 0 0,0 0 0,0 0 0,0 0 0,-1 2 0,-1 12 71,3-15-122,0 1 0,0 0 0,0-1 1,0 1-1,0 0 0,0 0 1,1-1-1,-1 1 0,0 0 0,0-1 1,1 1-1,-1 0 0,0-1 1,1 1-1,-1-1 0,1 1 1,-1-1-1,1 1 0,-1-1 0,1 1 1,-1-1-1,1 1 0,-1-1 1,1 1-1,0-1 0,-1 0 0,1 1 1,-1-1-1,1 0 0,0 0 1,-1 1-1,1-1 0,0 0 0,0 0 1,-1 0-1,1 0 0,0 0 1,-1 0-1,1 0 0,0 0 0,0 0 1,-1-1-1,1 1 0,0 0 1,-1 0-1,1 0 0,0-1 0,-1 1 1,1 0-1,-1-1 0,1 1 1,0-1-1,-1 1 0,1-1 0,-1 1 1,1-1-1,0 0 0,2-4 39,1 0-1,-1 0 1,0 0 0,0 0-1,-1 0 1,0 0-1,0-1 1,0 1-1,0-1 1,-1 0 0,0 0-1,0 1 1,0-8-1,-2 13 27,1 0 0,-1-1-1,1 1 1,-1 0 0,1 0-1,-1 0 1,1-1 0,-1 1 0,0 0-1,1 0 1,-1 0 0,1 0-1,-1 0 1,1 0 0,-1 0-1,0 0 1,1 0 0,-1 0-1,1 0 1,-1 1 0,1-1-1,-1 0 1,1 0 0,-1 0-1,0 1 1,-1 1 4,0 0-1,0-1 0,0 1 1,0 0-1,1 0 1,-1 0-1,1 0 1,-1 0-1,1 1 0,0-1 1,0 0-1,0 1 1,0-1-1,0 1 1,0 3-1,-1 3-32,0-1 1,1 1-1,-1 16 0,3-12-132,0 0 0,1 1 0,0-1 0,4 13 0,-1-16-3099,8 3-2499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1:57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3153,'0'0'9061,"-13"5"-8587,-35 15-466,38-15-97,15-2 8,46 10 150,2-1 1,-1-3 0,75 4 0,-63-7 14,93-2-23,-93-5-10,-25-1 17,1-2 1,53-12-1,31-4 105,-88 17-137,193-11 91,-5 14 47,-192 8-164,-28-6-183,-1-1 0,1 1 0,-1-1 0,1 0 0,0 0 0,0-1 0,-1 1 0,1-1-1,0 1 1,0-1 0,0 0 0,0-1 0,-1 1 0,1-1 0,0 1 0,6-3 0,1-3-859,20-10 205,-30 15 496,0 0 1,0 1-1,0-1 0,0 0 0,0 0 1,0 0-1,0 0 0,0 1 1,0-1-1,0-1 0,-1 1 0,1 0 1,0 0-1,-1 0 0,1 0 0,0 0 1,-1-1-1,1-1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1:58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8612,'0'0'317,"18"10"-58,56 32 0,-68-39-181,0 0 0,0 1-1,-1 0 1,0 0 0,1 0 0,-1 1-1,-1-1 1,1 1 0,-1 0 0,0 1-1,0-1 1,0 1 0,-1 0 0,0 0 0,0 0-1,0 0 1,-1 0 0,0 1 0,1 6-1,-1-6 104,-1 0 0,0-1-1,0 1 1,-1 0-1,1-1 1,-1 1 0,-2 9-1,0 13 296,2-25-427,-1 0-1,1 0 1,-1 0-1,0 0 1,-1 0 0,1 0-1,-1 0 1,0 0-1,0 0 1,0-1-1,0 1 1,0-1-1,-5 6 1,-44 40 166,27-27-149,21-19-95,-1 0 0,0 0 0,0 0-1,-1 0 1,1-1 0,-1 0 0,1 0 0,-8 3 0,0-1-702,7-1-2716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2:0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46 4818,'0'0'7396,"-12"0"-7068,-36 0-243,373 0 836,-191 15-260,-1 0-106,-109-15-466,6-1 56,0 2-1,0 1 1,48 9-1,-59-9-71,1 0 0,-1 0 0,1-2 0,21-2 0,0 0-16,-9 3 36,1 1 0,34 6 1,-44-5-39,0-1-1,0-1 1,32-3 0,3 1 49,336 1 376,-393-1-546,0 1 1,0 0-1,0 0 1,-1 0-1,1-1 0,0 1 1,0 0-1,-1-1 1,1 1-1,0-1 1,0 1-1,-1-1 1,1 1-1,0-1 0,-1 1 1,1-1-1,-1 1 1,1-1-1,-1 0 1,1 0-1,-1 1 1,0-1-1,1 0 0,-1 0 1,0 1-1,1-1 1,-1 0-1,0 0 1,0 0-1,0-1 0,1 1-149,-1-1-1,0 1 0,0-1 0,0 1 1,0 0-1,0-1 0,0 1 0,0-1 0,0 1 1,0-1-1,-1 1 0,1 0 0,-1-1 0,0-1 1,-22-7-3267,6 3 2572,-35-22-3736,28 17 3290,16 7 3087,13 5 2073,15 2-2614,-12-2-866,-3 0-129,0-1 1,0 1-1,0 0 1,0 0-1,0 1 0,0 0 1,0-1-1,0 2 1,0-1-1,-1 1 1,1-1-1,0 1 0,-1 0 1,1 1-1,-1-1 1,0 1-1,0 0 0,5 4 1,-9-7-182,2 2 123,1 0 0,-1 0-1,0 0 1,0 0-1,0 0 1,0 0 0,0 1-1,0-1 1,-1 1-1,1-1 1,-1 1 0,0-1-1,0 1 1,0 0-1,0 0 1,0 0-1,0 0 1,-1-1 0,1 1-1,-1 0 1,0 0-1,0 4 1,0 1 211,1-6-299,-1 0 1,0 0 0,0 1 0,0-1 0,0 0-1,0 0 1,0 0 0,0 1 0,-1-1 0,1 0-1,-1 0 1,0 0 0,1 0 0,-1 0 0,-1 2-1,-6 6 75,1-1 0,-1-1 0,0 1 0,-11 7 0,14-12-466,0 0 0,0 0-1,0 0 1,-1-1-1,0 0 1,1 0 0,-1 0-1,0-1 1,-10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2:0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29 11621,'0'0'1612,"-5"2"-1642,-8 6 11,14-4 12,25-3 25,25 2 60,-25 1 37,0 0 1,41 0 0,270-4 1065,-189-15-890,-129 14-251,0-1 0,0-1 0,21-5-1,-22 3-2,0 2 0,1 0 0,21 0 0,2-5 118,-3 1-601,-37 6 323,0 1 0,0 0 1,0 1-1,0-1 0,0 0 0,0 1 0,-1-1 0,1 1 0,0-1 1,0 1-1,-1 0 0,1 0 0,0 0 0,-1 0 0,1 0 0,-1 0 0,3 2 1,-4-3-31,1 1 1,-1-1-1,1 0 0,-1 1 1,0-1-1,1 0 1,-1 1-1,1-1 1,-1 0-1,1 0 1,-1 0-1,1 1 1,-1-1-1,1 0 1,0 0-1,-1 0 1,1 0-1,-1 0 0,1 0 1,-1 0-1,1 0 1,-1 0-1,1 0 1,-1 0-1,2-1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2:08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7059,'0'0'4298,"10"-2"-4423,1-1 171,1 1 0,0 1-1,-1 0 1,1 0 0,0 1 0,0 1 0,0 0 0,0 0 0,19 6 0,-1 3 67,-1 1 0,-1 1 0,1 1 0,45 30 0,-72-41-85,0 0 0,0 0 1,-1 1-1,1-1 0,0 0 0,-1 1 0,0-1 0,1 1 0,-1 0 0,0-1 0,0 1 1,-1 0-1,1 0 0,-1-1 0,1 1 0,-1 0 0,0 3 0,1-1 66,-1 0 0,0 0 0,-1 0 0,1 0 0,-1 0 0,0 0 0,0 0 0,0 0 0,-3 5 0,-3 0 138,0 1 0,-2-2 0,1 1-1,-1-1 1,0 0 0,-1-1 0,-18 12-1,-11-1 295,5 4 40,-25-6 90,14-14-414,35-3-188,8 0-43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2:09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9941,'0'0'2865,"45"118"-2561,-17-59-96,2-16-96,0 18-16,0-33 16,-15 18-80,0-18 32,-1-13-16,1 0-48,-2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2913,'0'0'0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0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30 4482,'0'0'7353,"0"14"-6993,1 23 57,-3-1 0,-12 70 0,-22 0-62,17-54-80,18-49-258,1 0 0,-1 0 1,0 0-1,-1 0 0,1-1 1,0 1-1,-1 0 1,0-1-1,-2 3 0,2-2 23,1-45 416,0 14-320,2-1 1,7-53-1,-7 73-142,1 1 0,1 0-1,-1-1 1,1 1 0,1 1-1,0-1 1,0 0 0,0 1-1,1 0 1,0 0 0,0 0-1,1 1 1,12-12 0,6-2-42,1 1 1,34-21 0,-50 35 30,1 0 0,0 0 0,1 1 0,-1 0 0,1 1 0,0 0-1,0 1 1,0 0 0,21-1 0,68 3-95,-99 0 111,0 0 0,0 0 0,-1 0 0,1 0 0,0 1 0,0-1 0,-1 0 0,1 0 0,0 1 0,0-1 0,-1 0 0,1 1 0,0-1 0,-1 1 0,1-1 0,-1 1 0,1-1 0,0 1 0,-1-1 0,1 1 0,-1-1 0,1 1 0,-1 0 0,0-1 0,1 1 0,-1 0 0,0 0 0,1-1 0,-1 1 0,0 1 0,2 23 123,-2-21-50,-1-1-44,0 0 0,1 0 0,-1-1 0,-1 1 0,1 0-1,0 0 1,-1-1 0,1 1 0,-1 0 0,0-1 0,0 0 0,0 1 0,0-1-1,0 0 1,-1 0 0,1 0 0,-1 0 0,-3 1 0,-53 31 125,51-30-140,-2 1 21,0-1-1,-1-1 1,0 0-1,0 0 1,-12 1-1,-19 4 119,24-7-57,16-1-70,-1 0-1,1 0 0,-1 0 1,1 1-1,0-1 0,-1 0 1,1 1-1,-5 1 0,-5 10 94,11-11-135,0 1-1,0-1 1,1 1 0,-1 0 0,1-1 0,-1 1-1,1 0 1,0 0 0,0-1 0,0 1-1,0 0 1,0 0 0,0-1 0,0 1 0,1 0-1,-1 0 1,0-1 0,1 1 0,0 0 0,-1-1-1,1 1 1,0-1 0,0 1 0,1 2-1,3 2 22,0-1-1,0 0 1,0 1-1,10 5 0,1 3 5,7 14 48,-18-21-34,1 1 1,1-1-1,-1 0 1,10 7-1,23 16 260,-10-9 308,31 29 0,-56-46-467,0 0 0,0-1-1,0 1 1,1-1-1,-1 0 1,9 3 0,-9-4-56,-4-1-108,1-1 1,-1 0-1,1 1 0,-1-1 0,1 0 1,-1 1-1,1-1 0,-1 0 0,1 0 1,0 1-1,-1-1 0,1 0 0,-1 0 1,1 0-1,-1 0 0,1 0 1,0 0-1,-1 0 0,1 0 0,-1 0 1,1 0-1,0 0 0,-1 0 0,1-1 1,-1 1-1,1 0 0,0 0 0,-1 0 1,1-1-1,0 0 0,1-9-6270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0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191 177 960,'0'0'1855,"-17"2"-1303,-54 8 115,69-9-632,0-1 0,-1 0 0,1 1 0,0-1 1,0 0-1,0 0 0,-1 0 0,1-1 0,0 1 0,0 0 0,0-1 0,-1 0 1,1 1-1,0-1 0,0 0 0,0 0 0,0 0 0,1 0 0,-1-1 1,0 1-1,0 0 0,1-1 0,-1 1 0,0-1 0,1 0 0,0 1 1,-1-1-1,1 0 0,0 0 0,0 0 0,0 0 0,0 0 0,-1-3 1,-13-19 428,14 23-452,0 0-1,0 0 0,0-1 1,0 1-1,1-1 0,-1 1 1,0-1-1,1 1 0,-1-1 1,1 1-1,-1-1 0,1 0 1,0 1-1,0-1 1,0 1-1,0-4 0,-6-23 143,4 23-230,0 0-1,1-1 0,-1 1 1,1-1-1,0 1 1,0-1-1,1 1 1,-1-1-1,2-7 0,-1 1-2636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8660,'0'0'2022,"-20"10"-1478,13-6-502,-3 0-5,0 0 0,1 1 0,0 1 0,0-1 0,0 1 0,1 1 1,-1 0-1,2 0 0,-1 0 0,1 1 0,0 0 0,1 1 0,-1-1 0,2 1 0,-8 15 0,-12 47 427,-26 126 0,35-128-239,-2 0 175,4 1 0,2 1 1,-4 116-1,16-169-329,-1 26 158,2 1 1,1 0 0,3-1-1,18 83 1,-9-84-117,2-1 1,1 0-1,38 64 0,-48-97-100,-1 1 0,2-1 0,-1-1 0,1 1 0,0-1 0,1 0 0,13 8 0,2 0-129,41 18 0,-49-26-28,22 7-2086,-18-13-3039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13638,'0'0'1275,"0"14"-1066,0 265 143,0-277-368,0-9 50,0-281 97,0 269-118,2 1 1,0-1-1,6-24 1,-6 23 106,1 8 30,15 9-60,-9 2-74,-3 1-144,0-1-1,0 1 1,0 0-1,0 1 1,0 0-1,0 0 1,10 3 0,12 16-1993,-13-13-1919,-13 6-1576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10037,'0'0'4183,"20"5"-3927,64 14-139,-78-18-98,-1 0-1,1 0 0,-1-1 1,1 0-1,-1 0 0,1 0 1,0 0-1,-1-1 1,1 0-1,-1 0 0,1-1 1,-1 1-1,0-1 0,0 0 1,0-1-1,0 1 0,0-1 1,0 0-1,5-5 1,8-3 16,-12 7-83,0 0-1,0 0 0,-1-1 1,0 0-1,0 0 1,0 0-1,0-1 1,-1 0-1,0 1 0,0-1 1,-1-1-1,1 1 1,-1-1-1,-1 1 0,1-1 1,-1 0-1,0 0 1,1-12-1,-3 18 52,0 1-1,0-1 1,0 0 0,-1 1-1,1-1 1,0 1 0,-1-1-1,1 1 1,0-1 0,-1 1-1,1-1 1,0 1 0,-1-1-1,1 1 1,-1-1-1,1 1 1,-1 0 0,1-1-1,-1 1 1,1 0 0,-1-1-1,1 1 1,-1 0 0,1 0-1,-1 0 1,0-1 0,-25-3 345,21 4-250,0-1-1,0 1 0,1 1 1,-1-1-1,0 1 1,1 0-1,-1 0 0,-7 3 1,9-2-31,-1 1-1,1-1 1,0 1 0,0 0 0,0 0 0,1 0 0,-1 0 0,1 1 0,0-1-1,-1 1 1,2-1 0,-1 1 0,0 0 0,1 0 0,-2 4 0,1 3 24,0 0 1,0-1 0,1 1 0,1 15-1,0-22-80,1 1 0,-1-1-1,1 0 1,0 1 0,1-1-1,-1 0 1,1 0 0,0 0-1,-1 0 1,2 0 0,-1 0-1,0-1 1,1 1 0,0-1-1,0 1 1,0-1 0,0 0-1,0 0 1,8 5 0,-1-2-10,-1 0-1,1-1 1,1 0 0,-1 0 0,1-1-1,15 4 1,-6-3-534,0-1-1,1-1 0,31 0 1,-20-5-4339,-15-11-2518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61 1905,'0'0'11789,"0"-5"-10956,0-14-244,0 14-194,0 5-357,-1 0-1,1 0 1,-1 1-1,1-1 1,-1 0 0,1 0-1,-1 0 1,0 0-1,1 0 1,-1 0 0,1-1-1,-1 1 1,1 0-1,-1 0 1,1 0 0,-1 0-1,1-1 1,-1 1-1,1 0 1,-1-1 0,0 1-1,-3-7 176,4 7-191,0 0 0,0-1 1,0 1-1,0-1 1,-1 1-1,1 0 1,0-1-1,0 1 0,0 0 1,-1 0-1,1-1 1,0 1-1,0 0 1,-1-1-1,1 1 1,0 0-1,-1 0 0,1 0 1,0-1-1,-1 1 1,1 0-1,-1 0 1,1 0-1,0 0 1,-1 0-1,1 0 0,0 0 1,-1 0-1,1 0 1,-1 0-1,1 0 1,0 0-1,-1 0 0,0 0 1,-1 0 548,-26-3 803,25 0-1291,2 2-53,0 0 1,0 0-1,0 0 0,0 0 0,0 1 0,0-1 0,0 0 0,-1 1 0,1-1 0,0 1 0,0-1 0,-1 1 1,1-1-1,0 1 0,0 0 0,-1 0 0,1 0 0,0 0 0,-1 0 0,1 0 0,0 0 0,-1 0 0,-2 1 1,3 0-31,0 0 0,-1 0 0,1 0 0,0 1 0,-1-1 0,1 0 0,0 1 0,0-1 0,0 1 0,0-1 1,0 1-1,1-1 0,-1 1 0,0 0 0,1-1 0,-1 1 0,1 0 0,-1 0 0,1-1 0,0 3 1,-9 22 23,5-15-13,0 1 0,1 0 1,1 0-1,-1 0 0,2 0 0,0 0 0,0 1 0,1-1 0,1 0 0,0 0 0,4 16 1,-5-25-25,1 0 0,-1 0 1,1-1-1,0 1 0,0 0 1,1-1-1,-1 1 0,0 0 0,1-1 1,0 0-1,-1 1 0,1-1 1,0 0-1,0 0 0,0 0 1,0 0-1,1 0 0,-1-1 1,1 1-1,-1-1 0,1 1 1,-1-1-1,6 2 0,2-1-235,0 0 0,0 0 0,0-1 0,0-1 0,13 0 0,-13 0-8,-5 0 225,-1 0 0,1-1 0,-1 0 0,1 0 0,0 0 1,6-3-1,-7 3 16,0 0 1,0-1-1,1 1 1,-1 0-1,0 1 1,7-1-1,-9 1 7,-1 0-1,1 0 1,-1 0-1,0 0 0,1 0 1,-1 0-1,1 0 1,-1 1-1,1-1 1,-1 0-1,0 1 1,1-1-1,-1 1 1,0 0-1,1-1 1,-1 1-1,0 0 0,0 0 1,0 0-1,0 0 1,0 0-1,0 0 1,0 0-1,0 0 1,0 0-1,0 1 1,0-1-1,-1 0 1,1 0-1,0 1 0,-1-1 1,0 0-1,1 1 1,-1-1-1,0 1 1,1 1-1,5 14 48,-2-5 36,0 0 1,-1 1 0,-1 0-1,0-1 1,1 21 0,-4 71 172,-1-43-195,3-32-37,-1-16-12,0 1 0,0 0 1,-4 22-1,3-32 1,1-1 1,-1 0 0,-1 0 0,1 1 0,0-1 0,-1 0-1,1 0 1,-1 0 0,0 0 0,0 0 0,0-1 0,0 1-1,-1-1 1,1 1 0,-1-1 0,0 0 0,1 0 0,-1 0-1,-4 2 1,6-3 8,0-1 0,0 1 0,0-1-1,0 1 1,-1-1 0,1 1 0,0-1 0,0 0-1,-1 1 1,1-1 0,0 0 0,0 0 0,-1 0-1,1 0 1,0 0 0,0 0 0,-1-1 0,1 1-1,0 0 1,0-1 0,-1 1 0,1-1 0,0 1-1,0-1 1,-1 0 0,0-1 6,0 1 0,1-1 0,-1 0 0,1 0 0,-1 0 0,1 0 0,0 0 1,0 0-1,0-1 0,0 1 0,0 0 0,0-3 0,-2-8 8,1 1 0,0 0 0,1-1 0,0-12 0,1 9-61,1 0-1,1 0 0,0 0 0,1 0 1,0 0-1,1 1 0,1-1 0,1 1 0,0 0 1,1 1-1,0 0 0,2 0 0,-1 0 0,17-18 1,47-65-3972,-58 86 774,-11 10 2036,11-12-4733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 5795,'0'0'9287,"8"6"-9058,-4-3-157,1 0-1,-1 1 1,1 0 0,-1 0-1,0 0 1,-1 0 0,1 1-1,-1 0 1,0 0 0,0 0-1,0 0 1,-1 0-1,3 8 1,2 8 40,-5-12-93,0-1 0,1 1 0,0-1 0,0 0 1,1 0-1,0-1 0,1 1 0,0-1 0,0 0 0,0 0 0,1 0 0,10 9 0,-13-30 48,-3-159 186,5 108-227,-4 60-16,0 1 0,0-1-1,0 1 1,1-1-1,-1 1 1,1 0 0,0 0-1,0 0 1,1 0 0,-1 0-1,5-4 1,-3 5-9,0 1 0,1-1 0,0 1 0,-1 0 0,1 0 0,0 1 0,0 0 0,0-1 0,0 2 0,0-1 0,1 1 0,-1-1 0,0 1 0,5 1 0,-2-1-406,0 1 0,0 0 0,0 0 1,-1 0-1,1 1 0,0 0 0,-1 1 0,12 5 1,-1 5-4748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16 165 3906,'0'0'6008,"15"14"-4829,49 45-26,-61-57-1096,-1-1 1,0 1-1,1 0 1,-1-1 0,1 0-1,0 1 1,-1-1-1,1 0 1,0 0-1,0-1 1,0 1 0,0-1-1,-1 1 1,1-1-1,0 0 1,0 0-1,0 0 1,4-1 0,6 0 134,-8 0-145,0 0 0,0 0 0,0 0 1,0-1-1,0 0 0,0 0 1,0 0-1,-1 0 0,1-1 1,-1 0-1,0 0 0,0 0 1,0-1-1,0 1 0,0-1 0,-1 0 1,6-7-1,-3 3 8,0 0 0,-1 0 0,0-1 0,0 1 0,-1-1 1,0 0-1,-1-1 0,5-16 0,-7 20-39,0 0 0,0 0 0,-1 0 0,0 0 0,0 0 0,0 0 0,-1 0 0,-2-9 0,3 13 0,-1 0 1,0 0-1,0 0 0,0-1 1,0 1-1,-1 0 0,1 1 1,0-1-1,-1 0 0,0 0 1,1 0-1,-1 1 0,0-1 1,0 1-1,0 0 0,0-1 1,0 1-1,0 0 0,0 0 1,0 0-1,0 0 0,-1 1 1,-1-1-1,-4-1 118,0 1-1,0 0 1,0 1 0,-1 0 0,1 0-1,0 0 1,0 1 0,0 1-1,0-1 1,0 1 0,0 1 0,1-1-1,-1 1 1,1 1 0,0-1-1,-1 1 1,2 0 0,-1 1 0,0 0-1,1 0 1,0 0 0,0 1-1,1 0 1,-10 13 0,7-9-93,1 1-1,0 0 1,1 1 0,0-1 0,1 1-1,0 0 1,1 1 0,1-1 0,0 1-1,-3 25 1,6-34-36,0 8 4,0 0 1,0 0-1,1 0 1,4 15-1,-4-23-10,1 0 0,-1-1-1,1 1 1,0 0 0,0 0-1,1-1 1,-1 1 0,1-1-1,0 0 1,-1 0 0,1 0-1,1 0 1,-1 0-1,5 3 1,-1-2-39,0 0 0,-1-1 0,2 0 0,-1 0 0,0 0 0,1-1 0,-1 0 0,1 0 0,7 0 0,68 1-2037,-64-3 1025,19 0-4460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14 7123,'0'0'7873,"-17"-2"-6830,-57-8-272,71 9-693,0 1-1,0-1 0,0 1 1,0 0-1,0 0 0,0 0 0,0 1 1,0-1-1,0 1 0,-4 1 1,6-2-12,0 1 1,0 0 0,0 0-1,0 0 1,0 0-1,0 0 1,0 0 0,0 0-1,0 0 1,0 1 0,1-1-1,-1 0 1,1 0 0,-1 2-1,-3 4 56,4-5-122,-1-1 1,1 1-1,-1-1 1,1 1-1,0-1 1,0 1-1,0-1 0,0 1 1,0 0-1,0-1 1,1 1-1,-1-1 1,0 1-1,1-1 1,-1 1-1,1-1 0,0 1 1,-1-1-1,1 1 1,0-1-1,0 0 1,0 0-1,1 2 1,27 29-108,-24-27 102,10 9-140,-1 0 1,0 2 0,-1-1 0,-1 2 0,-1-1 0,0 2 0,14 32 0,-23-46 5,-1 1 0,0-1 0,0 0 0,-1 1 0,1-1 0,-1 0 0,0 1 1,0-1-1,0 1 0,-2 6 0,2-9 130,-1 0 1,1 0-1,-1-1 1,0 1-1,1 0 0,-1-1 1,0 1-1,0 0 1,0-1-1,0 1 1,0-1-1,0 0 1,-1 1-1,1-1 0,0 0 1,-1 0-1,1 0 1,-1 0-1,1 0 1,-1 0-1,1 0 1,-1 0-1,0-1 0,-3 2 1,-17 3 4,7-1 45,-1-1 0,0 0 0,-17 0 0,9-3-17,24-2-193,0 1 0,1 0 0,0-1 0,-1 1 0,1 0 0,0 0 0,0-1 0,-1 1 0,1 0 0,0 0 0,0 0 0,0 0 0,2-1 0,0-1-185,0 0 0,0 0 1,1 0-1,-1 1 0,1 0 0,0-1 1,-1 1-1,1 1 0,0-1 1,0 0-1,0 1 0,1 0 1,4-1-1,21-9-5641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8964,'0'0'7716,"-13"3"-6833,6-2-799,3-1-70,0 1 0,0-1 0,0 1 0,0 0 0,1 0 0,-1 1-1,-4 1 1,8-2-14,-1-1 0,0 1 0,0 0 0,1-1 0,-1 1 0,0 0 0,1-1 0,-1 1 0,1 0 0,-1 0 0,1 0 0,-1 0 0,1-1 0,0 1 0,-1 0 0,1 0 0,0 0 0,0 0 0,0 0 0,0 0 0,-1 0 0,1 0 0,1 0 0,-1 0 0,0 0 0,0 0 0,0 0 0,0 0 0,1 0 0,-1-1 0,0 1 0,1 0 0,-1 0 0,1 0 0,-1 0 0,1 0 0,-1-1 0,1 1-1,0 1 1,14 21 6,-4-7-2,-1 1 0,-1 0-1,0 1 1,12 36-1,-16-39-12,3 24 52,-8-37-39,0 0 1,0-1-1,0 1 1,0-1-1,-1 1 1,1-1-1,0 1 1,-1 0-1,0-1 0,1 1 1,-1-1-1,0 0 1,0 1-1,1-1 1,-1 0-1,0 1 1,-1-1-1,1 0 1,0 0-1,0 0 1,0 0-1,-3 2 1,-6 3 8,-1-1 1,-23 9 0,-13 6 35,42-18-41,0 1 1,0-1-1,-1 0 0,1-1 0,-1 1 1,0-1-1,1 0 0,-1-1 0,0 1 1,-9-1-1,15 0-94,-1 0 0,1 1 1,0-1-1,-1 0 0,1 1 0,0-1 0,0 0 0,0 1 1,0-1-1,-1 0 0,1 1 0,0-1 0,0 1 1,0-1-1,0 0 0,0 1 0,0-1 0,0 1 0,0-1 1,0 0-1,0 1 0,0-1 0,0 1 0,0-1 1,0 0-1,0 1 0,1-1 0,-1 0 0,0 1 0,0-1 1,0 0-1,1 1 0,-1-1 0,0 0 0,1 1 1,11-1-3573,3 0-3148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8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1 672,'0'0'13494,"-1"0"-13326,1 0 0,-1 0-1,0 0 1,1 0-1,-1-1 1,0 1-1,1 0 1,-1 0 0,0 1-1,0-1 1,1 0-1,-1 0 1,0 0-1,1 0 1,-1 1 0,0-1-1,1 0 1,-1 1-1,0-1 1,0 1-1,1 111 1077,0-109-1196,0 14 8,2-1-13,-2-12-38,1 1 1,-1 0-1,0-1 1,0 1-1,-1-1 1,1 1-1,-1-1 1,0 1-1,0-1 1,0 1-1,-1-1 1,0 0-1,0 0 1,-2 5-1,1 3-29,3-9-35,28-3-6330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0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1 266 5651,'0'0'3108,"32"0"-2287,-28 0-608,1 0 0,0-1-1,0 1 1,0-1 0,0 0-1,-1 0 1,1 0-1,0-1 1,7-4 0,-7 4-113,0 0 0,-1 1 0,1-1 1,0 1-1,9-1 0,-9 1-41,0 0 0,0 0 0,0 0 0,-1-1 0,9-3 0,62-37 533,-29 23-324,-12 6 14,49-27 0,-52 25-70,65-22-1,-36 16 9,-11 7 145,-39 12-311,-1 0-1,0-1 1,1 0-1,9-5 1,-13 6-60,-1 0 1,1 0-1,-1 0 0,1 1 1,0-1-1,0 1 1,0 1-1,0-1 0,-1 1 1,9 1-1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8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14503,'0'0'2641,"30"46"-13270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0 304,'0'0'18974,"-5"20"-18886,-12 63-64,16-80-49,0 1-1,1-1 1,0 1 0,0-1-1,0 1 1,0-1-1,1 0 1,-1 1-1,1-1 1,0 1 0,0-1-1,0 0 1,0 0-1,1 0 1,-1 0 0,1 0-1,0 0 1,0 0-1,0 0 1,0 0-1,0-1 1,1 1 0,-1-1-1,1 0 1,-1 0-1,1 0 1,0 0-1,0 0 1,0 0 0,0-1-1,6 2 1,3 1-158,1-1 0,1-1 1,-1 0-1,0-1 0,0 0 1,15-1-1,-18 0 80,-8 0 73,0 0 0,-1 0 0,1 0 0,-1 0 0,1-1 0,-1 1 0,1 0 0,0-1 0,-1 1 0,1-1 0,-1 1 0,1-1 0,-1 0 0,0 0 0,1 0 0,-1 1 0,0-1 0,1-1 0,-1 1 0,0 0 1,0 0-1,0 0 0,0 0 0,0-1 0,0 1 0,1-3 0,0-2 82,-1 1 1,0-1-1,1 1 0,-2-1 1,1 0-1,-1 1 1,0-8-1,0 12 5,0-1 1,0 1-1,0 0 1,0 0-1,0 0 0,-1 0 1,1 0-1,0-1 1,-1 1-1,1 0 0,-1 0 1,1 0-1,-1 0 1,1 0-1,-1 0 0,0 0 1,1 1-1,-1-1 1,0 0-1,0 0 0,0 0 1,0 1-1,-1-2 1,-26-7 1354,26 9-1320,-1-1 0,0 1 0,0-1 0,1 0 0,-1 0 0,1 0 0,-1 0 0,1 0 0,-1-1 0,-2-1 0,0-4 177,5 7-256,0-1 1,0 1-1,0 0 1,0-1-1,-1 1 1,1 0-1,0-1 1,0 1-1,-1 0 1,1-1-1,0 1 1,-1 0-1,1 0 1,0-1 0,0 1-1,-1 0 1,1 0-1,-1 0 1,1-1-1,0 1 1,-1 0-1,1 0 1,0 0-1,-1 0 1,1 0-1,-1 0 1,1 0-1,0 0 1,-1 0 0,0 0-1,-1 0 144,6-3-418,7 0 256,-1 0-1,1 1 1,0 0-1,0 0 0,0 1 1,0 1-1,21 1 1,-10-1 4,-18 0 1,0 1 1,0-1-1,-1 1 1,1 0-1,-1 0 1,1 1-1,-1-1 1,1 1-1,-1-1 1,0 1-1,1 0 1,4 5-1,-3-3 1,1 0 0,0-1 0,-1 0 0,12 5-1,5-1-10,-7-3-27,-1 1 1,20 10-1,-13-7-175,0-1 0,1-1-1,-1 0 1,30 2-1,-12 0-168,-4-8 174,-31 0 197,-1-1-1,1 1 1,-1 0 0,1 0 0,-1 1-1,1-1 1,-1 0 0,1 1-1,-1 0 1,4 1 0,5 10-6,0 8-19,1 0 0,0-1 1,22 23-1,-33-41-229,0-1 0,-1 1-1,1-1 1,-1 1 0,1-1-1,0 0 1,-1 0 0,1 1-1,0-1 1,-1 0 0,1-1 0,0 1-1,-1 0 1,3-1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17:09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1409,'20'-12'1630,"63"-38"4268,-81 49-5765,1-1-1,0 1 1,-1-1-1,1 1 1,0 0-1,0 0 1,0 0-1,0 1 1,0-1-1,0 1 1,0-1-1,0 1 1,0 0-1,0 0 1,0 0-1,0 1 1,0-1-1,0 1 1,0 0-1,-1-1 1,1 1-1,0 1 1,0-1-1,0 0 1,-1 1-1,1-1 1,-1 1-1,4 2 1,-2-1 154,11 8 107,0 1-1,-1 1 0,-1 0 1,0 1-1,-1 1 1,0-1-1,-1 2 0,-1 0 1,0 0-1,-1 1 1,-1 0-1,-1 0 0,0 1 1,-1 0-1,6 32 1,-4-2-88,-2 0 1,-1 1 0,-3 0-1,-9 95 1,4-123-281,-1 0 0,-1 0 1,-1 0-1,-1-1 0,-14 29 0,-1 6-15,17-42-14,0 3-17,-2 0 1,0 0 0,-16 25 0,-22 41-2500,45-82 2293,0 1 0,-1-1-1,1 1 1,-1-1-1,1 1 1,0-1-1,-1 1 1,1-1 0,-1 0-1,1 1 1,-1-1-1,1 0 1,-1 1-1,1-1 1,-1 0-1,1 0 1,-1 1 0,1-1-1,-1 0 1,0 0-1,1 0 1,-1 0-1,0 0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6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16 178 13238,'0'0'2049,"-3"27"-1910,-9 315 1099,12 40-1033,-1-492-299,4-162-602,0 245 667,0-1-1,2 1 0,1 0 0,10-30 0,4 5 49,29-54-1,-38 84-13,0 2-1,2 0 0,0 0 1,2 1-1,25-28 0,-32 40-3,-1 0 0,1 0 0,0 1 0,1 0 0,-1 0 0,1 1-1,0 0 1,0 1 0,1 0 0,0 0 0,-1 1 0,1 0 0,0 1 0,0 0-1,21-1 1,-23 3 5,-1 0-1,1 0 1,0 1-1,0 0 1,0 0-1,0 0 1,-1 1-1,1 1 1,-1-1-1,0 1 1,1 0-1,-1 1 1,0 0-1,-1 0 1,1 0-1,6 7 1,-3-3 23,0 0 0,-1 1 1,0 0-1,14 19 1,-19-23-15,-1 1 0,0 0 0,0 0 0,0 0 0,-1 0 1,0 1-1,0-1 0,-1 0 0,0 1 0,0-1 1,0 1-1,-1 7 0,0 23 76,0-35-85,0 0 0,0 0 0,0 1 0,-1-1 1,1 0-1,-1 0 0,0 0 0,0 0 1,1 0-1,-1 1 0,0-2 0,-1 1 0,1 0 1,0 0-1,-1 0 0,1 0 0,-1-1 1,1 1-1,-1-1 0,0 1 0,1-1 0,-4 2 1,-2 1 21,0-1 0,-1 1 0,1-2-1,-14 4 1,20-5-22,-30 5 186,-1-1 1,0-2 0,-1-1 0,1-1-1,0-2 1,0-1 0,-49-10 0,69 10-174,11 2-19,-1 0 0,1 0 0,-1 0 0,0 0 0,1 0 0,-1 0 0,1-1 0,-1 1 0,1-1 0,0 1 0,-1-1 0,1 0 0,-1 1 0,1-1 0,0 0-1,0 0 1,-1 0 0,1 0 0,0 0 0,0 0 0,0 0 0,-1-2 0,2 2-4,-1 1-1,1 0 0,0 0 0,0-1 0,0 1 1,0 0-1,-1-1 0,1 1 0,0 0 0,0-1 0,0 1 1,0 0-1,0-1 0,0 1 0,0 0 0,0-1 1,0 1-1,0 0 0,0-1 0,0 1 0,0 0 0,1-1 1,-1 1-1,0 0 0,0-1 0,0 1 0,0 0 1,1-1-1,-1 1 0,0 0 0,0 0 0,0-1 1,1 1-1,-1 0 0,0 0 0,0-1 0,1 1 0,-1 0 1,0 0-1,1 0 0,-1 0 0,0 0 0,1-1 1,-1 1-1,1 0 0,9-2-403,0 0 0,0 1 0,0 1 0,0-1 1,0 1-1,11 2 0,23 0-4415,-15-2-732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9252,'0'0'4496,"17"2"-4045,-2 1-356,-8-1-62,1-1-1,-1 0 1,1 0 0,-1 0-1,1-1 1,-1 0-1,1 0 1,-1-1 0,1 0-1,-1 0 1,0-1 0,1 0-1,11-5 1,-9 1 1,-1 0-1,1 0 1,-1-1 0,0 0 0,0 0 0,-1-1 0,10-12 0,45-69 135,-60 85-161,2-4-4,-1 0 0,0-1 0,-1 1 1,0-1-1,0 1 0,-1-1 0,0 0 0,0 0 0,-1 0 1,0 0-1,-1 0 0,0 0 0,-2-10 0,2 18-3,0 0 0,0 1 0,0-1 0,0 0 0,0 1 0,0-1 0,0 1 0,0-1 0,0 0-1,-1 1 1,1-1 0,0 1 0,0-1 0,-1 1 0,1-1 0,0 1 0,-1-1 0,1 1 0,-1-1 0,1 1 0,-1-1 0,1 1 0,-1 0 0,1-1 0,-1 1 0,1 0 0,-1-1 0,1 1 0,-2 0 0,-23-1 61,17 2 41,1 0 0,0 1 1,1 0-1,-1 1 0,-13 6 0,12-5-38,1 2 0,-1-1 0,1 1-1,0 1 1,1-1 0,0 1-1,0 0 1,0 0 0,1 1 0,0 0-1,0 0 1,1 0 0,0 1 0,0-1-1,-3 14 1,1 2 106,1 0 0,1 0 1,1 0-1,1 44 0,2-63-162,0-1 1,1 1-1,-1 0 1,1-1-1,0 1 1,0-1-1,1 1 1,-1-1-1,1 1 1,0-1-1,0 0 0,0 0 1,1 0-1,-1 0 1,1 0-1,0-1 1,0 1-1,1-1 1,4 5-1,-4-4-8,1-1-1,-1 1 1,1-1-1,0 0 0,0 0 1,0-1-1,0 0 1,1 1-1,-1-2 1,0 1-1,1-1 0,-1 1 1,1-2-1,0 1 1,-1 0-1,1-1 0,0 0 1,0-1-1,6 0 1,10 0-2,-14 1-290,1-1-1,-1 0 1,1 0 0,-1-1-1,0 0 1,0 0-1,0-1 1,0 0 0,0 0-1,10-7 1,-13 7-185,0 0 1,0-1 0,0 0-1,0 0 1,-1 0 0,0-1-1,1 1 1,-1-1 0,-1 0-1,1 0 1,-1 0-1,0-1 1,4-10 0,-4 0-6969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1 768,'0'0'15605,"-2"20"-15482,-1 0-54,-1-1 15,2 1-1,0-1 1,1 1 0,3 36 0,3-23-35,-1-11-26,-2 0-1,-1 1 0,-1 22 1,0-45-24,0 1 1,0-1-1,0 0 1,0 0 0,0 0-1,0 0 1,0 0-1,0 0 1,0 0 0,0 1-1,0-1 1,0 0-1,0 0 1,0 0 0,0 0-1,0 0 1,0 0 0,0 1-1,0-1 1,0 0-1,0 0 1,0 0 0,0 0-1,0 0 1,0 0-1,0 0 1,0 1 0,0-1-1,0 0 1,0 0-1,0 0 1,0 0 0,0 0-1,0 0 1,0 0 0,1 0-1,-1 1 1,0-1-1,0 0 1,0 0 0,0 0-1,0 0 1,0 0-1,0 0 1,1 0 0,-1 0-1,0 0 1,0 0-1,0 0 1,0 0 0,0 0-1,0 0 1,0 0 0,1 0-1,-1 0 1,0 0 0,1 0 1,-1 0-1,1 0 0,-1 0 1,0 0-1,1 0 0,-1 0 1,1 0-1,-1 0 0,1 0 1,-1-1-1,0 1 0,1 0 1,-1 0-1,1 0 0,-1-1 1,0 1-1,1 0 0,-1 0 1,0-1-1,1 1 0,-1 0 1,0-1-1,1 0 0,0-4 16,0-1 0,0 1-1,0-1 1,-1 1 0,0-1 0,0 1-1,-1-8 1,0-4 34,1-175 294,1 190-345,-1-1 0,1 1 0,-1 0 0,1 0 0,0-1 1,0 1-1,0 0 0,0 0 0,0 0 0,0 0 0,1 0 0,-1 0 0,1 1 0,0-1 0,-1 0 0,1 1 0,0-1 0,0 1 0,0 0 0,0-1 0,0 1 0,0 0 0,0 0 0,4-1 0,1-1-19,0 1 0,1 0 1,-1 0-1,1 0 0,-1 1 0,15-1 1,-4 2-607,-1 0 1,0 1 0,0 1-1,29 6 1,-31-3-3009,-13 8-1453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7652,'0'0'6933,"-13"0"-5874,-64 0 385,75 0-1412,0 1 0,-1-1 0,1 1-1,0-1 1,0 1 0,0 0 0,0 0 0,0 0 0,-1 0 0,2 0 0,-1 0 0,0 0 0,0 1 0,0-1 0,1 1-1,-1-1 1,0 1 0,1 0 0,0 0 0,-1 0 0,-1 3 0,-2 6 37,-1-1 0,-6 23 1,5-16 39,-2 6-42,5-16-50,1 0 1,0 1-1,1-1 1,0 1 0,0 0-1,0 0 1,1 0-1,0-1 1,1 11 0,0-18-18,3 54 42,-2-51-41,0 1 0,0-1 1,0 1-1,0-1 0,1 0 0,-1 0 1,1 1-1,0-1 0,0 0 1,0-1-1,1 1 0,2 3 0,4 4-8,1-1 0,1 0 0,14 9 0,-21-15 3,1-1 1,0 0 0,0 0 0,0 0 0,0-1-1,0 1 1,0-1 0,0-1 0,0 1 0,11-1-1,-7 1-68,0-1 0,0-1-1,0 1 1,-1-2 0,17-3 0,-23 4-100,0 0 1,0 0-1,0 0 1,0 0-1,0 0 1,0 0 0,-1-1-1,1 1 1,0-1-1,-1 1 1,1-1-1,-1 1 1,0-1 0,1 0-1,-1 0 1,0 0-1,0 0 1,0 0-1,0 0 1,-1 0 0,1 0-1,-1 0 1,1 0-1,-1 0 1,1 0 0,-1-1-1,0 1 1,-1-4-1,1-7-5516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9973,'0'0'1512,"7"15"-1474,-6-13-38,3 6 15,0 0-1,0-1 1,0 1-1,1-1 1,8 9-1,-10-13-5,1 0-1,-1 0 1,0-1 0,1 1-1,0-1 1,-1 1-1,1-1 1,0-1 0,0 1-1,0 0 1,0-1 0,1 0-1,-1 0 1,0 0 0,0-1-1,1 1 1,4-1-1,-7 0-2,0 0-1,1 0 1,-1-1-1,0 1 1,0-1-1,0 0 1,0 1-1,0-1 0,0 0 1,0 0-1,-1 0 1,1 0-1,0 0 1,0-1-1,-1 1 1,4-3-1,-2-1 11,1 1 0,-1-1 0,1 0 0,-1 0 0,-1 0 0,3-6 0,2-6-47,-2 0 1,0-1-1,3-21 1,-6 20-419,-1 0-1,-1-20 1,0 15 44,0 23 401,0 0 0,0 0 0,0-1-1,0 1 1,0 0 0,0 0 0,0-1-1,-1 1 1,1 0 0,0 0 0,-1 0-1,1 0 1,-1-1 0,1 1 0,-1 0-1,0 0 1,1 0 0,-1 0 0,0 0-1,0 0 1,0 1 0,0-1 0,0 0 0,-1-1-1,0 1 124,-1 0-1,1 1 1,-1-1-1,1 1 1,-1-1-1,1 1 1,-1 0-1,-5 0 1,7 0-19,1 0 0,-1 1 0,0-1 0,0 1 0,0-1 0,0 1 0,0-1 0,0 1 0,1 0 0,-1-1 0,0 1 0,0 0 0,1 0 0,-1-1 0,0 1 0,1 0 0,-1 0 0,1 0 0,-1 2 0,-1-1 183,-2 7-134,0 1-1,1-1 0,-1 0 0,2 1 1,0-1-1,0 1 0,-1 14 0,0 2-48,0 3 47,1 0 0,3 48-1,0-22 65,-1-52-206,0 0 0,1 0 0,-1 1-1,1-1 1,-1 0 0,1 0-1,0 0 1,0 1 0,0-1 0,1 0-1,-1-1 1,1 1 0,0 0-1,0 0 1,0-1 0,0 1 0,0-1-1,0 1 1,1-1 0,-1 0 0,1 0-1,-1 0 1,1 0 0,4 2-1,-4-3-4,-1-1 0,1 1-1,-1 0 1,1-1 0,-1 1-1,1-1 1,-1 0 0,1 0-1,-1 0 1,1 0 0,-1 0-1,1-1 1,0 1-1,-1-1 1,1 1 0,-1-1-1,0 0 1,1 0 0,-1 0-1,0 0 1,1-1 0,-1 1-1,0-1 1,0 1 0,0-1-1,0 0 1,-1 0-1,1 0 1,0 0 0,-1 0-1,3-3 1,16-31-151,-16 29 142,0-1 1,1 1-1,-1 0 0,1 0 1,10-10-1,-10 11 22,1 2-73,3 16 14,16 18 41,-25-28 5,1 0 1,0 0-1,0 0 1,0-1-1,1 1 1,-1-1 0,0 1-1,0-1 1,1 1-1,-1-1 1,1 0 0,0 1-1,-1-1 1,1 0-1,0 0 1,-1 0-1,1-1 1,0 1 0,0 0-1,0-1 1,0 1-1,0-1 1,0 1-1,0-1 1,0 0 0,0 0-1,0 0 1,0 0-1,0 0 1,0 0 0,0-1-1,0 1 1,0-1-1,0 1 1,-1-1-1,1 0 1,0 0 0,0 0-1,0 0 1,-1 0-1,1 0 1,0 0 0,-1-1-1,1 1 1,0-2-1,8-5-78,0 0 1,1 0-1,18-9 0,-4 1-30,-21 14 89,0 0 0,0 0 0,0 0 1,0 1-1,0-1 0,1 1 0,-1 0 0,0 0 0,1 1 0,-1-1 0,7 1 0,-9 0 13,0 0 0,0 0 0,0 0 0,0 1 0,0-1 0,0 1 1,0-1-1,0 1 0,0 0 0,0 0 0,0 0 0,-1 0 0,1 0 0,0 0 1,-1 0-1,1 1 0,0-1 0,-1 0 0,0 1 0,1 0 0,-1-1 0,0 1 1,0 0-1,0-1 0,0 1 0,0 0 0,1 2 0,1 10 51,1 1-1,-2-1 0,2 19 0,-4-20 16,2-1-1,-1 0 0,2 0 1,0 0-1,0 0 0,6 14 0,3-14 282,-2-8-1425,-10-4 875,0 0 0,1 0 0,-1 0 0,1 0 0,-1 0 0,0 0 0,1 0 0,-1 0 0,1-1-1,-1 1 1,0 0 0,1 0 0,-1 0 0,0-1 0,1 1 0,-1 0 0,0 0 0,0-1 0,1 1 0,-1 0 0,0-1 0,0 1 0,1 0 0,-1-1 0,0 0 0,13-24-7478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9893,'0'0'7531,"-8"20"-6915,2-4-502,-10 27 305,-14 56 1,24-60-294,2 0 0,1 1 0,3 45 0,0-54-289,-3-30-233,1 0-1,0-1 1,-1 1-1,1-1 1,-1 0-1,1 1 1,-1-1-1,1 0 1,-4-1 0,4 1-330,-13-3-2697,0-9-1523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19 179 4658,'0'0'13558,"-5"-5"-13230,-9-12-284,30 22-24,34 9 50,167 16 162,-178-26-1089,0-1-1,61-5 1,-28 0 123,-71 2 723,-1 0 0,1 0-1,0 1 1,0-1 0,-1 0 0,1 0-1,0 1 1,0-1 0,-1 0-1,1 1 1,0-1 0,-1 1-1,1-1 1,-1 1 0,1-1-1,-1 1 1,1 0 0,-1-1-1,1 1 1,-1 0 0,1-1-1,-1 1 1,0 0 0,1-1-1,-1 1 1,0 0 0,0 0-1,1-1 1,-1 1 0,0 1-1,3 28 49,-3-19 11,5 12 112,-2-1 0,-1 0 0,-1 30 0,-1-50-173,0 1 0,0-1-1,0 1 1,0-1 0,1 1 0,-1-1 0,1 1 0,-1-1-1,1 0 1,0 1 0,0-1 0,0 0 0,0 1-1,0-1 1,1 0 0,1 2 0,-1-1-1873,-2-19-9053</inkml:trace>
  <inkml:trace contextRef="#ctx0" brushRef="#br0" timeOffset="1">638 31 8468,'0'0'6259,"15"-30"-20522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02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6035,'0'0'7336,"3"0"-7285,15 2 52,1 0-1,0 2 1,-1 0-1,0 1 1,0 0-1,0 2 1,32 17-1,36 12 900,-69-29-738,0 1-1,23 13 0,-25-12-159,1 0 0,24 8 0,-34-15-88,1 0 0,-1 1 0,1-1 0,-1 1 0,0 1 0,0-1 0,8 7 0,-12-8-90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3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88 312 12806,'0'0'1481,"5"2"-1399,-5-1-74,1-1 0,0 1 0,0-1 0,0 1 0,0-1 0,0 0 0,0 0 1,0 0-1,0 1 0,0-1 0,0 0 0,0 0 0,0 0 0,0 0 0,0-1 0,0 1 0,0 0 0,0 0 0,0 0 0,0-1 0,0 1 0,2-2 0,-1 1 20,-1 0 1,1-1-1,0 0 0,-1 1 1,1-1-1,-1 0 0,0 0 1,1 0-1,-1 0 0,1-3 1,4-9 160,-1 0 0,6-29 0,-5 17-140,-1 5-114,-1-1 1,-1 0-1,0 0 1,-2 0-1,-2-24 1,1 20 181,0 25-80,0 1 0,0-1 0,0 0 0,0 1 0,-1-1 0,1 1 0,0-1 0,0 1 0,0-1 0,-1 0 0,1 1 0,0-1 0,-1 1 0,1-1 0,0 1 0,-1-1 0,1 1 0,-1 0 0,1-1 0,-1 1 0,1-1 0,-1 1 0,0-1 0,0 1 25,0 0-1,0 0 1,0-1 0,-1 1-1,1 0 1,0 0 0,0 0-1,0 0 1,0 0-1,0 1 1,0-1 0,0 0-1,0 0 1,0 1 0,0-1-1,0 0 1,0 1-1,0-1 1,0 1 0,0 0-1,-1 0 1,-6 6 96,0 0 0,1 0 1,0 1-1,0 0 0,1 0 0,0 1 1,1-1-1,-1 1 0,-6 17 0,-1 5-63,-16 60-1,19-53-78,3 0 0,1 1 0,1-1 0,3 1 0,3 72 1,0-104-10,0-1 1,0 0 0,1 0-1,0 0 1,0 0 0,0 0-1,0 0 1,1-1 0,0 1-1,1-1 1,5 8 0,-7-10-142,1 0 1,0-1-1,-1 0 1,1 1-1,0-1 1,0 0-1,1 0 1,-1 0-1,0-1 1,1 1-1,-1-1 1,1 0 0,-1 0-1,1 0 1,0 0-1,-1-1 1,1 1-1,4-1 1,-7 0-33,0 0 1,0 0 0,0 0 0,0 0-1,0 0 1,0 0 0,-1 0 0,1 0-1,0-1 1,0 1 0,0 0 0,0-1-1,0 1 1,0 0 0,0-1 0,-1 1-1,2-2 1,13-22-4744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34:4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13398,'0'0'2601,"18"-2"-2531,-12 1-58,0 1 1,1-1 0,0 0 0,-1-1 0,1 1 0,-1-1-1,1 0 1,-1-1 0,0 1 0,0-1 0,0-1 0,0 1 0,-1-1 0,1 0 0,-1 0 0,0-1 0,7-7 0,1-5 34,-1-1 0,0 0 0,-2-1 0,13-28 0,-22 42-84,1-1 0,-1 0 0,0 1 0,0-1 0,0 0 0,-1-8 0,-5-7-146,4 20 180,1 1 1,0 0-1,0-1 0,-1 1 0,1 0 0,0-1 0,-1 1 0,1 0 0,-1-1 0,1 1 1,0 0-1,-1-1 0,1 1 0,-1 0 0,1 0 0,-1 0 0,1 0 0,-1-1 1,1 1-1,-1 0 0,1 0 0,-1 0 0,1 0 0,-1 0 0,1 0 0,-1 0 0,1 0 1,-1 0-1,1 1 0,0-1 0,-2 0 0,-3 2 6,0 1 0,0-1 0,0 1 0,1 0 0,-1 0 0,1 0 0,0 1 0,0 0 0,0-1 0,0 2 0,1-1 0,-1 0 0,1 1 0,0-1 0,-4 9 0,1 1 62,-1 2-1,2-1 1,0 1-1,-5 24 1,3-6 264,2 2 0,-2 39 1,7-66-255,-1 0 1,2 1-1,-1-1 1,1 0-1,1 0 1,-1 0-1,1 0 1,1 0 0,0 0-1,0-1 1,1 1-1,0-1 1,0 0-1,8 10 1,-4-10-56,0 0 1,1-1-1,0 0 0,0 0 1,0-1-1,1-1 0,0 1 1,0-1-1,0-1 0,1 0 1,20 5-1,-3-4-52,1 0-1,-1-2 1,44 0 0,-50-3-398,0-1 0,-1-1 1,39-8-1,-46 6-705,0 0-1,-1-1 0,22-12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03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4050,'0'0'3460,"10"14"-3391,1 6 5,-5-8 24,1 0 0,1 0 0,-1-1 0,2 0 0,0 0 1,17 16-1,11 0 512,-22-16-198,0 0 0,17 16 0,12 13 1223,2-2 1,72 47-1,-104-73-1337,-12-10-214,0 0 1,0 0-1,0 0 1,0-1-1,0 1 0,1-1 1,-1 1-1,0-1 1,8 2 4316,-1-3-3508,-5 0-2286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0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 11749,'0'0'2209,"117"0"-2289,-42-15 352,13 15-95,1-15-97,-1 0 0,-13 1 80,-31-1-160,-1 15-737,-13 0-2000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0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13302,'0'0'288,"147"0"-256,-102 0-32,13-13 96,2 13-80,-16 0-32,-14 0-1713,-30 13-8867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0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13766,'0'0'0,"149"0"112,-62 0 160,16 0-79,1 0-113,-74 0-80,-15 0-5091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2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10101,'0'0'5749,"3"0"-5629,55 2-80,-28-1-15,-1-1 0,45-5 0,-49 1 7,-7 1 3,1 0-1,20 0 1,-24 3-231,-1-1 0,1-1 0,0-1 1,-1 0-1,0-1 0,0 0 0,15-7 1,-28 11 111,24-14-2990,-25 14 2749,1-1 0,-1 0-1,1 1 1,-1-1 0,1 0 0,-1 1-1,1-1 1,-1 0 0,0 1 0,1-1-1,-1 0 1,0 0 0,1 1 0,-1-1-1,0 0 1,0 0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18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32 4370,'0'0'5675,"-7"0"-5123,-44 0 4383,68 0-4196,101 0 948,-118 0-1679,1 0 0,-1 0 0,1 0 0,0 0-1,-1 0 1,1 0 0,-1 0 0,1 0 0,-1-1 0,1 1 0,-1 0 0,1 0 0,-1-1 0,1 1 0,-1 0 0,0-1 0,1 1 0,-1 0 0,1-1 0,-1 1 0,0-1 0,1 1 0,-1-1 0,1 0 0,-1 1 2,0-1-1,1 1 0,-1-1 1,1 1-1,-1-1 1,1 0-1,-1 1 1,1 0-1,-1-1 0,1 1 1,-1-1-1,1 1 1,0 0-1,-1-1 0,1 1 1,0 0-1,-1 0 1,1 0-1,0-1 0,-1 1 1,1 0-1,0 0 1,-1 0-1,2 0 0,1 0 18,2 1 75,0-1-1,0 0 1,0 0 0,0-1 0,10-1 0,-14 1-92,-1 0-1,1 0 1,-1 0-1,1 0 1,0 0 0,0 0-1,-1 1 1,1-1-1,0 0 1,0 0 0,0 1-1,0-1 1,0 1-1,0-1 1,0 1 0,0-1-1,0 1 1,0-1-1,0 1 1,0 0 0,0 0-1,0 0 1,0 0-1,1 0 1,-1 0 0,0 0-1,0 0 1,1 0-1,53 0 251,-33 1-280,53-1 126,-63 0-103,228 0 154,-201 0-79,-36 0 679,-1 0-767,8 0 7,-7 0 155,-3 31-2640,0-14-3545,0-5-1016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18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4450,'0'0'7078,"3"2"-6833,-1 0-163,-1 0 0,0 0 0,1 1 0,-1-1 0,0 0 1,0 1-1,0-1 0,0 1 0,0-1 0,-1 1 0,1-1 0,-1 1 0,1 3 0,-2 45 481,0-21-402,1 142-868,0-197-2377,0 8-1745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20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 4786,'0'0'13228,"3"0"-13191,3 0-29,1 0 0,-1 0 0,1 1 0,-1-1 0,0 1 0,1 1 0,-1-1 0,0 1 0,0 0 0,0 1 0,0-1 0,0 1 0,0 0 0,9 8 0,43 32 27,-55-40-32,0-1 0,0 0 0,0 0 0,0 0 0,0 0 0,0 0 0,7 2 0,16 10 10,-20-2 299,-5-11-283,0 0 0,0 0 0,0 0 0,0 0 0,0 0 1,0 0-1,0 0 0,0 0 0,0-1 0,0 1 0,1 0 0,-1-1 0,0 1 0,1-1 0,-1 1 0,0-1 0,1 1 0,1-1 0,-5 0 26,-1 0-1,1 1 1,0-1-1,0 0 1,0 1-1,0-1 1,0 1-1,-1 0 1,1 0-1,-2 1 1,2-1-51,0 1 1,0-1-1,-1 0 0,1-1 1,0 1-1,-1 0 1,1-1-1,-1 1 1,1-1-1,-4 0 1,5 0-4,1 0 0,-1 0 0,0 1 0,1-1 0,-1 0 0,0 0 0,1 0-1,-1 1 1,1-1 0,-1 0 0,0 1 0,1-1 0,-1 0 0,1 1 0,-1-1 0,1 1 0,-1-1 0,1 1 0,0-1 0,-1 1 0,1 0 0,-1-1 0,1 1 0,-7 8 16,3-5-23,1-1 1,-1 1 0,0-1-1,-1 1 1,1-1 0,-1 0-1,-6 3 1,2 0 17,1 1 1,0 0-1,0 0 1,-9 12-1,10-11-21,6-8 9,1 0 1,0 0-1,0 1 0,0-1 0,0 0 0,0 0 0,0 0 0,0 1 0,0-1 0,0 0 0,0 0 0,-1 0 0,1 0 1,0 1-1,0-1 0,0 0 0,0 0 0,0 0 0,-1 0 0,1 0 0,0 1 0,0-1 0,0 0 0,-1 0 0,1 0 1,0 0-1,0 0 0,0 0 0,-1 0 0,1 0 0,0 0 0,0 0 0,0 0 0,-1 0 0,1 0 0,0 0 0,0 0 1,-1 0-1,1 0 0,0 0 0,0 0 0,0 0 0,-1 0 0,1 0 0,0-1 0,0 1 0,0 0 0,0 0 0,-1 0 0,-4-1-3,-14 15-8,-8 13-11,26-26 34,1 0 0,-1-1 0,0 1 0,0-1 0,1 1 0,-1-1 0,0 0 0,0 1 0,1-1 0,-1 0 0,0 1 0,0-1 0,0 0 0,0 0 0,0 0 0,1 0 0,-1 0 0,0 0 0,0 0 0,0 0 0,0 0 0,0 0 0,0 0 0,0-1 0,0 1-69,1 0 1,0 0 0,-1-1-1,1 1 1,0 0-1,-1 0 1,1 0 0,0 0-1,-1 0 1,1 0-1,0 0 1,-1 0 0,1 0-1,0 0 1,-1 0-1,1 0 1,0 0 0,-1 0-1,1 0 1,0 0-1,-1 1 1,1-1 0,0 0-1,-1 0 1,1 0-1,0 0 1,0 1 0,-1-1-1,1 0 1,0 0-1,0 1 1,-1-1 0,1 0-1,0 0 1,0 1-1,0-1 1,-1 0-1,1 1 1,0-1 0,0 0-1,0 1 1,0-1-1,0 0 1,0 1 0,0-1-1,0 0 1,0 1-1,0-1 1,0 0 0,0 1-1,0-1 1,0 0-1,0 1 1,0-1 0,0 0-1,0 1 1,0-1-1,0-12-5236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26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7860,'0'0'5103,"2"-2"-4799,3-3-178,-1 1 1,0-1-1,1 1 0,0 1 0,0-1 0,0 1 0,1 0 0,-1 0 0,1 0 0,0 1 0,9-3 0,59-13 566,-29 9-302,55-21 1,-71 21-230,0 2 0,57-9 1,-23 6-43,-39 7-62,-1 0 0,1 2 0,42 3 0,-8 0 62,1254-2 2652,-1293-1-2753,0-1 0,1 0-1,23-8 1,-26 6 6,0 1-1,0 0 1,22 0 0,-23 2-6,0 0 0,22-5 0,-23 3 5,0 1 0,21 0 0,554 2 318,-458 15-245,-127-15-86,0 0-1,0 1 1,0 0-1,1 0 1,7 3-1,23 2 100,-34-6-105,1 1 0,0-1 0,-1 0 1,1 1-1,-1 0 0,1-1 0,-1 1 1,4 2-1,-2-1 13,-1-1 0,0 0 0,0 0 0,0 0 0,1 0 0,-1-1 0,1 1 1,5-1-1,-8 0-11,0 0 1,1 0 0,-1 0-1,0 0 1,0 0 0,0 0-1,1 0 1,-1 0 0,0 1-1,0-1 1,0 0 0,1 1-1,-1-1 1,0 1 0,0-1-1,0 1 1,0 0-1,0-1 1,0 1 0,0 0-1,0 0 1,0-1 0,1 3-1,0-1 5,10 0 34,-11-3-37,0 1 0,0 0-1,0 0 1,-1 0 0,1 0 0,0 0-1,0 0 1,0 0 0,0 0 0,-1 0 0,1 0-1,0 1 1,0-1 0,-1 0 0,1 0 0,0 1-1,0-1 1,-1 0 0,1 1 0,1 0-1,-1 0 2,1 1-1,0-1 0,0 0 1,0 1-1,0-1 0,0 0 0,0 0 1,0-1-1,0 1 0,1 0 1,-1-1-1,0 1 0,0-1 0,1 0 1,-1 0-1,0 0 0,1 0 1,1 0-1,-3-1-7,-1 1 1,1 0-1,-1 0 0,0 0 1,1 0-1,-1 0 0,1 1 1,-1-1-1,0 0 0,1 0 1,-1 0-1,1 0 0,-1 0 1,0 0-1,1 1 1,-1-1-1,0 0 0,1 0 1,-1 0-1,0 1 0,1-1 1,-1 0-1,0 1 0,0-1 1,1 0-1,-1 1 0,0-1 1,0 0-1,1 1 0,-1 0 1,4 5 23,9-3 9,2-3-26,0 0 35,12 1 6,-27-1-49,0 0 1,0 1-1,0-1 0,1 0 0,-1 0 0,0 0 0,0 0 0,0 0 1,0 0-1,1 0 0,-1 0 0,0 1 0,0-1 0,0 0 0,0 0 1,0 0-1,0 0 0,1 0 0,-1 1 0,0-1 0,0 0 1,0 0-1,0 0 0,0 0 0,0 1 0,0-1 0,0 0 0,0 0 1,0 0-1,0 1 0,0-1 0,0 0 0,0 0 0,0 0 0,0 1 1,0-1-1,0 0 0,0 0 0,0 1 0,0 2 4,2-2 0,1-1 0,0 1 0,0-1 0,0 1 1,0-1-1,0 0 0,6-1 0,-6 1 19,7 0-15,-8 0 8,1 0 5,7 0-24,-8 0 793,15 0-1200,-3 0-4372,-2 0-2122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57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6307,'-63'0'7246,"37"0"-4352,22 0-1718,9 0-214,-4 0-961,0 0 0,1 0 1,-1 1-1,0-1 0,1 0 1,-1 1-1,0-1 1,0 0-1,1 1 0,-1 0 1,0-1-1,0 1 1,1 1-1,10 4 20,-1-4-18,0-1 1,0 0 0,0 0-1,1-1 1,14-1 0,9-1-2,307 2 440,-306 6-377,-27-4-32,0 0-1,0 0 1,16 0-1,0-2 115,-23 0-48,28 0 274,2 0-1565,-29 0 521,2 0-120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1:59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29 8500,'0'0'7956,"-7"-5"-7514,-23-14-148,22 15-131,13 6-342,10 5 211,-1 1 0,-1 1 0,0 0 0,0 0 0,-1 2 0,0-1 0,0 2 0,-1-1 0,-1 2 0,0-1 0,12 22 0,-14-22 21,-7-10-47,0-1-1,0 1 1,0 0-1,-1 0 1,1-1-1,0 1 1,-1 0-1,1 0 1,-1 0-1,1 0 1,-1-1-1,0 1 1,0 0-1,0 0 1,0 3-1,0-2 36,0 0-1,0 0 1,0 0-1,-1 0 0,1 0 1,-1-1-1,0 1 0,0 0 1,0 0-1,0 0 1,0-1-1,0 1 0,-1-1 1,1 1-1,-1-1 1,-3 4-1,1-2 55,0-1-1,-1 0 1,1 1 0,-1-2 0,0 1-1,-7 2 1,5-2 28,1 0 1,-1 1-1,1 0 0,-11 8 1,16-12-119,1 1 0,0-1 0,0 0 0,0 0 0,-1 1 1,1-1-1,0 0 0,0 0 0,-1 0 0,1 0 0,0 1 0,0-1 1,-1 0-1,1 0 0,0 0 0,-1 0 0,1 0 0,0 0 0,0 0 1,-1 0-1,1 0 0,0 0 0,-1 0 0,1 0 0,0 0 1,-1 0-1,1 0 0,0 0 0,-1 0 0,1 0 0,0 0 0,0 0 1,-1 0-1,1-1 0,-1 1-1,1 0 0,0 0 0,0 0 0,-1 0 0,1-1 0,0 1 1,-1 0-1,1 0 0,0 0 0,0 0 0,-1 0 0,1 0 0,0 0 0,-1 0 0,1 0 1,0 0-1,-1 0 0,1 0 0,0 0 0,0 0 0,-1 0 0,1 1 0,0-1 0,0 0 0,-1 0 1,1 0-1,0 0 0,0 1 0,-1-1 0,1 0 0,0 0 0,0 0 0,0 1 0,-1-1 1,1 0-1,0 0 0,0 1 0,-13 11 1565,-10-12-1109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08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0 283 7011,'0'0'411,"18"-3"35,54-7 237,-67 10-484,1-1 0,0 0 0,-1 0 0,1-1 0,-1 1 0,7-4 0,-10 4-118,1 0 1,-1 0 0,1 0 0,-1 0-1,1 1 1,-1-1 0,1 1-1,0 0 1,-1 0 0,5 0-1,9 0 291,1 0-1,0-1 0,0-1 0,-1-1 1,33-9-1,57-31 1127,-67 25-980,79-23 0,89-15 101,-148 52-461,-43 0-122,28-4 160,-33 8-143,0-1 0,-1-1-1,14-3 1,18-2 83,4 9-15,-33-1-66,0-1 1,1 0-1,-1 0 0,25-5 0,-24 1-35,-6 2 31,1 0 0,0 0 0,-1 1 0,1 0 0,11 0 0,63-14 216,-81 15-257,1 0 0,-1 0 0,1 0 0,-1 0 0,1-1 0,-1 1 0,0-1 1,1 0-1,-1 0 0,0 0 0,4-2 0,-4 2 4,1 0 1,-1 0-1,0 0 0,0 0 1,1 1-1,-1-1 0,1 1 1,-1-1-1,1 1 0,-1 0 1,5 0-1,212 0 1267,-170 7-1010,-40-5-205,1 0-1,0 0 1,17 0-1,7 5 112,-30-5-152,1-1 0,0 1 1,0-1-1,0 0 0,9 0 0,-12-1-50,0 1-1,0-1 1,0 1 0,0-1-1,0 1 1,0 0-1,0-1 1,0 1-1,0 0 1,0 0 0,-1 0-1,1 1 1,0-1-1,-1 0 1,1 1-1,-1-1 1,0 1 0,1-1-1,-1 1 1,0 0-1,0 0 1,0-1-1,0 1 1,0 0 0,0 0-1,-1 0 1,1 0-1,-1 0 1,1 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09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1 167 10965,'0'0'2841,"10"2"-2403,-9-1-423,7 1 114,1 0 1,0 0-1,-1-1 0,1 0 1,0-1-1,0 0 0,-1 0 1,1-1-1,0 0 1,-1-1-1,1 1 0,11-5 1,93-24 982,-96 24-925,1 0-1,1 2 1,-1 0 0,24-2-1,-20 4-50,0-2 1,29-8-1,-36 8-85,1 1 1,-1 0-1,0 2 0,17-1 0,20-2 40,-7-2-4,-12 1 95,52-12 0,46-12 125,-66 17-187,-37 9-80,0 0 1,0 3 0,31 2 0,3-1 44,69-1 43,-122 1-108,0-1 1,-1 1-1,1 1 1,14 4-1,12 2-10,-25-6-10,8 1 28,0 0 1,25 0-1,3 4 11,-35-5-24,-1 0-1,0 0 0,16 0 0,21 5 50,-37-4-53,0-1 0,0-1-1,14 1 1,-14-1 6,1 0-1,0 1 1,0 0-1,-1 1 1,11 3-1,-10-2 9,-1-1 0,0 0 0,1-1-1,0-1 1,10 1 0,-5-1 34,-1 0 0,1 2-1,-1-1 1,26 9 0,-11-3-25,32-3 121,-39 0-118,10 3 22,1-2 0,67 3-1,30 6 22,90-15 3,-120-15-69,-93 15-8,0 0 1,-1 0-1,1-1 1,0 0-1,-1 0 1,1-1-1,-1 0 1,10-4-1,-12 5-2,0 1-1,0-1 1,-1 0 0,1 1-1,0 0 1,0 0-1,7 2 1,-6-2 1,0 1 0,0-1 0,0 0 0,0 0 0,1 0 0,-1-1 0,9-3 1,2 0 13,0 1 0,1 1 0,-1 0 0,29 1 1,73 1 182,-75 0-1418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1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9668,'0'0'7601,"-5"3"-7462,-17 9-75,31-10 5,0-1-1,-1 1 1,1 0-1,14 6 1,21 5 308,44-8 245,-25 2-360,110-3 1,-117-4-193,-54 0-310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16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 7491,'0'0'7980,"5"5"-7742,122 120 426,-123-122-643,-1 0 1,0 1-1,-1-1 1,1 1-1,-1 0 0,1 0 1,-1 0-1,0 0 1,0 0-1,-1 0 1,1 1-1,-1-1 1,0 1-1,0-1 0,-1 0 1,1 1-1,-1 0 1,0-1-1,0 1 1,-1-1-1,-1 8 1,1-5 47,-1-1 0,0 0 0,-1 0 0,0-1 1,0 1-1,0 0 0,0-1 0,-1 0 1,0 0-1,0 0 0,0 0 0,-1-1 0,0 1 1,-6 4-1,-9 7 118,14-10-92,0-1 0,0-1 0,0 1-1,0-1 1,-1 0 0,-13 6 0,-21 5 337,22-12 481,13-4-4492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28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7235,'0'0'6043,"-3"5"-5816,3-4-226,-1-1 1,1 1-1,0 0 1,-1-1 0,1 1-1,0 0 1,-1 0-1,1-1 1,0 1-1,0 0 1,-1 0-1,1-1 1,0 1-1,0 0 1,0 0-1,0 0 1,0 0-1,0-1 1,1 1 0,-1 0-1,0 0 1,0-1-1,1 2 1,17 7 23,16 5 97,-9-1-32,1-1 0,1-2-1,37 11 1,31 10-4,-65-21-30,25 9 121,-55 11 1498,0-27-1596,0 1 0,0-1 0,-1 1-1,1-1 1,-1 1 0,0-1 0,0 0 0,0 1-1,0-1 1,0 0 0,-1 0 0,0 0 0,1 0 0,-1 0-1,-1 0 1,1-1 0,0 1 0,0 0 0,-1-1 0,0 0-1,1 0 1,-5 3 0,-25 27 170,23-23-212,1 1-1,-1-2 0,0 1 1,-1-1-1,0 0 1,-20 11-1,25-16-37,3-2-61,0 1 0,0 0 0,0 0 0,0 0 0,1 0 0,-1 0 0,0 0 0,1 1 0,0-1 0,-3 6 0,-4 6-2498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40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5763,'0'0'6613,"-15"0"-5695,-42 0 2217,81 7-3014,-21-6-92,0 0-1,0 1 1,1-1 0,-1 0 0,1-1 0,-1 1 0,7 0 0,7-1 18,0 1 0,0 1 0,0 0 0,18 6 0,-27-7-31,0 0 1,0 0 0,0-1-1,0 0 1,8-2-1,-9 2-6,-1-1-1,1 1 1,0 0 0,-1 0-1,1 1 1,-1 0-1,7 2 1,-5-1 0,0 1-1,0-1 1,0 0 0,0-1-1,1 0 1,-1 0 0,9-1-1,-12 0-3,0 0 0,0 0 0,0 0-1,0 1 1,0 0 0,-1-1 0,1 2-1,0-1 1,-1 1 0,1-1 0,5 4 0,-5-4 0,1 0 0,0 0 0,0-1 0,-1 1 0,1-1 0,8-1 0,-7 0 0,-5 1 10,-1 1-479,0-1 224,0 0 0,0 0 0,0 0 1,0 0-1,1 0 0,-1 0 0,0 0 1,0 0-1,0-1 0,0 1 0,0 0 0,0-1 1,-1 1-1,3-1 0,-2-1-295,1 0-1,-1 0 1,0 0-1,0 0 1,0 0 0,0-1-1,0 1 1,0 0-1,0-1 1,-1 1 0,1 0-1,-1-1 1,0 1-1,0-1 1,0-3 0,0 3-1342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41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15 6307,'0'0'7225,"-7"-2"-6735,-14-7-414,14 6-83,15 5-30,7 4 99,-1 1 0,0 1-1,0 0 1,-1 1-1,0 0 1,0 1-1,-1 0 1,0 1 0,-1 1-1,-1 0 1,1 0-1,12 22 1,-21-30 11,1 0 1,-1 1 0,0-1-1,0 1 1,0 0 0,-1-1-1,0 1 1,0 0-1,0 0 1,0 0 0,-1 0-1,0 0 1,0 0-1,0 0 1,0 0 0,-1 0-1,0 0 1,0 0 0,0 0-1,-1 0 1,0-1-1,0 1 1,0-1 0,-4 7-1,-6 8 88,-1-1 0,0-1-1,-2 0 1,-19 18 0,31-32-156,0 0 25,-1 0 0,1 0 0,-1 0 0,0-1-1,0 0 1,0 1 0,-1-1 0,1-1 0,0 1 0,-1 0 0,1-1 0,-1 0-1,1 0 1,-9 0 0,11-1-209,1-18-4214,2 3-4105,-1 3 4560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44.7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4946,'0'0'5755,"0"-1"-5655,0 0 1,-1 0-1,1 1 1,0-1-1,0 0 1,0 1-1,0-1 0,0 0 1,0 0-1,0 1 1,0-1-1,1 0 1,-1 0-1,0 1 1,0-1-1,1 0 0,-1 1 1,0-1-1,1-1 1,101 18 400,-74-16-323,-1 2 1,0 1-1,39 9 0,-37-7 74,0-2 1,58 0-1,-85-3-238,0 0-1,1 0 0,-1 0 0,1 1 0,-1-1 1,1 1-1,-1-1 0,0 1 0,1 0 1,-1 0-1,4 2 0,-4-2-1,0 0 0,1 0 0,-1 0 0,0 0 0,0-1-1,1 1 1,-1-1 0,1 1 0,-1-1 0,1 0 0,3 0 0,461 0 1679,-462 0-1672,0 0 0,0-1 1,0 0-1,0 0 0,0 0 0,6-3 0,-7 3-7,1-1 0,-1 1 0,0 0 1,1 0-1,-1 1 0,6-1 0,12 1 74,-1-2 1,39-7-1,-3 4 53,-43 0-77,-11 3-48,1 1-1,-1 0 1,0 0-1,0 0 1,0 1-1,1-1 1,-1 1-1,4 0 1,-2-1 0,0 1 1,0-1 0,-1 0 0,1 0 0,8-3-1,23-4 79,-27 8-60,0-1-1,0 0 1,18-4-1,-19 3-16,0 0 0,0 0 1,16 0-1,-19 2-6,0 0-1,-1-1 1,1 1 0,0-1-1,-1-1 1,8-2 0,-8 3-2,0 0-1,0-1 1,0 1 0,0 1 0,1-1 0,5 0 0,80-12 165,-3-2-40,770 15 1612,-837 1-1672,36 6 0,14 0 32,-61-7-83,1 1-1,-1 0 1,18 4 0,-19-3-3,1-1 0,1 1 0,16-1 0,1 0 41,0 2 1,32 6-1,-37-6-8,0-1-1,1 0 0,-1-2 1,23-2-1,15-1 76,-45 3-94,0 1 0,1 0 1,-1 1-1,26 7 0,-33-7-19,0-1 1,0 1 0,0-2 0,0 1-1,0-1 1,1 0 0,9-2 0,-10 1-6,0 0 1,1 1 0,-1 0-1,0 1 1,11 1 0,-3 2 18,1-1-1,-1 0 1,1-2 0,20 1 0,-35-2-24,2-1 1,-1 1 0,0 0 0,0 0 0,0 0 0,0 0 0,1 0-1,-1 1 1,0-1 0,0 1 0,0 0 0,0 0 0,0 0 0,0 1 0,0-1 0,-1 1 0,4 1 0,-3-2 7,0 0 1,0 0 0,1 0 0,-1-1 0,0 0 0,1 1 0,-1-1-1,0 0 1,1-1 0,5 0 0,-7 1 6,10-1 15,-10 1-24,-1-1-1,1 1 1,0 0 0,-1 0-1,1 0 1,0 0 0,0 0-1,-1 0 1,1 1-1,0-1 1,-1 1 0,1-1-1,-1 1 1,1-1 0,-1 1-1,1 0 1,-1 0 0,1 0-1,-1 0 1,1 0-1,-1 0 1,2 2 0,6-1 49,1-1 1,-1-1 0,1 1-1,17-2 1,-4 0 31,4 1-19,1 0 30,-26 0-84,25-2-1285,-24-10-2999,-3-2-6064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07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2161,'0'0'9023,"3"-15"-2468,1 15-6570,0 1 69,0-1 0,0 0 1,0 0-1,0 0 1,0-1-1,8-1 0,-8-5 6,-4 7-55,0-1 0,0 1 0,1 0 1,-1-1-1,0 1 0,0 0 0,1-1 0,-1 1 0,0 0 0,0 0 0,1-1 0,-1 1 0,0 0 0,1 0 0,-1-1 0,0 1 0,1 0 0,-1 0 0,0 0 0,1-1 0,-1 1 0,1 0 0,-1 0 0,0 0 0,1 0 0,-1 0 0,1 0 0,-1 0 0,0 0 0,1 0 0,2 0 41,27 0 159,-7-6-104,-20 4-67,1 1 1,-1 0-1,1 0 1,-1 0-1,1 0 1,-1 0-1,1 1 1,5-1-1,36 1 588,-45 0-620,1 0 1,-1 0-1,1 0 0,0 0 1,-1 0-1,1 0 1,-1-1-1,1 1 1,-1 0-1,1 0 1,-1 0-1,1-1 0,-1 1 1,1 0-1,-1-1 1,0 1-1,1 0 1,-1-1-1,1 1 1,-1 0-1,0-1 0,1 1 1,-1-1-1,1 0 1,-1 1 1,0-1 1,1 0 0,-1 1 0,1-1-1,-1 1 1,1-1 0,-1 1-1,1-1 1,-1 1 0,1 0 0,-1-1-1,1 1 1,0-1 0,-1 1-1,1 0 1,0 0 0,-1-1-1,1 1 1,0 0 0,-1 0 0,1 0-1,0 0 1,-1 0 0,2 0-1,22 0 81,-15 1-46,1-1 0,-1 0 0,0 0 0,1-1 0,-1-1 0,0 1 0,1-1-1,9-4 1,-10 4-32,-1 0 1,1 1-1,0 0 0,0 1 0,0 0 0,16 2 0,-3 0 18,7-1 84,-22 0-95,0-1 0,0 1 0,0-1 0,0-1 0,-1 1 0,1-1 0,10-3 0,0 0 15,0 1-1,0 0 0,0 1 1,33 1-1,938 1 1394,-782 0-1345,-201 1-78,-1-1 1,1 1-1,-1-1 0,1 1 0,-1 1 0,5 1 0,-4-2-2,-1 1 0,0-1-1,1 0 1,-1 0 0,1 0-1,6 0 1,503-1 83,-512 0-59,1 0-21,7 0 16,-8 0 347,70 0-2799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24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35 135 4178,'0'0'8583,"-7"2"-7412,-2 0-1348,-9 4 2443,20-4-1091,15-1-894,737-1 3793,-654-13-3900,-92 12-168,-1 1 0,1-1 0,-1 0 1,12-4-1,24-2 29,151 7 125,-169-7-120,-22 5-34,0 1 0,0 0 0,0 0 0,0 0 0,1 0 0,-1 1 0,0-1 0,5 1 0,3-1 4,-1 0 1,1-1 0,-1 1-1,18-7 1,-26 7-10,1 1 1,-1-1-1,0 1 0,1-1 1,-1 1-1,0 0 0,1 0 1,-1 0-1,1 0 0,-1 0 1,5 1-1,-6 0 3,1-1-1,-1 1 1,1-1 0,-1 0-1,1 0 1,0 0-1,-1 0 1,1 0 0,0 0-1,-1-1 1,1 1-1,-1 0 1,1-1 0,-1 1-1,1-1 1,2-1-1,0 0 1,0 0 0,1 0-1,-1 1 1,1-1 0,0 1-1,-1 0 1,1 0 0,0 1-1,-1-1 1,7 1 0,43-6 40,1-1-30,-24 0 30,-27 5-37,1 1-1,0-1 1,1 1 0,-1 0-1,0 1 1,7-1 0,-2 1-1,-1 0 2,0 1 0,1-2 0,-1 1 0,0-1 0,0-1 0,0 0-1,0 0 1,10-4 0,-12 5 4,0-1-1,0 1 0,0 0 0,0 1 1,0 0-1,0 0 0,11 2 0,0-1 11,8-1-7,-21 1-9,1-1 0,0 0 0,0 0 0,-1 0-1,1-1 1,8-2 0,-4 0 6,0 0 0,-1 1-1,1 0 1,0 1 0,0 0-1,0 0 1,14 2 0,268-1 417,-290 0-428,0 0 0,1 0 0,-1-1 0,0 1 0,1 0 0,-1-1 0,0 1 0,0-1 0,1 0 0,-1 0 0,0 0 0,2-1 0,-2 1 6,0 0 0,0 0 0,1 0 0,-1 0 0,0 0 0,0 1 0,0-1 0,1 1 0,-1 0 0,0-1 0,1 1 0,2 0 0,182 0 719,-185 0-614,-13 0-1948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3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10549,'0'0'6227,"0"105"-5731,-15-62-320,15 2-80,0-1-64,0-14 64,0 14-96,0-14 0,0-16-1168,0 1-977,-15 0-2161,1-15-1585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3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8996,'0'0'7908,"134"-59"-7684,-46 44-160,2 0-16,-18 15-48,3 0-1361,-60 0-3665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89 10277,'0'0'2678,"17"7"-2494,-14-5-174,9 4 44,1-1 0,0 0 0,0 0 1,0-2-1,1 1 0,-1-2 0,1 0 0,-1 0 1,1-2-1,26 0 0,-31-2-24,0 0 0,0-1 0,0 0 0,9-4 0,-16 6-20,0 0 0,0 0 0,0 0-1,0 0 1,-1 0 0,1 0 0,0 0-1,0-1 1,-1 1 0,1 0 0,-1-1-1,1 0 1,-1 1 0,0-1-1,1 0 1,-1 0 0,0 0 0,0 0-1,0 0 1,-1 0 0,1 0 0,0 0-1,0-3 1,-1-6 108,0 7-85,0-1 0,0 1 0,0 0 0,0 0 0,-1-1 0,0 1 0,1 0 0,-4-6 0,3 8-27,0 1 1,0-1-1,0 1 1,0 0-1,-1-1 1,1 1-1,-1 0 0,1 0 1,-1 0-1,1 0 1,-1 0-1,1 0 1,-1 1-1,0-1 1,0 1-1,1-1 1,-1 1-1,0-1 1,0 1-1,1 0 1,-1 0-1,0 0 0,0 0 1,-3 0-1,-77 0 771,80 1-768,0-1 0,0 0 0,0 1 0,0-1 0,0 1 0,0 0-1,1-1 1,-1 1 0,0 0 0,0 0 0,1 0 0,-1 0 0,1 1 0,-1-1 0,1 0 0,-1 1 0,1-1 0,0 0 0,0 1 0,0 0 0,0-1 0,0 1 0,0 0 0,0 0 0,0-1 0,1 1 0,-1 0 0,1 0 0,-1 3 0,-2 5 31,2 1 0,0-1 0,-1 20 0,3-27-61,-1 0 0,0 0-1,1 0 1,-1 0 0,1 0-1,0 0 1,0 0 0,0-1-1,0 1 1,1 0 0,-1 0-1,1-1 1,0 1 0,0-1-1,0 1 1,0-1 0,0 0-1,0 0 1,0 0 0,1 0-1,-1 0 1,1-1 0,-1 1-1,1-1 1,0 1 0,0-1-1,0 0 1,0 0 0,-1 0-1,1-1 1,4 1 0,10 3-392,1-2 1,0 0-1,0-1 0,19-2 1,-18 1-255,-4-3-3676,-13-9-483</inkml:trace>
  <inkml:trace contextRef="#ctx0" brushRef="#br0" timeOffset="1">340 134 1569,'0'0'6307,"43"-45"-10597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4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30 9028,'0'0'6550,"-7"-5"-6123,-26-15-182,33 20-239,-1-1-1,0 1 1,1-1-1,-1 1 1,0-1-1,1 1 0,-1 0 1,0-1-1,1 1 1,-1 0-1,0 0 1,0 0-1,1 0 1,-1-1-1,0 1 1,0 0-1,0 0 1,1 0-1,-1 0 1,0 1-1,0-1 1,1 0-1,-1 0 1,0 0-1,0 1 1,1-1-1,-1 0 1,0 1-1,0-1 1,1 1-1,-1-1 1,1 0-1,-1 1 1,0 0-1,1-1 0,-1 1 1,1-1-1,-1 1 1,1 0-1,-1-1 1,1 1-1,0 0 1,-1-1-1,1 1 1,0 1-1,-2 3-2,1 1-1,1-1 0,-1 0 0,1 1 0,0 7 1,0-6 22,0 110 220,0-116-219,0-1-1,-1 1 0,1 0 0,-1-1 0,1 1 0,-1 0 0,1-1 1,-1 1-1,1-1 0,-1 1 0,0-1 0,1 1 0,-1-1 1,0 1-1,1-1 0,-1 0 0,0 1 0,0-1 0,1 0 0,-1 1 1,0-1-1,0 0 0,-1 0 0,-29 4-510,12-6-876,19 1 1276,1 0 1,-1 0 0,1 1-1,-1-1 1,1 0 0,0 1 0,-1-1-1,1 1 1,0-1 0,0 1-1,-1-1 1,1 1 0,0-1 0,0 1-1,0 0 1,-1-1 0,1 1 0,0 0-1,0 0 1,0-1 0,0 1-1,0 0 1,1 0 0,18-2-3360,7 2-1287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4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88 6275,'0'0'2630,"4"-14"148,15-45-54,-14 45 1136,-5 16-2846,-8 25-231,1-7-646,-11 40-27,3 0-1,-8 66 0,19-39-69,5-65-25,-2-1 1,-1 0-1,-6 35 1,5-20-697,3-37 664,-1-11-13,1 0 0,0 0 1,1 1-1,0-1 1,1 0-1,0 1 0,1-1 1,0 1-1,1 0 0,0 0 1,9-16-1,-3 13 105,0 0-1,0 1 1,2 1 0,0 0-1,0 0 1,1 1-1,0 1 1,1 0 0,0 1-1,0 0 1,1 1 0,20-7-1,14-4-50,1 3 0,70-13 1,-95 23-65,42-8-2238,-33 12-7188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34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9188,'0'0'4298,"3"0"-4090,14-5 263,-15 4-425,0 0 0,0 0 0,0 0 0,1 0 0,-1 0 0,0 1 0,0-1 0,0 1 0,0-1 0,5 1 0,25 1 216,-16 0-187,0 0 0,0-1 0,1-1 0,16-4 0,-18 2-22,0 0-1,1 0 0,-1 1 1,28 1-1,-35 1-29,0-1 0,0 0 0,1 0 0,10-4 0,-11 3 12,0 0 0,-1 1 0,2 0 0,10 0 1,30-6 93,-40 4-94,1 1 0,0 1 0,17-1 0,282 2 947,-222-15-542,428 15 1782,-505 0-2176,1 1 0,0 0-1,13 4 1,26 3 35,395-8 525,-302-15-497,108 15 36,-89-14-41,1244 14 637,-1315 14-666,-31-7-37,-42-4-25,0-1 0,19 1 0,93 12 51,-35-17-33,-35 0 31,95 8 0,79 7 10,712-13 46,-938 0-112,1 1 1,-1 0 0,1 0 0,11 3 0,-12-1-3,0-2 0,1 1-1,-1-1 1,12 0 0,1 0 13,0 0 0,39 8 0,11-4 15,-26 6-28,-28-6 4,0-2 0,0 1 0,0-2 1,20 1-1,25-3-29,-62 0 20,0 0 1,1 0 0,-1-1 0,1 1-1,-1 1 1,0-1 0,1 0 0,-1 0-1,1 0 1,-1 0 0,0 0-1,1 0 1,-1 0 0,0 0 0,1 1-1,-1-1 1,0 0 0,1 0 0,-1 1-1,0-1 1,1 0 0,-1 0 0,0 1-1,0-1 1,1 0 0,-1 1 0,0-1-1,0 0 1,1 1 0,-1 0-1,4 5 2,6-3 28,-7-3 14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6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1551 119 144,'-163'0'176,"16"0"-80,-15 0-96,-1-30-160,16-13 80,13 27 80,16-14 0,16 30-80,12 0-16,3 0 96,12 0 0,0 15 0,32-15 0,-1 15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8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1 680 9941,'0'0'1336,"17"5"-1368,190 51 723,2-10 378,221 19-1,-286-46-585,370 27 664,-251-20-853,79 6-129,-179-21 57,-45-6-14,165 8 186,305-30 257,-410-7-507,-117 19 27,1-2-1,-1-3 0,62-18 0,-105 22-82,21-8 104,1 3 0,70-12 0,87-9 104,7 2-130,-108 17-143,-61 10-15,41-11 1,219-71 172,-177 50-50,-83 22-49,2 0 5,-2-1 1,1-1 0,-2-2-1,38-26 1,-50 28 20,38-22 0,-43 28-75,-1 0-1,0-2 1,0 0-1,17-16 1,32-30 35,-43 39-25,0-1 0,31-37 0,82-103 325,-78 99-167,-40 42-174,-17 14-22,1 0 3,9 1 21,-8 3-10,-9 1-5810,4-1 4783,1 0 0,-1 0 0,1 0 0,0-1 0,-1 1 0,1-1 0,-4 0 0,-9-12-4845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8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8596,'0'0'3796,"10"-14"-2929,33-46-418,-40 58-389,0 0 0,0 0 0,0 0 0,1 0 0,-1 1 0,0-1 0,1 1 0,-1 0 0,1 0 0,-1 0 0,1 0 0,-1 1 0,1-1 0,0 1 0,-1 0 0,1 0 0,0 0 0,-1 1 0,8 1 0,10-1 324,-7-1-200,-3 0-93,0 0 0,0 0 0,0 1 0,0 0 0,0 1 0,0 0 0,0 0 0,17 8 0,-18-6-29,-1 1 0,0 1 0,0 0-1,0 0 1,0 0 0,8 10-1,-13-12 7,-1-1 0,0 1 0,0 0-1,0 1 1,-1-1 0,0 0-1,0 1 1,0-1 0,0 1 0,0 0-1,-1-1 1,0 1 0,0 0-1,0 0 1,-1 10 0,0 16 268,-1-13-332,1-1 0,1 0 0,0 0 0,1 0 0,8 31 0,-8-28-2201,-2-11-2596,0 4-3747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2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6035,'0'0'5058,"15"132"-4690,-15-58-208,0 30 449,0-15-113,0 14 128,0-14-288,-15 0-48,15-15-80,0-1-31,0-14-129,0-15-32,0-14-16,30-15-449,-15-15-10548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27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13 118 10085,'0'0'5616,"-3"-5"-5312,-7-15-176,10 20-128,0 0 1,1 0-1,-1 0 1,0 0-1,0 0 1,0 0-1,0 0 1,0 0-1,0 0 1,1 0-1,-1 0 1,0 0-1,0 0 1,0 0-1,0 0 1,0 0 0,0 0-1,1 0 1,-1 0-1,0-1 1,0 1-1,0 0 1,0 0-1,0 0 1,0 0-1,0 0 1,0 0-1,0 0 1,0 0-1,1 0 1,-1-1-1,0 1 1,0 0-1,0 0 1,0 0-1,0 0 1,0 0-1,0 0 1,0-1-1,0 1 1,0 0-1,0 0 1,0 0-1,0 0 1,0 0-1,0 0 1,0-1 0,0 1-1,0 0 1,0 0-1,0 0 1,0 0-1,0 0 1,-1 0-1,1 0 1,0-1-1,0 1 1,0 0-1,0 0 1,0 0-1,0 0 1,53 7 171,-40-4-47,-1-1 0,24 1 0,-6-2 136,33 6 1,19 0 82,16-5 229,-44 0-235,0-2 0,0-2 1,83-15-1,56-12 43,-40 6 62,-109 19-344,101-1 181,150-8-18,1702 13 1114,-1961 2-1343,59 11 0,-60-7-3,59 3 0,-76-8-14,0 0 1,22 5-1,-22-3-9,0-1-1,23 0 1,19-2 45,276 12 117,-266-8-129,83-4-1,-49-2-38,396 2 128,-486-1-106,0-1 0,0 0 0,26-7 1,-27 5-12,1 0 1,0 2 0,26-3 0,-23 4 1,-1-1 1,1 0-1,26-8 0,-28 5-13,-1 2-1,1 0 0,23-1 0,-24 3 21,-1 0 0,1-1 0,20-5 0,-6 1-3,-7 2-15,-6 1 5,-1 1-1,0 0 0,27 2 0,-31 0-12,8 1-22,-16 7-10,-2-1 20,0 537 103,4-471-87,4-1 1,3-1-1,24 87 1,-19-86-28,40 145 50,-55-213-156,0 0 0,-1 0 0,1 0 0,-1 0 0,0 1 0,0 4 0,-1 3-6532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0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14 4258,'0'0'9839,"-7"0"-8724,-22 0-341,22 0 440,12 0-1091,388 0 2801,-260 15-2337,-104-15-450,-1 2 1,46 8 0,-66-8-111,-1-1 1,1-1-1,0 1 0,14-2 0,-16 0-11,1 1-1,0 0 1,-1 0-1,1 0 1,12 3-1,-1 2 55,0-2-1,1-1 1,28 1-1,607-3 379,-566-7-414,16-1 12,-54 9-30,-22 1 16,1-2-1,51-6 0,-58 2-27,0 0 0,0 2 0,35 0 0,100-13 97,38 1 67,1050 14 694,-1219 2-838,50 10-1,-49-6 1,1-2-1,29 1 0,-46-5-5,-1 1 0,1 1 0,14 3 0,21 2 22,-33-7-22,-1 1 1,1 1-1,13 3 0,-14-3 1,-1 0 0,0 0 0,13-1 1,20 0 46,74 11 1,-100-11-31,0 1-1,30-3 1,-29-1 6,0 2 0,1 1 0,18 2 0,6 3 35,69 0 1,-97-6-60,0 1 0,21 5 1,-22-3-8,0-1 0,21 1 0,-21-3 0,-1 1 0,1 1 0,0 0 0,15 5 1,41-2-2,-63-3-9,8 2 16,0-2 0,0 1 1,20-1-1,66 13 164,415-15 385,-502 0-569,74 0 30,-28 0-91,-53 0 92,-11 0-256,-31 2-1968,12 7-3143,-17-7-9201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32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9124,'0'0'2385,"15"148"-2289,-15-46 689,0 18-193,0 12-272,0 1-160,0-14-32,0-17-128,0-86-32,15-1-3233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45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1217,'0'0'6973,"15"2"-1858,-15 8-5043,1 0 0,1 0 0,-1 0 0,2-1 0,2 12 0,-3-14-19,0 1-1,-1 0 1,0 0-1,0-1 1,-1 1-1,0 0 1,-2 12 0,0 14 278,2 522 1529,0-497-1481,0-57 178,0 16-287,0-8-206,0-8 16,0 70 707,0-70-763,0-1-21,0 0 0,-1-1 0,1 1 0,0 0-1,0 0 1,0-1 0,0 1 0,0 0 0,0 0 0,0-1 0,1 1 0,-1 0 0,0-1 0,0 1 0,0 0 0,1 0 0,-1-1 0,0 1 0,1 0 0,9-1 15,-7 0 44,-3 3 131,-1 1 0,1-1 0,0 0 1,0 0-1,1 0 0,-1 0 0,1 0 1,0 3-1,9 5-2981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49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7123,'0'0'7641,"3"0"-6905,389 0 1281,-366 1-1959,34 6-1,18 0 52,-56-7 84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2:50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256 0 32,'0'0'12803,"-2"3"-12539,-58 66 86,54-64-330,-31 37 67,33-38-71,-1 1 1,1-1 0,0 0 0,-1-1 0,0 1 0,0-1-1,-9 5 1,-25 18 81,37-23-76,-1 0 1,0 0-1,0-1 0,0 1 1,0-1-1,0 0 1,-1 0-1,1 0 1,-1 0-1,1 0 1,-7 1-1,8-3 1,1 1-1,0-1 1,0 1-1,0-1 1,0 1 0,0 0-1,0-1 1,0 1-1,0 0 1,0 0 0,0-1-1,0 1 1,0 0-1,0 0 1,0 0 0,1 0-1,-1 0 1,0 0-1,1 1 1,-1-1-1,1 0 1,0 0 0,-1 0-1,1 0 1,0 1-1,-1-1 1,1 0 0,0 0-1,0 1 1,0-1-1,0 0 1,0 0 0,1 1-1,-1-1 1,0 0-1,0 0 1,1 1-1,-1-1 1,1 0 0,1 2-1,0 3-29,1-1 0,0 0-1,0 1 1,0-1 0,1-1-1,7 9 1,1-1 35,1-1 0,0 0 0,1-1 0,0 0 0,24 12 0,-9-6 37,-18-10-27,0 1 0,1-1-1,0-1 1,0 0-1,17 4 1,2-3 61,-13-2 123,0-1-1,35 1 5002,-53 4-4863,0-1-3489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40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1 634 3458,'0'0'3278,"17"-5"-2789,56-18 42,-57 17-337,0-1 1,-1 0 0,1-1-1,-2-1 1,27-19 0,18-12 376,118-52 1187,32-2-637,-82 41-764,228-122 150,-195 88-2649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53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0 341 5523,'0'0'4407,"12"-20"-3983,42-63-69,-43 67-240,2 1-1,-1 1 1,2 0 0,0 1-1,1 0 1,0 1 0,17-10-1,9-8-25,-8 6-24,69-37 0,-91 58 1285,0 4-5541,-18 11-2572,-8-9 5050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54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9412,'0'0'2049,"119"45"-1424,-76-31-369,17 1-96,0 0 48,-2 15-160,-14-17 48,1 3-32,-15-1 48,-15 15-112,0-17-1937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54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16,'0'0'9989,"45"117"-9397,-15-56 448,14-3-399,-1-14-257,-13 15-160,15 1-128,15-1-16,-32-16-80,-14-43-1553,-14 16-4546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59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 11813,'0'0'1257,"12"0"-1425,153 13 979,-103-8-522,100-5 0,-64-2-139,-38 2-54,-59 0-177,0 0-1,1-1 0,-1 1 0,1 0 0,-1 0 1,0-1-1,1 1 0,-1-1 0,0 1 1,0-1-1,1 1 0,-1-1 0,0 0 0,0 0 1,0 0-1,0 0 0,0 1 0,0-1 1,0 0-1,0-1 0,0 1 0,0 0 0,0-1 1,3-14-6043,-4 3 521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3:59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2177,'0'0'7710,"17"9"-7542,4 2-51,-5-3-5,-1 0 1,0 0-1,-1 2 0,0 0 0,19 17 0,16 42 891,-45-66-800,0 1 0,0 0 0,-1 0 0,0 0 0,0 0 0,0 0-1,0 1 1,-1-1 0,1 1 0,-1 0 0,0 0 0,-1 0 0,1 0 0,-1 0 0,0 0 0,0 0 0,0 10-1,-2-12-141,0-1-1,0 0 0,0 0 0,0 0 0,0 1 0,0-1 0,0 0 0,-1-1 0,1 1 1,-1 0-1,1 0 0,-1-1 0,0 1 0,0 0 0,0-1 0,0 0 0,0 0 0,0 1 1,0-1-1,-3 1 0,-52 22 470,46-21-467,0 0 0,1-1 0,-1 0 0,-12 0 0,16 1-34,-3 7-74,8-8-443,15 11-5775,1-12-2833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4:52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15 148 192,'0'0'14660,"-2"3"-14118,-8 7-275,7-8 442,6-2-639,11 1 44,-9 0-9,1 0 0,-1-1-1,0 0 1,1 0-1,-1-1 1,0 1 0,0-1-1,9-2 1,-8 0-40,0 1-1,0 0 1,0 0-1,0 1 1,1-1-1,-1 1 1,0 1-1,1-1 1,-1 1-1,9 1 1,72-14 663,16 13-64,-101 0-641,1-1-1,0 1 1,0-1-1,0 1 1,0-1-1,-1 0 0,1 0 1,2-1-1,-2 0 8,0 1-1,0 0 1,0 0-1,1 0 0,-1 0 1,0 1-1,0-1 1,4 1-1,199 0 1084,-179 7-986,-24-6-122,0 0 0,0 1 0,0-1 0,0-1 1,1 1-1,-1 0 0,0-1 0,4 1 0,4-1 12,-4-1-5,1 1-1,0 0 0,-1 1 1,1-1-1,0 2 1,-1-1-1,1 1 1,10 4-1,-14-5-8,0 0 0,1 0 0,-1 0-1,0 0 1,1-1 0,-1 0 0,1 0 0,-1 0 0,7-1-1,14-1 37,327 2 457,-295-13-440,345 13 883,-400 0-932,1-1 0,0 1 0,0-1 0,-1 1 0,1-1 0,-1 0 0,1 0 0,3-2 0,-3 2 6,-1 0 1,1 0-1,0 0 1,0 0-1,0 0 1,0 1-1,0-1 1,4 1-1,0-1 25,0 1 1,-1-1-1,1 0 0,10-4 0,-10 3-2,0 1 0,0-1 0,0 1 0,14-1 0,126 2 210,-49-15-140,301 15 326,-395 0-425,1 0 0,-1-1 0,1 1 0,0-1 0,-1 0 0,8-3 0,-8 2 2,1 1 0,-1 0-1,1-1 1,0 2 0,-1-1-1,9 0 1,1473 1 2066,-1482 0-2074,0 0-1,0-1 1,0 1-1,0-1 0,-1 0 1,8-3-1,14-2 3,96 6 61,-94-7-38,-24 5-20,0 1 0,0 0 0,0 0 0,0 0 0,0 0 0,1 1 0,-1-1 0,4 1 0,123 0 101,-125 0-97,0-1 0,0 1 0,-1-1 0,1 0 0,0 0 0,6-3 0,-7 2 2,1 1-1,-1 0 1,0 0 0,1 0-1,-1 0 1,7 1 0,8 1 30,-14-1-23,0 1-1,0-1 1,1 0 0,-1 0-1,0 0 1,0-1 0,0 1 0,9-4-1,-10 2 6,0 0 0,1 0-1,-1 1 1,0-1-1,1 1 1,-1 0-1,1 0 1,-1 1 0,1-1-1,-1 1 1,6 1-1,-8-1-14,-1 0-1,0 0 1,0 0 0,0 0-1,1 0 1,-1 0 0,0 0-1,0 0 1,1 0 0,-1 0-1,0 0 1,0-1-1,0 1 1,1-1 0,-1 1-1,0-1 1,0 1 0,0-1-1,0 0 1,0 1-1,0-1 1,0 0 0,0 0-1,0-1 1,3-1 2,-3 1 3,5 1 8,14 1 54,4 0 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4:40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74 13430,'0'0'2927,"-2"-2"-2868,2 2-59,0 0 0,-1-1 0,1 1 1,0 0-1,0 0 0,0 0 1,0 0-1,-1 0 0,1-1 1,0 1-1,0 0 0,0 0 0,0 0 1,0 0-1,0-1 0,-1 1 1,1 0-1,0 0 0,0-1 1,0 1-1,0 0 0,0 0 0,0 0 1,0-1-1,0 1 0,0 0 1,0 0-1,0 0 0,0-1 1,0 1-1,0 0 0,0 0 0,0-1 1,1 1-1,-1 0 0,0 0 1,0 0-1,0-1 0,0 1 1,0 0-1,0 0 0,0 0 0,1 0 1,-1-1-1,0 1 0,0 0 1,0 0-1,0 0 0,1 0 1,-1 0-1,0 0 0,20-5 63,42 6 134,-39-1-104,2 0 21,33 0 264,111 13-1,-119-8-288,17 5-36,-53-8-49,0 0 1,0-2-1,-1 1 1,18-3-1,0 1-1355,-30 1 1126,-1-1 0,0 0 0,1 1 0,-1-1 0,0 0 0,1 1 0,-1-1 0,0 0 0,0 0 0,0 0-1,0 1 1,1-1 0,-1 0 0,0 0 0,-1 1 0,1-1 0,0 0 0,0-1 0,0 0-509,0-52-7198,0 36 5272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4:41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1809,'0'0'8057,"3"0"-8207,3-1 220,0 1 0,0 0 0,0 1-1,-1-1 1,1 1 0,0 1-1,0-1 1,0 1 0,-1 0-1,1 0 1,-1 0 0,1 1 0,-1 0-1,0 0 1,9 7 0,49 59 781,-59-65-737,0 1 0,0-1 0,0 1 0,-1 0 0,0 0 0,0 0 0,0 0 1,-1 1-1,0-1 0,0 1 0,0 0 0,2 9 0,-3-8 67,1 0 0,-1 0 0,0-1 0,-1 1 0,0 0 1,0 0-1,0 0 0,-1 0 0,0-1 0,0 1 0,-1 0 0,0-1 0,0 1 0,-1-1 0,-5 12 0,-4-3 73,-1 0 0,0-1 0,-1 0 1,-1-1-1,0-1 0,0 0 0,-1-1 0,-31 16 0,37-20-223,-25 12 28,25-17-274,9-2-143,1-1 0,-1 0-1073,0 0 1073,1 1 0,0-1 0,-1 1 0,1-1 0,0 1 1,0-1-1,-1 1 0,1-1 0,0 1 0,0-1 1,0 1-1,0-1 0,0 0 0,0 1 0,0-1 0,0 1 1,0-1-1,0 0 0,0-14-8057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4:41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8596,'0'0'1449,"0"2"-1399,0 256 1220,0-255-1263,0-1 1,0 1-1,0 0 0,1-1 0,-1 1 0,0 0 0,1-1 1,0 1-1,-1-1 0,3 5 0,-1-3-4,-1-1 0,0 0-1,0 1 1,0-1 0,0 0 0,-1 1 0,1-1-1,-1 1 1,0-1 0,-1 6 0,1-6-137,3-6-237,-1 1 281,-1 0-1,1-1 1,-1 1-1,1-1 0,-1 1 1,0-1-1,0 1 0,0-1 1,0 0-1,-1 0 1,1 0-1,-1 1 0,0-1 1,0-4-1,0-52-939,-2 31 794,2-74 3579,0 104-2588,-6 22 17,0-4-626,-1 27-109,2 0 0,1 58 1,5-97-83,-1-1 1,1 1-1,0-1 1,1 1-1,3 8 1,-5-14-93,1 0 0,0 0 1,0 0-1,0 0 0,0-1 0,0 1 1,0 0-1,0-1 0,1 1 0,1 1 1,-3-3-23,1 1-1,0-1 1,-1 1 0,1-1 0,0 0 0,0 1 0,-1-1-1,1 0 1,0 0 0,0 0 0,-1 1 0,1-1 0,0 0-1,0 0 1,-1 0 0,1 0 0,0 0 0,0 0 0,0-1-1,-1 1 1,1 0 0,0 0 0,0 0 0,-1-1 0,2 0-1,13-11-4458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4:42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7587,'0'0'6227,"-90"117"-5955,90-43-272,0-44-80,0-15-3313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43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4562,'0'0'4485,"17"8"-4517,64 26 668,162 74 1804,-102-32-1391,153 80-36,-211-113-849,-39-19 67,71 27 1,-99-45-169,81 33 520,-90-36-539,1 0 0,-1 0 1,1-1-1,0 1 0,15 1 1,-17-3 352,1 0 0,0 0 0,-1 1 0,1 0 1,8 4-1,-5-6 138,-5-11-10474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5:04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44 7796,'0'0'7654,"2"15"-3583,158-15-2975,-116 8-948,-37-6-129,-1-1 0,1 1 0,0-1 0,10 0 0,350-1 464,-362 0-472,-1 0 0,1-1 0,0 1 1,0-1-1,0-1 0,6-1 0,-7 1-2,1 1-1,-1-1 1,0 1 0,1 1-1,-1-1 1,7 0 0,-6 1 7,-1 1 0,1-2 1,0 1-1,0-1 0,-1 1 0,1-1 1,0-1-1,-1 1 0,1-1 0,7-3 1,-9 4 2,-1 0 0,1 0 0,-1 0 1,1 1-1,0-1 0,-1 1 1,1 0-1,-1 0 0,1 0 1,0 0-1,-1 0 0,5 2 0,-4-2-13,0 1 0,0-1 0,-1 0 0,1 0 0,0 0-1,0 0 1,-1 0 0,1-1 0,0 1 0,4-2-1,-6 1-2,3 0 8,-1-1 0,1 1 0,0-1 0,-1 1 0,1 0-1,0 0 1,0 1 0,0-1 0,6 1 0,-7 0-6,0-1-1,0 1 0,0-1 1,-1 1-1,1-1 0,0 0 0,0 0 1,2-2-1,-2 2 0,0 0-1,0 0 1,0 0 0,0 0 0,0 0-1,0 1 1,1-1 0,2 1-1,-1-1 8,-1 1 0,1-1-1,-1 1 1,0-1-1,1 0 1,5-3-1,-6 2-8,0 1 0,1 0 0,-1 0 0,0 0 0,1 0 0,5 0 1,418 3 747,430-4 279,-858 18-2591,0-4-3490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5:29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16 7187,'0'0'6857,"-15"2"-5929,4 0-867,-32 5 748,38-6-603,7 1-50,27-1-102,-13-1-12,0 2 0,20 4 0,28 1 83,199-7 416,-71-15-356,-58 15 12,-131 0-512,-3-15-7611,0 0 4226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5:30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10517,'0'0'1862,"13"10"-1542,90 56 561,-91-57-764,0-1 0,16 16 0,11 9 180,-35-30-212,0 0 1,-1 0-1,1 1 1,-1-1-1,0 1 1,0-1-1,0 1 1,-1 0-1,1 0 1,-1 0-1,0 1 1,0-1-1,0 1 1,-1-1-1,0 1 1,1-1-1,-2 1 1,1 0-1,0-1 1,-1 1-1,0 0 1,-1 8-1,2-6 130,-1-5-161,1 1 0,-1-1 1,0 0-1,0 0 0,0 1 0,0-1 1,0 0-1,-1 0 0,1 1 1,-1-1-1,1 0 0,-1 0 0,0 0 1,0 0-1,-1 3 0,-15 14 275,0 0-1,-2-1 0,0-1 0,-29 21 1,25-21-117,17-12-113,-1-1 1,-1 0-1,1 0 0,0 0 0,-1-1 0,0 0 0,-12 2 0,17-5 133,3 3-200,0 6-53,0-7-19,0 13-10691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5:3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75 4434,'0'0'4458,"-19"0"-3073,-68 0 72,31 0 4374,61 0-6031,918 0 1577,-554-15-486,-144 15-368,-224 0-525,0 0 0,0 0 0,0 0 0,0 0 0,0 0 0,0 0 0,0 0 0,0 0 0,0 0 1,0 0-1,0 0 0,0 0 0,0-1 0,0 1 0,-1 0 0,1-1 0,0 1 0,0-1 0,0 1 0,0-1 0,0 0 0,-1 1 0,1-1 0,0 0 1,-1 1-1,1-1 0,0-1 0,2-1-128,54-28-8255,-39 16-97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5:36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1 272,'0'0'10058,"12"15"-9951,-11-14-99,7 9 139,1 0-1,0-1 1,0 1-1,0-2 1,1 0-1,1 0 1,0-1-1,-1 0 1,2 0-1,-1-2 0,19 8 1,57 13 520,0-3 0,1-5 0,1-3 0,104 4 0,88-18 212,453-56 0,-412 24 399,-142 15-697,-52 4-427,1 6 0,131 11 0,-228-2-315,-1 1-1,1 2 1,-2 1-1,1 2 1,42 17 0,-71-25-70,0-1 0,0 1 1,-1 0-1,1 0 0,0 0 1,-1 0-1,1 0 0,0 1 1,-1-1-1,0 0 0,1 1 0,1 2 1,-1 10-6232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5:44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1905,'0'0'9652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05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890 1 944,'0'0'14837,"-3"2"-14771,-7 8-10,8-7-32,-1-1-8,-12 11-1,10-13-13,-5 15 3,-2-1 19,-18 16-6,9-6-18,18-19 0,0-1 0,-1 0 0,1 0 0,-1 0 0,0-1 0,0 1 0,0-1 0,-6 3 0,8-5 3,0 1 0,0-1 0,0 1 0,0 0 0,0 0 0,0 0 0,0 0 0,1 0 0,-1 0 0,-1 4 0,2-4 0,0 0-1,-1-1 1,1 1 0,0 0-1,-1 0 1,1-1-1,-1 1 1,1-1 0,-1 1-1,0-1 1,-2 2-1,-41 26 22,35-22-10,0 0 0,0 1 0,1 0 0,1 1 0,-12 13-1,-3 3 115,-124 138 520,145-161-646,1 0-1,-1 0 0,1 0 0,-1 0 0,1 0 0,0 0 1,0 1-1,0-1 0,0 0 0,0 1 0,0 2 0,0-2 0,1-1 0,-1 1 0,0-1 0,0 0 0,0 1-1,0-1 1,0 0 0,0 0 0,-1 0 0,1 0 0,-3 3-1,-3 3 17,0 0 0,1 1 0,0-1 0,1 2-1,-8 15 1,-16 27 48,-1-9-20,28-40-41,-1 0 0,1 0 0,0 1-1,0 0 1,0-1 0,0 1 0,0 0 0,1 0-1,-2 8 1,-8 17 22,-57 119 76,24-60 127,37-67-120,7-19-104,0-1-1,0 1 1,-1-1-1,1 1 0,0-1 1,-1 1-1,0-1 1,1 0-1,-1 1 0,0-1 1,1 0-1,-1 1 0,-1 0 1,-3 10 64,5-6-50,-2-3-14,0 0 0,1 0 0,-1 0 0,1 0 0,0 1 0,0-1 0,0 0 1,0 1-1,1-1 0,-1 6 0,1-7-3,0-1 0,0 1 0,0 0 0,0 0 0,-1-1 0,1 1 0,-1 0 1,1-1-1,-1 1 0,0-1 0,1 1 0,-1-1 0,-2 3 0,2-3 0,1 1 0,-1-1 0,0 0 0,1 0 0,-1 1 0,0-1-1,1 1 1,-1-1 0,1 0 0,0 1 0,0-1 0,-1 1 0,1 1 0,0 0 1,0-1 0,0 0 1,0 1-1,0-1 0,-1 0 0,1 1 1,-1-1-1,0 0 0,0 0 0,-2 5 1,2-5 2,0 0 0,0 1 0,0-1 0,0 1-1,0-1 1,1 1 0,-1 0 0,1-1 0,-1 1 0,1 5 0,0 0 12,0 1 0,-1-1 0,0 1 0,0-1 0,-1 0 0,-5 16 0,2 32 59,1-42-59,2-6 4,0 0-1,0 1 1,1 0-1,0-1 0,1 12 1,-15 67 149,16-40-107,1-30-31,-1 0 0,-1 1 0,-1-1 0,-5 28 0,2-24-18,0-1 1,2 1-1,0 36 0,2-27 12,-1-1 0,-1 1-1,-6 29 1,5-43-16,2 0 0,0 0 0,0 0 0,3 20 0,0 14 54,-2 712 1461,0-761-1524,0 0-1,-1-1 1,1 1-1,1 0 1,-1-1-1,0 1 0,0 0 1,0-1-1,0 1 1,0-1-1,0 1 1,1 0-1,-1-1 1,0 1-1,1-1 1,-1 1-1,0-1 1,1 1-1,-1-1 1,1 2-1,0-1 0,1 0-1,-2 1 1,1-1-1,0 1 0,0-1 1,0 1-1,-1 0 1,1-1-1,-1 1 1,1 0-1,-1-1 1,0 1-1,1 0 0,-1 0 1,0-1-1,0 1 1,0 0-1,-1 0 1,1 1-1,0 82 182,0-84-181,0 0 0,0 0 0,1 0 0,-1 0 0,0-1 0,1 1 0,-1 0 0,0 0 0,1 0 0,-1-1 0,1 1 0,0 0 0,-1-1 0,1 1 0,0 0 0,-1-1 0,2 1 0,1 3 5,-1 2 9,-1 0-1,0 0 1,0 0 0,0 0 0,-1 0 0,0 1 0,0-1 0,-2 10 0,1 8 40,1-24-55,-1 3 7,1 1-1,0-1 0,0 0 0,0 1 0,0-1 0,0 0 0,1 0 1,0 1-1,-1-1 0,1 0 0,0 0 0,1 0 0,-1 0 0,0 0 1,4 5-1,-2-3 42,-4 1-44,1-1 0,1 1 0,-1 0 1,1-1-1,0 1 0,1 0 0,2 8 1,-2-11-1,-1 0 0,0 1 0,-1-1 0,1 0 0,0 1 0,-1-1 0,0 6 0,1-4 6,-1 0-1,1-1 1,0 1-1,0-1 1,0 1-1,2 4 1,-1-5-5,-1 1 0,0-1 0,0 1 0,0 0 0,0-1 0,-1 6 0,0-9-6,0 3 6,0-1-1,-1 0 1,1 1 0,1-1 0,-1 0 0,0 0 0,1 1 0,-1-1 0,1 0 0,0 0 0,0 0 0,1 0-1,-1 0 1,0 0 0,4 4 0,-4-5-2,-1-1 0,1 1 0,-1-1 0,1 1 0,-1-1 0,1 1 0,-1 0 0,0-1 0,0 1 0,0-1 0,0 1 0,0 0 0,0-1 0,0 1 0,-1 2 0,0 1-3,4 13-5,3-14 3,-5-4 4,-1 0-1,0 0 1,1 0 0,-1 0-1,0 1 1,1-1-1,-1 0 1,0 0-1,0 0 1,1 0 0,-1 0-1,0 1 1,0-1-1,1 0 1,-1 0-1,0 0 1,0 1 0,0-1-1,0 0 1,1 0-1,-1 1 1,0-1-1,0 0 1,0 0 0,0 1-1,0-1 1,0 0-1,1 1 1,-1-1-1,0 0 1,0 0 0,0 1-1,0-1 1,0 0-1,0 1 1,0-1-1,0 0 1,-1 1 0,1-1-1,0 28 42,-1-23-38,1-4-4,14 22 17,-12-20-14,-1 1-1,-2 19-18,1-22 16,0 0 1,-1 1-1,1-1 1,0 0 0,0 1-1,0-1 1,0 0-1,1 1 1,-1-1-1,0 0 1,0 0-1,1 1 1,-1-1-1,1 0 1,-1 0-1,1 0 1,0 1-1,-1-1 1,1 0-1,0 0 1,0 0 0,0 0-1,0 0 1,0 0-1,1 1 1,-1-2-5,1 1 4,-2 4-8,0 15 69,3 12-43,3-24 25,-2-5-32,-2 2 9,-2 6-21,0 4-10,0-2 15,-1-9 26,1-4-30,0 1-1,0-1 1,0 1-1,0-1 1,0 1-1,0-1 1,0 0-1,0 1 1,0-1-1,0 1 1,0-1 0,0 1-1,0-1 1,0 0-1,0 1 1,0-1-1,0 1 1,0-1-1,0 1 1,1-1-1,-1 0 1,0 1-1,0-1 1,1 0-1,-1 1 1,0-1-1,0 0 1,1 1-1,-1-1 1,0 0-1,1 0 1,-1 1-1,1-1 1,-1 0-1,0 0 1,1 1-1,-1-1 1,1 0-1,-1 0 1,0 0-1,1 0 1,-1 0 0,1 0-1,-1 0 1,1 0-1,-1 0 1,0 0-1,1 0 1,-1 0-1,1 0 1,-1 0-1,1 0 1,2 0 25,-3 2-10,0 8-24,0-7-26,0 13 119,0-15-87,0 1-1,1 0 1,-1-1-1,1 1 1,-1 0-1,1-1 1,0 1-1,-1-1 1,1 1-1,0-1 1,0 1-1,0-1 1,0 0-1,2 3 1,-2-3 5,-1-1-2,1 0-1,-1 0 1,0 0-1,0 0 1,1 1 0,-1-1-1,0 0 1,0 0 0,1 0-1,-1 1 1,0-1-1,0 0 1,0 0 0,0 1-1,0-1 1,1 0 0,-1 1-1,0-1 1,0 0-1,0 1 1,0-1 0,0 0-1,0 0 1,0 1 0,0-1-1,0 0 1,0 1-1,0-1 1,0 0 0,0 1-1,0-1 1,-2 23 21,2-21-18,-1-1-1,1 0 1,0 1 0,0-1-1,0 1 1,0-1 0,1 1-1,-1-1 1,0 0 0,1 1-1,-1-1 1,1 0 0,-1 1-1,1-1 1,-1 0 0,1 0-1,0 1 1,0-1 0,0 0-1,1 2 1,0-1 4,-1 0-7,0 0-1,-1 0 0,1 0 0,-1 1 1,1-1-1,-1 0 0,1 1 0,-1-1 0,0 0 1,0 1-1,0-1 0,-1 0 0,0 4 0,1-2 6,-1 1 0,1-1-1,0 1 1,0-1 0,0 1-1,2 6 1,3-1 1,-4-7-4,0 0 1,0 0 0,0 0-1,0 0 1,0 0-1,0 0 1,-1 0 0,1 1-1,-1 3 1,1 4-2,0-1 1,1 0 0,0 0 0,0 0-1,1-1 1,8 17 0,9 36 15,-14-34-2,1 0 0,12 29 0,-5-21-4,-9-22-7,1 1 0,1-1 0,9 15 0,-2-2 1,13 31 1,17 34 10,30 56-9,-58-118 6,12 37 1,-17-38-5,2-1-1,22 40 1,-26-52-18,-1 0 0,0 1 0,9 32 0,-12-35 14,20 34 36,-18-24-38,-4-17-1,-1 0-1,0 0 0,-1 0 1,2 12-1,-3-17-1,0-1-1,0 1 1,0-1-1,0 1 1,0-1-1,1 1 1,-1-1-1,0 0 1,1 1-1,-1-1 1,1 0-1,0 1 1,1 1-1,4 9 7,-2 0-5,-3-8-2,0 1 0,0-1 0,1-1 0,-1 1 0,1 0 0,3 5 0,-2-4 0,-1 0 0,0 0 0,0 0 0,-1 0 0,3 11 0,-3-11 0,0 0 0,0 0 0,1 0 0,-1 0 0,1-1 0,4 9 0,-3-10 1,0 1 3,0 1 0,0-1 1,0 1-1,0-1 0,-1 1 1,0 0-1,0 0 0,0 0 1,0 0-1,0 7 0,-2-7-4,0-4 0,13 9 0,-13-9 0,1 0 0,-1-1 0,1 1-1,-1 0 1,0-1 0,1 1 0,-1 0-1,0 0 1,0 0 0,1-1 0,-1 1 0,0 0-1,0 0 1,0 0 0,0-1 0,0 1-1,0 1 1,-1-1 0,1-1 0,0 0 0,0 1 0,0-1 0,0 1-1,0-1 1,0 0 0,0 1 0,0-1 0,0 1 0,0-1 0,0 1-1,0-1 1,0 0 0,1 1 0,-1-1 0,0 1 0,0-1 0,0 0-1,0 1 1,1-1 0,-1 0 0,0 1 0,0-1 0,1 0 0,-1 1-1,0-1 1,1 0 0,-1 0 0,0 1 0,1-1 0,-1 0 0,0 0 0,1 0-1,-1 1 1,1-1 0,-1 0 0,0 0 0,1 0 0,-1 0 0,1 0-1,-1 0 1,0 0 0,1 0 0,-1 0 0,1 0 0,0 0 0,-1 0 0,0 0 0,0 0 0,0 0 1,1 1-1,-1-1 0,0 0 1,0 0-1,0 0 0,0 0 0,1 1 1,-1-1-1,0 0 0,0 0 0,0 0 1,0 1-1,0-1 0,0 0 1,1 0-1,-1 1 0,0-1 0,0 0 1,0 0-1,0 1 0,0-1 1,0 0-1,0 0 0,0 0 0,0 1 1,0-1-1,0 0 0,0 0 0,-1 1 1,1-1-1,0 0 0,0 1 1,0-1-1,0 0 0,0 0 1,0 0-1,0 1 1,0-1-1,0 0 0,0 0 1,-1 1-1,1-1 0,0 0 1,0 0-1,0 1 1,0-1-1,1 0 0,-1 0 1,0 1-1,0-1 1,0 0-1,0 0 0,0 0 1,0 1-1,0-1 1,0 0-1,0 0 0,1 0 1,-1 1-1,0-1 0,0 0 1,0 0-1,0 0 1,1 0-1,-1 1 0,0-1 1,0 0-1,1 0 1,9 3 7,-8 7 10,-2-8-18,0 1 23,0 4-22,12-3-3,-9-4 79,-3 0-77,0 1-1,0-1 1,-1 1-1,1-1 1,0 1-1,0 0 1,0-1-1,0 1 1,0-1-1,1 1 1,-1 0-1,0-1 1,0 1-1,0-1 1,0 1-1,1-1 1,-1 1-1,0-1 1,0 1-1,1-1 1,-1 1-1,11 5-7,-10-5 6,0-1-1,0 1 1,0-1-1,0 1 1,0-1-1,0 1 1,0-1-1,-1 1 1,1 0-1,0-1 1,0 1-1,0 0 1,-1 0-1,1 0 1,0 1-1,0 0-100,1 0 0,-1 0 0,0 0 0,1-1-1,-1 1 1,1 0 0,-1-1 0,1 1 0,0-1-1,0 1 1,0-1 0,0 0 0,0 0 0,0 0-1,3 1 1,23 3-4251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0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 3009,'0'0'16472,"13"2"-16443,29 28 72,-25-16-76,10 15 5,-6-4 22,-9-14-25,-8-8-16,-1 0 0,1 1 0,-1 0 0,1-1 0,-1 1 0,-1 0 0,5 7 0,0 4 18,-3-6 45,1 0 1,-1-1-1,1 1 0,1-1 1,6 8-1,-11-15-8,1 1 0,-1 0-1,1 0 1,-1 0 0,0 0 0,0 0-1,0 0 1,0 0 0,0 0 0,0 0-1,0 0 1,-1 1 0,1-1 0,-1 0 0,0 0-1,1 1 1,-1-1 0,0 0 0,0 0-1,-1 4 1,1 3 332,0-8-382,0 0 0,-1-1 0,1 1 0,0 0 0,0-1 0,0 1 0,-1 0-1,1-1 1,0 1 0,-1 0 0,1-1 0,-1 1 0,1-1 0,-1 1 0,1-1 0,-1 1-1,1-1 1,-1 1 0,1-1 0,-1 1 0,1-1 0,-1 0 0,0 1 0,1-1-1,-1 0 1,0 0 0,0 1 0,-22 3 45,16-3-1,-18 5 0,2 0-9,-1-1 1,0-1 0,-27 1 0,44-4-37,0-1 1,0 1-1,0 0 0,-13 4 1,-22 3 62,20-9-14,-23 1 65,43 0-124,-1 0 0,1 1 0,-1-1 0,1 1 0,-1-1 1,1 1-1,0 0 0,-1 0 0,1 0 0,0 0 0,0 0 0,0 1 0,-3 1 0,2 0 40,3-3-92,-1-1-1,1 1 1,-1 0 0,1 0-1,-1 0 1,1 0 0,-1 0-1,1 0 1,-1 0 0,0 0-1,1 0 1,-1 0 0,1 0-1,-1 0 1,1 1 0,-1-1-1,1 0 1,-1 0 0,1 1 0,-1-1-1,1 0 1,-2 1 0,3 1-510,-1 4 152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15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3722 8468,'0'0'5904,"-1"1"-5841,1 0 0,0-1 0,0 1 0,0 0 0,0 0 0,0-1 0,0 1 0,0 0 0,0 0 0,0-1-1,0 1 1,0 0 0,1-1 0,-1 1 0,0 0 0,0-1 0,1 1 0,-1 0 0,1 0 0,3-3 7,0-1 0,0 0-1,0-1 1,-1 1 0,1-1 0,-1 1 0,0-1-1,3-5 1,15-16 497,-16 20-453,0 0 0,0 0 0,0-1-1,-1 1 1,0-1 0,0 0-1,6-12 1,-7 9-36,2 0-1,-1 0 0,1 1 1,0-1-1,1 1 1,0 0-1,10-10 1,-8 9-18,0 0 0,-1 0 0,0-1 0,5-10 1,22-46 185,-13 28-96,24-63 0,-40 67-35,11-9 65,25-44 0,-26 52-118,-10 24-32,0-1 0,1 1 0,8-12 0,-11 18-18,4-4 4,-1-1 0,0 1 1,0-1-1,6-18 0,-4 2 11,1 0 0,1 1 1,1 0-1,1 0 0,30-42 0,-37 59-8,-1 0 1,-1 0-1,5-16 1,-5 15-1,0 0 1,1 0 0,0 0-1,7-11 1,-7 12-9,0 0 1,-1 0 0,0 0-1,0 0 1,-1 0-1,0-1 1,2-16-1,-3 14 10,1 0 0,0 1 0,1-1 1,0 1-1,6-14 0,-6 18-4,-1 1 1,0-1 0,0 0-1,-1 1 1,0-1 0,0 0-1,0 0 1,0 0-1,-1 0 1,-1-11 0,1 15-12,7-36 138,-5 31-111,0-1 0,-1 1 0,0-1 0,1-10 0,-2 16-30,0 0-1,0-1 0,0 1 1,0 0-1,1 0 1,-1 0-1,1 0 0,0-1 1,-1 1-1,1 0 0,2-3 1,-2 3 0,0 0 0,0 0 0,0-1 0,0 1 1,0-1-1,-1 1 0,1-1 0,-1 1 0,1-1 1,-1 1-1,0-5 0,15-61 72,-15 63-72,0-1 0,1 1 0,0 0 0,0 0 0,0 0 0,3-6 0,3-21 32,-8 29-33,1 1 1,0 0 0,1-1-1,-1 1 1,0 0 0,1-1-1,-1 1 1,1 0 0,0-1-1,0 1 1,2-4 0,-2 4-2,0 0 1,0 0 0,0-1 0,0 1 0,0 0-1,-1-1 1,1 1 0,-1 0 0,0-1 0,1 1-1,-2-5 1,2-25 11,2 1-1,6-35 0,-6 45 8,-1-1-1,-1 1 1,-3-41-1,0 12 50,2-320 235,0 357-276,-2 1-1,0-1 0,0 1 0,-1-1 0,-7-17 1,-3-12 62,-17-49 32,5 34-66,-23-93 206,19 64-198,24 72-52,-1 0 1,0 0-1,0 0 0,-14-19 1,12 20-8,0-1 0,1 1 1,1-1-1,-7-21 0,5 12-2,-1-1 0,-1 2 0,-1-1-1,-23-35 1,15 27-5,-25-55 1,14 3 0,-17-39 84,42 115-82,4 5 1,1 1 0,-1 0 1,0-1-1,0 1 0,0-1 1,1 1-1,-1-1 0,1 1 0,-1-1 1,1 0-1,0 1 0,0-1 1,0 1-1,0-3 0,-1-2 8,-1 0 1,1 0-1,-1 0 0,0 1 1,0-1-1,-1 1 0,0-1 1,0 1-1,-6-8 0,-4-10 31,-2-3 146,9 13 30,6 13-214,0-1-1,0 1 1,0 0-1,0 0 1,0 0-1,0-1 1,0 1-1,0 0 0,-1 0 1,1-1-1,0 1 1,0 0-1,0 0 1,0 0-1,0-1 1,0 1-1,-1 0 1,1 0-1,0 0 1,0 0-1,0-1 1,-1 1-1,1 0 1,0 0-1,0 0 1,0 0-1,-1 0 1,1 0-1,0 0 1,0 0-1,-1 0 1,1 0-1,0 0 1,0-1-1,-1 1 0,1 0 1,0 1-1,0-1 1,0 0-1,-1 0 1,1 0-1,0 0 1,0 0-1,-1 0 1,1 0-1,0 0 1,0 0-1,-1 0 1,-4-12 95,-2 7-51,6 4-44,1 1 0,0 0 0,-1 0 0,1 0 0,0 0 0,0 0 0,-1-1 0,1 1 0,0 0 0,0 0 0,-1-1-1,1 1 1,0 0 0,0 0 0,0-1 0,-1 1 0,1 0 0,0-1 0,0 1 0,0 0 0,0 0 0,0-1 0,0 1 0,0 0 0,-1-1-1,1 1 1,0 0 0,0-1 0,0 1 0,1 0 0,-1-1 0,0 1 0,0 0 0,0-1 0,-9-3 138,7 4-129,1 0 1,0-1 0,0 1 0,0 0 0,0 0 0,0-1-1,0 1 1,0-1 0,0 1 0,0-1 0,0 1 0,0-1-1,0 0 1,0 0 0,0 1 0,0-1 0,1 0 0,-1 0-1,-1-1 1,0-1 27,-8-7-2,7 8 28,-9 1 65,9 11-7713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16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7716,'0'0'6944,"-5"0"-6728,-48 0 4101,55 0-4205,2 0-50,-1 0 0,1 1 0,-1 0 1,0 0-1,1 0 0,-1 1 0,0-1 1,0 1-1,4 2 0,-3-2-3,0 0 1,0 1-1,0-2 0,0 1 1,1 0-1,-1-1 1,0 0-1,1 0 0,-1 0 1,5 0-1,24 6 52,-28-5-101,1-1 1,-1 1-1,1-1 1,-1 0-1,7 0 0,36-1 1114,-15 0-4180,-16 0-8855,-40 0 6714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45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5955,'0'0'1723,"8"0"-1277,235 0 4468,-154 15-4212,-85-15-673,1 0 0,-1 1 0,1 0 0,-1 0 0,0 0 0,6 2 0,-5-1 3,-1-1 0,1 0 0,0 1 0,0-2 0,0 1 0,7 0-1,28 6 102,-33-5-86,0 0 1,0-1 0,1 1 0,8-1-1,161-1 6498,-165 0-6812,-6 0-3780,6 0-2604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16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9204,'0'0'7075,"-15"74"-6898,30-13 175,-15-18-128,0 16-112,15-14 0,-15-1-80,15-14-16,0-1 32,0 1-48,-15-2-2449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19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566 133 5042,'0'0'7238,"-5"-9"-6464,-17-33-51,19 38-607,0 0 0,0 0 0,-1 0 1,1 1-1,-1-1 0,0 1 0,0 0 0,0 0 0,0 0 0,-1 1 1,1 0-1,0-1 0,-1 2 0,0-1 0,0 0 0,-5 0 0,-4-3 191,0 0-110,11 4-144,0 0-1,0 0 1,0 0 0,0 0 0,-1 0-1,1 1 1,-6-1 0,4 1 11,0-1-1,0 1 1,1-1-1,-1 0 1,0 0-1,-7-3 1,8 2-39,0 1 0,0 0-1,-1 0 1,1 0 0,0 0 0,-7 1 0,-10-1 37,-1 2-1,1 1 1,-36 7 0,50-8-58,0 1 0,0 1 1,0-1-1,0 1 1,1 1-1,-1-1 0,1 1 1,0 0-1,0 0 0,1 1 1,-1 0-1,1 0 0,0 0 1,-6 8-1,-1 7-4,0 0 0,1 0 0,2 2 0,0-1 0,-11 43 0,3-10 0,11-30-5,1 1 1,1 0-1,2 0 0,0 0 1,2 0-1,2 28 0,0 11 33,-2-54-30,1 1 1,1-1-1,0 0 0,0 0 1,1 0-1,0 0 1,1 0-1,0 0 1,0-1-1,8 12 0,-7-13 2,0-1-1,0 1 0,1-1 1,0-1-1,0 1 0,1-1 0,0 0 1,0 0-1,0-1 0,0 0 0,1 0 1,14 5-1,-6-4 1,8 5-3,1-2 1,1 0-1,-1-2 0,1-1 1,51 5-1,98-11-10,-165 0 22,1-1 1,-1-1 0,1 0 0,-1 0-1,0-1 1,1 0 0,-2-1 0,1 0-1,11-7 1,9-6 18,39-31 0,-57 39-27,-2 0 4,0 0 0,17-20-1,-3 2 1,-18 20 0,-1-1 0,0 0 0,0 0 0,-1-1 1,0 1-1,-1-1 0,4-11 0,1-1 7,-4 10 0,-1-1-1,0 1 1,-1-1-1,0 0 0,-1 1 1,0-1-1,-2-22 0,1 10 43,0 22-23,0-1 0,0 1 1,-1-1-1,1 1 1,-1-1-1,1 1 0,-1 0 1,0-1-1,0 1 1,0 0-1,0-1 0,0 1 1,0 0-1,-1 0 1,1 0-1,-1 0 1,1 0-1,-1 0 0,0 1 1,0-1-1,0 0 1,0 1-1,0-1 0,0 1 1,0 0-1,0 0 1,-1 0-1,1 0 1,0 0-1,-6-1 0,-2-2-3,5 2-87,0 1 0,0-1 0,-1 1 1,1 0-1,0 0 0,-1 0 0,1 1 1,0 0-1,-8 1 0,13 5-2247,1 0 1007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1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3 134 7203,'0'0'6166,"0"-10"-5990,-1 2-155,1 5-16,-1 0-1,1 1 1,0-1-1,0 0 0,0 1 1,0-1-1,0 0 0,1 1 1,-1-1-1,1 0 0,0 1 1,0-1-1,0 1 0,0-1 1,0 1-1,0-1 0,1 1 1,-1 0-1,1 0 1,-1 0-1,4-3 0,2-1 9,-1 0 1,1 1-1,0-1 0,0 2 0,1-1 0,0 1 1,0 0-1,0 1 0,0 0 0,0 0 0,1 1 1,-1 0-1,1 0 0,-1 1 0,1 0 0,0 0 1,17 2-1,-21 0-1,1 0 1,-1 0-1,0 1 1,1 0-1,-1 0 1,0 0-1,0 1 1,0-1-1,-1 1 0,1 0 1,-1 0-1,1 1 1,-1 0-1,0-1 1,0 1-1,-1 1 1,6 6-1,3 5 11,-1 0-1,-1 1 1,11 21 0,-17-18-1582,-4-5-5622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4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7876,'0'0'1238,"19"0"-475,-3 0-533,0 1 0,-1 1 0,1 0 0,0 1 1,-1 0-1,0 2 0,0 0 0,0 0 1,21 13-1,178 89 1566,11 7-1159,-193-96-571,1-2 0,62 22-1,74 23 120,-130-46-151,30 12-655,-61-24-3640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4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10901,'0'0'1510,"8"15"-1246,6 12 102,13 31 353,4-2-1,69 98 0,-93-146-699,1 0 0,-1-1 0,1 0 0,1 0 0,-1-1 0,1 0 0,1 0 0,-1-1 0,1 0 0,-1-1 0,1 0 0,1-1 0,-1 0 0,0 0 0,1-1 0,-1 0 0,1-1 0,12 0-1,-3-1-26,-9 1 40,0-1 0,1-1 0,-1 0 0,15-3 0,-23 3-13,1 0-1,-1 0 1,0 0 0,0 0 0,0-1 0,0 0 0,0 1 0,0-1-1,0 0 1,0-1 0,-1 1 0,1 0 0,-1-1 0,0 1 0,0-1-1,0 0 1,0 0 0,3-6 0,3-7 72,-1-1-1,0 0 1,-1 0 0,-1-1 0,-1 1-1,0-1 1,2-35 0,-6-136 90,0 187-179,0-1-1,0 1 1,0-1 0,-1 1 0,1-1-1,-1 1 1,1-1 0,-1 1-1,0-1 1,0 1 0,-2-3-1,2 3-278,0 0-1,0 0 1,0 0-1,1-1 0,-1 1 1,0 0-1,1 0 1,-1 0-1,1-1 0,0 1 1,0-3-1,0-10-4948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1 768,'0'0'2401,"-58"73"-2144,44-73-257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46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0 989 5202,'0'0'9314,"31"0"-8124,8-15-502,-38 15-670,0 0-1,0 0 1,0 0-1,-1-1 1,1 1-1,0 0 1,0 0-1,-1-1 1,1 1-1,0-1 1,0 1-1,-1-1 0,1 1 1,-1-1-1,1 1 1,0-1-1,0-1 1,3-1 51,2 0 77,0 0 0,0 0-1,0-1 1,0 0-1,-1 0 1,1-1 0,-1 1-1,0-1 1,0 0 0,-1-1-1,8-10 1,-1 2 20,-6 11-120,-1 0-1,1 0 0,-1-1 0,0 1 0,0-1 1,5-6-1,-3 3 48,1 0 0,0 1 1,1 0-1,0 0 1,15-8-1,22-17 211,-1 1-104,-41 29-195,1 0 5,-1 0 0,1-1 0,-1 0 0,0 1 0,0-1 0,0 0 0,0-1 0,0 1 0,0 0 0,3-5 0,-6 6-10,0 1 1,0-1-1,0 1 1,1-1-1,-1 0 0,0 1 1,0-1-1,1 1 1,-1-1-1,0 1 1,1-1-1,-1 0 0,1 1 1,-1 0-1,1-1 1,-1 1-1,1-1 1,-1 1-1,1-1 0,-1 1 1,1 0-1,-1 0 1,1-1-1,0 1 1,-1 0-1,1 0 0,-1 0 1,1-1-1,0 1 1,-1 0-1,2 0 1,15-5 1,-2-4 12,-11 7-11,-1 0 0,0 0 0,1 0 0,0 0 0,-1 0 0,1 1 1,0-1-1,0 1 0,0 0 0,4 0 0,-6 0-1,0 1-1,0-1 1,0 1 0,0-1-1,0 0 1,0 0 0,0 0-1,0 0 1,0 0 0,-1 0-1,1 0 1,2-3 0,14-8 45,-6 2-24,-12 10-21,1-1-1,-1 0 1,1 1 0,0-1 0,-1 1 0,1-1-1,0 1 1,-1-1 0,1 1 0,0-1 0,0 1 0,-1 0-1,1-1 1,0 1 0,0 0 0,0 0 0,0-1-1,0 1 1,1 0 0,0 0 3,0 0 0,-1 0 0,1-1 1,0 1-1,0-1 0,0 1 0,-1-1 0,1 0 1,0 0-1,-1 1 0,3-3 0,15-4 34,-18 7-33,0 0-1,0-1 0,-1 1 1,1 0-1,0 0 1,0-1-1,0 1 0,-1-1 1,1 1-1,0-1 0,0 1 1,-1-1-1,1 1 0,0-1 1,-1 0-1,1 1 1,0-2-1,2-2 10,8 0 8,-10 4-21,0 0 1,0-1-1,0 1 1,0-1-1,0 1 1,0 0-1,0-1 0,0 0 1,0 1-1,0-1 1,0 1-1,-1-1 1,1 0-1,0 0 1,-1 0-1,1 1 1,1-3-1,-1 1 7,1 0 1,0-1-1,0 1 0,0 0 0,0 0 0,0 1 0,0-1 1,1 0-1,-1 1 0,0-1 0,1 1 0,4-2 1,23-17 81,-24 15-80,-1 0 0,2 1 0,-1-1 0,0 1 0,9-3 0,-8 3-8,-1 1 0,0-1 1,0 0-1,0 0 0,6-6 0,17-9 38,-26 18-37,0 0 0,-1 0 0,1 0 0,-1-1 0,0 1 0,1-1 0,-1 0 0,0 0 0,0 1 0,0-2 1,0 1-1,3-3 0,-1 0-2,0 1 0,0 1 0,0-1 0,1 1 0,0 0 0,0 0 0,9-5 0,9-5 0,23-29 97,-41 36-88,1 0 0,1-1 0,-1 2 0,1-1 0,0 1 0,0 0 0,8-4 0,-11 7-12,-1 0-1,0 0 0,0 0 1,-1 0-1,1-1 1,5-5-1,13-12 32,9-2 1,-20 13-25,0 1 0,1 1 0,0 0 0,0 0 0,24-10-1,36-21 9,-27 8 31,31-14-8,-72 42-32,1 0 0,-1 0 0,1-1 0,-1 1 0,0-1 0,6-5 0,20-15 25,0 4-17,-16 9-10,-8 8 7,5 2-4,-8 0 442,11 0-10698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46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88 5074,'0'0'7366,"-13"-15"-6789,-42-44-52,54 57-515,0 1 0,-1 0 0,0 0 0,1 0 0,-1 0 0,1 0 0,-1 0 0,0 0 0,0 0 0,0 1 0,0-1 0,1 1 0,-1-1 0,0 1 0,0 0 0,0 0 0,0 0 0,0 0 0,0 0 0,0 0 0,0 0 0,0 1 0,0-1 0,0 1 0,1-1 0,-4 2 0,0 1 8,1 0 0,0 0 1,-1 0-1,1 0 0,0 1 1,-5 6-1,3-4 0,2-2-17,1 0 0,0 0-1,0 0 1,0 1 0,1-1-1,-1 1 1,1-1 0,0 1-1,0 0 1,1 0 0,0 0-1,-1 0 1,1 6 0,-1 7-31,1 0 0,2 24 1,0-12 15,1-15 18,0 1 1,1 0-1,0-1 1,1 1-1,1-1 1,0 0-1,2-1 1,-1 1-1,11 15 1,-11-18-5,-4-8 39,0-1 0,0 1 0,0 0 0,-1 0 0,0-1-1,1 1 1,-2 0 0,1 0 0,0 1 0,-1-1 0,1 0-1,-1 0 1,-1 0 0,1 0 0,0 0 0,-1 0 0,0 0 0,0 0-1,0 0 1,0 0 0,-1 0 0,0 0 0,1-1 0,-1 1-1,-1-1 1,1 1 0,0-1 0,-1 0 0,0 0 0,0 0-1,0 0 1,0 0 0,-7 4 0,1-1 25,-1-1 1,1 0 0,-1 0-1,-1-1 1,1-1-1,-1 0 1,-20 4-1,-2 0-52,26-6-420,0 0 0,0 0 0,0-1 0,-9 0 0,5 0-1762,-7 0-5937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4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10133,'0'0'1283,"17"-5"-611,335-79 3117,-216 68-3548,-24 3-144,82-14 7,-128 24-417,-42 3-3874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48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7668,'0'0'3350,"10"10"-2613,1 0-448,1 0 1,0 0-1,1-1 1,0-1-1,0 0 1,1-1-1,18 7 0,90 24 1400,35 12-245,-88-18-1010,-53-24-350,0 0 0,21 6-1,191 72-304,-221-84-2922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52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1 473 3554,'0'0'12563,"2"1"-12516,0-1 0,0 0 1,0 0-1,0 0 0,0 0 0,1 0 1,-1-1-1,0 1 0,0-1 1,3 0-1,-2-5 41,-3 5-82,0 1 0,1-1 1,-1 1-1,0-1 0,1 1 0,-1 0 1,0-1-1,1 1 0,-1-1 0,0 1 1,1 0-1,-1-1 0,1 1 0,-1 0 1,1 0-1,-1-1 0,1 1 0,-1 0 1,1 0-1,-1 0 0,1 0 0,-1-1 1,1 1-1,-1 0 0,1 0 0,-1 0 1,1 0-1,-1 0 0,1 0 1,-1 0-1,1 1 0,-1-1 0,1 0 1,0 0-1,0 0 3,0 0 1,0 0 0,0 0-1,0-1 1,0 1-1,0-1 1,0 1 0,0 0-1,0-1 1,0 1 0,-1-1-1,1 0 1,0 1-1,0-1 1,-1 0 0,1 1-1,0-1 1,-1 0-1,1 0 1,0 0 0,0-1-1,-1 1 2,1 0 0,0 0-1,-1 0 1,1 0-1,0 0 1,0 0 0,0 0-1,-1 1 1,1-1 0,0 0-1,0 0 1,0 1 0,1-1-1,-1 1 1,0-1 0,0 1-1,0-1 1,0 1-1,0-1 1,1 1 0,-1 0-1,1 0 1,-1 0-6,0 0 0,0 0-1,-1 0 1,1 0 0,0 0 0,-1 0 0,1-1 0,0 1-1,-1 0 1,1 0 0,0-1 0,-1 1 0,1 0 0,0-1-1,-1 1 1,1 0 0,-1-1 0,1 1 0,-1-1-1,1 1 1,-1-1 0,1 1 0,-1-1 0,1 0 0,-1 0-2,1 1 0,-1-1 0,0 1 1,1-1-1,-1 1 0,0-1 1,1 1-1,-1 0 0,0-1 0,1 1 1,-1 0-1,1-1 0,-1 1 1,1 0-1,-1 0 0,1-1 0,-1 1 1,1 0-1,-1 0 0,1 0 1,-1 0-1,1 0 0,0 0 0,0 0 1,0 0-1,0-1 0,-1 1 0,1 0 0,0 0 0,0-1 0,0 1 0,0-1 0,-1 1 0,1-1 1,0 1-1,-1-1 0,1 1 0,0-1 0,-1 1 0,1-1 0,0 0 0,0-1 0,2-1 14,21-12 76,-20 12-76,1 0 1,-1 0-1,1 0 0,0 1 1,10-4-1,56-23 117,-39 17-95,-26 10-26,1-1 0,-1 1 0,1 0 0,-1 0 0,1 0 0,0 1 1,6 0-1,55-15 72,-65 17-78,0-1 0,0-1 0,0 1 1,0 0-1,0-1 0,-1 0 0,1 1 0,0-1 0,5-3 0,-6 3 4,0 0 0,1 0 0,-1 1-1,0-1 1,1 0 0,-1 1 0,1-1-1,-1 1 1,6 0 0,-7 0-7,1 0-1,-1 0 1,1 0 0,-1-1 0,1 1-1,-1-1 1,1 1 0,-1-1 0,1 1 0,-1-1-1,0 0 1,3-1 0,-2 1 2,-1 0 1,1 0-1,-1 0 1,1 0-1,0 1 0,-1-1 1,1 1-1,0-1 1,0 1-1,-1-1 0,1 1 1,0 0-1,2 0 0,4-1 30,1-1 0,0 0-1,-1-1 1,1 0-1,-1 0 1,0 0-1,0-1 1,8-5 0,-10 5 12,0 1 1,0-1 0,0 1 0,1 1-1,7-3 1,-8 3-10,1 0-1,0-1 0,-1 0 1,1 0-1,9-7 1,-11 7-24,0 1 0,0-1 0,1 1 0,-1 0 0,1 0 0,7-1 0,27-10 96,-26 6-81,-4 1-4,0 1 1,0 0-1,0 1 0,0 0 0,1 0 0,-1 1 1,21-3-1,-30 6-22,1 0 0,0 0-1,0 0 1,0-1 0,-1 1 0,1 0 0,0-1 0,-1 0 0,1 1 0,0-1 0,-1 0-1,1 0 1,1-1 0,-2 1-1,1 1-1,-1-1 1,0 0 0,1 0-1,-1 1 1,0-1-1,1 1 1,-1-1-1,1 1 1,-1 0 0,1-1-1,3 1 1,-4 0 2,1 0-1,0 0 1,-1-1 0,1 1-1,-1 0 1,1-1 0,0 1 0,-1-1-1,1 0 1,-1 1 0,1-1 0,1-1-1,-2 1 5,1 0 0,-1 0-1,1 0 1,-1 0-1,1 1 1,-1-1 0,1 1-1,-1-1 1,1 1-1,0-1 1,-1 1 0,3 0-1,-2 0 1,-1 0-1,1 0 0,0-1 0,-1 1 1,1 0-1,-1-1 0,1 1 1,-1-1-1,1 1 0,-1-1 1,0 0-1,1 0 0,-1 0 0,0 1 1,1-1-1,-1-1 0,2-1 1,8 1 82,-5 0 7,-6 1-96,0 1 0,0 0 0,0-1-1,0 1 1,0-1 0,0 1 0,0 0 0,0-1 0,0 1 0,0-1-1,0 1 1,0 0 0,1-1 0,-1 1 0,0 0 0,0-1 0,0 1-1,1 0 1,-1-1 0,0 1 0,0 0 0,1-1 0,-1 1-1,0 0 1,0 0 0,1-1 0,-1 1 0,0 0 0,1 0 0,-1 0-1,0 0 1,1-1 0,-1 1 0,1 0 0,-1 0 0,0 0 0,1 0-1,-1 0 1,0 0 0,1 0 0,-1 0 0,1 0 0,-1 0-1,0 0 1,1 0 0,-1 0 0,1 0 0,-1 1 0,1-1 1,0 0 0,0 0 0,-1 0 0,1 0 0,0 0-1,0 0 1,0 0 0,-1 0 0,1 0 0,0-1 0,0 1 0,-1 0 0,1 0 0,0-1 0,-1 1 0,1 0 0,0-1 0,0 0 0,27-24 186,-25 22-149,-2 3-29,-1 1 0,1-1 0,0 0 0,-1 0 0,1 0 0,0 0 0,-1 0 0,1 0 0,0 0-1,0 0 1,-1 0 0,1 0 0,0-1 0,-1 1 0,1 0 0,0 0 0,-1-1 0,1 1 0,0 0 0,0-1 0,-3-5-73,2 6 89,1-1 0,-1 1-1,0-1 1,0 1 0,1 0 0,-1-1-1,0 1 1,0-1 0,1 1 0,-1 0 0,1-1-1,-1 1 1,0 0 0,1 0 0,-1-1-1,1 1 1,-1 0 0,0 0 0,1-1-1,-1 1 1,1 0 0,-1 0 0,1 0-1,-1 0 1,1 0 0,-1 0 0,1 0 0,-1 0-1,1 0 1,-1 0 0,1 0 0,0 0-1,2 0 884,-3 0-927,0-1 3,0 0-1,0 1 1,0-1 0,0 0-1,0 1 1,1-1-1,-1 0 1,0 1 0,0-1-1,1 1 1,-1-1 0,0 1-1,1-1 1,-1 1 0,1-1-1,-1 1 1,1-1-1,-1 1 1,1-1 0,-1 1-1,1 0 1,-1-1 0,1 1-1,-1 0 1,1-1 0,-1 1-1,1 0 1,0 0-1,-1 0 1,1 0 0,0-1-1,-1 1 1,1 0 0,0 0-1,-1 0 1,1 0-1,-1 0 1,1 1 0,0-1-1,-1 0 1,1 0 0,0 1-1,4-1-262,0 0-2383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50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8228,'0'0'5554,"120"15"-3921,-62-15-1105,16 0-256,16 0-144,-18 15-31,-12-2-97,-45-13-1825,0 0-3746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50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11461,'0'0'769,"118"30"-545,-44-30 240,14 0-384,17-15 192,-77 0-272,1 0-6547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51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12998,'0'0'1873,"132"-87"-1345,-102 42-416,15 16-48,-15-1-16,-2 15-48,-14 15-672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6:5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12022,'0'0'448,"117"14"-368,-87 1-80,0-15 112,-15 15-112</inkml:trace>
  <inkml:trace contextRef="#ctx0" brushRef="#br0" timeOffset="1">1 192 12486,'0'0'544,"87"104"-224,-42-76-80,0 3-160,15-3 0,-45-28-80,-2 0-4882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7:0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63 0,'0'0'11787,"-2"3"-10491,-6 7 651,18-14 1408,20-5-2040,55-6-237,-79 15-1032,-1-1 0,1 1 0,-1-1 0,0 0 0,10-3 0,16-2 80,-26 5-99,0 1-1,0-1 0,0 1 1,0-1-1,-1-1 0,8-1 1,-8 1-11,0 1 0,0 0 1,1 0-1,-1 0 0,1 0 1,5 0-1,-2 2 5,0-1 0,0-1-1,1 0 1,-1 0 0,0-1-1,0 0 1,12-4 0,-8 4 10,1 0 0,-1 1 1,1 0-1,0 1 1,18 2-1,2-1 7,322-1 568,-351 0-590,1 1 1,-1-1-1,1 1 0,-1 0 1,1 0-1,7 3 0,-8-2-1,0-1-1,0 0 0,0 0 0,0 0 0,1 0 0,6-1 0,-6 1-4,0-1-1,-1 1 0,1 0 0,-1 0 0,1 0 1,3 2-1,-3-1 3,0-1 0,-1 0 0,1 0 0,0 0 1,0 0-1,5 0 0,2-1 13,-5-1-8,0 1 0,0 0 0,1 0 0,-1 1 0,0 0 0,0 1 0,0-1 0,13 6 1,2-5 8,2 1 1,-10 0 2,0 0 1,0 0-1,0-1 0,1-1 1,18-1-1,287 0 398,-318 0-426,1 0 1,-1 0-1,1 0 0,-1 0 1,0-1-1,1 1 0,-1-1 1,1 0-1,-1 0 0,0 1 1,4-3-1,-4 1-1,0 1 0,1 0 0,-1 0 0,0 1 0,1-1 0,-1 0 0,0 1 0,1-1 0,-1 1 0,1 0 0,3 0 0,24 0-2,-11 1 0,0-1 0,0-1-1,0 0 1,0-2-1,19-4 1,-24 4 11,0 2 0,1-1 0,-1 2 0,29 2 0,4 0 7,362-2 126,-404 0-158,6 0 32,3 0-11,79 0 0,-73 0-1089,-28 4-3970,-7 3 195,0-5-6463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7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2599 59 8052,'0'0'8313,"-10"-2"-8046,-32-8 15,40 10-262,0-1-1,0 1 1,0-1-1,0 1 0,0-1 1,0 1-1,1-1 1,-1 0-1,0 0 1,1 0-1,-1 0 0,-2-2 1,3 2-8,0 0 0,0 0 0,-1 1 0,1-1 0,0 0 1,0 1-1,-1-1 0,1 1 0,0-1 0,-1 1 0,1 0 0,-1 0 1,1 0-1,0-1 0,-1 1 0,1 0 0,-1 1 0,-1-1 0,-30-7 261,28 5-233,-1 1 0,1-1 0,-1 1 0,1 0 0,-7 0 0,-89-12 258,-229 13 727,295 1-930,-59 12 0,58-7-33,-62 2 1,-35 7 65,110-14-113,-1 0 0,1 1 1,-28 7-1,17-5 76,0-2-1,-65-4 1,35 0-24,38 3-5,-1 1 0,-39 8 1,53-8-48,-1-1 1,1 0 0,-1 0-1,-17-3 1,17 1 3,-1 0-1,1 1 0,-25 4 1,21 0-10,9-2-2,-1 0 0,1-1 0,-18 1 0,8-1 3,0 2 0,-36 8 1,37-6-4,-1-1 1,-38 2-1,48-6-7,0 1 0,1 0 0,-1 0 0,-11 4 0,12-3 0,-1 0 0,1-1 0,-1 0 0,-11 0 0,1 1 7,0 0 0,1 0 0,-22 7 0,-12 3 0,37-11-9,12 0 1,-1-1 1,1 0-1,0 1 1,-1 0 0,1 0-1,0 0 1,0 0-1,0 0 1,0 1-1,0-1 1,0 1 0,-3 2-1,-21 12-20,20-13 20,0 1 1,0 0-1,1 1 1,-11 8-1,9-7 1,0 1 0,-1-2 0,1 1-1,-1-1 1,-13 5 0,-16 10 12,-3 17-10,35-31 3,1-1 1,-1 1-1,0-1 1,-1 0-1,-12 7 0,10-6-5,0 0 0,0 0 0,0 1 0,1 0 0,0 0 0,0 1 0,1 0 0,0 0 0,-8 13 0,1-6-2,13-14 2,0 1-1,0-1 1,-1 0-1,1 1 0,0-1 1,0 0-1,0 1 1,0-1-1,1 1 1,-1-1-1,0 1 1,1 0-1,-1-1 0,1 1 1,-1 0-1,1-1 1,0 1-1,0 0 1,0 3-1,0 142 36,1-140-36,1-1 0,-1 0 0,1-1 0,1 1 0,-1 0 0,1-1 0,0 1 0,1-1 0,-1 0 0,1 0 0,8 9 0,5 8-17,-15-19 18,1 0 0,-1-1-1,0 1 1,1-1 0,-1 0-1,1 0 1,0 0 0,3 2-1,11 8 2,47 57 9,-59-64-8,-1-1-1,1 0 0,1 0 0,-1-1 0,0 0 0,1 1 1,0-2-1,0 1 0,9 2 0,58 11 26,-19-5-4,108 29 33,-104-35-64,-35-1 20,0-2 1,0 0-1,0-1 1,0-2-1,0 0 1,0-1 0,0-2-1,0 0 1,22-8-1,-25 9 5,0 1 0,0 1 0,0 0 0,27 4 0,6-1 88,-46-3-97,0 1 0,0-1 1,1-1-1,-1 1 1,0-1-1,9-4 0,-9 5 10,0-1-1,0 2 0,0-1 0,0 1 1,1 0-1,7 1 0,-8 0 7,0-1-1,0 1 0,0-2 1,0 1-1,13-3 1,-7-2-6,-8 4-10,-1-1 0,1 1 0,0 0 0,0 0 0,0 0 0,-1 0 0,1 1 0,8 0 0,103 0 238,-114 0-240,1 0 0,0 0 0,0-1 0,0 0 1,0 1-1,-1-1 0,1 0 0,2-2 0,-2 2 1,0 0 1,0-1-1,0 1 0,1 1 0,-1-1 0,0 0 1,0 1-1,4-1 0,184 1 577,-164 7-566,-24-5-14,0-1 0,0 0-1,0 0 1,0 0 0,1 0-1,-1-1 1,0 1-1,4-1 1,-3 0-1,1 0-1,-1 0 1,0 0 0,1 1-1,-1-1 1,0 1 0,1 0-1,-1 0 1,0 0 0,0 1-1,0 0 1,5 2 0,-6-3-1,0 0-1,0 0 1,0-1 0,0 1 0,0-1 0,0 0 0,0 1 0,0-1 0,4-1 0,17 2 0,-4 3 21,0 0-1,1-2 1,35 1 0,-54-4-22,0 1 1,0 1-1,1-1 1,-1 0-1,0 0 1,1 1-1,-1-1 1,0 1-1,0 0 1,0 0-1,1 0 1,1 1-1,-2-1-2,0 0 0,0 0 0,0 0 0,1 0 0,-1 0 0,0-1 0,0 1-1,1-1 1,-1 1 0,0-1 0,0 0 0,4 0 0,360 0 286,-276-15-242,10 15 24,-97 0-67,-1 0 0,0 0 1,1-1-1,-1 1 0,1 0 0,-1-1 1,0 1-1,1-1 0,-1 0 0,0 0 1,4-2-1,-4 2-1,0 0 0,1 0-1,-1 0 1,0 0 0,1 0 0,-1 1 0,1-1 0,-1 1 0,0 0-1,1-1 1,3 2 0,137-1 33,-140-1-26,0 1 0,-1 0 0,1 0 0,0-1 1,0 0-1,0 1 0,-1-1 0,6-3 0,-5 3-1,0 0 1,0-1-1,0 2 1,0-1-1,0 0 1,1 0-1,-1 1 1,0 0-1,4-1 1,2 2-6,-5 0 1,1-1 1,-1 0-1,1 0 0,-1 0 0,1 0 0,-1 0 0,0-1 0,8-2 0,34-16 74,-38 17-69,0-1 0,0 0 0,-1 0 0,1-1 0,-1 0 0,1 0 0,8-8 0,-4 8 21,-7 3-27,-2 0 0,-1 0 1,1 0 0,-1-1 0,0 1-1,0 0 1,1-1 0,-1 0 0,0 0-1,0 1 1,0-1 0,-1 0 0,1-1 0,2-3-1,9-8 6,12-19 74,-23 31-79,0-1-1,0 0 1,-1 0 0,1 0 0,-1 0 0,0 0 0,0 0 0,0 0 0,0 0 0,0 0-1,-1 0 1,1-6 0,3-16 4,2 13-2,1-8 7,-7 19-9,0-1 0,0 1 1,0-1-1,1 1 0,-1 0 0,0-1 0,1 1 1,-1 0-1,1-1 0,-1 1 0,1 0 0,1-2 1,4-9 11,2-10-4,-2 1 0,0-1 0,-2 0 0,0-1 0,1-40 0,-5-220 55,-2 276-64,1 1 0,-1 0 0,0 0 0,0-1 0,0 1 0,-1 0 0,0 1 0,0-1 0,-1 0 0,1 1 0,-1 0 0,0 0 0,-6-6 0,-1 7 0,10 4 0,0 0 0,0-1 0,0 1 0,0-1 0,0 1 1,0 0-1,0-1 0,0 0 0,0 1 0,0-1 0,1 1 1,-1-1-1,0 0 0,0 0 0,1 0 0,-1 1 0,-1-3 0,-1-3 6,3 5-6,0 1 0,0-1 1,0 1-1,0 0 1,0-1-1,-1 1 0,1-1 1,0 1-1,0 0 1,-1-1-1,1 1 0,0 0 1,0-1-1,-1 1 0,1 0 1,0-1-1,-1 1 1,1 0-1,0 0 0,-1-1 1,1 1-1,-1 0 0,1 0 1,0 0-1,-1 0 1,1 0-1,-1-1 0,1 1 1,-1 0-1,1 0 1,0 0-1,-1 0 0,1 0 1,-2 0-1,-2-2 27,3 1-26,0-1 1,1 1 0,-1 0-1,0 0 1,0 0 0,0 0-1,0 0 1,0 0 0,0 0 0,0 0-1,-1 0 1,1 1 0,0-1-1,0 0 1,-1 1 0,1-1-1,0 1 1,-1-1 0,-1 1-1,1-7 3,2 6-1,-2-2 29,-11 3-14,-12-2 2,20-3-32,0-1 9,-20 4 46,-47 2-16,68 0-37,-52 0 127,9 0-90,46 0-27,1 0 0,0 0 0,-1 0 0,1 0 1,-1 0-1,1 0 0,0 0 0,-1 0 0,1 0 1,-1 0-1,1 0 0,0 1 0,-1-1 0,1 0 1,-1 0-1,1 0 0,0 1 0,-1-1 0,1 0 1,0 0-1,0 1 0,-1-1 0,1 0 1,0 0-1,0 1 0,-1-1 0,1 0 0,0 1 1,0-1-1,-1 1 0,-3 6-1,-9-5 1,12-2 2,0 0 0,0-1-1,0 1 1,-1 0 0,1 0 0,0 0 0,0 0 0,-1 0 0,1 1-1,0-1 1,0 0 0,0 0 0,-1 1 0,1-1 0,0 1-1,0-1 1,0 1 0,0 0 0,0-1 0,0 1 0,0 0 0,0 0-1,0-1 1,-1 2 0,-1 2 0,2-4-2,0 1-1,0-1 1,0 1-1,0-1 1,-1 0 0,1 1-1,0-1 1,0 0 0,0 0-1,0 0 1,-1 0-1,1 0 1,0 0 0,-2 0-1,-18 2-4,18-1 6,0 1 1,0 0-1,0-1 1,0 0 0,0 0 0,-1 0 0,1 0 0,0 0 0,0 0 0,0-1 0,-1 0 0,-3 0 0,2 0 1,3 0-2,-21 13-2,11-10-2,9-3-10,3 32-649,0-18-3110,0-2-2391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04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45 160,'0'0'12745,"-5"2"-12436,4-2-296,0 0 0,1 0 0,-1 1 0,0-1 0,1 0-1,-1 0 1,1 1 0,-1-1 0,0 0 0,1 1 0,-1-1 0,1 0 0,-1 1 0,1-1-1,-1 1 1,1-1 0,-1 1 0,1-1 0,-1 1 0,1-1 0,0 1 0,-1 0 0,1-1-1,0 1 1,-1 0 0,19 6 396,15 3-136,13 3 93,1-1 1,0-2 0,1-2-1,60 2 1,-70-7-232,252 2 780,-167-7-538,213-27 1017,-179 10-1022,33-10-116,87-11 8,-186 35-208,-20-2 72,120 3 0,-125 4-45,64 13 85,-107-13-131,1 1 1,-1 1-1,40 8 0,-51-8 4,0 0-1,1-1 0,-1-1 1,1 1-1,22-4 0,-23 1-6,0 1-1,0 1 1,1 0-1,-1 0 1,22 5-1,-16-1 27,-1-1-1,1 0 0,29 0 1,931-3 1266,-975 0-1320,0 0 0,0 0 1,-1 1-1,1 0 1,0-1-1,0 1 0,-1 0 1,4 2-1,-3-2-2,0 0-1,0 1 0,0-1 1,0-1-1,0 1 0,0 0 1,0-1-1,5 1 1,79-1 212,-29 0-67,-56 0 385,-2 2-518,0 8-8,0-7-38,0 2-159,0-3 24,-3 13-738,-9-6-3298,-3 3-5238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05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0 562 3330,'0'0'6152,"13"-15"-5515,-5 5-509,20-24 288,1 1 0,2 1 1,43-34-1,2 19-199,2 3-1,137-54 1,-104 49-149,202-79-519,-311 128 422,11-5-2695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0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11221,'0'0'1275,"18"17"-1395,5 6 229,2-2-1,0 0 0,1-2 1,50 28-1,85 24 340,-59-27-256,36 7-30,-56-23-100,-64-20-27,0 1 0,-1 0 0,29 22 0,-25-17 7,9 14-621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0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9316,'0'0'432,"102"135"417,-42-77 367,13 31 113,1-15-833,1-15-144,-2 15-160,-14 0-63,14-16-17,-13 1-112,-45-59-1073,0 15-7347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0:53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 9012,'0'0'5901,"-12"-3"-5490,-34-2 200,-56-1 0,102 8-613,-1 1-1,0-1 0,1 0 1,0 1-1,-1-1 0,1 0 1,0 1-1,0-1 0,1 4 1,-1-4-22,1 3 26,0 1 0,0-1 0,1 0 1,0 0-1,0 1 0,0-1 1,1-1-1,0 1 0,-1 0 0,2 0 1,-1-1-1,0 0 0,1 0 1,0 0-1,8 6 0,-5-3 6,-1 0-1,1 0 1,-1 0 0,8 16-1,3 0 6,-14-20-8,-1 1 1,1-1-1,0 1 0,-1 0 1,0-1-1,0 1 1,0 0-1,0 0 0,-1 1 1,1-1-1,0 7 1,-2-9 7,-1 0 0,0 0 0,-1 1 1,1-1-1,0 0 0,-1 0 0,1 0 1,-1 0-1,1 0 0,-1-1 1,0 1-1,0-1 0,0 1 0,0-1 1,-4 3-1,1 0 9,-1-1 1,0 0-1,0 0 1,0 0-1,-9 3 0,-1-3 147,0 1-1,1 1 0,-28 13 0,36-17 309,2-1-1703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7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0 96,'0'0'139,"-17"10"-41,-12 8-78,-3 3-21,-69 33 1,83-49 24,-1-1-1,1 0 1,-1-2-1,0 0 1,0 0-1,0-2 1,-27-3-1,-12 2 37,-19-7 79,53 5-66,-38-1 1,19 3-299,1-1 0,-48-8 0,80 9 183,0 0-1,0 1 1,0 0 0,-12 2 0,25 11 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7:5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0,'0'0'2052,"-5"12"-1831,-15 37 1145,15-39 4123,-2-5-3536,1-7 241,376 2 4140,498 0-3904,-865-1-2416,0 1 1,0 0-1,0-1 0,0 0 0,-1 1 0,1-1 0,0 0 0,2-2 0,-2 2-1,0 0-1,0 0 1,0 0-1,0 0 1,0 0 0,1 0-1,-1 1 1,4-1 0,23 2 51,-11 0-21,1-1-1,0-1 1,0-1-1,36-8 1,-42 8-25,1 0 0,0 1 0,0 0 0,28 3 0,2 0 60,354-2 74,-366-7-170,-28 5 18,0 1 0,0-1 0,0 1 0,0 0 0,8 0-1,1771 1 772,-1778 0-769,-1 0-1,0 1 0,0 0 1,0 0-1,0 0 0,6 3 1,22 3 2,264-7 156,-238 13-115,-22-14-30,-24 0-1,0 0 1,0 1-1,0 1 1,0 0-1,15 3 1,-19-1-9,-1-1 0,0 0 0,1 0 0,0 0 0,-1-1 0,16 0 0,108-1 10,-127 0-15,0 0 0,-1 0-1,1 1 1,-1 0 0,1 0 0,7 3-1,-8-2 4,1-1-1,-1 0 1,1 0-1,-1 0 1,1 0-1,8 0 1,264-1 76,-274 0-80,0 0 1,0 0 0,0 1 0,0 0 0,0-1-1,0 1 1,0 0 0,3 2 0,-3-2-6,0 1 0,0-1 1,0 0-1,0 0 1,0-1-1,1 1 0,-1-1 1,5 1-1,151-1 125,-157 0-119,-1 0 1,1 0-1,0 0 0,-1 1 0,1-1 0,-1 0 1,1 1-1,-1 0 0,0-1 0,1 1 0,-1 0 1,1 0-1,1 1 0,4 2 6,8-1 36,45-3 189,-59 0-228,0 0 1,-1 0 0,1 0-1,-1 0 1,1 0-1,-1 0 1,1 1 0,0-1-1,-1 0 1,1 0-1,-1 1 1,1-1 0,-1 0-1,1 0 1,-1 1-1,1-1 1,-1 1 0,1-1-1,-1 0 1,0 1-1,1 0 1,0 0 1,-1-1-1,1 1 1,-1-1-1,1 1 1,-1-1-1,1 1 1,-1-1 0,1 1-1,0-1 1,-1 0-1,1 1 1,0-1 0,0 0-1,-1 1 1,1-1-1,0 0 1,0 0 0,-1 0-1,1 0 1,0 0-1,1 0 1,0 0 7,9 0 217,-1 0 0,0 0 1,16 3-1,-26-3-229,0 1 0,0-1 0,0 1 0,0-1 0,0 1 1,0-1-1,0 1 0,1-1 0,-1 0 0,0 1 0,0-1 0,0 1 1,0-1-1,0 1 0,1-1 0,-1 0 0,0 1 0,0-1 0,1 1 1,-1-1-1,0 0 0,1 1 0,-1-1 0,0 0 0,1 1 0,-1-1 1,1 0-1,-1 0 0,0 0 0,1 1 0,-1-1 0,1 0 0,-1 0 1,1 0-1,-1 0 0,1 0 0,-1 0 0,1 1 0,-1-1 0,1 0 1,0-1-1,1 1 111,1 0-99,7 0-5,-6 0-6,4 0 6,1-1-1,-1 2 1,1-1 0,11 3-1,-19 4-11,-1-7 4,0 1 0,0-1-1,0 0 1,0 0 0,0 0 0,0 0 0,0 0 0,0 1 0,0-1 0,0 0 0,0 0-1,0 0 1,0 0 0,0 1 0,0-1 0,0 0 0,0 0 0,0 0 0,0 0 0,0 0-1,0 1 1,1-1 0,-1 0 0,0 0 0,0 0 0,0 0 0,0 0 0,0 0-1,0 1 1,0-1 0,1 0 0,-1 0 0,0 0 0,0 0 0,0 0 0,0 0 0,0 0-1,0 0 1,1 0 0,-1 0 0,0 0 0,0 0 0,0 0 0,0 0 0,1 0 0,-1 0-1,0 0 1,0 0 0,0 0 0,0 0 0,1 0 0,-1 0 0,41 0 64,-41 4-37,0-4-28,0 1 0,-1-1 0,1 1-1,0-1 1,0 1 0,0-1 0,0 1 0,0-1 0,0 1 0,0-1 0,0 0 0,0 1 0,0-1 0,1 1-1,-1-1 1,0 1 0,0-1 0,0 1 0,0-1 0,1 0 0,-1 1 0,0-1 0,1 1 0,-1 0 0,1-1-9,0-1 0,0 1 0,0 1 0,0-1 0,0 0 1,0 0-1,0 0 0,0 0 0,0 1 0,0-1 0,0 0 1,0 1-1,0-1 0,0 1 0,-1-1 0,1 1 0,0 0 1,0-1-1,0 1 0,-1 0 0,1-1 0,0 1 0,-1 0 1,1 0-1,-1 0 0,1-1 0,-1 1 0,1 0 0,-1 0 1,1 1-1,1 15-1776,-1 3-4324,-1-12 2262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14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75 6371,'-20'-6'1208,"-212"-50"4627,207 46-4466,20 8-473,10 9-648,-1-2-237,18 27 22,29 32 1,277 286 770,-174-189-442,166 156 419,-262-267-652,2-2 1,2-3-1,130 70 1,133 22 16,-298-127-135,5 3-180,0-2 0,0-1 0,1-1-1,0-2 1,1-2 0,39 2 0,-75-7 40,0-1 1,1 1 0,-1 0 0,0-1-1,1 0 1,-1 1 0,0-1 0,1 0-1,-1 0 1,1 0 0,-3-2-1,-4-2-740,-24-10-4889,-11 0-797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1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1669 14631,'-177'16'208,"134"-16"576,28 0-272,15-16 241,15-29-673,58-14 208,46-30 480,43-28-111,45-31-129,28-28-336,17-32-64,-2 1-64,-13 1 0,15 15-64,-17 28 0,-191 132-1105,1 3-3825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2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7523,'0'0'5483,"5"0"-5264,22 0 80,-4 1 317,-1-1 0,31-4 0,-32-1-348,-11 3-107,0 0 0,0 1 1,16-1-1,94-12 927,127 14 593,-242 0-1631,0 1-1,0-1 1,0 1-1,1 0 1,7 3-1,23 3 244,466-7 1134,-369-14-1272,-101 14-93,0-1 0,62-10 0,-81 8-26,0 1-1,0 1 0,0 0 0,0 1 1,19 2-1,11 0 52,-23-1-43,-11 0-21,0-1-1,0 0 1,0-1-1,0 1 1,10-3-1,-11 0-7,-1 0 0,1 1 0,0 1 0,0-1 0,0 1 0,0 0 0,10 1 0,89 0 204,-106 0-216,1 0 1,-1 0-1,1-1 1,-1 1-1,1 0 1,-1-1 0,1 1-1,-1-1 1,1 1-1,-1-1 1,0 0-1,1 1 1,1-3-1,-2 2 2,0 1 0,0-1 0,1 0 0,-1 0-1,0 1 1,1-1 0,-1 1 0,1-1 0,-1 1 0,1 0 0,-1-1 0,0 1-1,3 0 1,677 0 745,-674 0-734,0 1 0,-1 0 0,1 0 0,10 3 0,27 4 5,8-10 56,-33 0-52,0 2 0,0 0 1,0 0-1,30 7 0,-28-3 15,0-1-1,0 0 1,1-1-1,25-2 0,3 7 15,-40-4-36,0-1 0,0-1 0,17 1 0,6-2 26,-19-2-15,0 2 0,0 0 0,0 0-1,0 2 1,0 0 0,0 0 0,15 5 0,-25-5-12,1-1 1,0 0-1,-1 0 1,1-1-1,0 0 1,-1 1-1,1-2 1,0 1-1,5-1 1,11 0 119,-21 1-130,1 0 0,0 0 1,0 0-1,-1 0 0,1 0 0,0 0 1,-1 0-1,1 0 0,0 0 1,-1 1-1,1-1 0,0 0 0,-1 1 1,1-1-1,-1 0 0,1 1 0,-1-1 1,1 1-1,0-1 0,-1 1 0,0-1 1,1 1-1,-1-1 0,1 2 1,0-2-7,-1 1 1,0-1 0,0 1 0,1-1 0,-1 1 0,1-1 0,-1 0 0,0 1 0,1-1 0,-1 0 0,1 1-1,-1-1 1,1 0 0,-1 1 0,1-1 0,-1 0 0,1 0 0,-1 0 0,1 0 0,-1 1 0,1-1 0,-1 0-1,1 0 1,0 0 0,4 2 14,5 8-8,-8-8-72,-1-1-1,1 1 1,-1 0 0,1 0-1,-1-1 1,0 1-1,1 0 1,-1 0 0,0 0-1,0 0 1,0 4-1,0 10-3840,-1-14 3133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2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9893,'0'0'2627,"15"2"-1818,48 8-46,-54-9-554,0-1 0,0 0 1,-1 0-1,1-1 1,0 0-1,-1-1 0,1 1 1,-1-2-1,1 1 0,10-6 1,18-5 566,-31 12-710,5-2 96,-1 0 1,1 1 0,0 0 0,17 1 0,72-13 395,2-1 130,-42 8-194,-47 4-336,0 1 0,23-1 0,346 3 1142,-293 15-1100,-54-16-118,-23 0-47,1 1-1,-1 0 1,1 0 0,20 5 0,-14-1 28,1-1 1,0 0-1,-1-2 1,23 0-1,-16-1 71,-6-1-37,1 1-1,-1 1 1,1 1-1,33 7 1,-45-7-80,-1-1 1,0 0-1,1-1 1,-1 0-1,14-2 1,-14 1 6,-1 1 1,1 0 0,0 0-1,0 0 1,-1 1-1,12 2 1,-12 0 0,1-1 1,-1 0-1,0 0 1,1 0-1,0-1 1,-1 0-1,1-1 1,10 0-1,16 7 55,-29-5-69,0-1 0,0 1 1,1-1-1,-1 0 0,7 0 0,5-2 32,-9 1-23,1 0-1,-1 0 1,0 0 0,13 3 0,-8 2 6,-8-3-12,-1-1 1,1 1 0,0-1-1,0 0 1,-1-1-1,1 1 1,0-1-1,8 0 1,192 0 396,-169 7-357,-31-5-41,-1 0-1,1-1 1,0 0 0,0 0 0,8 0 0,341-1 285,-345 0-291,0-1-1,-1 0 1,1 0-1,8-3 0,-8 1 1,-1 2-1,1-1 1,-1 1-1,10 0 0,-9 1 5,0-1-1,0 0 0,17-5 1,22-1 35,-43 7-43,-1-1-1,1 1 0,0-1 0,0 0 0,0 0 0,7-3 1,-8 2 4,0 1-1,0 0 1,1 0 0,-1 0 0,0 0 0,7 1 0,22 1 16,-20 0-19,0-1 0,0 0 0,0-1 0,19-3 0,-28 3-1,7-2 17,1 0 0,0 1 0,21-1 0,57-11 1,0-1 38,-52 15-8,0-2 1,46-8 0,-61 6-18,0 2 1,0 1 0,44 3 0,-6 0-4,172-2 135,-170-7-161,-45 4 8,0 0-1,19 1 0,253 2 159,-275-1-146,0 0 1,23-5-1,-23 4 11,1-1 0,22 1 0,94-12 127,323 14 205,-453 0-366,1 0 0,0 0-1,0 1 1,-1-1 0,1 0 0,0 1-1,-1 0 1,1 0 0,-1 0 0,4 1 0,-4-1 0,1 0 1,-1 0 0,1 0 0,0 0 0,-1 0 0,1-1-1,0 0 1,0 1 0,-1-1 0,4 0 0,1512 0 634,-1426 0-386,-64 0-227,14 0 80,-14 0-96,-26 0 22,1 0-6,36 0 10,-36 0 33,-1 0-51,8 0-16,-5 0-3,5 0 35,-7 0 6,-3 0-37,1-1-1,-1 1 1,1 0 0,-1 0-1,1 0 1,0 0 0,-1 0 0,1 0-1,-1 0 1,1 0 0,-1 0 0,1 1-1,-1-1 1,1 0 0,-1 0-1,1 0 1,-1 1 0,1-1 0,-1 0-1,1 0 1,0 1 0,18 11-1064,-17-12 757,1 1-1,-1 0 1,0 0 0,0 0-1,1 0 1,-1 1 0,0-1-1,0 0 1,0 1 0,0 0-1,-1-1 1,1 1 0,0 0-1,-1 0 1,1 0 0,-1 0-1,0 0 1,1 0 0,-1 1-1,0-1 1,0 0 0,-1 0-1,1 1 1,0 3-1,-1 8-8531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45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16 352,'0'0'8596,"15"-15"-8596,0 15-400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5939,'0'0'6894,"3"2"-6641,0 2-230,-1 0-1,1 0 1,-1 0-1,0 0 1,0 1 0,0-1-1,-1 0 1,1 1-1,-1-1 1,0 1 0,0 8-1,4 58 462,-5-56-401,1 48 104,-2 1-1,-3-1 1,-19 96 0,22-154-529,0-1 0,0 1 0,1-1 1,-1 1-1,1 0 0,1 4 0,-1 3-5853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46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16 256,'0'0'10720,"20"22"-9904,62 74-170,-76-89-574,-1 0 0,0 0 0,0 0 0,-1 1 0,0-1 0,-1 1 0,1 1 0,3 13 0,-5-14-25,0 0 0,1 0 0,0-1 0,8 15 0,-6-11-17,-3-7-23,0 0 1,0 0-1,1 0 1,-1 0-1,1-1 1,0 1-1,0-1 1,0 0-1,0 0 1,1 0-1,5 4 1,-4-3-6,0-1 0,0 0 0,0 0 0,1 0 0,-1-1 0,1 1 0,0-1 1,0-1-1,-1 1 0,1-1 0,0 0 0,0 0 0,12-1 0,-15 0-28,0 1 0,0-1-1,0-1 1,1 1 0,-1 0-1,0-1 1,0 1 0,0-1-1,1 0 1,-1 0 0,0 0-1,0-1 1,-1 1 0,1-1-1,0 0 1,0 1 0,-1-1-1,1-1 1,-1 1 0,0 0 0,4-5-1,1-3-41,0-1-1,0 1 0,5-16 0,3-3-51,25-45-346,37-59 25,-75 131 429,-1 0 0,1-1-1,-1 1 1,1 0 0,0 0-1,0 0 1,0 0 0,1 0-1,-1 1 1,0-1 0,1 1-1,-1-1 1,1 1 0,-1 0-1,1 0 1,-1 0 0,1 0-1,0 0 1,0 1 0,-1-1-1,1 1 1,0 0 0,4 0-1,-7 0 17,1 0 0,0 0-1,0 0 1,-1 1 0,1-1 0,0 0 0,-1 0-1,1 1 1,-1-1 0,1 1 0,0-1-1,-1 0 1,1 1 0,-1-1 0,1 1 0,-1-1-1,1 1 1,-1-1 0,1 1 0,-1 0-1,0-1 1,1 1 0,-1 0 0,0-1 0,1 1-1,-1 0 1,0-1 0,0 1 0,0 0-1,0-1 1,0 2 0,2 33 746,-1-10 71,9 83 707,-6 174 0,-5-162-1580,1-120 30,-1 0 1,1 0-1,0 0 1,0 0-1,0 0 1,0 1-1,0-1 1,0 0-1,0 0 1,0 0-1,0 0 1,0 0-1,0 0 1,0 1-1,0-1 1,0 0-1,0 0 1,0 0-1,0 0 1,0 0-1,0 0 1,0 1-1,0-1 1,0 0-1,0 0 1,0 0-1,0 0 1,0 0-1,0 0 1,0 0-1,0 1 1,0-1-1,1 0 1,-1 0-1,0 0 1,0 0-1,0 0 1,0 0-1,0 0 1,0 0 0,0 0-1,0 1 1,1-1-1,-1 0 1,0 0-1,0 0 1,0 0-1,0 0 1,0 0-1,0 0 1,1 0-1,-1 0 1,0 0-1,13 0-4081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4T01:08:46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2 6243,'0'0'2265,"-17"0"-851,1-1-1016,6 1-253,1-1 1,0 1-1,-1 0 0,1 1 0,0 0 0,0 1 1,-1 0-1,1 0 0,1 1 0,-14 6 0,12-5-83,-36 23 335,43-26-364,0 1 0,1 0 1,0 1-1,-1-1 0,1 0 0,0 1 1,0-1-1,0 1 0,0-1 1,1 1-1,-1 0 0,1 0 1,0 0-1,-2 5 0,1 2-16,1-1 1,0 1-1,0-1 0,1 1 0,1 0 0,-1-1 0,1 1 1,1-1-1,0 0 0,0 1 0,1-1 0,0 0 0,1 0 1,0 0-1,6 10 0,-1-6-28,13 19 30,0 1 0,28 64-1,-40-74-4,-6-15 4,-1 0 0,0 0 0,0 0 0,3 16 0,-6-21 2,0 0 0,0 0-1,0 1 1,0-1 0,0 0 0,-1 0 0,1 0-1,-1 0 1,0 1 0,0-1 0,0 0 0,-1 0-1,1-1 1,-1 1 0,1 0 0,-5 4 0,-1 1 126,-1 0 1,1-1 0,-2 0 0,1-1 0,-1 0-1,0 0 1,0 0 0,-1-2 0,-13 6 0,3-2 33,-1 0 1,0-2-1,-33 5 1,37-9-127,-1 0 1,-23-3-1,10 1-65,31 0-36,-1 0 1,0 0 0,1 0-1,-1 0 1,0 0-1,1 0 1,-1 0-1,1-1 1,-1 1-1,0 0 1,1 0-1,-1-1 1,1 1-1,-1 0 1,0-1-1,1 1 1,-1 0-1,1-1 1,-1 1-1,1-1 1,0 1-1,-1-1 1,1 1-1,-1-1 1,1 1-1,0-1 1,0 1-1,-1-1 1,1 0-1,0 1 1,0-1-1,-1 0 1,5-17-4343,8 3-320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34ED-A681-43E5-A65D-042BC9F6BBAF}" type="datetimeFigureOut">
              <a:rPr lang="en-US" smtClean="0"/>
              <a:t>Oct 14,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6F60-F911-45B4-9B74-30E929F5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Performance Measures:</a:t>
            </a:r>
          </a:p>
          <a:p>
            <a:r>
              <a:rPr lang="en-US"/>
              <a:t>Root Mean Square Error (RMSE) </a:t>
            </a:r>
          </a:p>
          <a:p>
            <a:r>
              <a:rPr lang="en-US"/>
              <a:t>Mean Absolute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E6F60-F911-45B4-9B74-30E929F58B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597820"/>
            <a:ext cx="9144000" cy="1102519"/>
          </a:xfrm>
        </p:spPr>
        <p:txBody>
          <a:bodyPr>
            <a:noAutofit/>
          </a:bodyPr>
          <a:lstStyle>
            <a:lvl1pPr>
              <a:defRPr sz="2775" b="0" spc="3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15766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15CF2BA-89A1-4C43-89A8-21C4E9F696AC}" type="datetime3">
              <a:rPr lang="en-US" smtClean="0"/>
              <a:t>14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14 October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14 October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E97C0-CB47-4FDA-80B2-F967270C0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492" y="339502"/>
            <a:ext cx="8250963" cy="4320480"/>
          </a:xfrm>
        </p:spPr>
        <p:txBody>
          <a:bodyPr>
            <a:normAutofit/>
          </a:bodyPr>
          <a:lstStyle>
            <a:lvl1pPr>
              <a:defRPr sz="2000"/>
            </a:lvl1pPr>
            <a:lvl2pPr marL="25081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6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00C9-0DD4-4E0F-8D6F-C64556835783}" type="datetime3">
              <a:rPr lang="en-US" smtClean="0"/>
              <a:t>14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51C-6281-41B0-ADC3-26E54997B9C1}" type="datetime3">
              <a:rPr lang="en-US" smtClean="0"/>
              <a:t>14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8314-A18F-4633-A618-676355BC2D42}" type="datetime3">
              <a:rPr lang="en-US" smtClean="0"/>
              <a:t>14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6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6EB-2B15-442D-9591-2AA3652FE94C}" type="datetime3">
              <a:rPr lang="en-US" smtClean="0"/>
              <a:t>14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7A54-782A-4D5F-993C-A39CDA3B5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411510"/>
            <a:ext cx="8352928" cy="43204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2400">
                <a:solidFill>
                  <a:schemeClr val="bg1"/>
                </a:solidFill>
              </a:defRPr>
            </a:lvl1pPr>
            <a:lvl2pPr marL="250825" indent="0">
              <a:buNone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612" y="1779662"/>
            <a:ext cx="6984776" cy="1302587"/>
          </a:xfrm>
        </p:spPr>
        <p:txBody>
          <a:bodyPr anchor="ctr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600" spc="100" baseline="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17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14 October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22512" y="2139702"/>
            <a:ext cx="5698976" cy="1224136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21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14 October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E97C0-CB47-4FDA-80B2-F967270C0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492" y="339502"/>
            <a:ext cx="8250963" cy="4320480"/>
          </a:xfrm>
        </p:spPr>
        <p:txBody>
          <a:bodyPr>
            <a:normAutofit/>
          </a:bodyPr>
          <a:lstStyle>
            <a:lvl1pPr>
              <a:defRPr sz="2000"/>
            </a:lvl1pPr>
            <a:lvl2pPr marL="2508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26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  <a:lumMod val="20000"/>
                </a:schemeClr>
              </a:gs>
              <a:gs pos="100000">
                <a:schemeClr val="accent5">
                  <a:shade val="100000"/>
                  <a:satMod val="115000"/>
                  <a:lumMod val="4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spc="300" baseline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487"/>
            <a:ext cx="8229600" cy="724120"/>
          </a:xfrm>
        </p:spPr>
        <p:txBody>
          <a:bodyPr anchor="b">
            <a:normAutofit/>
          </a:bodyPr>
          <a:lstStyle>
            <a:lvl1pPr algn="l">
              <a:defRPr sz="2800" b="1" spc="15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856"/>
            <a:ext cx="8229600" cy="357010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084CC8D-03FE-4660-BE20-6CF8767273CA}" type="datetime3">
              <a:rPr lang="en-US" smtClean="0"/>
              <a:pPr/>
              <a:t>14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9352" y="4767264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BCB9F-205B-498D-ADCF-BC46DD55F43B}"/>
              </a:ext>
            </a:extLst>
          </p:cNvPr>
          <p:cNvSpPr/>
          <p:nvPr userDrawn="1"/>
        </p:nvSpPr>
        <p:spPr>
          <a:xfrm>
            <a:off x="0" y="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  <a:lumMod val="20000"/>
                </a:schemeClr>
              </a:gs>
              <a:gs pos="100000">
                <a:schemeClr val="accent5">
                  <a:shade val="100000"/>
                  <a:satMod val="115000"/>
                  <a:lumMod val="4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baseline="0"/>
          </a:p>
        </p:txBody>
      </p:sp>
    </p:spTree>
    <p:extLst>
      <p:ext uri="{BB962C8B-B14F-4D97-AF65-F5344CB8AC3E}">
        <p14:creationId xmlns:p14="http://schemas.microsoft.com/office/powerpoint/2010/main" val="40266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7A54-782A-4D5F-993C-A39CDA3B5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7" y="411510"/>
            <a:ext cx="8352928" cy="43204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2400">
                <a:solidFill>
                  <a:schemeClr val="bg1"/>
                </a:solidFill>
              </a:defRPr>
            </a:lvl1pPr>
            <a:lvl2pPr marL="250819" indent="0">
              <a:buNone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4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613" y="1779663"/>
            <a:ext cx="6984776" cy="1302587"/>
          </a:xfrm>
        </p:spPr>
        <p:txBody>
          <a:bodyPr anchor="ctr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600" spc="100" baseline="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48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14 October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22513" y="987575"/>
            <a:ext cx="5698976" cy="144016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78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F95B-288D-4EAE-B81F-D2D88033CFE8}" type="datetime3">
              <a:rPr lang="en-US" smtClean="0"/>
              <a:t>14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7011-80A0-4F69-B8EB-CEE210F70D8F}" type="datetime3">
              <a:rPr lang="en-US" smtClean="0"/>
              <a:t>14 October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EA5-36CF-4071-9E35-6A203A468699}" type="datetime3">
              <a:rPr lang="en-US" smtClean="0"/>
              <a:t>14 October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1736-CA6E-40CC-8917-0A165178B1D8}" type="datetime3">
              <a:rPr lang="en-US" smtClean="0"/>
              <a:t>14 October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67169602-AB38-4ADE-AD27-8FB339C7F8E6}" type="datetime3">
              <a:rPr lang="en-US" smtClean="0"/>
              <a:t>14 October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4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62" r:id="rId16"/>
    <p:sldLayoutId id="2147483661" r:id="rId17"/>
    <p:sldLayoutId id="2147483660" r:id="rId18"/>
    <p:sldLayoutId id="2147483663" r:id="rId19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536561" indent="-285743" algn="l" defTabSz="914378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80484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.png"/><Relationship Id="rId21" Type="http://schemas.openxmlformats.org/officeDocument/2006/relationships/image" Target="../media/image7.png"/><Relationship Id="rId42" Type="http://schemas.openxmlformats.org/officeDocument/2006/relationships/customXml" Target="../ink/ink19.xml"/><Relationship Id="rId63" Type="http://schemas.openxmlformats.org/officeDocument/2006/relationships/image" Target="../media/image28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07" Type="http://schemas.openxmlformats.org/officeDocument/2006/relationships/image" Target="../media/image50.png"/><Relationship Id="rId11" Type="http://schemas.openxmlformats.org/officeDocument/2006/relationships/image" Target="../media/image2.png"/><Relationship Id="rId32" Type="http://schemas.openxmlformats.org/officeDocument/2006/relationships/customXml" Target="../ink/ink14.xml"/><Relationship Id="rId53" Type="http://schemas.openxmlformats.org/officeDocument/2006/relationships/image" Target="../media/image23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71.png"/><Relationship Id="rId90" Type="http://schemas.openxmlformats.org/officeDocument/2006/relationships/customXml" Target="../ink/ink43.xml"/><Relationship Id="rId95" Type="http://schemas.openxmlformats.org/officeDocument/2006/relationships/image" Target="../media/image44.png"/><Relationship Id="rId22" Type="http://schemas.openxmlformats.org/officeDocument/2006/relationships/customXml" Target="../ink/ink9.xml"/><Relationship Id="rId27" Type="http://schemas.openxmlformats.org/officeDocument/2006/relationships/image" Target="../media/image10.png"/><Relationship Id="rId43" Type="http://schemas.openxmlformats.org/officeDocument/2006/relationships/image" Target="../media/image18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31.png"/><Relationship Id="rId113" Type="http://schemas.openxmlformats.org/officeDocument/2006/relationships/image" Target="../media/image53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139" Type="http://schemas.openxmlformats.org/officeDocument/2006/relationships/image" Target="../media/image66.png"/><Relationship Id="rId80" Type="http://schemas.openxmlformats.org/officeDocument/2006/relationships/customXml" Target="../ink/ink38.xml"/><Relationship Id="rId85" Type="http://schemas.openxmlformats.org/officeDocument/2006/relationships/image" Target="../media/image39.png"/><Relationship Id="rId12" Type="http://schemas.openxmlformats.org/officeDocument/2006/relationships/customXml" Target="../ink/ink4.xml"/><Relationship Id="rId17" Type="http://schemas.openxmlformats.org/officeDocument/2006/relationships/image" Target="../media/image5.png"/><Relationship Id="rId33" Type="http://schemas.openxmlformats.org/officeDocument/2006/relationships/image" Target="../media/image13.png"/><Relationship Id="rId38" Type="http://schemas.openxmlformats.org/officeDocument/2006/relationships/customXml" Target="../ink/ink17.xml"/><Relationship Id="rId59" Type="http://schemas.openxmlformats.org/officeDocument/2006/relationships/image" Target="../media/image26.png"/><Relationship Id="rId103" Type="http://schemas.openxmlformats.org/officeDocument/2006/relationships/image" Target="../media/image48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61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34.png"/><Relationship Id="rId91" Type="http://schemas.openxmlformats.org/officeDocument/2006/relationships/image" Target="../media/image42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45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8.png"/><Relationship Id="rId28" Type="http://schemas.openxmlformats.org/officeDocument/2006/relationships/customXml" Target="../ink/ink12.xml"/><Relationship Id="rId49" Type="http://schemas.openxmlformats.org/officeDocument/2006/relationships/image" Target="../media/image21.png"/><Relationship Id="rId114" Type="http://schemas.openxmlformats.org/officeDocument/2006/relationships/customXml" Target="../ink/ink55.xml"/><Relationship Id="rId119" Type="http://schemas.openxmlformats.org/officeDocument/2006/relationships/image" Target="../media/image56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29.png"/><Relationship Id="rId81" Type="http://schemas.openxmlformats.org/officeDocument/2006/relationships/image" Target="../media/image37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64.png"/><Relationship Id="rId13" Type="http://schemas.openxmlformats.org/officeDocument/2006/relationships/image" Target="../media/image3.png"/><Relationship Id="rId18" Type="http://schemas.openxmlformats.org/officeDocument/2006/relationships/customXml" Target="../ink/ink7.xml"/><Relationship Id="rId39" Type="http://schemas.openxmlformats.org/officeDocument/2006/relationships/image" Target="../media/image16.png"/><Relationship Id="rId109" Type="http://schemas.openxmlformats.org/officeDocument/2006/relationships/image" Target="../media/image5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24.png"/><Relationship Id="rId76" Type="http://schemas.openxmlformats.org/officeDocument/2006/relationships/customXml" Target="../ink/ink36.xml"/><Relationship Id="rId97" Type="http://schemas.openxmlformats.org/officeDocument/2006/relationships/image" Target="../media/image45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59.png"/><Relationship Id="rId141" Type="http://schemas.openxmlformats.org/officeDocument/2006/relationships/image" Target="../media/image67.png"/><Relationship Id="rId146" Type="http://schemas.openxmlformats.org/officeDocument/2006/relationships/customXml" Target="../ink/ink71.xml"/><Relationship Id="rId7" Type="http://schemas.openxmlformats.org/officeDocument/2006/relationships/image" Target="NULL"/><Relationship Id="rId71" Type="http://schemas.openxmlformats.org/officeDocument/2006/relationships/image" Target="../media/image32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11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19.png"/><Relationship Id="rId66" Type="http://schemas.openxmlformats.org/officeDocument/2006/relationships/customXml" Target="../ink/ink31.xml"/><Relationship Id="rId87" Type="http://schemas.openxmlformats.org/officeDocument/2006/relationships/image" Target="../media/image40.png"/><Relationship Id="rId110" Type="http://schemas.openxmlformats.org/officeDocument/2006/relationships/customXml" Target="../ink/ink53.xml"/><Relationship Id="rId115" Type="http://schemas.openxmlformats.org/officeDocument/2006/relationships/image" Target="../media/image54.png"/><Relationship Id="rId131" Type="http://schemas.openxmlformats.org/officeDocument/2006/relationships/image" Target="../media/image62.png"/><Relationship Id="rId136" Type="http://schemas.openxmlformats.org/officeDocument/2006/relationships/customXml" Target="../ink/ink66.xml"/><Relationship Id="rId61" Type="http://schemas.openxmlformats.org/officeDocument/2006/relationships/image" Target="../media/image27.png"/><Relationship Id="rId82" Type="http://schemas.openxmlformats.org/officeDocument/2006/relationships/customXml" Target="../ink/ink39.xml"/><Relationship Id="rId19" Type="http://schemas.openxmlformats.org/officeDocument/2006/relationships/image" Target="../media/image6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14.png"/><Relationship Id="rId56" Type="http://schemas.openxmlformats.org/officeDocument/2006/relationships/customXml" Target="../ink/ink26.xml"/><Relationship Id="rId77" Type="http://schemas.openxmlformats.org/officeDocument/2006/relationships/image" Target="../media/image35.png"/><Relationship Id="rId100" Type="http://schemas.openxmlformats.org/officeDocument/2006/relationships/customXml" Target="../ink/ink48.xml"/><Relationship Id="rId105" Type="http://schemas.openxmlformats.org/officeDocument/2006/relationships/image" Target="../media/image49.png"/><Relationship Id="rId126" Type="http://schemas.openxmlformats.org/officeDocument/2006/relationships/customXml" Target="../ink/ink61.xml"/><Relationship Id="rId147" Type="http://schemas.openxmlformats.org/officeDocument/2006/relationships/image" Target="../media/image70.png"/><Relationship Id="rId8" Type="http://schemas.openxmlformats.org/officeDocument/2006/relationships/customXml" Target="../ink/ink2.xml"/><Relationship Id="rId51" Type="http://schemas.openxmlformats.org/officeDocument/2006/relationships/image" Target="../media/image22.png"/><Relationship Id="rId72" Type="http://schemas.openxmlformats.org/officeDocument/2006/relationships/customXml" Target="../ink/ink34.xml"/><Relationship Id="rId93" Type="http://schemas.openxmlformats.org/officeDocument/2006/relationships/image" Target="../media/image43.png"/><Relationship Id="rId98" Type="http://schemas.openxmlformats.org/officeDocument/2006/relationships/customXml" Target="../ink/ink47.xml"/><Relationship Id="rId121" Type="http://schemas.openxmlformats.org/officeDocument/2006/relationships/image" Target="../media/image57.png"/><Relationship Id="rId142" Type="http://schemas.openxmlformats.org/officeDocument/2006/relationships/customXml" Target="../ink/ink69.xml"/><Relationship Id="rId25" Type="http://schemas.openxmlformats.org/officeDocument/2006/relationships/image" Target="../media/image9.png"/><Relationship Id="rId46" Type="http://schemas.openxmlformats.org/officeDocument/2006/relationships/customXml" Target="../ink/ink21.xml"/><Relationship Id="rId67" Type="http://schemas.openxmlformats.org/officeDocument/2006/relationships/image" Target="../media/image30.png"/><Relationship Id="rId116" Type="http://schemas.openxmlformats.org/officeDocument/2006/relationships/customXml" Target="../ink/ink56.xml"/><Relationship Id="rId137" Type="http://schemas.openxmlformats.org/officeDocument/2006/relationships/image" Target="../media/image65.png"/><Relationship Id="rId20" Type="http://schemas.openxmlformats.org/officeDocument/2006/relationships/customXml" Target="../ink/ink8.xml"/><Relationship Id="rId41" Type="http://schemas.openxmlformats.org/officeDocument/2006/relationships/image" Target="../media/image17.png"/><Relationship Id="rId62" Type="http://schemas.openxmlformats.org/officeDocument/2006/relationships/customXml" Target="../ink/ink29.xml"/><Relationship Id="rId83" Type="http://schemas.openxmlformats.org/officeDocument/2006/relationships/image" Target="../media/image38.png"/><Relationship Id="rId88" Type="http://schemas.openxmlformats.org/officeDocument/2006/relationships/customXml" Target="../ink/ink42.xml"/><Relationship Id="rId111" Type="http://schemas.openxmlformats.org/officeDocument/2006/relationships/image" Target="../media/image52.png"/><Relationship Id="rId132" Type="http://schemas.openxmlformats.org/officeDocument/2006/relationships/customXml" Target="../ink/ink64.xml"/><Relationship Id="rId15" Type="http://schemas.openxmlformats.org/officeDocument/2006/relationships/image" Target="../media/image4.png"/><Relationship Id="rId36" Type="http://schemas.openxmlformats.org/officeDocument/2006/relationships/customXml" Target="../ink/ink16.xml"/><Relationship Id="rId57" Type="http://schemas.openxmlformats.org/officeDocument/2006/relationships/image" Target="../media/image25.png"/><Relationship Id="rId106" Type="http://schemas.openxmlformats.org/officeDocument/2006/relationships/customXml" Target="../ink/ink51.xml"/><Relationship Id="rId127" Type="http://schemas.openxmlformats.org/officeDocument/2006/relationships/image" Target="../media/image60.png"/><Relationship Id="rId10" Type="http://schemas.openxmlformats.org/officeDocument/2006/relationships/customXml" Target="../ink/ink3.xml"/><Relationship Id="rId31" Type="http://schemas.openxmlformats.org/officeDocument/2006/relationships/image" Target="../media/image12.png"/><Relationship Id="rId52" Type="http://schemas.openxmlformats.org/officeDocument/2006/relationships/customXml" Target="../ink/ink24.xml"/><Relationship Id="rId73" Type="http://schemas.openxmlformats.org/officeDocument/2006/relationships/image" Target="../media/image33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46.png"/><Relationship Id="rId101" Type="http://schemas.openxmlformats.org/officeDocument/2006/relationships/image" Target="../media/image47.png"/><Relationship Id="rId122" Type="http://schemas.openxmlformats.org/officeDocument/2006/relationships/customXml" Target="../ink/ink59.xml"/><Relationship Id="rId143" Type="http://schemas.openxmlformats.org/officeDocument/2006/relationships/image" Target="../media/image68.png"/><Relationship Id="rId148" Type="http://schemas.openxmlformats.org/officeDocument/2006/relationships/customXml" Target="../ink/ink72.xml"/><Relationship Id="rId9" Type="http://schemas.openxmlformats.org/officeDocument/2006/relationships/image" Target="../media/image1.png"/><Relationship Id="rId26" Type="http://schemas.openxmlformats.org/officeDocument/2006/relationships/customXml" Target="../ink/ink11.xml"/><Relationship Id="rId47" Type="http://schemas.openxmlformats.org/officeDocument/2006/relationships/image" Target="../media/image20.png"/><Relationship Id="rId68" Type="http://schemas.openxmlformats.org/officeDocument/2006/relationships/customXml" Target="../ink/ink32.xml"/><Relationship Id="rId89" Type="http://schemas.openxmlformats.org/officeDocument/2006/relationships/image" Target="../media/image41.png"/><Relationship Id="rId112" Type="http://schemas.openxmlformats.org/officeDocument/2006/relationships/customXml" Target="../ink/ink54.xml"/><Relationship Id="rId133" Type="http://schemas.openxmlformats.org/officeDocument/2006/relationships/image" Target="../media/image63.png"/><Relationship Id="rId16" Type="http://schemas.openxmlformats.org/officeDocument/2006/relationships/customXml" Target="../ink/ink6.xml"/><Relationship Id="rId37" Type="http://schemas.openxmlformats.org/officeDocument/2006/relationships/image" Target="../media/image15.png"/><Relationship Id="rId58" Type="http://schemas.openxmlformats.org/officeDocument/2006/relationships/customXml" Target="../ink/ink27.xml"/><Relationship Id="rId79" Type="http://schemas.openxmlformats.org/officeDocument/2006/relationships/image" Target="../media/image36.png"/><Relationship Id="rId102" Type="http://schemas.openxmlformats.org/officeDocument/2006/relationships/customXml" Target="../ink/ink49.xml"/><Relationship Id="rId123" Type="http://schemas.openxmlformats.org/officeDocument/2006/relationships/image" Target="../media/image58.png"/><Relationship Id="rId144" Type="http://schemas.openxmlformats.org/officeDocument/2006/relationships/customXml" Target="../ink/ink70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3.png"/><Relationship Id="rId21" Type="http://schemas.openxmlformats.org/officeDocument/2006/relationships/customXml" Target="../ink/ink82.xml"/><Relationship Id="rId42" Type="http://schemas.openxmlformats.org/officeDocument/2006/relationships/image" Target="../media/image91.png"/><Relationship Id="rId47" Type="http://schemas.openxmlformats.org/officeDocument/2006/relationships/customXml" Target="../ink/ink95.xml"/><Relationship Id="rId63" Type="http://schemas.openxmlformats.org/officeDocument/2006/relationships/customXml" Target="../ink/ink103.xml"/><Relationship Id="rId68" Type="http://schemas.openxmlformats.org/officeDocument/2006/relationships/image" Target="../media/image104.png"/><Relationship Id="rId84" Type="http://schemas.openxmlformats.org/officeDocument/2006/relationships/image" Target="../media/image112.png"/><Relationship Id="rId16" Type="http://schemas.openxmlformats.org/officeDocument/2006/relationships/image" Target="../media/image78.png"/><Relationship Id="rId11" Type="http://schemas.openxmlformats.org/officeDocument/2006/relationships/customXml" Target="../ink/ink77.xml"/><Relationship Id="rId32" Type="http://schemas.openxmlformats.org/officeDocument/2006/relationships/image" Target="../media/image86.png"/><Relationship Id="rId37" Type="http://schemas.openxmlformats.org/officeDocument/2006/relationships/customXml" Target="../ink/ink90.xml"/><Relationship Id="rId53" Type="http://schemas.openxmlformats.org/officeDocument/2006/relationships/customXml" Target="../ink/ink98.xml"/><Relationship Id="rId58" Type="http://schemas.openxmlformats.org/officeDocument/2006/relationships/image" Target="../media/image99.png"/><Relationship Id="rId74" Type="http://schemas.openxmlformats.org/officeDocument/2006/relationships/image" Target="../media/image107.png"/><Relationship Id="rId79" Type="http://schemas.openxmlformats.org/officeDocument/2006/relationships/customXml" Target="../ink/ink111.xml"/><Relationship Id="rId5" Type="http://schemas.openxmlformats.org/officeDocument/2006/relationships/customXml" Target="../ink/ink74.xml"/><Relationship Id="rId19" Type="http://schemas.openxmlformats.org/officeDocument/2006/relationships/customXml" Target="../ink/ink81.xml"/><Relationship Id="rId14" Type="http://schemas.openxmlformats.org/officeDocument/2006/relationships/image" Target="../media/image77.png"/><Relationship Id="rId22" Type="http://schemas.openxmlformats.org/officeDocument/2006/relationships/image" Target="../media/image81.png"/><Relationship Id="rId27" Type="http://schemas.openxmlformats.org/officeDocument/2006/relationships/customXml" Target="../ink/ink85.xml"/><Relationship Id="rId30" Type="http://schemas.openxmlformats.org/officeDocument/2006/relationships/image" Target="../media/image85.png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94.png"/><Relationship Id="rId56" Type="http://schemas.openxmlformats.org/officeDocument/2006/relationships/image" Target="../media/image98.png"/><Relationship Id="rId64" Type="http://schemas.openxmlformats.org/officeDocument/2006/relationships/image" Target="../media/image102.png"/><Relationship Id="rId69" Type="http://schemas.openxmlformats.org/officeDocument/2006/relationships/customXml" Target="../ink/ink106.xml"/><Relationship Id="rId77" Type="http://schemas.openxmlformats.org/officeDocument/2006/relationships/customXml" Target="../ink/ink110.xml"/><Relationship Id="rId8" Type="http://schemas.openxmlformats.org/officeDocument/2006/relationships/image" Target="../media/image74.png"/><Relationship Id="rId51" Type="http://schemas.openxmlformats.org/officeDocument/2006/relationships/customXml" Target="../ink/ink97.xml"/><Relationship Id="rId72" Type="http://schemas.openxmlformats.org/officeDocument/2006/relationships/image" Target="../media/image106.png"/><Relationship Id="rId80" Type="http://schemas.openxmlformats.org/officeDocument/2006/relationships/image" Target="../media/image110.png"/><Relationship Id="rId85" Type="http://schemas.openxmlformats.org/officeDocument/2006/relationships/customXml" Target="../ink/ink114.xml"/><Relationship Id="rId3" Type="http://schemas.openxmlformats.org/officeDocument/2006/relationships/customXml" Target="../ink/ink73.xml"/><Relationship Id="rId12" Type="http://schemas.openxmlformats.org/officeDocument/2006/relationships/image" Target="../media/image76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89.png"/><Relationship Id="rId46" Type="http://schemas.openxmlformats.org/officeDocument/2006/relationships/image" Target="../media/image93.png"/><Relationship Id="rId59" Type="http://schemas.openxmlformats.org/officeDocument/2006/relationships/customXml" Target="../ink/ink101.xml"/><Relationship Id="rId67" Type="http://schemas.openxmlformats.org/officeDocument/2006/relationships/customXml" Target="../ink/ink105.xml"/><Relationship Id="rId20" Type="http://schemas.openxmlformats.org/officeDocument/2006/relationships/image" Target="../media/image80.png"/><Relationship Id="rId41" Type="http://schemas.openxmlformats.org/officeDocument/2006/relationships/customXml" Target="../ink/ink92.xml"/><Relationship Id="rId54" Type="http://schemas.openxmlformats.org/officeDocument/2006/relationships/image" Target="../media/image97.png"/><Relationship Id="rId62" Type="http://schemas.openxmlformats.org/officeDocument/2006/relationships/image" Target="../media/image101.png"/><Relationship Id="rId70" Type="http://schemas.openxmlformats.org/officeDocument/2006/relationships/image" Target="../media/image105.png"/><Relationship Id="rId75" Type="http://schemas.openxmlformats.org/officeDocument/2006/relationships/customXml" Target="../ink/ink109.xml"/><Relationship Id="rId83" Type="http://schemas.openxmlformats.org/officeDocument/2006/relationships/customXml" Target="../ink/ink113.xml"/><Relationship Id="rId88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49" Type="http://schemas.openxmlformats.org/officeDocument/2006/relationships/customXml" Target="../ink/ink96.xml"/><Relationship Id="rId57" Type="http://schemas.openxmlformats.org/officeDocument/2006/relationships/customXml" Target="../ink/ink100.xml"/><Relationship Id="rId10" Type="http://schemas.openxmlformats.org/officeDocument/2006/relationships/image" Target="../media/image75.png"/><Relationship Id="rId31" Type="http://schemas.openxmlformats.org/officeDocument/2006/relationships/customXml" Target="../ink/ink87.xml"/><Relationship Id="rId44" Type="http://schemas.openxmlformats.org/officeDocument/2006/relationships/image" Target="../media/image92.png"/><Relationship Id="rId52" Type="http://schemas.openxmlformats.org/officeDocument/2006/relationships/image" Target="../media/image96.png"/><Relationship Id="rId60" Type="http://schemas.openxmlformats.org/officeDocument/2006/relationships/image" Target="../media/image100.png"/><Relationship Id="rId65" Type="http://schemas.openxmlformats.org/officeDocument/2006/relationships/customXml" Target="../ink/ink104.xml"/><Relationship Id="rId73" Type="http://schemas.openxmlformats.org/officeDocument/2006/relationships/customXml" Target="../ink/ink108.xml"/><Relationship Id="rId78" Type="http://schemas.openxmlformats.org/officeDocument/2006/relationships/image" Target="../media/image109.png"/><Relationship Id="rId81" Type="http://schemas.openxmlformats.org/officeDocument/2006/relationships/customXml" Target="../ink/ink112.xml"/><Relationship Id="rId86" Type="http://schemas.openxmlformats.org/officeDocument/2006/relationships/image" Target="../media/image113.png"/><Relationship Id="rId4" Type="http://schemas.openxmlformats.org/officeDocument/2006/relationships/image" Target="../media/image72.png"/><Relationship Id="rId9" Type="http://schemas.openxmlformats.org/officeDocument/2006/relationships/customXml" Target="../ink/ink76.xml"/><Relationship Id="rId13" Type="http://schemas.openxmlformats.org/officeDocument/2006/relationships/customXml" Target="../ink/ink78.xml"/><Relationship Id="rId18" Type="http://schemas.openxmlformats.org/officeDocument/2006/relationships/image" Target="../media/image79.png"/><Relationship Id="rId39" Type="http://schemas.openxmlformats.org/officeDocument/2006/relationships/customXml" Target="../ink/ink91.xml"/><Relationship Id="rId34" Type="http://schemas.openxmlformats.org/officeDocument/2006/relationships/image" Target="../media/image87.png"/><Relationship Id="rId50" Type="http://schemas.openxmlformats.org/officeDocument/2006/relationships/image" Target="../media/image95.png"/><Relationship Id="rId55" Type="http://schemas.openxmlformats.org/officeDocument/2006/relationships/customXml" Target="../ink/ink99.xml"/><Relationship Id="rId76" Type="http://schemas.openxmlformats.org/officeDocument/2006/relationships/image" Target="../media/image108.png"/><Relationship Id="rId7" Type="http://schemas.openxmlformats.org/officeDocument/2006/relationships/customXml" Target="../ink/ink75.xml"/><Relationship Id="rId71" Type="http://schemas.openxmlformats.org/officeDocument/2006/relationships/customXml" Target="../ink/ink107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86.xml"/><Relationship Id="rId24" Type="http://schemas.openxmlformats.org/officeDocument/2006/relationships/image" Target="../media/image82.png"/><Relationship Id="rId40" Type="http://schemas.openxmlformats.org/officeDocument/2006/relationships/image" Target="../media/image90.png"/><Relationship Id="rId45" Type="http://schemas.openxmlformats.org/officeDocument/2006/relationships/customXml" Target="../ink/ink94.xml"/><Relationship Id="rId66" Type="http://schemas.openxmlformats.org/officeDocument/2006/relationships/image" Target="../media/image103.png"/><Relationship Id="rId87" Type="http://schemas.openxmlformats.org/officeDocument/2006/relationships/customXml" Target="../ink/ink115.xml"/><Relationship Id="rId61" Type="http://schemas.openxmlformats.org/officeDocument/2006/relationships/customXml" Target="../ink/ink102.xml"/><Relationship Id="rId82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20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" Type="http://schemas.openxmlformats.org/officeDocument/2006/relationships/image" Target="../media/image115.png"/><Relationship Id="rId21" Type="http://schemas.openxmlformats.org/officeDocument/2006/relationships/image" Target="../media/image124.png"/><Relationship Id="rId7" Type="http://schemas.openxmlformats.org/officeDocument/2006/relationships/image" Target="../media/image117.png"/><Relationship Id="rId12" Type="http://schemas.openxmlformats.org/officeDocument/2006/relationships/customXml" Target="../ink/ink121.xml"/><Relationship Id="rId17" Type="http://schemas.openxmlformats.org/officeDocument/2006/relationships/image" Target="../media/image122.png"/><Relationship Id="rId25" Type="http://schemas.openxmlformats.org/officeDocument/2006/relationships/image" Target="../media/image126.png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0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19.png"/><Relationship Id="rId24" Type="http://schemas.openxmlformats.org/officeDocument/2006/relationships/customXml" Target="../ink/ink127.xml"/><Relationship Id="rId5" Type="http://schemas.openxmlformats.org/officeDocument/2006/relationships/image" Target="../media/image116.png"/><Relationship Id="rId15" Type="http://schemas.openxmlformats.org/officeDocument/2006/relationships/image" Target="../media/image121.png"/><Relationship Id="rId23" Type="http://schemas.openxmlformats.org/officeDocument/2006/relationships/image" Target="../media/image125.png"/><Relationship Id="rId10" Type="http://schemas.openxmlformats.org/officeDocument/2006/relationships/customXml" Target="../ink/ink120.xml"/><Relationship Id="rId19" Type="http://schemas.openxmlformats.org/officeDocument/2006/relationships/image" Target="../media/image123.png"/><Relationship Id="rId4" Type="http://schemas.openxmlformats.org/officeDocument/2006/relationships/customXml" Target="../ink/ink117.xml"/><Relationship Id="rId9" Type="http://schemas.openxmlformats.org/officeDocument/2006/relationships/image" Target="../media/image118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customXml" Target="../ink/ink134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" Type="http://schemas.openxmlformats.org/officeDocument/2006/relationships/customXml" Target="../ink/ink129.xml"/><Relationship Id="rId21" Type="http://schemas.openxmlformats.org/officeDocument/2006/relationships/customXml" Target="../ink/ink138.xml"/><Relationship Id="rId7" Type="http://schemas.openxmlformats.org/officeDocument/2006/relationships/customXml" Target="../ink/ink131.xml"/><Relationship Id="rId12" Type="http://schemas.openxmlformats.org/officeDocument/2006/relationships/image" Target="../media/image131.png"/><Relationship Id="rId17" Type="http://schemas.openxmlformats.org/officeDocument/2006/relationships/customXml" Target="../ink/ink136.xml"/><Relationship Id="rId25" Type="http://schemas.openxmlformats.org/officeDocument/2006/relationships/customXml" Target="../ink/ink140.xml"/><Relationship Id="rId2" Type="http://schemas.openxmlformats.org/officeDocument/2006/relationships/hyperlink" Target="http://www.laydulieu.com/nha-dat" TargetMode="External"/><Relationship Id="rId16" Type="http://schemas.openxmlformats.org/officeDocument/2006/relationships/image" Target="../media/image133.png"/><Relationship Id="rId20" Type="http://schemas.openxmlformats.org/officeDocument/2006/relationships/image" Target="../media/image135.png"/><Relationship Id="rId29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customXml" Target="../ink/ink133.xml"/><Relationship Id="rId24" Type="http://schemas.openxmlformats.org/officeDocument/2006/relationships/image" Target="../media/image137.png"/><Relationship Id="rId5" Type="http://schemas.openxmlformats.org/officeDocument/2006/relationships/customXml" Target="../ink/ink130.xml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28" Type="http://schemas.openxmlformats.org/officeDocument/2006/relationships/image" Target="../media/image139.png"/><Relationship Id="rId10" Type="http://schemas.openxmlformats.org/officeDocument/2006/relationships/image" Target="../media/image130.png"/><Relationship Id="rId19" Type="http://schemas.openxmlformats.org/officeDocument/2006/relationships/customXml" Target="../ink/ink137.xml"/><Relationship Id="rId4" Type="http://schemas.openxmlformats.org/officeDocument/2006/relationships/image" Target="../media/image64.png"/><Relationship Id="rId9" Type="http://schemas.openxmlformats.org/officeDocument/2006/relationships/customXml" Target="../ink/ink132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141.xml"/><Relationship Id="rId30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146.png"/><Relationship Id="rId18" Type="http://schemas.openxmlformats.org/officeDocument/2006/relationships/customXml" Target="../ink/ink151.xml"/><Relationship Id="rId3" Type="http://schemas.openxmlformats.org/officeDocument/2006/relationships/image" Target="../media/image141.png"/><Relationship Id="rId7" Type="http://schemas.openxmlformats.org/officeDocument/2006/relationships/image" Target="../media/image143.png"/><Relationship Id="rId12" Type="http://schemas.openxmlformats.org/officeDocument/2006/relationships/customXml" Target="../ink/ink148.xml"/><Relationship Id="rId17" Type="http://schemas.openxmlformats.org/officeDocument/2006/relationships/image" Target="../media/image148.png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45.xml"/><Relationship Id="rId11" Type="http://schemas.openxmlformats.org/officeDocument/2006/relationships/image" Target="../media/image145.png"/><Relationship Id="rId5" Type="http://schemas.openxmlformats.org/officeDocument/2006/relationships/image" Target="../media/image142.png"/><Relationship Id="rId15" Type="http://schemas.openxmlformats.org/officeDocument/2006/relationships/image" Target="../media/image147.png"/><Relationship Id="rId10" Type="http://schemas.openxmlformats.org/officeDocument/2006/relationships/customXml" Target="../ink/ink147.xml"/><Relationship Id="rId19" Type="http://schemas.openxmlformats.org/officeDocument/2006/relationships/image" Target="../media/image149.png"/><Relationship Id="rId4" Type="http://schemas.openxmlformats.org/officeDocument/2006/relationships/customXml" Target="../ink/ink144.xml"/><Relationship Id="rId9" Type="http://schemas.openxmlformats.org/officeDocument/2006/relationships/image" Target="../media/image144.png"/><Relationship Id="rId14" Type="http://schemas.openxmlformats.org/officeDocument/2006/relationships/customXml" Target="../ink/ink1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BE3930-1BA7-490C-937F-93ACD3BF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END TO END ML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8E8A-8710-4D4F-8064-B6B8075FCC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BC964183-AB7D-4B7E-B101-A94E65AA36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FF3E-B5E2-4AEB-BE17-5410C7A9B90D}"/>
              </a:ext>
            </a:extLst>
          </p:cNvPr>
          <p:cNvSpPr txBox="1"/>
          <p:nvPr/>
        </p:nvSpPr>
        <p:spPr>
          <a:xfrm>
            <a:off x="12304" y="4673748"/>
            <a:ext cx="806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 reference: Chapter 2 of </a:t>
            </a:r>
            <a:r>
              <a:rPr lang="en-US" sz="1200" b="0" i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Géron, A. (2019). </a:t>
            </a:r>
            <a:r>
              <a:rPr lang="en-US" sz="1200" b="0" i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Hands-on machine learning with Scikit-Learn, Keras, and TensorFlow</a:t>
            </a:r>
            <a:r>
              <a:rPr lang="en-US" sz="1200" b="0" i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O'Reilly Media.</a:t>
            </a:r>
          </a:p>
        </p:txBody>
      </p:sp>
    </p:spTree>
    <p:extLst>
      <p:ext uri="{BB962C8B-B14F-4D97-AF65-F5344CB8AC3E}">
        <p14:creationId xmlns:p14="http://schemas.microsoft.com/office/powerpoint/2010/main" val="349396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FA18-7EF5-4BF2-A1E6-105F581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steps of a ML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F9C-2398-4B1B-84F1-95CD029D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1. Look at the big picture.</a:t>
            </a:r>
          </a:p>
          <a:p>
            <a:r>
              <a:rPr lang="en-US"/>
              <a:t>2. Get the data.</a:t>
            </a:r>
          </a:p>
          <a:p>
            <a:r>
              <a:rPr lang="en-US"/>
              <a:t>3. Discover and visualize the data to gain insights.</a:t>
            </a:r>
          </a:p>
          <a:p>
            <a:r>
              <a:rPr lang="en-US"/>
              <a:t>4. Prepare the data for machine learning algorithms.</a:t>
            </a:r>
          </a:p>
          <a:p>
            <a:r>
              <a:rPr lang="en-US"/>
              <a:t>5. Train and evaluate models.</a:t>
            </a:r>
          </a:p>
          <a:p>
            <a:r>
              <a:rPr lang="en-US"/>
              <a:t>6. Fine-tune your models.</a:t>
            </a:r>
          </a:p>
          <a:p>
            <a:r>
              <a:rPr lang="en-US"/>
              <a:t>7. Analyze and test your solution.</a:t>
            </a:r>
          </a:p>
          <a:p>
            <a:r>
              <a:rPr lang="en-US"/>
              <a:t>8. Launch, monitor, and maintain your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A158-8F1D-4739-BD54-84C097C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5BC485-7082-45AD-AD0E-C51C58D2C068}"/>
                  </a:ext>
                </a:extLst>
              </p14:cNvPr>
              <p14:cNvContentPartPr/>
              <p14:nvPr/>
            </p14:nvContentPartPr>
            <p14:xfrm>
              <a:off x="3555904" y="271685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5BC485-7082-45AD-AD0E-C51C58D2C0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6904" y="270821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3754C-7259-48E6-9428-860A7A9A3400}"/>
              </a:ext>
            </a:extLst>
          </p:cNvPr>
          <p:cNvGrpSpPr/>
          <p:nvPr/>
        </p:nvGrpSpPr>
        <p:grpSpPr>
          <a:xfrm>
            <a:off x="218093" y="1270013"/>
            <a:ext cx="234000" cy="148680"/>
            <a:chOff x="218093" y="1270013"/>
            <a:chExt cx="23400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ED9B44-258F-4334-9E0B-97F5AFD77A14}"/>
                    </a:ext>
                  </a:extLst>
                </p14:cNvPr>
                <p14:cNvContentPartPr/>
                <p14:nvPr/>
              </p14:nvContentPartPr>
              <p14:xfrm>
                <a:off x="218093" y="1356413"/>
                <a:ext cx="164880" cy="2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ED9B44-258F-4334-9E0B-97F5AFD77A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093" y="1347413"/>
                  <a:ext cx="182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3AC0DC-7C87-4D7C-8AD6-F09FA7E1B924}"/>
                    </a:ext>
                  </a:extLst>
                </p14:cNvPr>
                <p14:cNvContentPartPr/>
                <p14:nvPr/>
              </p14:nvContentPartPr>
              <p14:xfrm>
                <a:off x="316373" y="1270013"/>
                <a:ext cx="135720" cy="14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3AC0DC-7C87-4D7C-8AD6-F09FA7E1B9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7373" y="1261373"/>
                  <a:ext cx="15336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CA24A3-BBD4-4533-AF39-79653F064ECE}"/>
                  </a:ext>
                </a:extLst>
              </p14:cNvPr>
              <p14:cNvContentPartPr/>
              <p14:nvPr/>
            </p14:nvContentPartPr>
            <p14:xfrm>
              <a:off x="834413" y="1499333"/>
              <a:ext cx="2260080" cy="48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CA24A3-BBD4-4533-AF39-79653F064E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413" y="1490333"/>
                <a:ext cx="2277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8A0D55C-85E7-486F-8B87-6A5BEF43CF9A}"/>
                  </a:ext>
                </a:extLst>
              </p14:cNvPr>
              <p14:cNvContentPartPr/>
              <p14:nvPr/>
            </p14:nvContentPartPr>
            <p14:xfrm>
              <a:off x="3354413" y="1164893"/>
              <a:ext cx="466560" cy="22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8A0D55C-85E7-486F-8B87-6A5BEF43CF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5773" y="1155893"/>
                <a:ext cx="484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7075BB-DC88-45A5-97A0-6955872C85BB}"/>
                  </a:ext>
                </a:extLst>
              </p14:cNvPr>
              <p14:cNvContentPartPr/>
              <p14:nvPr/>
            </p14:nvContentPartPr>
            <p14:xfrm>
              <a:off x="3359813" y="1429853"/>
              <a:ext cx="452160" cy="20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7075BB-DC88-45A5-97A0-6955872C85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1173" y="1420853"/>
                <a:ext cx="4698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7BC6FA4-0424-440A-B3B7-DFC92EBB1901}"/>
                  </a:ext>
                </a:extLst>
              </p14:cNvPr>
              <p14:cNvContentPartPr/>
              <p14:nvPr/>
            </p14:nvContentPartPr>
            <p14:xfrm>
              <a:off x="3934013" y="1169213"/>
              <a:ext cx="255600" cy="165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7BC6FA4-0424-440A-B3B7-DFC92EBB19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25013" y="1160573"/>
                <a:ext cx="2732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8E19B3C-DA06-472A-81A1-236F3C1F35D7}"/>
              </a:ext>
            </a:extLst>
          </p:cNvPr>
          <p:cNvGrpSpPr/>
          <p:nvPr/>
        </p:nvGrpSpPr>
        <p:grpSpPr>
          <a:xfrm>
            <a:off x="4030133" y="978413"/>
            <a:ext cx="919440" cy="250200"/>
            <a:chOff x="4030133" y="978413"/>
            <a:chExt cx="91944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E40B34-CD99-4AFA-BAE2-5F1D6F48EAA4}"/>
                    </a:ext>
                  </a:extLst>
                </p14:cNvPr>
                <p14:cNvContentPartPr/>
                <p14:nvPr/>
              </p14:nvContentPartPr>
              <p14:xfrm>
                <a:off x="4529453" y="1057613"/>
                <a:ext cx="420120" cy="17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E40B34-CD99-4AFA-BAE2-5F1D6F48EA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20813" y="1048613"/>
                  <a:ext cx="437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31CD46-C95B-4321-B8ED-9CFFCE471191}"/>
                    </a:ext>
                  </a:extLst>
                </p14:cNvPr>
                <p14:cNvContentPartPr/>
                <p14:nvPr/>
              </p14:nvContentPartPr>
              <p14:xfrm>
                <a:off x="4030133" y="978413"/>
                <a:ext cx="74160" cy="11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31CD46-C95B-4321-B8ED-9CFFCE4711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21493" y="969413"/>
                  <a:ext cx="9180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8E382AC-FBA0-4226-BEDD-F0392B800EB7}"/>
                  </a:ext>
                </a:extLst>
              </p14:cNvPr>
              <p14:cNvContentPartPr/>
              <p14:nvPr/>
            </p14:nvContentPartPr>
            <p14:xfrm>
              <a:off x="3949853" y="1514813"/>
              <a:ext cx="117720" cy="140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8E382AC-FBA0-4226-BEDD-F0392B800E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0853" y="1506173"/>
                <a:ext cx="13536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1507D67F-67BB-48F7-AF2B-5BA97392365F}"/>
              </a:ext>
            </a:extLst>
          </p:cNvPr>
          <p:cNvGrpSpPr/>
          <p:nvPr/>
        </p:nvGrpSpPr>
        <p:grpSpPr>
          <a:xfrm>
            <a:off x="4559333" y="1020533"/>
            <a:ext cx="1543680" cy="489600"/>
            <a:chOff x="4559333" y="1020533"/>
            <a:chExt cx="154368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223D0CC-BA9D-4780-B9B7-3104475D9FC1}"/>
                    </a:ext>
                  </a:extLst>
                </p14:cNvPr>
                <p14:cNvContentPartPr/>
                <p14:nvPr/>
              </p14:nvContentPartPr>
              <p14:xfrm>
                <a:off x="5134973" y="1040333"/>
                <a:ext cx="112320" cy="11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223D0CC-BA9D-4780-B9B7-3104475D9F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5973" y="1031693"/>
                  <a:ext cx="129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8F54CC-EADB-4DD0-AA20-D522FC5F4B74}"/>
                    </a:ext>
                  </a:extLst>
                </p14:cNvPr>
                <p14:cNvContentPartPr/>
                <p14:nvPr/>
              </p14:nvContentPartPr>
              <p14:xfrm>
                <a:off x="4559333" y="1270013"/>
                <a:ext cx="489960" cy="18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8F54CC-EADB-4DD0-AA20-D522FC5F4B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0693" y="1261373"/>
                  <a:ext cx="507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5D56B0-D916-44AB-8A08-ECC85E9561E6}"/>
                    </a:ext>
                  </a:extLst>
                </p14:cNvPr>
                <p14:cNvContentPartPr/>
                <p14:nvPr/>
              </p14:nvContentPartPr>
              <p14:xfrm>
                <a:off x="5167013" y="1339493"/>
                <a:ext cx="165240" cy="17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5D56B0-D916-44AB-8A08-ECC85E9561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58013" y="1330853"/>
                  <a:ext cx="182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F0376B-0EF9-45BE-88A5-BF6B58DE41E0}"/>
                    </a:ext>
                  </a:extLst>
                </p14:cNvPr>
                <p14:cNvContentPartPr/>
                <p14:nvPr/>
              </p14:nvContentPartPr>
              <p14:xfrm>
                <a:off x="5422613" y="1020533"/>
                <a:ext cx="275400" cy="96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F0376B-0EF9-45BE-88A5-BF6B58DE41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3973" y="1011533"/>
                  <a:ext cx="293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FA6335-BA97-43F4-A8BC-775F95284330}"/>
                    </a:ext>
                  </a:extLst>
                </p14:cNvPr>
                <p14:cNvContentPartPr/>
                <p14:nvPr/>
              </p14:nvContentPartPr>
              <p14:xfrm>
                <a:off x="5459693" y="1147973"/>
                <a:ext cx="170280" cy="69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FA6335-BA97-43F4-A8BC-775F952843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50693" y="1139333"/>
                  <a:ext cx="187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C9F2CE-FA76-496A-95C0-F35B8A0A944C}"/>
                    </a:ext>
                  </a:extLst>
                </p14:cNvPr>
                <p14:cNvContentPartPr/>
                <p14:nvPr/>
              </p14:nvContentPartPr>
              <p14:xfrm>
                <a:off x="5428013" y="1169213"/>
                <a:ext cx="164160" cy="144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C9F2CE-FA76-496A-95C0-F35B8A0A94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19013" y="1160573"/>
                  <a:ext cx="181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AF5BE8-9BBF-47B6-8377-FF7D9847CEC8}"/>
                    </a:ext>
                  </a:extLst>
                </p14:cNvPr>
                <p14:cNvContentPartPr/>
                <p14:nvPr/>
              </p14:nvContentPartPr>
              <p14:xfrm>
                <a:off x="5869013" y="1073813"/>
                <a:ext cx="234000" cy="2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AF5BE8-9BBF-47B6-8377-FF7D9847CE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60373" y="1064813"/>
                  <a:ext cx="251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CEF975-C174-4538-831C-36F7251CC3A4}"/>
                    </a:ext>
                  </a:extLst>
                </p14:cNvPr>
                <p14:cNvContentPartPr/>
                <p14:nvPr/>
              </p14:nvContentPartPr>
              <p14:xfrm>
                <a:off x="5869013" y="1185413"/>
                <a:ext cx="138600" cy="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CEF975-C174-4538-831C-36F7251CC3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60373" y="1176773"/>
                  <a:ext cx="156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001530-82B2-4A86-986F-3C8EFA05F112}"/>
                    </a:ext>
                  </a:extLst>
                </p14:cNvPr>
                <p14:cNvContentPartPr/>
                <p14:nvPr/>
              </p14:nvContentPartPr>
              <p14:xfrm>
                <a:off x="5826173" y="1286573"/>
                <a:ext cx="17640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001530-82B2-4A86-986F-3C8EFA05F1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7533" y="1277573"/>
                  <a:ext cx="194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366454-3545-43C3-9616-491D72954205}"/>
              </a:ext>
            </a:extLst>
          </p:cNvPr>
          <p:cNvGrpSpPr/>
          <p:nvPr/>
        </p:nvGrpSpPr>
        <p:grpSpPr>
          <a:xfrm>
            <a:off x="228533" y="1748453"/>
            <a:ext cx="1818000" cy="234360"/>
            <a:chOff x="228533" y="1748453"/>
            <a:chExt cx="181800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8E905C-177D-4DE8-A9D2-E36FF630C139}"/>
                    </a:ext>
                  </a:extLst>
                </p14:cNvPr>
                <p14:cNvContentPartPr/>
                <p14:nvPr/>
              </p14:nvContentPartPr>
              <p14:xfrm>
                <a:off x="228533" y="1795973"/>
                <a:ext cx="250200" cy="2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8E905C-177D-4DE8-A9D2-E36FF630C1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9893" y="1787333"/>
                  <a:ext cx="267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2B213A-18EE-4F26-8065-7B4AA92DAA2A}"/>
                    </a:ext>
                  </a:extLst>
                </p14:cNvPr>
                <p14:cNvContentPartPr/>
                <p14:nvPr/>
              </p14:nvContentPartPr>
              <p14:xfrm>
                <a:off x="435533" y="1754213"/>
                <a:ext cx="6120" cy="10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2B213A-18EE-4F26-8065-7B4AA92DAA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6533" y="1745573"/>
                  <a:ext cx="2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220AEB-FCD4-4064-B136-4250C09C484F}"/>
                    </a:ext>
                  </a:extLst>
                </p14:cNvPr>
                <p14:cNvContentPartPr/>
                <p14:nvPr/>
              </p14:nvContentPartPr>
              <p14:xfrm>
                <a:off x="429773" y="1748453"/>
                <a:ext cx="95760" cy="11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220AEB-FCD4-4064-B136-4250C09C48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1133" y="1739813"/>
                  <a:ext cx="113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6A62AA7-4815-4D56-A3ED-53CA2E442F59}"/>
                    </a:ext>
                  </a:extLst>
                </p14:cNvPr>
                <p14:cNvContentPartPr/>
                <p14:nvPr/>
              </p14:nvContentPartPr>
              <p14:xfrm>
                <a:off x="791933" y="1913693"/>
                <a:ext cx="1254600" cy="69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6A62AA7-4815-4D56-A3ED-53CA2E442F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3293" y="1905053"/>
                  <a:ext cx="127224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90CB2-CB12-478A-8670-6BEC4B502A59}"/>
              </a:ext>
            </a:extLst>
          </p:cNvPr>
          <p:cNvGrpSpPr/>
          <p:nvPr/>
        </p:nvGrpSpPr>
        <p:grpSpPr>
          <a:xfrm>
            <a:off x="232493" y="2158493"/>
            <a:ext cx="262080" cy="111600"/>
            <a:chOff x="232493" y="2158493"/>
            <a:chExt cx="26208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A63300-EC1E-4336-B38A-2161FD519F0C}"/>
                    </a:ext>
                  </a:extLst>
                </p14:cNvPr>
                <p14:cNvContentPartPr/>
                <p14:nvPr/>
              </p14:nvContentPartPr>
              <p14:xfrm>
                <a:off x="232493" y="2206373"/>
                <a:ext cx="244800" cy="1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A63300-EC1E-4336-B38A-2161FD519F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493" y="2197373"/>
                  <a:ext cx="262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CD5F97-91A3-4C9E-983D-8D46B8656B39}"/>
                    </a:ext>
                  </a:extLst>
                </p14:cNvPr>
                <p14:cNvContentPartPr/>
                <p14:nvPr/>
              </p14:nvContentPartPr>
              <p14:xfrm>
                <a:off x="430133" y="2158493"/>
                <a:ext cx="64440" cy="11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CD5F97-91A3-4C9E-983D-8D46B8656B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133" y="2149853"/>
                  <a:ext cx="8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4489A7-F61F-4320-9405-494A5937F6C4}"/>
                  </a:ext>
                </a:extLst>
              </p14:cNvPr>
              <p14:cNvContentPartPr/>
              <p14:nvPr/>
            </p14:nvContentPartPr>
            <p14:xfrm>
              <a:off x="2354693" y="2343893"/>
              <a:ext cx="643680" cy="101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4489A7-F61F-4320-9405-494A5937F6C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45693" y="2335253"/>
                <a:ext cx="661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5CC7B9-0C46-4FE0-9488-90D68D4CBC2D}"/>
                  </a:ext>
                </a:extLst>
              </p14:cNvPr>
              <p14:cNvContentPartPr/>
              <p14:nvPr/>
            </p14:nvContentPartPr>
            <p14:xfrm>
              <a:off x="4449533" y="2332373"/>
              <a:ext cx="1127160" cy="64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5CC7B9-0C46-4FE0-9488-90D68D4CBC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40893" y="2323733"/>
                <a:ext cx="114480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44636BF-623F-44F5-A878-3603B213063D}"/>
              </a:ext>
            </a:extLst>
          </p:cNvPr>
          <p:cNvGrpSpPr/>
          <p:nvPr/>
        </p:nvGrpSpPr>
        <p:grpSpPr>
          <a:xfrm>
            <a:off x="261293" y="2594093"/>
            <a:ext cx="228240" cy="138960"/>
            <a:chOff x="261293" y="2594093"/>
            <a:chExt cx="22824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3A54826-369D-44A4-9BC8-5D105BFAB108}"/>
                    </a:ext>
                  </a:extLst>
                </p14:cNvPr>
                <p14:cNvContentPartPr/>
                <p14:nvPr/>
              </p14:nvContentPartPr>
              <p14:xfrm>
                <a:off x="261293" y="2636573"/>
                <a:ext cx="174600" cy="2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3A54826-369D-44A4-9BC8-5D105BFAB1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2293" y="2627573"/>
                  <a:ext cx="192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174C61-1985-49BC-8877-E721ADC98E84}"/>
                    </a:ext>
                  </a:extLst>
                </p14:cNvPr>
                <p14:cNvContentPartPr/>
                <p14:nvPr/>
              </p14:nvContentPartPr>
              <p14:xfrm>
                <a:off x="416093" y="2594093"/>
                <a:ext cx="73440" cy="138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174C61-1985-49BC-8877-E721ADC98E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7453" y="2585453"/>
                  <a:ext cx="910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77BE9F-6E2B-4051-BDD6-FA1855CF8588}"/>
              </a:ext>
            </a:extLst>
          </p:cNvPr>
          <p:cNvGrpSpPr/>
          <p:nvPr/>
        </p:nvGrpSpPr>
        <p:grpSpPr>
          <a:xfrm>
            <a:off x="271733" y="3003413"/>
            <a:ext cx="213840" cy="149400"/>
            <a:chOff x="271733" y="3003413"/>
            <a:chExt cx="213840" cy="1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695D27-D2CC-4C2F-A839-CA69875FD677}"/>
                    </a:ext>
                  </a:extLst>
                </p14:cNvPr>
                <p14:cNvContentPartPr/>
                <p14:nvPr/>
              </p14:nvContentPartPr>
              <p14:xfrm>
                <a:off x="271733" y="3050933"/>
                <a:ext cx="180000" cy="2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695D27-D2CC-4C2F-A839-CA69875FD6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3093" y="3042293"/>
                  <a:ext cx="197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EAD3B2-5239-4841-A027-E0030F00AA30}"/>
                    </a:ext>
                  </a:extLst>
                </p14:cNvPr>
                <p14:cNvContentPartPr/>
                <p14:nvPr/>
              </p14:nvContentPartPr>
              <p14:xfrm>
                <a:off x="412853" y="3003413"/>
                <a:ext cx="72720" cy="149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EAD3B2-5239-4841-A027-E0030F00AA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3853" y="2994773"/>
                  <a:ext cx="9036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92F3D7-85B5-4B04-A094-BDD91B5A3627}"/>
                  </a:ext>
                </a:extLst>
              </p14:cNvPr>
              <p14:cNvContentPartPr/>
              <p14:nvPr/>
            </p14:nvContentPartPr>
            <p14:xfrm>
              <a:off x="238613" y="2806853"/>
              <a:ext cx="1341000" cy="42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92F3D7-85B5-4B04-A094-BDD91B5A36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9613" y="2798213"/>
                <a:ext cx="1358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D6B1DF6-AEE5-433A-8556-09358DD5A5D4}"/>
                  </a:ext>
                </a:extLst>
              </p14:cNvPr>
              <p14:cNvContentPartPr/>
              <p14:nvPr/>
            </p14:nvContentPartPr>
            <p14:xfrm>
              <a:off x="1876613" y="3226973"/>
              <a:ext cx="908640" cy="32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D6B1DF6-AEE5-433A-8556-09358DD5A5D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67613" y="3217973"/>
                <a:ext cx="926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5072C7D-21D6-4591-89D9-40C0EE6C15FD}"/>
                  </a:ext>
                </a:extLst>
              </p14:cNvPr>
              <p14:cNvContentPartPr/>
              <p14:nvPr/>
            </p14:nvContentPartPr>
            <p14:xfrm>
              <a:off x="194693" y="2423813"/>
              <a:ext cx="895320" cy="536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5072C7D-21D6-4591-89D9-40C0EE6C15F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6053" y="2414813"/>
                <a:ext cx="91296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2E86E15-8213-42F0-8A88-94A8ADE23E0F}"/>
              </a:ext>
            </a:extLst>
          </p:cNvPr>
          <p:cNvGrpSpPr/>
          <p:nvPr/>
        </p:nvGrpSpPr>
        <p:grpSpPr>
          <a:xfrm>
            <a:off x="8399453" y="2966333"/>
            <a:ext cx="681120" cy="194040"/>
            <a:chOff x="8399453" y="2966333"/>
            <a:chExt cx="68112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9A3F57F-0F51-4880-BCCD-05C18768DF1A}"/>
                    </a:ext>
                  </a:extLst>
                </p14:cNvPr>
                <p14:cNvContentPartPr/>
                <p14:nvPr/>
              </p14:nvContentPartPr>
              <p14:xfrm>
                <a:off x="8452373" y="2976773"/>
                <a:ext cx="16560" cy="138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9A3F57F-0F51-4880-BCCD-05C18768DF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43733" y="2967773"/>
                  <a:ext cx="34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56D11B-D19D-4DFE-A74D-CC64D59AE74B}"/>
                    </a:ext>
                  </a:extLst>
                </p14:cNvPr>
                <p14:cNvContentPartPr/>
                <p14:nvPr/>
              </p14:nvContentPartPr>
              <p14:xfrm>
                <a:off x="8399453" y="3035453"/>
                <a:ext cx="171000" cy="32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56D11B-D19D-4DFE-A74D-CC64D59AE7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90453" y="3026453"/>
                  <a:ext cx="188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0A81A5-A12F-4FD1-A084-CE73EF811254}"/>
                    </a:ext>
                  </a:extLst>
                </p14:cNvPr>
                <p14:cNvContentPartPr/>
                <p14:nvPr/>
              </p14:nvContentPartPr>
              <p14:xfrm>
                <a:off x="8575133" y="3045893"/>
                <a:ext cx="137880" cy="64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0A81A5-A12F-4FD1-A084-CE73EF8112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66493" y="3037253"/>
                  <a:ext cx="155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764140-2EAC-4B29-86B5-3BABA94C5509}"/>
                    </a:ext>
                  </a:extLst>
                </p14:cNvPr>
                <p14:cNvContentPartPr/>
                <p14:nvPr/>
              </p14:nvContentPartPr>
              <p14:xfrm>
                <a:off x="8747933" y="3062093"/>
                <a:ext cx="50400" cy="69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764140-2EAC-4B29-86B5-3BABA94C55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39293" y="3053093"/>
                  <a:ext cx="68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717C224-43CF-43AB-AF52-ED1CBFE00C4E}"/>
                    </a:ext>
                  </a:extLst>
                </p14:cNvPr>
                <p14:cNvContentPartPr/>
                <p14:nvPr/>
              </p14:nvContentPartPr>
              <p14:xfrm>
                <a:off x="8877533" y="2966333"/>
                <a:ext cx="203040" cy="194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717C224-43CF-43AB-AF52-ED1CBFE00C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68893" y="2957693"/>
                  <a:ext cx="22068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C0BB66-D4A5-415C-B536-614AA7E3BAC8}"/>
                  </a:ext>
                </a:extLst>
              </p14:cNvPr>
              <p14:cNvContentPartPr/>
              <p14:nvPr/>
            </p14:nvContentPartPr>
            <p14:xfrm>
              <a:off x="1685093" y="3184133"/>
              <a:ext cx="558360" cy="43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C0BB66-D4A5-415C-B536-614AA7E3BAC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76453" y="3175133"/>
                <a:ext cx="5760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AA3DA421-43AD-4359-A748-14675B97BD7D}"/>
              </a:ext>
            </a:extLst>
          </p:cNvPr>
          <p:cNvGrpSpPr/>
          <p:nvPr/>
        </p:nvGrpSpPr>
        <p:grpSpPr>
          <a:xfrm>
            <a:off x="5262773" y="2858333"/>
            <a:ext cx="2159280" cy="411480"/>
            <a:chOff x="5262773" y="2858333"/>
            <a:chExt cx="215928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1E724B2-A4AA-4EA8-8A7C-291723800C57}"/>
                    </a:ext>
                  </a:extLst>
                </p14:cNvPr>
                <p14:cNvContentPartPr/>
                <p14:nvPr/>
              </p14:nvContentPartPr>
              <p14:xfrm>
                <a:off x="5262773" y="2908013"/>
                <a:ext cx="2090160" cy="36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1E724B2-A4AA-4EA8-8A7C-291723800C5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4133" y="2899013"/>
                  <a:ext cx="21078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153D36-B5A9-41EB-B775-C6BE9A188794}"/>
                    </a:ext>
                  </a:extLst>
                </p14:cNvPr>
                <p14:cNvContentPartPr/>
                <p14:nvPr/>
              </p14:nvContentPartPr>
              <p14:xfrm>
                <a:off x="7278053" y="2858333"/>
                <a:ext cx="144000" cy="12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153D36-B5A9-41EB-B775-C6BE9A1887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9053" y="2849693"/>
                  <a:ext cx="1616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A16837-E502-4740-A022-D26A4245A0AB}"/>
              </a:ext>
            </a:extLst>
          </p:cNvPr>
          <p:cNvGrpSpPr/>
          <p:nvPr/>
        </p:nvGrpSpPr>
        <p:grpSpPr>
          <a:xfrm>
            <a:off x="6895373" y="2312573"/>
            <a:ext cx="2140920" cy="478440"/>
            <a:chOff x="6895373" y="2312573"/>
            <a:chExt cx="214092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E46881-C83C-4490-BBF7-A7BFC32C909E}"/>
                    </a:ext>
                  </a:extLst>
                </p14:cNvPr>
                <p14:cNvContentPartPr/>
                <p14:nvPr/>
              </p14:nvContentPartPr>
              <p14:xfrm>
                <a:off x="6895373" y="2375933"/>
                <a:ext cx="16560" cy="351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E46881-C83C-4490-BBF7-A7BFC32C9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86373" y="2367293"/>
                  <a:ext cx="34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46E370A-FFAC-4589-9AED-8465525395AB}"/>
                    </a:ext>
                  </a:extLst>
                </p14:cNvPr>
                <p14:cNvContentPartPr/>
                <p14:nvPr/>
              </p14:nvContentPartPr>
              <p14:xfrm>
                <a:off x="6922373" y="2312573"/>
                <a:ext cx="2110320" cy="45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46E370A-FFAC-4589-9AED-8465525395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13373" y="2303933"/>
                  <a:ext cx="2127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925606-6429-4737-A131-32683F38C49B}"/>
                    </a:ext>
                  </a:extLst>
                </p14:cNvPr>
                <p14:cNvContentPartPr/>
                <p14:nvPr/>
              </p14:nvContentPartPr>
              <p14:xfrm>
                <a:off x="6969893" y="2732693"/>
                <a:ext cx="2066400" cy="5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925606-6429-4737-A131-32683F38C4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60893" y="2723693"/>
                  <a:ext cx="2084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00AF66-77BE-46D6-97F2-A4B487026AD7}"/>
                    </a:ext>
                  </a:extLst>
                </p14:cNvPr>
                <p14:cNvContentPartPr/>
                <p14:nvPr/>
              </p14:nvContentPartPr>
              <p14:xfrm>
                <a:off x="8330333" y="2333813"/>
                <a:ext cx="11160" cy="319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00AF66-77BE-46D6-97F2-A4B487026A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21333" y="2324813"/>
                  <a:ext cx="28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891BDE-2792-4498-9D85-00B5BD61939A}"/>
                    </a:ext>
                  </a:extLst>
                </p14:cNvPr>
                <p14:cNvContentPartPr/>
                <p14:nvPr/>
              </p14:nvContentPartPr>
              <p14:xfrm>
                <a:off x="7841453" y="2343893"/>
                <a:ext cx="20880" cy="345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891BDE-2792-4498-9D85-00B5BD6193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32453" y="2335253"/>
                  <a:ext cx="38520" cy="36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F5153B1-4AA6-4FD3-B142-76ED0BFEF8B1}"/>
              </a:ext>
            </a:extLst>
          </p:cNvPr>
          <p:cNvGrpSpPr/>
          <p:nvPr/>
        </p:nvGrpSpPr>
        <p:grpSpPr>
          <a:xfrm>
            <a:off x="3689573" y="2965973"/>
            <a:ext cx="521640" cy="388800"/>
            <a:chOff x="3689573" y="2965973"/>
            <a:chExt cx="52164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A87BBB3-AD91-477E-9406-0F67CC6C4319}"/>
                    </a:ext>
                  </a:extLst>
                </p14:cNvPr>
                <p14:cNvContentPartPr/>
                <p14:nvPr/>
              </p14:nvContentPartPr>
              <p14:xfrm>
                <a:off x="3689573" y="3147053"/>
                <a:ext cx="209520" cy="5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A87BBB3-AD91-477E-9406-0F67CC6C43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80573" y="3138413"/>
                  <a:ext cx="227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7C7D7B-FD4A-4F2C-B1BF-533B4CB6A063}"/>
                    </a:ext>
                  </a:extLst>
                </p14:cNvPr>
                <p14:cNvContentPartPr/>
                <p14:nvPr/>
              </p14:nvContentPartPr>
              <p14:xfrm>
                <a:off x="3709013" y="3056693"/>
                <a:ext cx="134640" cy="16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7C7D7B-FD4A-4F2C-B1BF-533B4CB6A06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00013" y="3047693"/>
                  <a:ext cx="152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1D5C0F-A81E-4F2C-97C3-C5C882D46557}"/>
                    </a:ext>
                  </a:extLst>
                </p14:cNvPr>
                <p14:cNvContentPartPr/>
                <p14:nvPr/>
              </p14:nvContentPartPr>
              <p14:xfrm>
                <a:off x="4019333" y="2965973"/>
                <a:ext cx="140760" cy="12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1D5C0F-A81E-4F2C-97C3-C5C882D465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10333" y="2957333"/>
                  <a:ext cx="15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57BA09-B0D2-4E8B-A600-83B2D711E9A3}"/>
                    </a:ext>
                  </a:extLst>
                </p14:cNvPr>
                <p14:cNvContentPartPr/>
                <p14:nvPr/>
              </p14:nvContentPartPr>
              <p14:xfrm>
                <a:off x="4034813" y="3082973"/>
                <a:ext cx="176400" cy="74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57BA09-B0D2-4E8B-A600-83B2D711E9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25813" y="3074333"/>
                  <a:ext cx="194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7C480D-EDEA-4BA2-9D3A-EA2A7613A56A}"/>
                    </a:ext>
                  </a:extLst>
                </p14:cNvPr>
                <p14:cNvContentPartPr/>
                <p14:nvPr/>
              </p14:nvContentPartPr>
              <p14:xfrm>
                <a:off x="4040213" y="3168293"/>
                <a:ext cx="122400" cy="186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7C480D-EDEA-4BA2-9D3A-EA2A7613A5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1213" y="3159653"/>
                  <a:ext cx="1400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45FEF16-EB51-4BA5-9D28-0277B6B2BB60}"/>
              </a:ext>
            </a:extLst>
          </p:cNvPr>
          <p:cNvGrpSpPr/>
          <p:nvPr/>
        </p:nvGrpSpPr>
        <p:grpSpPr>
          <a:xfrm>
            <a:off x="254813" y="3503093"/>
            <a:ext cx="229320" cy="127800"/>
            <a:chOff x="254813" y="3503093"/>
            <a:chExt cx="229320" cy="12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56F359-D103-45A2-97BC-E270E0CBEE44}"/>
                    </a:ext>
                  </a:extLst>
                </p14:cNvPr>
                <p14:cNvContentPartPr/>
                <p14:nvPr/>
              </p14:nvContentPartPr>
              <p14:xfrm>
                <a:off x="254813" y="3556373"/>
                <a:ext cx="213120" cy="17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56F359-D103-45A2-97BC-E270E0CBEE4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6173" y="3547373"/>
                  <a:ext cx="230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A03F203-1CF8-4450-B46E-FD2F05FF458F}"/>
                    </a:ext>
                  </a:extLst>
                </p14:cNvPr>
                <p14:cNvContentPartPr/>
                <p14:nvPr/>
              </p14:nvContentPartPr>
              <p14:xfrm>
                <a:off x="398453" y="3503093"/>
                <a:ext cx="85680" cy="127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A03F203-1CF8-4450-B46E-FD2F05FF458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813" y="3494453"/>
                  <a:ext cx="10332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10125AD-9E90-4EDB-9C1D-8B50D77B8C2B}"/>
                  </a:ext>
                </a:extLst>
              </p14:cNvPr>
              <p14:cNvContentPartPr/>
              <p14:nvPr/>
            </p14:nvContentPartPr>
            <p14:xfrm>
              <a:off x="2200973" y="4050653"/>
              <a:ext cx="1678320" cy="60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10125AD-9E90-4EDB-9C1D-8B50D77B8C2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91973" y="4041653"/>
                <a:ext cx="1695960" cy="7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D50178D7-C932-4A53-BE1A-72097F56D112}"/>
              </a:ext>
            </a:extLst>
          </p:cNvPr>
          <p:cNvGrpSpPr/>
          <p:nvPr/>
        </p:nvGrpSpPr>
        <p:grpSpPr>
          <a:xfrm>
            <a:off x="269213" y="3875333"/>
            <a:ext cx="1416240" cy="239760"/>
            <a:chOff x="269213" y="3875333"/>
            <a:chExt cx="141624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A0D7A48-C0BF-4E4B-946D-968DC4858B4F}"/>
                    </a:ext>
                  </a:extLst>
                </p14:cNvPr>
                <p14:cNvContentPartPr/>
                <p14:nvPr/>
              </p14:nvContentPartPr>
              <p14:xfrm>
                <a:off x="269213" y="3934013"/>
                <a:ext cx="215280" cy="33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A0D7A48-C0BF-4E4B-946D-968DC4858B4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0213" y="3925013"/>
                  <a:ext cx="232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704403-BC2F-4313-9B72-4DDCF907BEF9}"/>
                    </a:ext>
                  </a:extLst>
                </p14:cNvPr>
                <p14:cNvContentPartPr/>
                <p14:nvPr/>
              </p14:nvContentPartPr>
              <p14:xfrm>
                <a:off x="440573" y="3886133"/>
                <a:ext cx="86760" cy="16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704403-BC2F-4313-9B72-4DDCF907BE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1933" y="3877133"/>
                  <a:ext cx="104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E739526-0139-4A4E-B0EA-87DF5E96EA15}"/>
                    </a:ext>
                  </a:extLst>
                </p14:cNvPr>
                <p14:cNvContentPartPr/>
                <p14:nvPr/>
              </p14:nvContentPartPr>
              <p14:xfrm>
                <a:off x="425453" y="3875333"/>
                <a:ext cx="21240" cy="154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E739526-0139-4A4E-B0EA-87DF5E96EA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6453" y="3866693"/>
                  <a:ext cx="38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E15FE95-CBA3-47C8-8732-C68F6C8262BC}"/>
                    </a:ext>
                  </a:extLst>
                </p14:cNvPr>
                <p14:cNvContentPartPr/>
                <p14:nvPr/>
              </p14:nvContentPartPr>
              <p14:xfrm>
                <a:off x="430133" y="3907373"/>
                <a:ext cx="32760" cy="85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E15FE95-CBA3-47C8-8732-C68F6C8262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1133" y="3898733"/>
                  <a:ext cx="50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12427B2-9EAD-4BA4-8656-C4C8AEEA95B1}"/>
                    </a:ext>
                  </a:extLst>
                </p14:cNvPr>
                <p14:cNvContentPartPr/>
                <p14:nvPr/>
              </p14:nvContentPartPr>
              <p14:xfrm>
                <a:off x="861053" y="4088093"/>
                <a:ext cx="824400" cy="27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12427B2-9EAD-4BA4-8656-C4C8AEEA95B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2413" y="4079093"/>
                  <a:ext cx="8420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2CEC8A5-4B2B-44CC-9376-B39A77B63E44}"/>
              </a:ext>
            </a:extLst>
          </p:cNvPr>
          <p:cNvGrpSpPr/>
          <p:nvPr/>
        </p:nvGrpSpPr>
        <p:grpSpPr>
          <a:xfrm>
            <a:off x="217733" y="4327493"/>
            <a:ext cx="325800" cy="175680"/>
            <a:chOff x="217733" y="4327493"/>
            <a:chExt cx="32580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5429B38-1FD1-4BFE-A533-00B7081EFF86}"/>
                    </a:ext>
                  </a:extLst>
                </p14:cNvPr>
                <p14:cNvContentPartPr/>
                <p14:nvPr/>
              </p14:nvContentPartPr>
              <p14:xfrm>
                <a:off x="217733" y="4396253"/>
                <a:ext cx="271800" cy="16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5429B38-1FD1-4BFE-A533-00B7081EFF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8733" y="4387613"/>
                  <a:ext cx="289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571A706-FD5E-434F-95F6-77F4FF622FAC}"/>
                    </a:ext>
                  </a:extLst>
                </p14:cNvPr>
                <p14:cNvContentPartPr/>
                <p14:nvPr/>
              </p14:nvContentPartPr>
              <p14:xfrm>
                <a:off x="451733" y="4327493"/>
                <a:ext cx="91800" cy="175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571A706-FD5E-434F-95F6-77F4FF622F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2733" y="4318493"/>
                  <a:ext cx="1094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28717C3-7F3B-43F5-A4F3-AF1EB48E4056}"/>
                  </a:ext>
                </a:extLst>
              </p14:cNvPr>
              <p14:cNvContentPartPr/>
              <p14:nvPr/>
            </p14:nvContentPartPr>
            <p14:xfrm>
              <a:off x="1802093" y="4555733"/>
              <a:ext cx="585360" cy="270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28717C3-7F3B-43F5-A4F3-AF1EB48E405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93093" y="4547093"/>
                <a:ext cx="603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B6A9F7F-A212-4069-B722-DB1AE2F2512F}"/>
                  </a:ext>
                </a:extLst>
              </p14:cNvPr>
              <p14:cNvContentPartPr/>
              <p14:nvPr/>
            </p14:nvContentPartPr>
            <p14:xfrm>
              <a:off x="3263693" y="4534493"/>
              <a:ext cx="1074600" cy="79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B6A9F7F-A212-4069-B722-DB1AE2F2512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55053" y="4525853"/>
                <a:ext cx="10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E9CC4F8-A292-43FD-BB3A-3502724A9DC6}"/>
                  </a:ext>
                </a:extLst>
              </p14:cNvPr>
              <p14:cNvContentPartPr/>
              <p14:nvPr/>
            </p14:nvContentPartPr>
            <p14:xfrm>
              <a:off x="2301413" y="1695533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E9CC4F8-A292-43FD-BB3A-3502724A9DC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92773" y="168689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9399FB-09B6-4AEF-A869-B31597FD599C}"/>
              </a:ext>
            </a:extLst>
          </p:cNvPr>
          <p:cNvGrpSpPr/>
          <p:nvPr/>
        </p:nvGrpSpPr>
        <p:grpSpPr>
          <a:xfrm>
            <a:off x="169133" y="1876253"/>
            <a:ext cx="821160" cy="2090160"/>
            <a:chOff x="169133" y="1876253"/>
            <a:chExt cx="821160" cy="20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D9029B-E706-4D5E-8768-6028651A2A71}"/>
                    </a:ext>
                  </a:extLst>
                </p14:cNvPr>
                <p14:cNvContentPartPr/>
                <p14:nvPr/>
              </p14:nvContentPartPr>
              <p14:xfrm>
                <a:off x="169133" y="1876253"/>
                <a:ext cx="329760" cy="1956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D9029B-E706-4D5E-8768-6028651A2A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0133" y="1867613"/>
                  <a:ext cx="347400" cy="19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646C41-BB06-4E18-90E0-EFE7DD4E19EE}"/>
                    </a:ext>
                  </a:extLst>
                </p14:cNvPr>
                <p14:cNvContentPartPr/>
                <p14:nvPr/>
              </p14:nvContentPartPr>
              <p14:xfrm>
                <a:off x="425453" y="3753293"/>
                <a:ext cx="143640" cy="131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646C41-BB06-4E18-90E0-EFE7DD4E19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6453" y="3744653"/>
                  <a:ext cx="161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D6AE698-E7A0-4301-B396-D022DC9D4FDB}"/>
                    </a:ext>
                  </a:extLst>
                </p14:cNvPr>
                <p14:cNvContentPartPr/>
                <p14:nvPr/>
              </p14:nvContentPartPr>
              <p14:xfrm>
                <a:off x="727853" y="2620733"/>
                <a:ext cx="262440" cy="1345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D6AE698-E7A0-4301-B396-D022DC9D4F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9213" y="2611733"/>
                  <a:ext cx="28008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F523DE6-28E3-46F6-9E70-7B870CB9C2C1}"/>
                    </a:ext>
                  </a:extLst>
                </p14:cNvPr>
                <p14:cNvContentPartPr/>
                <p14:nvPr/>
              </p14:nvContentPartPr>
              <p14:xfrm>
                <a:off x="791933" y="2609933"/>
                <a:ext cx="93960" cy="16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523DE6-28E3-46F6-9E70-7B870CB9C2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3293" y="2601293"/>
                  <a:ext cx="111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5F7D059-8577-4936-9914-1F24648685E4}"/>
                    </a:ext>
                  </a:extLst>
                </p14:cNvPr>
                <p14:cNvContentPartPr/>
                <p14:nvPr/>
              </p14:nvContentPartPr>
              <p14:xfrm>
                <a:off x="781493" y="2631173"/>
                <a:ext cx="27360" cy="159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5F7D059-8577-4936-9914-1F24648685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2493" y="2622173"/>
                  <a:ext cx="4500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A138AF8-B124-4E4D-BAAC-89394324A409}"/>
              </a:ext>
            </a:extLst>
          </p:cNvPr>
          <p:cNvGrpSpPr/>
          <p:nvPr/>
        </p:nvGrpSpPr>
        <p:grpSpPr>
          <a:xfrm>
            <a:off x="327893" y="988493"/>
            <a:ext cx="357840" cy="298440"/>
            <a:chOff x="327893" y="988493"/>
            <a:chExt cx="35784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EDF2C7-F365-4BB1-BBCE-1F2FFCFED60E}"/>
                    </a:ext>
                  </a:extLst>
                </p14:cNvPr>
                <p14:cNvContentPartPr/>
                <p14:nvPr/>
              </p14:nvContentPartPr>
              <p14:xfrm>
                <a:off x="327893" y="988493"/>
                <a:ext cx="321120" cy="298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EDF2C7-F365-4BB1-BBCE-1F2FFCFED6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9253" y="979493"/>
                  <a:ext cx="338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D866AD-B29B-4E6C-9D1F-E2770E5B2C5D}"/>
                    </a:ext>
                  </a:extLst>
                </p14:cNvPr>
                <p14:cNvContentPartPr/>
                <p14:nvPr/>
              </p14:nvContentPartPr>
              <p14:xfrm>
                <a:off x="567653" y="1094693"/>
                <a:ext cx="118080" cy="64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D866AD-B29B-4E6C-9D1F-E2770E5B2C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59013" y="1085693"/>
                  <a:ext cx="13572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20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B89E-212A-4503-A9C4-5BC4C5D4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1. Look at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EC60-57A4-4D0A-872C-47F6743A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</a:t>
            </a:r>
            <a:r>
              <a:rPr lang="en-US" b="1"/>
              <a:t>end goal </a:t>
            </a:r>
            <a:r>
              <a:rPr lang="en-US"/>
              <a:t>of the project? </a:t>
            </a: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How do the </a:t>
            </a:r>
            <a:r>
              <a:rPr lang="en-US" b="1">
                <a:sym typeface="Wingdings" panose="05000000000000000000" pitchFamily="2" charset="2"/>
              </a:rPr>
              <a:t>existing solutions </a:t>
            </a:r>
            <a:r>
              <a:rPr lang="en-US">
                <a:sym typeface="Wingdings" panose="05000000000000000000" pitchFamily="2" charset="2"/>
              </a:rPr>
              <a:t>(if any) perform?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What </a:t>
            </a:r>
            <a:r>
              <a:rPr lang="en-US" b="1">
                <a:sym typeface="Wingdings" panose="05000000000000000000" pitchFamily="2" charset="2"/>
              </a:rPr>
              <a:t>algorithms</a:t>
            </a:r>
            <a:r>
              <a:rPr lang="en-US">
                <a:sym typeface="Wingdings" panose="05000000000000000000" pitchFamily="2" charset="2"/>
              </a:rPr>
              <a:t> to use?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What </a:t>
            </a:r>
            <a:r>
              <a:rPr lang="en-US" b="1">
                <a:sym typeface="Wingdings" panose="05000000000000000000" pitchFamily="2" charset="2"/>
              </a:rPr>
              <a:t>performance measure </a:t>
            </a:r>
            <a:r>
              <a:rPr lang="en-US">
                <a:sym typeface="Wingdings" panose="05000000000000000000" pitchFamily="2" charset="2"/>
              </a:rPr>
              <a:t>is relevant?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>
                <a:sym typeface="Wingdings" panose="05000000000000000000" pitchFamily="2" charset="2"/>
              </a:rPr>
              <a:t>What </a:t>
            </a:r>
            <a:r>
              <a:rPr lang="en-US" b="1">
                <a:sym typeface="Wingdings" panose="05000000000000000000" pitchFamily="2" charset="2"/>
              </a:rPr>
              <a:t>data</a:t>
            </a:r>
            <a:r>
              <a:rPr lang="en-US">
                <a:sym typeface="Wingdings" panose="05000000000000000000" pitchFamily="2" charset="2"/>
              </a:rPr>
              <a:t> we need to collect?</a:t>
            </a:r>
          </a:p>
          <a:p>
            <a:r>
              <a:rPr lang="en-US">
                <a:sym typeface="Wingdings" panose="05000000000000000000" pitchFamily="2" charset="2"/>
              </a:rPr>
              <a:t>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0C0A2-251A-4F48-950A-B0A9B61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D999B0-55BB-4B08-AFAB-E7673FBE664C}"/>
                  </a:ext>
                </a:extLst>
              </p14:cNvPr>
              <p14:cNvContentPartPr/>
              <p14:nvPr/>
            </p14:nvContentPartPr>
            <p14:xfrm>
              <a:off x="5331893" y="1514813"/>
              <a:ext cx="388440" cy="159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D999B0-55BB-4B08-AFAB-E7673FBE66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3253" y="1506173"/>
                <a:ext cx="406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791FBF-839E-4F8F-8A83-0CBB09BEDB52}"/>
                  </a:ext>
                </a:extLst>
              </p14:cNvPr>
              <p14:cNvContentPartPr/>
              <p14:nvPr/>
            </p14:nvContentPartPr>
            <p14:xfrm>
              <a:off x="5831573" y="1488173"/>
              <a:ext cx="202680" cy="17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791FBF-839E-4F8F-8A83-0CBB09BEDB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2573" y="1479533"/>
                <a:ext cx="22032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318D1ED-5AF9-45A8-BAB7-6A3BE5353B3A}"/>
              </a:ext>
            </a:extLst>
          </p:cNvPr>
          <p:cNvGrpSpPr/>
          <p:nvPr/>
        </p:nvGrpSpPr>
        <p:grpSpPr>
          <a:xfrm>
            <a:off x="5300573" y="988493"/>
            <a:ext cx="1881720" cy="420480"/>
            <a:chOff x="5300573" y="988493"/>
            <a:chExt cx="188172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B57108-3285-405C-A2DC-0F681D5723D6}"/>
                    </a:ext>
                  </a:extLst>
                </p14:cNvPr>
                <p14:cNvContentPartPr/>
                <p14:nvPr/>
              </p14:nvContentPartPr>
              <p14:xfrm>
                <a:off x="5348093" y="1355333"/>
                <a:ext cx="26640" cy="2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B57108-3285-405C-A2DC-0F681D5723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9453" y="1346693"/>
                  <a:ext cx="4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DFFDDC-84BA-4E00-A42C-783515A30197}"/>
                    </a:ext>
                  </a:extLst>
                </p14:cNvPr>
                <p14:cNvContentPartPr/>
                <p14:nvPr/>
              </p14:nvContentPartPr>
              <p14:xfrm>
                <a:off x="5300573" y="1052573"/>
                <a:ext cx="546840" cy="35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DFFDDC-84BA-4E00-A42C-783515A3019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1573" y="1043933"/>
                  <a:ext cx="564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57D51D-8C0E-4B6E-BD34-B9813B02F809}"/>
                    </a:ext>
                  </a:extLst>
                </p14:cNvPr>
                <p14:cNvContentPartPr/>
                <p14:nvPr/>
              </p14:nvContentPartPr>
              <p14:xfrm>
                <a:off x="5922293" y="1000013"/>
                <a:ext cx="133200" cy="20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57D51D-8C0E-4B6E-BD34-B9813B02F8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13293" y="991373"/>
                  <a:ext cx="150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836D6B-3B2C-42D8-93AD-CBAC2B1379DF}"/>
                    </a:ext>
                  </a:extLst>
                </p14:cNvPr>
                <p14:cNvContentPartPr/>
                <p14:nvPr/>
              </p14:nvContentPartPr>
              <p14:xfrm>
                <a:off x="6252053" y="1068053"/>
                <a:ext cx="324720" cy="53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836D6B-3B2C-42D8-93AD-CBAC2B1379D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43053" y="1059413"/>
                  <a:ext cx="3423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BE639E-D820-4D89-B206-AB390090E790}"/>
                    </a:ext>
                  </a:extLst>
                </p14:cNvPr>
                <p14:cNvContentPartPr/>
                <p14:nvPr/>
              </p14:nvContentPartPr>
              <p14:xfrm>
                <a:off x="6246653" y="1153373"/>
                <a:ext cx="281880" cy="11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BE639E-D820-4D89-B206-AB390090E7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37653" y="1144733"/>
                  <a:ext cx="299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07AFD2-F6AD-4127-BEC3-3B402613B6FA}"/>
                    </a:ext>
                  </a:extLst>
                </p14:cNvPr>
                <p14:cNvContentPartPr/>
                <p14:nvPr/>
              </p14:nvContentPartPr>
              <p14:xfrm>
                <a:off x="6719333" y="1047173"/>
                <a:ext cx="181800" cy="1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07AFD2-F6AD-4127-BEC3-3B402613B6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10333" y="1038533"/>
                  <a:ext cx="199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DAFD15-F66E-461D-B788-6B9A127CF50E}"/>
                    </a:ext>
                  </a:extLst>
                </p14:cNvPr>
                <p14:cNvContentPartPr/>
                <p14:nvPr/>
              </p14:nvContentPartPr>
              <p14:xfrm>
                <a:off x="6634733" y="1296653"/>
                <a:ext cx="159480" cy="1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DAFD15-F66E-461D-B788-6B9A127CF50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25733" y="1288013"/>
                  <a:ext cx="17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193D6B-2669-4C1D-B6CB-92F4206FB0A6}"/>
                    </a:ext>
                  </a:extLst>
                </p14:cNvPr>
                <p14:cNvContentPartPr/>
                <p14:nvPr/>
              </p14:nvContentPartPr>
              <p14:xfrm>
                <a:off x="7081133" y="988493"/>
                <a:ext cx="101160" cy="7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193D6B-2669-4C1D-B6CB-92F4206FB0A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72493" y="979853"/>
                  <a:ext cx="118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02141E-BBF5-4A32-BB80-5D688FC7FE08}"/>
                    </a:ext>
                  </a:extLst>
                </p14:cNvPr>
                <p14:cNvContentPartPr/>
                <p14:nvPr/>
              </p14:nvContentPartPr>
              <p14:xfrm>
                <a:off x="7075733" y="1079213"/>
                <a:ext cx="95760" cy="138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02141E-BBF5-4A32-BB80-5D688FC7FE0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67093" y="1070213"/>
                  <a:ext cx="11340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06B2C7E-E3DE-42F1-84AB-E41D65D6C942}"/>
                  </a:ext>
                </a:extLst>
              </p14:cNvPr>
              <p14:cNvContentPartPr/>
              <p14:nvPr/>
            </p14:nvContentPartPr>
            <p14:xfrm>
              <a:off x="1963373" y="1593293"/>
              <a:ext cx="889200" cy="27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06B2C7E-E3DE-42F1-84AB-E41D65D6C94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54733" y="1584653"/>
                <a:ext cx="906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5266F2B-3B18-441E-BBCE-5E0F74F7F78E}"/>
                  </a:ext>
                </a:extLst>
              </p14:cNvPr>
              <p14:cNvContentPartPr/>
              <p14:nvPr/>
            </p14:nvContentPartPr>
            <p14:xfrm>
              <a:off x="1839533" y="1238693"/>
              <a:ext cx="1127160" cy="344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5266F2B-3B18-441E-BBCE-5E0F74F7F7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30893" y="1230053"/>
                <a:ext cx="11448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4B1FA8-6C1C-46CB-B957-807E99E63AC0}"/>
                  </a:ext>
                </a:extLst>
              </p14:cNvPr>
              <p14:cNvContentPartPr/>
              <p14:nvPr/>
            </p14:nvContentPartPr>
            <p14:xfrm>
              <a:off x="4772813" y="2078573"/>
              <a:ext cx="1410480" cy="48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4B1FA8-6C1C-46CB-B957-807E99E63AC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763813" y="2069933"/>
                <a:ext cx="142812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356A1BA-36E2-4B53-8717-A6A835551060}"/>
              </a:ext>
            </a:extLst>
          </p:cNvPr>
          <p:cNvGrpSpPr/>
          <p:nvPr/>
        </p:nvGrpSpPr>
        <p:grpSpPr>
          <a:xfrm>
            <a:off x="6719333" y="1706333"/>
            <a:ext cx="366840" cy="468360"/>
            <a:chOff x="6719333" y="1706333"/>
            <a:chExt cx="36684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3FAE57-3F88-4070-BA4D-78D1B76E64C7}"/>
                    </a:ext>
                  </a:extLst>
                </p14:cNvPr>
                <p14:cNvContentPartPr/>
                <p14:nvPr/>
              </p14:nvContentPartPr>
              <p14:xfrm>
                <a:off x="6719333" y="1706333"/>
                <a:ext cx="356760" cy="20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3FAE57-3F88-4070-BA4D-78D1B76E64C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10333" y="1697693"/>
                  <a:ext cx="374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6B0B15-0310-4BD0-B962-02DDC56FDEE2}"/>
                    </a:ext>
                  </a:extLst>
                </p14:cNvPr>
                <p14:cNvContentPartPr/>
                <p14:nvPr/>
              </p14:nvContentPartPr>
              <p14:xfrm>
                <a:off x="6788453" y="1839533"/>
                <a:ext cx="297720" cy="15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6B0B15-0310-4BD0-B962-02DDC56FDE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79453" y="1830533"/>
                  <a:ext cx="315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75EB51-BB9A-414A-B11E-BB5D8B5AFC8E}"/>
                    </a:ext>
                  </a:extLst>
                </p14:cNvPr>
                <p14:cNvContentPartPr/>
                <p14:nvPr/>
              </p14:nvContentPartPr>
              <p14:xfrm>
                <a:off x="6767573" y="1924133"/>
                <a:ext cx="244800" cy="250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75EB51-BB9A-414A-B11E-BB5D8B5AFC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8933" y="1915133"/>
                  <a:ext cx="2624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22EDE-1E4E-4C88-85AD-DDED6033924A}"/>
              </a:ext>
            </a:extLst>
          </p:cNvPr>
          <p:cNvGrpSpPr/>
          <p:nvPr/>
        </p:nvGrpSpPr>
        <p:grpSpPr>
          <a:xfrm>
            <a:off x="2377013" y="1706333"/>
            <a:ext cx="2003760" cy="606600"/>
            <a:chOff x="2377013" y="1706333"/>
            <a:chExt cx="2003760" cy="60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9283271-B637-47AE-9195-4767C6B7AE0A}"/>
                    </a:ext>
                  </a:extLst>
                </p14:cNvPr>
                <p14:cNvContentPartPr/>
                <p14:nvPr/>
              </p14:nvContentPartPr>
              <p14:xfrm>
                <a:off x="2455133" y="2052293"/>
                <a:ext cx="293400" cy="44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9283271-B637-47AE-9195-4767C6B7AE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46133" y="2043293"/>
                  <a:ext cx="311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183834-2F6E-4D54-81F5-D7B2E2B30524}"/>
                    </a:ext>
                  </a:extLst>
                </p14:cNvPr>
                <p14:cNvContentPartPr/>
                <p14:nvPr/>
              </p14:nvContentPartPr>
              <p14:xfrm>
                <a:off x="2377013" y="2062373"/>
                <a:ext cx="2003760" cy="8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183834-2F6E-4D54-81F5-D7B2E2B305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68013" y="2053733"/>
                  <a:ext cx="2021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58DB85-6F01-4A5B-B807-CCF9767639B5}"/>
                    </a:ext>
                  </a:extLst>
                </p14:cNvPr>
                <p14:cNvContentPartPr/>
                <p14:nvPr/>
              </p14:nvContentPartPr>
              <p14:xfrm>
                <a:off x="2572853" y="1727573"/>
                <a:ext cx="675720" cy="505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58DB85-6F01-4A5B-B807-CCF9767639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63853" y="1718933"/>
                  <a:ext cx="6933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2F8A1C-B854-4537-B3DE-8198CA888419}"/>
                    </a:ext>
                  </a:extLst>
                </p14:cNvPr>
                <p14:cNvContentPartPr/>
                <p14:nvPr/>
              </p14:nvContentPartPr>
              <p14:xfrm>
                <a:off x="2461253" y="1706333"/>
                <a:ext cx="765720" cy="606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2F8A1C-B854-4537-B3DE-8198CA88841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52613" y="1697693"/>
                  <a:ext cx="783360" cy="62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0C46BC0-4D14-4726-A7CA-15487A560104}"/>
                  </a:ext>
                </a:extLst>
              </p14:cNvPr>
              <p14:cNvContentPartPr/>
              <p14:nvPr/>
            </p14:nvContentPartPr>
            <p14:xfrm>
              <a:off x="1685093" y="2562053"/>
              <a:ext cx="1212480" cy="47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0C46BC0-4D14-4726-A7CA-15487A56010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76453" y="2553413"/>
                <a:ext cx="123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99CFCB3-8763-429B-8225-A0AB50F0E7ED}"/>
                  </a:ext>
                </a:extLst>
              </p14:cNvPr>
              <p14:cNvContentPartPr/>
              <p14:nvPr/>
            </p14:nvContentPartPr>
            <p14:xfrm>
              <a:off x="1701293" y="3072893"/>
              <a:ext cx="2466720" cy="53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99CFCB3-8763-429B-8225-A0AB50F0E7E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692293" y="3063893"/>
                <a:ext cx="248436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9AE523D-EBBE-43F8-867B-A49CCED4E906}"/>
              </a:ext>
            </a:extLst>
          </p:cNvPr>
          <p:cNvGrpSpPr/>
          <p:nvPr/>
        </p:nvGrpSpPr>
        <p:grpSpPr>
          <a:xfrm>
            <a:off x="6150533" y="2726573"/>
            <a:ext cx="776880" cy="240840"/>
            <a:chOff x="6150533" y="2726573"/>
            <a:chExt cx="77688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C58DD2-0A32-4824-834F-4DDB1E139D09}"/>
                    </a:ext>
                  </a:extLst>
                </p14:cNvPr>
                <p14:cNvContentPartPr/>
                <p14:nvPr/>
              </p14:nvContentPartPr>
              <p14:xfrm>
                <a:off x="6166733" y="2764013"/>
                <a:ext cx="11160" cy="5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C58DD2-0A32-4824-834F-4DDB1E139D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57733" y="2755373"/>
                  <a:ext cx="288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1B6F85-B117-4927-B171-3E106C4EA371}"/>
                    </a:ext>
                  </a:extLst>
                </p14:cNvPr>
                <p14:cNvContentPartPr/>
                <p14:nvPr/>
              </p14:nvContentPartPr>
              <p14:xfrm>
                <a:off x="6160973" y="2759333"/>
                <a:ext cx="11880" cy="196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1B6F85-B117-4927-B171-3E106C4EA3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51973" y="2750333"/>
                  <a:ext cx="29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F51872-50BD-4DBD-8E2F-1F1E0A500475}"/>
                    </a:ext>
                  </a:extLst>
                </p14:cNvPr>
                <p14:cNvContentPartPr/>
                <p14:nvPr/>
              </p14:nvContentPartPr>
              <p14:xfrm>
                <a:off x="6150533" y="2748173"/>
                <a:ext cx="229320" cy="213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F51872-50BD-4DBD-8E2F-1F1E0A50047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41533" y="2739533"/>
                  <a:ext cx="24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EA49D4-A4AE-42F5-816A-7AC90B836D23}"/>
                    </a:ext>
                  </a:extLst>
                </p14:cNvPr>
                <p14:cNvContentPartPr/>
                <p14:nvPr/>
              </p14:nvContentPartPr>
              <p14:xfrm>
                <a:off x="6479933" y="2726573"/>
                <a:ext cx="155160" cy="240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EA49D4-A4AE-42F5-816A-7AC90B836D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70933" y="2717573"/>
                  <a:ext cx="172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91E738-F2DB-47E2-A72E-A932D2092E17}"/>
                    </a:ext>
                  </a:extLst>
                </p14:cNvPr>
                <p14:cNvContentPartPr/>
                <p14:nvPr/>
              </p14:nvContentPartPr>
              <p14:xfrm>
                <a:off x="6724733" y="2759333"/>
                <a:ext cx="21960" cy="175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91E738-F2DB-47E2-A72E-A932D2092E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15733" y="2750333"/>
                  <a:ext cx="39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29F54B-6D34-421A-AC48-158F6582E03E}"/>
                    </a:ext>
                  </a:extLst>
                </p14:cNvPr>
                <p14:cNvContentPartPr/>
                <p14:nvPr/>
              </p14:nvContentPartPr>
              <p14:xfrm>
                <a:off x="6724733" y="2759333"/>
                <a:ext cx="165600" cy="12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29F54B-6D34-421A-AC48-158F6582E03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15733" y="2750333"/>
                  <a:ext cx="183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B2B97D-641C-4D31-8138-41E58CE54C26}"/>
                    </a:ext>
                  </a:extLst>
                </p14:cNvPr>
                <p14:cNvContentPartPr/>
                <p14:nvPr/>
              </p14:nvContentPartPr>
              <p14:xfrm>
                <a:off x="6778373" y="2928893"/>
                <a:ext cx="149040" cy="3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B2B97D-641C-4D31-8138-41E58CE54C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69373" y="2920253"/>
                  <a:ext cx="1666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9B5E3F-FA6B-42C5-98D9-BBA552C784D7}"/>
              </a:ext>
            </a:extLst>
          </p:cNvPr>
          <p:cNvGrpSpPr/>
          <p:nvPr/>
        </p:nvGrpSpPr>
        <p:grpSpPr>
          <a:xfrm>
            <a:off x="7527893" y="2736653"/>
            <a:ext cx="1302840" cy="402480"/>
            <a:chOff x="7527893" y="2736653"/>
            <a:chExt cx="130284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3FC092-3EC0-47D0-8B8F-0F077E1699A9}"/>
                    </a:ext>
                  </a:extLst>
                </p14:cNvPr>
                <p14:cNvContentPartPr/>
                <p14:nvPr/>
              </p14:nvContentPartPr>
              <p14:xfrm>
                <a:off x="7527893" y="2736653"/>
                <a:ext cx="165960" cy="177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3FC092-3EC0-47D0-8B8F-0F077E1699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18893" y="2727653"/>
                  <a:ext cx="183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7C62D0-4067-4C2C-B551-830159EB0EC4}"/>
                    </a:ext>
                  </a:extLst>
                </p14:cNvPr>
                <p14:cNvContentPartPr/>
                <p14:nvPr/>
              </p14:nvContentPartPr>
              <p14:xfrm>
                <a:off x="7793573" y="2769413"/>
                <a:ext cx="47880" cy="101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7C62D0-4067-4C2C-B551-830159EB0EC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84933" y="2760773"/>
                  <a:ext cx="65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528BD5-5503-4761-BB8F-2D353F352D48}"/>
                    </a:ext>
                  </a:extLst>
                </p14:cNvPr>
                <p14:cNvContentPartPr/>
                <p14:nvPr/>
              </p14:nvContentPartPr>
              <p14:xfrm>
                <a:off x="7899413" y="2801093"/>
                <a:ext cx="111960" cy="10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528BD5-5503-4761-BB8F-2D353F352D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90773" y="2792093"/>
                  <a:ext cx="12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B3AF1D-A137-4E12-971D-C00CF03F3449}"/>
                    </a:ext>
                  </a:extLst>
                </p14:cNvPr>
                <p14:cNvContentPartPr/>
                <p14:nvPr/>
              </p14:nvContentPartPr>
              <p14:xfrm>
                <a:off x="8048813" y="2817293"/>
                <a:ext cx="74880" cy="59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B3AF1D-A137-4E12-971D-C00CF03F344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39813" y="2808293"/>
                  <a:ext cx="92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ABBDEA6-768B-4474-944F-1AC59ACB90FD}"/>
                    </a:ext>
                  </a:extLst>
                </p14:cNvPr>
                <p14:cNvContentPartPr/>
                <p14:nvPr/>
              </p14:nvContentPartPr>
              <p14:xfrm>
                <a:off x="8170853" y="2806853"/>
                <a:ext cx="101520" cy="116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ABBDEA6-768B-4474-944F-1AC59ACB90F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61853" y="2798213"/>
                  <a:ext cx="119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A25A62-FD3E-4A48-AC7D-FA77531B954D}"/>
                    </a:ext>
                  </a:extLst>
                </p14:cNvPr>
                <p14:cNvContentPartPr/>
                <p14:nvPr/>
              </p14:nvContentPartPr>
              <p14:xfrm>
                <a:off x="8281733" y="2833493"/>
                <a:ext cx="155880" cy="81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A25A62-FD3E-4A48-AC7D-FA77531B954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72733" y="2824493"/>
                  <a:ext cx="173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B86934-4F5D-4065-9E38-44E9C77F181B}"/>
                    </a:ext>
                  </a:extLst>
                </p14:cNvPr>
                <p14:cNvContentPartPr/>
                <p14:nvPr/>
              </p14:nvContentPartPr>
              <p14:xfrm>
                <a:off x="8457053" y="2828093"/>
                <a:ext cx="373680" cy="311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B86934-4F5D-4065-9E38-44E9C77F181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48413" y="2819093"/>
                  <a:ext cx="39132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14DFD3-E90A-478F-BC2D-1FD46D88DAB3}"/>
              </a:ext>
            </a:extLst>
          </p:cNvPr>
          <p:cNvGrpSpPr/>
          <p:nvPr/>
        </p:nvGrpSpPr>
        <p:grpSpPr>
          <a:xfrm>
            <a:off x="7416293" y="3099533"/>
            <a:ext cx="775800" cy="198000"/>
            <a:chOff x="7416293" y="3099533"/>
            <a:chExt cx="77580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725FD4-3FC5-46C2-AB57-6F13E38D9A15}"/>
                    </a:ext>
                  </a:extLst>
                </p14:cNvPr>
                <p14:cNvContentPartPr/>
                <p14:nvPr/>
              </p14:nvContentPartPr>
              <p14:xfrm>
                <a:off x="7426373" y="3109613"/>
                <a:ext cx="16560" cy="159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725FD4-3FC5-46C2-AB57-6F13E38D9A1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417373" y="3100973"/>
                  <a:ext cx="34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A74523-321D-4EE8-9D84-7F65381F97DE}"/>
                    </a:ext>
                  </a:extLst>
                </p14:cNvPr>
                <p14:cNvContentPartPr/>
                <p14:nvPr/>
              </p14:nvContentPartPr>
              <p14:xfrm>
                <a:off x="7416293" y="3099533"/>
                <a:ext cx="154080" cy="90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A74523-321D-4EE8-9D84-7F65381F97D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07293" y="3090533"/>
                  <a:ext cx="171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D126FE-7B89-43CB-888B-F8B7355B4C25}"/>
                    </a:ext>
                  </a:extLst>
                </p14:cNvPr>
                <p14:cNvContentPartPr/>
                <p14:nvPr/>
              </p14:nvContentPartPr>
              <p14:xfrm>
                <a:off x="7655333" y="3108173"/>
                <a:ext cx="75600" cy="16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D126FE-7B89-43CB-888B-F8B7355B4C2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46333" y="3099173"/>
                  <a:ext cx="93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DBBEEF0-7F9A-480A-9781-8C93D93C5BE6}"/>
                    </a:ext>
                  </a:extLst>
                </p14:cNvPr>
                <p14:cNvContentPartPr/>
                <p14:nvPr/>
              </p14:nvContentPartPr>
              <p14:xfrm>
                <a:off x="7814453" y="3280253"/>
                <a:ext cx="377640" cy="17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DBBEEF0-7F9A-480A-9781-8C93D93C5BE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05813" y="3271253"/>
                  <a:ext cx="39528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E0523F0-B13C-48AE-9588-D6107D7D4F9A}"/>
                  </a:ext>
                </a:extLst>
              </p14:cNvPr>
              <p14:cNvContentPartPr/>
              <p14:nvPr/>
            </p14:nvContentPartPr>
            <p14:xfrm>
              <a:off x="1687973" y="3556373"/>
              <a:ext cx="291600" cy="95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E0523F0-B13C-48AE-9588-D6107D7D4F9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78973" y="3547373"/>
                <a:ext cx="309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15C055D-1F4F-487C-BDA8-A868538F3C22}"/>
                  </a:ext>
                </a:extLst>
              </p14:cNvPr>
              <p14:cNvContentPartPr/>
              <p14:nvPr/>
            </p14:nvContentPartPr>
            <p14:xfrm>
              <a:off x="429773" y="1653413"/>
              <a:ext cx="149760" cy="1526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15C055D-1F4F-487C-BDA8-A868538F3C2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0773" y="1644413"/>
                <a:ext cx="167400" cy="15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1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634D-FAFA-4F0C-938C-F1B9DCED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EEAC-40C0-4869-8EE4-E46FCF59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/>
              <a:t>Get the data determined in step 1.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/>
              <a:t>Some data repositories: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/>
              <a:t>UCI Machine Learning Repository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/>
              <a:t>Kaggle datasets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/>
              <a:t>Amazon’s AWS public datasets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/>
              <a:t>http://dataportals.org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/>
              <a:t>http://opendatamonitor.eu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/>
              <a:t>Wikipedia’s list of Machine Learning datasets</a:t>
            </a:r>
          </a:p>
          <a:p>
            <a:pPr lvl="1">
              <a:spcBef>
                <a:spcPts val="0"/>
              </a:spcBef>
              <a:spcAft>
                <a:spcPts val="900"/>
              </a:spcAft>
            </a:pPr>
            <a:r>
              <a:rPr lang="en-US"/>
              <a:t>Datasets subreddit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831AB-235D-44F6-BB92-C6FCCAE4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768579-174A-411C-97C3-2BB129E98D50}"/>
                  </a:ext>
                </a:extLst>
              </p14:cNvPr>
              <p14:cNvContentPartPr/>
              <p14:nvPr/>
            </p14:nvContentPartPr>
            <p14:xfrm>
              <a:off x="573413" y="2173973"/>
              <a:ext cx="192240" cy="2361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768579-174A-411C-97C3-2BB129E98D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413" y="2164973"/>
                <a:ext cx="209880" cy="23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448A4B-D473-4D72-A9AD-63910C883029}"/>
                  </a:ext>
                </a:extLst>
              </p14:cNvPr>
              <p14:cNvContentPartPr/>
              <p14:nvPr/>
            </p14:nvContentPartPr>
            <p14:xfrm>
              <a:off x="1169573" y="2333453"/>
              <a:ext cx="318600" cy="6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448A4B-D473-4D72-A9AD-63910C8830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573" y="2324813"/>
                <a:ext cx="336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C6D003-9C6F-4B64-B509-2ACC7C369FA2}"/>
                  </a:ext>
                </a:extLst>
              </p14:cNvPr>
              <p14:cNvContentPartPr/>
              <p14:nvPr/>
            </p14:nvContentPartPr>
            <p14:xfrm>
              <a:off x="490613" y="2573213"/>
              <a:ext cx="583200" cy="10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C6D003-9C6F-4B64-B509-2ACC7C369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613" y="2564213"/>
                <a:ext cx="6008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34DB0D-4784-4718-B75A-C144045B531D}"/>
                  </a:ext>
                </a:extLst>
              </p14:cNvPr>
              <p14:cNvContentPartPr/>
              <p14:nvPr/>
            </p14:nvContentPartPr>
            <p14:xfrm>
              <a:off x="1158773" y="2735933"/>
              <a:ext cx="622080" cy="2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34DB0D-4784-4718-B75A-C144045B53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773" y="2727293"/>
                <a:ext cx="6397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E833F-9788-49B5-8E40-EE772C44D76E}"/>
              </a:ext>
            </a:extLst>
          </p:cNvPr>
          <p:cNvGrpSpPr/>
          <p:nvPr/>
        </p:nvGrpSpPr>
        <p:grpSpPr>
          <a:xfrm>
            <a:off x="449573" y="2987573"/>
            <a:ext cx="624240" cy="457560"/>
            <a:chOff x="449573" y="2987573"/>
            <a:chExt cx="62424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3D1F91-0C3B-4228-B667-4E78148D69FD}"/>
                    </a:ext>
                  </a:extLst>
                </p14:cNvPr>
                <p14:cNvContentPartPr/>
                <p14:nvPr/>
              </p14:nvContentPartPr>
              <p14:xfrm>
                <a:off x="449573" y="3046253"/>
                <a:ext cx="539640" cy="107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3D1F91-0C3B-4228-B667-4E78148D69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0573" y="3037253"/>
                  <a:ext cx="557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FC5EDE-B374-432B-B3B4-1D15588B331A}"/>
                    </a:ext>
                  </a:extLst>
                </p14:cNvPr>
                <p14:cNvContentPartPr/>
                <p14:nvPr/>
              </p14:nvContentPartPr>
              <p14:xfrm>
                <a:off x="951053" y="2987573"/>
                <a:ext cx="54360" cy="13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FC5EDE-B374-432B-B3B4-1D15588B33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2413" y="2978933"/>
                  <a:ext cx="72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3B50C9-0C51-4964-A50B-E0009F16824D}"/>
                    </a:ext>
                  </a:extLst>
                </p14:cNvPr>
                <p14:cNvContentPartPr/>
                <p14:nvPr/>
              </p14:nvContentPartPr>
              <p14:xfrm>
                <a:off x="627053" y="3280253"/>
                <a:ext cx="446760" cy="16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3B50C9-0C51-4964-A50B-E0009F1682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053" y="3271253"/>
                  <a:ext cx="4644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DDD392-DC96-4F6F-83A1-E061CA881A1A}"/>
              </a:ext>
            </a:extLst>
          </p:cNvPr>
          <p:cNvGrpSpPr/>
          <p:nvPr/>
        </p:nvGrpSpPr>
        <p:grpSpPr>
          <a:xfrm>
            <a:off x="479453" y="3737093"/>
            <a:ext cx="595440" cy="149760"/>
            <a:chOff x="479453" y="3737093"/>
            <a:chExt cx="59544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356236-43A7-46AF-AC82-703105449D2D}"/>
                    </a:ext>
                  </a:extLst>
                </p14:cNvPr>
                <p14:cNvContentPartPr/>
                <p14:nvPr/>
              </p14:nvContentPartPr>
              <p14:xfrm>
                <a:off x="479453" y="3790013"/>
                <a:ext cx="546840" cy="3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356236-43A7-46AF-AC82-703105449D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453" y="3781373"/>
                  <a:ext cx="564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9B699A-2192-40F0-A04A-09BA56B23F41}"/>
                    </a:ext>
                  </a:extLst>
                </p14:cNvPr>
                <p14:cNvContentPartPr/>
                <p14:nvPr/>
              </p14:nvContentPartPr>
              <p14:xfrm>
                <a:off x="1009733" y="3737093"/>
                <a:ext cx="65160" cy="14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9B699A-2192-40F0-A04A-09BA56B23F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0733" y="3728093"/>
                  <a:ext cx="8280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B65E26-8537-4012-8D37-3E251C89D751}"/>
                  </a:ext>
                </a:extLst>
              </p14:cNvPr>
              <p14:cNvContentPartPr/>
              <p14:nvPr/>
            </p14:nvContentPartPr>
            <p14:xfrm>
              <a:off x="515453" y="4140653"/>
              <a:ext cx="612720" cy="81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B65E26-8537-4012-8D37-3E251C89D7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6453" y="4131653"/>
                <a:ext cx="63036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D2293AD-C68C-4F83-A827-63B4E6B6B5C8}"/>
              </a:ext>
            </a:extLst>
          </p:cNvPr>
          <p:cNvGrpSpPr/>
          <p:nvPr/>
        </p:nvGrpSpPr>
        <p:grpSpPr>
          <a:xfrm>
            <a:off x="546773" y="4621253"/>
            <a:ext cx="448920" cy="126720"/>
            <a:chOff x="546773" y="4621253"/>
            <a:chExt cx="44892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D87353-B725-4695-BD4E-380B6482D06E}"/>
                    </a:ext>
                  </a:extLst>
                </p14:cNvPr>
                <p14:cNvContentPartPr/>
                <p14:nvPr/>
              </p14:nvContentPartPr>
              <p14:xfrm>
                <a:off x="546773" y="4641053"/>
                <a:ext cx="361080" cy="2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D87353-B725-4695-BD4E-380B6482D0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773" y="4632053"/>
                  <a:ext cx="378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3001BC-69B0-4388-A9D6-F06AFAC9B34F}"/>
                    </a:ext>
                  </a:extLst>
                </p14:cNvPr>
                <p14:cNvContentPartPr/>
                <p14:nvPr/>
              </p14:nvContentPartPr>
              <p14:xfrm>
                <a:off x="866453" y="4621253"/>
                <a:ext cx="129240" cy="12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3001BC-69B0-4388-A9D6-F06AFAC9B3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7813" y="4612253"/>
                  <a:ext cx="1468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7BD131-7B52-4757-BDB8-99085A0B1CAE}"/>
                  </a:ext>
                </a:extLst>
              </p14:cNvPr>
              <p14:cNvContentPartPr/>
              <p14:nvPr/>
            </p14:nvContentPartPr>
            <p14:xfrm>
              <a:off x="3684173" y="4519013"/>
              <a:ext cx="84960" cy="154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7BD131-7B52-4757-BDB8-99085A0B1C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5173" y="4510013"/>
                <a:ext cx="10260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8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229F-BC97-424D-88D6-0F1730C1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9C49-41E2-4610-97A1-9C5228A9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 this demo, we use data from 10 pages of: </a:t>
            </a:r>
            <a:r>
              <a:rPr lang="en-US">
                <a:hlinkClick r:id="rId2"/>
              </a:rPr>
              <a:t>http://www.laydulieu.com/nha-dat</a:t>
            </a:r>
            <a:r>
              <a:rPr lang="en-US"/>
              <a:t> </a:t>
            </a:r>
            <a:br>
              <a:rPr lang="en-US"/>
            </a:br>
            <a:r>
              <a:rPr lang="en-US"/>
              <a:t>(filter: Căn hộ/Chung cư, Cần bán, Hồ Chí Minh)</a:t>
            </a:r>
          </a:p>
          <a:p>
            <a:endParaRPr lang="en-US" sz="2400" strike="sngStrike">
              <a:solidFill>
                <a:srgbClr val="FF0000"/>
              </a:solidFill>
            </a:endParaRPr>
          </a:p>
          <a:p>
            <a:r>
              <a:rPr lang="en-US"/>
              <a:t>The task is </a:t>
            </a:r>
            <a:r>
              <a:rPr lang="en-US">
                <a:highlight>
                  <a:srgbClr val="FFFF00"/>
                </a:highlight>
              </a:rPr>
              <a:t>predicting GIÁ BÁN CĂN HỘ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D1BC9-BFB4-4B6F-8E45-2CFC4EEA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D944A8-3C03-4BF3-8A72-7EE397967D4A}"/>
                  </a:ext>
                </a:extLst>
              </p14:cNvPr>
              <p14:cNvContentPartPr/>
              <p14:nvPr/>
            </p14:nvContentPartPr>
            <p14:xfrm>
              <a:off x="5677853" y="355637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D944A8-3C03-4BF3-8A72-7EE397967D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8853" y="354737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940ECCF-7F3D-4492-8CC6-DF7FA3BCB8BD}"/>
              </a:ext>
            </a:extLst>
          </p:cNvPr>
          <p:cNvGrpSpPr/>
          <p:nvPr/>
        </p:nvGrpSpPr>
        <p:grpSpPr>
          <a:xfrm>
            <a:off x="5437733" y="2828093"/>
            <a:ext cx="133920" cy="569160"/>
            <a:chOff x="5437733" y="2828093"/>
            <a:chExt cx="13392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284BCC-55A8-4F0E-A73B-E851B6B92909}"/>
                    </a:ext>
                  </a:extLst>
                </p14:cNvPr>
                <p14:cNvContentPartPr/>
                <p14:nvPr/>
              </p14:nvContentPartPr>
              <p14:xfrm>
                <a:off x="5497133" y="3072893"/>
                <a:ext cx="69120" cy="6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284BCC-55A8-4F0E-A73B-E851B6B929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8133" y="3063893"/>
                  <a:ext cx="86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0B823C-4D5F-47CF-A627-D75274AB9558}"/>
                    </a:ext>
                  </a:extLst>
                </p14:cNvPr>
                <p14:cNvContentPartPr/>
                <p14:nvPr/>
              </p14:nvContentPartPr>
              <p14:xfrm>
                <a:off x="5437733" y="2828093"/>
                <a:ext cx="133920" cy="56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0B823C-4D5F-47CF-A627-D75274AB95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28733" y="2819093"/>
                  <a:ext cx="151560" cy="58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F87820-4D15-4912-A040-8CC089AFC251}"/>
              </a:ext>
            </a:extLst>
          </p:cNvPr>
          <p:cNvGrpSpPr/>
          <p:nvPr/>
        </p:nvGrpSpPr>
        <p:grpSpPr>
          <a:xfrm>
            <a:off x="5730773" y="2875973"/>
            <a:ext cx="1697760" cy="506160"/>
            <a:chOff x="5730773" y="2875973"/>
            <a:chExt cx="169776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FE21BA4-FD41-470B-A270-4A124739914A}"/>
                    </a:ext>
                  </a:extLst>
                </p14:cNvPr>
                <p14:cNvContentPartPr/>
                <p14:nvPr/>
              </p14:nvContentPartPr>
              <p14:xfrm>
                <a:off x="5730773" y="3103853"/>
                <a:ext cx="53280" cy="155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FE21BA4-FD41-470B-A270-4A1247399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22133" y="3094853"/>
                  <a:ext cx="70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0D5A855-D5A1-4434-9E48-2E0D6DDE2AA3}"/>
                    </a:ext>
                  </a:extLst>
                </p14:cNvPr>
                <p14:cNvContentPartPr/>
                <p14:nvPr/>
              </p14:nvContentPartPr>
              <p14:xfrm>
                <a:off x="5820773" y="3125093"/>
                <a:ext cx="171000" cy="96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0D5A855-D5A1-4434-9E48-2E0D6DDE2A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12133" y="3116093"/>
                  <a:ext cx="188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34BF4C-E2DD-4F35-93FE-79D5618764A7}"/>
                    </a:ext>
                  </a:extLst>
                </p14:cNvPr>
                <p14:cNvContentPartPr/>
                <p14:nvPr/>
              </p14:nvContentPartPr>
              <p14:xfrm>
                <a:off x="6016253" y="3114653"/>
                <a:ext cx="129240" cy="26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34BF4C-E2DD-4F35-93FE-79D5618764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07253" y="3106013"/>
                  <a:ext cx="1468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B92ABD-DAB4-42BA-BE57-9F11B263A38E}"/>
                    </a:ext>
                  </a:extLst>
                </p14:cNvPr>
                <p14:cNvContentPartPr/>
                <p14:nvPr/>
              </p14:nvContentPartPr>
              <p14:xfrm>
                <a:off x="6166733" y="3118973"/>
                <a:ext cx="122400" cy="11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B92ABD-DAB4-42BA-BE57-9F11B263A3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57733" y="3109973"/>
                  <a:ext cx="140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FC75AF-90F4-4FF9-9022-E79A7C38B76E}"/>
                    </a:ext>
                  </a:extLst>
                </p14:cNvPr>
                <p14:cNvContentPartPr/>
                <p14:nvPr/>
              </p14:nvContentPartPr>
              <p14:xfrm>
                <a:off x="6347093" y="3093413"/>
                <a:ext cx="107640" cy="144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FC75AF-90F4-4FF9-9022-E79A7C38B7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38453" y="3084773"/>
                  <a:ext cx="125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43BAB1-8C7F-4FC8-9E3A-322658082874}"/>
                    </a:ext>
                  </a:extLst>
                </p14:cNvPr>
                <p14:cNvContentPartPr/>
                <p14:nvPr/>
              </p14:nvContentPartPr>
              <p14:xfrm>
                <a:off x="6538973" y="3067853"/>
                <a:ext cx="59760" cy="13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43BAB1-8C7F-4FC8-9E3A-3226580828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29973" y="3058853"/>
                  <a:ext cx="77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08C61B-A87C-4A2D-8A09-0FA5B6457262}"/>
                    </a:ext>
                  </a:extLst>
                </p14:cNvPr>
                <p14:cNvContentPartPr/>
                <p14:nvPr/>
              </p14:nvContentPartPr>
              <p14:xfrm>
                <a:off x="6634373" y="3056693"/>
                <a:ext cx="69840" cy="127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08C61B-A87C-4A2D-8A09-0FA5B645726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25733" y="3047693"/>
                  <a:ext cx="874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C10F6-D043-416E-92F3-F450BD247455}"/>
                    </a:ext>
                  </a:extLst>
                </p14:cNvPr>
                <p14:cNvContentPartPr/>
                <p14:nvPr/>
              </p14:nvContentPartPr>
              <p14:xfrm>
                <a:off x="6799253" y="3067133"/>
                <a:ext cx="11160" cy="8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C10F6-D043-416E-92F3-F450BD24745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90253" y="3058133"/>
                  <a:ext cx="28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CF9817-5C7D-4B88-8A4B-9D3E2ACF8FB1}"/>
                    </a:ext>
                  </a:extLst>
                </p14:cNvPr>
                <p14:cNvContentPartPr/>
                <p14:nvPr/>
              </p14:nvContentPartPr>
              <p14:xfrm>
                <a:off x="6820493" y="2976773"/>
                <a:ext cx="11160" cy="1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CF9817-5C7D-4B88-8A4B-9D3E2ACF8F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11853" y="2967773"/>
                  <a:ext cx="28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F3F89E-14F9-4403-B32F-EF941953D80A}"/>
                    </a:ext>
                  </a:extLst>
                </p14:cNvPr>
                <p14:cNvContentPartPr/>
                <p14:nvPr/>
              </p14:nvContentPartPr>
              <p14:xfrm>
                <a:off x="6891773" y="3062093"/>
                <a:ext cx="288360" cy="10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F3F89E-14F9-4403-B32F-EF941953D8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83133" y="3053093"/>
                  <a:ext cx="3060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272FFA-C2FA-4DC0-BEB4-61542DEA8580}"/>
                    </a:ext>
                  </a:extLst>
                </p14:cNvPr>
                <p14:cNvContentPartPr/>
                <p14:nvPr/>
              </p14:nvContentPartPr>
              <p14:xfrm>
                <a:off x="7288853" y="2875973"/>
                <a:ext cx="139680" cy="37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272FFA-C2FA-4DC0-BEB4-61542DEA858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79853" y="2866973"/>
                  <a:ext cx="157320" cy="39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307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31C91D-C52F-432A-93A8-C36208E5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512" y="2067694"/>
            <a:ext cx="5698976" cy="1440160"/>
          </a:xfrm>
        </p:spPr>
        <p:txBody>
          <a:bodyPr/>
          <a:lstStyle/>
          <a:p>
            <a:r>
              <a:rPr lang="en-US"/>
              <a:t>Go to: </a:t>
            </a:r>
            <a:br>
              <a:rPr lang="en-US"/>
            </a:br>
            <a:r>
              <a:rPr lang="en-US"/>
              <a:t>EndToEndProject_2019_nhadat.py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2AF57-36AA-4B8F-9450-3E02B3944E0A}"/>
              </a:ext>
            </a:extLst>
          </p:cNvPr>
          <p:cNvGrpSpPr/>
          <p:nvPr/>
        </p:nvGrpSpPr>
        <p:grpSpPr>
          <a:xfrm>
            <a:off x="4045253" y="717438"/>
            <a:ext cx="1838160" cy="376920"/>
            <a:chOff x="4045253" y="717438"/>
            <a:chExt cx="183816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FDC5FA-B08E-4439-9EB9-0ECE756675F2}"/>
                    </a:ext>
                  </a:extLst>
                </p14:cNvPr>
                <p14:cNvContentPartPr/>
                <p14:nvPr/>
              </p14:nvContentPartPr>
              <p14:xfrm>
                <a:off x="4045253" y="759918"/>
                <a:ext cx="213480" cy="334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FDC5FA-B08E-4439-9EB9-0ECE756675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36253" y="751278"/>
                  <a:ext cx="231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C0A15F4-C02D-4ADA-BF2A-89CF06AA0E45}"/>
                    </a:ext>
                  </a:extLst>
                </p14:cNvPr>
                <p14:cNvContentPartPr/>
                <p14:nvPr/>
              </p14:nvContentPartPr>
              <p14:xfrm>
                <a:off x="4364213" y="781158"/>
                <a:ext cx="165600" cy="155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C0A15F4-C02D-4ADA-BF2A-89CF06AA0E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55573" y="772518"/>
                  <a:ext cx="183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B1ABA0-E087-47BA-A137-476A32502300}"/>
                    </a:ext>
                  </a:extLst>
                </p14:cNvPr>
                <p14:cNvContentPartPr/>
                <p14:nvPr/>
              </p14:nvContentPartPr>
              <p14:xfrm>
                <a:off x="4566533" y="813198"/>
                <a:ext cx="96120" cy="11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B1ABA0-E087-47BA-A137-476A325023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7893" y="804558"/>
                  <a:ext cx="113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E8E042-1F16-476E-9D8D-F4E0C3D642E0}"/>
                    </a:ext>
                  </a:extLst>
                </p14:cNvPr>
                <p14:cNvContentPartPr/>
                <p14:nvPr/>
              </p14:nvContentPartPr>
              <p14:xfrm>
                <a:off x="4710173" y="813558"/>
                <a:ext cx="90360" cy="13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E8E042-1F16-476E-9D8D-F4E0C3D642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01533" y="804558"/>
                  <a:ext cx="108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3763B2-E049-49DB-9F6C-C38809079681}"/>
                    </a:ext>
                  </a:extLst>
                </p14:cNvPr>
                <p14:cNvContentPartPr/>
                <p14:nvPr/>
              </p14:nvContentPartPr>
              <p14:xfrm>
                <a:off x="4853813" y="796998"/>
                <a:ext cx="244800" cy="171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3763B2-E049-49DB-9F6C-C388090796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45173" y="788358"/>
                  <a:ext cx="262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97FA3C-E401-4703-BD09-8871ECEB5689}"/>
                    </a:ext>
                  </a:extLst>
                </p14:cNvPr>
                <p14:cNvContentPartPr/>
                <p14:nvPr/>
              </p14:nvContentPartPr>
              <p14:xfrm>
                <a:off x="5220653" y="717438"/>
                <a:ext cx="47880" cy="14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97FA3C-E401-4703-BD09-8871ECEB56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11653" y="708438"/>
                  <a:ext cx="65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16EC5E-588E-446D-9B3A-EECB43A74182}"/>
                    </a:ext>
                  </a:extLst>
                </p14:cNvPr>
                <p14:cNvContentPartPr/>
                <p14:nvPr/>
              </p14:nvContentPartPr>
              <p14:xfrm>
                <a:off x="5171693" y="764958"/>
                <a:ext cx="235080" cy="15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16EC5E-588E-446D-9B3A-EECB43A741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2693" y="756318"/>
                  <a:ext cx="252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B0CBEF-8C2C-414E-8D6E-23891A9DACC5}"/>
                    </a:ext>
                  </a:extLst>
                </p14:cNvPr>
                <p14:cNvContentPartPr/>
                <p14:nvPr/>
              </p14:nvContentPartPr>
              <p14:xfrm>
                <a:off x="5555813" y="722478"/>
                <a:ext cx="64080" cy="22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B0CBEF-8C2C-414E-8D6E-23891A9DAC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7173" y="713478"/>
                  <a:ext cx="817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8DE37E-0BE1-41A4-97F6-A4B0DDC29289}"/>
                    </a:ext>
                  </a:extLst>
                </p14:cNvPr>
                <p14:cNvContentPartPr/>
                <p14:nvPr/>
              </p14:nvContentPartPr>
              <p14:xfrm>
                <a:off x="5667053" y="824358"/>
                <a:ext cx="216360" cy="19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8DE37E-0BE1-41A4-97F6-A4B0DDC292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58053" y="815358"/>
                  <a:ext cx="234000" cy="2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239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C0EF-DA0E-4B3C-8CFC-F3A4308E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8. Launch and maintain your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486F-7B35-4987-A69A-3ABA326F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Write </a:t>
            </a:r>
            <a:r>
              <a:rPr lang="en-US" b="1">
                <a:highlight>
                  <a:srgbClr val="FFFF00"/>
                </a:highlight>
              </a:rPr>
              <a:t>monitoring code</a:t>
            </a:r>
            <a:r>
              <a:rPr lang="en-US"/>
              <a:t>: catch system </a:t>
            </a:r>
            <a:r>
              <a:rPr lang="en-US" b="1"/>
              <a:t>breakage</a:t>
            </a:r>
            <a:r>
              <a:rPr lang="en-US"/>
              <a:t> and </a:t>
            </a:r>
            <a:r>
              <a:rPr lang="en-US" b="1"/>
              <a:t>performance degradation</a:t>
            </a:r>
            <a:r>
              <a:rPr lang="en-US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>
                <a:highlight>
                  <a:srgbClr val="FFFF00"/>
                </a:highlight>
              </a:rPr>
              <a:t>Human evaluation</a:t>
            </a:r>
            <a:r>
              <a:rPr lang="en-US"/>
              <a:t>: analyze </a:t>
            </a:r>
            <a:r>
              <a:rPr lang="en-US" b="1"/>
              <a:t>system’s output </a:t>
            </a:r>
            <a:r>
              <a:rPr lang="en-US"/>
              <a:t>regularly (by experts, workers…)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>
                <a:highlight>
                  <a:srgbClr val="FFFF00"/>
                </a:highlight>
              </a:rPr>
              <a:t>Monitor system’s input</a:t>
            </a:r>
            <a:r>
              <a:rPr lang="en-US"/>
              <a:t>: poor </a:t>
            </a:r>
            <a:r>
              <a:rPr lang="en-US" b="1"/>
              <a:t>quality input</a:t>
            </a:r>
            <a:r>
              <a:rPr lang="en-US"/>
              <a:t>, e.g., blur images from cameras, noisy signal from sensors,  can degrade system performance.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>
                <a:highlight>
                  <a:srgbClr val="FFFF00"/>
                </a:highlight>
              </a:rPr>
              <a:t>Retrain the models </a:t>
            </a:r>
            <a:r>
              <a:rPr lang="en-US"/>
              <a:t>on a regular basis </a:t>
            </a:r>
            <a:r>
              <a:rPr lang="en-US" b="1"/>
              <a:t>using fresh data</a:t>
            </a:r>
            <a:r>
              <a:rPr lang="en-US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>
                <a:highlight>
                  <a:srgbClr val="FFFF00"/>
                </a:highlight>
              </a:rPr>
              <a:t>Save snapshots </a:t>
            </a:r>
            <a:r>
              <a:rPr lang="en-US"/>
              <a:t>of the system regularly: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b="1"/>
              <a:t>roll back </a:t>
            </a:r>
            <a:r>
              <a:rPr lang="en-US"/>
              <a:t>to a previously working state in case of a crash.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E8D89-0E89-441A-BE51-E393011F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16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600" dirty="0">
            <a:latin typeface="Roboto" panose="02000000000000000000" pitchFamily="2" charset="0"/>
            <a:ea typeface="Roboto" panose="02000000000000000000" pitchFamily="2" charset="0"/>
          </a:defRPr>
        </a:defPPr>
      </a:lstStyle>
    </a:spDef>
    <a:txDef>
      <a:spPr>
        <a:noFill/>
      </a:spPr>
      <a:bodyPr wrap="square">
        <a:spAutoFit/>
      </a:bodyPr>
      <a:lstStyle>
        <a:defPPr algn="l">
          <a:defRPr sz="160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3" id="{F76C9CB4-4476-43D7-9D3F-3BFA95096C2F}" vid="{83BD7F14-0580-4CEC-A900-CA982CA742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8593</TotalTime>
  <Words>368</Words>
  <Application>Microsoft Office PowerPoint</Application>
  <PresentationFormat>On-screen Show (16:9)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Wingdings</vt:lpstr>
      <vt:lpstr>Roboto</vt:lpstr>
      <vt:lpstr>Open Sans</vt:lpstr>
      <vt:lpstr>Calibri</vt:lpstr>
      <vt:lpstr>Theme3</vt:lpstr>
      <vt:lpstr>PowerPoint Presentation</vt:lpstr>
      <vt:lpstr>Main steps of a ML project</vt:lpstr>
      <vt:lpstr>1. Look at the big picture</vt:lpstr>
      <vt:lpstr>2. Get the data</vt:lpstr>
      <vt:lpstr>2. Get the data</vt:lpstr>
      <vt:lpstr>PowerPoint Presentation</vt:lpstr>
      <vt:lpstr>8. Launch and maintain your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N. Tran</dc:creator>
  <cp:lastModifiedBy>Quang N. Tran</cp:lastModifiedBy>
  <cp:revision>152</cp:revision>
  <dcterms:created xsi:type="dcterms:W3CDTF">2019-01-03T08:10:46Z</dcterms:created>
  <dcterms:modified xsi:type="dcterms:W3CDTF">2020-10-14T02:32:53Z</dcterms:modified>
</cp:coreProperties>
</file>