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71" r:id="rId2"/>
    <p:sldId id="442" r:id="rId3"/>
    <p:sldId id="443" r:id="rId4"/>
    <p:sldId id="444" r:id="rId5"/>
    <p:sldId id="445" r:id="rId6"/>
    <p:sldId id="446" r:id="rId7"/>
    <p:sldId id="447" r:id="rId8"/>
    <p:sldId id="449" r:id="rId9"/>
    <p:sldId id="448" r:id="rId10"/>
    <p:sldId id="450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1D26"/>
    <a:srgbClr val="FFFFFF"/>
    <a:srgbClr val="151B28"/>
    <a:srgbClr val="111F2A"/>
    <a:srgbClr val="101E29"/>
    <a:srgbClr val="29415B"/>
    <a:srgbClr val="003366"/>
    <a:srgbClr val="F8F8F8"/>
    <a:srgbClr val="48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5297" autoAdjust="0"/>
  </p:normalViewPr>
  <p:slideViewPr>
    <p:cSldViewPr>
      <p:cViewPr varScale="1">
        <p:scale>
          <a:sx n="141" d="100"/>
          <a:sy n="141" d="100"/>
        </p:scale>
        <p:origin x="178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228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4F40D0-8805-418F-9372-244023064C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670B0-78CB-40F6-BA14-D56642C613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43FE1-07D7-45A9-A761-1F7D5C28CDDD}" type="datetimeFigureOut">
              <a:rPr lang="en-US" smtClean="0"/>
              <a:t>Nov 04,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1FAAC-9B07-49A2-9108-48B2E801E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BC2C6-A96C-4376-AB19-007EE4BD7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88197-EDCE-420F-859F-8D548881D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43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3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0 496,'0'0'9287,"0"21"-9201,0 26-44,-2 176 1017,-37 75 63,8-89-1000,28-170-123,3-28-7,0-1 1,-1 1-1,0 0 1,-1 0-1,-1-1 1,-4 16-1,6-26-1,1 0 0,0-1-1,0 1 1,0 0 0,0 0 0,0 0-1,0 0 1,0 0 0,-1-1-1,1 1 1,0 0 0,0 0 0,0 0-1,0 0 1,-1 0 0,1 0-1,0 0 1,0-1 0,0 1 0,-1 0-1,1 0 1,0 0 0,0 0-1,0 0 1,0 0 0,-1 0 0,1 0-1,0 0 1,0 0 0,0 0-1,-1 0 1,1 0 0,0 0 0,0 0-1,0 1 1,-1-1 0,1 0-1,0 0 1,0 0 0,0 0 0,0 0-1,-1 0 1,1 0 0,0 0-1,0 1 1,0-1 0,0 0 0,0 0-1,-1 0 1,1 1 0,-1-22-38,1-8 32,0 1 0,2-1-1,1 1 1,2 0 0,8-30 0,-11 51 11,0 0 1,1 0-1,0 0 1,0 0-1,0 1 0,1-1 1,0 1-1,0 0 1,1 0-1,0 0 1,0 1-1,0 0 0,1-1 1,-1 2-1,1-1 1,0 1-1,1 0 0,-1 0 1,1 1-1,-1 0 1,1 0-1,0 0 1,0 1-1,1 0 0,8-1 1,-8 2-4,-1 0-1,1 0 1,-1 1-1,1 0 1,-1 0-1,1 1 1,0 0 0,-1 0-1,0 1 1,1 0-1,10 4 1,-14-3 23,1 0 1,-1-1-1,0 2 0,0-1 1,0 0-1,0 1 0,0-1 1,-1 1-1,0 0 1,0 1-1,0-1 0,0 0 1,-1 1-1,1-1 0,-1 1 1,0 0-1,2 9 0,-1-3 45,0 0 0,0 0 0,-1 0 0,0 0 0,-1 1 0,0-1 0,-1 1 0,-1-1 0,0 1 0,0-1 0,-1 0 1,0 1-1,-1-1 0,0 0 0,-1-1 0,0 1 0,-1-1 0,0 1 0,-1-1 0,0-1 0,-1 1 0,-13 15 0,7-13 172,-1 0-1,0 0 1,0-2 0,-2 1 0,1-2 0,-1 0 0,0-1 0,-1-1 0,0 0 0,-20 4 0,20-7-1359,0-1 1,0 0-1,-32 0 1,62-3-4509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7.5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0 373 912,'0'0'13415,"55"68"-12087,-55-34-415,0-1-529,0-3-304,0-9-64,0-12-16,2-9-753</inkml:trace>
  <inkml:trace contextRef="#ctx0" brushRef="#br0" timeOffset="1">101 0 12534,'0'0'2465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08.2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1 505 9268,'0'0'4202,"18"-1"-3031,-1 1-1003,1 0-53,1-1-1,-1 0 1,0-1 0,1-1 0,34-11 0,-47 12-100,1-1 0,-1-1 1,0 1-1,0-1 0,0 0 1,0 0-1,-1-1 0,1 0 1,-1 0-1,-1 0 0,1 0 1,-1-1-1,0 0 0,0 0 1,0 0-1,-1 0 0,0-1 1,3-8-1,-1-3 15,-1-1-1,0 0 1,-2 0 0,0 0 0,-1-31-1,0 16 19,0 10-57,-1 0 0,-5-37 0,5 56 40,-1 0 0,0 0 0,0 0 0,-1 0-1,1 0 1,-1 1 0,0-1 0,0 0-1,-1 1 1,1 0 0,-1-1 0,0 1-1,0 0 1,0 1 0,-1-1 0,1 0-1,-1 1 1,-4-3 0,6 5 44,0-1 0,0 1 0,0 0 1,0 0-1,0 1 0,-1-1 0,1 0 0,0 1 1,0-1-1,-1 1 0,1 0 0,0-1 0,0 1 0,-1 1 1,1-1-1,0 0 0,0 0 0,-1 1 0,-3 1 0,2-1-24,1 1 0,0 0 0,0 0 0,0 0 0,0 1 0,0-1 0,0 1 0,0 0 0,1-1 0,-1 1-1,-1 4 1,-5 8 25,0 1 0,1 0 0,1 1 0,-6 18 0,11-29-14,-12 40 228,2 2 0,2 0 1,3 0-1,1 1 1,2 90-1,4-122-260,0-1 0,2 1 0,0-1 0,0 1 1,10 27-1,-10-38-42,0 0 0,0 0 0,1-1 1,0 0-1,0 1 0,1-1 0,-1 0 1,1 0-1,0-1 0,0 1 0,1-1 1,-1 0-1,1 0 0,0-1 0,0 1 0,0-1 1,1 0-1,8 3 0,22 2-1327,-35-8 1097,0 0 0,0 1 0,0-1 0,0 0 0,0 0 0,1 0 0,-1 0 0,0 0 0,0 0 0,0-1 1,0 1-1,0 0 0,0-1 0,0 1 0,1-1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08.8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0 205 11605,'0'0'2868,"19"-1"-2577,-5 0-254,-8 2-26,-1-1 0,1 0 0,0 0 0,-1 0 0,1-1 0,-1 0 0,1 0 0,-1 0 0,0-1 0,1 1 0,-1-1 0,0-1 0,0 1 0,0-1-1,-1 0 1,1 0 0,0 0 0,-1-1 0,8-7 0,-7 4 13,0-1 0,0 0 0,0 0-1,-1 0 1,0 0 0,0-1 0,-1 1 0,0-1 0,-1 0-1,0 0 1,0 0 0,-1 0 0,0-15 0,-1 23-16,0-1 0,-1 1 1,1-1-1,-1 1 0,1 0 0,-1-1 1,1 1-1,-1 0 0,0-1 1,0 1-1,0 0 0,0 0 0,0-1 1,0 1-1,0 0 0,0 0 1,0 0-1,0 1 0,0-1 0,-1 0 1,1 0-1,0 1 0,-1-1 1,1 0-1,-1 1 0,1-1 0,-1 1 1,1 0-1,0 0 0,-1-1 1,1 1-1,-1 0 0,1 0 1,-1 0-1,-1 1 0,-2-1 51,0 0 0,0 0-1,-1 1 1,1-1 0,0 1-1,1 1 1,-1-1 0,0 1 0,0-1-1,-5 4 1,6-1 52,0-1 0,0 1 0,0 0 0,1 0 0,-1 1 0,1-1 0,0 1-1,0 0 1,1 0 0,-1 0 0,1 0 0,0 0 0,1 0 0,-1 0 0,1 1 0,0-1 0,0 8 0,-1 3 133,1 0 1,0 0 0,2 0 0,4 30-1,-3-38-201,0-1 0,0 0 0,0-1 0,1 1 0,1 0 0,-1-1 0,1 0 0,0 1 0,0-1 0,8 8 0,-9-11-175,1 1 0,-1-1 0,1 0 0,-1 0 0,1 0 0,0 0 0,1 0 0,-1-1 0,0 0 0,1 0 0,-1 0 0,1 0 0,-1-1 0,1 0 0,0 0 0,7 1 0,11-2-7418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09.2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 1 13558,'0'0'1793,"0"108"-1425,0-25-64,4 18 177,-2 14 159,-2 11-80,0 9-96,-2 2-368,-17-8 0,-4-12-48,4-17-32,6-23 0,11-25-16,2-25-304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09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 6755,'0'0'10045,"25"-2"-9936,-15 1-84,50-2 338,72 4-1,752 14 1601,-629-36-1956,75-1 26,-326 23-31,0-1 0,-1 1-1,1-1 1,-1 1 0,1 0-1,-1 1 1,1-1 0,-1 0-1,0 1 1,0 0 0,1 0-1,-1 0 1,-1 0 0,1 0-1,0 1 1,0-1 0,-1 1-1,1 0 1,-1-1 0,0 1-1,0 0 1,0 1 0,2 5-1,4 7 10,-1 1 0,-1 1-1,7 26 1,-9-27 0,10 42 22,-3 0-1,7 109 1,-15 123 14,-3-225-38,-12 155 2,7-179 1,-2 1 0,-2-1 0,-18 49 0,23-80-8,-1 0 0,-1 0 0,0-1 0,0 0 0,-1 0 0,0 0 0,-1-1 0,0 0 0,-1 0 0,0-1 0,0-1 0,0 1 0,-1-1 0,0-1 0,-1 0 0,0 0 0,-19 7 0,-12 1 3,0-1 0,0-3-1,-67 9 1,-182 20-20,-351 2-1,615-40 2,11-1 13,0 1 0,0-2 0,-17-3 0,29 4-7,0-1 0,0 0 0,0 0 0,1 0 0,-1-1 1,0 0-1,1 1 0,-1-1 0,1 0 0,0-1 0,0 1 0,0 0 0,0-1 0,0 0 0,0 0 0,1 0 0,-4-4 0,4 3-125,-1-1 0,1 1 0,-1-1 0,2 0 0,-1 0 0,-1-6-1,0-20-5184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0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82 12038,'0'0'5191,"22"-5"-5153,157-36 36,-143 31-307,-1 2-1,1 1 1,0 2 0,0 1-1,71 2 1,-101 3 226,0 1 0,-1-1 1,1 1-1,-1 0 0,1 0 1,-1 0-1,0 1 0,0-1 0,0 1 1,0 1-1,0-1 0,-1 1 1,1 0-1,4 5 0,-4-3 9,0 0 1,0 0-1,-1 0 0,0 1 0,0-1 0,0 1 0,-1 0 0,0 0 0,-1 0 0,3 11 0,0 17 13,-2 0 0,-2 0 1,-3 43-1,1-57 2,-4 31 115,-2 0 0,-2-1 0,-23 68 0,16-63 2,3 1 1,-9 81-1,21-113-662,1-18-2170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0.7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0 216 10949,'0'0'5280,"13"-16"-4912,-3 4-214,-1 0 0,1 1 1,1 0-1,0 1 0,1 1 0,0-1 1,0 2-1,1 0 0,0 0 0,20-8 1,20-3 2,1 3 0,1 2 0,0 2 0,0 2 0,1 4 0,80-1 0,-131 7-80,1 0 1,-1 1-1,0-1 1,1 1-1,-1 0 1,0 1-1,1 0 1,4 2-1,-8-3-269,0-1 0,-1 1 0,1 1 0,-1-1 0,1 0 0,-1 0 0,1 0 0,-1 1 0,0-1 0,0 1 0,2 1 0,1 18-8697,-4-20 8205,0 1 1,-1 2-1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03.4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11397,'0'0'3090,"11"18"-2736,143 189 775,-117-162-1072,79 84 163,-101-113-228,1-2 0,1 0 0,0-1 0,1-1 0,33 18 0,-9-16-4394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03.8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7844,'0'0'6130,"123"31"-5665,-73-16-305,-1-3-64,-5-2-48,-6-6-48,-8-1 0,-11-3-3218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04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9028,'0'0'2849,"-3"125"-1696,5-54-161,5 10-559,3-3-257,3-4-80,6-9-32,4-12-64,-14-48-2769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3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0 0,'-9'9'16271,"14"-7"-16071,1 0-1,0 0 0,-1-1 0,1 0 0,6 1 1,70 12 380,-34-5-183,1-2 0,57 1 0,-42-8-102,-2 2 37,0-4 0,72-10 0,-77 5-5,112 1 0,-8 2 17,145 0 54,-166 6-308,154 12 96,-63 0-94,39 14 20,-4 0-11,-159-21-65,24 1 0,-128-8-31,1 1 0,-1-1 0,0 1 0,0 0 0,1 0 0,-1 0 0,0 0 0,0 0 0,4 3-1,3 0 49,4-3 879,-3-2-2280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8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48 441 12102,'0'0'354,"20"-23"-239,0-1-96,103-129 77,-59 56-271,-59 87 121,1 0-1,-2-1 1,0 0-1,0 0 0,0 0 1,-2 0-1,4-22 1,-6 32 61,0 0 0,0-1 0,0 1 0,0 0 0,0-1 0,0 1 0,-1 0 0,1-1 0,0 1 0,-1 0 0,1 0 0,-1-1 0,1 1 0,-1 0 0,0 0 0,1 0 0,-1 0 0,0 0 0,0-1 0,0 1 0,0 1 0,0-1 0,0 0 0,0 0 0,0 0 0,0 0 0,0 1 0,0-1 0,0 1 0,-1-1 0,1 1 0,0-1 0,-1 1 0,1 0 0,-2-1 0,0 1 84,0 0 0,0 0-1,0 0 1,0 0 0,0 0 0,0 1 0,0-1-1,0 1 1,0 0 0,0 0 0,0 0-1,1 0 1,-1 0 0,0 1 0,-4 3 0,0 2 81,1 1 1,-1 0-1,1 0 1,1 1 0,0 0-1,0 0 1,1 0 0,0 1-1,-5 17 1,-9 39 75,2 0 1,4 1 0,-5 93-1,4-40-186,7-63-97,-1 10-134,-3-1-1,-27 97 0,36-161 86,0 1 0,0-1-1,0 0 1,0 1 0,-1-1 0,1 0 0,-1 0-1,1 1 1,-1-1 0,-3 2 0,5-3 78,0-1-1,-1 0 1,1 0 0,0 0-1,-1 0 1,1 1 0,0-1 0,0 0-1,-1 0 1,1 0 0,0 0-1,-1 0 1,1 0 0,0 0 0,-1 0-1,1 1 1,0-1 0,-1 0-1,1-1 1,0 1 0,-1 0-1,1 0 1,0 0 0,-1 0 0,1 0-1,0 0 1,-1 0 0,1 0-1,-1-1 1,-5-16 46,4-1-49,1-1 1,1 1-1,1-1 0,0 1 1,1-1-1,1 1 1,1 0-1,1 0 0,0 0 1,1 1-1,13-25 1,-13 30 10,1 0 1,0 0 0,1 1 0,0 1-1,1-1 1,0 1 0,1 1 0,0-1 0,0 2-1,1-1 1,0 2 0,1-1 0,-1 2-1,1-1 1,1 2 0,18-7 0,-24 9-9,-1 2 0,1-1 1,0 0-1,0 1 0,0 1 1,0-1-1,0 1 0,0 0 1,11 2-1,-14-1 5,-1 0 0,1 0 0,-1 1 0,1-1 0,-1 1 0,0 0 0,0 0 0,0 0 0,0 0 1,0 0-1,0 1 0,-1-1 0,1 1 0,-1 0 0,1 0 0,-1 0 0,0 0 0,3 6 0,15 42 27,-18-43-26,1 1-1,0-1 1,0 0-1,1 0 1,0 0-1,0 0 1,1-1 0,0 1-1,0-1 1,8 7-1,1-6-313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9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61 5266,'0'0'7340,"-4"11"-6964,-2 11-317,1-1 0,1 1 0,0 0 0,1 28 0,3 107-39,1-72 12,1-83-435,1-7 207,4-14-64,6-52 358,-3 0-1,1-141 1,-12 209-55,1 0 1,0 0-1,1 0 0,-1 0 1,0 0-1,1 0 0,-1 0 0,1 0 1,0 0-1,0 1 0,0-1 0,1 0 1,-1 0-1,1 1 0,-1-1 0,1 1 1,0 0-1,4-5 0,-3 5-47,1 0 0,-1 0 0,1 0 0,0 0 0,0 1-1,0 0 1,0-1 0,0 1 0,0 1 0,0-1 0,0 1 0,7-1 0,1 1 27,1-1 1,-1 2 0,1-1-1,-1 2 1,1 0 0,-1 0-1,0 1 1,14 5 0,-22-5-85,1-1 1,0 0-1,-1 1 1,1 0-1,-1 0 1,0 0-1,0 1 1,0-1-1,0 1 1,-1 0-1,1 0 1,-1 0-1,0 1 1,0-1-1,-1 1 1,1-1-1,-1 1 1,0 0-1,0 0 1,-1 0-1,2 10 1,-1 2-96,-1 0 0,0 1 0,-1-1 1,-2 0-1,1 0 0,-9 32 0,4-16 150,3-10 20,1-1-1,1 24 0,2-33 22,-1 0 0,-1 0-1,0 0 1,0-1 0,-1 1-1,-1 0 1,0-1 0,-1 1-1,-8 16 1,7-18 75,-1-2 1,-1 1-1,0-1 0,0 0 1,-1 0-1,0-1 0,0 0 1,-1 0-1,0-1 0,0 0 1,-1-1-1,0 0 0,-19 9 1,23-12-215,18-4-3159,3-6-120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9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9828,'0'0'2097,"114"77"-1040,-84-24 15,-1 2-527,-1-2-305,-1-6-128,-1-16-80,1-12-16,-6-14-16,-6-5-1409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40.2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0 282 8868,'0'0'6435,"2"-26"-6275,19-8 304,2-9-112,0-1-256,-2 5-31,-2 5-1,-2 5-64,0 8 0,-2 9-1809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40.8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168 1 6723,'0'0'6889,"-7"0"-6609,20-1-972,8 3 4580,-32 4-3082,-2-1-665,-52 25 61,60-27-192,0 0 0,1 0 0,-1 0 0,1 0 0,0 0 0,0 1 0,0 0 0,0 0 0,0 0 0,-3 6 0,6-7-16,-1 1 0,1-1 1,0 1-1,0-1 0,0 1 0,0 0 0,1-1 0,0 1 1,-1 0-1,1-1 0,1 1 0,-1 0 0,1-1 0,-1 1 1,1 0-1,0-1 0,0 1 0,0-1 0,1 1 0,-1-1 1,1 0-1,0 1 0,3 3 0,5 7-25,1-1 0,0 0 0,23 20 1,-19-18-27,-8-8 67,35 40-909,-39-44 835,-1 0-1,0 1 0,0-1 1,-1 1-1,1-1 1,-1 1-1,1 0 1,-1 0-1,0-1 0,-1 1 1,1 0-1,-1 0 1,0 7-1,0-10 68,0 1 0,-1 0 0,1-1 0,-1 1 0,0-1 0,1 0 0,-1 1 0,0-1 0,0 0 0,0 1 0,0-1 0,0 0 0,0 0 0,0 0 0,-1 0 0,1 0 0,0 0 0,-1 0 0,1 0 0,-2 1 0,-35 14 98,27-12-57,-6 3 39,0-1-1,0 0 0,0-1 0,-1-1 1,0-1-1,-21 2 0,56-20-2683,6-1-1342,3-3-2193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41.3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122 72 10005,'0'0'3559,"0"22"-3426,0 142 142,0 25-75,-2-263-1162,0 34 833,2 1 0,5-43 0,-3 69 124,0 1 1,1 0 0,0 0 0,1 0 0,0 0-1,1 1 1,1-1 0,-1 1 0,2 0 0,13-17 0,-14 21 19,0 1 1,0 1-1,1-1 1,0 1 0,0 1-1,0-1 1,0 1-1,1 0 1,0 1 0,0-1-1,0 2 1,0-1-1,0 1 1,1 0 0,13 0-1,-17 1 10,1 0-1,0 1 1,-1 0 0,1 1-1,-1-1 1,1 1-1,-1 0 1,1 0-1,-1 0 1,1 1 0,-1 0-1,0 0 1,0 1-1,0-1 1,0 1 0,0 0-1,-1 0 1,1 1-1,-1-1 1,0 1 0,0 0-1,0 0 1,0 1-1,3 5 1,-2 0 67,0 1-1,-1-1 1,0 1 0,-1 0-1,0 0 1,-1 0 0,0 0 0,-1 0-1,0 0 1,-1 0 0,-2 23-1,0-17 56,-1 1-1,0-1 0,-2 0 0,0 0 1,-1-1-1,0 0 0,-9 17 0,-6 4-39,0-1 0,-2-1 0,-2-1 0,-1-2 1,-2 0-1,-1-2 0,-43 36 0,62-58-212,-2-1 0,1 0 0,-1-1 0,0 0 0,0 0 0,0-1 0,-1-1 0,-21 5 0,4-9-3990,8-8-5488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41.7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 13574,'0'0'1009,"99"-9"-1297,-46 6-33,-27 0-2512,1-1-1073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42.1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5058,'0'0'691,"20"1"-557,63 4-46,-63-4-89,0-2 0,37-4 0,5-1 57,-31 6 319,-13-1 474,-1 1 0,0 0 0,0 2 0,0 0 0,28 7 0,7 2-546,-29-10-4258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51.6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147 689 1201,'0'0'4999,"-17"2"-3708,-38 1-585,-19 1 3788,75-37-4315,2 22-157,1 0 0,0 0 0,0 1 0,1-1 0,0 1 0,1 1 0,0-1 0,0 1 0,13-14 0,10-9 9,38-32 1,371-302 197,-420 352-232,-6 3 11,0 2 0,1-1 0,0 1 0,0 1 0,1 1 0,24-11 0,-15 16-1311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52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6003,'0'0'859,"12"-4"-728,-2 1-67,-6 1-33,0 0 0,0 1-1,0-1 1,0 1 0,0 0-1,1 1 1,-1-1 0,0 1 0,0-1-1,1 1 1,-1 1 0,0-1 0,1 0-1,-1 1 1,0 0 0,0 0-1,0 1 1,5 1 0,-2 1 59,1 1 1,-1 0 0,-1 1-1,1-1 1,-1 1 0,0 0-1,0 1 1,-1 0 0,0-1-1,0 2 1,0-1 0,-1 1-1,0-1 1,-1 1 0,0 0-1,0 0 1,0 1 0,2 14-1,-1 11 302,0 0 0,-2 0 0,-4 47-1,2-79-364,-1 9 77,-1 0 1,-1 0-1,0-1 0,0 1 1,-1-1-1,0 0 1,-1 0-1,0 0 0,0-1 1,-8 10-1,-7 14 101,20-32-184,0 18-3847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5:16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1968 8676,'0'0'1811,"-4"8"-1090,2-4-559,-9 18 198,7-20-29,2-13 280,4-33 8,1 0-1,3 1 0,1 0 1,23-72-1,73-164-210,-85 234-287,66-149 233,120-200-1,144-158 463,-315 503-749,11-16 37,53-60 0,-97 125-160,0 0-1,0-1 1,0 1-1,0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8.6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9796,'0'0'5603,"42"38"-8180</inkml:trace>
  <inkml:trace contextRef="#ctx0" brushRef="#br0" timeOffset="1">363 229 7091,'0'0'7107,"-101"41"-6850,84 2-161,2 5-32,4-2-48,7-2 16,4-1-16,0-5-16,15-6-32,12-11-48,5-15-897,-17-6-2240,-2-5-1345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5:16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 9877,'0'0'5674,"2"-7"-5810,-2 4 135,1 1 1,-1 0-1,1 0 1,0-1-1,0 1 0,0 0 1,0 0-1,0 0 0,0 0 1,1 0-1,-1 0 1,1 0-1,-1 1 0,1-1 1,0 1-1,0-1 0,0 1 1,-1-1-1,1 1 1,3-1-1,2-1 13,-1 1 1,1 0 0,0 0-1,0 0 1,1 1-1,13 0 1,-9 0 14,0 1 0,-1 0 0,1 0 0,0 1 1,12 3-1,-19-2-9,0-1 1,0 1-1,0 0 1,0 1-1,0-1 1,0 1-1,-1 0 0,1 0 1,-1 0-1,0 1 1,0-1-1,0 1 1,4 5-1,1 3 24,-1 1-1,0-1 0,-1 1 0,0 1 0,-1-1 1,0 1-1,-1 0 0,-1 1 0,3 16 1,-3-8 55,-2 0 0,0 0 0,-1 0 0,-1 0 0,-5 29 0,3-41-71,-1 1-1,0-1 1,-1 0-1,-1 0 1,1-1-1,-2 1 0,1-1 1,-8 9-1,-19 38-120,31-54-382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3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254 175 352,'0'0'691,"-18"0"-205,1 0-134,8-1-120,0 1-1,-1 1 1,1-1 0,-16 4 0,19-2 299,0 0-1,0 0 1,0 0 0,0 1 0,0 0-1,-7 5 1,5-2-306,0 0 1,0 1-1,1-1 0,-1 1 0,2 1 1,-1-1-1,1 1 0,0 0 0,1 1 1,0 0-1,-8 16 0,8-10-62,1 0-1,0 0 1,1 0 0,1 0 0,0 0-1,1 1 1,1 17 0,0-24-147,1 0 0,0-1 0,1 1 0,0 0 0,0 0 0,0-1 0,1 1 0,1-1 0,0 0 0,0 0 0,0 0 0,1-1 0,0 1 0,0-1 0,1 0 0,0 0 0,0-1 0,1 0 0,0 0 0,0-1 0,0 0 0,1 0 0,-1 0 0,1-1 0,11 4 0,2 1-3,1-2 0,0 0 0,1-2 0,-1 0 0,1-1 0,0-2 0,0 0 0,43-3 0,-51-1 4,-1 0 0,0-1 0,0-1 0,0 0 0,0-1 0,-1 0 0,0-1 0,0 0 0,0-1 0,-1-1 0,0 0 0,0-1 0,-1 0 0,0-1 0,0 0 0,-1 0 0,-1-1 1,0 0-1,-1-1 0,0 0 0,0-1 0,-1 0 0,-1 0 0,0 0 0,-1 0 0,0-1 0,-1 0 0,3-20 0,-5 16 155,-1 0 1,-1 0-1,0 0 0,-1 0 1,-1 1-1,-1-1 1,-1 0-1,0 1 1,-1 0-1,-10-23 1,10 29-34,-1-1 1,0 1 0,-1 0 0,0 1 0,-1 0 0,0 0 0,-1 0 0,0 1 0,0 0 0,-1 1-1,0 0 1,-1 1 0,0 0 0,0 1 0,-14-7 0,13 8-37,0 1-1,0 0 1,0 1 0,-1 1 0,1 0-1,-1 0 1,-18 1 0,31 1-105,0 0 0,-1 0 0,1 0 0,0 0 0,-1 0 0,1 0 0,0 0 0,0 0 0,-1 0 0,1 0 0,0 0 0,-1 0 0,1 1 0,0-1 0,0 0 0,-1 0 0,1 0 0,0 1 0,0-1 0,-1 0 0,1 0 0,0 0 0,0 1 0,0-1 0,-1 0 0,1 1 0,0-1 0,0 0 0,0 0 0,0 1 0,0-1 0,0 0 0,0 1 0,0-1 0,-1 0 0,1 1 0,0-1 0,0 0 0,1 1 0,-1-1 0,0 0 0,0 0 0,0 1 0,4 12-841,16 10-1548,11 2-1475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3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9348,'0'0'4117,"0"3"-3480,-1 61-105,1 66-123,1-116-393,0 1-1,1-1 1,1 1 0,1-1 0,0 0 0,8 20 0,-10-31-16,0 1 0,0-1-1,0 1 1,0-1 0,0 0 0,1 0 0,0 0 0,-1 0 0,1 0 0,0-1 0,0 1 0,1-1 0,-1 0 0,0 0 0,1 0 0,-1 0 0,1-1 0,0 1 0,0-1 0,-1 0 0,1 0-1,8 1 1,-7-2-4,0 0-1,0-1 0,0 1 1,0-1-1,0 0 0,0 0 1,0 0-1,0-1 0,0 0 1,-1 0-1,1 0 0,-1-1 1,1 1-1,-1-1 0,0 0 1,0 0-1,5-5 0,23-28-80,0-2 0,34-55 0,12-14-519,-48 70-1973,-20 23-3116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4.1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9941,'0'0'5191,"2"-3"-5148,4-4 312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4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328 50 7411,'0'0'10565,"-14"-8"-10274,-47-25-70,58 31-211,0 1 0,0 0 0,0 0 0,-1 0 0,1 0 0,0 1 0,0-1 0,-1 1-1,1 0 1,0-1 0,0 2 0,-1-1 0,1 0 0,0 1 0,0-1 0,-1 1 0,1 0 0,0 0-1,0 0 1,0 1 0,0-1 0,0 1 0,0 0 0,1-1 0,-1 1 0,0 0 0,-3 5-1,2-3-14,0 1-1,1-1 0,0 1 0,0 0 0,0 0 0,1 0 0,0 1 0,0-1 1,0 0-1,0 1 0,1-1 0,0 1 0,-1 8 0,2-1 3,0 0 0,0-1 0,1 1 0,1 0-1,0 0 1,0-1 0,2 1 0,-1-1 0,2 0 0,8 18 0,-9-20 12,1-1 0,-2 1 1,1 0-1,-1 0 0,-1 0 1,2 16-1,-3-23-5,-1 0-1,0 0 1,0 0 0,0 0 0,-1 0-1,1-1 1,-1 1 0,0 0 0,1 0 0,-1-1-1,0 1 1,-1 0 0,1-1 0,0 1-1,-1-1 1,0 1 0,1-1 0,-1 0-1,0 0 1,0 0 0,0 0 0,0 0-1,-1 0 1,1 0 0,0-1 0,-1 1 0,-4 1-1,-8 4-174,-1-1-1,0 0 1,0-1-1,0-1 1,-1 0-1,-33 2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5.8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27 176,'0'0'14105,"1"-6"-12768,1-13-539,-1 18-198,-1 4 54,0 34 1328,0-8-2423,-8 155-260,28-206-344,16-27 934,-21 29 116,0 0 1,19-19 0,-34 38-22,1 0 0,-1 1 0,1-1 0,-1 1 0,1-1 0,0 1 0,-1-1 0,1 1 0,0-1 0,-1 1 0,1-1 0,0 1 0,0 0 0,-1 0 0,1-1 0,0 1 0,0 0 0,0 0 0,-1 0 0,1 0 0,0 0 0,0 0 0,0 0 0,-1 0 0,1 0 0,0 0 0,0 0 0,0 1 0,-1-1 0,1 0 0,0 1 0,-1-1 0,1 0 0,0 1 0,0-1 0,-1 1 1,1-1-1,-1 1 0,1-1 0,0 2 0,20 32-325,-13-19 422,-5-10-82,0 0 1,1 0 0,0 0 0,0-1 0,0 0 0,1 0 0,-1 0 0,1 0 0,0 0 0,0-1-1,1 0 1,-1 0 0,1-1 0,-1 1 0,12 2 0,0-2-99,1 0-1,0-1 1,36-1 0,-47-1 52,-5 1 36,0-1 0,0 1 0,-1 1-1,1-1 1,0 0 0,0 0 0,-1 1 0,1-1 0,-1 1-1,1-1 1,-1 1 0,0 0 0,0-1 0,0 1 0,2 3 0,7 9 16,-5-10 2,0 0 0,0 0 1,0-1-1,0 0 0,1 0 1,-1 0-1,1 0 0,0-1 1,0 0-1,0 0 1,0-1-1,0 1 0,7-1 1,-10 0-4,0-1 1,0 0 0,0 0-1,0 0 1,0-1 0,-1 1-1,1 0 1,0-1 0,0 0-1,0 0 1,-1 0 0,1 0-1,0 0 1,-1-1 0,1 1-1,-1-1 1,1 1-1,-1-1 1,0 0 0,0 0-1,0 0 1,0 0 0,0 0-1,0-1 1,0 1 0,-1-1-1,1 1 1,-1-1 0,2-3-1,-1-4 75,1 0 1,-2-1-1,1 1 0,-1 0 0,-1-1 0,0-12 0,-1 7 106,1 13-136,0 1 1,0-1-1,-1 0 0,1 0 0,-1 0 0,0 1 0,0-1 0,0 0 0,0 1 0,0-1 0,-1 1 0,1-1 0,-1 1 0,0 0 0,1-1 1,-1 1-1,0 0 0,0 0 0,0 0 0,-1 1 0,-4-4 0,3 3-11,-1-1 1,0 1-1,0 0 1,0 0-1,-1 0 0,1 1 1,0-1-1,-1 1 1,1 1-1,-10-1 0,15 1-75,0 0-1,-1 0 1,1 0-1,0 1 0,-1-1 1,1 0-1,0 0 0,-1 0 1,1 0-1,0 1 1,0-1-1,-1 0 0,1 0 1,0 1-1,0-1 1,0 0-1,-1 1 0,1-1 1,0 0-1,0 1 1,0-1-1,0 0 0,-1 1 1,1-1-1,0 0 0,0 1 1,0-1-1,0 0 1,0 1-1,0-1 0,0 1 1,0-1-1,0 0 1,0 1-1,2 14-931,-2-14 925,1 2-348,1 0 0,-1 1 0,0-1 0,1-1 1,0 1-1,-1 0 0,1 0 0,1 0 0,-1-1 0,0 1 0,0-1 0,1 0 0,0 0 0,-1 0 0,1 0 0,0 0 0,0 0 0,0-1 0,0 0 0,0 1 0,0-1 0,0 0 0,1 0 0,5 0 0,51 7-4511,-25-7 6655,-23-2-752,-1 2-1,1-1 1,0 2-1,0-1 0,16 6 1,-25-6-855,1 1 0,0-1 0,0 1-1,-1 0 1,1 0 0,-1 1 0,1-1 0,-1 1 0,0-1 0,0 1 0,0 0 0,-1 0 0,1 1 0,-1-1 0,1 0-1,-1 1 1,0 0 0,0-1 0,1 5 0,5 15 258,-6-15-330,1 0 0,0-1 0,0 1 1,0-1-1,6 8 0,-7-13-67,-1-1 1,1 1 0,0 0-1,-1 0 1,1-1-1,0 1 1,0-1-1,0 1 1,1-1-1,-1 0 1,0 0-1,0 0 1,1 0-1,-1 0 1,1 0 0,-1-1-1,0 1 1,1-1-1,-1 0 1,6 0-1,-2 0 2,0 0 1,0-1-1,0 0 0,0 0 0,0-1 0,0 0 1,0 0-1,0 0 0,-1-1 0,1 0 1,-1 0-1,1 0 0,-1 0 0,9-9 0,-7 7 8,-6 4-1,0 1 1,0 0 0,-1-1-1,1 1 1,0 0-1,0-1 1,-1 1-1,1 0 1,0 0-1,0 0 1,0 0-1,0 0 1,-1 0-1,1 0 1,0 0-1,0 0 1,0 0-1,0 0 1,-1 0-1,1 1 1,0-1-1,0 0 1,0 0 0,-1 1-1,1-1 1,0 1-1,0-1 1,-1 1-1,1-1 1,-1 1-1,1-1 1,0 1-1,-1 0 1,1-1-1,-1 1 1,1 1-1,20 33 153,-15-22-118,2 0-406,0-2-1,0 1 0,19 19 1,-22-27-543,0 0 1,0 1 0,0-1-1,1-1 1,10 6 0,-3-6-3181,-2-3 1128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6.2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31 341 48,'9'-21'1211,"-3"6"-898,26-69 2606,-27 69-1295,-1-1-1,0 1 0,-2-1 1,2-30-1,-4 45-1402,0 0 0,0 0 0,0-1 0,0 1 0,0 0 0,-1 0-1,1 0 1,-1 0 0,1-1 0,-1 1 0,1 0 0,-1 0 0,1 0-1,-1 0 1,0 0 0,0 0 0,0 0 0,1 1 0,-3-2 0,2 1-144,0 0 1,0 1 0,0-1 0,0 0-1,-1 1 1,1 0 0,0-1-1,0 1 1,-1 0 0,1-1 0,0 1-1,0 0 1,-1 0 0,1 0 0,0 0-1,0 0 1,-1 1 0,1-1-1,0 0 1,0 1 0,-1-1 0,1 0-1,0 1 1,0 0 0,0-1 0,0 1-1,0-1 1,0 1 0,0 0-1,0 0 1,-1 1 0,-1 1-39,0 1-1,0-1 1,1 1 0,-1 0 0,1 0-1,0 0 1,0 1 0,1-1-1,-3 6 1,-8 49 27,5 6-10,3 1 1,6 81-1,-2-132-47,1 1 1,0-1-1,2 0 1,0-1-1,0 1 1,2 0-1,8 21 1,-11-31-12,1-1 1,-1 1-1,1-1 1,0 1-1,0-1 1,1 0 0,-1 0-1,1 0 1,0-1-1,0 1 1,0-1-1,1 0 1,-1 0-1,1 0 1,0-1 0,-1 0-1,1 0 1,0 0-1,0 0 1,0-1-1,1 0 1,-1 0-1,0 0 1,9 0 0,-10-1 2,0-1 1,1 1 0,-1 0 0,0-1-1,0 0 1,0 0 0,0 0 0,-1-1-1,1 0 1,0 1 0,-1-1 0,1 0-1,4-4 1,-1 1 12,-1-1 0,-1 1 0,1-1-1,-1 0 1,0-1 0,6-9 0,1-5 68,-2-1 1,0 0-1,12-43 0,-11 17 72,-1 0 0,-3 0-1,-2-1 1,-2-73 0,-3 107-141,0 0 0,-1 0 0,-1 0 1,-6-27-1,7 38-12,0 1 0,-1-1 0,1 0 0,-1 1-1,0-1 1,0 1 0,0-1 0,-1 1 0,1 0 0,-1 0 0,1 0 0,-1 0 0,0 1 0,0-1 0,-1 1 0,1-1-1,0 1 1,-1 0 0,0 1 0,1-1 0,-1 0 0,0 1 0,-3-1 0,-3 0-148,0 0 0,1 1 0,-1 0 0,0 1 0,0 0 0,1 0 0,-1 1 0,0 0 0,1 1 0,-17 5 0,15-3-762,1 0 0,-1 0 0,1 1 1,0 1-1,-15 11 0,-32 27-13119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7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12182,'0'0'3697,"116"60"-3329,-50-40-207,2-4-49,-1-8-112,-8-6-1265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8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26 496,'0'0'13454,"22"-5"-13334,72-12 6,-91 16-115,1 0 0,0 1 0,-1-1 0,1 1 0,0 0 0,0 0 0,-1 0 0,1 1 0,0-1 0,-1 1 0,1 0 0,0 0 0,-1 0 1,1 0-1,-1 1 0,0 0 0,1-1 0,-1 1 0,0 0 0,0 1 0,0-1 0,0 0 0,-1 1 0,1 0 0,0-1 0,-1 1 0,0 0 0,0 0 0,0 1 0,0-1 0,0 0 0,-1 1 0,0-1 1,2 6-1,1 7 51,-2 1 0,0 0 0,0-1 1,-2 1-1,-3 32 0,2-28-22,-6 81 65,-2 40-79,9-137-68,0-1 0,0 0 1,0 0-1,1 1 0,-1-1 0,1 0 1,0 0-1,0 0 0,1 0 0,-1 0 0,1 0 1,0-1-1,0 1 0,3 4 0,-3-5-235,1-1-1,0 0 1,-1 0-1,1 0 0,0-1 1,0 1-1,0 0 0,0-1 1,0 0-1,0 0 1,0 0-1,1 0 0,-1 0 1,0-1-1,1 0 0,-1 1 1,0-1-1,5-1 1,-3 1-296,0 0 0,-1-1 1,1 0-1,0 0 0,0 0 0,0 0 1,-1-1-1,1 0 0,-1 0 1,9-5-1,-5 1 131,0 0-1,-1 0 1,1-1-1,12-14 1,-2-3 355,-1-1 0,22-41 1,-3-9 2995,-34 69-2047,0-1 1,0 0 0,-1 1 0,1-1 0,-1-13 4237,0 22-4143,2 9-913,1 0-1,0-1 0,1 1 0,0-1 1,1 0-1,0-1 0,0 1 0,1-1 1,0 0-1,1-1 0,0 0 1,12 10-1,-14-13-17,-1-1 1,1 1 0,0-1-1,1-1 1,-1 1-1,1-1 1,-1 0-1,1-1 1,0 0 0,0 0-1,0 0 1,0-1-1,0 0 1,0 0-1,1-1 1,-1 0 0,0 0-1,0-1 1,1 1-1,12-5 1,-16 4 50,0-1-1,0 0 1,-1 0 0,1-1 0,0 1 0,-1-1-1,1 0 1,-1 1 0,0-2 0,0 1-1,0 0 1,0-1 0,-1 1 0,0-1 0,1 0-1,-1 0 1,0 1 0,-1-2 0,1 1 0,-1 0-1,2-7 1,0-5 229,0 1-1,-1-1 1,-1 0 0,-1-27-1,-1 34-256,-1 1-1,1 0 1,-2 0-1,1 0 1,-1 1 0,0-1-1,0 0 1,-1 1-1,0 0 1,-1 0-1,1 0 1,-1 1-1,-1-1 1,1 1-1,-1 0 1,0 1-1,0-1 1,-1 1-1,0 0 1,0 1 0,0 0-1,0 0 1,0 1-1,-1-1 1,0 1-1,0 1 1,0 0-1,0 0 1,0 0-1,-11 0 1,20 3-343,1-1 0,-1 1-1,1 0 1,-1 0 0,0-1 0,1 1 0,-1 0-1,0 0 1,0 0 0,1 0 0,1 3 0,1 0-770,17 9-4469,-1-3-2620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18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6 11893,'0'0'1302,"1"21"-803,1 27-239,-7 76 1,2-97-148,3 52 0,0-77-99,1 1-1,-1-1 1,1 0-1,-1 1 0,1-1 1,0 0-1,0 0 1,0 1-1,0-1 1,0 0-1,0 0 0,1 0 1,-1-1-1,1 1 1,-1 0-1,1 0 0,0-1 1,0 1-1,-1-1 1,1 1-1,0-1 1,0 0-1,0 0 0,1 0 1,-1 0-1,0 0 1,0-1-1,1 1 1,-1 0-1,0-1 0,1 0 1,-1 0-1,0 1 1,1-1-1,-1-1 1,5 1-1,0-1 108,0 0 1,1 0-1,-1 0 0,0-1 1,0 0-1,0 0 0,0-1 1,-1 0-1,1 0 0,-1 0 1,8-6-1,-6 1 57,1 0 0,-1 0 1,-1-1-1,1 0 0,-2 0 0,1-1 0,-1 0 0,-1 0 0,0-1 0,0 1 0,-1-1 1,0 0-1,3-15 0,-6 20-131,0 0 1,0 0 0,0 0-1,-1 1 1,0-1-1,0 0 1,0 0-1,-1 0 1,0 0 0,0 0-1,0 1 1,-1-1-1,0 0 1,0 1-1,0-1 1,-1 1 0,0 0-1,0 0 1,0 0-1,-1 0 1,1 0-1,-1 1 1,0 0 0,-1 0-1,1 0 1,-1 0-1,-8-5 1,8 6-170,0 0 0,0 0 0,0 1 1,0 0-1,-1 0 0,1 0 0,0 1 0,-1 0 0,1 0 1,-1 0-1,-10 0 0,-17 1-4566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9.0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95 2817,'0'0'4077,"2"-15"-2951,4-47-182,-10 45 99,-5 16 169,-6 16 143,10 1-1239,2 0 1,0 1 0,1-1 0,1 1-1,0 0 1,3 29 0,-1-3-62,-1-42-76,0 0-1,0-1 1,0 1 0,0 0-1,0-1 1,0 1-1,0-1 1,1 1-1,-1 0 1,0-1 0,0 1-1,0-1 1,1 1-1,-1 0 1,0-1 0,1 1-1,-1-1 1,1 1-1,-1-1 1,0 0 0,1 1-1,-1-1 1,1 1-1,-1-1 1,1 0 0,0 1-1,-1-1 1,1 0-1,-1 1 1,1-1 0,0 0-1,-1 0 1,1 0-1,-1 0 1,1 0-1,0 0 1,-1 0 0,1 0-1,0 0 1,-1 0-1,1 0 1,-1 0 0,1 0-1,0 0 1,-1 0-1,2-1 1,-1 1-264,1-1-1,-1 1 1,0-1 0,1 1-1,-1-1 1,0 0 0,1 0-1,-1 1 1,0-1 0,0 0-1,0 0 1,0 0 0,0 0-1,0 0 1,0 0 0,0-1-1,-1 1 1,1 0 0,0 0-1,0-1 1,0-1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33.0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11669,'0'0'128,"131"-3"-128,-74 5-48,-4 15 48,-6 5-16,-3 4 0,-8 1 16,-4 2 80,-5-2-16,-4 2-64,-6-1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33.3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0 9236,'0'0'1516,"6"7"-521,-3-4-853,1 1-1,-1 0 1,0-1 0,-1 1 0,1 1 0,-1-1 0,0 0-1,1 0 1,-2 1 0,1-1 0,-1 1 0,1 0 0,-1 0 0,-1-1-1,1 1 1,-1 0 0,0 8 0,0-13-136,1 10 514,-1 1 1,-1-1-1,-3 17 0,3-22-414,-1-1-1,1 0 0,-1 0 1,0 0-1,0 0 0,-1 0 0,1-1 1,-1 1-1,0-1 0,0 1 0,-3 2 1,-19 17-275,19-18 282,0 0 0,0 1 0,0 0 0,0 0 0,-8 14-1,12-16-843,0 0-1,0 0 1,1 0-1,-1 1 1,1-1-1,0 1 1,0-1-1,0 8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37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16 376 3858,'0'0'7662,"-3"3"-6446,-7 11-380,8-11 369,8-5-1175,5-4 22,0 0 0,-1-1 0,0-1 0,-1 1 0,16-18 0,41-52 220,-53 62-232,180-227 216,-192 288 566,-3 189-497,4 250-154,0-470-140,1 17 2363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39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9572,'0'0'4437,"1"18"-4386,-1 21-13,4 98 25,-4-135-71,0 1 0,1 0-1,-1-1 1,1 1 0,-1-1 0,1 1-1,0-1 1,0 1 0,0-1-1,0 0 1,0 1 0,1-1 0,-1 0-1,1 0 1,-1 0 0,1 0 0,0 0-1,0 0 1,0 0 0,0-1-1,0 1 1,0-1 0,0 1 0,0-1-1,1 0 1,-1 0 0,1 0 0,-1 0-1,1-1 1,-1 1 0,1 0-1,-1-1 1,4 0 0,0 0-20,0 0 0,0 0 0,1-1 0,-1 0 0,0 0 0,0-1 0,0 0 0,0 0 0,0 0 0,0-1 0,-1 0 0,10-6 0,21-17-176,47-48 0,-38 30-3006,-37 34-877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39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302 4 5475,'0'0'3772,"-13"-1"-3036,1 0-355,-1 0-1,0 0 0,0 2 1,0 0-1,0 0 0,-25 6 1,21-2 172,-3 1 425,0 0 0,-35 17-1,51-21-883,0 0 0,1 0 0,-1 0 0,0 0 0,1 1 0,-1 0 0,1 0 0,0 0 0,0 0 0,0 0 0,0 1-1,1-1 1,-1 1 0,1-1 0,0 1 0,0 0 0,1 0 0,-1 0 0,-2 9 0,3-3-90,0 0 0,1 0 0,0 1-1,0-1 1,1 0 0,0 0 0,1 1 0,0-1 0,1 0 0,0-1 0,1 1 0,0 0 0,8 14-1,2-3-22,1 0 1,1-1-1,0-1 0,27 23 0,-43-41 16,5 3-7,-1 0 1,0 0-1,-1 0 0,1 1 0,4 7 0,-8-11 5,1 0-1,-1 0 1,1 0-1,-1 1 1,1-1 0,-1 0-1,0 0 1,0 0-1,1 1 1,-1-1-1,0 0 1,0 0-1,0 1 1,-1-1-1,1 0 1,0 0-1,0 1 1,-1-1-1,1 0 1,0 0-1,-1 0 1,1 0-1,-1 0 1,0 1-1,1-1 1,-1 0-1,0 0 1,0 0-1,1-1 1,-1 1-1,0 0 1,-1 1-1,-4 2-262,-1 0-1,1 0 1,0 0-1,-1-1 1,0 1 0,-12 3-1,-9-3-6410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0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13206,'0'0'2209,"3"19"-2161,8 120-24,-10-138-41,0 0 0,0 0 0,0 1 1,0-1-1,0 0 0,0 0 0,1 0 0,-1-1 0,0 1 0,0 0 0,1 0 1,-1-1-1,1 1 0,-1 0 0,0-1 0,1 1 0,-1-1 0,1 0 0,-1 0 1,1 0-1,-1 1 0,1-1 0,-1 0 0,1-1 0,2 1 0,45-4-1131,-34 1 804,0-2 0,-1 1 0,16-9 1,-19 8 345,0 1 0,0 0 0,0 0 0,1 1 0,0 0 0,-1 1 1,16-1-1,34 22 115,-51-19-152,4 2 10,0-1 1,0 0-1,0-1 1,0-1-1,0 0 1,0-1-1,0 0 1,16-6-1,-19 9 2623,4 14-2860,-10-10 458,3 3-196,0-1 0,1-1 1,0 0-1,0 0 0,0-1 0,1 0 1,-1 0-1,1-1 0,0 0 0,1-1 1,18 3-1,6-1-156,-1-2 1,46-1-1,-76-2 134,-4-1 56,0 1 0,1 0 0,-1 0 1,0-1-1,0 1 0,1 0 0,-1 0 0,0-1 0,0 1 0,1 0 0,-1-1 0,0 1 0,0 0 0,0-1 0,1 1 0,-1-1 0,0 1 0,0 0 1,0-1-1,0 1 0,0-1 0,0 1 0,0 0 0,0-1 0,0 1 0,0-1 0,0 1 0,0 0 0,0-1 0,0 1 0,0 0 0,-1-1 0,-4-16 1254,-1 11-1175,-1-1-1,0 0 0,-1 1 1,0 1-1,1-1 1,-2 1-1,1 1 1,-1-1-1,1 1 1,-1 1-1,0 0 1,-18-4-1,92 36-6891,-45-23 982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0.7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15143,'0'0'2526,"0"16"-2419,0 133 35,-1-148-147,1 1 1,0 0 0,0 0 0,0 0 0,0 0 0,1 0-1,-1 0 1,0 0 0,1 0 0,-1 0 0,1 0 0,0-1-1,0 1 1,-1 0 0,1 0 0,0-1 0,1 1 0,-1-1 0,0 1-1,2 1 1,0-1-53,0-1 0,0 0 1,0 0-1,0 0 0,0 0 0,0-1 0,0 1 0,0-1 0,1 0 0,-1 0 0,0 0 0,4 0 0,-3-1 33,0 0-1,0 0 0,0 0 0,0 0 0,0-1 1,0 0-1,-1 1 0,1-1 0,-1 0 1,1-1-1,-1 1 0,0-1 0,6-5 0,40-48 68,-28 30 0,-20 25-39,-1 1 0,1-1 0,-1 1 0,1-1 0,-1 1 0,1 0 0,-1-1 0,1 1 0,0-1 0,-1 1 0,1 0 0,0 0 0,-1-1 0,1 1 0,0 0 0,-1 0 0,1 0 0,0 0 0,-1 0 0,1 0 0,0 0 0,-1 0 0,1 0 0,0 0 0,-1 0 0,1 0 0,0 0 0,-1 0 0,1 1 0,0-1 0,-1 0 0,1 1 0,0-1 0,-1 0 0,1 1 0,-1-1 0,1 1 0,-1-1 0,1 1 0,-1-1 0,1 1 0,-1-1 0,1 1 0,-1 0 0,24 38 91,-12-18-82,-6-12-431,0-1 0,1 0 1,15 14-1,10-1-4831,-16-17-1378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1.1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0 297 7219,'0'0'9591,"14"-5"-9412,-13 5-179,19-7 10,0 0 0,-1-2 1,0 0-1,0-1 0,25-19 0,-19 5 74,0-1-1,-2-2 0,-1 0 0,31-50 0,-31 44 307,-22 33-355,6-6 142,-6 6-167,0-1-1,0 1 1,0 0 0,0 0 0,0 0 0,1 0-1,-1 0 1,0 0 0,0 0 0,0 0 0,0 0 0,0 0-1,1 0 1,-1 0 0,0 0 0,0 0 0,0 0 0,0 0-1,0 0 1,1 0 0,-1 0 0,0 0 0,0 0-1,0 0 1,0 0 0,0 0 0,1 0 0,-1 0 0,0 0-1,0 0 1,0 0 0,0 1 0,0-1 0,0 0-1,0 0 1,1 0 0,-1 0 0,0 0 0,0 0 0,0 0-1,0 1 1,0-1 0,0 0 0,0 0 0,0 0 0,0 0-1,0 0 1,0 0 0,0 1 0,0-1 0,0 0-1,0 0 1,0 0 0,0 0 0,0 1 0,0-1 0,0 0-1,0 0 1,0 0 0,0 0 0,0 0 0,0 0 0,0 1-1,0-1 1,0 0 0,0 0 0,0 0 0,0 0-1,-1 1 1,0 79 681,-14 107 0,6-109-590,1 90 0,7-62-7487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4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0 338 0,'0'0'14740,"9"-19"-14575,-9 18-165,14-28 13,0 1 1,2 0-1,37-48 1,-31 50 12,48-41-1,-61 59-28,1 0 0,0 1-1,0 0 1,0 1 0,1 0-1,0 1 1,1 0 0,16-5-1,-27 10 0,-1 0-1,1 0 1,0-1 0,0 1-1,0 0 1,0 0 0,1 0-1,-1 0 1,0 0 0,0 0-1,0 0 1,0 0 0,0 1-1,0-1 1,0 0 0,0 0-1,-1 1 1,1-1 0,0 1-1,0-1 1,0 1-1,0-1 1,0 1 0,-1 0-1,1-1 1,0 1 0,0 0-1,-1 0 1,1-1 0,-1 1-1,1 0 1,0 0 0,-1 0-1,0 0 1,1 0 0,-1 0-1,1 1 1,0 4 21,0 0 0,0-1 0,0 1 0,-1 0 0,-1 8 1,1-3 23,1 19 83,-2-1 0,-2 1 0,0-1 0,-2 0 0,-17 56 0,15-65-103,-1 2-6,0 1-1,2 1 0,0-1 0,2 1 1,-3 29-1,7-50-67,0-1 1,0 0-1,0 0 0,0 0 1,0 0-1,0 0 1,0 0-1,1 0 0,-1 0 1,1 0-1,0 0 1,-1 0-1,1 0 0,0-1 1,0 1-1,0 0 1,0 0-1,0-1 0,1 1 1,-1-1-1,1 1 1,1 1-1,0-1-380,0-1 1,0 0-1,0 0 1,0 0-1,1 0 1,-1-1-1,0 1 1,0-1-1,1 0 1,-1 0-1,6-1 1,-6 1-47,-1 0 0,0 0 0,0 0 1,0-1-1,1 1 0,-1-1 0,0 1 1,0-1-1,0 0 0,3-1 0,19-20-2495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4.7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78 384,'0'0'15044,"-12"22"-14454,-39 70-16,48-88-531,1 1 0,-1 0 0,1-1 0,0 1 1,0 0-1,1 1 0,-1-1 0,1 0 1,0 0-1,1 1 0,-1-1 0,1 0 0,0 1 1,1 5-1,-1-9-43,1 0 1,-1-1-1,1 1 0,-1-1 1,1 0-1,0 1 1,0-1-1,-1 0 1,1 1-1,0-1 0,0 0 1,1 0-1,-1 0 1,0 0-1,0 0 0,0 0 1,1 0-1,-1 0 1,0 0-1,1 0 0,-1-1 1,1 1-1,-1-1 1,1 1-1,-1-1 0,1 0 1,-1 1-1,1-1 1,3 0-1,5 1-23,0-1 0,1 0 0,12-2-1,-21 2 20,9-2-1,-1 0 0,0 0 0,0-1 0,0-1 0,0 0 0,0 0 0,-1-1 0,1 0 0,-1 0 0,-1-1 1,1-1-1,-1 1 0,0-1 0,0-1 0,-1 0 0,0 0 0,0 0 0,-1 0 0,0-1 0,-1 0 0,0-1 1,0 1-1,-1-1 0,0 0 0,-1 0 0,0 0 0,-1 0 0,0-1 0,0 1 0,0-13 0,-2 21 38,0-1 0,-1 1-1,1-1 1,0 0 0,-1 1-1,1-1 1,-1 1 0,0-1-1,0 1 1,0-1 0,0 1-1,-1 0 1,1-1 0,0 1-1,-1 0 1,0 0 0,1 0-1,-1 0 1,0 0 0,0 1-1,0-1 1,0 0 0,0 1-1,-1 0 1,1-1 0,0 1-1,-1 0 1,1 0 0,-1 0-1,1 1 1,-4-2 0,-7 0 261,0 0 1,0 1 0,-1 0-1,-24 2 1,34-1-283,1 0-1,-1 1 1,0 0 0,1-1-1,-1 1 1,1 0 0,-1 1-1,1-1 1,0 1 0,0-1 0,-1 1-1,1 0 1,0 0 0,-5 5-1,7-5-31,-1-1 1,1 1-1,0 0 0,-1 0 0,1 0 0,0 0 0,0 0 0,0 0 0,1 0 1,-1 0-1,0 0 0,1 1 0,-1-1 0,1 0 0,0 0 0,0 1 0,0-1 0,0 0 1,0 0-1,0 1 0,1-1 0,-1 0 0,1 0 0,0 0 0,1 4 0,0-2-187,0-1-1,0 1 1,0-1-1,0 0 1,1 0-1,-1 0 1,1 0-1,0 0 1,0 0-1,0-1 0,0 0 1,1 1-1,-1-1 1,1 0-1,6 2 1,-4-1-1090,1-1 1,0 0 0,0 0 0,-1-1-1,10 1 1,13-1-4528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9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0 1 7427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5.0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1 186 12806,'0'0'2035,"2"18"-1640,8 60 32,-9-72-404,0 0 0,0 0 0,0 0 1,1 0-1,0 0 0,0 0 0,0 0 0,1 0 0,0-1 0,0 1 0,1-1 0,-1 0 0,1 0 1,0 0-1,0-1 0,1 1 0,0-1 0,9 7 0,-5-7-21,-1 1 0,1-2 0,0 1-1,1-1 1,-1-1 0,0 0 0,1 0 0,-1-1-1,1 0 1,15-1 0,-19 0 1,1 0-1,-1-1 1,0 1 0,0-2 0,0 1-1,0-1 1,0 0 0,0 0 0,-1 0-1,1-1 1,-1 0 0,1 0-1,-1 0 1,6-5 0,-5 1 83,1 1 1,-1-1-1,0 0 1,0-1-1,0 1 1,-1-1-1,-1 0 1,7-16-1,-4 9 166,-2-1 0,0 0-1,-1-1 1,-1 1 0,0-1 0,-2 0-1,1 0 1,-2 0 0,0 0 0,-4-19-1,3 31-192,0 0-1,0 1 0,-1-1 0,1 0 0,-1 1 0,0-1 1,-1 1-1,1 0 0,-1 0 0,0 0 0,0 0 0,0 0 1,0 1-1,-1-1 0,0 1 0,1 0 0,-1 0 0,0 0 1,0 1-1,-1-1 0,1 1 0,-1 0 0,1 0 0,-1 1 1,-8-3-1,-6 0-286,0 1 1,-1 1 0,1 0 0,-35 2 0,30 4-4848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7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1 656,'0'0'12811,"4"0"-12568,13 0-185,10 0 18,0 0 0,0 2 0,47 9 0,-67-9-54,1 0 0,-1 0 0,0 1 0,0-1 0,0 2 0,-1-1 0,1 1 0,-1 0 0,1 1 0,-2-1 0,1 1 0,0 0 0,-1 1-1,0-1 1,0 1 0,0 0 0,-1 0 0,6 12 0,-4-6 48,-2 1 0,1 0 0,-2 1 0,1-1 0,-2 1 0,2 21 0,-3 88 256,-2-83-291,0-21-27,0 0 0,-1 0 0,-1 0 0,-1-1 0,-1 1 0,-1-1 0,0 0 0,-1 0 0,-1-1 0,-12 21 0,19-36-117,-1 1-1,0-1 0,0 0 1,0 1-1,0-1 0,0 0 1,-1 0-1,1 0 0,0 0 1,-1-1-1,0 1 0,1-1 1,-1 1-1,0-1 0,0 0 1,0 0-1,0 0 0,0 0 1,0-1-1,-4 1 0,3-1 33,0-1 1,0 1-1,0-1 0,0 0 0,0 0 0,0 0 0,1-1 0,-1 0 0,0 1 0,1-1 0,-1 0 1,1-1-1,-6-4 0,3 2 304,0 0 1,1-1-1,0 0 1,0 0 0,0 0-1,1 0 1,0-1-1,0 0 1,1 0-1,-1 0 1,1 0 0,1 0-1,0 0 1,0-1-1,-2-15 1,4 20-198,1 0 1,-1-1-1,1 1 0,0 0 1,0 0-1,0 0 0,0 0 1,0 0-1,1 0 1,0 0-1,-1 0 0,1 0 1,0 1-1,0-1 1,0 1-1,1 0 0,-1-1 1,1 1-1,-1 0 0,1 0 1,0 0-1,-1 1 1,6-3-1,8-3-28,-1 0-1,2 1 1,22-5 0,-30 9 36,39-10-94,2 2 1,55-4 0,-17 10-5590,-65 4-2671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8.9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1 560,'0'0'14535,"110"0"-18937,-89 0-1713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49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10677,'0'0'3409,"112"24"-3200,-82-17-161,0 0-16,1 1-32,-5-1-16,-7 0-2450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51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1 249 3746,'15'2'10337,"-20"12"-6493,0-8-4683,7-11 820,0 0 0,1 0 0,-1 0 1,1 0-1,0 0 0,1 1 0,-1-1 0,8-6 1,1-4 21,28-35 84,-11 12-56,1 1 0,37-34-1,-50 62 2,-17 9-30,1 0 0,-1 0 1,0 0-1,1 0 0,-1 0 0,1 1 1,-1-1-1,0 0 0,1 0 0,-1 0 1,0 0-1,1 1 0,-1-1 0,0 0 1,0 0-1,1 1 0,-1-1 0,0 0 1,0 1-1,1-1 0,-1 0 0,0 1 1,0-1-1,0 0 0,1 1 0,-1-1 1,0 1-1,2 35 109,-2-25-109,-2 54 85,-19 123 0,17-160-141,0 0 1,2 0 0,1 40-1,1-66-139,0 0-1,1 0 0,-1 0 1,1 0-1,-1 0 0,1 0 1,0 0-1,-1-1 0,1 1 1,0 0-1,2 2 1,6 2-3496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51.7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11557,'0'0'1086,"17"-9"-784,56-23-14,-71 31-276,0 0 0,0 0-1,0 1 1,0-1 0,0 1 0,0-1 0,1 1 0,-1 0 0,0 0 0,0 0 0,0 0 0,1 0 0,-1 0 0,0 1 0,0-1-1,0 1 1,0 0 0,0-1 0,0 1 0,0 0 0,0 0 0,0 0 0,0 0 0,0 1 0,0-1 0,-1 1 0,1-1-1,-1 1 1,1-1 0,-1 1 0,1 0 0,-1 0 0,0-1 0,2 5 0,0 1 15,1 1 0,-1 0 0,-1 0 0,0 1 0,0-1-1,1 12 1,0 10 231,-2 1-1,-2 1 1,-1-2-1,-1 1 1,-1 0-1,-2 0 0,-10 31 1,13-52 42,1-1-1,0 1 1,1 0-1,0 0 1,0 0-1,1 13 1,1-22-291,-1 0 1,0 1-1,0-1 1,1 0-1,-1 0 1,1 0-1,-1 0 1,1 1-1,0-1 1,-1 0-1,1 0 1,0 0-1,0 0 0,0-1 1,0 1-1,0 0 1,0 0-1,0 0 1,0-1-1,0 1 1,0-1-1,0 1 1,0-1-1,0 1 1,0-1-1,1 1 1,-1-1-1,2 0 0,39 3-34,-33-3 32,2-1-127,0 0 1,0-1-1,-1 0 0,1-1 1,-1 0-1,1-1 0,-1 0 1,0-1-1,0 0 0,13-9 1,4-4-2211,-1-1 0,24-24 1,-24 16-3308,-13 7 1328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52.1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38 10981,'0'0'4370,"-3"22"-3946,-8 73 115,10-89-510,1 0 0,0 1 0,0-1 0,1 0 0,-1 0 0,1 0 0,1 0 0,-1 0 1,1 0-1,0 0 0,0 0 0,1 0 0,0-1 0,0 1 0,0-1 0,1 0 0,-1 0 0,1 0 0,0 0 0,9 6 0,-7-6-21,0 0-1,1-1 1,0 0 0,-1-1 0,1 1-1,0-2 1,1 1 0,-1 0-1,0-1 1,1-1 0,-1 1 0,1-1-1,0-1 1,12 1 0,-16-2-12,0 1 0,0 0 0,0-1 0,-1 0 0,1 0 0,0 0 0,-1 0 0,1-1 1,-1 0-1,1 1 0,-1-1 0,0 0 0,0-1 0,1 1 0,3-5 0,-3 3 25,0-1 1,0 0-1,-1-1 0,1 1 0,-1 0 0,-1-1 1,1 0-1,3-10 0,-2-2 186,0 0-1,-1 0 1,-1-1 0,-1 1 0,-1-30-1,0 44-138,0 0 0,0 0-1,-1-1 1,1 1 0,-1 0-1,0 0 1,-1 0 0,1 0-1,0 0 1,-1 0 0,0 0-1,0 0 1,0 1 0,-1-1-1,1 1 1,-1 0-1,0-1 1,0 1 0,0 0-1,0 1 1,0-1 0,-1 1-1,1-1 1,-1 1 0,0 0-1,0 0 1,-8-2 0,13 4-87,-1 0 1,0 0 0,0 0 0,0 0 0,0 0 0,0 1 0,0-1 0,0 0-1,0 0 1,0 0 0,1 0 0,-1 1 0,0-1 0,0 0 0,0 0 0,0 0-1,0 0 1,0 1 0,0-1 0,0 0 0,0 0 0,0 0 0,0 0-1,-1 1 1,1-1 0,0 0 0,0 0 0,0 0 0,0 0 0,0 1 0,0-1-1,0 0 1,0 0 0,0 0 0,0 0 0,-1 0 0,1 1 0,0-1-1,0 0 1,0 0 0,0 0 0,0 0 0,-1 0 0,1 0 0,0 0 0,0 0-1,0 0 1,0 0 0,-1 0 0,1 0 0,0 1 0,0-1 0,0 0-1,-1 0 1,1 0 0,0 0 0,0-1 0,0 1 0,0 0 0,-1 0 0,2 1-186,11 16-2816,5 2-3802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52.5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17 544,'0'0'12382,"2"23"-11328,-1 20-677,8 91 606,-8-125-933,0-1-1,1 1 0,0-1 0,0 0 0,1 1 0,0-1 0,1 0 1,8 13-1,-10-17-9,0-1 1,1 0-1,0 0 1,-1 0-1,1 0 1,0-1-1,0 1 1,0-1-1,1 1 1,-1-1 0,1 0-1,-1-1 1,1 1-1,-1 0 1,1-1-1,0 0 1,0 0-1,0 0 1,0-1-1,0 1 1,5-1-1,-7 0 40,0 0-1,1 0 1,-1-1-1,0 1 0,1-1 1,-1 1-1,0-1 1,0 0-1,0 0 0,0 0 1,1 0-1,-1 0 1,-1 0-1,1-1 0,0 1 1,0-1-1,2-2 1,0-1 92,-1 1 1,0 0-1,0-1 1,-1 0-1,1 0 1,-1 1-1,3-9 1,-1-3 161,0 0 0,-1-1 0,-1 1 0,1-20 0,-3 20-98,1-2-38,0 1-1,-2-1 1,-3-22-1,4 35-180,-1 1-1,0 0 0,0-1 0,-1 1 0,1 0 0,-1 0 1,0 0-1,0 0 0,0 1 0,-1-1 0,1 0 0,-1 1 1,0 0-1,0-1 0,0 1 0,0 0 0,-1 1 0,-5-5 1,8 7-222,1 0 137,0 0-1,0 0 1,-1-1 0,1 1 0,0 0-1,0 0 1,0 0 0,-1 0 0,1 0-1,0 0 1,0 0 0,0 0 0,-1 0-1,1 0 1,0 0 0,0 0 0,0 0-1,-1 0 1,1 0 0,0 0-1,0 0 1,0 1 0,0-1 0,-1 0-1,1 0 1,0 0 0,0 0 0,-2 2-820,2-2 820,0 0 0,0 1 0,0-1-1,0 0 1,0 0 0,0 0 0,0 1-1,0-1 1,0 0 0,0 0 0,0 0-1,0 1 1,0-1 0,0 0 0,0 0-1,0 0 1,1 1 0,-1-1 0,0 0-1,0 0 1,0 0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55.3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86 10661,'0'0'2785,"127"-28"-2449,-78 22-192,-1 0-80,-3 0-48,-3-1 32,-6 2-32,-6-4-16,-7 1-2193,-12-3-1392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55.7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6691,'0'0'3415,"8"3"-2431,2 1-759,-1 1-1,0 0 0,-1 0 0,1 1 0,11 10 1,-15-13-186,-1 2 0,0-1 0,0 0-1,0 1 1,0 0 0,-1 0 0,0 0 0,0 0 0,0 1 0,0-1 0,-1 1 0,3 10 0,-3-6 42,-1 0 0,0 0 0,-1 0 0,0 0 0,0 0-1,-1 0 1,0-1 0,-1 1 0,0 0 0,-1 0 0,0-1 0,0 0 0,-1 1 0,0-1 0,-1 0 0,0-1 0,-10 14 0,-7 8-338,13-19 401,0 1 0,1 0 0,-7 14 0,13-21-727,0-1-1,0 1 0,1-1 0,0 1 0,0-1 0,0 1 0,0 0 0,1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9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67 444 7427,'100'-34'2231,"-80"27"986,-38 6-1859,-57 0-384,71 1-915,1 0 0,-1 0 1,1 1-1,0-1 0,-1 1 0,1 0 0,0 0 0,0 0 1,0 0-1,0 1 0,-1-1 0,2 1 0,-1 0 1,0-1-1,0 2 0,1-1 0,-1 0 0,1 0 0,-1 1 1,1-1-1,0 1 0,0 0 0,0 0 0,1 0 1,-3 5-1,0 1-3,1 0 0,0 0 0,1 1 0,0-1 0,1 1 0,-1 13 1,1-11 9,0 46 64,1-56-129,0 0 0,0-1 0,0 1 1,0 0-1,1-1 0,-1 1 0,0 0 1,1-1-1,-1 1 0,1 0 0,0-1 0,-1 1 1,1-1-1,0 1 0,0-1 0,0 0 1,0 1-1,0-1 0,1 0 0,-1 0 1,0 1-1,1-1 0,-1 0 0,0 0 1,1-1-1,2 2 0,-1-1-1,1-1 0,-1 1-1,1-1 1,-1 0 0,1 0 0,0-1-1,-1 1 1,1-1 0,-1 0 0,1 1 0,-1-2-1,0 1 1,1 0 0,-1-1 0,0 1-1,0-1 1,0 0 0,0 0 0,0 0 0,0-1-1,2-2 1,6-6-136,0-1 0,-1 0 0,13-21 0,-11 16-174,-2 3-1,0 1-189,-1 0 0,0-1 1,-1 0-1,10-25 1,-19 46 612,1 1 0,-1-1 0,1 0 0,1 1 0,-1-1 0,1 0 0,0 1 0,1-1 0,0 0 0,5 13 0,-5-14-92,0-1 0,1 1 0,0-1 0,0 0 1,0 0-1,1 0 0,4 5 0,-6-8-19,-1-1-1,1 1 1,0 0 0,0-1-1,1 1 1,-1-1 0,0 1-1,0-1 1,1 0 0,-1 0-1,1 0 1,-1-1 0,1 1-1,-1 0 1,1-1 0,4 1-1,-3-2-1,0 1 0,0-1 0,0 0-1,0 0 1,0 0 0,0 0 0,-1-1 0,1 1-1,0-1 1,-1 0 0,1 0 0,-1-1 0,0 1-1,0-1 1,0 1 0,0-1 0,0 0 0,0 0-1,-1-1 1,1 1 0,3-7 0,3-7 9,0-1 0,-1 0 0,7-24 1,-9 24-5,33-104 44,10-27-15,-40 123-31,2 2 1,1-1 0,25-36 0,-28 51 127,-4 15 211,-6 24 329,0-16-673,-2 47 473,-16 91 1,2-36-102,1 77-191,11-171-150,1-12-355,4-9 305,0 0 0,0 0 0,0 0 0,0 0-1,0 0 1,-1 0 0,1 0 0,0 0 0,0 0 0,0 0-1,0 0 1,0 0 0,0 0 0,0 0 0,0 0 0,-1 1-1,1-1 1,0 0 0,0 0 0,0 0 0,0-1 0,0 1 0,0 0-1,0 0 1,0 0 0,-1 0 0,1 0 0,0 0 0,0 0-1,0 0 1,0 0 0,0 0 0,0 0 0,0 0 0,0 0-1,0 0 1,-1 0 0,1 0 0,0 0 0,0-1 0,0 1 0,0 0-1,0 0 1,0 0 0,0 0 0,0 0 0,0 0 0,0 0-1,0 0 1,0 0 0,0-1 0,0 1 0,0 0 0,0 0 0,0 0-1,0 0 1,0 0 0,0 0 0,-7-24-1440,-8-46 1,11 46 1399,-1 0-1,-12-34 0,14 48 281,-1 0-1,0 1 0,0-1 1,-1 1-1,0 0 0,-1 1 1,0-1-1,0 1 0,-1 0 1,0 1-1,-10-9 0,11 13 1336,10 8-1298,12 8-385,-1-7 135,0-1-1,1 0 1,0-1-1,-1 0 1,1-2 0,1 0-1,-1 0 1,0-2-1,19-1 1,-17 0-20,0 1 1,0 1-1,0 1 0,0 0 0,0 2 1,33 9-1,-48-11 13,-1-1 1,0 0-1,1 1 1,-1 0-1,0-1 1,0 1-1,0 0 1,0 0-1,0 0 0,-1 1 1,1-1-1,-1 0 1,1 0-1,-1 1 1,0-1-1,0 1 1,0-1-1,0 1 0,0 0 1,-1-1-1,1 1 1,-1 4-1,2 7 6,-2 0 0,0 1 1,-2 16-1,0-13-8,-5 58-1795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48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0 790 10389,'0'0'904,"21"2"-426,-9-1-382,-5 0-34,0 1 0,1-2 1,-1 1-1,1-1 0,-1 0 1,1-1-1,-1 1 0,1-1 1,-1-1-1,0 0 0,1 0 1,-1 0-1,0-1 1,0 0-1,-1 0 0,1-1 1,-1 0-1,11-8 0,8-12 94,0-2-1,-2-1 1,-1 0-1,-1-2 0,-1-1 1,-1 0-1,25-59 1,-32 60-136,-2 0 0,0 0 1,-2-1-1,-1-1 0,-2 1 0,0-1 1,-3 0-1,0 0 0,-4-37 0,2 62-8,-1 1-1,0-1 1,0 0-1,-1 1 1,0-1 0,0 1-1,0-1 1,0 1-1,-1 0 1,0 0-1,0 0 1,0 0-1,-1 1 1,0-1 0,0 1-1,0 0 1,0 0-1,0 1 1,-1-1-1,-7-4 1,3 3 127,-1 1 1,0 0-1,0 0 1,0 1-1,0 0 1,-1 0-1,0 1 1,1 1-1,-1 0 1,-12 0-1,21 2-130,0-1 1,1 0-1,-1 1 0,0-1 1,1 1-1,-1 0 0,1-1 0,-1 1 1,1 0-1,-1 0 0,1 0 1,0 0-1,-1 0 0,1 0 1,0 1-1,0-1 0,0 0 0,0 1 1,0-1-1,0 0 0,0 1 1,0-1-1,1 1 0,-2 2 0,-13 47-7,14-45 7,-10 64-1,3 0 0,3 1 0,6 89 0,0-68-3,-1-60 0,2 1-1,7 45 0,-6-66-4,-1 0 0,2 0 0,0 0-1,0 0 1,1-1 0,0 0 0,1 0-1,1 0 1,9 13 0,-13-20-23,0-1 0,0 1 0,0-1 1,0 0-1,1 0 0,-1 0 0,1 0 0,0-1 1,0 0-1,0 0 0,0 0 0,0 0 0,1 0 0,-1-1 1,1 0-1,-1 0 0,1 0 0,-1 0 0,1-1 0,-1 1 1,1-1-1,-1-1 0,1 1 0,0 0 0,-1-1 1,9-3-1,4-2-244,0-1 0,-1-1 0,0-1 0,-1 0 0,21-16 0,2 0 81,-34 22 159,-1 0 7,0 1 1,0 0-1,1 1 1,-1-1-1,0 1 1,1-1-1,-1 1 1,1 0-1,-1 0 1,1 0-1,6 0 1,-9 2 14,0 1 0,-1-1 0,1 0 0,0 1 0,-1-1 1,1 1-1,0-1 0,-1 1 0,0-1 0,1 1 0,-1 0 0,0 1 0,1 1 15,3 14-309,-2-5 557,1 0 1,1-1-1,8 21 0,-11-31-463,0 1-1,0-1 1,1 0-1,-1 0 1,0 1-1,1-1 1,-1 0 0,1 0-1,0-1 1,0 1-1,0 0 1,0-1-1,0 1 1,0-1 0,0 1-1,0-1 1,1 0-1,-1 0 1,0 0-1,1 0 1,-1-1 0,1 1-1,-1-1 1,6 1-1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48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14 207 304,'0'0'14802,"-2"19"-14522,-1 12-232,-2 8 24,2 0 0,3 78 0,0-117-87,1 1 0,-1-1 0,0 1 1,0 0-1,1-1 0,-1 1 0,0-1 0,1 1 1,-1-1-1,0 1 0,1-1 0,-1 1 1,1-1-1,-1 1 0,1-1 0,-1 0 0,1 1 1,-1-1-1,1 0 0,-1 1 0,1-1 0,0 0 1,-1 0-1,1 0 0,-1 1 0,1-1 0,0 0 1,-1 0-1,1 0 0,-1 0 0,2 0 0,-1 0-130,1 0 0,-1 0-1,1 0 1,-1 0 0,0-1 0,1 1-1,-1 0 1,1-1 0,-1 1-1,0-1 1,1 1 0,-1-1-1,2-1 1,2-4-395,-1-1 1,0 1-1,-1-1 0,1 1 0,-1-1 1,0 0-1,-1 0 0,0 0 1,2-11-1,4-17-845,-2 0 0,4-67 1,-11-73 5501,1 174-4064,-2-18 1121,2 18-1145,0 1 0,0-1 0,0 1 0,0-1 0,-1 1 1,1-1-1,0 1 0,0-1 0,0 1 0,-1-1 0,1 1 0,0-1 0,-1 1 0,1 0 0,0-1 0,-1 1 0,1-1 0,0 1 0,-1 0 0,1 0 1,-1-1-1,1 1 0,-1 0 0,1 0 0,-1-1 0,1 1 0,-1 0 0,1 0 0,-1 0 0,-1 1-837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49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198 455 5811,'0'0'8670,"-19"-4"-7603,-59-6-325,76 10-728,1 0 1,-1 0-1,1 0 0,-1 0 0,0 0 0,1 0 1,-1 1-1,0-1 0,1 0 0,-1 1 0,1 0 1,-1-1-1,1 1 0,-1 0 0,1 0 1,0 0-1,-1 0 0,1 0 0,0 0 0,0 0 1,-1 0-1,1 0 0,0 1 0,0-1 0,1 0 1,-1 1-1,0-1 0,0 1 0,1-1 0,-1 1 1,0-1-1,1 1 0,0 0 0,-1-1 1,1 1-1,0 0 0,0-1 0,0 1 0,0 2 1,0 1 6,-3 39 19,3 0-1,2 0 1,1 0 0,12 51 0,-6-35 0,3 86 1,-11-110-61,-2 45 85,0-75-103,1 0 0,-1 0-1,-1 0 1,1 0 0,-1 0-1,0 0 1,0-1 0,-1 1-1,0-1 1,-5 8 0,8-12-18,-1 0 0,1 0 0,-1 0 0,0 0 0,1 0 0,-1 0 0,0 0 0,0 0 0,0 0 0,0 0 0,0-1 0,0 1 0,0 0 1,0 0-1,0-1 0,0 1 0,0-1 0,0 1 0,0-1 0,0 0 0,-1 1 0,1-1 0,0 0 0,0 0 0,-1 0 0,1 0 0,0 0 0,0 0 0,0 0 1,-1 0-1,1 0 0,0-1 0,0 1 0,0 0 0,-1-1 0,1 1 0,0-1 0,-1 0 0,-1-2-74,1 1 0,0-1 0,0 1 0,0-1 0,0 1 0,0-1 0,1 0 0,-1 0 0,1 0 0,0 0 0,0 0 0,0 0 0,-1-5 0,-1-9 69,1 0 1,1 0-1,0 0 1,1 0-1,1 0 0,1 0 1,0 0-1,1 0 1,1 0-1,0 1 1,2-1-1,-1 1 0,2 1 1,0-1-1,1 1 1,20-28-1,83-106 227,-61 85 23,58-96 1,-95 138-157,-1-1-1,-2-1 1,0 0-1,-1 0 1,-2-1-1,0 0 1,-2 0-1,4-39 1,-7 44 54,0-52-64,-2 68 45,0 0-1,-1 0 0,1 0 0,-1 0 0,0 0 0,0 0 0,0 1 1,0-1-1,-1 0 0,0 1 0,0-1 0,0 1 0,0-1 0,-3-2 1,2 3 130,0 0 1,0 0-1,-1 0 1,1 0 0,-1 1-1,0-1 1,0 1-1,1 0 1,-2 0 0,1 1-1,0-1 1,0 1 0,0 0-1,-1 0 1,1 0-1,-1 1 1,-5-1 0,9 2-193,1-1 1,-1 0 0,1 0 0,0 1 0,-1-1-1,1 0 1,-1 0 0,1 1 0,0-1 0,-1 0 0,1 1-1,0-1 1,0 1 0,-1-1 0,1 0 0,0 1-1,0-1 1,0 1 0,-1-1 0,1 1 0,0-1 0,0 1-1,0-1 1,0 1 0,0-1 0,0 1 0,0-1-1,0 1 1,0-1 0,0 0 0,0 1 0,0-1 0,1 1-1,-1 5 11,-6 108 84,10 132 0,-2-224-98,0 0-1,2 0 1,0 0-1,2-1 1,0 0-1,2 0 0,0 0 1,1-1-1,1 0 1,13 18-1,-20-34-22,0 0-1,0-1 1,1 1-1,-1-1 1,1 0 0,0 0-1,0 0 1,0-1-1,1 1 1,-1-1-1,0 0 1,1 0 0,0 0-1,-1-1 1,1 0-1,0 0 1,0 0-1,0 0 1,6-1 0,-4 0-17,0 0 1,0-1-1,0 0 1,0 0-1,0-1 1,0 0-1,0 0 1,0-1-1,-1 1 1,1-1-1,-1-1 1,9-6-1,1-1 29,-9 5 6,0 0 0,1 0-1,0 1 1,0 0 0,0 0 0,0 1-1,1 0 1,0 1 0,0-1 0,0 2-1,0-1 1,18-1 0,-25 5-18,0-1 0,-1 1 1,1-1-1,-1 1 0,1 0 1,-1 0-1,0 0 1,1 0-1,-1 0 0,0 0 1,1 0-1,-1 0 0,0 0 1,0 1-1,0-1 0,0 0 1,0 1-1,0-1 1,-1 1-1,1-1 0,0 1 1,-1 0-1,1-1 0,-1 1 1,0-1-1,1 1 0,-1 3 1,5 25-2451,-4-6-4475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50.3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1 715 10613,'0'0'3279,"18"-5"-2356,61-17-408,-71 20-468,0-1 1,-1 0-1,1 0 1,-1-1-1,0 0 1,0-1 0,0 1-1,-1-1 1,1 0-1,-1-1 1,0 1-1,-1-1 1,1-1-1,-1 1 1,-1-1 0,1 0-1,-1 0 1,0 0-1,-1 0 1,1-1-1,-2 0 1,4-9 0,-4 7-22,1-1 0,-1 0 1,-1 1-1,0-1 0,0 0 1,-1 0-1,0 0 1,-4-19-1,3 28-6,0 0 0,-1 0 0,1 1 0,-1-1 0,1 1 0,-1-1 0,1 1 0,-1 0 0,0-1-1,0 1 1,0 0 0,0 0 0,0 0 0,0 1 0,0-1 0,0 0 0,0 1 0,0-1 0,0 1 0,0 0 0,0-1 0,-1 1 0,1 0 0,0 1 0,0-1 0,-3 1 0,1-1 42,-1 0-1,0 1 1,1-1 0,-1 1 0,1 0 0,-1 1-1,1-1 1,0 1 0,-1 0 0,1 0 0,-7 4 0,8-2-49,-1 0 1,1 1-1,-1-1 0,2 1 1,-1-1-1,0 1 1,1 0-1,0 0 1,0 0-1,0 0 1,1 0-1,-2 10 1,1 3 6,0-1-1,2 29 1,0-41-24,0-1-1,1 1 1,0-1-1,0 1 1,0-1-1,0 1 1,1-1-1,-1 0 1,1 0-1,0 0 0,1 0 1,-1 0-1,1 0 1,-1 0-1,1-1 1,0 1-1,1-1 1,-1 0-1,1 0 1,-1 0-1,1-1 1,0 1-1,0-1 0,0 0 1,0 0-1,0 0 1,0 0-1,1-1 1,7 2-1,10 2-707,1-2 1,0 0-1,0-1 0,36-2 0,-43-1 278,1 0 0,0-1 0,0-1 0,-1-1 0,0 0 0,0-2 0,0 1 0,0-2 0,23-13 0,-32 16 545,-1 0 0,1 0 0,-1-1 0,1 0 0,-1 0 1,-1 0-1,1-1 0,-1 0 0,0 0 0,0 0 0,-1-1 0,1 0 0,-2 0 0,1 0 1,-1 0-1,0 0 0,0-1 0,-1 1 0,0-1 0,0 0 0,-1 0 0,0-9 0,0 15 31,-1 1 0,0-1-1,0 1 1,0 0 0,0-1-1,0 1 1,0-1 0,-1 1-1,1-1 1,0 1-1,-1 0 1,1-1 0,-1 1-1,0 0 1,1-1 0,-1 1-1,0 0 1,0 0-1,0 0 1,1-1 0,-1 1-1,0 0 1,-2-1 0,0 1 80,0 0 1,-1 0 0,1 1-1,0-1 1,0 1 0,0-1 0,-1 1-1,-5 1 1,-2-1-261,11 0 44,-1 0 1,1 0-1,0 1 1,-1-1-1,1 0 1,-1 0-1,1 1 1,-1-1-1,1 0 1,0 1-1,-1-1 1,1 0-1,0 1 1,-1-1 0,1 1-1,0-1 1,-1 1-1,1-1 1,0 0-1,0 1 1,-1-1-1,1 1 1,0-1-1,0 1 1,0-1-1,0 1 1,0-1-1,0 1 1,0-1-1,0 1 1,0 0-1,0 22-8,0-17 28,9 203 142,-9-206-164,0 1 0,0-1 1,-1 1-1,1-1 0,-1 1 1,0-1-1,0 1 0,0-1 1,-1 0-1,1 0 0,-1 1 1,0-1-1,-3 5 0,-7 10-3,12-18-52,0 1 0,0-1 1,0 0-1,-1 0 0,1 0 0,0 1 0,0-1 0,0 0 0,0 1 0,0-1 1,0 0-1,0 0 0,0 1 0,0-1 0,0 0 0,0 0 0,0 1 1,0-1-1,0 0 0,0 1 0,0-1 0,0 0 0,0 0 0,0 1 0,0-1 1,0 0-1,0 0 0,0 1 0,1-1 0,-1 0 0,0 0 0,0 1 1,0-1-1,0 0 0,1 0 0,-1 0 0,0 0 0,0 1 0,0-1 0,1 0 1,-1 0-1,0 0 0,0 0 0,1 0 0,-1 1 0,0-1 0,0 0 1,1 0-1,-1 0 0,0 0 0,1 0 0,-1 0 0,1 0 0,18 0-1740,-13-1 1620,2 0 45,0-1 0,0 0-1,-1 0 1,1-1 0,-1 0-1,1 0 1,-1 0 0,0-1 0,0 0-1,-1-1 1,1 0 0,-1 0-1,0 0 1,0-1 0,7-9-1,7-8 140,-2 0 0,30-49 0,-22 23 182,-1-2 1,-3 0-1,-2-2 0,-3 0 1,-1-1-1,-4-1 1,-1 0-1,5-88 0,-15 108 3108,-1 39-2513,-34 692 1339,29-611-4261,12-111 2021,1 0 0,2 0 1,0 1-1,1 0 0,2 0 0,0 2 0,2-1 1,1 2-1,0 0 0,2 1 0,0 1 0,22-18 0,-5 12-3037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50.7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314 30 6259,'0'0'11261,"-9"-7"-10642,4 2-546,3 3-46,-1 0 0,1 0 0,-1 0 1,1 0-1,-1 1 0,0-1 0,1 1 0,-5-2 0,6 3-22,0 0 0,0 0 0,0 0 0,0 0 0,0 0 0,0 0-1,0 0 1,0 1 0,0-1 0,0 0 0,0 1 0,1-1 0,-1 0 0,0 1 0,0-1 0,0 1 0,0 0 0,1-1-1,-1 1 1,0 0 0,1-1 0,-1 1 0,0 0 0,1 0 0,-1-1 0,1 1 0,-1 0 0,1 0 0,0 0-1,-1 0 1,1 0 0,0 0 0,-1 0 0,1 0 0,0-1 0,0 3 0,-6 23 25,2 0-1,0 0 1,2 1 0,1-1-1,3 42 1,-1-6 19,0-54-41,-1 0 0,-1 0 1,1 0-1,-1-1 1,-1 1-1,-4 15 1,4-19-1,0 0 1,0 0-1,-1-1 1,1 1-1,-1-1 1,0 1-1,0-1 1,0 0 0,-1 0-1,1 0 1,-1-1-1,0 1 1,-7 3-1,-5 2-227,0 0 0,0-1-1,0-1 1,-1-1 0,0 0-1,0-1 1,0-1 0,-26 1-1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51.2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26 8132,'0'0'8577,"-12"-5"-7673,-39-13-317,48 17-561,1 0 0,-1 1 0,1 0 0,-1-1 0,0 1 0,1 0 0,-1 0 0,0 1 0,1-1 0,-1 1 0,0-1 0,1 1 0,-1 0 0,1 0 0,-1 0 0,1 0 0,0 0 0,-1 0 0,1 1 0,0-1 0,0 1 0,0 0 0,0-1 0,0 1 0,0 0-1,0 0 1,1 0 0,-2 3 0,-3 4-19,1 0 0,0 1 0,0-1 0,1 1 0,-3 11 0,3-9-5,1-1 0,1 1 0,0-1 0,0 1 0,1 0-1,0 0 1,1 0 0,1 0 0,0 0 0,0-1-1,6 21 1,-5-26-8,0-1-1,0 1 1,0-1-1,1 0 0,0 1 1,0-1-1,0 0 1,0-1-1,1 1 0,0-1 1,0 1-1,0-1 1,1 0-1,-1-1 0,1 1 1,0-1-1,0 0 1,0 0-1,1 0 1,-1-1-1,1 0 0,-1 0 1,1 0-1,0-1 1,7 1-1,30 2-883,-21-6-2145,-6-3-3370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53.1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153 115 3249,'0'0'2583,"-17"8"-1150,-53 23 111,66-29-1286,0 0-1,0 0 0,0 1 1,0-1-1,1 1 0,-1 0 0,1 0 1,-1 0-1,1 0 0,0 1 1,0-1-1,0 1 0,1 0 1,-1 0-1,1 0 0,0 0 0,0 0 1,1 0-1,-3 7 0,3-2-19,0 1-1,0 0 0,1 0 0,0 0 0,0-1 0,3 15 0,-2-20-209,0-1 1,0 0-1,0 1 0,0-1 1,0 0-1,1 0 0,-1 0 0,1 0 1,0 0-1,0 0 0,0-1 1,0 1-1,1-1 0,-1 1 1,0-1-1,1 0 0,0 0 0,0 0 1,0 0-1,-1 0 0,2-1 1,-1 1-1,0-1 0,0 0 0,6 2 1,4 0 4,1 0 0,0-1 0,0-1 1,26 1-1,-34-2-23,1-1 0,0 1 0,-1-1 0,1-1 1,-1 1-1,0-1 0,1 0 0,-1 0 0,0-1 0,0 0 0,0 0 0,0 0 1,-1-1-1,0 0 0,1 0 0,-1 0 0,8-10 0,-6 6 4,-1-1-1,0 1 1,-1-1-1,0 0 1,0-1-1,-1 1 1,0-1-1,-1 0 1,0 0-1,3-19 1,-3 17 3,-2-1 1,0 1-1,0-1 1,-1 1-1,0-1 1,-3-15-1,2 24-11,-1-1-1,1 0 1,-1 1-1,0-1 1,0 1-1,0-1 1,0 1-1,-1 0 1,1 0-1,-1 0 1,0 0-1,-1 1 1,1-1-1,-1 1 1,1 0-1,-1 0 1,0 0-1,-7-4 0,2 2-67,0 1 0,0 0 0,-1 1-1,1 0 1,-1 0 0,0 1 0,0 1-1,-19-2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53.5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9252,'0'0'1945,"7"18"-883,8 26-471,20 85 0,-32-106-534,9 42 68,-11-60-116,1 0-1,-1-1 0,1 1 0,0-1 0,0 1 0,0-1 0,1 0 1,0 0-1,0 0 0,5 5 0,-8-8-15,1 0 1,0-1-1,-1 1 1,1-1-1,0 0 1,-1 1-1,1-1 1,0 0-1,0 1 1,-1-1-1,1 0 1,0 0-1,0 0 1,-1 1-1,1-1 1,0 0-1,0 0 1,0 0-1,-1 0 1,1-1-1,0 1 1,0 0-1,0 0 1,-1 0-1,1-1 1,0 1-1,0 0 1,-1-1-1,1 1 1,0 0-1,-1-1 1,1 1-1,0-1 0,-1 1 1,1-1-1,-1 1 1,1-1-1,-1 0 1,1 1-1,-1-1 1,1 0-1,-1 1 1,0-1-1,1 0 1,-1 0-1,0-1 1,17-41-206,-15 35 234,25-80-24,-12 32 343,32-71 0,-46 126-252,0-1-1,0 0 1,0 1-1,1-1 1,-1 1 0,1-1-1,-1 1 1,1 0-1,-1-1 1,1 1 0,0 0-1,-1 0 1,1 0 0,0 1-1,0-1 1,0 0-1,0 1 1,0-1 0,0 1-1,0-1 1,0 1-1,0 0 1,0 0 0,0 0-1,4 1 1,23 5-871,-6 6-3520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53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3233,'0'0'3970,"2"0"-3826,-2-1-144,4-5-144,-4 3 32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54.3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0 227 12054,'0'0'3022,"19"2"-2304,63 4-233,-77-6-458,0 0 0,-1-1 0,1 1-1,0-1 1,-1 0 0,1 0 0,-1 0-1,0-1 1,1 0 0,-1 0-1,0 0 1,0 0 0,0-1 0,0 1-1,0-1 1,-1 0 0,1 0 0,-1 0-1,0-1 1,0 1 0,0-1-1,4-5 1,-4 4-4,2-3 4,0 0 0,0 0 0,-1 0 0,0-1 0,0 1 0,-1-1 0,-1 0 0,1 0 0,-1-1 0,-1 1 0,0 0 0,0-1 0,-1 1 0,0 0 0,-1-12 0,0 19-27,1 1 0,-1 0-1,0-1 1,1 1 0,-1 0 0,0-1-1,0 1 1,0 0 0,0 0 0,0 0-1,0 0 1,0 0 0,0 0 0,0 0-1,0 0 1,-1 1 0,1-1-1,0 0 1,0 1 0,-1-1 0,1 1-1,-1-1 1,1 1 0,0 0 0,-1-1-1,1 1 1,-1 0 0,1 0 0,-3 0-1,-2 0-6,0 0-1,1 0 0,-1 0 1,0 1-1,1 0 1,-11 2-1,11 0 4,1-1 0,-1 1 0,1 0 0,0 0 0,0 0 0,0 1 0,0-1 0,1 1 0,-1 0 0,1 0 0,0 0 0,0 0 0,1 1 0,-1-1 0,1 1 0,0 0 0,0 0 0,1-1 0,-1 1 0,0 7 0,-2 10 46,0 0 1,2 0-1,-1 29 0,3-34 87,0 1-1,1 0 0,1-1 1,0 1-1,2-1 1,0 0-1,6 18 0,-7-28-108,0 0 0,1 0 1,0 0-1,0 0 0,1-1 0,0 1 0,0-1 0,0 0 0,1-1 0,-1 1 0,2-1 0,-1 0 0,0-1 1,1 0-1,0 0 0,0 0 0,0-1 0,8 3 0,-4-2-31,0-1 0,-1-1-1,1 0 1,0 0 0,0-1 0,0-1 0,0 0-1,0 0 1,0-1 0,0 0 0,0-1 0,0-1-1,16-5 1,-17 5-684,0-1 1,0-1-1,-1 0 0,0 0 1,0-1-1,0 0 0,14-13 0,-19 16-687,-1-1 0,0 1 0,0-1 0,0 0 0,-1 0 1,4-6-1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5:00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0 144 368,'0'0'9188,"21"-113"-7571,-7 92-817,5 11-639,0 10-161,5 0-96,-1 29-1697,2 12-1761,-20-17-784,1-2 1985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08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0 704,'0'0'6401,"0"16"-5086,6 637-1043,37-136 77,-40-492-343,-3-14-2,1 0 0,1-1-1,-1 1 1,2 0 0,0-1 0,0 0 0,0 0 0,11 18-1,-14-27-10,0 0-1,1 0 1,-1 0-1,0-1 1,1 1-1,-1 0 1,1-1-1,0 1 1,-1 0-1,1-1 0,-1 1 1,1-1-1,0 1 1,-1-1-1,1 1 1,0-1-1,0 0 1,-1 1-1,1-1 1,0 0-1,0 1 0,0-1 1,0 0-1,-1 0 1,1 0-1,1 0 1,-1 0-35,0-1 1,0 1 0,0-1-1,0 0 1,0 0 0,-1 1 0,1-1-1,0 0 1,-1 0 0,1 0-1,0 0 1,-1 1 0,1-1-1,-1 0 1,0 0 0,1 0 0,-1-2-1,3-6-665,-1 1-1,-1-1 0,2-17 1,-3-17-3492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09.5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8052,'0'0'-155,"17"1"72,182 19 443,103-12 1330,-72-6-677,-56 6 124,299-23-1,-187-3-302,351 23-1,143 34-158,-527-14-494,-101-6-55,61-12 295,7 2 236,57 6 87,-32-2-156,-177-6-407,109 26 0,-123-22-132,-1-1 0,76 3 0,110-10 35,97 9-8,309 19-65,-513-32-8,142 2 15,-17 24 40,-251-24-57,75 13 12,19 2 6,-81-15-20,0 1 1,0 1 0,0 1 0,29 9-1,-41-11 2,-1 1-1,1 1 1,-1-1-1,0 1 0,0 0 1,-1 0-1,1 1 1,-1 0-1,0 0 1,0 0-1,0 0 0,-1 1 1,0 0-1,0 0 1,5 11-1,3 9 11,-1 2 0,-2-1 0,0 1 0,-2 0 0,-2 1 0,4 39 1,-3 179 33,-7-163-43,0-7 21,0-15-35,2 0 0,13 91 0,-1-48-50,-4 0 1,-6 125-1,-3-170-73,-2-18-229,-2-1 0,-18 77 0,1-11-2114,21-104 2186,0-2-123,-1 1 1,1-1 0,0 0-1,0 1 1,-1-1 0,1 0-1,0 1 1,-1-1 0,1 0-1,-1 0 1,0 1 0,1-1-1,-2 1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10.9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7 160,'0'0'2908,"-17"-1"3071,-74-4-1521,95 5-4698,720 34 3113,-80 0-1736,-441-33-1023,379 24 628,37 4 109,-313-49-716,-14 1 5,208 35 521,530 81-127,-205-69 131,-716-28-730,109-11 88,3 0 18,114 13 336,-320 2-1427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3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97 14487,'-7'15'133,"-2"9"-126,0 0-1,2 0 1,-7 43 0,-19 89-29,6-31-31,28-185-4138,-1-4 3300,3 26 552,2 0 0,2 0-1,16-55 1,-19 78 464,2 0 0,-1 0 0,2 1 0,0 0-1,0 0 1,2 1 0,-1 0 0,2 0 0,0 1-1,0 0 1,17-14 0,-23 23-2,0 0-1,0 1 1,0-1 0,0 1-1,1 0 1,-1 0 0,1 1-1,-1-1 1,1 1 0,0 0-1,0 0 1,-1 0 0,1 1-1,0 0 1,0 0 0,7 0-1,-10 1-66,1 0 1,0-1-1,0 1 0,-1 0 0,1 0 0,-1 0 0,1 1 1,-1-1-1,0 0 0,1 1 0,-1 0 0,0 0 0,0-1 0,0 1 1,0 0-1,0 1 0,-1-1 0,1 0 0,0 0 0,-1 1 1,0-1-1,0 1 0,0-1 0,0 1 0,0 0 0,0-1 0,0 1 1,0 5-1,0-1-39,0-1-1,-1 1 1,0-1 0,0 1 0,0 0 0,0-1 0,-1 1 0,-1-1-1,1 1 1,-1-1 0,0 1 0,0-1 0,-1 0 0,1 0 0,-1 0-1,-1 0 1,1-1 0,-1 1 0,0-1 0,0 0 0,-9 7 0,1 0-306,-20 20 750,31-31-794,0 0 1,0 1-1,0-1 0,0 0 1,0 1-1,1-1 1,-1 1-1,0-1 1,1 1-1,-1 0 1,1-1-1,-1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3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88 4002,'0'0'9791,"-10"6"-9076,-32 21-227,40-25-453,0 0 0,0 1 0,0-1 0,0 0 0,1 1 0,-1-1 1,1 1-1,-1-1 0,1 1 0,0 0 0,0-1 0,0 1 0,0 0 0,1 0 0,-1 0 0,1 0 0,-1 0 0,1 0 0,0 0 0,1 4 0,-1-5-24,0 1 0,0-1 0,1 0 0,-1 0 0,1 1 0,0-1 0,-1 0 0,1 0 0,0 0 1,0 0-1,0 0 0,1 0 0,-1 0 0,0 0 0,1-1 0,-1 1 0,1 0 0,0-1 0,-1 1 0,1-1 0,0 0 0,3 2 0,3 0 0,-1-1-1,1-1 1,0 1-1,0-1 1,0-1-1,0 1 1,-1-1 0,1-1-1,0 1 1,0-1-1,0-1 1,0 0-1,-1 0 1,1 0-1,-1-1 1,10-5 0,-7 3-19,1-1 0,-1 0 0,-1-1 0,0 0 0,0-1 1,0 0-1,-1 0 0,0-1 0,0 0 0,7-12 0,-12 16-11,-1 0-1,1 0 0,-2 0 0,1 0 0,0 0 0,-1 0 1,0-1-1,0 1 0,-1 0 0,1-1 0,-1 1 1,0 0-1,-1-8 0,0 11 19,1 1 1,0 0-1,0-1 1,0 1-1,-1 0 1,1-1-1,-1 1 0,1 0 1,-1 0-1,1-1 1,-1 1-1,0 0 1,0 0-1,0 0 1,1 0-1,-1 0 0,0 0 1,0 0-1,0 0 1,-2-1-1,0 0 10,0 1-1,0-1 0,-1 1 1,1-1-1,0 1 1,-1 0-1,-6 0 1,-6-1-76,0 1 1,-28 2 0,32 0-114,-7 4-1333,16 0-715,3-5 2089,0 1-1,0-1 1,0 0 0,0 1-1,0-1 1,0 1 0,0-1 0,1 0-1,-1 1 1,0-1 0,0 0 0,0 1-1,0-1 1,1 2-166,1-1 1,-1 1-1,0-1 0,0 1 0,1-1 1,-1 0-1,0 0 0,1 1 0,-1-1 1,1 0-1,0-1 0,-1 1 0,1 0 1,0 0-1,0-1 0,3 2 0,15 2-749,1-1-1,0-1 1,24-1 0,-5-1 664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3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0 8660,'0'0'3986,"6"15"-2666,6 11-845,31 78 850,-38-89-1245,0 0 0,-1 0-1,0 0 1,-1 1 0,0 21 0,-2-34-75,-1 0 1,0 0 0,0 0 0,-1-1-1,1 1 1,-1 0 0,1 0 0,-1-1-1,0 1 1,0 0 0,0-1 0,0 1-1,0 0 1,-1-1 0,-2 5-1,0-4-2,0 0 0,0-1-1,0 1 1,0-1-1,0 0 1,0 0-1,0 0 1,-1-1 0,-6 2-1,3-1-113,0 0 1,-1-1-1,1 0 0,-16-1 1,24 0 76,0-18-4795,1 15 4408,0 0-1,1-1 1,-1 1-1,1 0 1,0 0-1,0 0 1,0 0-1,0 0 1,1 0-1,-1 1 1,1-1-1,0 1 1,5-4-1,47-27-2818,-33 21 2577,151-99 10713,-175 118-6885,-12 16-4492,10-16 2349,3-5-946,0 0 1,0 1-1,0-1 1,0 0-1,1 1 1,-1-1 0,1 1-1,-1-1 1,1 4-1,0 6-3009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4.3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0 1233,'0'0'16583,"-31"127"-16119,31-85-192,0-1-159,6-1-33,2-10-32,-1-4-48,5-9 0,1-10-128,0-7-1073,-1 0-2625,-9-32-8387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4.7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9444,'0'0'7684,"2"-16"-8260,9 37-4467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6.2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4274,'0'0'12454,"83"-33"-11942,-20 33-336,1 0-112,-7-5-64,-9-5-1024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6.7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0 8708,'0'0'2849,"-2"16"-2238,-38 134-7,-10 43 142,47-161-45,0 61 1,3-81-565,0-10-119,0 1 0,0-1 0,0 1 0,1-1 0,0 1 0,-1-1 0,1 0 0,0 1-1,0-1 1,0 0 0,0 0 0,1 0 0,-1 1 0,1-1 0,-1 0 0,1-1 0,0 1 0,-1 0 0,1 0 0,0-1 0,0 1 0,0-1 0,1 0 0,-1 0 0,0 0 0,0 0 0,1 0 0,4 1 0,-1 0-296,1 0 1,-1-1-1,1 0 0,0-1 0,0 1 0,-1-1 0,1-1 0,0 1 0,11-3 1,-2-6-3883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5:00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1 2113,'0'0'11696,"-12"16"-10600,1-1-848,-64 80 1052,71-91-1258,1 0 0,-1 0 0,1 1 0,0-1 0,0 1 0,1-1 0,-1 1 0,1 0 0,0 0 0,0 0 0,1 0 0,-1 0 0,1 1 0,0-1 0,1 0 0,-1 1 0,1-1 0,0 0 0,1 8 0,0-12-40,0 0 0,-1 0-1,1 0 1,0 0-1,0 0 1,-1 0 0,1 0-1,0 0 1,0 0 0,0 0-1,0 0 1,0-1 0,0 1-1,1 0 1,-1-1-1,0 1 1,0-1 0,0 1-1,1-1 1,-1 0 0,0 1-1,0-1 1,1 0-1,0 0 1,38 1 15,-30-1-16,19 0 20,-1-1-1,34-6 1,-54 6-15,0 0-1,0-1 1,-1-1 0,1 1-1,-1-1 1,0 0 0,0-1 0,0 0-1,0 0 1,0 0 0,-1-1-1,12-11 1,-16 14 13,-1 0 0,0 0 1,1 0-1,-1 0 0,0 0 0,0 0 1,0 0-1,0-1 0,-1 1 0,1 0 1,-1-1-1,1 1 0,-1 0 0,0-1 1,0 1-1,0-1 0,0 1 0,0-1 1,-1 1-1,1 0 0,-1-1 0,1 1 1,-3-5-1,-1-2 360,0-1 0,-2 1 0,-11-18-1,13 22-122,-3-4 37,5 6-178,0 1-1,0-1 0,0 1 0,0-1 0,1 1 0,-1-1 0,1 0 1,-3-5-1,12 8-90,-4 1-23,-1-1 0,0 1 0,1 0 0,-1 0 0,0 0 0,0 0 0,1 1 0,-1-1 1,0 1-1,-1 0 0,1 0 0,0 0 0,0 0 0,-1 0 0,1 1 0,-1-1 0,0 1 0,0 0 0,3 4 1,4 7 7,-2 1 1,1 0 0,4 17 0,-7-18-4,1 0 1,13 22-1,-16-31-21,0-1 1,0 1 0,1-1 0,0 0-1,0 0 1,0 0 0,1 0 0,-1-1-1,1 0 1,-1 0 0,1 0-1,0 0 1,1-1 0,-1 0 0,0 0-1,1 0 1,-1-1 0,1 0 0,-1 0-1,10 1 1,4-3-93,-1 0-1,1-2 0,-1 0 1,35-10-1,-34 7 48,1 2 0,0 0 0,33-2 0,-51 6 61,1-1-1,0 1 1,0 1 0,0-1-1,0 0 1,0 1 0,-1-1 0,1 1-1,0 0 1,0 0 0,-1 0-1,1 0 1,-1 0 0,1 0 0,-1 1-1,5 3 1,-5-2-10,0 0 0,0 0-1,0 0 1,-1 1 0,1-1 0,-1 0-1,0 1 1,0-1 0,0 1-1,-1-1 1,1 1 0,-1 0 0,0 4-1,2 22-3103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7.1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64 528,'0'0'13767,"110"-53"-13143,-36 46-288,6 3-208,-3 4-112,-6 0-16,-54 0-3281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7.5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0 123 2545,'0'0'12790,"0"106"-12310,0-58-96,0-5-208,0-9-159,2-8-17,15-11-145,-1-10-2896</inkml:trace>
  <inkml:trace contextRef="#ctx0" brushRef="#br0" timeOffset="1">97 0 144,'0'0'9797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7.8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5250,'95'80'2812,"-93"-79"-2727,-1 0 0,1 0 0,-1 0 0,0 0 0,1 0 1,-1 0-1,0 0 0,0 1 0,0-1 0,0 0 0,0 1 0,0-1 0,0 1 0,0-1 0,0 1 0,-1-1 0,1 1 0,-1-1 0,1 1 0,-1 0 0,1-1 0,-1 5 0,18 160 2660,-17-158-2714,0 0 1,0 0-1,1 0 0,0-1 0,0 1 1,1-1-1,6 13 0,-8-17-30,0-1 0,0 0 1,1 0-1,-1 0 0,1 0 0,0 0 0,-1-1 0,1 1 0,0 0 0,0-1 1,0 1-1,0-1 0,0 0 0,1 0 0,-1 0 0,0 0 0,0 0 1,1 0-1,-1-1 0,1 1 0,-1-1 0,1 1 0,-1-1 0,0 0 0,1 0 1,-1 0-1,1 0 0,3-1 0,-4 0 15,1 0-1,-1 0 1,0 0-1,0 0 1,0 0-1,0-1 1,0 1-1,0-1 1,0 1-1,0-1 1,0 0-1,0 0 1,2-3 0,21-32 128,-13 18-114,-7 11-210,5-5-27,-8 2-3578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38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0 221 3362,'0'0'7515,"19"-4"-6250,-3 2-1025,-9 2-190,-1 0 1,1-1-1,-1 0 0,1-1 1,-1 1-1,0-1 0,1 0 1,-1-1-1,0 1 1,-1-1-1,1-1 0,0 1 1,-1-1-1,0 0 0,0 0 1,7-6-1,-5 1 51,9-9-47,24-34 0,-37 48 1,0-1 0,0 0-1,-1 0 1,0 1-1,0-1 1,0-1 0,0 1-1,-1 0 1,1 0-1,-1-1 1,-1 1 0,1-1-1,-1-9 1,-1 15 35,0-1 0,1 0 0,-1 0 0,0 1-1,0-1 1,0 0 0,0 1 0,0-1 0,0 1 0,0-1 0,0 1 0,0-1 0,0 1 0,0 0 0,0-1 0,0 1 0,0 0-1,0 0 1,-1 0 0,1 0 0,0 0 0,0 0 0,0 0 0,0 1 0,-2-1 0,-1 1 30,-1-1 0,1 1 1,0-1-1,0 1 0,-1 1 1,-4 1-1,3 1-66,1 1 1,-1-1-1,1 1 1,0 0-1,1 1 0,-1-1 1,1 1-1,0 0 0,0 0 1,1 0-1,0 0 1,0 1-1,0-1 0,1 1 1,-3 14-1,2-8 44,1 0 0,0 1 0,1-1 0,0 1 0,1-1 0,1 1 0,3 21 0,-3-31-89,0 1 1,1-1-1,-1 0 0,1 0 0,-1 0 1,1 0-1,1-1 0,-1 1 0,0 0 0,1-1 1,0 1-1,0-1 0,0 0 0,0 0 1,0 0-1,0-1 0,1 1 0,0-1 1,-1 0-1,1 0 0,0 0 0,5 2 1,2-1-434,0 0 0,1 0 1,0-1-1,-1 0 0,1-1 0,17-1 1,-12-2-5481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40.3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0 48,'0'0'14177,"-20"3"-13198,6-2-799,8-1-129,0 0 1,0 0-1,0 1 1,0 0-1,1 0 1,-1 0-1,0 0 1,1 1-1,-1 0 1,1 1-1,-1-1 1,1 1-1,0 0 1,0 0-1,0 0 1,1 1-1,-1 0 1,1 0-1,0 0 1,0 0-1,-5 7 1,1 4 30,1-1 0,0 1 0,0 1 0,2-1 0,0 1 0,1 0 0,0 0 0,2 1 0,-1-1 0,2 29 0,1-41-84,0 0 1,0 0 0,0 0 0,1-1 0,0 1 0,0 0-1,0-1 1,0 1 0,1 0 0,-1-1 0,1 0-1,0 1 1,0-1 0,0 0 0,1 0 0,3 4 0,-1-2-28,0-1 1,0 0 0,0-1 0,1 1 0,0-1 0,0 0 0,0 0 0,12 3-1,-3-1-1119,1-1-1,29 2 0,26-2-8449,-57-4 6137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4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0 626 256,'0'0'14540,"16"-18"-14503,3-5-19,14-14 10,30-47 1,-51 64-17,0 0 0,-1 0 1,-1-1-1,-1-1 0,-1 1 0,7-27 0,-8 15 15,-2 0 0,-1 0 0,0-55-1,-4 70-1,1 11-2,-1-1 1,0 1-1,0 0 0,-1-1 1,-3-13-1,3 19 31,1 1 0,-1-1 0,0 0 1,0 1-1,0-1 0,0 1 0,0-1 0,0 1 1,0 0-1,0-1 0,-1 1 0,1 0 0,0 0 0,-1 0 1,1 0-1,-1 0 0,0 0 0,1 0 0,-1 1 1,1-1-1,-1 1 0,0-1 0,0 1 0,1-1 0,-1 1 1,0 0-1,0 0 0,1 0 0,-4 0 0,2 1-9,0-1 0,0 1-1,0 0 1,0-1 0,0 1-1,0 1 1,0-1-1,0 0 1,1 1 0,-1 0-1,1-1 1,-1 1 0,1 0-1,-1 0 1,1 1-1,0-1 1,0 0 0,0 1-1,0-1 1,1 1 0,-1 0-1,-1 3 1,-5 10-31,0 0 0,-8 29 0,12-33 35,-9 30 97,2 0 0,2 1 0,-6 67 0,10 133 417,5-229-530,1 1 0,1-1-1,0 0 1,1 0-1,0 0 1,1 0 0,1-1-1,11 24 1,-13-31-236,1 0 1,-1-1-1,1 0 1,0 0-1,0 0 1,0 0-1,1-1 1,0 1-1,0-1 1,0-1-1,0 1 1,1-1-1,-1 1 1,1-2-1,0 1 1,0-1-1,0 1 1,0-2-1,1 1 1,-1-1-1,12 2 1,-12-3-456,0 0 1,0 0 0,0 0 0,0 0-1,0-1 1,-1 0 0,1 0-1,0-1 1,0 0 0,-1 0 0,1 0-1,-1 0 1,8-5 0,-6 1 118,0 1-1,0-1 1,0 0 0,-1 0-1,6-8 1,13-20-1201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41.9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 0 6643,'0'0'10338,"-19"8"-9447,-6 1-591,-30 17 0,52-24-255,0 1 0,0-1 0,0 1 0,0-1 0,0 1-1,0 0 1,0 0 0,1 0 0,0 0 0,0 1-1,0-1 1,0 1 0,0-1 0,0 1 0,1 0-1,-2 6 1,1 1 44,1 0-1,0 0 1,0 0-1,2 13 0,-1-7-67,0-14-32,0 0-1,1 1 1,-1-1-1,0 0 1,1 0-1,0 0 1,0 0-1,0 0 1,0 0-1,0-1 1,1 1-1,-1 0 1,1-1-1,0 1 1,-1-1-1,1 1 1,0-1-1,1 0 1,-1 0-1,0 1 1,1-2-1,-1 1 1,1 0-1,-1-1 1,1 1-1,0-1 1,0 1-1,0-1 1,0 0-1,0-1 1,0 1-1,0 0 1,0-1-1,0 0 1,0 1-1,0-1 1,0-1-1,0 1 1,0 0-1,0-1 1,0 1-1,0-1 1,0 0-1,0 0 1,0 0-1,0 0 1,0-1-1,-1 1 1,1-1-1,0 0 1,2-2-1,7-11-328,0 0-1,-1-1 1,-1 0-1,0-1 1,-1 0-1,-1-1 1,-1 0-1,0 0 1,-1 0-1,3-22 1,-10 24 300,-7 13 473,5 4-347,1 0-1,0 0 0,0 0 0,1 0 1,-1 0-1,0 0 0,0 1 0,1-1 1,-1 1-1,0-1 0,-1 4 0,-6 7 71,0 1-1,1 0 0,1 1 1,1 0-1,0 0 0,-6 20 1,9-24-129,0 1 0,0 0 0,1 0 0,1 0 0,0 0 0,1 1 0,0-1 0,0 0 0,4 18 0,-3-26-62,1-1 0,-1 1 0,1 0 0,0-1-1,-1 1 1,1-1 0,0 1 0,1-1 0,-1 0 0,0 0 0,1 0-1,-1 0 1,1 0 0,0-1 0,-1 1 0,1-1 0,0 0-1,0 0 1,0 0 0,0 0 0,0 0 0,0-1 0,4 1-1,-3 0-465,1 0 0,0-1-1,0 0 1,0 0 0,0 0 0,7-1-1,-10 0-115,0 1-1,1-1 0,-1 1 1,0-1-1,0 0 1,0 1-1,-1-1 1,1 0-1,0-1 0,0 1 1,0 0-1,-1 0 1,1-1-1,1-1 0,7-12-3573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42.3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1 6195,'0'0'11445,"-7"10"-11069,4-5-345,-1 0-8,0 0 0,1 0 0,0 0 1,0 0-1,0 1 0,0 0 0,1-1 0,0 1 0,1 0 0,-1 0 1,1 0-1,0 0 0,0 8 0,16 163 233,-15-174-253,-1 0 0,1 0-1,-1 0 1,0 0 0,0 0 0,0 0-1,0-1 1,-1 1 0,1 0 0,-1-1-1,0 1 1,1-1 0,-1 0 0,0 1-1,0-1 1,-1 0 0,1 0 0,0 0-1,-1-1 1,1 1 0,-1-1 0,-4 3-1,-16 12-254,61-8-15657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42.7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298 1 5987,'0'0'4730,"-16"1"-3065,1 0-1177,0 0 0,-23 6 0,36-6-416,0 0 0,1-1 0,-1 1-1,1 0 1,-1 0 0,1 0-1,-1 0 1,1 1 0,-1-1 0,1 0-1,0 1 1,0-1 0,0 0 0,0 1-1,0-1 1,0 1 0,0 0 0,0-1-1,0 1 1,1 0 0,-1 0 0,1-1-1,-1 5 1,0 2 71,0 0-1,1 0 1,0 0-1,1 8 1,0-2 13,1 0 11,0 0 0,0 0 1,1-1-1,9 23 0,-8-26-68,-1 0 0,0-1 0,0 1-1,-1 0 1,0 0 0,-1 0 0,0 1 0,-1-1 0,0 0-1,0 0 1,-3 11 0,1-15-70,0-1-1,-1 1 1,0-1-1,0 0 1,0 0-1,-1 0 1,1 0-1,-1 0 1,0-1-1,-1 0 1,1 0-1,-1 0 1,0 0-1,-9 5 0,-2 0-20,-1 1 0,-1-2 0,-23 9 0,-5-7-719,25-9-5816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49.6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278 182 96,'0'0'2004,"-10"-15"-1967,-34-46 11,41 57-37,0 0 0,-1 1-1,0-1 1,1 1 0,-1 0 0,-1 0-1,1 0 1,0 0 0,-1 1 0,1-1-1,-1 1 1,0 0 0,0 1 0,0-1 0,0 1-1,-6-1 1,-8-2 345,-24-6 2624,32 8-1813,-1 0 1,1-1-1,-1 0 1,-18-9-1,29 12-1112,1 0 0,0 0 0,0 0 0,-1 0 0,1 0-1,0-1 1,-1 1 0,1 0 0,0 0 0,0 0 0,-1 0 0,1 0 0,0-1-1,0 1 1,0 0 0,-1 0 0,1 0 0,0-1 0,0 1 0,0 0 0,0 0-1,-1 0 1,1-1 0,0 1 0,0 0 0,0-1 0,0 1 0,0 0-1,0 0 1,0-1 0,0 1 0,0 0 0,0 0 0,0-1 0,0 1 0,0 0-1,0-1 1,0 1 0,0 0 0,0 0 0,0-1 0,0 1 0,13-7 239,18 1-563,-11 4 243,0 1-1,0 1 0,0 1 0,40 7 1,-48-5 42,1 1 0,-1 0 1,0 1-1,0 0 0,0 1 1,-1 0-1,0 1 0,19 15 1,-11-5 29,-1 0 0,-1 1 0,0 1 1,-2 1-1,0 0 0,-1 1 0,-1 0 0,-1 1 1,-1 1-1,-1 0 0,-1 0 0,9 37 1,-5-4 14,-3 1 0,-3 0 0,-2 0 1,-2 79-1,-4-113-40,-2 0 1,0 0-1,-1 0 0,-7 23 1,-36 87 44,5-12-39,41-116-665,-4 10 1923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42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198 171 7844,'0'0'8550,"-6"-4"-7966,-17-12-122,22 15-333,0 0 0,-1 0 0,1 0 0,0 0 0,-1 0 0,1 1 0,-1-1 0,1 1 0,-1-1 0,1 1 0,-1-1 0,1 1 0,-1 0 0,1 0 0,-1 0 0,0 0 0,1 0-1,-1 0 1,1 0 0,-1 1 0,1-1 0,-1 0 0,0 1 0,1-1 0,0 1 0,-1 0 0,1-1 0,-1 1 0,-1 2 0,-3 1-209,1 1 1,0 0-1,0 0 0,1 1 0,-6 7 0,-2 2 388,4-5-303,1-1 0,0 1 0,0 1 0,1-1 0,1 1 1,-1 0-1,2 1 0,0-1 0,0 1 0,1 0 0,-3 16 1,1 13 11,1 82-1,4-104-7,1-14-3,-1 1 0,1 0 0,1-1 0,-1 1 0,1-1 0,0 1 0,0-1 1,0 0-1,1 0 0,6 9 0,0 2 47,4 6 15,2 0 1,0-1 0,35 36 0,-44-51-73,1-1 1,-1-1 0,1 1 0,0-1 0,0-1 0,0 1 0,1-1-1,-1 0 1,1-1 0,-1 0 0,1 0 0,0 0 0,8 0-1,11-1-9,-1 0-1,43-4 0,-55 1 26,0-1 0,-1-1 0,1 0 1,-1 0-1,0-1 0,0-1 0,0 0 0,-1-1 0,0 0 0,0-1 0,13-12 0,-7 5 9,0-1 0,-2-1 0,0 0 0,0-1-1,-2-1 1,13-21 0,-21 29-9,-1-1 0,0 0-1,-1 0 1,0-1 0,-1 1 0,0-1 0,-1 0 0,1-18-1,-4-109 74,-1 109-76,2 20-1,-1-1 0,-1 1 0,0 0 0,0 0 0,-1 0 0,-1 0-1,1 1 1,-2-1 0,1 1 0,-2 0 0,1 1 0,-1-1 0,-12-13 0,10 13-4,-1 2-1,-1-1 1,1 1 0,-2 1 0,1 0 0,-1 0-1,1 1 1,-2 1 0,1 0 0,-1 0 0,0 1-1,-12-3 1,-9 1 15,1 1 0,-1 1-1,1 2 1,-1 1 0,-46 6-1,69-4-24,1 0 1,0 1-1,0 1 0,0 0 0,-17 7 1,26-10-20,-1 1 0,1-1 0,-1 0 0,1 0 1,0 0-1,-1 1 0,1-1 0,0 0 1,-1 0-1,1 1 0,0-1 0,-1 0 0,1 1 1,0-1-1,0 0 0,-1 1 0,1-1 0,0 1 1,0-1-1,0 0 0,-1 1 0,1-1 1,0 1-1,0-1 0,0 1 0,0-1 0,0 0 1,0 1-1,0-1 0,0 1 0,0-1 1,0 1-1,0 0 0,1 0-97,-1 0 0,1 0 0,-1 0 0,1 0 0,-1 0 0,1 0 0,0-1 0,-1 1 0,1 0 0,0 0-1,0 0 1,0-1 0,0 1 0,1 1 0,26 10-1953,-3-7-3469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3:50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6707,'0'0'2273,"21"109"-1633,-2-85-15,2-5-273,7-9 208,7-10-80,8 0-63,7-24-145,5-15 0,-2-10-272,-40 25-1649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4.3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0 368,'0'0'0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5.8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18 624,'0'0'14097,"-4"-5"-13808,-10-7-20,14 12-261,0 0 1,0 0-1,-1 0 1,1 0-1,0 0 1,0 0-1,-1 0 1,1 0-1,0 0 1,0 0-1,-1 0 1,1 0-1,0 0 1,-1 0-1,1 0 1,0 0-1,0 0 1,-1 0-1,1 0 1,0 1-1,0-1 1,0 0-1,-1 0 1,1 0-1,0 0 1,0 1-1,0-1 1,-1 0-1,1 0 1,0 0-1,0 1 1,0-1-1,0 0 1,0 1-1,-7 40 426,5-22-405,-11 303 241,15-295-288,-1-26-163,-1 0 0,0-1-1,1 1 1,-1 0 0,0-1 0,1 1 0,-1 0 0,1 0 0,-1-1 0,1 1 0,-1-1 0,1 1 0,0 0 0,-1-1 0,1 1 0,0-1 0,-1 0 0,1 1 0,0-1 0,-1 0 0,1 1 0,0-1 0,0 0 0,0 0 0,-1 1 0,3-1 0,11-44-10982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6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0 896,'0'0'12566,"18"106"-11894,3-56-527,4-4-81,4-5 16,3-9-80,-2-6-128,2-16-2049,-3-10-1153,-4 0-1216,-22-17 1649</inkml:trace>
  <inkml:trace contextRef="#ctx0" brushRef="#br0" timeOffset="1">264 23 736,'0'0'15623,"-51"131"-15558,42-52-17,3 1-32,6-7-16,0-9 0,2-20-1569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6.7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1 3810,'0'0'11007,"-12"7"-10006,5-3-942,1 0-1,0 0 1,0 0 0,0 1-1,0 0 1,1 0 0,0 0-1,0 1 1,0 0 0,1 0 0,0 0-1,0 0 1,1 1 0,-1-1-1,1 1 1,-3 10 0,-6 32 161,1 1-1,3-1 1,-2 58 0,11 153 645,0-243-820,1 0-1,0-1 0,2 1 1,0-1-1,0 0 1,2 0-1,7 16 0,-11-27-156,0 0 0,1 0 0,0 0 0,0 0 1,0 0-1,1-1 0,-1 0 0,1 1 0,0-1 0,1-1 0,-1 1 0,1-1 0,-1 1 0,1-1 0,0-1 0,0 1 0,0-1 0,1 1 0,-1-2 0,0 1 1,1 0-1,-1-1 0,8 1 0,0-4-3559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7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 8788,'0'0'5376,"4"-2"-5256,13-7-93,-16 9-21,-1 0 1,1 0-1,-1 0 1,1-1 0,-1 1-1,0 0 1,1 0-1,-1 1 1,1-1 0,-1 0-1,1 0 1,-1 0-1,0 0 1,1 0-1,-1 0 1,1 0 0,-1 1-1,0-1 1,1 0-1,-1 0 1,0 1 0,1-1-1,-1 0 1,0 0-1,1 1 1,-1-1 0,0 0-1,0 1 1,1-1-1,-1 1 1,0-1 0,0 0-1,0 1 1,1-1-1,-1 1 1,0-1 0,0 0-1,0 1 1,0 0-1,5 20 284,-4-17-222,6 53 338,-6-45-370,0 1 1,1-1 0,0 0-1,1 0 1,0 0-1,6 12 1,-6-16-65,3 5 388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7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1 640,'0'0'15095,"0"100"-14775,0-33-144,0 1-96,0 2 33,0-5-65,0-5-32,0-9 16,0-10-16,4-6-16,6-13-305,-1-14-2496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7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1 240,'0'0'14636,"7"18"-13870,17 43-235,2-1 0,67 109 0,-81-152-341,29 30 0,-8-21-1595,-30-25 690,0 1 0,1 0 0,-1-1 0,0 0 0,0 0 0,1 0 0,-1 0 0,7 0 0,-9-1 422,0 1 48,-1-1 1,1 0-1,0 0 0,0 0 1,0 0-1,-1 0 0,1 0 0,0 0 1,0 0-1,0 0 0,-1 0 1,1-1-1,0 1 0,0 0 1,-1 0-1,1-1 0,0 1 1,-1 0-1,1-1 0,0 1 0,-1-1 1,1 1-1,0-1 0,-1 1 1,1-1-1,-1 0 0,1 1 1,-1-1-1,0 0 0,1 1 1,-1-1-1,1 0 0,-1 1 0,1-2 1,6-30-674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8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1 320,'0'0'17848,"-22"100"-17383,14-25-241,4 4-80,4-7-80,0-7-64,0-11 32,6-11-32,9-12-208,-2-12-2946</inkml:trace>
  <inkml:trace contextRef="#ctx0" brushRef="#br0" timeOffset="1">222 298 160,'0'0'17656,"110"-2"-17384,-73 12-192,-1 2-32,3-3-48,-1-2-1680,-5-1-6052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8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1 145 208,'0'0'10445,"4"-9"-6849,19-28-3301,33-41 0,-41 58-207,-15 20-92,0 0 0,0 0 0,0 0 0,0 0 1,1 0-1,-1 0 0,0-1 0,0 1 0,0 0 0,0 0 1,1 0-1,-1 0 0,0 0 0,0 0 0,0 0 0,0 0 1,1 0-1,-1 0 0,0 0 0,0 0 0,0 0 0,1 0 0,-1 0 1,0 0-1,0 0 0,0 1 0,0-1 0,1 0 0,-1 0 1,0 0-1,0 0 0,0 0 0,0 0 0,0 0 0,1 1 1,-1-1-1,0 0 0,0 0 0,0 0 0,0 0 0,0 0 0,0 1 1,0-1-1,0 0 0,0 0 0,0 0 0,1 0 0,-1 1 1,0-1-1,0 0 0,0 0 0,0 0 0,0 1 0,0-1 0,0 0 1,0 0-1,0 0 0,-1 0 0,1 1 0,0-1 0,0 0 1,0 0-1,0 0 0,0 1 0,2 16 51,0 75 476,-3-55-830,2 0 0,2 0 1,11 56-1,-13-89-749,5 16-917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42.8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 12358,'0'0'2097,"152"-15"-1713,-74 11-112,5 3-96,3 1-64,-3 0-80,-3-4-32,-8-1-1697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9.1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0 336,'0'0'10949,"16"20"-10188,-5-6-517,7 6 144,-2 2 0,0 0 1,-1 1-1,-1 0 1,10 26-1,-3 6-102,-2 1 0,-3 1-1,-2 1 1,-3 0 0,-3 0 0,-1 1-1,-4 0 1,-7 105 0,-6-88-1045,-4 0 0,-41 130 0,47-182-419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9.5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1 8980,'0'0'5971,"-44"138"-5539,18-64 480,-5 1-319,3 0-353,3-8-32,6-13-144,10-11-16,9-12-48,0-9-144,0-8-1665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09.9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1 186 64,'6'-16'1761,"-2"7"-537,2-8 587,2 0 0,0 0 0,20-30 0,-24 42-1584,-1 0 0,1 1 0,0-1 0,0 1 0,0 0 0,1 0 0,-1 1-1,1-1 1,0 1 0,0 0 0,0 0 0,1 1 0,-1-1 0,1 1-1,-1 0 1,1 1 0,0-1 0,-1 1 0,9 0 0,-10 0-159,1 1 1,0-1-1,-1 1 1,1 0-1,-1 1 1,1-1-1,-1 1 1,1 0-1,-1 0 1,1 0-1,-1 1 0,0 0 1,0 0-1,0 0 1,0 0-1,0 0 1,0 1-1,0-1 1,-1 1-1,1 0 1,-1 1-1,0-1 1,0 0-1,0 1 1,-1 0-1,4 4 1,0 4-36,0 1 0,0 0 0,-2 0 0,1 0 0,-2 0 0,0 1 0,0 0 0,-1-1 0,-1 1 0,0 0 0,-2 17 0,0-8-45,-2-1 0,0 1 0,-1-1 0,-1 1 0,-2-2 0,-8 24 0,-75 132-607,90-176 624,-1-1-1,1 1 1,-1 0 0,1-1-1,-1 1 1,1 0 0,-1-1-1,1 1 1,0 0 0,-1 0 0,1 0-1,0-1 1,0 1 0,0 0-1,0 0 1,0 0 0,0-1-1,0 1 1,0 0 0,0 0 0,0 0-1,0-1 1,0 1 0,0 0-1,1 0 1,-1-1 0,0 1 0,0 0-1,1 0 1,-1-1 0,1 1-1,-1 0 1,2 0 0,24 9 197,-22-10-180,43 7-35,0-2 0,86-3-1,-90-2-1512,-25 0-6110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11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1 106 10453,'0'0'320,"23"4"-525,47 6 318,83 2 0,927-4 1213,-391-63-916,-408 26-249,744-27-30,-988 57-120,0 1 0,0 1 0,0 3 0,-1 1 0,1 1 0,-2 2 0,62 26 0,-82-29-1,0 0 0,-1 1 1,0 1-1,0 0 0,-1 1 0,0 0 1,0 1-1,-1 1 0,-1 0 1,0 0-1,-1 1 0,0 1 0,-1-1 1,-1 2-1,0-1 0,0 1 1,-2 0-1,0 1 0,7 27 0,-8-11 107,0 1-1,-3-1 1,0 1-1,-2-1 0,-8 57 1,-41 159 495,4-35-557,27-43-51,6 211-1,8-163 9,-15 152-9,-3 143-3,22-491 24,1 0 0,0 0 0,2-1 0,1 1 1,0-1-1,2 0 0,0 0 0,2-1 0,0 1 1,1-2-1,1 1 0,1-1 0,0-1 0,20 24 0,-12-19 73,1-2 0,0 0 0,2-1 0,0-1 0,2-1 0,45 27 0,-33-26 73,0-1-1,2-2 1,0-2-1,51 12 0,-14-10 235,109 10 0,80-9 156,-71-6-428,196 41 59,-187-20-350,-130-25-1404,-44-7-8367,-47 0 5997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12.3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96,'0'0'14540,"6"6"-14345,-2 0-143,0 1-1,-1-1 1,1 1 0,-1-1 0,0 1 0,-1 0-1,0 0 1,0 0 0,0 0 0,-1 1-1,1 13 1,-2 100 198,-2-62-235,1-14 9,0-21-101,1-1 1,3 24-1,-3-46-72,0 0-1,1 0 0,0 0 1,-1 0-1,1 0 1,-1-1-1,1 1 1,0 0-1,-1-1 0,1 1 1,0 0-1,0-1 1,0 1-1,-1-1 1,1 1-1,0-1 0,0 1 1,0-1-1,0 0 1,0 0-1,0 1 1,0-1-1,0 0 0,0 0 1,0 0-1,0 0 1,0 0-1,0 0 1,0 0-1,0 0 0,0 0 1,0-1-1,0 1 1,0 0-1,0-1 1,1 0-1,36-12-1242,-29 9 1501,1 1-1,0 0 0,-1 1 0,1 1 1,0-1-1,0 1 0,0 1 0,0 0 1,0 0-1,0 1 0,15 3 1,-21-2-15,-1 0 0,1 0 0,-1 0 1,0 0-1,0 0 0,0 1 1,0-1-1,0 1 0,-1 0 1,1 0-1,-1 0 0,0 0 1,1 0-1,-2 0 0,1 1 1,0-1-1,-1 1 0,1-1 1,-1 1-1,0 0 0,1 5 1,-1-5-25,0 1 1,0-1-1,-1 1 1,1-1-1,-1 1 1,0 0-1,0-1 1,0 1-1,-1-1 1,0 1-1,0-1 1,0 1-1,0-1 1,-1 0-1,0 1 1,1-1-1,-2 0 1,-1 4-1,-2-2-11,0 0 0,-1-1 0,1 0-1,-1 0 1,0 0 0,0-1 0,-1 0-1,1 0 1,-1-1 0,0 0-1,-13 3 1,7-3 30,-1 0 0,0 0 0,1-2 0,-1 0-1,-26-1 1,41 0-161,-1 0 0,1 0-1,0 0 1,0 0 0,-1 0 0,1 0-1,0-1 1,-1 1 0,1 0-1,0 0 1,0 0 0,-1 0 0,1 0-1,0 0 1,0 0 0,-1-1-1,1 1 1,0 0 0,0 0 0,-1 0-1,1 0 1,0-1 0,0 1-1,0 0 1,-1 0 0,1-1 0,0 1-1,0 0 1,0 0 0,0-1-1,0 1 1,0 0 0,0 0 0,-1-1-1,1 1 1,0 0 0,0-1-1,0 1 1,0 0 0,0 0 0,0-1-1,0 1 1,0 0 0,1-1-1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12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0 269 5154,'0'0'6980,"17"106"-5940,-26-68-416,5-8-224,4-6-287,0-5-97,0-12-16,6-7-305</inkml:trace>
  <inkml:trace contextRef="#ctx0" brushRef="#br0" timeOffset="1">165 1 10085,'0'0'3905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13.1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10773,'0'0'816,"0"15"-509,4 108 139,-4-120-451,0 0 1,1 0-1,-1 0 1,1-1-1,0 1 1,0 0-1,0-1 0,0 1 1,0-1-1,1 1 1,-1-1-1,1 1 1,0-1-1,0 0 1,-1 0-1,1 0 1,0 0-1,1 0 1,-1 0-1,0-1 1,1 1-1,4 2 1,-5-3-99,0 0 0,0-1 0,0 1 0,0 0 0,0-1 1,0 0-1,1 1 0,-1-1 0,0 0 0,0 0 0,0 0 1,0 0-1,1-1 0,-1 1 0,0 0 0,0-1 0,0 0 0,0 1 1,0-1-1,0 0 0,0 0 0,0 0 0,0 0 0,0-1 1,-1 1-1,1 0 0,0-1 0,-1 1 0,1-1 0,0-2 0,31-43 13,-26 36 171,0 0 1,1 0-1,0 1 1,0-1-1,1 2 1,0-1-1,1 1 1,12-8-1,-21 16-15,0 1 0,0-1-1,0 0 1,0 1-1,1-1 1,-1 1 0,0-1-1,0 1 1,0-1-1,1 1 1,-1 0 0,0 0-1,0 0 1,1 0-1,-1 0 1,0 0 0,1 0-1,-1 0 1,1 0 0,-1 1 5,0-1 0,0 1 0,0 0 0,-1-1 0,1 1 1,0-1-1,0 1 0,-1 0 0,1 0 0,-1 0 0,1-1 1,-1 1-1,1 0 0,-1 0 0,1 0 0,-1 0 1,0 0-1,1 0 0,-1 1 0,1 7 343,0 0 0,-1 0 1,0 0-1,-1 13 0,0-4-269,0 5-3,1-13-242,0 1 1,0 0-1,3 15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13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13478,'0'0'2609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14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 10069,'0'0'6803,"-111"22"-6451,87 16 48,1 8-64,8 0-112,11 0-64,4-1-144,8-8-16,22-6 0,8-9-48,7-10-64,5-12-896,5 0-1361,-34-17-2385,-4-4-3202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18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1 437 6291,'0'0'-587,"21"-13"368,69-44 225,-78 48 222,-1 0 0,0-1 0,0-1 0,-1 0 0,0 0 0,-1-1 0,0 0 0,-1 0 0,0-1 0,-1 0 0,-1-1 0,7-18 0,-5 12 53,-1 1 0,0-1 1,-2 0-1,0-1 1,-2 1-1,0-1 1,0-24-1,-3 44-140,-1 1-1,1-1 1,0 0-1,0 1 0,-1-1 1,1 1-1,-1-1 1,1 1-1,0-1 1,-1 1-1,1-1 0,-1 1 1,1-1-1,-1 1 1,0-1-1,1 1 1,-1 0-1,1-1 0,-1 1 1,0 0-1,1 0 1,-1-1-1,0 1 1,1 0-1,-1 0 0,0 0 1,1 0-1,-1 0 1,0 0-1,1 0 1,-1 0-1,0 0 0,0 0 1,1 0-1,-1 1 1,1-1-1,-2 0 1,0 1-53,-1-1 0,1 0 0,0 1 0,-1 0 0,1-1 0,0 1 0,-1 0 0,1 0-1,0 1 1,0-1 0,-3 3 0,-2 4-51,0 1-1,0 0 0,1 1 0,1 0 1,0 0-1,-5 11 0,-22 70 34,26-72-55,-9 31 60,1 0 0,3 1-1,2 0 1,2 0 0,1 55 0,5-100-70,1-1 1,0 1-1,1 0 1,0-1 0,0 1-1,0-1 1,0 1 0,1-1-1,0 1 1,0-1 0,0 0-1,1 0 1,4 7 0,-4-9-27,0 0 1,0 0 0,1 0 0,-1-1 0,1 1 0,0-1 0,-1 0 0,1 0 0,0 0 0,1 0-1,-1-1 1,0 0 0,0 0 0,0 0 0,1 0 0,-1-1 0,8 1 0,-1 0-474,21 0-573,-12-10-4210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3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6 424 10501,'0'0'1665,"14"113"-961,-26-72-400,7-7-176,3-10-128,2-10-16</inkml:trace>
  <inkml:trace contextRef="#ctx0" brushRef="#br0" timeOffset="1">160 1 10341,'0'0'864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43.2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97 0 8596,'0'0'6571,"16"19"-5421,50 65-390,-62-78-719,0 0 0,-1 0-1,0 0 1,-1 0 0,1 1 0,-1-1-1,0 1 1,-1-1 0,0 1 0,0 0-1,0 0 1,-1-1 0,0 1 0,-1 12-1,0-5 5,1-3-14,-1-1 0,-1 1 0,0-1 0,-1 1 0,0-1 0,0 0 0,-1 0 0,0 0 0,-1-1 0,-7 11 0,-7 8 35,-43 47-1,38-48-158,-27 39 0,43-52 268,8-8-2119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19.0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0 448 13878,'0'0'2495,"21"-14"-2439,-4 3-23,-2 3 6,-1-1 1,0-1-1,-1 0 1,0-1 0,0-1-1,-2 0 1,1 0 0,14-22-1,-15 17-74,-2-1 0,0-1-1,-1 1 1,-1-1 0,-1 0-1,0-1 1,-1 0 0,-2 0-1,0 0 1,-1 0 0,-1-25-1,-1 41 33,0 1-1,0-1 0,0 1 1,-1-1-1,1 1 0,-1 0 1,-3-7-1,4 9 29,-1 0-1,1 0 1,-1 0 0,1 0-1,-1 0 1,0 0-1,0 0 1,0 0 0,1 1-1,-1-1 1,0 0-1,0 0 1,0 1 0,0-1-1,0 1 1,0-1 0,0 1-1,0-1 1,0 1-1,-1 0 1,1-1 0,0 1-1,0 0 1,0 0 0,-2 0-1,2 0 4,1 0-1,-1 0 0,1 1 1,-1-1-1,1 0 1,-1 0-1,1 1 0,-1-1 1,1 0-1,-1 0 1,1 1-1,-1-1 1,1 1-1,0-1 0,-1 0 1,1 1-1,0-1 1,-1 1-1,1-1 0,0 1 1,0-1-1,-1 1 1,1-1-1,0 1 1,0-1-1,0 1 0,0-1 1,0 1-1,0-1 1,0 1-1,0-1 0,0 1 1,0 0-1,0-1 1,0 1-1,0-1 1,0 1-1,0 3 54,-12 366 373,5-63-394,2-237-62,-3 0-1,-22 89 1,28-151 7,-3 13-66,-1 0-1,-14 33 1,19-51 54,-1 1 0,1-1 0,-1 0 0,0 0 0,0 0 0,0 0-1,0 0 1,0 0 0,-1 0 0,1 0 0,-1-1 0,0 0 0,0 1 0,0-1 0,0 0 0,0 0 0,0-1 0,0 1 0,-1-1 0,1 1 0,-1-1 0,-6 1 0,9-2 1,0 0 1,0 0-1,0 0 1,-1 0-1,1 0 1,0-1 0,0 1-1,0-1 1,0 1-1,0 0 1,0-1-1,0 0 1,0 1-1,0-1 1,0 0 0,0 1-1,0-1 1,0 0-1,0 0 1,1 0-1,-1 0 1,0 0-1,1 0 1,-1 0 0,1 0-1,-1 0 1,1 0-1,-1 0 1,1 0-1,0 0 1,-1 0-1,1-2 1,-4-42-99,4 36 108,0-3-5,0 0 0,1-1 0,1 1 0,0 0 0,0 0 0,1 0 0,1 0 0,0 1 0,9-19 0,-4 14 14,1 0 0,1 1 1,0 0-1,1 1 0,26-23 0,13-9-258,2 1 0,3 4 1,61-36-1,-94 66-5083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26.8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0 543 384,'0'0'14204,"9"-21"-13967,21-46 1,73-118 0,-75 141-217,2 2-1,1 1 1,74-72-1,-102 110-30,-1 1 1,1-1-1,0 1 0,0-1 1,0 1-1,0 0 0,0 0 1,0 1-1,0-1 0,1 1 1,-1-1-1,1 1 0,-1 0 1,1 0-1,4 0 0,-6 2 6,-1-1 1,0 1-1,0 0 0,0 0 0,0 0 0,-1 0 0,1 0 0,0 0 0,0 0 0,0 0 0,-1 0 1,1 0-1,-1 0 0,1 1 0,-1-1 0,1 0 0,-1 0 0,0 1 0,1-1 0,-1 0 1,0 1-1,0-1 0,0 0 0,0 3 0,1 3 24,22 202 1013,-18-137-885,28 134 0,-13-150-2019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27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 12950,'0'0'4130,"108"-24"-2738,-36 24-1087,-1 0-257,-5 0 48,-5 4-80,0 6-16,-3-3-753,-44-5-3024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27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10773,'0'0'3450,"6"8"-3288,103 146 471,-107-151-633,1 1 0,-1-1 1,1 0-1,-1 0 1,1 0-1,0-1 1,0 1-1,1-1 1,-1 0-1,0 0 1,1 0-1,-1 0 0,1 0 1,0-1-1,0 0 1,-1 1-1,1-1 1,0-1-1,0 1 1,0-1-1,0 1 1,0-1-1,0 0 0,0-1 1,0 1-1,0-1 1,4 0-1,1-2-6,0-1 1,0 1-1,0-1 0,-1-1 0,0 1 0,0-2 1,0 1-1,0-1 0,13-13 0,82-97-490,-93 100-2036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28.0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220 3 5122,'0'0'9733,"-13"-1"-8885,6 1-733,1-1-43,0 1 0,0 0 0,0 0 0,0 0 0,0 1 0,-1 0 0,2 0 0,-1 0 0,0 1 0,0 0 0,0 0 0,1 0 0,-1 1 0,-8 5 0,8-3 14,-1 0 0,1 1 0,0 0 0,1 0 0,-1 0 0,1 1 0,0-1 0,1 1 0,-1 1 0,2-1 0,-1 0 0,-4 14-1,7-16-75,-1 1 0,2-1 0,-1 0 0,0 1 0,1-1-1,0 0 1,0 1 0,1-1 0,-1 1 0,1-1-1,0 0 1,1 0 0,-1 1 0,1-1 0,0 0 0,0 0-1,1-1 1,0 1 0,-1 0 0,6 5 0,17 16 11,-20-22-18,0 1 0,0 0 0,-1 0 0,0 0 0,0 0 0,7 12 0,-11-16 4,0-1 0,0 1-1,0 0 1,1 0 0,-1 0-1,0-1 1,0 1-1,0 0 1,0 0 0,0 0-1,-1 0 1,1-1 0,0 1-1,0 0 1,0 0-1,-1-1 1,1 1 0,0 0-1,-1 0 1,1-1 0,-1 1-1,1 0 1,-1-1 0,1 1-1,-1 0 1,1-1-1,-1 1 1,1-1 0,-1 1-1,0-1 1,0 1 0,1-1-1,-1 0 1,0 1 0,1-1-1,-3 1 1,-31 8 71,28-8-60,-8 3-51,0-2 0,-23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28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86 10037,'0'0'5391,"0"21"-4924,-1 22-203,2 109 266,0-123-477,2 0 0,0 1 0,11 35 0,-13-61-73,-1-2 9,0 0 0,0 0 0,1-1 0,-1 1 0,1 0 0,0 0 0,-1 0-1,1-1 1,0 1 0,0 0 0,0-1 0,0 1 0,0-1 0,0 1-1,0-1 1,1 0 0,-1 1 0,1-1 0,-1 0 0,2 1 0,-2-2 3,-1-1 1,0 1 0,0 0 0,1 0-1,-1-1 1,0 1 0,1 0 0,-1-1-1,0 1 1,0-1 0,0 1 0,1 0-1,-1-1 1,0 1 0,0 0 0,0-1-1,0 1 1,0-1 0,0 1 0,0-1-1,0 1 1,0 0 0,0-1 0,0 1-1,0-1 1,0 1 0,0-1 0,0-5-49,26-205-87,-20 184 151,0 0 1,2 0-1,1 1 0,1 0 0,22-42 0,-29 64-15,-1 0 0,1-1-1,0 1 1,0 0 0,1 0-1,-1 0 1,1 1 0,0-1-1,0 1 1,0 0-1,0 0 1,0 0 0,1 1-1,-1 0 1,1-1 0,0 2-1,0-1 1,0 0 0,-1 1-1,2 0 1,-1 0 0,0 1-1,0-1 1,0 1-1,0 0 1,0 0 0,0 1-1,10 1 1,-13-1 14,1 0 0,0 0 1,-1 0-1,1 0 0,-1 1 0,1-1 0,-1 1 0,0-1 1,1 1-1,-1 0 0,0 0 0,0 0 0,0 0 0,-1 0 1,1 0-1,0 0 0,-1 1 0,1-1 0,-1 1 0,0-1 0,0 1 1,0-1-1,0 1 0,0 0 0,-1-1 0,1 4 0,0-1 2,0-1 0,0 1 0,-1 0-1,1 0 1,-1-1 0,0 1 0,-1 0 0,1-1-1,-1 1 1,0 0 0,0-1 0,0 1-1,-1-1 1,0 1 0,-2 4 0,1-5-11,0 1 1,0-1 0,0 1 0,1 0 0,0 0 0,0 1 0,0-1 0,0 0 0,1 1 0,0-1 0,0 1 0,0-1 0,1 1 0,0-1 0,0 1 0,0-1 0,1 1 0,0-1 0,0 1 0,0-1 0,1 1 0,4 9 0,2-1-5,1 0 0,18 21 1,-16-22 6,-1 1 0,15 26 1,-23-36 2,0 1 0,0 0 0,0 0 0,0 0 0,-1 0 0,0 0-1,0 0 1,0 0 0,-1 0 0,0 1 0,0-1 0,0 0 0,-1 7 0,0-9 31,0 0-1,-1-1 1,1 1 0,0 0-1,-1 0 1,0-1 0,0 1-1,0-1 1,0 1 0,0-1-1,0 0 1,0 1 0,-1-1-1,1-1 1,-1 1 0,-4 2-1,-51 25 819,43-23-635,-81 31 533,26-12-3084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3.6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1 593 10789,'0'0'4242,"4"-33"-3973,3-7-222,1 0-1,1 0 0,3 1 0,1 1 1,22-45-1,-4 21-18,-11 20-26,2 0 1,1 2-1,35-44 0,-58 83-4,0 0 0,1 1 0,-1-1 0,1 0 0,0 1 0,-1-1 0,1 1 0,-1-1-1,1 1 1,0-1 0,0 1 0,-1 0 0,1-1 0,0 1 0,0 0 0,-1-1 0,1 1 0,0 0 0,0 0 0,0 0 0,-1 0-1,1 0 1,0 0 0,0 0 0,0 0 0,-1 0 0,1 0 0,0 0 0,0 0 0,0 0 0,-1 1 0,1-1 0,0 0 0,0 1-1,-1-1 1,1 1 0,0-1 0,-1 1 0,1-1 0,1 2 0,21 28 152,-18-22-116,168 257 906,-143-213-1167,-3 0 1,-2 1 0,23 71 0,-44-100-2819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4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1 131 9172,'0'0'6931,"45"-105"-6995,60 88 64,14 9-32,-67 8-2289,-9 0-3377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4.4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 12438,'0'0'2241,"0"106"-2209,8-66-16,5-13 16,4-6-32,4-6-32,2-7-32,3-4-16,5-4 0,1 0 0,4-10 48,2-11-112,0-3-1121,-29 14-1664</inkml:trace>
  <inkml:trace contextRef="#ctx0" brushRef="#br0" timeOffset="1">778 11 4194,'0'0'10709,"-10"-3"-10202,3 1-398,-1 0 1,1 1 0,-1 0 0,0 0-1,1 0 1,-1 1 0,0 0 0,1 1-1,-1 0 1,0 0 0,1 0 0,-1 1-1,1 0 1,-14 6 0,17-6-15,0 0 0,0 1 0,0-1 0,0 0 0,0 1 0,0 0 0,1 0 1,0 0-1,-4 4 0,5-4-61,1 1 1,-1-1 0,1 0-1,0 0 1,-1 1-1,2-1 1,-1 0 0,0 1-1,1-1 1,-1 1-1,1-1 1,1 6-1,0 3-31,0 0 0,1 0-1,1-1 1,0 1 0,0-1-1,1 0 1,8 15-1,-7-15 7,0 0 1,-1 1-1,0-1 0,-1 1 0,0-1 0,-1 1 0,1 17 0,-3-26-3,0 1-1,0-1 1,0 1 0,-1-1-1,0 1 1,1-1 0,-1 1-1,-1-1 1,1 0 0,0 1-1,-1-1 1,-3 5 0,4-7-109,-1 1 1,1 0-1,-1-1 1,1 1-1,-1-1 1,0 1-1,0-1 1,0 0-1,1 0 1,-1 0-1,-1 0 1,1 0-1,0 0 1,0-1 0,0 1-1,0-1 1,0 1-1,-1-1 1,1 0-1,-3 0 1,4 0-68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4.8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272 1 10949,'0'0'5298,"-101"17"-4369,58 31-385,-1 18-320,4 15 80,10 4 17,17-6 111,13-11-80,5-17-160,35-12-176,11-16 0,16-18-16,3-5-48,-42-19-848,-7-8-3843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44.2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370 92 14263,'0'0'2627,"-15"-16"-1511,5 5-904,6 6-141,0 0 0,0 0 0,-1 0 0,1 0-1,-1 1 1,0 0 0,-1 0 0,1 0 0,-1 1 0,0 0 0,0 0 0,0 0-1,0 1 1,0-1 0,0 2 0,-1-1 0,1 1 0,-1 0 0,-11-1 0,8 3-28,0 0 1,0 0 0,0 1 0,0 1 0,0-1-1,1 2 1,-1-1 0,1 1 0,0 1 0,0 0-1,0 0 1,1 0 0,0 1 0,0 1 0,0-1-1,1 1 1,0 0 0,0 1 0,1 0-1,0 0 1,0 0 0,1 1 0,0 0 0,0 0-1,1 0 1,0 1 0,1-1 0,-3 16 0,4-16-42,1 1 1,0 0 0,0 0 0,1 0 0,1 0 0,0 0 0,0-1-1,1 1 1,0 0 0,6 16 0,-6-22-8,1 1 0,-1-1 0,1 0 0,0 1 0,0-1 0,0 0-1,0-1 1,1 1 0,0 0 0,0-1 0,0 0 0,0 0 0,0 0 0,1-1 0,-1 1 0,1-1 0,-1 0 0,1 0 0,0-1-1,0 1 1,0-1 0,7 1 0,-2-1-32,0 0 0,0-1 0,0 0 0,-1 0 0,1-1 0,0-1 0,0 1 0,-1-2 0,1 1 0,14-7 0,-11 3-162,1-1 1,-1 0-1,-1-1 1,1-1-1,-1 0 0,13-13 1,3-7-478,-2-1-1,-2-1 1,-1-1 0,27-48 0,-37 54 517,12-14 128,-23 54-70,1 65 821,-3 0 0,-4 0-1,-3 0 1,-25 109 0,1-31 357,10-46-505,19-105-549,1 1 1,-2-1 0,1 0-1,-1 0 1,1 0 0,-2 0-1,1 0 1,-1-1 0,0 1-1,0-1 1,0 0-1,-1 0 1,0-1 0,0 1-1,0-1 1,0 0 0,-1 0-1,1-1 1,-1 0 0,0 0-1,0 0 1,0-1-1,-1 1 1,1-1 0,-8 1-1,-16 2 133,0-1 0,0-1-1,-1-1 1,-36-3 0,25 0 22,-3 1 1999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6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148 82 10069,'0'0'3193,"-11"21"-2782,9-16-398,-13 22 54,1 1-1,1 1 1,2 0 0,-10 37 0,-39 270 541,71-484-1211,4 52 674,39-137-1,-51 222-71,1 0-1,0 0 0,1 1 1,0 0-1,1 0 0,0 0 0,11-13 1,-13 18-6,0 1 0,0 0 0,1 0 1,-1 1-1,1-1 0,0 1 1,0 0-1,1 0 0,-1 1 0,1-1 1,-1 1-1,1 0 0,0 1 1,0-1-1,-1 1 0,8 0 0,7-1 45,0 1 0,1 1 0,-1 1 0,33 6 0,-47-6-203,1 0 1,-1 1-1,0 0 0,0 0 0,1 0 1,-1 1-1,0 0 0,-1 1 1,1-1-1,-1 1 0,1 0 0,-1 0 1,0 1-1,-1-1 0,1 1 1,-1 0-1,0 0 0,4 7 0,-6-7 10,0 1 1,-1-1-1,1 1 0,-1 0 0,0-1 0,0 1 0,-1 0 0,0 0 0,0 0 0,0 0 0,-1-1 0,0 1 0,0 0 0,0-1 0,-4 10 0,2-5 338,1 0-1,0 1 0,0 13 0,2-3-157,1-1 0,1 1 1,1-1-1,7 27 0,-8-40 23,0 0 0,-1 1 0,0-1 0,0 1 0,-1-1 0,0 1 0,0-1 0,-1 1 1,-1 8-1,0-11 130,1 0 0,-1-1 1,0 1-1,0 0 0,-1-1 1,1 1-1,-1-1 0,0 0 1,0 0-1,0 0 0,-1 0 1,1-1-1,-1 1 0,-5 2 1,-6 6 96,0-1 0,-1 0 0,-1-2 0,0 0 0,0-1 1,-1 0-1,-25 6 0,35-12-741,24 0-4898,6-2 1117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6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8964,'0'0'3596,"18"16"-2430,-3-3-1022,-6-6-92,0 0 1,-1 0 0,0 1 0,0 0 0,-1 1-1,0-1 1,-1 1 0,0 1 0,0-1 0,-1 1-1,0 0 1,3 12 0,7 26 15,-10-28-46,0 0 0,2-1 0,1 1 1,15 28-1,-23-47-26,1-1 1,-1 1-1,1 0 1,-1 0 0,1 0-1,-1 0 1,1-1-1,-1 1 1,1 0-1,0 0 1,0-1-1,-1 1 1,1-1 0,0 1-1,0 0 1,0-1-1,0 0 1,0 1-1,0-1 1,0 1-1,-1-1 1,1 0 0,0 0-1,0 0 1,0 0-1,0 1 1,0-1-1,0 0 1,0-1 0,0 1-1,0 0 1,0 0-1,0 0 1,0-1-1,0 1 1,0 0-1,0-1 1,0 1 0,0-1-1,0 1 1,-1-1-1,1 1 1,0-1-1,0 0 1,-1 1-1,1-1 1,0 0 0,-1 0-1,1 1 1,1-3-1,3-5-20,1 0 0,-1-1-1,0 1 1,4-11 0,-6 12 62,11-25 50,-5 10-63,1 1-1,1-1 0,1 2 1,1 0-1,0 0 0,22-23 1,-32 41-319,0-1 0,0 0 0,0 1 0,1 0 1,-1 0-1,1 0 0,-1 0 0,1 0 0,0 1 0,0 0 0,0 0 1,0 0-1,5-1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7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365 18 576,'0'0'12139,"-23"-4"-11146,-81-10-260,93 14-559,0 0 0,-1 1 0,1 0 0,0 1 0,0 0 0,0 1 0,0 0 0,0 1-1,1 0 1,-13 7 0,1-2 221,7-3-144,-17 7 486,30-12-716,1 0 1,0-1-1,0 1 0,0 0 1,0-1-1,1 1 0,-1 0 0,0 0 1,0 0-1,0 0 0,1 0 1,-1 0-1,0 0 0,1 0 1,-1 0-1,1 0 0,-1 0 0,1 1 1,0-1-1,-1 0 0,1 0 1,0 2-1,0 9-27,2-1 0,-1 1 0,1 0 0,1-1 0,0 0 1,1 0-1,0 0 0,1 0 0,0 0 0,0-1 0,1 0 0,1 0 0,13 17 0,-10-15 1,15 24 13,-24-34-8,0 0 1,0 0 0,0 1 0,0-1-1,0 0 1,-1 0 0,1 1-1,-1-1 1,1 0 0,-1 1-1,0-1 1,0 0 0,0 1-1,0-1 1,-1 3 0,0-3-2,0-1 1,0 1-1,0-1 1,0 0-1,0 0 1,0 1-1,-1-1 1,1 0-1,0 0 1,-1 0-1,1 0 1,-1 0-1,1-1 1,0 1-1,-1 0 1,0-1 0,1 1-1,-1-1 1,1 1-1,-1-1 1,0 0-1,1 0 1,-4 0-1,-45 2-322,40-3 140,9 1 94,-1 0-1,1 0 0,0 0 1,-1 0-1,1 0 1,0-1-1,0 1 1,-1-1-1,1 1 1,0-1-1,0 1 1,0-1-1,-1 0 1,1 1-1,0-1 1,0 0-1,0 0 1,0 0-1,1 0 1,-1 0-1,0 0 0,0 0 1,0 0-1,1 0 1,-1 0-1,1-1 1,-1 1-1,1 0 1,-1 0-1,1-1 1,-1-1-1,1-1-435,-1 1 0,1-1 0,0 0 0,-1 1 0,2-1-1,-1 0 1,0 0 0,1 1 0,0-1 0,1-4 0,11-9-4248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4:38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244 2 4994,'0'0'10234,"-16"0"-9279,5 0-795,5-1-93,0 1 0,0 0 0,0 0 0,0 0 0,0 1 0,0 0 0,0 0 0,0 0 0,0 1 0,1 0 0,-1 0 0,1 1 0,-1-1 0,1 1 0,0 0 0,0 1 0,-7 5 0,1 3 20,1 0-1,0 0 0,1 1 0,0 0 0,1 1 0,1 0 1,0 0-1,1 0 0,0 1 0,-4 20 0,6-15-65,0 1 1,1 0-1,1 1 0,1-1 0,1 0 1,0 1-1,5 23 0,-4-39-16,1 1 0,0 0-1,0 0 1,1-1 0,0 1-1,0-1 1,0 0 0,1 0-1,0 0 1,0 0 0,0-1-1,1 1 1,0-1 0,0 0-1,0-1 1,1 1 0,-1-1-1,1 0 1,0 0 0,0-1-1,1 0 1,12 5 0,-8-4-98,1-1 1,-1 0-1,1-1 1,-1 0 0,1 0-1,-1-2 1,1 1-1,0-1 1,0-1 0,-1 0-1,1-1 1,20-5-1,-31 6-145,1 1-1,-1-1 1,1 1-1,-1-1 0,1 0 1,-1 0-1,0 0 1,1 0-1,-1 0 0,0 0 1,0 0-1,0 0 0,1 0 1,-1 0-1,1-2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5:05.7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0 960,'0'0'7406,"-10"1"-3862,-8 0-2584,17-1-717,-7 0 1401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5:06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62 6163,'0'0'960,"15"-8"-1032,12-7 101,44-22 121,-68 35 130,-5 15 232,-15 14-420,14-23-69,0 0 1,1 0-1,-1 0 1,1 0-1,0 1 1,-2 4-1,4-7-32,-1-1 0,1 1 1,0 0-1,0-1 0,0 1 0,0 0 0,0-1 1,0 1-1,0-1 0,1 1 0,-1 0 0,1-1 1,-1 1-1,1-1 0,-1 1 0,1-1 0,0 1 1,0-1-1,0 1 0,0-1 0,0 0 0,2 3 1,7 9-533,-7-3-3464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6:58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0 10565,'0'0'1094,"-6"17"-1044,1 0-41,-38 97 4,20-64-12,-30 77 16,52-123-31,-1 0-1,1 0 1,0 0-1,0 0 1,1 0-1,-1 1 1,1-1-1,0 0 1,0 0-1,0 1 1,2 6-1,-2-9 11,1-1 0,0 1-1,0-1 1,0 1 0,0-1-1,0 1 1,0-1-1,0 1 1,0-1 0,0 0-1,1 0 1,-1 1 0,1-1-1,-1 0 1,1 0 0,-1-1-1,1 1 1,-1 0-1,1 0 1,0-1 0,-1 1-1,1-1 1,0 1 0,0-1-1,-1 0 1,1 0 0,2 0-1,8 2 84,0-2-1,0 0 1,0 0 0,0-1-1,24-5 1,-31 5-115,0-1 1,0 0 0,0 0-1,0 0 1,0 0 0,0-1-1,0 0 1,-1 0 0,0 0-1,1-1 1,-1 0 0,0 1-1,-1-1 1,6-8 0,-2-4-3428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6:58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 8660,'0'0'2289,"2"119"-1761,-2-56-208,-8 4-144,-3 0-127,1-6-49,3-6-321,1-9-2064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6:59.3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160 178 12342,'0'0'533,"17"-11"-495,53-34-20,-51 35-13,-13 12-41,-12 10-146,-5 0 45,-1 1 1,0-2-1,-18 15 1,16-15 153,0 0 1,1 2-1,-14 17 1,23-25 6,0 0 0,1 0 0,0 0 0,0 1 0,0 0 0,1 0 0,0-1 0,0 1 1,0 0-1,1 1 0,0-1 0,0 0 0,0 10 0,2-8-15,-1 1 0,1-1-1,1 1 1,0-1 0,0 0 0,0 0 0,1 0-1,5 10 1,4 5-49,20 29 0,-17-31 99,16 34-1,-28-47 18,1 0-1,-1 0 1,-1 0-1,1 1 0,-1-1 1,-1 1-1,0 0 1,0 10-1,-1-17-37,0 1 0,0-1 0,0 0 1,-1 0-1,1 0 0,-1 0 0,1 1 0,-1-1 0,0 0 0,0 0 0,0 0 0,0 0 1,0-1-1,0 1 0,-1 0 0,1 0 0,-1-1 0,1 1 0,-1-1 0,-3 3 0,1-1-1,0-1 0,0 0 0,0 0-1,0-1 1,0 1 0,-1-1-1,1 0 1,-1 0 0,1 0-1,-6 0 1,4-1-64,0 0-1,1 1 1,-1-2 0,0 1-1,0-1 1,0 0 0,0 0-1,1-1 1,-1 1 0,1-1-1,-1 0 1,1-1-1,0 0 1,-1 0 0,1 0-1,-8-7 1,7 3-390,0-1 0,1 1 0,0-1 0,0 0 0,1-1-1,0 1 1,-5-14 0,7 12-853,-1 0 0,1 1 0,1-1 0,-1-13 0,2-9-2580</inkml:trace>
  <inkml:trace contextRef="#ctx0" brushRef="#br0" timeOffset="1">1 256 5234,'0'0'3442,"43"-87"-1521,-10 65-192,1 2-225,4 1-495,2 2-81,5-2-207,5 0-401,1 0-144,2 6-112,-4-1-48,-1 7-16,-41 7-2609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7:18.6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1 150 9812,'0'0'1470,"17"-15"-1397,3-4-48,10-8 38,61-46 1,-60 57-56,-32 27 480,-12 21-106,-22 41 0,23-51-387,0 1 1,2 1-1,1-1 0,1 1 1,-6 28-1,12-43-244,0 10 231,1-2-3100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4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91 14871,'0'0'1200,"131"-7"-1136,-85 0 16,-1-5-48,-3 0 0,-6-3-32,-8-4-1440,-14 0-2754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7:19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77 7219,'0'0'4586,"0"19"-4279,1 125 163,-1-138-462,1 0 1,0 1-1,1-1 1,0 0-1,0 0 1,0 0 0,0 0-1,1-1 1,0 1-1,0-1 1,1 1-1,-1-1 1,1 0-1,0 0 1,1-1-1,-1 1 1,1-1-1,0 0 1,0 0-1,0-1 1,1 0 0,-1 1-1,1-2 1,0 1-1,0-1 1,0 0-1,0 0 1,0 0-1,0-1 1,0 0-1,0 0 1,1-1-1,-1 0 1,0 0 0,1 0-1,-1-1 1,0 0-1,1 0 1,7-2-1,-9 0 12,0 0-1,0 0 0,0 0 0,-1-1 1,1 1-1,-1-1 0,0 0 1,0 0-1,0-1 0,0 1 1,-1-1-1,0 0 0,0 0 1,0 0-1,0 0 0,-1-1 1,0 1-1,0-1 0,2-7 0,1-8 249,-1 1 0,-1-1 0,0 0 0,-1-22 0,-2 35-173,0-3 118,1 0 0,-2-1 0,0 1 1,0 0-1,-5-18 0,5 26-150,0 1 0,0-1 0,0 0 0,-1 0 0,1 1 0,-1-1 0,0 1 0,1-1 0,-1 1 0,0 0 0,-1 0 0,1 0 0,0 0 0,-1 0 0,1 0 0,-1 1 0,1-1 0,-1 1 0,0 0 0,0 0 0,0 0 0,1 0 0,-1 0 0,0 0 0,-6 0 0,6 1-82,0-1-55,0 0 1,0 1-1,0-1 0,1 1 0,-1 0 1,0-1-1,0 1 0,0 1 0,0-1 1,0 0-1,0 1 0,0-1 0,0 1 1,1 0-1,-1 0 0,0 0 0,0 0 1,1 1-1,-1-1 0,1 1 0,-1-1 1,-2 4-1,-7 14-5291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1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 33 9444,'0'0'6102,"-23"-7"-4888,1-1-951,-1 1 0,-27-4 0,46 11-230,0 0 0,-1 0 0,1 1 0,0-1 0,0 1 0,0 0 0,0 0 0,0 0 0,0 0 0,0 1 0,1 0 0,-1-1 0,0 1 0,1 1 0,-1-1 0,1 1 0,0-1 0,0 1 0,0 0 0,0 0 0,0 0-1,1 0 1,-4 7 0,-2-1-5,-1 3-17,0 0 0,0 1 0,2 0 0,-1 1 0,2 0 0,0 0-1,0 0 1,1 1 0,1 0 0,1-1 0,0 2 0,1-1-1,0 0 1,1 24 0,1-34-16,0 0 0,1 1 0,-1-1-1,1 1 1,0-1 0,1 0 0,-1 1 0,1-1-1,0 0 1,0 0 0,1 0 0,-1 0 0,7 7 0,-4-6-45,0-1 0,0 0 0,1 0 0,0-1 0,0 1 1,0-1-1,0-1 0,1 1 0,12 4 0,-3-3-464,0 0 1,0-2-1,0 0 0,0-1 0,0 0 1,25-2-1,-37 0 80,0 0 0,0 0 0,0 0 0,0-1 0,0 1 0,0-1 0,-1 0 0,5-2 0,21-20-5414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2.6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1 727 11941,'0'0'1596,"13"-19"-1698,191-297 479,-187 284-345,-2 0 1,19-63-1,-29 78 2,-1 0 0,-1-1 1,-1 1-1,0-1 0,-1 1 0,-1-1 0,-4-31 0,4 45 37,-2 1 0,1 0 0,0 0-1,0-1 1,-1 1 0,0 0 0,0 0-1,0 1 1,0-1 0,0 0-1,0 1 1,-1-1 0,1 1 0,-1-1-1,0 1 1,0 0 0,1 0 0,-1 1-1,-1-1 1,1 1 0,0-1 0,0 1-1,0 0 1,-1 0 0,1 0-1,-1 1 1,1-1 0,-1 1 0,1 0-1,0 0 1,-1 0 0,1 0 0,-1 1-1,1-1 1,-1 1 0,1 0-1,0 0 1,-1 0 0,1 0 0,0 1-1,0-1 1,0 1 0,0 0 0,-5 4-1,0 3-43,0 0 0,0 1-1,1 0 1,0 0 0,1 1-1,0 0 1,1 0 0,0 0-1,1 1 1,0-1 0,1 1-1,-3 15 1,-1 16-22,2 1-1,0 45 0,3-30 27,3 0-1,3 0 1,15 85-1,-14-122-61,0 1 0,2-2 0,0 1 0,1-1-1,1 0 1,2 0 0,0-1 0,0-1 0,2 0 0,1-1 0,0 0 0,17 16 0,-24-27-492,1-1 0,-1 0 0,17 9 0,-23-14 288,0-1 0,0 1-1,0-1 1,0 1 0,1-1 0,-1 1 0,0-1-1,0 0 1,1 1 0,-1-1 0,0 0-1,0 0 1,1 0 0,-1 0 0,0 0 0,0 0-1,2-1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3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34 2257,'0'0'11909,"-18"-7"-10356,7 1-1281,3 2-151,0 1 0,0-1 0,-1 1 0,-10-2 1,16 4-74,-1 1 1,0-1-1,1 1 1,-1 0-1,1 0 1,-1 0-1,0 1 1,1-1-1,-1 1 1,1 0-1,-1 0 1,1 0-1,0 0 1,-1 1-1,1-1 1,-5 4-1,0 0-5,1 1 0,0-1 0,0 1 0,1 0 0,-1 1 0,2-1 0,-1 1 0,0 1 0,1-1-1,1 1 1,-1 0 0,1 0 0,1 0 0,-1 0 0,1 1 0,1-1 0,0 1 0,0 0 0,0 0-1,1 0 1,1 0 0,-1 0 0,3 18 0,-2-25-52,1 1 0,0-1-1,-1 1 1,1 0 0,0-1-1,0 0 1,0 1 0,1-1-1,-1 1 1,1-1 0,-1 0-1,1 0 1,-1 0 0,1 0 0,0 0-1,0 0 1,0-1 0,1 1-1,-1-1 1,0 1 0,0-1-1,1 0 1,-1 0 0,1 0 0,-1 0-1,1 0 1,-1 0 0,6 0-1,-2 0-98,0 0 0,1-1-1,-1 0 1,0 0 0,0 0-1,1-1 1,-1 0 0,0 0-1,0 0 1,0-1 0,0 0-1,6-3 1,0-2-137,0-1-1,-1 0 1,0-1 0,0-1 0,-1 1-1,10-14 1,21-19-226,-43 70 3118,-3-10-2538,1 0 1,1 0-1,1 1 1,-1 31-1,3-46-150,0 0 0,1 1 0,-1-1 0,1 0 0,0 0 0,1 0 0,-1 0 0,1 1 0,-1-2 0,1 1 0,4 6 0,-4-8-84,0 0 0,0 0 0,0 0 1,0 0-1,0 0 0,1-1 0,-1 1 0,1-1 1,-1 0-1,1 0 0,-1 0 0,1 0 0,0 0 1,-1 0-1,1-1 0,0 1 0,0-1 0,0 0 1,4 0-1,11 0-4725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3.4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 31 7091,'0'0'7692,"-16"-6"-6438,-51-14-275,65 19-922,0 0 0,1 1 0,-1-1 1,0 1-1,0-1 0,0 1 0,1-1 0,-1 1 1,0 0-1,0 0 0,0 0 0,0 0 0,1 0 1,-1 1-1,0-1 0,0 1 0,0-1 0,1 1 1,-1-1-1,-3 3 0,5-2-24,-1 0-1,0 1 1,1-1 0,-1 1 0,1-1-1,-1 1 1,1-1 0,0 1 0,0 0-1,0-1 1,0 1 0,0-1 0,0 1-1,0 0 1,1 2 0,-1 9-232,2 14 210,1 0 0,1-1 0,10 38 0,-8-42-6,-1 1 1,-1-1 0,0 1-1,-2 0 1,-1 44-1,-2-61-92,0-1-1,-1 0 0,1 0 1,-1 0-1,0 0 0,0 0 1,0 0-1,-1 0 1,0-1-1,-6 9 0,6-10-368,1 0-1,-1 0 0,0-1 1,1 1-1,-1-1 0,0 0 1,0 0-1,-1 0 0,-6 3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3.8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172 1 9588,'0'0'8578,"-4"7"-8410,2 0-156,0 0 0,0-1 1,0 2-1,1-1 0,0 0 0,0 0 1,1 0-1,0 13 0,12 66 46,-8-68-29,-1 0 0,-1 0 0,-1 1-1,-2 18 1,1-30-11,-1 0-1,0 0 0,0 0 0,0 0 0,-1-1 0,0 1 0,-1-1 0,0 1 0,0-1 1,0 0-1,0 0 0,-1 0 0,-7 8 0,3-5-106,-1 0 1,0-1-1,0 0 0,0-1 0,-1 0 1,0-1-1,0 0 0,-1 0 1,0-1-1,0-1 0,-21 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4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4 626 14327,'0'0'2625,"-1"-18"-2559,-1 0-44,2-1 0,0 0 0,2 0 0,0 0 1,0 0-1,2 1 0,11-35 0,118-294 71,-127 331-82,-5 12-4,0-1 1,0 0 0,1 1 0,0-1 0,0 1-1,0 0 1,1 0 0,-1 0 0,1 0 0,0 0-1,0 0 1,5-4 0,-8 8 14,0 0-1,1 0 1,-1 0 0,0-1-1,1 1 1,-1 0 0,0 0-1,1 0 1,-1 0 0,0 0-1,1 0 1,-1 0 0,0 0 0,1 0-1,-1 0 1,0 0 0,1 0-1,-1 0 1,0 0 0,1 0-1,-1 0 1,0 0 0,1 1-1,-1-1 1,0 0 0,1 0-1,-1 0 1,0 0 0,0 1-1,1-1 1,-1 0 0,0 0-1,0 1 1,1-1 0,-1 0 0,6 17 371,55 328 975,-45-228-1592,42 159 0,-53-259-3263</inkml:trace>
  <inkml:trace contextRef="#ctx0" brushRef="#br0" timeOffset="1">80 556 16071,'0'0'2193,"116"-30"-2257,-13 30 64,-58 0-592,-7 0-14391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7:33.8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 35 1024,'0'0'11126,"20"-4"-8848,128-26-2078,-171 36-281,0 1 0,1 2 1,0 0-1,0 1 0,1 2 0,-25 16 0,43-26 77,0 1 0,-1-1 0,1 1 0,1 0-1,-1 0 1,0 0 0,1 0 0,0 0-1,-1 1 1,1-1 0,1 1 0,-1-1-1,0 1 1,1 0 0,0-1 0,0 1 0,0 0-1,0 0 1,0 0 0,1 5 0,0 8 20,1-1 0,0 1 1,7 28-1,-4-28 196,-1 0 1,0 20-1,-3-30-128,1-3 4,-1 1 1,0 0-1,0 0 1,0 0-1,0 0 1,-1 0-1,0 0 0,0 0 1,0 0-1,-1 0 1,0 0-1,1-1 0,-2 1 1,1-1-1,0 0 1,-1 1-1,-5 4 0,-29 20 57,31-25-136,0 0 1,0 0 0,1 0 0,-1 1 0,1 0 0,-6 7 0,9-5-83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7:36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7684,'0'0'1886,"2"15"-1462,8 129 155,-10-83-400,0-60-179,0-1 0,0 0 0,0 1 0,0-1 0,0 0 0,0 1 0,0-1 0,0 1 1,0-1-1,0 0 0,0 1 0,0-1 0,1 0 0,-1 1 0,0-1 0,0 0 0,1 0 1,-1 1-1,0-1 0,0 0 0,1 1 0,-1-1 0,0 0 0,0 0 0,1 0 0,-1 1 1,0-1-1,1 0 0,-1 0 0,1 0 0,-1 0 0,0 0 0,1 0 0,-1 1 0,18-4-8,16-13-11,67-87 125,-100 104 30,-1-1 0,0 0 0,1 1 0,-1-1 0,0 1 1,1-1-1,-1 0 0,0 1 0,0-1 0,1 1 0,-1-1 0,0 1 0,0-1 0,0 1 0,0-1 0,0 1 0,0-1 0,0 1 0,1-1 0,-2 1 0,1-1 0,0 1 0,0 0 0,0-1 0,0 1 0,0-1 0,0 1 0,0-1 0,-1 1 0,-1 23-348,1-23 211,-1 11 3,0 1 0,1-1 1,0 0-1,1 1 0,2 14 1,-2-24-36,1 0 0,-1 0 0,1-1 1,0 1-1,0-1 0,0 1 1,0-1-1,0 1 0,0-1 1,1 1-1,-1-1 0,1 0 0,0 0 1,0 0-1,0 0 0,0 0 1,0 0-1,0-1 0,0 1 0,1-1 1,-1 1-1,0-1 0,1 0 1,-1 0-1,1 0 0,0 0 0,-1 0 1,1-1-1,3 1 0,5 1-170,-1-1 0,1 0 0,0-1 0,-1 0-1,1-1 1,-1 0 0,1 0 0,-1-1 0,0-1 0,1 0-1,-1 0 1,9-5 0,-13 6 222,-1 0 0,0 0 0,1 1 0,-1 0 0,1 0 0,0 0 0,10 1 0,-11 0 6,1 0-1,-1-1 1,0 1 0,0-1 0,0 0-1,0 0 1,0 0 0,0-1 0,-1 0 0,7-3-1,-5 1 59,0 0-1,0 0 0,0-1 0,-1 0 0,0 0 1,0 0-1,0-1 0,0 0 0,6-11 1,-9 13 91,0 0 0,0 0 0,0-1 0,0 1 0,-1-1 0,0 1 0,0-1 0,0 0 0,-1 0 0,1 1 0,-1-1 0,0 0 0,0 0 0,-1 1 0,1-1 0,-3-6 0,1 7-87,1 1 0,-1 0 0,0 0 0,-1 0 0,1 0-1,-1 0 1,1 0 0,-1 0 0,0 1 0,0 0 0,0-1 0,0 1 0,0 0 0,0 0 0,-1 1 0,1-1 0,-1 1 0,1 0 0,-1 0 0,0 0 0,-7-1 0,2 0-67,-1 0 0,0 1 0,-1 1 0,1-1 0,0 2 0,0-1 0,-13 3 0,21-2-57,1-1 1,-1 1-1,0 0 1,0-1 0,1 1-1,-1 0 1,1 0-1,-1 0 1,1 0-1,-1 0 1,1 0 0,-1 1-1,1-1 1,0 0-1,0 1 1,-2 2-1,-3 18-4951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7:37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11461,'0'0'2959,"0"15"-2724,-2 137 88,2-152-330,1 1 0,0-1 0,-1 1 1,1-1-1,0 1 0,-1-1 0,1 0 1,0 1-1,-1-1 0,1 0 0,0 1 1,0-1-1,-1 0 0,1 0 1,0 0-1,0 0 0,-1 1 0,1-1 1,0 0-1,0-1 0,0 1 0,-1 0 1,2 0-1,22-3-581,-17-2 504,0 1 0,0-1 0,-1 0 0,1 0 0,-1-1 0,9-10 0,25-22 266,-37 35-181,1 1 1,-1 0-1,0 1 1,0-1-1,1 0 1,-1 1-1,1 0 1,-1 0-1,1 0 1,-1 0-1,1 1 1,6-1-1,-10 1 13,1 0-1,0 1 1,0-1-1,0 0 1,0 1 0,-1-1-1,1 0 1,0 1-1,0-1 1,-1 1-1,1-1 1,0 1 0,-1-1-1,1 1 1,-1 0-1,1-1 1,-1 1 0,1 0-1,-1-1 1,1 1-1,-1 0 1,1 0 0,-1 0-1,0-1 1,0 1-1,1 0 1,-1 0-1,0 0 1,0 0 0,0-1-1,0 3 1,1 33 224,-1-27-169,0 30-60,1 27 61,-4-26-3092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49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209 1 6723,'-19'5'1814,"-57"19"-373,73-23-1243,0 0-1,0 0 1,0 0 0,0 1 0,0-1-1,1 1 1,-1-1 0,1 1 0,-1 0-1,1 0 1,-3 3 0,4-4-144,0 0 0,0 0 0,0 1 1,1-1-1,-1 0 0,1 1 0,-1-1 1,1 1-1,-1-1 0,1 0 0,0 1 1,-1-1-1,1 1 0,0-1 0,0 1 0,0 2 1,2 1-43,-1 0 0,1 0 0,0 1 0,0-1 0,1 0 0,-1-1 0,1 1 0,5 6 0,-5-6 32,23 33 18,5 7 9,39 75 0,-62-104-27,-1 2-1,-1-1 1,0 1 0,-1 0 0,-1 0-1,0 0 1,-2 1 0,1 26-1,-2-37 71,-1 0 0,-1 0-1,1 0 1,-1 0-1,-1 0 1,0 0-1,0 0 1,0-1 0,-1 1-1,0-1 1,0 1-1,-1-1 1,0 0-1,0 0 1,-1-1 0,0 1-1,0-1 1,-1 0-1,1 0 1,-12 8 0,6-5 20,1-1 1,-1-1 0,-1 0 0,1 0 0,-1-1 0,-1 0 0,1-1 0,-1-1 0,0 0 0,0 0 0,0-2 0,0 1-1,-18-1 1,31-1-156,-1-1 0,1 0 0,0 0 0,0 0 0,-1 0-1,1 0 1,0 0 0,0 0 0,-1 0 0,1 0 0,0 0-1,0 0 1,-1 0 0,1 0 0,0 0 0,0 0 0,-1 0-1,1 0 1,0 0 0,0 0 0,-1 0 0,1 0 0,0-1-1,0 1 1,-1 0 0,1 0 0,0 0 0,0 0 0,0-1-1,-1 1 1,1 0 0,0 0 0,0 0 0,0-1 0,0 1-1,-1 0 1,1 0 0,0-1 0,0 1 0,0 0 0,0 0-1,0-1 1,0 1 0,0 0 0,0 0 0,0-1 0,0 1-1,0 0 1,0 0 0,0-1 0,0 1 0,0 0 0,0 0-1,0-1 1,0 1 0,10-13-3785,11-4-2072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7:38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 12005,'0'0'1985,"125"-4"-1680,-89 4-33,-6 0-160,-1 0-16,-8 0-32,-6 0-64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7:38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0 8868,'0'0'4877,"-13"16"-4325,-41 54-384,52-65-158,-1 0-1,1 0 0,0 0 1,1 0-1,-1 0 1,1 1-1,0-1 0,0 1 1,1-1-1,0 1 1,0-1-1,0 1 1,0-1-1,1 0 0,0 1 1,0-1-1,0 1 1,1-1-1,0 0 0,4 10 1,23 50 41,-20-47-37,0 0 0,-2 1-1,0 0 1,-1 0-1,-1 1 1,3 27-1,-7-35 15,0 0-1,-1 0 1,0 0-1,-3 20 0,1-27 54,1 0-1,-1-1 0,0 1 1,0 0-1,0-1 1,0 0-1,-1 1 0,0-1 1,0 0-1,0 0 0,0-1 1,-1 1-1,-6 5 0,4-4-115,0 0 1,0 0-1,0-1 0,-1 1 0,1-2 0,-1 1 0,0-1 0,0 0 1,-1 0-1,1-1 0,-1 0 0,1 0 0,-11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7:43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55 6611,'0'0'9636,"-6"-22"-9668,50 22 32,13-3 0,9-2-64,3-6-1712,-45 5-2130,-5-1-1024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07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0 212 9140,'0'0'1049,"11"-7"-1108,-8 5 56,12-8 225,1 1 1,0 1-1,0 0 1,1 1-1,0 0 1,0 2-1,23-5 1,261-6 1780,138-8-895,431 21-4,-635-16-850,-17 0-196,-125 18-38,447-30 456,-451 22-349,131 5-1,-141 5 8,85-15 429,70 23-449,4-1 186,14 2 679,-155-6 523,-93-3-1495,-1 1-1180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17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11205,'0'0'512,"108"0"-416,-58 0 273,1 5 15,0 7-32,-1 0-16,-1 0-144,-5-2-112,-4-1-32,-4-4-32,-8-2 16,-5-3-32,-8 0-1713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17.9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0 4146,'0'0'3479,"16"4"-2903,-4-1-395,-7-3-89,0 1 1,0 0 0,0 0 0,0 0 0,0 0 0,0 1 0,-1 0 0,1 0 0,-1 1 0,1-1 0,-1 1-1,0 0 1,0 0 0,0 0 0,0 0 0,0 1 0,-1 0 0,0 0 0,0 0 0,4 5 0,-1 3 140,0 1 0,0-1 0,-1 1 1,-1 0-1,0 0 0,-1 1 0,0-1 0,-1 1 1,0-1-1,-2 1 0,0 20 0,-2-26-113,1-1 0,-1 0 0,-1-1 0,0 1 0,0 0 0,0-1 0,-1 1 0,1-1 0,-1 0 0,-1 0 0,1-1 0,-1 1 0,-8 6 0,-9 8 273,-46 32-1,51-40-397,-1-1 0,-31 15-1,44-24-2128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28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0 137 9588,'0'0'747,"19"-5"-587,63-17-39,-74 19-90,-1-1 1,1 1 0,-1-1 0,0 0 0,1-1 0,-2 0 0,1 0 0,-1-1 0,0 1 0,7-9 0,15-13 17,-27 26-47,2-1 3,0-1 1,0 1 0,0 0-1,0 0 1,0 0-1,1 0 1,-1 1-1,0-1 1,1 1 0,0 0-1,-1 0 1,7-1-1,-9 6 104,0 0 1,-1 1-1,1-1 0,-1 1 0,0-1 0,-1 6 0,1-5 24,0 27 40,-1-1 1,-2 1-1,-1-1 0,-13 49 1,5-37-299,-8 25 303,5-24-3747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28.5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0 1745,'0'0'6723,"15"113"-6419,-15-56 80,-10 4 305,-11 2-305,1-5 112,1-6-240,2-8-144,7-8-16,6-9-96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28.9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10949,'0'0'1761,"114"-17"-1841,-76 17 144,2 0-32,-4-2 16,-7-3-48,-6-2-1249,-12 2-1248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29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346 0 4082,'0'0'6688,"-16"17"-6266,-4 4-286,-23 32 0,40-49-108,0 1 1,1-1-1,-1 1 1,1 0-1,1 0 0,-1 0 1,1 0-1,0 0 1,0 1-1,0-1 0,1 0 1,-1 0-1,1 1 1,1-1-1,0 7 0,0 9 161,-1-14-104,0 18 180,0 0 0,2 0 1,0 0-1,7 26 0,-1-25-37,-3-8-22,0 0 0,-1 0-1,-1 0 1,0 1-1,-1-1 1,-2 28 0,0-44-130,-1 0 1,0 0-1,1 0 1,-1 0 0,0 0-1,0 0 1,0 0 0,0-1-1,-1 1 1,1 0-1,0-1 1,-1 1 0,1-1-1,-1 1 1,0-1-1,1 0 1,-1 0 0,0 0-1,0 0 1,1 0 0,-1 0-1,-4 1 1,-51 14 764,48-14-776,-24 3 35,0 0 0,-36-1 0,13-3-4525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50.6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5 10357,'0'0'7464,"0"0"-7446,0 0 0,0 0 0,0 0-1,0 0 1,0 0 0,0-1 0,0 1-1,0 0 1,1 0 0,-1 0-1,0 0 1,0 0 0,-1-1 0,1 1-1,0 0 1,0 0 0,0 0 0,0 0-1,0 0 1,0-1 0,0 1-1,0 0 1,0 0 0,0 0 0,0 0-1,0 0 1,0 0 0,0 0 0,0-1-1,-1 1 1,1 0 0,0 0-1,0 0 1,0 0 0,0 0 0,0 0-1,0 0 1,0 0 0,-1 0 0,1 0-1,0 0 1,0 0 0,0 0-1,0 0 1,0 0 0,-1 0 0,1 0-1,0 0 1,0 0 0,0 0 0,0 0-1,0 0 1,-1 0 0,1 0-1,0 0 1,0 0 0,0 0 0,0 0-1,-3 6 3,0 0 1,1 0-1,0 0 0,1 0 0,-3 10 0,0 6 9,-5 9 28,1-1-49,1-1-1,1 1 1,-4 61 0,11-90-49,-1 0 0,0-1 0,0 1 0,0 0 0,0-1 0,0 1 0,1-1 0,-1 1 0,0 0 1,1-1-1,-1 1 0,0-1 0,1 1 0,-1-1 0,1 1 0,-1-1 0,0 1 0,1-1 0,-1 0 0,1 1 0,0-1 1,-1 0-1,1 1 0,-1-1 0,1 0 0,-1 0 0,1 1 0,0-1 0,-1 0 0,1 0 0,0 0 0,-1 0 0,1 0 1,0 0-1,-1 0 0,1 0 0,-1 0 0,1 0 0,0 0 0,-1 0 0,1-1 0,0 1 0,-1 0 0,1 0 0,0-1 1,32-13-1413,-21 4 1234,-1 0-1,0 0 1,16-20 0,-16 16 211,2 0 1,16-14 0,-28 28-2,-1 0 1,1-1-1,-1 1 1,1 0-1,-1 0 1,1-1-1,-1 1 0,1 0 1,-1 0-1,1 0 1,-1-1-1,1 1 1,-1 0-1,1 0 1,-1 0-1,1 0 0,0 0 1,-1 0-1,1 0 1,-1 0-1,1 0 1,-1 1-1,1-1 1,-1 0-1,1 0 0,-1 0 1,1 1-1,-1-1 1,1 0-1,-1 0 1,1 1-1,-1-1 1,1 1-1,-1-1 1,0 0-1,1 1 0,-1-1 1,0 1-1,1-1 1,-1 1-1,12 22-604,-10-18 544,2 4-44,0 1 0,1-1-1,0 0 1,1 0 0,0-1-1,7 9 1,-10-14 80,1 0 0,0 1 0,0-2 0,0 1 0,0 0 0,0-1 0,0 0 0,1 0 0,-1 0 0,1 0 1,0-1-1,-1 0 0,1 0 0,0 0 0,6 0 0,-2 0-29,-1 0 0,1-1 0,0-1-1,0 1 1,0-1 0,0-1 0,0 0 0,0 0 0,-1-1 0,1 0 0,-1 0 0,0-1 0,0 0 0,13-9 0,-20 13 61,1-1 0,-1 0 0,0 1 0,1-1 0,-1 1 1,0-1-1,1 1 0,-1 0 0,1-1 0,-1 1 0,1 0 1,-1 0-1,1 0 0,-1 0 0,1 0 0,-1 1 0,1-1 1,-1 0-1,0 1 0,1-1 0,-1 1 0,1-1 0,1 2 0,31 23 325,-13-9-179,-13-12-102,-1 0 1,1-1-1,0-1 0,0 1 1,0-1-1,0-1 0,0 1 1,0-1-1,1-1 0,-1 1 1,13-3-1,-20 2-20,1 0-1,-1 0 1,0 0-1,0 0 1,1 0-1,-1-1 1,0 1-1,0 0 1,1-1-1,-1 1 1,0-1-1,0 0 1,0 1-1,0-1 1,0 0-1,0 0 1,0 0-1,0 1 1,0-1-1,0 0 1,0 0-1,-1 0 1,1 0-1,0-1 1,-1 1 0,1 0-1,-1 0 1,1-2-1,1-3 166,-1 0-1,0 1 1,-1-1-1,0 0 1,0-7 0,0 6 103,0 4-222,-1 1-1,1-1 1,-1 1-1,1 0 1,-1 0-1,0-1 0,0 1 1,0 0-1,-1 0 1,1 0-1,0 0 1,-1 0-1,1 0 0,-1 0 1,0 1-1,1-1 1,-1 1-1,0-1 1,0 1-1,0-1 0,0 1 1,0 0-1,-1 0 1,1 0-1,0 0 1,0 1-1,-1-1 0,1 0 1,-4 1-1,-8-3-115,0 1 0,1 0 0,-25 1 0,38 0-21,0 1 0,-1 0-1,1 0 1,0 0 0,-1 0-1,1 0 1,0 0 0,-1 0-1,1 0 1,0 0 0,-1 0 0,1 0-1,0 0 1,-1 0 0,1 0-1,0 0 1,-1 0 0,1 0-1,0 0 1,-1 0 0,1 0-1,0 0 1,-1 1 0,1-1 0,0 0-1,0 0 1,-1 0 0,1 1-1,0-1 1,-1 0 0,1 0-1,0 1 1,0-1 0,0 0-1,-1 0 1,1 1 0,0-1-1,0 0 1,0 1 0,0-1 0,0 0-1,0 1 1,-1-1 0,1 0-1,0 1 1,0-1 0,0 0-1,0 1 1,0-1 0,0 1-1,0-1 1,1 1 0,-1 10-4094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31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8468,'0'0'6083,"146"-19"-5955,-91 8-32,-2 4-64,-4 2-16,-7 3 64,-6 2-80,-4 0 0,-11-4-2881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31.9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9460,'0'0'2596,"17"1"-1977,-4-1-470,-7 0-108,-1-1-1,1 1 1,-1 1-1,1-1 1,-1 1-1,1 0 1,-1 0-1,0 0 1,0 1-1,1 0 1,-1 0-1,0 0 1,-1 1-1,1-1 1,0 1-1,7 7 1,-7-6-3,-1 0 1,0 1-1,0-1 0,-1 1 1,0 0-1,0 0 0,0 0 1,0 0-1,-1 1 1,1-1-1,-1 1 0,-1-1 1,1 1-1,-1 0 0,0 0 1,0 0-1,-1 0 1,0 0-1,0 0 0,0-1 1,-1 1-1,0 0 0,0 0 1,0 0-1,-1-1 0,0 1 1,0 0-1,0-1 1,-1 0-1,0 1 0,0-1 1,0 0-1,-5 6 0,-25 23 153,24-26-467,1 0 1,0 0-1,-7 11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43.5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1 360 10597,'0'0'1905,"20"-1"-1703,3 0-121,14 0 124,47-8 0,-19 1 13,-37 6-212,-1-1 1,1-2-1,-1-1 1,0-1-1,27-11 0,-50 17-108,-1-1 0,0 0 0,1 0 0,-1 0 0,0-1 0,0 1 0,-1-1 0,1 1 0,-1-1 0,4-5 0,-2 3-487,-1-1 0,0 0 0,-1 0 0,1 0 0,-1 0 0,0 0 0,-1 0-1,1-1 1,0-8 0,-2 2-481,1 1-1,-1 0 1,-1-1-1,-3-15 0,-8-17 906,8 35 1118,-1 0 0,-1 0 0,-12-17 0,7 11 2561,11 15-3469,0 1-1,0 0 0,0 0 1,1 0-1,-1 0 0,0-1 0,0 1 1,0 0-1,0 0 0,0 0 0,0-1 1,1 1-1,-1 0 0,0 0 1,0 0-1,0 0 0,0 0 0,1 0 1,-1 0-1,0-1 0,0 1 0,0 0 1,1 0-1,-1 0 0,0 0 1,0 0-1,0 0 0,1 0 0,-1 0 1,0 0-1,0 0 0,0 0 0,1 0 1,-1 0-1,0 0 0,0 0 1,1 0-1,-1 0 0,0 0 0,0 1 1,0-1-1,0 0 0,1 0 0,-1 0 1,0 0-1,0 1 0,2-1 237,6 2 20,0 0 0,0 0 0,0 1 0,0 1 0,-1-1 0,0 1 1,1 0-1,-1 1 0,-1 0 0,1 0 0,-1 0 0,10 11 1,2 3 47,0 1 0,25 39 0,-37-50-312,-1-1 1,0 1 0,-1 1-1,0-1 1,-1 0-1,1 1 1,-2 0-1,0 0 1,0 0 0,1 15-1,-3-18-24,0-1 0,-1 1 1,1 0-1,-1 0 0,0-1 0,-1 1 0,0-1 1,0 1-1,0-1 0,-1 0 0,0 0 0,0 0 1,-1 0-1,0 0 0,1-1 0,-7 7 0,-17 12 18,0 0 0,-1-2-1,-1-2 1,-1 0 0,-51 23 0,68-34-242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58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24 6659,'0'0'5037,"-18"-6"-4399,-61-12-286,73 18-306,0 0 1,1 0 0,-1 1-1,1 0 1,-1 0-1,1 0 1,-1 1 0,1 0-1,0 0 1,-1 0-1,1 0 1,0 1 0,1 0-1,-1 0 1,0 0-1,1 1 1,0-1 0,0 1-1,-7 8 1,7-8 16,0 0-47,0 0 0,0 0 0,1 1 1,-1-1-1,1 1 0,0 0 0,1 0 0,-1 0 0,1 0 1,0 0-1,0 0 0,0 1 0,1-1 0,0 1 0,0-1 1,1 1-1,-1 0 0,1-1 0,0 1 0,1 0 0,-1-1 1,1 1-1,0-1 0,0 1 0,1-1 0,2 7 0,6 10-28,1-1 0,0 0 0,1-1 0,27 34 0,-33-46 25,1 2-7,0 1 0,0 0 0,-1 0-1,0 0 1,-1 1 0,0 0 0,4 16 0,-8-23 1,0 1 1,0-1 0,0 0 0,-1 1 0,0-1 0,0 0-1,0 0 1,-1 1 0,0-1 0,0 0 0,0 0 0,0 1-1,-1-1 1,0 0 0,0-1 0,0 1 0,-1 0 0,0-1-1,-6 9 1,-25 23 129,31-34-229,1 0 0,-1 0 1,1 0-1,-1-1 0,0 1 1,1-1-1,-1 1 0,0-1 1,0 0-1,0 0 0,0 0 0,0-1 1,-4 1-1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59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7555,'0'0'1591,"9"21"-1271,2 2-179,-5-12-66,-1 1 0,0-1 1,-1 1-1,0 0 0,-1 0 1,0 1-1,-1-1 0,1 17 1,-1 8 146,4 44 235,-5-75-437,0 0 1,1 0-1,-1 0 1,1 0-1,0-1 1,1 1-1,-1-1 1,1 1-1,0-1 1,5 6-1,-8-10-21,0-1 1,1 0-1,-1 1 0,0-1 1,0 0-1,1 1 0,-1-1 0,0 0 1,0 1-1,1-1 0,-1 0 1,0 0-1,1 1 0,-1-1 0,1 0 1,-1 0-1,0 0 0,1 0 1,-1 1-1,0-1 0,1 0 0,-1 0 1,1 0-1,-1 0 0,1 0 1,-1 0-1,0 0 0,1 0 0,-1 0 1,1 0-1,-1 0 0,0 0 1,1-1-1,-1 1 0,1 0 0,-1 0 1,0 0-1,1 0 0,-1-1 1,0 1-1,1 0 0,-1 0 0,0-1 1,1 1-1,-1 0 0,0-1 1,1 1-1,7-20 16,-3-11 56,-1 0 0,-1-1 0,-2-42 0,-1 32 881,6-44 0,-6 86-938,0-1-1,0 1 0,0 0 1,0 0-1,0 0 1,1 0-1,-1-1 1,0 1-1,0 0 1,0 0-1,0 0 0,0 0 1,0-1-1,0 1 1,0 0-1,0 0 1,0 0-1,1 0 0,-1 0 1,0 0-1,0-1 1,0 1-1,0 0 1,0 0-1,1 0 1,-1 0-1,0 0 0,0 0 1,0 0-1,0 0 1,0 0-1,1 0 1,-1 0-1,0 0 1,0 0-1,0 0 0,0 0 1,1 0-1,-1 0 1,0 0-1,0 0 1,0 0-1,0 0 1,1 0-1,-1 0 0,0 0 1,0 0-1,0 0 1,0 0-1,0 0 1,1 1-1,-1-1 0,0 0 1,0 0-1,0 0 1,0 0-1,0 0 1,0 0-1,1 1 1,-1-1-1,0 0 0,0 0 1,0 0-1,0 1 1,8 9-26,15 33 168,-17-30-86,0-1 0,1 1-1,1-1 1,10 13 0,-15-22-137,0 0 0,0 0 0,0 0 0,0 0 0,1-1 0,-1 1 0,1-1 0,0 0 0,0 0 0,0-1 0,0 1 0,0-1 0,0 1 0,0-1 0,0-1 0,1 1 0,-1 0 0,6-1-1,-7 0-60,-1-1 0,1 1 0,-1 0-1,1-1 1,-1 0 0,0 0 0,1 0-1,-1 0 1,0 0 0,1 0 0,-1-1-1,0 1 1,0-1 0,0 1-1,0-1 1,0 0 0,-1 0 0,1 1-1,-1-1 1,3-4 0,3-5-172,-1 0 0,10-24 0,-5 10-287,-7 14 509,-3 10 96,-1-1 1,0 0-1,1 1 1,0-1-1,-1 1 1,1-1-1,0 1 1,-1-1-1,1 1 1,0 0-1,0 0 1,0-1-1,0 1 1,0 0-1,1 0 1,-1 0-1,0 0 1,1 0-1,-1 0 1,0 0-1,1 0 1,-1 1-1,1-1 1,1 0-1,-2 1 7,0 1-1,0 0 1,-1-1-1,1 1 1,-1 0 0,1-1-1,0 1 1,-1 0-1,1-1 1,-1 1-1,0 0 1,1 0 0,-1 0-1,0 0 1,1-1-1,-1 1 1,0 0 0,0 0-1,0 1 1,6 26 182,-5-21-127,3 17-34,14 55 244,-16-72-360,0 0 1,1 0-1,0-1 0,0 1 1,1-1-1,-1 0 1,2 0-1,6 9 0,-3-9-3235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59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33 6387,'0'0'7491,"-14"-3"-6770,4 1-637,0 1 0,-1-1 0,-16 1 0,26 2-79,0-1-1,0 0 1,0 1 0,-1-1 0,1 0 0,0 1-1,0 0 1,0-1 0,0 1 0,0-1 0,0 1-1,0 0 1,0 0 0,0 0 0,0 0 0,0 0-1,1 0 1,-1 0 0,0 0 0,1 0-1,-1 0 1,0 0 0,1 0 0,-1 2 0,-5 28 39,5-25-32,-1 9 0,1 1 0,0-1 0,1 0 0,1 0 1,3 21-1,-3-33-15,0 1-1,-1-1 1,1 0 0,1 0 0,-1 0 0,0 0-1,1 0 1,0-1 0,-1 1 0,1 0 0,0-1 0,0 1-1,4 3 1,-3-5-8,-1 1 0,0-1 0,0 0 0,1 0 0,-1 0-1,0-1 1,1 1 0,-1 0 0,1-1 0,-1 0 0,1 1 0,-1-1 0,1 0-1,-1 0 1,1 0 0,-1-1 0,1 1 0,-1-1 0,1 1 0,2-2-1,-1 0-90,-1 1 0,1-1 0,-1 0 0,1 0-1,-1 0 1,0 0 0,0-1 0,0 1-1,0-1 1,0 0 0,-1 0 0,1 0-1,1-3 1,27-48-1441,-24 40 1183,-4 9 220,4-7 8,-1 0 0,0 0 0,-1 0-1,0-1 1,-1 0 0,0 0 0,-1 0 0,2-22 1307,-6 36-1023,0-1 0,0 1-1,0 0 1,0-1 0,0 1-1,0 0 1,0 0-1,0 0 1,0 0 0,0-1-1,0 1 1,1 0 0,-1 1-1,0-1 1,1 0 0,-1 0-1,1 0 1,-1 0 0,1 0-1,-1 1 1,1-1 0,0 2-1,-8 29-229,6-16 116,0 0-1,1-1 1,1 1 0,1 18 0,0-29-50,-1-1 0,1 1 0,-1-1 0,1 1-1,1-1 1,-1 0 0,1 1 0,-1-1 0,1 0 0,0 0 0,1 0 0,-1 0 0,1-1 0,-1 1 0,1-1 0,0 1 0,1-1 0,3 3 0,7-2-2280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8:59.9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0 321 2353,'0'0'12539,"14"10"-12453,-8-6-77,-3 0-7,1-1 0,0 0 0,0 0 0,0-1 0,0 1 0,1-1 0,-1 0-1,1 0 1,-1 0 0,1-1 0,0 1 0,-1-1 0,1 0 0,0-1 0,0 1 0,0-1 0,0 0 0,0 0 0,-1-1 0,1 1 0,0-1 0,0 0 0,9-3 0,2-5-84,1 0 0,-1-2 0,-1 1 0,0-2 0,0 0 0,-1-1 0,20-23 0,-15 12-486,-1 0-1,0-1 1,27-53-1,-42 71 558,0 1 0,0 0 1,0-1-1,-1 0 0,0 0 0,-1 1 0,1-1 0,-1 0 0,-1 0 0,1 0 0,-2-8 0,1 14 65,-1 1 0,1-1-1,-1 0 1,1 1-1,-1-1 1,0 1-1,1-1 1,-1 1-1,0 0 1,1-1-1,-1 1 1,0 0-1,0-1 1,1 1-1,-1 0 1,0 0-1,0-1 1,0 1-1,1 0 1,-1 0-1,0 0 1,0 0-1,0 0 1,0 1-1,1-1 1,-1 0-1,0 0 1,0 1-1,-3-1 234,-2-1-174,0 1 0,0 0 0,0 1 0,0-1 0,0 1 1,0 1-1,0-1 0,0 1 0,1 0 0,-1 0 0,0 0 0,1 1 1,0 0-1,0 0 0,0 0 0,0 1 0,0 0 0,0 0 0,1 0 1,0 0-1,-7 10 0,3-5-73,2 1 1,0 0 0,0 0-1,0 0 1,1 1-1,1 0 1,0 0-1,-3 12 1,3-3 33,1 1 0,0 0 0,1 34 0,3-44-84,0-1-1,1 1 1,0-1-1,1 1 1,0-1-1,0 0 0,1 1 1,1-2-1,0 1 1,0-1-1,0 1 1,2-1-1,-1-1 0,1 1 1,0-1-1,0 0 1,1-1-1,0 0 1,1 0-1,0-1 0,0 0 1,0 0-1,0-1 1,1-1-1,0 1 1,15 3-1,1-5-2796,-7-5-3572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0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1 292 10245,'0'0'755,"16"9"-566,-2 0-133,-7-5-34,-1 0 1,1 0-1,0 0 0,0-1 0,0 0 1,0 0-1,0-1 0,1 0 1,-1 0-1,1-1 0,0 0 1,-1 0-1,15-1 0,-13-2 2,0 0 1,0 0-1,0-1 0,-1 0 0,1-1 0,-1 0 0,0 0 0,0-1 0,0 0 0,-1 0 1,0-1-1,0 0 0,0 0 0,-1-1 0,1 0 0,8-13 0,-2 3 6,-2-1-1,0 0 1,-1-1-1,-1 0 1,-1-1-1,9-26 1,-14 33 55,-1 1 1,0-1 0,-1 0 0,0-23 0,-2 35 0,1 1 0,-1-1 0,1 0-1,-1 1 1,1-1 0,-1 1 0,0-1 0,1 1-1,-1-1 1,0 1 0,1-1 0,-1 1 0,0 0-1,0-1 1,0 1 0,1 0 0,-1 0 0,0-1 0,0 1-1,0 0 1,1 0 0,-1 0 0,0 0 0,0 0-1,0 0 1,0 0 0,1 1 0,-1-1 0,-1 0-1,-28 5 681,24-3-692,-1 1 0,1 1-1,-1-1 1,1 1 0,0 0-1,0 1 1,1 0 0,-1-1-1,-7 11 1,-4 5 58,-19 30 0,27-35-79,1 0 1,0 0 0,1 1 0,1 0-1,0 0 1,1 0 0,1 1-1,0 0 1,2 0 0,0 0-1,0 21 1,2-28-42,0-1 1,0 1-1,1-1 1,1 1-1,0-1 1,0 0-1,1 1 0,0-1 1,0 0-1,1-1 1,0 1-1,1-1 1,0 0-1,0 0 0,1 0 1,0 0-1,0-1 1,1 0-1,0-1 1,0 1-1,10 6 1,-12-9-147,1-1 0,-1 0 1,1 1-1,0-2 1,0 1-1,0-1 1,0 0-1,0 0 0,0 0 1,1-1-1,-1 0 1,0 0-1,1-1 1,10 0-1,14-7-7912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0.8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36 9556,'0'0'830,"2"17"-347,4 167 1126,-4-80-1212,-1-91-366,-2-2-10,2 1 0,-1-1 0,1 1-1,1-1 1,0 0 0,1 1 0,7 18 0,-10-29-43,1-1-1,-1 1 1,1 0 0,-1 0 0,1 0 0,-1-1 0,1 1 0,-1 0-1,1-1 1,0 1 0,-1 0 0,1-1 0,0 1 0,0-1 0,-1 1-1,2 0 1,-1-2-63,-1 1-1,1 0 0,-1 0 1,1 0-1,-1 0 0,1-1 1,-1 1-1,1 0 0,-1 0 1,0-1-1,1 1 0,-1 0 1,1-1-1,-1 1 0,0-1 1,1 1-1,-1 0 0,0-1 1,0 1-1,1-1 1,-1 1-1,0-1 0,0 1 1,0-1-1,0 1 0,1-1 1,-1 1-1,0-1 0,0 1 1,0-1-1,0 1 0,0-1 1,0 1-1,0-1 0,0 1 1,-1-1-1,7-121-3740,0-9 3483,-4 111 632,1-1 0,1 1 0,1 0 0,9-24 0,-11 37-115,0 1-1,0-1 1,0 1 0,1 0-1,0 0 1,0 0 0,7-7-1,-8 10-102,-1 1-1,1-1 0,0 1 1,0 0-1,0 0 0,0 1 1,0-1-1,1 1 0,-1-1 1,0 1-1,1 0 0,-1 0 1,1 1-1,-1-1 1,1 1-1,5-1 0,6 1 305,-9 0-250,-1 0 0,1 0 0,-1 0 0,1 0 0,-1 1-1,7 2 1,-11-2-104,1-1 0,0 1 0,-1 0 0,1 0 0,-1 0 0,1 0 0,-1 0 0,1 1 0,-1-1 0,0 0 0,1 1 0,-1-1 0,0 1 0,0-1 0,0 1 0,0-1 0,-1 1 0,1 0 0,0 0 0,-1-1 0,1 1 0,0 3 0,2 19 188,0 0-1,-2 0 1,-3 48 0,1-46-158,-4 46-2338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2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183 1 8532,'0'0'5653,"-20"12"-5322,-61 43-176,74-49-135,0 0 0,0 0 0,1 1 0,0-1 1,0 2-1,1-1 0,0 0 0,0 1 0,1 0 0,0 0 1,0 0-1,0 1 0,1-1 0,1 1 0,-4 17 1,6-25-22,0-1 0,0 1 0,-1 0 0,1 0 1,0 0-1,0-1 0,0 1 0,0 0 0,0 0 1,0 0-1,0-1 0,0 1 0,1 0 1,-1 0-1,0 0 0,0-1 0,1 1 0,-1 0 1,0 0-1,1-1 0,-1 1 0,1 0 0,-1-1 1,1 1-1,-1-1 0,1 1 0,-1 0 1,1-1-1,0 1 0,-1-1 0,1 0 0,0 1 1,-1-1-1,1 1 0,0-1 0,0 0 1,-1 0-1,1 1 0,0-1 0,0 0 0,0 0 1,-1 0-1,1 0 0,0 0 0,0 0 0,1 0 1,2 0-4,0-1 0,0 0 0,0 0-1,0 0 1,-1 0 0,1-1 0,0 1 0,0-1 0,3-3 0,4-2-141,-1-1 0,0 0 0,-1-1 0,0 0 0,11-14 0,39-59-2151,-36 50 1260,-19 26 877,-2 4 128,0 0 0,-1-1-1,1 1 1,-1 0 0,1-1-1,-1 1 1,0-1 0,0 1-1,1-5 1,-2 5 349,-2 8 2032,-5 15-2013,1-1 0,1 1 0,1 1 0,0-1-1,2 1 1,0 33 0,2-50-318,0-1 0,1 1 0,-1 0 0,1-1 0,0 1 0,1-1 0,-1 1 0,1-1 0,0 0 0,0 1-1,0-1 1,1 0 0,0 0 0,-1 0 0,5 4 0,-5-6-110,1 0 1,-1 0-1,0 0 0,1 0 0,-1-1 1,1 1-1,0-1 0,-1 1 0,1-1 0,0 0 1,0 0-1,0 0 0,0 0 0,0-1 1,0 1-1,0-1 0,0 0 0,0 0 1,0 0-1,0 0 0,1 0 0,-1-1 1,0 1-1,4-3 0,6-4-4631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51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137 127 4050,'7'-17'5365,"19"-53"-2156,-19 30 3237,-7 54-5947,-9 254-218,3-197-345,-29 127-1,32-186-61,-17 55-827,18-62 620,0 1 1,0-1-1,-1 0 1,0 1-1,0-1 0,0-1 1,-1 1-1,1 0 1,-6 4-1,9-8 266,-1-1 0,1 1 0,-1-1 0,1 1-1,-1-1 1,0 1 0,1-1 0,-1 0-1,0 1 1,1-1 0,-1 0 0,0 1 0,1-1-1,-1 0 1,0 0 0,0 1 0,1-1 0,-1 0-1,0 0 1,0 0 0,1 0 0,-1 0 0,0 0-1,0 0 1,0-1 0,1 1 0,-1 0 0,0 0-1,1-1 1,-1 1 0,0 0 0,0-1-1,1 1 1,-1 0 0,1-1 0,-1 1 0,0-1-1,1 1 1,-1-1 0,1 1 0,-1-1 0,1 0-1,-1 1 1,1-1 0,0 0 0,-1 0 0,-12-36-235,13 35 278,-9-43 1063,1-1-1,3 0 1,0-52-1,5 97-995,0-1 0,1 0 0,-1 0 0,0 1 1,0-1-1,1 0 0,-1 1 0,1-1 0,0 0 0,-1 1 0,1-1 0,0 1 0,0-1 0,0 1 1,0-1-1,0 1 0,0 0 0,0-1 0,1 1 0,-1 0 0,0 0 0,1 0 0,-1 0 1,1 0-1,-1 0 0,1 1 0,0-1 0,-1 0 0,1 1 0,0-1 0,-1 1 0,4-1 0,6 0-65,0 0 0,1 0-1,-1 1 1,14 2 0,1-1 117,-8-1-117,-6-1-85,-1 1 0,0 1-1,18 3 1,-9 1-2347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8180,'0'0'5608,"1"7"-5462,3 22-69,1-1 0,2 0 0,1 0 1,1 0-1,1-1 0,1-1 0,16 26 0,-27-50-76,1 0 0,0-1 1,0 1-1,0-1 1,0 0-1,1 1 0,-1-1 1,0 0-1,0 1 1,1-1-1,-1 0 0,1 0 1,-1 0-1,1-1 1,0 1-1,-1 0 0,1 0 1,2 0-1,-3-1-18,0 0-1,0-1 0,0 1 0,0 0 0,-1-1 1,1 1-1,0 0 0,0-1 0,0 1 1,0-1-1,0 1 0,0-1 0,-1 1 1,1-1-1,0 0 0,0 0 0,-1 1 0,1-1 1,0 0-1,-1 0 0,1 0 0,-1 1 1,1-2-1,4-8-158,-1-1 1,-1 1-1,1 0 1,2-18-1,-4 17 181,5-18-203,4-16-223,8-70 0,-15 109 2260,4 13-1325,8 16-832,-13-18 540,2 2-421,19 24 577,-4-17-3732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3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11189,'0'0'4226,"25"94"-3810,-25-32-160,0 6-96,0 4-96,-2-4 17,2-10-49,0-11-32,0-15-49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3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0 103 7860,'0'0'8003,"29"-96"-7635,13 92-111,9 1-49,2 3-208,-32 0-1873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4.0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86 386 9652,'0'0'7108,"-14"19"-7023,-43 59-61,55-75-28,0 1 1,0-1-1,1 1 0,-1-1 0,1 1 1,0 0-1,0-1 0,0 1 1,0 0-1,1 4 0,0-6 10,0 0 0,0-1 1,0 1-1,0-1 0,0 1 0,1 0 0,-1-1 0,1 1 0,-1-1 1,1 1-1,0-1 0,-1 1 0,1-1 0,0 1 0,0-1 1,2 3-1,-2-4-95,1 1 1,-1 0 0,0 0-1,1 0 1,-1-1 0,1 1 0,-1-1-1,1 1 1,0-1 0,-1 1-1,1-1 1,-1 0 0,1 0-1,0 0 1,-1 0 0,1 0-1,-1 0 1,1 0 0,0-1-1,-1 1 1,1-1 0,-1 1-1,1-1 1,-1 1 0,1-1-1,-1 0 1,1 0 0,-1 0-1,0 0 1,0 0 0,1 0 0,-1 0-1,0 0 1,0 0 0,0 0-1,1-3 1,6-7-542,0 0-1,-1-1 1,0 0 0,-1-1 0,0 1-1,5-19 1,-1-2 346,10-51 3645,-20 101-2041,0-4-1355,0 0 1,0 0 0,1 0-1,5 20 1,-4-29 34,0-1-1,1 1 1,0-1-1,0 0 1,0 1-1,0-1 0,0-1 1,0 1-1,1 0 1,-1-1-1,1 0 1,0 0-1,0 0 1,0 0-1,0 0 1,0-1-1,0 0 1,0 0-1,1 0 1,5 1-1,-4-2-2,0 1 1,1 0-1,-1-1 0,0 0 1,1-1-1,-1 0 1,0 0-1,1 0 0,-1 0 1,0-1-1,0 0 0,0-1 1,10-5-1,-6 1-14,-1 0-1,-1-1 1,1-1-1,-2 1 1,1-1-1,-1 0 1,0-1-1,-1 0 1,9-19-1,-1-2 33,-1-1 0,10-37-1,-15 36 64,-1-1-1,-2 0 1,-1 0-1,0-52 0,-6 197 2711,7 160-2681,7-140-83,16 287 72,-26-360-81,-1-31-6,-1 0 0,-4 38 1,4-64-7,0 0-1,0 0 1,-1 0 0,1 0 0,0 0 0,-1 0 0,1 0 0,0 0 0,-1 0 0,1 0-1,-1 0 1,1 0 0,-1-1 0,0 1 0,1 0 0,-1 0 0,-1 0 0,-3-3 57,2-11 20,2-7-38,1 0 1,1 0 0,0 1 0,2-1-1,0 0 1,1 1 0,9-25 0,0 10-27,2 1-1,1 0 1,22-33 0,2 1-32,42-71-2942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4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1473,'0'0'0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4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208 366 9780,'0'0'3210,"-19"1"-2170,-3 1-646,-38 6-1,56-7-356,0 1 0,-1-1 0,2 1 0,-1 0 0,0 0 0,0 1 0,1-1 0,-1 1 0,1 0 0,0 0 0,0 0 0,0 0-1,0 0 1,0 1 0,1-1 0,-1 1 0,1 0 0,0 0 0,-2 5 0,-1 1 11,0 0-28,-1 1-1,2 0 1,-1 0-1,2 1 1,0-1-1,0 1 1,1 0-1,0 0 1,0 19-1,2-29-19,0 0-1,0 0 1,0 0-1,0 0 1,0 0-1,0 0 1,1 0-1,-1 0 1,1-1-1,-1 1 1,1 0-1,0 0 1,0 0-1,0-1 1,0 1-1,0 0 1,0-1-1,0 1 1,0-1-1,1 1 1,1 1-1,1-1-3,-1-1 0,1 1 0,0-1 0,-1 0 0,1 0 0,0 0 0,0-1 0,0 1-1,0-1 1,4 0 0,-4 0-19,1 0 1,-1 0-1,0-1 0,1 0 0,-1 0 1,0 0-1,1 0 0,-1-1 0,0 1 1,0-1-1,0 0 0,0 0 0,3-3 1,1-1-205,-1 0 0,0-1 0,0 1 1,-1-1-1,10-14 0,0-3-734,-2 0-1,-1-1 1,12-32-1,-9 14-79,-1 1-1,-3-2 1,11-71 0,-17 65 2366,0-68 0,-6 117-1185,0 1 0,0-1 0,0 0 0,0 1 0,0-1 0,0 0 0,0 1 0,0-1 0,0 0 0,-1 1 0,1-1 0,0 0 1,0 1-1,-1-1 0,1 0 0,0 1 0,-1-1 0,1 1 0,-1-1 0,1 1 0,0-1 0,-1 1 0,1-1 0,-1 1 0,0-1 0,1 1 1,-1 0-1,1-1 0,-2 1 0,1 0-57,1 0 1,-1 0 0,0 0 0,1 0-1,-1 1 1,0-1 0,1 0-1,-1 0 1,0 1 0,1-1-1,-1 1 1,1-1 0,-1 1 0,1-1-1,-1 1 1,1-1 0,-1 1-1,1-1 1,-1 1 0,1-1-1,0 1 1,-1 0 0,1-1 0,0 1-1,-1 0 1,1-1 0,0 1-1,0 0 1,0-1 0,0 1-1,0 1 1,-4 16-34,2 0-1,0 0 1,1 0 0,2 30-1,1-4-30,-2-21 18,2 0 1,1 0-1,1 0 1,1-1-1,1 1 1,1-1-1,1 0 1,1-1-1,13 25 1,-12-28-202,2 0 1,-1-1-1,2-1 0,18 19 1,-21-24-465,1-1 0,1-1 1,-1 0-1,1 0 0,1-1 1,17 8-1,-9-11-3280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5.2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136 301 1361,'0'0'11976,"-19"-7"-11133,-3-1-564,-36-8-1,57 16-267,0-1-1,0 1 0,-1 0 0,1 0 1,0 0-1,0 0 0,0 0 1,0 0-1,-1 0 0,1 1 0,0-1 1,0 0-1,0 1 0,0-1 0,0 0 1,0 1-1,0 0 0,0-1 1,0 1-1,0 0 0,0-1 0,0 1 1,0 0-1,0 0 0,0 0 0,1 0 1,-1-1-1,0 1 0,1 0 1,-1 0-1,1 1 0,-1-1 0,1 0 1,-1 1-1,0 3 13,0 0 0,0 0 1,1 0-1,-1 0 0,2 9 0,-1-7-12,0-5-9,0 0 0,1 0 0,-1 0 0,0 1 0,1-1 0,0 0 0,-1 0 0,1 0 0,0 0 1,0 0-1,0 0 0,0 0 0,1 0 0,-1-1 0,0 1 0,1 0 0,-1-1 0,1 1 0,0-1 0,-1 1 0,1-1 0,0 0 0,0 0 0,0 0 0,0 0 0,0 0 0,0 0 0,0-1 1,0 1-1,0 0 0,4-1 0,7 2-236,0 0 0,0-1 0,0-1 1,15-1-1,-23 1-26,1-1-308,0 0-1,0 0 1,0 0 0,-1-1 0,1 0 0,0 0-1,-1 0 1,1-1 0,-1 1 0,0-2 0,0 1 0,0 0-1,0-1 1,-1 0 0,8-8 0,-6 5-208,1-1 0,-2 0 1,1 0-1,7-16 0,3-17 10312,-14 67-7855,0-23-1670,-1 0 0,1-1 1,0 1-1,-1-1 0,1 0 1,0 1-1,1-1 0,-1 0 0,0 0 1,1 0-1,-1-1 0,1 1 0,-1 0 1,1-1-1,0 0 0,0 0 0,0 0 1,0 0-1,0 0 0,0 0 1,0-1-1,0 1 0,4-1 0,-3 0-51,-1 1-1,1-1 0,-1-1 1,1 1-1,-1 0 0,1-1 0,-1 0 1,1 0-1,-1 0 0,1 0 1,-1-1-1,0 1 0,0-1 1,1 0-1,-1 0 0,-1 0 0,1 0 1,0 0-1,0-1 0,2-2 1,18-37-2209,-13 8-966</inkml:trace>
  <inkml:trace contextRef="#ctx0" brushRef="#br0" timeOffset="1">483 1 3522,'0'0'9332,"-5"12"-9332,5 29 48,0-4-48,0 6 0,17-2-16,-12-26-2337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5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 0 10853,'0'0'3137,"-28"110"-2912,24-42 191,0 4-96,2 5-112,2-6-48,0-9-80,0-9-48,0-16 16,12-13-48,-8-24-1601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6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48 9300,'0'0'5373,"12"-10"-5290,-5 5-64,-3 2-9,0 0-1,0-1 0,0 1 0,0 1 1,1-1-1,-1 1 0,1-1 1,0 1-1,0 1 0,0-1 1,-1 1-1,2 0 0,-1 0 1,0 0-1,0 1 0,0-1 1,0 1-1,0 1 0,6 0 1,16 5-26,8 1-381,0 0 0,0-2 0,49 0 0,-91 12 1910,-7 2-1117,6-9-167,0 1-1,0 0 1,-7 15 0,13-21-193,0 1 0,0-1 1,1 1-1,-1 0 0,1-1 0,0 1 1,1 0-1,-1 0 0,1-1 1,1 12-1,0-15-35,0 0 1,0 1 0,0-1-1,1 0 1,-1 0-1,0 0 1,1 0 0,-1-1-1,1 1 1,0 0-1,-1-1 1,1 1-1,0-1 1,0 1 0,0-1-1,0 0 1,0 0-1,1 0 1,-1 0-1,0 0 1,0-1 0,1 1-1,-1 0 1,0-1-1,5 0 1,0 2-24,-1-1 0,1-1 0,0 1 0,-1-1 0,1 0 0,0-1 0,-1 0 0,11-2 0,-12 1-51,0-1 0,-1 0 1,0 0-1,1 0 1,-1 0-1,0-1 1,-1 0-1,1 0 1,-1 0-1,1 0 0,-1 0 1,0-1-1,-1 1 1,5-10-1,1-4 21,-1 1-1,9-35 1,-11 68 2812,1-5-2743,1 0-1,-1-1 0,13 15 0,-15-21-65,0 0 0,0 0-1,0-1 1,0 1 0,1-1 0,-1 0 0,1 0-1,0-1 1,0 1 0,0-1 0,0 0 0,0 0-1,0-1 1,1 0 0,9 2 0,0-3-3529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6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19 144,'0'0'13099,"-17"-3"-12010,-53-11-225,66 13-806,1 1 0,0 0 0,0 0 0,0 0 0,0 0 0,0 0 0,0 0 0,-1 1 0,1 0 0,0 0 0,0-1 0,0 2 1,1-1-1,-1 0 0,-4 3 0,5-3-26,1 1 1,-1-1-1,0 1 1,1 0-1,-1 0 1,1 0-1,0-1 1,0 1-1,-1 0 1,1 1 0,0-1-1,1 0 1,-1 0-1,0 0 1,1 1-1,-1 1 1,0 2-21,1-1 0,0 0 0,0 0 1,1 1-1,-1-1 0,1 0 0,0 0 1,0 0-1,1 0 0,0 0 0,0 0 0,0 0 1,0 0-1,6 7 0,9 9 1,34 29 1,-37-38-7,-1 1 1,0 0-1,-1 1 1,-1 0-1,20 32 1,-30-43-3,1-1 0,-1 1 0,0 0 0,0-1 0,0 1 0,0 0 0,-1 0 0,1 0 0,-1-1 0,0 1 0,1 0 0,-1 0-1,-1 0 1,1 0 0,0 0 0,-2 4 0,1-5-91,1-1 0,-1 1 0,0-1 0,0 1 0,0-1 0,-1 0 0,1 0 0,0 1 0,0-1 0,-1 0 0,1 0 0,0 0 0,-1 0 0,1-1 0,-1 1 0,0 0 0,1-1 0,-1 1 0,1-1 0,-1 1 0,0-1 0,1 0 0,-1 1 0,0-1 0,0 0 0,-3-1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51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61 5955,'0'0'6587,"16"-8"-5008,-9 5-1486,13-6 252,1 0-1,0 1 0,0 1 0,44-8 0,-47 13-131,-37 4-76,2 0-134,-1 2 0,0 0 0,1 1 0,0 1 0,-26 12-1,10-2-6,-54 37-1,82-49 4,0 0 1,0 1-1,0-1 0,1 1 1,0 0-1,0 1 1,0-1-1,0 1 1,1-1-1,0 1 0,0 0 1,1 0-1,0 0 1,0 1-1,0-1 0,1 0 1,0 1-1,-1 9 1,1-1 39,1 1 1,1 0 0,0-1-1,1 1 1,1-1 0,7 25 0,21 47 582,6 19 264,-34-93-812,0 1-1,-1-1 1,-1 0 0,0 1 0,0-1 0,-3 21 0,1-30-47,0 0 0,0 0 0,0 0 0,-1 0 0,1 0 0,-1 0 0,0 0 0,0-1 0,-4 6 0,5-7-111,-1-1 0,1 1-1,-1 0 1,1-1 0,-1 1-1,1-1 1,-1 1 0,0-1-1,0 0 1,0 1 0,0-1-1,0 0 1,0 0 0,0-1-1,0 1 1,0 0 0,0-1 0,-5 1-1,-4-1-4202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8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7 10069,'0'0'4906,"-6"-1"-4639,1-1-219,0 1 0,0 0 0,0 0 0,-1 1 0,1-1 0,0 1 0,0 0 0,-1 0 0,1 1 0,0 0 0,0 0 0,-1 0 0,1 0 0,0 1 0,0 0 0,-5 3 0,6-3-22,0 1 0,0 1 0,0-1 0,0 1 0,0-1 0,1 1-1,0 0 1,-1 1 0,2-1 0,-1 0 0,0 1 0,1-1 0,0 1 0,-2 6 0,3-8-16,1-1 0,-1 1 0,1 0-1,0-1 1,0 1 0,0 0 0,0-1 0,0 1 0,1 0 0,-1-1 0,1 1 0,-1 0-1,1-1 1,0 1 0,0-1 0,0 1 0,1-1 0,-1 0 0,1 1 0,-1-1 0,1 0 0,0 0-1,-1 0 1,1 0 0,0 0 0,1-1 0,-1 1 0,0-1 0,3 2 0,3 2-73,1-1 0,0-1 0,0 1 0,1-2 0,-1 1 0,1-1 0,-1 0 0,1-1 0,-1-1 0,1 1 0,0-1 0,0-1 0,-1 0 0,1 0 0,-1-1 0,1 0 0,13-5 0,-9-5-4934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9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109 610 7700,'0'0'2139,"12"-6"-2069,-7 3-57,2 0 4,0-1 0,0 0 0,-1 0 0,1 0 0,-1-1 0,0 0 0,0-1 0,0 1 0,-1-1 0,0 0-1,0 0 1,-1-1 0,7-11 0,-9 11 48,1 0 0,-2 0 0,1 0-1,-1 0 1,0-1 0,0-12 0,-2 19-39,1 1 0,0-1-1,-1 1 1,1-1 0,0 1 0,-1-1 0,1 1 0,0-1 0,-1 1 0,1 0-1,-1-1 1,1 1 0,-1 0 0,1-1 0,-1 1 0,1 0 0,-1 0 0,1-1-1,-1 1 1,1 0 0,-1 0 0,0 0 0,1 0 0,-1 0 0,1 0 0,-1 0-1,1 0 1,-2 0 0,-20-1 343,18 1-256,-4 1 3,-1 0-1,1 0 0,-1 0 0,1 1 0,0 0 0,0 1 1,0 0-1,0 0 0,0 1 0,1-1 0,0 2 0,-1-1 1,1 1-1,1 0 0,-1 1 0,1 0 0,0 0 0,0 0 1,1 0-1,0 1 0,0 0 0,0 0 0,-5 14 0,8-17-93,0 0-1,0 1 0,1-1 0,0 1 0,0-1 0,0 1 1,0-1-1,1 1 0,-1 0 0,1-1 0,1 1 0,-1 0 1,1-1-1,-1 1 0,1-1 0,1 1 0,-1-1 0,1 1 1,-1-1-1,1 0 0,0 1 0,1-1 0,-1 0 0,1-1 1,0 1-1,0 0 0,0-1 0,0 1 0,1-1 0,6 5 1,-2-3-17,0-1 1,0 0-1,0 0 1,0-1-1,1 0 1,-1 0 0,1-1-1,0 0 1,0 0-1,-1-1 1,1 0-1,0-1 1,0 0-1,0 0 1,0-1-1,17-4 1,-13 1 1,-1 0 1,0 0-1,0-1 1,-1-1-1,1 0 1,-1-1-1,0 0 1,-1-1-1,0 0 1,0 0-1,9-11 1,3-5-32,-1-1-1,-1-1 1,-2-1 0,0-1 0,-2-1 0,-1 0-1,-1-1 1,-2 0 0,-1-1 0,-1 0 0,-2-1-1,-1 0 1,-1 0 0,1-54 0,-6 68 133,0 5-95,-1 0 0,0 0 0,-1 0 0,-4-23 0,5 34 62,-1 0 0,0 0 0,1 0 1,-1 0-1,0 0 0,0 0 1,0 0-1,0 0 0,0 1 0,0-1 1,0 0-1,-1 0 0,1 1 0,-1-1 1,1 1-1,-1 0 0,0-1 0,0 1 1,1 0-1,-1 0 0,0 0 0,0 0 1,0 0-1,0 1 0,0-1 0,0 0 1,0 1-1,0 0 0,0-1 0,-1 1 1,1 0-1,0 0 0,0 0 0,0 0 1,-4 1-1,5 0-38,-1 0 1,0-1-1,1 1 0,-1 0 1,0 0-1,1 0 0,-1 0 1,1 0-1,-1 0 0,1 1 1,0-1-1,-1 0 0,1 1 0,0-1 1,0 1-1,0-1 0,0 1 1,0-1-1,1 1 0,-1 0 1,0 0-1,1-1 0,-1 3 1,-10 48-10,10-43 12,-5 53-9,3 1 0,8 110 0,16-34 216,-4-33-1248,-12-38-2936,-17-92-1137,5 6 4721,2-1 1,-6-32 0,9 38 878,1 1 1,0-1 0,1 0 0,0 0 0,1 1 0,0-1 0,4-13-1,-4 21-348,2 0-1,-1 0 1,0 1-1,1 0 1,0-1-1,0 1 1,0 0-1,1 0 1,-1 0-1,1 1 1,0 0-1,0-1 1,0 1-1,0 0 1,1 1-1,5-3 1,11-6 201,0 2-1,27-8 1,-40 14-290,31-9 77,-13 4-212,-1 0-1,0-2 0,44-23 0,-62 27-2878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09.9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0 10757,'0'0'1200,"-13"91"-1135,11-23 47,0 4-16,2 1-48,0-1 32,0-3-32,2-17-48,2-43-609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10.3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 8948,'0'0'5331,"52"-59"-5283,8 59 32,7 0-80,-5 0-241,-41 6-3712,-5 0-2386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10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0 193 7187,'0'0'3869,"5"2"-3578,-5-1-281,1-1 0,-1 0 0,1 1 0,0-1 0,-1 0 0,1 1 1,0-1-1,0 0 0,-1 0 0,1 0 0,0 0 0,0 0 0,-1 0 1,1 0-1,0 0 0,-1 0 0,1 0 0,0 0 0,0 0 1,-1 0-1,1-1 0,0 1 0,-1 0 0,1-1 0,0 1 0,-1 0 1,1-1-1,0 1 0,-1-1 0,1 1 0,0-2 0,13-25 487,-7 9-286,4-7-11,-7 13-161,1 0 1,0 1-1,1-1 0,0 1 1,1 0-1,0 1 1,14-16-1,-19 24-43,0 0 1,-1 1-1,1 0 1,0-1-1,0 1 0,0 0 1,0 0-1,0 0 1,0 0-1,1 0 0,-1 1 1,0-1-1,0 1 1,1-1-1,-1 1 1,0 0-1,0 0 0,1 0 1,-1 0-1,0 0 1,1 0-1,-1 1 0,0-1 1,0 1-1,0 0 1,1-1-1,-1 1 1,0 0-1,0 0 0,0 1 1,2 0-1,5 5-628,-1 0 0,1 1 0,-1 0 0,-1 0 0,8 10 0,-4-5-2109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11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106 216 6723,'0'0'7969,"-16"7"-7553,-47 26-162,61-31-240,-1 1 0,1-1 0,0 1 0,0 0 1,0-1-1,0 1 0,0 0 0,1 0 0,-1 0 0,1 1 1,0-1-1,0 0 0,0 0 0,0 1 0,1-1 0,-1 0 1,1 1-1,0-1 0,0 1 0,0-1 0,0 1 0,2 4 1,-2 4-5,0-9-10,0 0-1,0 0 1,0 0 0,0-1-1,1 1 1,-1 0 0,1 0-1,-1 0 1,1-1 0,0 1 0,0 0-1,1-1 1,-1 1 0,0-1-1,1 1 1,-1-1 0,3 3-1,-1-3 0,-1-1-1,1 1 1,-1-1-1,1 0 0,0 0 1,-1 0-1,1 0 0,0 0 1,0-1-1,0 1 1,-1-1-1,1 1 0,0-1 1,0 0-1,0-1 0,0 1 1,3-1-1,-2 0-61,1 0 0,-1 0-1,0-1 1,1 0 0,-1 0 0,0 0-1,0 0 1,0-1 0,-1 1-1,1-1 1,0 0 0,-1 0 0,0-1-1,0 1 1,0-1 0,4-6 0,2-2-313,0-2 1,-2 1-1,10-24 1,-15 33 357,-1 1 0,0-1 1,0 0-1,0 1 0,0-1 0,-1 0 0,0 0 1,0-4-1,0 7 239,-1 2-148,0 0-1,-1 0 1,1 0-1,0 0 1,-1 0-1,1 0 1,0 0-1,0 0 1,0 0-1,0 1 1,0-1-1,0 0 1,1 1-1,-1-1 1,0 1-1,1-1 1,-1 1-1,1-1 1,-1 1-1,1-1 1,0 1-1,0 0 0,0-1 1,0 4-1,-1-2-74,0 0-1,1 0 0,0 1 1,0-1-1,0 0 0,0 0 0,0 1 1,1-1-1,0 0 0,-1 0 1,1 0-1,0 1 0,2 2 1,-1-4 1,0-1 0,0 1 1,0 0-1,0-1 0,0 1 1,0-1-1,1 0 0,-1 0 1,0 0-1,1 0 0,-1 0 1,1 0-1,-1-1 1,1 1-1,0-1 0,-1 1 1,1-1-1,-1 0 0,1 0 1,0-1-1,-1 1 0,1 0 1,-1-1-1,4-1 1,1 1-15,-1-1 0,1-1 0,-1 1 0,0-1 0,0 0 1,0 0-1,0-1 0,7-6 0,32-35-57,-44 44 187,-3 46 331,1-16-340,2 41-1,0-65-117,-1 1 0,1-1 0,0 1-1,0-1 1,1 1 0,0-1-1,0 0 1,0 0 0,0 0 0,1 0-1,0 0 1,0 0 0,5 6-1,-1-8-2094</inkml:trace>
  <inkml:trace contextRef="#ctx0" brushRef="#br0" timeOffset="1">391 72 9828,'0'0'6547,"-46"-72"-10356,46 91-1858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9:11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88 9925,'0'0'1752,"6"14"-1698,21 44-62,-25-55 10,0 0 0,0 0 0,0-1 0,0 1 0,0 0 0,1-1 0,-1 0 1,1 0-1,-1 0 0,1 0 0,0 0 0,0 0 0,0-1 0,0 1 0,0-1 0,1 0 1,3 1-1,2 0-53,0 0 0,0-1 0,0-1 0,12 0 0,-12 0-135,-8 0 132,14 0-1518,1 0-1,27-5 1,-35 3 1898,0 0 1,0-1 0,0 0 0,9-5-1,-5 2-148,-1 1-1,1 1 0,-1 0 0,1 0 1,0 1-1,1 1 0,19-2 0,-27 3-143,1 1-1,0 0 0,0 0 1,0 1-1,0 0 0,0 0 0,0 0 1,0 1-1,0 0 0,-1 0 0,1 0 1,-1 1-1,1-1 0,-1 1 1,0 1-1,0-1 0,6 7 0,-5-4 18,-1-1-1,-1 1 1,1 1-1,-1-1 1,0 1 0,-1-1-1,1 1 1,-1 0-1,-1 0 1,1 1-1,2 13 1,-2-1 104,-2 1 0,0 0 0,-2 21 1,1-38-141,0-1 0,-1 0 0,0 0 0,0 0 0,0 0 0,0-1 0,0 1 0,-1 0 0,1 0 0,-1-1 0,0 1 0,1-1 0,-1 1 0,-1-1 0,1 0 0,0 0 0,0 0 0,-1 0 0,-2 2 0,3-3 8,1 0-1,0 0 1,-1-1-1,1 1 0,-1 0 1,1-1-1,-1 1 1,1-1-1,-1 0 1,1 1-1,-1-1 1,0 0-1,1 0 1,-1 0-1,1 0 1,-1 0-1,1 0 0,-1-1 1,1 1-1,-1 0 1,1-1-1,-1 1 1,1-1-1,-1 0 1,1 1-1,-1-1 1,1 0-1,0 0 1,-1 0-1,1 0 0,0 0 1,0 0-1,0 0 1,0 0-1,0-1 1,0 1-1,0 0 1,-1-3-1,-1-2 64,0 0 0,1 0 0,0 0 1,0 0-1,0 0 0,1 0 0,0 0 0,0-1 0,0 1 0,1 0 0,0-1 1,0 1-1,1-1 0,-1 1 0,3-8 0,0 3 66,0 1 1,1 0-1,0 0 0,0 1 0,1-1 0,1 1 1,-1 0-1,12-13 0,67-66 811,-55 60-632,-1-1 0,24-34 0,-47 57-361,-5 11-1869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0:12.4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7732,'0'0'2747,"17"2"-2723,140 8 377,-90-10 741,0 3 1,97 17 0,-72-8-477,1-4-1,162-6 1,-124-4-433,255 20 47,-87-13-240,19 1 14,-147 6-17,38 3-8,265 19-45,-239-32 29,253-4 215,28-1 1036,-448 4-1102,-38-2-6078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0:41.5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42 432,'0'0'14223,"-4"-3"-13626,-4-8-108,11 5 87,26 3 118,-12 3-852,624 7 673,-399 2-168,195-6 411,-274-4-438,208-9 581,422-14-298,-705 21-537,142 13-1,-92-6 10,-28-1 5,335 1 22,-239-6 41,-137 1-115,267 12 243,-60 3 350,2 1 31,-272-14-590,0 0 0,0 0 0,1 0 0,-1 1 1,0 0-1,6 2 0,5 11-998,-16-13 563,0-1 1,-1 1-1,1-1 0,0 1 0,-1-1 0,1 1 0,-1-1 1,0 1-1,0 0 0,1-1 0,-1 1 0,0 0 0,-1 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0:43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190 159 192,'0'0'10890,"-17"-4"-9940,-58-8-200,72 11-702,0 1 1,1 0-1,-1 1 0,0-1 1,1 0-1,-1 1 0,0-1 1,1 1-1,-1 0 1,1 0-1,-1 0 0,1 0 1,-1 0-1,1 1 0,0-1 1,0 1-1,0 0 1,0-1-1,0 1 0,0 0 1,-2 2-1,1 2 23,-1-1 0,1 1-1,0 0 1,0 0 0,-3 11-1,5-16-67,-4 20 34,0-1 0,1 1 0,2 0 0,0 0 0,1 0 1,0 0-1,2 0 0,6 34 0,-5-47-40,0 0 0,1 0 0,0 0 0,0 0 0,1 0 0,0-1 0,0 1 0,0-1 0,1 0 0,1-1 0,-1 1 0,1-1 0,0 0 0,13 10 0,-14-13-2,0 1 1,1-1-1,-1 0 0,1 0 0,-1 0 1,1-1-1,0 0 0,0 0 0,0 0 1,0-1-1,0 0 0,0 0 0,0-1 0,1 1 1,-1-1-1,0-1 0,0 1 0,0-1 1,1 0-1,-1-1 0,8-2 0,-8 1 19,-1 0-1,1 0 1,-1-1-1,0 0 1,0 0-1,0 0 1,0-1-1,-1 0 1,0 0-1,0 0 1,0 0-1,-1 0 1,5-9-1,4-9 184,16-46-1,-19 38-63,0-1 0,-2 1 0,-1-1 0,-2 0 0,-1-1 0,-2 1 0,-4-47 0,3 72-109,-1 0 0,0 0 0,0 1 0,-1-1 0,0 0 0,0 1 0,0 0 0,-1-1 0,-4-5 0,6 9 18,-2 0 0,1 0 1,0 0-1,0 1 0,-1-1 0,0 1 0,1-1 0,-1 1 0,0 0 1,0 0-1,0 0 0,0 0 0,-1 1 0,1-1 0,0 1 0,-1 0 1,1 0-1,-5-1 0,8 2-81,-1 0 0,1 0 1,-1 1-1,1-1 0,-1 0 0,1 0 1,0 0-1,-1 0 0,1 1 0,-1-1 1,1 0-1,0 0 0,-1 1 0,1-1 1,0 0-1,-1 0 0,1 1 0,0-1 1,-1 0-1,1 1 0,0-1 0,0 1 1,-1-1-1,1 0 0,0 1 0,0-1 1,0 1-1,0-1 0,0 1 0,-1-1 1,1 0-1,0 1 0,0-1 1,0 1-1,0-1 0,0 1 0,0-1 1,1 1-1,-1-1 0,0 1 0,0-1 1,0 0-1,0 1 0,1 16-3368,0 2-909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51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14006,'0'0'1073,"103"16"-209,-50-8-720,-34-4-144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0:43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 9941,'0'0'-22,"13"19"177,39 64 66,-47-74-174,-1 1-1,0 0 0,0 0 0,2 13 1,-6-20-45,1 1 0,0-1 0,-1 0 0,1 0 0,0 0 1,0 0-1,1 1 0,-1-1 0,1-1 0,-1 1 0,1 0 0,0 0 1,0-1-1,0 1 0,1-1 0,-1 1 0,1-1 0,2 2 1,-3-3 11,1 0 1,-1 0 0,0-1-1,1 1 1,-1-1 0,0 0-1,1 1 1,-1-1 0,0 0-1,1 0 1,-1-1 0,1 1-1,-1 0 1,0-1 0,1 0-1,-1 1 1,0-1 0,0 0-1,1 0 1,-1 0 0,0 0-1,0-1 1,0 1 0,0-1-1,-1 1 1,1-1 0,0 1 0,1-3-1,8-8 216,-1 1 0,-1-2 0,11-17-1,-7 11-15,78-96 262,-48 69-4639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0:44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0 481 10421,'0'0'1979,"9"-19"-1629,11-21-123,1 0-1,40-55 1,171-168-80,-231 261-141,1 0 1,-1 0-1,1 1 1,0-1 0,0 0-1,0 1 1,0-1-1,0 1 1,0 0-1,0 0 1,0 0-1,0 0 1,1 0-1,-1 0 1,0 1-1,1-1 1,-1 1-1,1-1 1,-1 1-1,0 0 1,1 0-1,3 0 1,-4 1 45,1 0-1,-1 1 1,1-1 0,-1 0-1,0 1 1,1-1-1,-1 1 1,0 0 0,0 0-1,0 0 1,0 0 0,-1 0-1,1 0 1,-1 0 0,1 0-1,-1 1 1,0-1-1,2 5 1,8 19 315,-2 1-1,-1-1 1,-1 2 0,6 54-1,-4 113-1793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0:44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30 12934,'0'0'2225,"116"-23"-1297,-53 20-399,3 0-177,4 3-272,-7 0-80,-48 0-16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00.9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173 153 9556,'0'0'3434,"-18"2"-2476,-2 1-756,1 1 1,-19 6 0,34-8-182,1 0-1,-1 0 1,1 0 0,-1 0-1,1 1 1,0-1-1,0 1 1,0 0 0,0 0-1,0 0 1,1 0 0,0 0-1,-1 1 1,1-1 0,0 1-1,0 0 1,1-1 0,-1 1-1,1 0 1,0 0-1,-1 5 1,0-1-11,-3 8 15,1 0-1,0 0 0,2 1 1,0 0-1,0 0 0,2-1 1,0 1-1,4 23 1,-4-33-22,2 0 0,-1-1 0,1 1 0,0 0 1,0-1-1,1 1 0,0-1 0,0 0 1,0 0-1,1 0 0,0 0 0,0-1 0,0 1 1,1-1-1,0 0 0,0 0 0,0-1 1,1 0-1,-1 0 0,1 0 0,0 0 0,11 4 1,-8-5-4,1 1 1,0-2 0,-1 1 0,1-1 0,0-1-1,0 0 1,0 0 0,0-1 0,0 0 0,0-1-1,0 0 1,0-1 0,-1 0 0,1 0 0,0-1-1,-1 0 1,0-1 0,1 0 0,-1 0 0,-1-1-1,1 0 1,-1-1 0,0 0 0,0 0 0,-1-1-1,1 0 1,-1 0 0,-1 0 0,7-10 0,-3 2 39,-1 0 0,-1 0 0,0-1 1,-1 0-1,0 0 0,-1-1 0,-1 0 1,4-25-1,-3-3 57,-2 1 0,-2-50 0,-2 87-74,0 0 0,-1 0 0,0 0 1,0 0-1,-1 0 0,1 1 0,-1-1 0,-1 1 0,0-1 0,-3-6 0,4 10 13,0 1 1,0-1-1,0 0 1,0 1 0,0-1-1,0 1 1,-1 0-1,1-1 1,-1 1-1,0 0 1,0 1-1,1-1 1,-1 0-1,0 1 1,-1 0-1,1 0 1,0 0-1,0 0 1,0 0 0,-1 0-1,1 1 1,-6-1-1,8 6-401,1 2-447,1 1 0,0-1 0,0 1 0,3 11 0,10 16-5389,-5-14-258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01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27 11717,'8'42'-19,"10"41"271,-16-75-218,0 1 0,1-1 1,1 0-1,-1 0 0,1 0 0,10 14 1,-12-20-43,-1 0 0,1-1 1,0 1-1,-1 0 1,1-1-1,0 1 0,0-1 1,0 1-1,0-1 1,1 0-1,-1 0 0,0 0 1,0 0-1,1-1 1,-1 1-1,0 0 0,1-1 1,-1 0-1,1 0 1,-1 1-1,1-1 1,-1-1-1,0 1 0,1 0 1,-1-1-1,1 1 1,-1-1-1,3-1 0,0 0 35,0 0 0,0 0-1,-1-1 1,1 1-1,-1-1 1,0-1-1,0 1 1,0 0 0,0-1-1,0 0 1,5-8-1,44-80 1025,-37 61-1191,30-43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02.0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234 90 9492,'0'0'4771,"-19"1"-3752,6-2-864,7 1-116,-1 0 0,1-1 0,-1 2 0,1-1-1,0 1 1,-1 0 0,1 0 0,0 1-1,-1 0 1,1 0 0,0 1 0,0-1 0,1 1-1,-1 0 1,1 1 0,-1 0 0,-6 6-1,3-1 20,1 0-1,0 1 0,1 1 0,0-1 0,1 1 1,0 0-1,0 1 0,2-1 0,-1 1 0,-4 21 1,5-13-24,1-1 1,1 1 0,1 0 0,0 0-1,2 0 1,3 21 0,-3-32-35,1 0 0,0-1 0,1 1 0,-1 0 1,2-1-1,-1 0 0,1 0 0,1 0 0,-1 0 0,1-1 0,1 0 1,-1 0-1,1 0 0,0 0 0,1-1 0,-1 0 0,1-1 0,13 8 1,-11-7-6,0-2 0,0 1 0,0-1 0,1-1 0,-1 0 0,1 0 0,0 0 1,0-2-1,0 1 0,0-1 0,0-1 0,0 0 0,1 0 0,-1-1 1,0 0-1,13-4 0,-15 3 10,-1-1-1,1 0 1,-1 0 0,0-1 0,0 0 0,0 0 0,-1-1 0,0 0-1,0 0 1,0-1 0,0 1 0,6-10 0,2-3 16,-1-1 1,-1 0 0,11-23-1,-12 18 8,-1-1 0,0 1 0,-2-1 0,-1-1-1,-1 1 1,-1-1 0,-2-1 0,0 1 0,-2 0 0,-3-47 0,2 68-3,-1-1 1,0 1 0,-1 0-1,1 0 1,-1 1 0,0-1 0,0 0-1,0 0 1,0 1 0,-1-1-1,0 1 1,0 0 0,0 0-1,-1 0 1,1 0 0,-1 1 0,0-1-1,0 1 1,0 0 0,-6-3-1,3 2 22,0 1 0,0 0 0,0 1 0,0-1-1,-1 2 1,1-1 0,-1 1 0,1 0-1,-1 0 1,1 1 0,-1 0 0,-12 2 0,18-2-91,0 0 1,1 0 0,-1 1 0,0-1 0,0 1 0,0 0 0,1-1 0,-1 1 0,0 0 0,1 0 0,-1 0 0,-1 1 0,-19 21-2733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03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8180,'0'0'4741,"-3"1"-4488,150 15 1580,153-13-182,-56-2-734,-177 2-615,109 21 0,-133-18-189,48 2 1,15 2 777,-104-10-1133,8 2 1186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4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1 448 11541,'0'0'2684,"8"6"-2358,-3-3-282,-3-1-28,0 0-1,0 0 1,0 0 0,0-1 0,0 1 0,0-1 0,1 1 0,-1-1-1,1 0 1,-1 0 0,1 0 0,0 0 0,-1-1 0,1 1 0,0-1-1,-1 1 1,1-1 0,0 0 0,0 0 0,-1 0 0,1-1 0,0 1-1,-1 0 1,1-1 0,0 0 0,4-1 0,2-4 23,-1-1 1,0 0 0,0 0-1,0 0 1,-1-1-1,0 0 1,8-12-1,39-68 117,-49 80-143,16-30 63,25-63 1,-39 84-37,-2-1 1,0 0 0,0-1 0,-2 1-1,-1-1 1,1-23 0,-3 41-22,0 0-1,0 1 1,0-1-1,0 1 1,0-1-1,0 0 1,0 1-1,0-1 1,-1 0-1,1 1 1,0-1-1,0 1 1,-1-1-1,1 1 1,0-1 0,-1 1-1,1-1 1,-1 1-1,1-1 1,-1 1-1,1-1 1,-1 1-1,1-1 1,-1 1-1,1 0 1,-1-1-1,1 1 1,-1 0 0,0 0-1,1 0 1,-1-1-1,1 1 1,-1 0-1,0 0 1,1 0-1,-1 0 1,0 0-1,-1 0 1,1 0 16,-1 0 0,0 1-1,1-1 1,-1 1 0,0-1 0,1 1 0,-1-1 0,1 1 0,-1 0-1,1 0 1,-1 0 0,1 0 0,0 0 0,-1 0 0,1 0-1,-2 3 1,-4 5 3,1 0 0,1 0 0,0 1 0,0 0 0,1 0 0,-6 19 0,-12 69-47,20-84 16,-9 41-19,3 1 0,3 0 0,2 0 0,2 0 0,8 58 0,-6-104-102,1 0 0,1 0-1,-1 0 1,1 0 0,1-1-1,0 1 1,0-1 0,1 0-1,0 0 1,1-1 0,11 14-1,-13-17-213,1-1 0,0 1 0,-1-1 0,1-1 0,0 1 0,1-1 0,-1 0 0,1 0-1,0 0 1,-1-1 0,1 0 0,0 0 0,0 0 0,0-1 0,1 0 0,-1 0-1,0 0 1,0-1 0,13-1 0,-13 0 222,1-1 0,-1 0-1,0 0 1,0-1 0,0 1-1,0-1 1,0-1 0,-1 1 0,1-1-1,-1 0 1,0 0 0,0-1 0,-1 1-1,1-1 1,-1 0 0,0 0 0,0-1-1,4-7 1,-2 3 201,-1 0-1,0 0 1,0 0-1,-1-1 1,0 1-1,-1-1 1,0 0-1,-1 0 1,0 0-1,0-13 1,-2 22 99,1 0 1,-1-1-1,0 1 0,0 0 0,0 0 1,-1 0-1,1-1 0,0 1 1,-1 0-1,0 0 0,1 0 1,-1 0-1,0 0 0,0 0 0,0 0 1,0 0-1,0 1 0,-1-1 1,-1-2-1,0 3 38,0-1-1,0 1 1,0 0 0,0 0 0,-1 0-1,1 1 1,0-1 0,-1 1 0,1 0-1,0 0 1,-6 0 0,4 1-169,0-1-1,0 1 1,0 0 0,0 0 0,0 1-1,1-1 1,-1 1 0,1 0-1,-1 1 1,1-1 0,0 1 0,0-1-1,0 1 1,0 0 0,0 1 0,0-1-1,1 1 1,0 0 0,0-1-1,-5 10 1,3-5-52,0-1-1,1 2 1,1-1-1,-1 0 1,1 1-1,0-1 1,1 1-1,0 0 1,1 0-1,-1 16 1,2-24-16,0 0-1,0 0 1,0 1 0,0-1 0,0 0 0,0 0 0,1 1 0,-1-1 0,0 0 0,1 0 0,-1 0 0,1 0 0,-1 0 0,1 1 0,0-1-1,0 0 1,-1 0 0,1-1 0,0 1 0,0 0 0,0 0 0,0 0 0,0 0 0,0-1 0,0 1 0,0 0 0,0-1 0,0 1 0,0-1 0,1 0-1,-1 1 1,0-1 0,0 0 0,0 1 0,1-1 0,-1 0 0,0 0 0,0 0 0,1 0 0,-1 0 0,0-1 0,0 1 0,1 0 0,0-1-1,3 0-93,0 0 0,0 0 0,-1-1-1,1 0 1,0 0 0,-1 0-1,1 0 1,-1-1 0,0 1-1,4-5 1,2-2-79,-1 0 1,0-1-1,-1-1 1,0 0-1,0 0 0,10-22 1,-20 42 306,0 1-1,1-1 1,0 1 0,0 0 0,1-1 0,2 20 0,-2-28-164,1 1 0,0-1 1,0 0-1,-1 0 1,1 0-1,0 0 0,0 0 1,0-1-1,0 1 1,0 0-1,0 0 1,0-1-1,1 1 0,-1 0 1,0-1-1,0 0 1,0 1-1,1-1 0,-1 1 1,0-1-1,1 0 1,-1 0-1,0 0 1,0 0-1,1 0 0,-1 0 1,0 0-1,1 0 1,-1-1-1,0 1 0,3-1 1,0 0-366,1 0 1,-1 0-1,1 0 0,-1-1 1,1 0-1,-1 0 0,0 0 1,5-3-1,1-4-702,0-1 0,-1 0 0,0 0 0,0-1 0,-1 0 0,7-14 0,6-20 10350,-21 66-7605,-1 24-1381,1 49-129,1-86-131,0 1-1,0-1 1,1 1-1,0-1 1,1 1-1,0-1 1,0 0-1,6 10 1,-9-16-6,1-1 1,0 1-1,0-1 1,0 1-1,0 0 1,0-1-1,0 0 1,0 1-1,1-1 1,-1 0 0,1 1-1,-1-1 1,1 0-1,-1 0 1,1 0-1,-1 0 1,1-1-1,0 1 1,0 0-1,-1-1 1,1 1-1,0-1 1,0 0 0,0 1-1,-1-1 1,1 0-1,0 0 1,0 0-1,2-1 1,-2 1-1,0-1 1,0 0 0,0-1-1,0 1 1,-1 0 0,1-1-1,0 1 1,0-1-1,-1 1 1,1-1 0,-1 0-1,1 1 1,-1-1 0,0 0-1,0 0 1,0 0-1,0 0 1,0 0 0,0 0-1,-1 0 1,1-1 0,0-3-1,4-27 32,-2 0-1,-1-1 0,-3-35 1,0 19 204,2 48-200,-1-1 1,1 1 0,0 0 0,0 0-1,-1-1 1,2 1 0,-1 0-1,0 0 1,0 0 0,1 0-1,-1 1 1,1-1 0,-1 0-1,1 1 1,0-1 0,0 1-1,-1-1 1,1 1 0,0 0 0,1-1-1,-1 1 1,0 1 0,0-1-1,0 0 1,0 0 0,1 1-1,2-1 1,7-2 16,0 0 1,0 1-1,23-1 0,-22 2-194,-1 1 0,1 0 0,-1 1 0,1 0 0,-1 1 0,0 0 0,0 1 0,0 1 0,0 0 0,19 9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4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130 36 4690,'0'0'7038,"1"-5"-6262,0 2-776,-1 3 66,1-1 0,-1 1-1,0-1 1,1 0 0,-1 1 0,0-1-1,0 1 1,0-1 0,0 0 0,1 1 0,-1-1-1,0 0 1,0 1 0,0-1 0,0 0-1,0 1 1,-1-1 0,1 1 0,0-1 0,0 0-1,0 1 1,-1-1 0,1 0 0,0 1 0,0-1-1,-1 1 1,1-1 0,0 1 0,-1-1-1,1 1 1,-1-1 0,1 1 0,-1-1 0,1 1-1,-1 0 1,1-1 0,-1 1 0,1 0-1,-1-1 1,0 1 0,1 0 0,-1 0 0,0-1-1,1 1 1,-1 0 0,1 0 0,-1 0 0,0 0-1,1 0 1,-1 0 0,-1 0 0,-2-1 318,-15-2-190,19 3-179,-1 0-1,1 0 1,0 0-1,-1 0 1,1-1-1,-1 1 1,1 0-1,-1 0 1,1 0-1,0 0 1,-1 1-1,1-1 1,-1 0-1,1 0 1,-1 0-1,1 0 1,0 0-1,-1 1 1,1-1-1,-1 0 1,1 0-1,0 0 1,-1 1-1,1-1 1,0 0-1,-1 1 1,1-1-1,0 0 1,0 1-1,-1-1 0,1 0 1,0 1-1,0-1 1,-1 1-1,-1 345 36,4-108-22,-2-223-22,0-1 0,-1 0-1,-1 1 1,0-1 0,0 0 0,-2 0 0,0-1 0,0 1 0,-7 13 0,10-27-23,1 1 0,0 0 1,-1 0-1,1-1 1,-1 1-1,1 0 1,-1-1-1,0 1 1,1-1-1,-1 1 0,0 0 1,1-1-1,-1 1 1,0-1-1,0 0 1,1 1-1,-1-1 1,0 0-1,0 1 0,0-1 1,0 0-1,0 0 1,0 0 0,0 0-1,0-1 1,1 1 0,-1 0-1,0-1 1,0 1-1,1-1 1,-1 1 0,0-1-1,1 1 1,-1-1 0,0 1-1,1-1 1,-1 0 0,1 1-1,-1-1 1,1 0-1,-1 0 1,1 1 0,0-1-1,-1 0 1,1 0 0,0 0-1,-1-1 1,-4-18-422,0 0 0,1 0 0,1-1 1,1 0-1,1 1 0,3-40 0,-1 9-2329,-1 17-2107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5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1 279 3858,'0'0'1075,"22"-6"707,7 0-1263,1-1-21,0-1 1,45-18-1,-46 13-228,0 0 0,34-23 0,-53 30-228,1-2 1,-1 1-1,0-2 0,-1 1 0,0-1 1,0 0-1,-1-1 0,11-17 0,-18 26-23,0-1-1,1 1 1,-1-1-1,-1 0 0,1 1 1,0-1-1,0 0 1,-1 0-1,1 0 1,-1 0-1,1 0 1,-1 0-1,0 1 1,0-1-1,0 0 0,0 0 1,0 0-1,0 0 1,-1 0-1,1 0 1,-1 0-1,1 0 1,-1 0-1,1 1 0,-3-4 1,1 3 101,0 0 1,0 0-1,0 0 1,0 1 0,0-1-1,-1 1 1,1 0-1,-1 0 1,1 0-1,-1 0 1,1 0-1,-1 0 1,1 0-1,-1 1 1,0 0-1,1-1 1,-5 1-1,0-1 159,-1 1 0,0 0-1,0 0 1,0 1-1,0 0 1,0 0 0,0 1-1,-14 5 1,19-5-203,0-1 0,0 1-1,1 0 1,-1-1 0,0 2 0,1-1 0,0 0 0,-1 0 0,1 1 0,0-1 0,0 1-1,0 0 1,0-1 0,1 1 0,-1 0 0,1 0 0,0 0 0,0 0 0,0 0 0,0 1 0,0-1-1,1 0 1,-1 0 0,1 6 0,-1-1-30,1 0 1,0 1-1,1-1 0,0 0 0,0 0 0,0 1 1,1-1-1,0 0 0,1 0 0,7 14 1,-7-17-39,0 0 1,0-1-1,1 1 1,-1-1 0,1 0-1,0 0 1,0 0 0,1-1-1,-1 1 1,1-1 0,0 0-1,0-1 1,0 1 0,0-1-1,0 0 1,0 0 0,8 2-1,-6-2-240,-1-1 0,1 1-1,-1-1 1,1-1 0,0 1-1,0-1 1,0 0-1,-1 0 1,12-3 0,3-7-6326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53.4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21 144,'0'0'13142,"109"-13"-13014,-51 7 0,-1 5-48,-7 1-16,-7 0-32,-8 0-32,-5 5-144,-9 0-2081,-8 0-2897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6.2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245 323 9941,'0'0'4474,"-17"-9"-3370,-60-26-440,74 33-632,0 1 0,-1 0 0,1 0 0,-1 0 0,1 0 0,-1 1 0,1-1 0,-1 1 0,0 0 0,1 0 0,-1 0 0,1 1 0,-1-1 0,0 1 0,1 0 0,-1 0 0,1 0 0,0 0-1,-1 0 1,1 1 0,0 0 0,0 0 0,0 0 0,0 0 0,0 0 0,0 0 0,1 1 0,-1-1 0,-2 5 0,-1 1-18,1 0 0,0 0 0,0 1 0,1 0 1,0 0-1,1 0 0,0 0 0,-2 13 0,1-7-23,2 1 0,0-1 0,1 0 0,1 1 0,0-1-1,3 19 1,-3-32-2,1 0 1,0 0-1,-1-1 0,1 1 0,0 0 0,0 0 0,0-1 0,0 1 1,0-1-1,0 1 0,1-1 0,-1 1 0,0-1 0,1 0 0,-1 1 1,1-1-1,-1 0 0,1 0 0,0 0 0,0 0 0,-1-1 1,1 1-1,0 0 0,0-1 0,2 1 0,-1 0-54,0-1-1,-1 1 0,1-1 1,0 0-1,0 0 0,0 0 1,-1 0-1,1 0 1,0-1-1,0 0 0,-1 1 1,1-1-1,0 0 1,-1 0-1,1 0 0,-1 0 1,1-1-1,2-1 1,3-7-200,0 0 1,0 0 0,-1-1 0,0 0 0,-1 0 0,0-1 0,8-22 0,6-17-802,-2 0 0,20-93 0,-31 105 1369,-2-1 1,0-54 0,-5 93-124,0 0 1,0 0-1,0 1 0,0-1 0,0 0 1,-1 0-1,1 0 0,0 0 1,0 1-1,-1-1 0,1 0 0,0 0 1,-1 1-1,1-1 0,-1 0 0,1 1 1,-1-1-1,1 0 0,-2 0 0,-4 3 1470,2 12-1276,-5 72-203,3 129 0,6-212-168,0 21 3,1 1 1,1-1 0,1 0-1,1 0 1,2 0 0,0 0-1,11 25 1,-13-39-71,1 0 0,0 0 0,0-1-1,1 1 1,0-1 0,1-1 0,0 1 0,0-1-1,1-1 1,0 1 0,0-1 0,1-1 0,0 1 0,0-1-1,0-1 1,1 0 0,0 0 0,15 4 0,-17-6-243,1-1 0,-1 0 0,1-1 0,0 0 0,0 0 0,-1-1 0,1 0 0,0 0 0,0-1 0,0 0 0,-1-1 0,16-4 0,-17 3 210,-1 1 1,0-1 0,0 0 0,0-1 0,-1 0-1,1 0 1,-1 0 0,0 0 0,0-1 0,0 0-1,-1 0 1,1 0 0,-1-1 0,-1 1 0,1-1-1,-1 0 1,3-7 0,-4 9 137,0 0 0,-1-1 0,1 1 0,-1-1 0,0 1 0,-1-1 0,1 1 0,-1-1 0,0 0 0,0 1 0,0-1 0,-1 1 0,0-7 0,0 9 65,0 0 0,0 0 0,0 0 0,0 0 1,0 0-1,0 0 0,0 0 0,-1 0 0,1 0 0,0 0 0,-1 1 0,0-1 1,1 1-1,-1-1 0,0 1 0,0 0 0,0 0 0,0 0 0,0 0 1,0 0-1,0 0 0,0 0 0,0 0 0,0 1 0,-1-1 0,1 1 1,-4 0-1,1-1-27,0 1 1,0-1 0,0 1-1,0 0 1,0 1 0,0-1-1,-6 3 1,9-3-79,1 1 0,-1 0 1,1 0-1,-1 0 0,1 0 1,-1 0-1,1 0 0,0 0 1,0 1-1,-1-1 0,1 0 0,0 1 1,0-1-1,0 1 0,1-1 1,-1 1-1,0-1 0,1 1 1,-1 0-1,0-1 0,1 1 0,0 0 1,-1 0-1,1 1 0,-1 4-7,0-1 0,0 0-1,1 1 1,-1-1 0,1 1-1,1-1 1,-1 0-1,3 8 1,-3-13-61,1 1-1,0 0 0,-1 0 1,1-1-1,0 1 1,0 0-1,0-1 1,1 1-1,-1-1 1,0 1-1,1-1 1,-1 0-1,0 0 1,1 1-1,0-1 1,-1 0-1,1 0 1,0 0-1,-1-1 1,1 1-1,0 0 1,0-1-1,0 1 1,0-1-1,-1 0 1,1 1-1,0-1 1,0 0-1,0 0 1,3-1-1,-2 2-201,1-1-1,0-1 1,0 1 0,0 0-1,-1-1 1,1 0-1,0 0 1,-1 0 0,1 0-1,-1-1 1,1 1 0,-1-1-1,0 0 1,1 0 0,-1 0-1,0-1 1,0 1-1,-1-1 1,1 1 0,0-1-1,-1 0 1,0 0 0,1 0-1,-1 0 1,-1-1-1,1 1 1,0-1 0,-1 1-1,2-6 1,0-9-3005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6.6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1 593 3025,'0'0'4773,"14"12"-4706,47 36-56,-60-47-11,0 0 0,1 0 1,-1 0-1,1 0 1,-1 0-1,1 0 1,0-1-1,-1 1 0,1 0 1,0-1-1,-1 1 1,1-1-1,0 0 1,0 0-1,-1 0 0,1 1 1,0-2-1,0 1 1,0 0-1,-1 0 1,1 0-1,0-1 0,0 1 1,-1-1-1,1 0 1,-1 1-1,1-1 1,0 0-1,-1 0 0,1 0 1,1-2-1,1-1-1,0 0-1,-1-1 0,0 1 0,0-1 0,0 0 1,-1 1-1,3-8 0,-2 7-8,12-32-658,-2 0-1,-2 0 1,-1-1-1,8-55 1,2-159 299,-20 221 439,0-27 6040,0 36-480,0 60-4325,-10 159-1171,0 7-41,10-123-238,2-14-855,-3 0 0,-14 99 0,2-129-2693,12-37 3614,1 1-1,0-1 1,0 1-1,-1 0 1,1-1 0,0 1-1,0-1 1,-1 1-1,1-1 1,-1 1 0,1-1-1,0 1 1,-1-1-1,1 1 1,-1-1 0,1 0-1,-1 1 1,1-1-1,-1 0 1,0 1 0,1-1-1,-1 0 1,1 0-1,-1 0 1,0 1 0,1-1-1,-1 0 1,1 0-1,-1 0 1,0 0 0,1 0-1,-1 0 1,0 0-1,1 0 1,-1 0 0,1-1-1,-1 1 1,0 0-1,1 0 1,-1 0 0,1-1-1,-1 1 1,1 0-1,-1-1 1,1 1 0,-1-1-1,1 1 1,-1 0-1,1-1 1,-1 1 0,1-1-1,0 1 1,-1-1-1,1 1 1,0-1 0,-1 0-1,1 1 1,-1-2-1,-5-8 181,1-1-1,0-1 0,0 1 0,1-1 1,-3-14-1,-13-66 1958,20 89-2002,-7-44 1624,3-1 0,1-55 0,3 98-1611,0-1 0,0 1 0,1-1 0,0 1 0,0-1 0,0 1 0,1 0 0,-1 0 0,1 0 0,0 0 0,1 0 0,4-8 0,-4 10-69,0 0-1,0 0 1,0 0-1,0 0 1,0 0-1,1 1 1,-1 0-1,1-1 0,0 1 1,0 1-1,-1-1 1,1 0-1,0 1 1,1 0-1,-1 0 1,8-1-1,-5 1-134,-5 0 8,1 1 1,0-1 0,-1 1-1,1 0 1,0-1-1,-1 1 1,1 0-1,0 1 1,0-1 0,-1 0-1,1 1 1,0 0-1,-1-1 1,1 1-1,4 2 1,5 13-4922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7.1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1 197 8356,'0'0'5456,"17"4"-5427,-5-1-21,-8-1-5,0-1 0,1 1-1,-1-1 1,1 0 0,-1 0 0,1-1 0,-1 1-1,1-1 1,-1 0 0,1 0 0,0-1-1,-1 1 1,1-1 0,-1 0 0,1 0-1,-1-1 1,0 1 0,1-1 0,-1 0 0,0 0-1,0 0 1,0-1 0,-1 1 0,6-5-1,2-5 46,-1 0-1,0-1 0,0 0 0,6-14 1,-13 22-28,0 0 0,-1 0 0,1 0 1,-1 0-1,-1-1 0,1 1 0,-1-1 1,0 1-1,0-1 0,0 1 0,-1-1 1,0 1-1,0-1 0,0 0 0,-2-7 1,1 12-10,1 0 0,-1 1 0,1-1 0,-1 0 0,1 0 0,-1 0 0,0 0 0,1 1 0,-1-1 0,0 0 1,0 1-1,0-1 0,0 1 0,1-1 0,-1 1 0,0-1 0,0 1 0,0-1 0,0 1 0,0 0 0,0 0 0,0-1 0,0 1 1,-2 0-1,-28-1 165,23 1-77,2 0 35,0 0-1,0 0 1,1 1 0,-1-1-1,0 1 1,1 0 0,-9 4-1,11-4-93,1 0-1,-1 1 1,1 0-1,0 0 1,0 0-1,0 0 1,0 0-1,0 0 0,0 0 1,0 0-1,1 1 1,-1-1-1,1 1 1,0-1-1,0 1 0,0 0 1,-1 2-1,-2 9-15,2 0-1,-1-1 0,2 1 1,0 0-1,0 0 0,1 0 1,2 15-1,-1-25-86,-1 0 1,1 0-1,-1 0 0,1 0 0,0 0 0,1 0 1,-1 0-1,1 0 0,-1-1 0,1 1 1,0-1-1,0 1 0,1-1 0,-1 0 1,1 0-1,0 0 0,0 0 0,0 0 0,0-1 1,0 1-1,0-1 0,1 0 0,-1 0 1,1 0-1,0 0 0,-1-1 0,1 1 0,0-1 1,0 0-1,0 0 0,0-1 0,0 1 1,6-1-1,9 0-4827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7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 8996,'0'0'6243,"-5"121"-5715,7-64-208,5-1-208,-3-5-32,-2-3-16,0-9 1,5-10-65,3-10-16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8.0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200 23 7187,'0'0'4384,"-18"-4"-2848,-58-12-338,69 15-1014,0 0 0,1 1 0,-1-1 0,0 1 0,0 0 0,-7 2 0,11-2-123,1 1 1,0-1-1,0 1 1,-1 0-1,1 0 1,0 0 0,0 0-1,0 0 1,0 0-1,0 0 1,0 1-1,0-1 1,-2 3-1,1 1-30,1-1 0,0 0 0,-1 1 0,2-1-1,-1 1 1,0 0 0,1 0 0,0-1 0,0 1 0,1 0 0,-1 0-1,1 0 1,0 0 0,1 5 0,0 24-47,12 62 0,-7-62 43,2 63-1,-11-57 340,-6-21-1580,9-19 932,-1 1 1,-2 1-845,3-1 845,-1-1-1,0 1 1,1-1-1,-1 1 1,0-1-1,0 0 1,0 1-1,0-1 1,1 0 0,-1 0-1,0 0 1,0 0-1,-1 0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19.8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10 402 14503,'0'0'1141,"-2"15"-882,-5 50-261,7-63-1,0 0 1,0 0 0,0 0-1,1 0 1,-1 0-1,1 0 1,-1-1 0,1 1-1,0 0 1,0 0 0,0 0-1,0 0 1,0-1 0,0 1-1,0-1 1,1 1 0,-1-1-1,1 1 1,-1-1-1,1 1 1,-1-1 0,1 0-1,0 0 1,-1 0 0,1 0-1,0 0 1,0-1 0,0 1-1,0 0 1,0-1-1,0 0 1,0 1 0,2-1-1,1 1 7,0-1-1,0 0 0,0 0 0,0 0 0,0-1 0,0 0 0,0 0 0,0 0 1,0 0-1,0-1 0,6-3 0,-1-2 9,-1 1 1,0-2-1,0 1 0,-1-1 1,1 0-1,-2-1 0,12-17 1,0-2 20,21-45 0,-30 53-194,-1 0-1,8-29 0,-14 40 103,-1-1-1,0 1 0,-1-1 1,0 1-1,0-1 1,-1 1-1,0-1 0,-2-10 1,1 19 57,0 0 1,1-1 0,-1 1-1,0 0 1,0 0 0,0 0-1,0 0 1,0 0 0,-1 0-1,1 0 1,0 0 0,0 0 0,-1 0-1,1 1 1,0-1 0,-1 1-1,1-1 1,-1 1 0,1-1-1,-1 1 1,1 0 0,-1 0 0,1-1-1,-1 1 1,1 0 0,-1 0-1,1 1 1,-3-1 0,-2 0 8,0 1 0,0-1 0,1 1-1,-1 0 1,0 0 0,-8 4 0,9-2 21,0 0 0,0 0 1,1 1-1,-1 0 0,1 0 0,0 0 0,0 0 0,1 0 0,-1 1 0,1 0 0,0 0 0,0 0 1,0 0-1,1 0 0,0 1 0,0-1 0,0 1 0,1-1 0,-2 9 0,-1 13 146,1-1-1,1 50 0,2-69-164,0 10 53,0-1 0,2 1-1,0-1 1,0 0-1,2 1 1,0-1 0,12 28-1,-14-39-57,0 0-1,0-1 0,1 1 1,0-1-1,0 0 1,0 1-1,1-1 1,-1-1-1,1 1 0,0-1 1,0 1-1,0-1 1,1 0-1,-1 0 1,1-1-1,-1 0 0,1 1 1,0-1-1,0-1 1,0 1-1,0-1 1,0 0-1,0 0 1,1-1-1,-1 1 0,0-1 1,0 0-1,10-1 1,-10 0-4,0 0 0,1-1 1,-1 1-1,0-1 1,0 0-1,0-1 0,0 1 1,0-1-1,-1 0 1,1 0-1,-1 0 1,1-1-1,-1 1 0,0-1 1,-1 0-1,5-5 1,4-8-89,0-1 0,17-35 0,-24 44 46,15-30-2,-2-2 0,-1 0-1,-2-1 1,-3 0 0,0-1 0,-3-1 0,-2 0-1,3-78 1,-10 121 97,0 1-1,0 0 0,0 0 1,0-1-1,-1 1 0,1 0 0,0 0 1,0-1-1,0 1 0,-1 0 1,1 0-1,0 0 0,0-1 1,0 1-1,-1 0 0,1 0 1,0 0-1,-1 0 0,1-1 0,0 1 1,0 0-1,-1 0 0,1 0 1,0 0-1,-1 0 0,1 0 1,0 0-1,0 0 0,-1 0 0,1 0 1,0 0-1,-1 0 0,1 0 1,0 0-1,-1 0 0,1 0 1,0 0-1,0 1 0,-1-1 1,1 0-1,0 0 0,0 0 0,-1 0 1,1 1-1,0-1 0,0 0 1,-1 0-1,1 0 0,0 1 1,0-1-1,-1 1 0,-15 13 475,5 10-481,1 1-1,2 1 0,0 0 1,1 0-1,-4 42 1,0-10-17,-6 42-20,11-55-264,-2 0 0,-3-1 0,-15 44-1,14-69-952,11-19 1171,1 1 1,0-1 0,0 0-1,-1 1 1,1-1-1,0 0 1,0 0 0,-1 1-1,1-1 1,0 0-1,-1 0 1,1 0 0,0 1-1,-1-1 1,1 0-1,0 0 1,-1 0 0,1 0-1,-1 0 1,1 0-1,0 0 1,-1 0 0,1 0-1,-1 0 1,1 0-1,0 0 1,-1 0 0,1 0-1,0 0 1,-1 0-1,1 0 1,-1-1 0,1 1-1,0 0 1,-1 0-1,1 0 1,0-1 0,-1 1-1,1 0 1,0 0-1,0-1 1,-1 1 0,1 0-1,0-1 1,0 1-1,-1 0 1,1 0 0,0-1-1,0 1 1,0-1-1,0 1 1,0 0 0,-1-1-1,1 1 1,0 0-1,0-1 1,0 1 0,0-1-1,0 1 1,0 0-1,0-1 1,-4-17-989,1 0-1,-3-33 1,4 9 1832,6-57 0,-4 92-617,1 1 1,0-1 0,1 1-1,0-1 1,0 1-1,0 0 1,1 0 0,0 0-1,0 0 1,0 0-1,1 1 1,-1-1-1,2 1 1,-1 0 0,0 0-1,1 1 1,0-1-1,0 1 1,0 0-1,1 0 1,-1 1 0,1 0-1,11-5 1,9-2-65,1 1-1,0 2 1,1 1 0,37-5 0,3 0-55,-46 7-232,3-1-179,-2-3-4737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32.0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 8964,'0'0'6963,"27"-6"-6752,26-5-58,1 3 0,88-4 0,427 29 258,253 15-60,-640-30-321,-123 0 154,-54-2-114,-8 0-9,-31-1 8,8-1-77,-288-8-27,225 11-53,-136 20 1,-21 21 22,-112 15 134,-17-30-228,600-44 65,-92 4 105,569-3 107,-631 19-92,-1 4 1,82 17 0,-150-23 19,-7 0-19,-12 0 20,-1054-16-1002,1343 14 846,321 2 783,-376 15-591,-205-11-38,-19 0 27,-18 2-501,-4-5-2607,0-1-3629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48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9 150 7635,'0'0'5961,"-4"-1"-5601,4 1-357,0 0 0,1 0 1,-1 0-1,0-1 1,0 1-1,0 0 0,0 0 1,1 0-1,-1 0 0,0-1 1,0 1-1,0 0 0,0 0 1,0 0-1,0 0 1,0-1-1,0 1 0,0 0 1,0 0-1,1 0 0,-1-1 1,0 1-1,0 0 1,0 0-1,0 0 0,0-1 1,0 1-1,-1 0 0,1 0 1,0 0-1,0-1 0,0 1 1,0 0-1,0 0 1,0 0-1,0-1 0,0 1 1,0 0-1,0 0 0,-1 0 1,1 0-1,0-1 0,0 1 1,0 0-1,0 0 1,-1 0-1,1 0 0,0 0 1,0 0-1,0-1 0,0 1 1,-1 0-1,1 0 0,0 0 1,0 0-1,0 0 1,-1 0-1,1 0 0,0 0 1,0 0-1,0 0 0,-1 0 1,1 0-1,0 0 1,0 0-1,-1 0 0,1 0 1,0 1-1,25-16 152,45-12 74,-31 15-126,1 2 1,-1 2-1,77-6 1,126 11 269,-77 3-69,195-20 638,-38 1 400,-304 19-1211,-13 1-59,-1-1 0,1 0 0,0 0 0,0-1 0,0 0 0,-1 1 0,9-4 0,-8 0 1481,5 1-1746,-1 3-650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49.4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1 10197,'0'0'-35,"1"16"136,1 9-85,3 84 827,-5-92-531,-1 0-1,0 0 1,-1-1 0,-7 30-1,-9-1-51,-2 0-1,-2-1 0,-28 40 0,5-6-178,3-10-1078,33-60-2816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31:49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0 448,'0'0'5235,"-29"87"-4355,16-46 929,5-2-192,8-3-385,0-5-399,18-5-401,18-14-352,9-9 176,6-3-128,6-10-48,2-19-80,-38 10-3057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53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0 6771,'0'0'4114,"106"70"-3394,-100-41 545,-6 6-497,0 2-159,-23 2-177,-9 2-320,-2-5-64,1-3-48,5-6-32,7-6-3426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41.2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23 256,'0'0'10653,"14"2"-10632,209 34 1951,-75-9-91,-101-16-1555,0-3-1,90 5 0,153-24 364,102 4-91,-139 7-303,1343-12 1029,-1318 34-1013,-1 0 117,-206-21-255,536-3 278,170-69 38,-495 38-239,321 7-165,-484 24-79,236 2 87,-318 2-78,-1 2-1,58 13 1,4 1 8,111 18 2,68 6 14,518 45 374,-751-81-107,64 1-1,-107-8-317,0 0 0,1 0 0,-1 0 0,0 0-1,-1 0 1,1 0 0,0 0 0,0 0 0,0 0 0,-1 0 0,1 0-1,0-1 1,-1 1 0,1 0 0,-1 0 0,0-1 0,1 1-1,-1 0 1,0-1 0,0 1 0,0-2 0,1-2-166,5-26-1031,-4 7-3932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47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11 633 336,'0'0'11179,"-4"4"-10680,-3 8-302,10-6 82,24-4 312,-13-3-439,-7 1-59,0-2-1,0 1 1,0-1 0,-1 0 0,1 0 0,0-1 0,-1 0 0,1 0 0,-1-1-1,0 1 1,0-1 0,0-1 0,-1 1 0,0-1 0,9-9 0,5-7 102,-1-1 1,24-38 0,-23 30-159,-1-1 0,-2 0 0,-1-2 0,-2 1 0,-1-2 1,-1 0-1,-2 0 0,-2 0 0,-1-1 0,-1-1 0,-2 1 0,-2-36 1,-1 69-30,-1 1 1,1 0-1,-1-1 1,0 1 0,1 0-1,-1 0 1,0-1-1,0 1 1,0 0 0,0 0-1,0 0 1,0 0-1,0 0 1,0 0 0,0 0-1,-1 1 1,1-1-1,0 0 1,0 1 0,-1-1-1,1 0 1,-1 1-1,1 0 1,0-1 0,-1 1-1,1 0 1,-3 0-1,0-1 35,1 1-1,0-1 1,0 1-1,0 0 1,-1 0-1,1 0 0,0 1 1,0-1-1,0 1 1,-1 0-1,1 0 0,-6 2 1,6 0-16,-1 0 0,1 0 0,0 1 1,0-1-1,0 1 0,0-1 0,0 1 0,1 0 0,-1 0 0,-1 6 1,-18 49-38,18-48 25,-14 53 1,2 2 0,4-1 0,2 2 0,3 0 0,4 126 0,4-180-11,0-1 0,0 1-1,1 0 1,1-1 0,0 1 0,0-1 0,7 14-1,-8-22-5,0 1-1,0-1 0,1 0 0,0 1 1,0-1-1,0 0 0,0-1 1,0 1-1,1-1 0,0 1 0,-1-1 1,1 0-1,0 0 0,1-1 0,-1 1 1,0-1-1,1 0 0,0 0 0,-1-1 1,1 1-1,7 0 0,-6-1-16,1 0 0,-1-1 0,1 1 0,-1-2-1,1 1 1,-1-1 0,1 0 0,-1 0 0,0-1 0,0 0 0,1 0 0,-1 0-1,0-1 1,0 0 0,-1 0 0,10-7 0,1-3 6,-1 0-1,-1-2 1,0 0 0,12-17 0,-23 28 16,4-6-15,-5 7 1,0 0-1,0 0 1,0 0 0,0 0 0,1 0 0,-1 0 0,1 1-1,-1 0 1,1-1 0,0 1 0,0 0 0,0 0 0,0 0 0,1 1-1,3-3 1,-6 18-310,-1-9 315,2 45 59,2 1 0,13 60 0,-17-108-53,1-1 0,0 1 0,0 0-1,-1-1 1,1 1 0,1-1 0,-1 1-1,0-1 1,1 0 0,-1 1 0,1-1-1,0 0 1,0 0 0,0 0-1,0 0 1,0 0 0,0-1 0,0 1-1,0-1 1,1 1 0,4 1 0,-5-3-54,0 1-1,0-1 1,0 0 0,1 0 0,-1-1 0,0 1 0,0 0 0,0-1 0,0 1 0,0-1 0,0 0-1,0 1 1,0-1 0,0 0 0,0 0 0,0 0 0,-1-1 0,1 1 0,0 0 0,-1-1 0,1 1 0,-1-1-1,1 1 1,-1-1 0,0 0 0,0 0 0,1 0 0,-1 1 0,0-4 0,5-4-965,-1-1 1,-1 0-1,0 0 1,0 0-1,-1-1 1,0 1-1,2-21 1,-2-17-4169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47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 2401,'0'0'12006,"-61"0"-12311,67 19-367,3-4-5315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48.1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0 469 10021,'0'0'2025,"19"-18"-1812,5-3-148,7-7 3,-1-1 0,27-35 0,-45 49-29,0-1 0,0-1-1,-2 0 1,0 0 0,-1-1 0,0 0-1,-2-1 1,0 1 0,-1-1-1,-1-1 1,-1 1 0,-1-1-1,2-31 1,-5 50-19,0 0-1,0 0 1,0 0-1,0 0 1,0 0 0,-1 0-1,1 0 1,0 0-1,0 1 1,-1-1 0,1 0-1,-1 0 1,1 0-1,0 0 1,-1 0-1,0 1 1,1-1 0,-1 0-1,1 0 1,-1 1-1,0-1 1,0 0 0,1 1-1,-1-1 1,0 1-1,0-1 1,0 1 0,0-1-1,0 1 1,1 0-1,-1-1 1,0 1 0,0 0-1,0 0 1,0 0-1,0 0 1,0 0 0,0 0-1,0 0 1,0 0-1,-1 0 1,-1 1 103,0-1 0,0 1 1,0-1-1,0 1 0,0 0 0,1 0 0,-1 1 1,0-1-1,1 1 0,-1-1 0,1 1 0,-1 0 1,-3 3-1,-2 6-50,-1 0 0,2 0 0,-1 1 0,2 0 0,-1 1-1,-8 25 1,-19 85-52,25-63 18,2 0 1,3 0-1,5 85 1,-1-132-46,0 1 59,1-1-1,1 0 1,4 20 0,-4-28-323,-1 0 0,1 0 0,0 0 0,0 0 0,0 0 0,1 0 0,0-1 0,-1 1 0,2-1 0,6 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48.5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157 1 4546,'0'0'6862,"-3"3"-5742,-45 40-612,30-29-140,1 0 1,1 2 0,0 0-1,-14 20 1,29-36-361,1 1 0,-1 0 1,0 0-1,0 0 0,1-1 1,-1 1-1,1 0 0,-1 0 0,1 0 1,-1 0-1,1 0 0,-1 0 1,1 0-1,0 0 0,0 0 1,-1 0-1,1 0 0,0 0 0,0 0 1,0 0-1,0 0 0,0 1 1,1-1-1,-1 0 0,0 0 0,0 0 1,1 0-1,-1 0 0,0 0 1,1 0-1,-1 0 0,1-1 1,-1 1-1,1 0 0,0 0 0,-1 0 1,1 0-1,0-1 0,0 1 1,0 0-1,-1-1 0,1 1 0,0 0 1,0-1-1,0 1 0,0-1 1,0 0-1,0 1 0,0-1 1,0 0-1,0 1 0,0-1 0,0 0 1,2 0-1,10 2-80,-1-1 1,0 0-1,23-2 0,-21 1-20,-5 0-112,33-2-1107,-13-8-3081,-7-2-3472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48.9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1 142 11845,'0'0'1388,"23"2"-1476,78 4 93,-93-6 20,0 0-1,0-1 1,0 0-1,0 0 0,0-1 1,0 0-1,-1 0 1,1-1-1,-1 0 1,1-1-1,8-5 1,-3 0 36,-1 0 0,-1-1 1,20-22-1,-30 31-64,1-1-1,0 1-1,0-1 0,0 0 1,0-1-1,0 1 0,0 0 1,-1 0-1,1-1 0,-1 1 1,0-1-1,0 0 0,0 1 1,0-1-1,0 0 0,0 1 1,-1-1-1,1 0 0,-1 0 1,0-5-1,0 8 14,0-1-1,0 1 1,0 0 0,-1-1 0,1 1-1,0 0 1,0-1 0,-1 1 0,1 0 0,0-1-1,0 1 1,-1 0 0,1 0 0,0 0-1,-1-1 1,1 1 0,0 0 0,-1 0-1,1 0 1,-1 0 0,1 0 0,0 0 0,-1-1-1,1 1 1,0 0 0,-1 0 0,0 0-1,-10 0 115,-1-1 0,1 2-1,0-1 1,-1 2 0,1-1 0,0 2-1,0-1 1,0 1 0,0 1-1,0 0 1,-17 10 0,11-5 30,0 1 1,1 1 0,0 1-1,1 0 1,1 1 0,-17 17-1,28-26-114,-1 0 0,1 1 0,0-1 0,0 1 0,1-1 0,0 1 0,-1 0-1,-1 7 1,4-10-34,-1 0-1,1 0 0,-1 0 1,1 0-1,0 1 0,0-1 0,0 0 1,0 0-1,0 0 0,0 0 1,1 0-1,-1 0 0,1 0 1,0 0-1,-1 0 0,1 0 1,0 0-1,0 0 0,0 0 0,0 0 1,0 0-1,1-1 0,2 4 1,1-2-6,-1 0 0,1 0 1,0 0-1,0 0 0,0-1 0,0 0 1,0 0-1,0 0 0,9 1 1,58 6-47,-53-8-151,55 1-157,-64-3-634,0 0-1,0-1 1,15-5-1,23-15-9348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50.8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455 36 4578,'0'0'5600,"-17"-6"-4386,-4-1-687,0 2 1,-1 0-1,-30-4 0,41 8-326,1 1-1,-1-1 1,1 2 0,-1-1-1,1 2 1,-1-1 0,1 1-1,0 1 1,0 0-1,0 0 1,-13 7 0,16-6-166,-1 1 0,2-1 0,-1 1 0,0 1 0,1-1 0,0 1 0,0 0 0,1 1 0,0-1 0,0 1 0,0 0 0,1 0 0,0 0 1,0 1-1,1 0 0,0-1 0,1 1 0,-1 0 0,1 1 0,-1 13 0,2-7-36,0 0 0,2 0-1,0 0 1,0-1 0,1 1 0,1 0-1,1-1 1,0 1 0,0-1 0,13 25 0,18 30-15,-3-8 116,29 80-1,-54-123-169,-1 1 0,-1 0 0,-1 1-1,-1-1 1,0 1 0,-2 0 0,0-1 0,-4 40-1,3-56-2,-1 0 0,0 1 0,1-1 0,-2 0 0,1 0 0,0 1 0,-1-1 1,1 0-1,-1 0 0,0-1 0,0 1 0,0 0 0,0-1 0,-1 1 0,1-1 0,0 1 0,-1-1 0,-3 2 0,1-1 46,0-1 1,-1 1 0,1-1-1,0 0 1,-1 0 0,0 0-1,0-1 1,1 0 0,-1 0-1,-6 0 1,4-1 51,0 0 0,1 0 0,-1 0 1,0-1-1,1-1 0,-1 1 0,0-1 0,1 0 0,0-1 1,-1 0-1,1 0 0,0 0 0,1-1 0,-1 0 1,1 0-1,-7-6 0,8 3-2,0 1 1,1 0 0,0-1-1,0 0 1,1 0-1,0 0 1,0 0 0,0-1-1,1 1 1,0-1-1,1 1 1,0-1 0,0 0-1,0 1 1,1-1-1,0 0 1,3-13-1,-1 4-18,1 1-1,1 0 0,0 0 1,1 0-1,1 1 0,1 0 0,10-18 1,7-6-5,2 1 1,2 2 0,2 0 0,40-37 0,148-116 62,-65 60-42,-142 120 5,-9 7-8,0 1 0,1-1 0,-1 0 0,0 0-1,0 0 1,0 0 0,0 0 0,0 0 0,0-1 0,-1 1 0,1 0-1,-1-1 1,1 0 0,-1 1 0,1-4 0,-2 5 44,-1 0 0,1 1 0,-1-1 0,0 1 0,1-1 0,-1 1 0,1-1 0,-1 1 0,0 0 0,1-1 0,-1 1 0,0 0 0,0-1 0,1 1 0,-1 0 0,0 0 0,0 0 0,1-1 0,-1 1 0,0 0 0,0 0 0,1 0-1,-2 1 1,-25-2-96,23 1 112,-9 0-75,-26 3-336,38-3 242,-1 1 0,1-1-1,0 1 1,-1 0 0,1-1-1,0 1 1,-1 0 0,1 0-1,0 0 1,0 0 0,0 0-1,0 0 1,0 0 0,0 0-1,0 1 1,0-1 0,0 0-1,1 1 1,-1-1 0,0 0-1,1 1 1,-1 2 0,-3 28-3482,5-9-1682,1-2-812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51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263 1 10469,'0'0'5304,"-17"0"-4195,-53 0-311,70 0-780,-1-1-1,0 1 0,0 0 1,0 0-1,0 0 1,1 0-1,-1 0 1,0 0-1,0 0 0,0 0 1,1 1-1,-1-1 1,0 0-1,0 0 1,0 1-1,1-1 1,-1 0-1,0 1 0,0-1 1,1 1-1,-1-1 1,0 1-1,1-1 1,-1 1-1,1-1 0,-1 1 1,1 0-1,-1-1 1,1 1-1,-1 0 1,1 0-1,-1-1 1,1 1-1,0 0 0,0 0 1,-1-1-1,1 1 1,0 0-1,0 0 1,0 0-1,0 0 0,0-1 1,0 1-1,0 0 1,0 1-1,1 3-48,1-1-1,-1 1 0,1-1 1,0 1-1,5 6 0,-5-7 79,34 50-62,-23-35 22,23 39-1,-34-53 1,1 1-1,-1-1 0,0 1 1,0 0-1,0 0 0,-1 0 0,0-1 1,0 1-1,-1 0 0,0 1 1,0-1-1,-1 8 0,0-10 5,-1 0-1,0 0 1,0 0 0,0-1-1,0 1 1,0 0 0,-1-1-1,0 0 1,0 1 0,0-1-1,0 0 1,0 0-1,0-1 1,-1 1 0,1-1-1,-1 1 1,0-1 0,-7 3-1,-11 4 32,1 0 0,-26 5 0,42-12-26,-6 1-11,-4 2 3,1-1 0,-1-1 0,1 0 1,-31 2-1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52.3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1 128,'0'0'13702,"96"7"-13750,5-4 176,17-3-16,9 2-32,0-2-16,-9 0 49,-14 0-113,-24-2-1409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52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9364,'0'0'987,"17"5"-752,-7-2-188,1 0 48,0 0 0,0 1 0,0 0 0,0 0-1,-1 2 1,0-1 0,0 1 0,0 1 0,15 13-1,-14-9-10,0 1 0,-1 0 0,-1 0 0,0 1-1,-1 0 1,0 0 0,-1 1 0,0 0 0,-2 1 0,1-1-1,-2 1 1,0 0 0,0 0 0,-2 1 0,0-1 0,-1 0-1,0 1 1,-2 22 0,-1-28-53,0 0 1,0 0-1,-1 0 1,0 0-1,-1-1 0,0 1 1,0-1-1,-1 0 1,0 0-1,-1-1 1,0 0-1,0 0 0,-1 0 1,-11 10-1,9-9-12,-1-1-1,0 0 1,-1 0-1,0-1 1,0-1-1,0 1 1,-1-2 0,0 0-1,0 0 1,0-1-1,-14 3 1,24-7-151,-11 0-4,10-8-2913,3-10-4493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4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 8580,'0'0'2801,"2"15"-1856,2 27-628,-1-1 1,-5 66-1,-3-64-236,-8 117 52,13-159-146,0-1 1,0 1 0,-1-1 0,1 1-1,0-1 1,0 1 0,0-1 0,0 0 0,1 1-1,-1-1 1,0 1 0,0-1 0,0 1-1,0-1 1,0 0 0,0 1 0,1-1 0,-1 1-1,0-1 1,0 0 0,1 1 0,-1-1-1,0 1 1,0-1 0,1 0 0,-1 0 0,0 1-1,1-1 1,-1 0 0,1 0 0,-1 1-1,0-1 1,1 0 0,-1 0 0,1 0 0,-1 1-1,1-1 1,-1 0 0,0 0 0,1 0 0,-1 0-1,1 0 1,-1 0 0,1 0 0,1-1-28,-1 1 0,0-1 1,0 1-1,1-1 0,-1 0 1,0 1-1,0-1 0,0 0 1,0 0-1,0 0 0,0 0 1,0 0-1,0 0 0,0 0 1,1-2-1,11-21 132,17-44 0,-20 43 202,0 1 0,23-36-1,-29 53-189,1 1-1,-1 0 1,1 0-1,1 0 0,-1 1 1,1-1-1,0 1 1,0 1-1,0-1 0,1 1 1,0 0-1,0 1 1,9-4-1,-13 6-62,1-1-1,0 1 1,-1 0 0,1 1-1,-1-1 1,1 1 0,0 0-1,0-1 1,-1 2-1,1-1 1,0 0 0,-1 1-1,7 1 1,-8-1-22,1 0 0,-1 0 0,0 0 0,0 1-1,0-1 1,-1 0 0,1 1 0,0 0 0,-1-1 0,1 1 0,-1 0 0,1 0 0,-1 0-1,0 0 1,1 0 0,-1 0 0,0 0 0,-1 0 0,1 0 0,0 1 0,0 3 0,3 20 113,-1 0 0,-1 0 0,-3 46 0,1 18-684,3-79-2388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57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 14070,'0'0'2759,"-7"24"-2530,0-3-187,-2 8 4,1 0-1,1 0 1,-5 55 0,10-58-23,1-8-22,0 1 0,0 0-1,6 35 1,-5-53-14,1-1 0,-1 1 0,1-1 0,-1 1 0,1 0 0,-1-1 0,1 0 0,0 1 0,-1-1 0,1 1 0,0-1-1,0 0 1,-1 1 0,1-1 0,0 0 0,0 0 0,-1 0 0,1 0 0,0 0 0,0 0 0,0 0 0,-1 0 0,1 0 0,0 0 0,0 0 0,0 0-1,-1 0 1,1-1 0,0 1 0,0 0 0,-1 0 0,1-1 0,0 1 0,-1-1 0,1 1 0,0-1 0,-1 1 0,2-1 0,2-5-47,1 1 1,-1-1 0,0 0-1,-1 0 1,0 0 0,1-1-1,3-12 1,14-55-133,-17 58 170,-1 5 56,1-2 58,0-1 0,-1 0 1,1-26-1,17 80-28,-17-32-38,-1 0 0,1-1 0,0 1 0,0-1 0,1 0 0,0 0 1,7 6-1,-10-10-39,1-1 1,0 0-1,0 0 1,0 0-1,0 0 1,0-1 0,0 1-1,1-1 1,-1 0-1,0 0 1,1 0 0,-1 0-1,1-1 1,-1 1-1,1-1 1,-1 0-1,1 0 1,0 0 0,5-2-1,-5 1-10,0 0 0,0 0 0,0 0 0,0-1 0,-1 0 0,1 0 0,0 0 0,-1 0-1,1 0 1,5-6 0,32-35-251,-11 11 175,-27 29 113,-2 2 116,-1 4-76,-1 7-25,1 0 0,1 0 0,0 0 0,0 0 0,1-1 0,3 12 0,-4-19-41,0 1 0,0 0 0,1-1 0,-1 1 0,1-1 0,0 0 0,-1 0 0,1 1 0,0-1 0,0 0 0,0 0 0,1-1 0,-1 1 0,0 0 0,1-1 0,-1 1 1,1-1-1,-1 0 0,1 0 0,0 0 0,0 0 0,-1-1 0,1 1 0,0-1 0,0 1 0,5-1 0,2 1-333,1-1 1,-1 0 0,1 0-1,0-1 1,-1 0 0,0-1-1,1 0 1,-1-1 0,0 0 0,0-1-1,0 0 1,0 0 0,-1-1-1,0-1 1,0 1 0,10-9-1,-19 14 443,0-1-1,0 1 0,1 0 0,-1-1 0,0 1 1,0 0-1,1-1 0,-1 1 0,0 0 0,1 0 1,-1-1-1,0 1 0,1 0 0,-1 0 1,0 0-1,1 0 0,-1-1 0,0 1 0,1 0 1,-1 0-1,1 0 0,-1 0 0,0 0 1,1 0-1,-1 0 0,1 0 0,-1 0 0,0 0 1,1 0-1,-1 0 0,1 0 0,-1 1 0,0-1 1,1 0-1,-1 0 0,0 0 0,1 0 1,-1 1-1,0-1 0,1 0 0,-1 0 0,0 1 1,1-1-1,-1 0 0,0 1 0,0-1 1,1 0-1,-1 1 0,0-1 0,3 26-19,-1-4 50,-1-20-132,0 0 0,0 0 0,0 1 0,0-1 0,0 0 0,1 0 0,-1 0 0,1 0 0,-1-1 0,1 1 1,0 0-1,0-1 0,0 1 0,0-1 0,0 1 0,0-1 0,0 0 0,0 0 0,0 0 0,1 0 0,-1 0 1,0-1-1,1 1 0,-1-1 0,1 1 0,-1-1 0,0 0 0,1 0 0,-1 0 0,1 0 0,2-1 0,2 0-23,1 0 0,-1-1 1,0 0-1,0 0 0,-1-1 0,1 0 0,0 0 0,-1-1 0,7-4 0,-13 7 36,1 1 1,0-1-1,0 1 1,-1-1-1,1 1 1,0-1-1,0 1 1,0-1-1,0 1 1,-1 0-1,1-1 1,0 1-1,0 0 1,0 0-1,0 0 1,0-1-1,0 1 1,0 0-1,0 0 1,0 1-1,0-1 1,0 0-1,-1 0 1,1 0-1,0 1 1,0-1-1,0 0 1,1 1-1,14 21 529,-6-5-562,-7-13 14,1 0-1,-1 0 0,1 0 0,0-1 1,0 0-1,0 1 0,0-2 0,1 1 1,-1 0-1,8 2 0,16 1-5612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53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0 9316,'0'0'6971,"-7"5"-7080,6-4 111,-1 0 1,0 1-1,0-1 0,0 1 1,1 0-1,-1-1 0,1 1 1,0 0-1,-1 0 0,1 0 0,0 0 1,0 0-1,0 0 0,0 1 1,0-1-1,1 0 0,-1 0 1,1 1-1,-1 2 0,1 4 24,1 0-1,-1 0 1,1 0-1,5 15 0,-1 2 7,-1 1-1,0 51 0,-4-77-39,0-1-1,0 0 1,0 1 0,0-1-1,0 1 1,0-1 0,0 1-1,0-1 1,0 1 0,0-1-1,0 0 1,0 1 0,0-1-1,0 1 1,0-1 0,0 1-1,1-1 1,-1 0 0,0 1-1,0-1 1,1 0 0,-1 1-1,0-1 1,0 0 0,1 1-1,-1-1 1,0 0 0,1 1-1,-1-1 1,1 0 0,11-6-705,8-18-410,-1-2 802,-8 8 291,1 1-1,1 1 0,0 0 1,1 0-1,1 2 0,0-1 1,25-16-1,-38 29 23,0 1 0,0 0 0,0 0 0,0 0 0,0 0 0,1 0-1,-1 0 1,0 1 0,0-1 0,1 1 0,-1-1 0,0 1 0,1 0 0,3 0 0,-4 1 2,-1-1 0,0 1 1,0-1-1,0 1 0,-1 0 0,1-1 1,0 1-1,0 0 0,0 0 0,0-1 1,-1 1-1,1 0 0,0 0 0,-1 0 1,1 0-1,-1 0 0,1 0 0,-1 0 1,1 0-1,-1 0 0,0 0 0,1 0 1,-1 1-1,0-1 0,0 0 0,0 0 1,0 0-1,0 0 0,0 2 1,0 6 14,0 7 28,1-1 0,0 1-1,2-1 1,4 19 0,-6-30-31,0 0 0,1 0 1,0 0-1,0 0 0,0 0 0,0-1 0,0 1 0,1-1 0,0 1 1,0-1-1,0 0 0,0 0 0,0 0 0,0 0 0,1-1 1,-1 1-1,1-1 0,0 0 0,0 0 0,5 2 0,11 1 3,1 0 0,0 0-1,33 1 1,-28-4 10,46 11-1,-64-10-22,112 25 92,-104-25-109,1-1-1,0-1 1,-1 0-1,1-1 1,21-3-1,-37 3 24,-1-1-1,1 1 1,0-1 0,-1 1 0,1-1-1,0 1 1,-1-1 0,1 0 0,-1 1-1,1-1 1,-1 0 0,1 1-1,-1-1 1,0 0 0,1 0 0,-1 0-1,0 1 1,1-1 0,-1 0 0,0 0-1,0 0 1,0 0 0,0 0 0,0 1-1,0-1 1,0 0 0,0-1-1,-2-29 418,2 27-270,-1-2-12,0 0 0,-1 0 0,0 1 0,0-1 0,0 0-1,0 1 1,-1 0 0,0-1 0,0 1 0,0 0 0,-1 1-1,0-1 1,0 1 0,0-1 0,0 1 0,-1 0 0,1 1 0,-9-6-1,5 4-36,-1 0-1,1 1 1,-1 0-1,0 0 1,0 1-1,0 0 1,0 0-1,-1 1 1,1 0-1,-1 1 1,-9 0-1,23 12-2375,10-2-173,3 0-2641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53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226 0 5138,'-3'25'2332,"0"-2"-1918,-23 148 1498,-23 9 180,21-86-1065,25-61-620,3-28-385,0-1 1,-1 0-1,1 0 0,-1 1 0,0-1 0,0 0 0,-3 8 1,4-13-56,-1 1 0,0 0 1,1 0-1,-1-1 1,0 1-1,1-1 1,-1 1-1,1 0 1,-1-1-1,1 1 1,-1-1-1,1 1 1,-1-1-1,1 0 1,-1 1-1,1-1 1,0 0-1,-1 1 1,1-1-1,0 0 1,0 1-1,-1-1 1,1 0-1,0 1 1,0-1-1,0-1 1,-37-125-3492,12 35 4231,-8 2 5674,35 90-6103,95 0-308,26 1 36,-40-3-4649,-52 1-5425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54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422 126 4642,'0'0'5090,"-2"-17"-2979,0 2-1412,0 0 0,-8-26 0,9 38-621,0 1 1,0 0-1,0 0 1,0 0-1,-1 0 1,1 0-1,-1 0 1,1 1-1,-1-1 1,0 0-1,0 1 0,0 0 1,0-1-1,0 1 1,0 0-1,0 0 1,0 0-1,-1 0 1,1 0-1,0 0 1,-3 0-1,-4 0 50,1 0-1,-1 0 1,0 0-1,-9 2 1,6-1 93,8 0-166,0 0-1,0 0 1,0 1 0,0 0-1,0 0 1,0 0 0,0 0 0,0 0-1,0 1 1,0 0 0,0 0 0,1 0-1,-1 0 1,1 0 0,0 1-1,-1 0 1,1-1 0,0 1 0,0 0-1,1 1 1,-1-1 0,1 0-1,0 1 1,0-1 0,0 1 0,0 0-1,0 0 1,1 0 0,0 0-1,-2 6 1,-1 12-71,0 0-1,1 0 1,2 0-1,1 34 1,0-36 93,3 30-62,2 0-1,2 0 1,19 66-1,-13-70-18,-3 1-1,-2 0 1,3 92-1,-11-136-61,0 0 0,0-1 0,0 1 0,-1 0 0,1 0 0,-1 0 0,0 0 0,0-1 0,0 1 0,0 0 0,0-1 0,-1 1 0,1-1 0,-1 1 0,1-1 0,-1 0 0,0 0 0,0 1 0,0-1 0,-3 2 0,1-2-10,0 0 0,0 0 0,0 0 1,0-1-1,0 1 0,0-1 0,-1 0 1,1 0-1,0-1 0,0 1 1,-1-1-1,-6 0 0,1-1 33,0 0 1,-1-1-1,1 0 0,0-1 0,0 0 1,0 0-1,0-1 0,0 0 1,1-1-1,-17-10 0,21 10 63,0 1 0,0-1-1,0 0 1,0 0 0,1-1 0,0 1 0,0-1 0,0 0-1,1 0 1,0-1 0,0 1 0,1 0 0,-1-1-1,2 0 1,-1 0 0,1 1 0,-1-1 0,2 0-1,-1 0 1,1 0 0,0 0 0,1 0 0,0 0-1,0 0 1,0 0 0,1 1 0,0-1 0,0 0-1,0 1 1,1-1 0,0 1 0,8-12 0,9-9-11,1 0 0,1 2 1,1 0-1,27-22 0,115-84 19,-78 63-9,-63 50-13,35-30 13,-55 44-7,1-1-1,-1 0 1,0 1-1,0-1 0,0-1 1,-1 1-1,1-1 1,3-10-1,-6 14-24,-1-1 1,1 1-1,-1-1 0,0 1 1,0-1-1,0 1 0,0-1 1,0 1-1,-1-4 0,-4 20-5510,5-1 3889,2 32-4480,6-23 3222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3:54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346 0 5779,'0'0'5869,"-18"2"-3158,-60 4-692,74-6-1933,0 0 0,0 0 0,1 0 0,-1 1 0,0 0 0,0 0 0,0 0 0,1 0 0,-1 1 0,0-1-1,1 1 1,0 0 0,-1 0 0,1 0 0,0 1 0,0-1 0,0 1 0,0 0 0,0-1 0,1 1 0,-5 7 0,5-3 48,-1 0 0,1 1 0,1-1 0,-1 1 0,1-1 0,1 1 0,-1 0 0,2 11 0,-1-13-128,0 326 87,0-320-84,0 0 0,-1 1 0,-1-1 0,0 0-1,-4 15 1,5-23-113,-1 0-1,1 0 0,-1 0 0,0 0 1,-1 0-1,1 0 0,0 0 0,-1-1 1,0 1-1,0-1 0,0 0 1,0 0-1,-1 0 0,1 0 0,-1-1 1,0 1-1,1-1 0,-6 2 0,-25 6-3107,5-10-4271,1-6 541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4:24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208 1 7171,'0'0'2649,"-18"6"-1208,-54 23-560,69-27-843,-1 0-1,1 0 1,-1 1 0,1-1 0,0 1 0,0 0 0,0 0 0,0 0 0,0 0 0,1 1 0,0-1 0,-1 1 0,1-1 0,0 1 0,-1 5 0,0 0-10,0 1 0,1 0 0,1 0 0,-1 13 0,1 17 1,3 0 1,1 0 0,2-1 0,2 1-1,14 46 1,-9-34 16,-1 1-1,4 59 0,-12-54 55,-7 109 0,3-158-87,-1 0-1,0 0 0,0-1 0,-1 1 0,-5 12 0,7-19 1,0 1-1,0-1 0,-1 1 0,1-1 0,-1 0 0,0 0 0,1 1 1,-1-1-1,0 0 0,0 0 0,0-1 0,-1 1 0,1 0 1,0-1-1,-1 1 0,1-1 0,-1 0 0,1 0 0,-1 0 0,-4 1 1,5-2-5,0 0 1,1 0 0,-1 0-1,0 0 1,0-1-1,0 1 1,1-1 0,-1 1-1,0-1 1,1 0 0,-1 0-1,1 0 1,-1 1 0,1-1-1,-1-1 1,1 1 0,0 0-1,-1 0 1,1 0 0,0-1-1,0 1 1,0-1-1,0 1 1,0-1 0,0 1-1,0-1 1,1 0 0,-2-1-1,-2-7-4,1-1 0,-1 1 0,-1-15 0,-2-20-2,3-1 0,2 0 0,5-80 0,0 98 11,2 1-1,0-1 0,1 1 0,2 0 0,1 1 0,1 0 0,26-47 0,10-6-501,62-77 1,-26 39-1089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4:49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187 109 144,'0'0'4306,"-18"3"-2142,-3 1-1662,-112 17 4494,118-19-1908,35-2-1533,1-1-1796,1308-23 1284,-1283 21-1029,-43 1 71,-10-2 113,-44-5-115,-1 3 0,0 2 1,-80 3-1,83 1-48,-508 21 23,519-18-58,-95 6 355,168-12-381,0 0-1,0-3 1,35-10-1,-1 1 37,5 1-339,1 4 0,113-2 0,-198 13 201,1 0 1,0 0-1,0 1 1,-18 5-1,-9 3 136,-215 51 12,-172 34 1321,378-87-879,43-7-238,11-2-18,72-15 233,189-68-382,-32 9 29,-177 59-65,120-16-1,-155 30 10,-45 20 194,9-8-348,0-1 1,0 2 0,1-1-1,-14 23 1,8-4-3360,4 2-4908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4:50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1 368,'0'0'14135,"33"5"-13949,416 37 916,221-35 625,-658-7-1608,-964-3 1557,1690-4-1716,-714 8 78,-20 1-10,-14 2 27,10-4-48,-76 25 43,0-3-1,-121 17 1,122-25 113,0-4 0,-87 1 0,520-34-161,-327 19 32,78-6 303,-141 11-102,1 2-1,-57 12 1,-66 25-316,100-25 125,35-11-298,-35 13 390,51-15-700,-1 0 0,1-1 0,0 2 0,-1-1 0,1 0 0,-5 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6:46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9140,'3'5'6975,"-2"-5"-6899,84 0 938,288 4 641,-1 32-1496,-154-19 238,-127-13-97,137 0-47,-46-2 86,-99 9-253,-22-2-15,598 34-95,-364-60 122,-272 15-92,415-5 1200,-260 9-61,-55 8-436,-75-9-586,67 8 0,-92-5-104,10 1 103,50 2 1,-82-7-129,1-1 0,-1 1-1,1 0 1,-1 0 0,1 0 0,-1 1-1,1-1 1,0 0 0,-1 0-1,0 1 1,1-1 0,-1 1 0,1-1-1,-1 1 1,1 0 0,-1 0 0,0-1-1,0 1 1,2 1 0,-3-1-115,1 0 0,-1-1 0,0 1 0,0 0 1,0 0-1,0-1 0,1 1 0,-1 0 0,0 0 0,0-1 0,0 1 0,0 0 1,-1 0-1,1-1 0,0 1 0,0 0 0,0-1 0,-1 2 0,0 3-362,2 5-573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10.3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7844,'0'0'301,"6"20"-184,-6-17-108,8 24 116,-1 1 1,-1 0-1,-1 0 0,0 41 0,-4-42-106,18 598 3850,6-290-2917,35 801-141,-58-1094-565,0 2-4067,-2-63-1982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1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12646,'0'0'1184,"152"-3"-1120,-89 3-32,-1 0 16,-10 0 0,-13 0-48,-14 0 0,-10 0-272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8:58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0 516 10837,'0'0'4794,"8"-1"-4708,-1-1-68,1 1 1,-1-1 0,0-1 0,1 1 0,-1-1 0,0-1 0,0 1 0,-1-1 0,1 0 0,-1-1 0,0 0 0,0 0 0,0 0 0,-1 0 0,0-1 0,0 0 0,0 0 0,4-9 0,1-2 9,-2-1 0,0-1 0,-1 0 0,-1 0 0,-1 0 0,-1 0 0,3-21 0,-2-18 61,-1-64 1,-4 117-88,0 0 0,0 0 0,-1 0 0,0 0 0,0 0 1,0 0-1,0 0 0,-1 0 0,0 1 0,-3-7 0,4 9 10,0 1-1,0 0 1,0-1-1,-1 1 1,1 0-1,0 0 1,-1-1-1,1 1 0,-1 0 1,1 1-1,-1-1 1,1 0-1,-1 0 1,0 1-1,1-1 1,-1 1-1,0-1 1,0 1-1,1 0 1,-1-1-1,0 1 1,0 0-1,0 0 0,1 1 1,-1-1-1,0 0 1,0 0-1,1 1 1,-1-1-1,0 1 1,1 0-1,-1-1 1,-1 2-1,-1 0 5,0 0-1,1 1 0,-1-1 1,1 1-1,0-1 1,0 1-1,0 0 1,0 0-1,0 0 1,1 1-1,-1-1 1,1 1-1,0-1 0,-2 6 1,-22 59 93,24-61-90,-10 36 142,3 1-1,2 0 1,2 1-1,1-1 1,4 57-1,0-88-138,0-1-1,1 1 1,1 0 0,0-1-1,1 0 1,0 0-1,9 22 1,-9-28-43,0 0 0,0 0 0,1 0 0,0-1 0,0 0 0,0 0 0,1 0 0,-1 0 0,1 0 0,0-1 0,0 0 0,1 0 0,0 0 1,-1-1-1,12 5 0,9-4-1820,-7-4-2847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11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9812,'0'0'3074,"129"51"-2674,-87-46-272,-2 0-96,-8-1 16,-5-4-48,-8 0-1200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12.3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0 5987,'0'0'6915,"0"139"-5314,-8-44-1025,-3 8-224,3-1-224,7-4-96,1-14 0,0-18-32,7-16-64,20-23-1633,-16-27-2513</inkml:trace>
  <inkml:trace contextRef="#ctx0" brushRef="#br0" timeOffset="1">310 190 10453,'0'0'2593,"11"96"-2193,-22 6 657,-8 16-465,0 2-224,6-9-208,13-14-128,0-18-32,4-71-624,11-8-4915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13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81 8916,'0'0'4578,"-21"-2"-3930,8 1-583,6 0-40,0 0-1,0 1 1,0-1-1,0 1 0,0 1 1,0-1-1,0 1 0,0 0 1,0 1-1,1-1 0,-1 2 1,0-1-1,1 1 1,0 0-1,-1 0 0,1 0 1,1 1-1,-1 0 0,-8 7 1,-2 7 9,1 1 0,1 0 0,1 1 0,1 0 0,0 1 0,2 0 0,0 1 0,1 0 0,2 0 0,0 1 0,1 0-1,2 0 1,0 1 0,1 0 0,2-1 0,0 1 0,2 0 0,6 45 0,-5-60-26,0 0-1,1 0 0,0 0 0,0 0 1,1 0-1,1-1 0,-1 0 1,1 0-1,0 0 0,1 0 0,0-1 1,0 0-1,1 0 0,-1 0 1,2-1-1,-1 0 0,1-1 0,-1 0 1,2 0-1,10 5 0,1-1 1,0-2 1,1 0-1,0-2 0,0 0 0,1-1 1,-1-1-1,40 0 0,-44-2 2,0-2 0,0 0 0,0-1-1,-1-1 1,1-1 0,-1 0 0,1-1 0,-1 0 0,-1-2-1,1 0 1,-1 0 0,0-2 0,-1 0 0,0 0-1,0-1 1,-1-1 0,-1-1 0,0 1 0,0-2 0,-1 0-1,11-17 1,-12 16 3,-2-1 0,0 0 0,0 0 0,-1-1-1,-1 0 1,-1-1 0,-1 1 0,0-1 0,-1 0-1,0 0 1,-2 0 0,0 0 0,-1 0 0,0 0 0,-1 0-1,-2 0 1,1 0 0,-2 0 0,0 1 0,-1-1 0,-10-20-1,9 22 34,-1 1-1,-1 0 1,0 1-1,-1-1 1,0 1-1,-1 1 1,-1 0-1,0 0 1,0 1-1,-1 1 1,0 0-1,-1 1 1,0 0-1,-1 0 1,0 2-1,0 0 1,-1 0-1,0 1 1,0 1-1,0 1 1,0 0-1,-30-3 1,29 5 33,1 2 0,0-1 1,-1 2-1,-28 4 0,38-4-268,0 1 0,1 0-1,-1 0 1,0 0 0,1 0-1,-1 1 1,1 0 0,0 0-1,0 1 1,0-1-1,0 1 1,1 0 0,0 0-1,-1 1 1,-4 6 0,-18 29-10824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18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93 86 0,'0'0'9156,"-14"20"-8956,-3 6-168,-20 36 0,36-59-30,-1 0-1,1 0 1,0 1-1,0-1 1,0 0 0,0 1-1,1-1 1,0 1-1,-1-1 1,1 1-1,1-1 1,-1 1-1,0-1 1,1 1-1,-1-1 1,1 1 0,0-1-1,1 0 1,-1 1-1,0-1 1,1 0-1,0 0 1,-1 0-1,1 0 1,1 0-1,3 4 1,1 3 7,18 22 39,2 0-1,58 53 1,-25-29-12,-57-53-36,1 1 0,-1-1 1,0 0-1,0 1 0,0 0 1,0-1-1,-1 1 0,0 0 0,0 1 1,0-1-1,0 0 0,0 0 1,-1 1-1,0-1 0,0 1 0,0-1 1,0 9-1,-1-12-47,0 0-1,0 0 1,0 0 0,0 0-1,-1 0 1,1 0 0,0 0-1,0 0 1,-1 0-1,1 0 1,-1 0 0,1-1-1,-1 1 1,1 0 0,-1 0-1,0 0 1,1-1-1,-1 1 1,0 0 0,0-1-1,1 1 1,-1 0 0,0-1-1,-1 1 1,-1 0-79,-1 1-1,1-1 1,0 0-1,-1 0 1,1-1 0,-1 1-1,-4 0 1,-5-1-230,0 0-1,0-1 1,-13-2 0,15 0 377,0 1 0,1-1 0,-1-1 0,1 0 0,0-1 0,0 0 0,1 0 1,-1-1-1,-9-8 0,14 10 166,0 0 0,0 0 0,0 0 0,1-1 0,0 0 0,0 0 0,0 0 0,0 0 0,1-1 0,0 0 0,0 1 0,1-1 0,0 0 0,0 0 0,0 0 0,0-1 0,0-7 0,2 8-157,0 0-1,0 0 1,0 0-1,1 0 0,0-1 1,0 1-1,1 0 1,-1 0-1,1 0 0,1 1 1,-1-1-1,1 0 1,6-9-1,1 3-44,0 1 0,0 0 0,1 1 0,20-17 0,82-46 35,-85 57-7,-1-1 0,-1-2 0,43-37 0,-68 55 22,1-1 1,0 1 0,-1-1 0,1 1 0,-1-1-1,0 0 1,0 0 0,0 0 0,0 0 0,0 0 0,0 0-1,0 0 1,0 0 0,-1 0 0,1 0 0,-1 0-1,0 0 1,1 0 0,-1 0 0,0-3 0,-1 3 63,0 0 0,1 0 0,-1 0-1,0 0 1,0 1 0,0-1 0,0 0 0,0 0 0,-1 1 0,1-1 0,-1 1 0,1-1 0,-1 1 0,1-1 0,-1 1-1,-3-2 1,-4-2 287,-1 0 0,0 1 0,0 0 0,0 1 0,0 0 0,-17-2 0,-6 1 114,-56 2-1,69 2-463,19 0-49,0 0 0,-1 0 0,1 0-1,0 0 1,0 0 0,0 0 0,0 0 0,0 0-1,0 0 1,0 1 0,0-1 0,0 0-1,0 1 1,0-1 0,0 1 0,0-1 0,1 1-1,-1 0 1,0-1 0,0 1 0,0 0-1,1-1 1,-1 1 0,0 0 0,-1 1-1,-1 19-6034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21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133 7 8932,'0'0'6118,"-5"1"-6036,5-1-83,0 0-1,0 0 0,0 0 1,0 0-1,0 0 0,0 1 1,0-1-1,0 0 0,0 0 1,0 0-1,0 0 0,0 0 1,0 0-1,0 0 0,0 0 1,66-4 167,-38 1-95,1 2 0,34 2 1,-56 0-58,0-1 1,0 2 0,0-1-1,0 1 1,0 0 0,-1 0-1,1 0 1,-1 1 0,1 0-1,-1 1 1,0-1 0,0 1 0,-1 0-1,7 7 1,-9-8 5,0 1-1,0 0 1,0 0 0,0 0-1,-1 0 1,0 1 0,0-1-1,0 1 1,0-1 0,-1 1-1,1 0 1,-1 0 0,-1-1-1,1 1 1,-1 0 0,1 0-1,-1 0 1,-1 0 0,1 0-1,-1 0 1,0-1 0,0 1-1,-2 5 1,-1 2-2,0-1 0,-1 0-1,0 0 1,-1 0 0,-1-1 0,1 1 0,-2-2-1,-7 10 1,-13 10-6,-1-1-1,-1-2 1,-1-1-1,-2-2 1,0-1-1,-1-1 0,-1-2 1,-1-2-1,-50 18 1,81-31-249,11-2 176,14 0 129,-19-2-68,402 12 8076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21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0 292 9973,'12'-21'200,"2"-8"-173,3-5-30,40-58 0,-51 82-24,7-8-6,24-28 1,-33 42 15,0 0 1,0 0 0,1 0 0,0 0 0,-1 1 0,1-1 0,1 1 0,-1 1 0,0-1 0,1 1 0,7-3 0,-13 6 35,1-1 0,-1 1 1,0-1-1,1 1 0,-1-1 1,1 1-1,-1-1 1,0 1-1,0-1 0,1 1 1,-1-1-1,0 1 0,0-1 1,0 1-1,0 0 0,0-1 1,0 1-1,1-1 1,-1 1-1,-1 0 0,1-1 1,0 1-1,0-1 0,0 2 1,0 0 64,-6 303 4302,-1-73-3933,7-223-779,2 34 996,-2-42-828,0 0 1,0 0 0,0 0-1,0 0 1,0 0-1,0 0 1,1 0-1,-1 0 1,0 0-1,1 0 1,-1 0-1,1 0 1,-1 0-1,1-1 1,-1 1-1,1 0 1,0 0-1,-1 0 1,1-1-1,0 1 1,0 0 0,0-1-1,-1 1 1,1 0-1,0-1 1,0 0-1,0 1 1,0-1-1,0 1 1,2-1-1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23.7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190 69 8932,'0'0'1273,"-19"11"-99,1-3-828,9-4-201,-1 0 0,2 1 0,-1 0-1,0 0 1,1 1 0,0 0 0,0 1 0,1 0 0,0 0 0,0 0 0,1 1 0,-8 10 0,7-3-46,0 0 1,1 0-1,1 1 0,0 0 1,2 0-1,-1 0 0,2 0 1,0 0-1,1 1 0,1-1 1,0 1-1,5 29 0,-4-41-96,0 0-1,0 0 0,1 0 1,0 0-1,-1 0 0,2 0 1,-1 0-1,1-1 1,-1 1-1,1-1 0,0 0 1,1 0-1,-1 0 0,1 0 1,0 0-1,0-1 1,0 0-1,0 0 0,1 0 1,-1 0-1,1 0 0,-1-1 1,7 2-1,2 0-21,0 0 1,0 0-1,1-2 0,0 0 0,-1 0 0,1-1 1,22-2-1,-26 0 31,-1 0 0,1-1 0,-1 0 0,1-1 0,-1 0 0,0-1 0,0 0 1,0 0-1,-1-1 0,0 0 0,0-1 0,0 1 0,0-2 0,-1 1 0,0-1 0,0 0 0,-1 0 0,0-1 1,0 0-1,6-12 0,-1 3 139,-2-1-1,0-1 1,-1 0 0,-1 0 0,-1 0 0,0-1 0,-2 0-1,4-38 1,-7 48-38,0-1-1,-1 0 0,0 1 1,-1-1-1,-1 1 1,1-1-1,-2 1 1,-3-11-1,4 15-58,-1 1 0,1 0 0,-1 0 1,-1 0-1,1 0 0,-1 0 0,0 1 0,0-1 0,0 1 0,0 0 1,-1 1-1,1-1 0,-1 1 0,0 0 0,-9-5 0,2 3 34,0 1 0,0 0 0,0 1 0,-1 0 0,1 0 1,-1 2-1,-23-1 0,-18 2-2935,28 0-632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25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0 11445,'0'0'2105,"-18"22"-1104,6-8-887,-8 9 85,0 2 0,2 0 0,1 1 0,-23 46 1,25-39 148,-20 68 0,32-89-295,0 0 0,1 0 0,0 1-1,1-1 1,1 0 0,0 1 0,0-1 0,1 0-1,4 19 1,-4-27-54,1 1-1,0 0 1,1-1 0,-1 1 0,1-1-1,0 0 1,0 0 0,0 0-1,0 0 1,1 0 0,-1-1 0,1 0-1,0 1 1,0-1 0,1-1-1,-1 1 1,0-1 0,1 1 0,0-1-1,-1-1 1,1 1 0,0-1-1,10 2 1,9 1-16,1-1 1,-1-1-1,39-2 0,-60 0 16,19-1-55,-1-1 1,0-1-1,-1-1 0,1 0 0,0-2 0,-1 0 0,0-2 1,-1 0-1,0-1 0,0-1 0,-1 0 0,0-2 0,-1 0 0,20-18 1,-33 27 25,1-1 0,-1 0 1,1 0-1,-1 0 1,0-1-1,-1 1 1,1-1-1,-1 0 1,0 0-1,0 0 0,4-11 1,-7 15 37,0 0 0,1 1 1,-1-1-1,0 0 0,0 0 1,0 1-1,0-1 0,0 0 1,0 0-1,0 0 0,0 1 1,-1-1-1,1 0 0,0 0 0,0 1 1,-1-1-1,1 0 0,0 0 1,-1 1-1,1-1 0,-1 0 1,1 1-1,-1-1 0,1 1 1,-1-1-1,1 0 0,-1 1 0,1-1 1,-1 1-1,0 0 0,1-1 1,-1 1-1,0-1 0,0 1 1,1 0-1,-1 0 0,0-1 1,0 1-1,1 0 0,-2 0 1,-39-2 556,31 2-404,-12 1 91,1 1 0,0 1 0,0 1 0,0 0 0,0 2 0,0 0 0,-19 10 0,10-2-98,1 0 0,0 2 1,-50 38-1,74-51-217,0 1-1,1 0 1,-1 0-1,0 0 1,1 0-1,0 0 1,0 1-1,1 0 0,-1 0 1,1 0-1,0 0 1,0 1-1,1-1 1,0 1-1,0-1 1,0 1-1,0 0 1,1 0-1,0 0 1,-1 12-1,2-18-141,0 1 0,0-1 0,0 1-1,0-1 1,0 1 0,0-1 0,0 1-1,0-1 1,0 1 0,1-1 0,-1 0-1,0 1 1,0-1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26.9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1 128 8660,'0'0'4109,"0"3"-4195,9-4 134,3-8 129,-1 0 0,0 0 0,-1-1 0,0 0 0,16-20-1,15-16 81,-41 45-255,0 1 0,0 0 0,1-1 0,-1 1 0,0 0 0,0-1 0,0 1 0,1 0 0,-1-1 0,0 1 0,0 0 0,1 0 0,-1-1 0,0 1 0,0 0 0,1 0 0,-1 0 0,0-1 0,1 1-1,-1 0 1,0 0 0,1 0 0,-1 0 0,1 0 0,-1 0 0,0 0 0,1 0 0,-1 0 0,0 0 0,1 0 0,-1 0 0,0 0 0,1 0 0,-1 0 0,1 0 0,-1 0 0,0 0 0,1 0 0,-1 1 0,0-1 0,1 0 0,-1 0 0,0 0 0,0 1 0,1-1 0,-1 0 0,0 0 0,1 1 0,-1-1 0,0 0 0,0 1 0,0-1-1,1 0 1,-1 1 0,0-1 0,0 0 0,0 1 0,3 25 171,-2-18-124,3 94 464,-4-73-493,0 1 1,2-1 0,2 0 0,13 56 0,-4-55-1025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40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8 32,'0'0'10191,"20"1"-8115,6 1-2063,118 3 241,-117-5-204,-1-1 1,1-1 0,45-10 0,-76 12-1369,-78-1-1065,29 11 2765,1 1 1,1 3-1,-94 39 0,131-47-66,-1 0 0,2 1 0,-1 0 0,-19 15 0,29-19-261,0 0-1,1 0 0,-1 1 1,1 0-1,0-1 1,0 1-1,1 0 1,-1 0-1,1 1 0,0-1 1,0 0-1,0 1 1,0 0-1,1-1 1,0 1-1,0 0 1,0-1-1,0 8 0,1-1-38,1-1 1,0 1-1,0 0 0,1-1 0,0 1 0,1-1 0,0 0 0,1 0 0,0 0 0,6 10 0,8 11 51,37 49 0,-32-50-33,19 36 0,-36-54-21,0 1 1,0-1-1,-1 1 0,-1 0 0,0 1 0,0-1 0,1 23 1,-4-31-1,-1 1 1,0-1-1,0 1 1,0 0-1,-1-1 1,0 1-1,0-1 1,-1 1-1,1-1 1,-1 1-1,0-1 1,0 0-1,-1 0 1,0 0 0,0 0-1,0-1 1,0 1-1,-1-1 1,0 0-1,-8 8 1,3-5-13,-1 0 0,0-1 1,0 0-1,0-1 0,-1 0 1,0 0-1,0-1 0,0-1 1,0 0-1,-1 0 0,0-1 1,1-1-1,-23 1 0,31-2-165,1 0-1,-1 0 0,1 0 0,-1 0 0,0-1 0,1 1 0,-1-1 0,1 1 0,-1-1 0,1 0 1,0 0-1,-1 0 0,1 0 0,0-1 0,0 1 0,0-1 0,0 1 0,0-1 0,0 0 1,-3-3-1,3 3-418,1-1 0,0 0-1,-1 0 1,1 1 0,0-1 0,1 0 0,-1 0 0,0 0 0,1 0 0,0 0 0,-1 0 0,1-3 0,0-19-1909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00.8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 0 9668,'0'0'3266,"-21"108"-3010,-1-31 32,-1 5-64,2 7-64,2-4 32,6-3-80,3-12-80,8-13-15,2-15-17,0-13-81,4-17-1807,7-12-1698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49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1 160,'0'0'0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7:59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346 41 48,'0'0'14236,"-13"-3"-13841,6 2-367,-65-8 369,63 9-356,1 0-1,-1 0 1,0 1-1,1 0 1,-1 0-1,1 1 1,-17 5-1,12-1-18,-1 1-1,1 0 0,0 1 0,1 0 0,-1 1 0,2 0 1,-14 14-1,20-18-16,-1 1 1,1 1-1,1-1 1,-1 1-1,1 0 0,0 0 1,0 0-1,1 0 1,0 1-1,0-1 0,1 1 1,0 0-1,1 0 1,-1 0-1,1 9 1,1-7-9,0 1 1,1 0-1,0 0 1,1 0-1,1-1 1,-1 1-1,2-1 1,-1 0-1,1 0 1,1 0-1,0 0 1,0-1-1,1 1 0,0-1 1,14 14-1,103 110 8,11 14 44,-127-138-46,-1 1 1,0-1 0,-1 1-1,0 0 1,-1 0-1,0 0 1,0 1-1,-1-1 1,-1 1-1,0 0 1,0 0 0,-1 0-1,0 0 1,-2 13-1,1-20 0,0 0 0,0 0 0,-1 0 0,0 0 0,0 0 0,0-1 0,0 1 0,0 0 0,-1-1 0,0 1-1,1-1 1,-1 1 0,-1-1 0,1 0 0,0 1 0,-1-1 0,-4 4 0,1-3-1,1 1-1,-1-1 1,0-1 0,-1 1 0,1-1-1,-1 0 1,1 0 0,-1-1-1,-10 3 1,8-3-25,0 0 1,-1-1-1,1 0 1,0 0-1,-1-1 1,1 0-1,0-1 1,-1 0-1,1 0 1,0-1-1,0 0 1,0-1-1,0 0 0,0 0 1,-11-6-1,13 4-10,-1-1 0,1 0 0,0 0 0,1 0 0,-1-1 0,1 1 0,0-2 0,1 1 0,-9-16 0,12 19 13,0-1-1,0 0 1,1 0 0,-1 0 0,1 0 0,0 0 0,1-1 0,-1 1-1,1 0 1,0 0 0,0 0 0,1 0 0,0-1 0,-1 1 0,2 0-1,-1 0 1,1 0 0,-1 0 0,4-5 0,8-11 18,0 1 0,1 1 0,1 0 1,1 1-1,22-20 0,-7 5-17,36-33 46,-43 44-21,0-2 0,-2 0-1,0-1 1,-2-1 0,28-46 0,-43 58 13,-1 0 0,0 0 0,-1 0 0,0-1 1,-1 1-1,-1-1 0,0 0 0,-1 0 0,-1 1 0,-2-18 1,0 22 49,1 1 1,-1-1-1,0 0 1,-1 1-1,0 0 1,-1 0-1,0 0 1,0 1-1,-1-1 1,0 1-1,-1 1 1,1-1-1,-2 1 1,1 0-1,-1 1 1,0-1-1,0 2 1,-16-10-1,21 31-2561,3 2-2870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02.2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235 25 192,'0'0'8465,"-7"-4"-7699,-1 0-535,0 1 0,0 0 1,0 1-1,0-1 0,0 2 0,0-1 0,0 1 1,-9 0-1,9 1-86,0 0 0,0 0 0,0 1 0,0 0 0,1 0 0,-1 1 0,0 0 0,1 1 0,0-1 0,-8 5 0,11-5-116,1 1-1,-1 0 1,1 0 0,0 0-1,0 0 1,0 0-1,0 1 1,0-1-1,1 1 1,-1 0-1,1-1 1,0 1-1,1 0 1,-1 0 0,1 1-1,-1-1 1,1 0-1,0 0 1,0 8-1,-3 19-5,2 0 0,1 0-1,5 50 1,-1-68-6,1 1 1,1-1-1,0 0 1,1 0-1,1-1 1,-1 0-1,2 0 1,15 19-1,19 34 106,-23-28-9,-4-12-29,-2 1 0,0 0 0,-2 1 0,11 38 0,-22-62-74,1-1-1,-1 0 1,1 0-1,-1 0 1,0 0-1,0 0 1,0 0-1,0 1 1,0-1-1,0 0 1,-1 0-1,1 0 1,-1 0-1,1 0 1,-1 0-1,0 0 1,0 0-1,0 0 1,0 0-1,0 0 1,0 0-1,0-1 1,-1 1-1,1 0 1,-1-1 0,-2 3-1,-1-2 5,1 1 1,-1-1-1,0 0 0,0 0 1,-1 0-1,1-1 1,0 0-1,-1 0 0,-9 0 1,-10 1 29,-44-3 0,67 0-52,0 1 0,1 0 0,0-1 0,-1 0 0,1 1 0,-1-1 0,1 0 0,0 1 0,-1-1 0,1 0 0,0 0 0,0 0 0,0 0 0,0 0 0,0-1 0,0 1 0,0 0 0,0 0 0,0-1-1,0 1 1,1 0 0,-1-1 0,0 1 0,1-1 0,0 1 0,-1-1 0,1 1 0,0-1 0,-1-2 0,0-7-16,0 0 0,1 0 0,0-13 0,1 10 83,-2 1-69,1 0 0,0 0 0,1 0 0,1 0 0,0 0 0,1 0 0,0 1 0,1-1 0,8-18 0,-1 12 8,0 1 0,2 0 0,0 1 0,24-25 0,25-32 27,-43 49-3,27-27 0,-6 7 0,-33 36 21,-1-1 0,0 1-1,5-12 1,11-18 102,10-3 182,-31 38 243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15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1 992,'0'0'11959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15.8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3201,'9'7'2754</inkml:trace>
  <inkml:trace contextRef="#ctx0" brushRef="#br0" timeOffset="1">12 13 2753,'0'0'1473,"-11"-9"-5699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16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19 576,'-15'-19'6174,"-18"19"-10829,24 0 7357,2 7-1032,-3-7-2334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31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0 246 0,'0'0'8425,"4"0"-8363,22-4 241,0-1 0,33-11 0,18-3 55,95-13 555,214-47 1690,-305 54-2312,-72 21-356,-1 1-1,1-2 1,-1 1-1,0-1 1,0 0 0,-1-1-1,8-6 1,-14 11-190,0 0 0,0-1 1,0 1-1,0 0 0,-1-1 1,1 1-1,0-1 0,-1 0 0,1 1 1,-1-1-1,1 1 0,-1-3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31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 5282,'0'0'2644,"21"-4"-2249,67-9 229,-83 13-573,-1 1-1,0-1 0,0 1 0,0 0 0,0 0 0,0 0 0,0 0 0,0 1 0,0-1 0,-1 1 0,1 0 0,-1 0 1,1 1-1,-1-1 0,0 1 0,1 0 0,-1-1 0,-1 1 0,1 1 0,0-1 0,-1 0 0,0 1 0,1-1 0,1 6 1,1-1 28,-1 0-7,1 0-1,-2 1 1,1-1 0,-1 1 0,-1 0 0,1-1 0,-2 1-1,1 0 1,-1 1 0,0-1 0,-1 0 0,0 0-1,-1 0 1,0 0 0,0 1 0,-1-1 0,0-1 0,0 1-1,-1 0 1,-1 0 0,1-1 0,-1 0 0,-1 0 0,1 0-1,-10 11 1,-85 111 315,96-127-859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39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3009,'0'0'0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39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7 2561,'-8'-7'897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01.2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3 134 7988,'0'0'7256,"-2"-3"-7208,2 3-48,0 0 0,0-1 0,0 1-1,0 0 1,0 0 0,0 0-1,0 0 1,0 0 0,0-1 0,0 1-1,-1 0 1,1 0 0,0 0 0,0 0-1,0-1 1,0 1 0,0 0-1,0 0 1,0 0 0,0 0 0,0-1-1,1 1 1,-1 0 0,0 0 0,0 0-1,0 0 1,0-1 0,0 1 0,0 0-1,0 0 1,0 0 0,0 0-1,0 0 1,0 0 0,1-1 0,-1 1-1,0 0 1,0 0 0,0 0 0,0 0-1,0 0 1,1 0 0,-1 0-1,0 0 1,0 0 0,0 0 0,0-1-1,1 1 1,14-1 8,38 7-14,0 0-175,198-10-1086,-249 4 1271,-1 0 1,1 0-1,0 0 1,-1 1-1,1-1 0,-1 0 1,1 1-1,-1 0 0,1-1 1,-1 1-1,1 0 1,-1 0-1,1 0 0,-1 0 1,0 0-1,0 0 1,1 0-1,-1 0 0,0 0 1,0 1-1,0-1 0,0 0 1,-1 1-1,1-1 1,0 1-1,0-1 0,-1 1 1,1-1-1,-1 1 1,1-1-1,-1 1 0,0 3 1,2 6 104,-1 1 0,-1 0 0,-1 21 0,-1-9 44,1 37 436,1-23-1997,-1-13-3235</inkml:trace>
  <inkml:trace contextRef="#ctx0" brushRef="#br0" timeOffset="1">501 1 9156,'0'0'849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0.3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211 1 3842,'0'0'832</inkml:trace>
  <inkml:trace contextRef="#ctx0" brushRef="#br0" timeOffset="1">211 1 432,'-121'97'2930,"90"-75"-3795</inkml:trace>
  <inkml:trace contextRef="#ctx0" brushRef="#br0" timeOffset="2">23 165 3810,'0'0'2609,"-22"13"-4450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0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2001,'-17'51'1248,"13"-41"1709,6 6-2231,-2-15-1048,1 1 0,0 0-1,0 0 1,-1-1 0,1 1 0,0 0 0,1-1 0,-1 1 0,0-1 0,0 0 0,1 1 0,-1-1 0,3 2-1,1 2 548,-3-3-156,0-1 0,-1 1 0,1-1 0,0 1 1,0-1-1,0 0 0,0 0 0,1 1 0,-1-1 0,0-1 1,0 1-1,1 0 0,3 0 0,28 34 243,-31-33-288,0 0 0,0 0 0,0 0 0,-1 1 0,1 0-1,-1-1 1,0 1 0,1 0 0,-1 0 0,-1 0 0,1 0 0,0 1 0,-1-1 0,1 0-1,-1 1 1,0-1 0,0 1 0,-1-1 0,1 1 0,-1-1 0,0 8 0,1-11-56,-1 0-1,0 1 1,0-1 0,0 0 0,0 0 0,0 1 0,0-1-1,0 0 1,0 0 0,1 1 0,-1-1 0,0 0 0,0 0-1,0 1 1,1-1 0,-1 0 0,0 0 0,0 0 0,0 0-1,1 1 1,-1-1 0,0 0 0,0 0 0,1 0 0,-1 0-1,0 0 1,0 0 0,1 0 0,-1 0 0,0 0 0,1 0-1,-1 0 1,0 0 0,1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1.2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2849,'0'0'4194,"6"15"-5090</inkml:trace>
  <inkml:trace contextRef="#ctx0" brushRef="#br0" timeOffset="1">1 1 4322,'34'71'2737,"-34"-45"-3585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1.6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1841,'0'0'5682,"0"33"-5682,0-28-48,0 0-112</inkml:trace>
  <inkml:trace contextRef="#ctx0" brushRef="#br0" timeOffset="1">33 0 2529,'-4'86'3922,"-24"-56"-4322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2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143 0 4018,'0'0'4034,"-32"19"-4050,32-12-256,0-2-177</inkml:trace>
  <inkml:trace contextRef="#ctx0" brushRef="#br0" timeOffset="1">143 0 1441,'-70'76'4386,"36"-58"-9253</inkml:trace>
  <inkml:trace contextRef="#ctx0" brushRef="#br0" timeOffset="2">1 168 2369,'0'0'3426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2.4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4946,'55'72'913</inkml:trace>
  <inkml:trace contextRef="#ctx0" brushRef="#br0" timeOffset="1">308 62 2609,'0'0'1297</inkml:trace>
  <inkml:trace contextRef="#ctx0" brushRef="#br0" timeOffset="2">308 62 1985,'118'14'1264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2.7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3041,'0'0'817</inkml:trace>
  <inkml:trace contextRef="#ctx0" brushRef="#br0" timeOffset="1">1 57 4610,'32'-56'929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3.1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40 243 1553,'0'0'5058</inkml:trace>
  <inkml:trace contextRef="#ctx0" brushRef="#br0" timeOffset="1">40 243 6483,'-21'-112'2689,"6"84"-6178</inkml:trace>
  <inkml:trace contextRef="#ctx0" brushRef="#br0" timeOffset="2">0 14 4450,'0'0'3698,"0"-13"-5683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3.5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0 227 3666,'65'-92'2001</inkml:trace>
  <inkml:trace contextRef="#ctx0" brushRef="#br0" timeOffset="1">114 50 1649,'0'0'6899,"2"-41"-6899,-2 32-2513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4:20.2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4546,'0'0'432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01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0 4802,'0'0'11125,"-116"18"-10292,97 0-49,4 6-512,11 5-176,4 9-48,0 3-32,10 0-16,18-2 16,8-8-16,10-11-32,7-11-704,-32-9-2001,-2-3-4131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4:21.3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 0 7347,'0'0'385,"14"1"-503,-2 0 109,-2-2-6,-1 1 0,1 1 1,0 0-1,-1 0 0,1 1 1,-1 0-1,0 1 0,16 7 1,-24-10 13,0 0 1,0 1-1,0-1 1,-1 1-1,1-1 1,0 1-1,-1 0 1,1-1-1,-1 1 1,1 0-1,-1-1 1,1 1-1,-1 0 1,1 0-1,-1-1 1,1 1-1,-1 0 1,0 0-1,0 0 1,1-1-1,-1 1 1,0 0-1,0 0 1,0 0-1,0 0 1,0 0-1,0 0 1,0 0-1,0-1 1,0 1-1,-1 0 1,1 0-1,0 0 1,0 0-1,-1-1 1,1 1-1,-1 0 1,1 0-1,-1-1 1,1 1-1,-1 0 1,1 0-1,-1-1 1,1 1-1,-1-1 1,-1 2-1,-4 3 49,0 0 0,0 0 0,-1-1-1,-7 5 1,10-7-26,-23 13 195,13-7 206,-1 1-1,1-1 0,1 2 0,0 0 1,-14 13-1,25-19-387,-1 0 1,1-1 0,0 1-1,0 0 1,1 0 0,-1 0-1,1 0 1,0 0 0,0 0-1,0 0 1,0 0 0,1 1-1,0-1 1,0 8-1,1-3-45,-1 0 0,2-1 0,-1 1 0,1 0 0,1-1 0,3 11 0,8 6 18,0-1 0,1 0 1,33 38-1,-28-38 5,-1 0 0,-2 1 0,28 53 0,-41-70-7,-1 0-1,0 0 1,-1 1-1,0-1 1,0 0 0,0 1-1,-1 0 1,-1-1 0,1 1-1,-2 0 1,1-1 0,-1 1-1,0-1 1,-1 1 0,0-1-1,0 1 1,-1-1-1,-5 11 1,1-6 236,0-1-1,-1 0 1,0 0-1,-1-1 1,-20 20-1,-58 44 1973,82-70-2154,-1 0 1,1-1-1,-1 0 0,0 0 0,0 0 1,-1 0-1,1-1 0,-1 0 0,1-1 1,-1 0-1,-10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4:21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9092,'0'0'3106,"129"2"-3218,-84-2 176,1 0-64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4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1 656,'0'0'6403,"-19"13"-7075,13-6-1265,-1-2 897,-1 4-113,0-2 465,1-2-497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4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1 848,'-80'66'7508,"76"-38"-7908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5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2401,'0'0'2529,"0"42"-2545,0-33-160</inkml:trace>
  <inkml:trace contextRef="#ctx0" brushRef="#br0" timeOffset="1">0 1 7219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5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1 7219,'-70'41'2930,"64"8"-5764</inkml:trace>
  <inkml:trace contextRef="#ctx0" brushRef="#br0" timeOffset="1">19 143 2257,'0'0'1809,"55"25"-4658</inkml:trace>
  <inkml:trace contextRef="#ctx0" brushRef="#br0" timeOffset="2">19 143 2865,'114'83'1185,"-97"-43"-3410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5.9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252 1 5378,'0'0'1345</inkml:trace>
  <inkml:trace contextRef="#ctx0" brushRef="#br0" timeOffset="1">252 1 1873,'-37'53'112</inkml:trace>
  <inkml:trace contextRef="#ctx0" brushRef="#br0" timeOffset="2">64 230 5378,'0'0'2642,"-63"60"-8565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6.3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74 6083,'-2'1'1328</inkml:trace>
  <inkml:trace contextRef="#ctx0" brushRef="#br0" timeOffset="1">112 48 6339,'0'0'1120,"44"-19"-7106</inkml:trace>
  <inkml:trace contextRef="#ctx0" brushRef="#br0" timeOffset="2">112 48 4834,'110'-48'833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6.7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1 992,'0'0'0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7.1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83 305 1121,'62'-87'104,"-50"70"1736,-9-3-397,-2 16-1396,0 1 0,0 0 0,-1 0 0,0-1 0,1 1 0,-1-1 0,0 1 0,-1 0 0,1-1 0,0 1 0,-2-5 0,-1 7 305,-1-1 0,1 2 1,0-1-1,-1 0 1,1 1-1,0-1 1,-1 1-1,1 0 0,-7 1 1,-1-2-78,10 1-322,0 1 1,1-1 0,-1 0-1,0-1 1,1 1 0,-1 0-1,0 0 1,1 0 0,-1 0-1,0 0 1,1-1-1,-1 1 1,0 0 0,1-1-1,-1 1 1,1 0 0,-1-1-1,1 1 1,-1-1 0,1 1-1,-1-1 1,1 1 0,-1-1-1,1 1 1,-1-1-1,1 1 1,0-1 0,-1 0-1,1 1 1,0-1 0,-1-1-1,-10-12-5657,9 13 6252,1 0 1,-1 0-1,1 0 1,-1 0-1,0 1 0,1-1 1,-1 1-1,0 0 1,-2-1-1,-10-3 2984,2-12-3607,7-8-597,-4-11-1365,8 34 1882,1 0-1,0 0 1,-1 0-1,1 0 1,-1 0-1,1 0 1,-1 1-1,1-1 1,-1 0-1,0 0 1,0 0-1,1 1 1,-1-1-1,0 0 1,0 1-1,0-1 1,0 1-1,0-1 0,0 1 1,1-1-1,-1 1 1,0 0-1,0-1 1,0 1-1,-1 0 1,0 0-1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04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1 390 10901,'0'0'3794,"5"1"-3784,-2-1-20,1 0-1,-1 0 0,0 0 0,0 0 1,0-1-1,0 1 0,0-1 0,0 0 1,0 1-1,0-2 0,-1 1 1,1 0-1,5-3 0,-1-1 11,0 0 0,-1 0 0,1-1 0,10-12 0,-4 3 46,-1-2 1,-1 1-1,18-36 0,-22 37-24,-1 0 0,-1-1 1,-1 0-1,0 0 0,-1 0 0,0-1 0,-2 1 0,0 0 0,-1-21 1,0 35 41,0-1 1,0 1-1,0-1 1,-1 1-1,1-1 1,0 1-1,-1-1 1,0 1-1,0 0 1,0 0-1,0-1 1,0 1-1,0 0 1,0 0-1,-1 0 1,1 0-1,-1 0 1,1 0-1,-1 0 1,0 1-1,0-1 1,0 1-1,0-1 1,0 1-1,0 0 1,0 0-1,0-1 1,-1 2-1,1-1 1,0 0-1,-1 0 1,1 1-1,-1-1 1,1 1-1,0 0 1,-1 0-1,1 0 1,-6 0-1,7 1-47,-1-1-1,1 1 1,-1 0-1,1 0 1,-1 0-1,1 0 1,-1 0-1,1 0 0,0 0 1,-1 0-1,1 1 1,0-1-1,0 0 1,0 1-1,0-1 1,0 1-1,0-1 1,1 1-1,-2 2 1,-13 38 45,12-31-21,-12 44 134,2 0 1,3 1-1,-4 64 1,8 170 266,6-278-439,1 0 0,0 0 0,1 0 0,0 0 1,1-1-1,0 1 0,1-1 0,8 18 0,-8-22-12,0-1 0,0 0 0,0 1 1,1-1-1,0-1 0,1 1 0,-1-1 1,1 0-1,0 0 0,0-1 0,0 1 0,1-1 1,0-1-1,10 5 0,-6-4-415,1-1 0,0 0-1,1-1 1,-1 0 0,0-1 0,17 0 0,-5-4-4741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8:47.5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25 209 240,'0'0'4047,"-1"-7"-3652,-5-62-173,6 66-38,0 1 1,-1 0-1,1 0 1,0 0 0,-1 0-1,0 0 1,1 0 0,-1 0-1,0 0 1,-2-4-1,1 4 97,1 0 0,0 0-1,0 0 1,0 0-1,1 0 1,-1-1-1,0 1 1,1 0-1,-1-1 1,1 1-1,0-3 1,0-18-1751,0 16-1070</inkml:trace>
  <inkml:trace contextRef="#ctx0" brushRef="#br0" timeOffset="1">27 16 2833,'0'0'4498,"12"-3"-4706,-7-2-144,-3 1-16,0 1-288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9:13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75 1 2673,'0'0'7329,"-12"1"-6305,-50 4 1999,62-3-3007,1-1 0,0 0 0,0 0-1,0 1 1,0-1 0,0 0 0,0 0 0,0 0 0,0 0 0,0 0-1,0 0 1,0-1 0,1 1 0,-1 0 0,0-1 0,1 1-1,-1 0 1,1-1 0,-1 0 0,0 1 0,3-1 0,2 2 41,23 8 146,1-1 0,0-2 1,41 5-1,95 2 390,-25-4-76,-55-2 25,153-9-1,-63-19-95,470 10 741,-370 37-883,-119-8-173,0-3-20,451 26 936,-352-24-618,-214-15-117,-40-11-416,-1 4-67,8-25-948,1 4-3983,4-5-6468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9:13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5026,'0'0'2932,"20"2"-1600,140 23 762,233 26 1101,-137-20-2191,-225-27-989,127 18-165,163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9:19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 32,'0'0'115,"-16"3"-81,-52 13 38,65-16-10,-1 1 0,0 0-1,1 0 1,-1 0 0,1 1-1,-1-1 1,1 1 0,-6 3-1,-7 2 1762,-7 4 7266,23-10-8937,0-1 1,0 1-1,-1-1 0,1 0 0,0 1 0,0-1 0,0 0 0,0 1 0,0-1 0,0 1 0,0-1 0,0 1 0,0 0 0,1 0-101,0 1 0,0-1 0,0 1 0,1-1 0,-1 1 0,0-1 0,1 0 0,-1 1 0,1-1 0,-1 0 0,1 0 0,0 0 0,-1 0 0,1 0 0,0-1 0,3 2 0,29 11 231,2-2-1,-1-1 0,2-2 1,-1-1-1,45 2 1,191-5 1213,-161-5-1027,-41-3-109,110-18-1,-110 10 29,113-3 1,447 0 522,-75 15-516,-507 1-156,-47-1-161,1 0 745,1 0-811,1 0-1,0 0 1,0 1 0,-1-1-1,1 1 1,0 0 0,-1 0-1,1 0 1,-1 0 0,1 1-1,-1-1 1,1 1 0,-1 0-1,5 4 1,-7-6 2,0 0 3,3 0 1131,-4-22-7249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9:26.3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9364,'0'0'2623,"0"15"-2330,0 348 1810,5-351-1583,-1-54-14561,-4 26 13179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09:26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0 176 1217,'0'0'10436,"29"-99"-10212,9 69-224,2 1 0,2 13-16,-6 14 0,-2 2-16,-6 9 64,1 22 32,-3 10 49,-1 0-113,-4 1-737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08.0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0 784,'0'0'13118,"15"0"-12942,430 20 1483,118 1-703,254-28-353,-965 7-517,-491 16 44,606-13-127,-694 38 562,724-40-591,7 2-5,11 4-29,39 5 53,-1-1 1,1-3-1,57 1 0,170-6 22,-168-4-8,-63 1-8,-5-1 3,-1 2 0,68 9 0,-107-9-23,-4-1 13,0 0-1,0 0 1,0 0 0,0 0 0,0 1 0,0-1 0,0 0 0,0 0-1,0 1 1,0-1 0,-1 0 0,1 1 0,0-1 0,0 1-1,0 0 1,0-1 0,-1 1 0,2 1 0,-6 0-3,-35 3 6,0-2 0,-74-4-1,34-1-37,7 2 44,-38 2 40,1-6 1,-140-21 0,234 20-11,14 1-165,26-2 42,162-15 131,217 3-1,-397 18-42,57 3 22,-59-2-19,-1 0 1,1 0-1,-1 0 0,0 0 1,1 1-1,-1-1 0,0 1 1,0 0-1,0 0 0,0 1 0,4 3 1,-51-5 1163,41-1-1104,-1-1 1,1 0-1,-1 1 0,1-1 1,-1 0-1,1-1 0,0 1 0,-1 0 1,1-1-1,0 1 0,0-1 1,-3-3-1,4 5 77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45.0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0 560,'0'0'0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09.7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1 8068,'0'0'6627,"0"0"-6561,-1 0 0,0 0 0,1 0 0,-1 0 0,0 0 0,1 0 0,-1 0 0,0 1 0,1-1 0,-1 0 0,0 0 0,1 0 0,-1 1 1,1-1-1,-1 1 0,0-1 0,1 0 0,-1 1 0,1-1 0,-1 1 0,1-1 0,-1 1 0,1-1 0,-1 2 0,1 1-71,1 0 0,-1 0-1,1 0 1,0 0 0,0-1-1,0 1 1,0 0 0,0 0 0,1-1-1,-1 1 1,1 0 0,2 2-1,29 32 27,-20-24-10,21 21 16,1-2 0,1-1 0,2-2 0,1-2 0,1-1-1,1-2 1,1-2 0,1-2 0,56 18 0,-85-30-102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0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0 513 624,'0'0'13542,"40"-121"-13333,30 52 47,18-1 112,5 4-160,3 1-128,-4 10-64,-11 12-16,-20 19-1745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04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192 35 9092,'0'0'8732,"-16"-7"-7939,2 0-623,0 0 1,-27-7 0,39 14-154,0 0 0,-1 0 0,1 0 0,0 1 1,-1-1-1,1 0 0,0 1 0,0-1 0,0 1 0,-1 0 1,1 0-1,0 0 0,0 0 0,0 0 0,0 0 0,0 1 0,0-1 1,1 0-1,-1 1 0,0 0 0,1-1 0,-1 1 0,1 0 1,0 0-1,-1 0 0,1 0 0,0 0 0,0 0 0,-1 4 1,-3 2 11,-2 5-5,0 1 0,1-1-1,1 1 1,0 0 0,1 0 0,0 0 0,1 1-1,1 0 1,0-1 0,1 1 0,2 21-1,-1-34-24,0 0-1,0 0 1,1 0-1,-1 0 0,1 0 1,0-1-1,0 1 0,-1 0 1,1 0-1,0 0 1,0-1-1,1 1 0,-1 0 1,0-1-1,0 1 1,1-1-1,-1 0 0,1 1 1,0-1-1,-1 0 0,1 0 1,0 0-1,-1 0 1,1 0-1,0 0 0,0-1 1,0 1-1,0-1 0,0 1 1,0-1-1,2 0 1,1 1-83,0 0 1,0-1 0,0 1 0,0-1-1,0-1 1,0 1 0,0-1 0,0 1 0,-1-1-1,1-1 1,0 1 0,6-4 0,-1-2-183,-1-1 1,0 0 0,0-1-1,-1 0 1,0 0 0,-1-1-1,0 0 1,0 0 0,-1 0-1,9-22 1,-15 31 844,0 7 677,0 10-1016,0-9-199,0 1 0,0 0 0,0-1-1,1 1 1,3 11 0,-4-17-51,1 0 1,0 0-1,0 0 0,0 0 1,0-1-1,0 1 0,0 0 1,0 0-1,1-1 0,-1 1 1,1-1-1,-1 1 0,1-1 1,0 1-1,0-1 0,-1 0 1,1 0-1,0 0 0,0 0 1,0 0-1,0 0 0,0-1 1,0 1-1,4 0 0,5 1-288,0-1-1,0 0 1,13 0 0,5-6-2020,-3-8-3543,-5-9-2255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0.5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11845,'0'0'3554,"143"67"-3554,-83-38 80,-1 2 0,-4-1-64,-11 1 16,-8-2-16,-13 0-32,-14 2-1088</inkml:trace>
  <inkml:trace contextRef="#ctx0" brushRef="#br0" timeOffset="1">51 373 14279,'0'0'704,"73"-127"-704,2 66 144,13 1-64,5 7-80,-4 10-32,-7 14-1505,-63 29-4594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0.9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1 211 4946,'0'0'10277,"129"10"-9445,-89 10-319,5 4-241,-1 2-96,-2-2-160,-8 2 48,-7-4-64,-14 5-688,-11 0-1874</inkml:trace>
  <inkml:trace contextRef="#ctx0" brushRef="#br0" timeOffset="1">158 455 13190,'0'0'2961,"37"-128"-2801,14 63 17,6 5-81,0 2-48,-2 5-48,-13 5-80,-16 6-2754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1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14118,'0'0'2338,"114"74"-2226,-61-30-96,0 4 112,-7-2-128,-8-3-673,-12-2-2064</inkml:trace>
  <inkml:trace contextRef="#ctx0" brushRef="#br0" timeOffset="1">194 272 896,'0'0'14951,"88"-92"-15143,-20 42 320,4-1-64,-7 10-32,-12 15-32,-17 14-2433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1.6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16424,'0'0'1248,"99"37"-1360,-61 3 208,0 6-32,0 3-16,-4 1 0,-9 1-48,-12 4-560,-13-4-2001,0-37-2834</inkml:trace>
  <inkml:trace contextRef="#ctx0" brushRef="#br0" timeOffset="1">152 329 11477,'0'0'1553,"46"-117"-1169,9 61-176,4 5-80,-6 6-64,-17 16-64,-19 14-2145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2.0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49 84 15687,'0'0'0,"111"67"16,-73-40 16,-2 2 48,0 0-64,-2 0 64,-6-3-48,-5-2-32,-12-2-1905</inkml:trace>
  <inkml:trace contextRef="#ctx0" brushRef="#br0" timeOffset="1">0 337 14263,'0'0'2481,"72"-126"-2369,-5 75-48,11-13-64,3-4 0,-50 41-2738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2.4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35 113 14439,'0'0'1376,"110"92"-1248,-89-73-48,-6 0-48,-9 1-32,-6 1-1072,-4-1-2754,-13-14-2385</inkml:trace>
  <inkml:trace contextRef="#ctx0" brushRef="#br0" timeOffset="1">0 320 12598,'0'0'4274,"99"-118"-4002,-6 50-208,19-9-64,-62 46-32,-11 5-6723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3.3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 74 1040,'0'0'8103,"-12"14"-5192,4-4-2698,1-3-131,1 1 0,0 0 0,0 0 1,0 1-1,1-1 0,0 1 1,1 0-1,0 1 0,0-1 0,1 1 1,-3 14-1,5-12 25,0 0 0,0-1 0,1 1-1,0 0 1,1-1 0,4 18 0,-4-25-98,0 0 0,1 1 0,-1-1 1,1 0-1,0 0 0,1 0 0,-1-1 0,0 1 0,1-1 1,0 1-1,0-1 0,0 0 0,0 0 0,1 0 0,-1 0 1,1-1-1,0 1 0,-1-1 0,9 3 0,-5-1 17,1-1 1,0 0-1,0-1 0,0 0 1,0 0-1,0-1 0,0 1 1,1-2-1,-1 1 0,0-1 1,0-1-1,1 0 0,-1 0 1,0 0-1,0-1 0,0 0 1,0-1-1,0 0 0,-1 0 1,1 0-1,-1-1 0,0 0 1,0-1-1,0 0 0,0 0 1,-1 0-1,0-1 0,0 1 1,9-14-1,-8 9 69,-1 0 1,-1-1 0,0 0-1,0 0 1,-1 0-1,0-1 1,-1 1-1,2-14 1,-2 4 42,-1-1 0,-1 0-1,-3-34 1,2 52-128,0 0-1,-1 0 0,1 0 1,-1 0-1,0 0 0,-1 0 1,1 0-1,0 0 0,-1 0 1,0 0-1,0 1 0,0-1 1,0 1-1,-1 0 0,1-1 1,-1 1-1,0 0 0,0 0 1,0 1-1,0-1 0,-1 1 1,1 0-1,-1-1 0,1 1 1,-1 1-1,0-1 0,0 1 1,0-1-1,0 1 0,0 0 1,0 0-1,0 1 0,-6-1 1,8 1-67,-1 0 0,1 0 0,0 0 0,0 0 0,-1 1 0,1-1 1,0 0-1,0 1 0,0 0 0,-1 0 0,1 0 0,0 0 0,0 0 1,0 0-1,0 0 0,1 0 0,-1 1 0,0-1 0,-1 3 0,0-1-564,1 0-1,-1 1 1,1-1-1,0 1 1,0-1-1,1 1 1,-1 0-1,1 0 0,0 0 1,-1 5-1,-3 24-6058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3.8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50 496,'0'0'16480,"-17"0"-16088,8 0-355,3-1-25,1 1-1,-1 0 1,1 0 0,-1 1 0,0 0 0,-8 2 0,12-2-11,0 0 0,0 0 0,0 0 0,0 0 1,0 0-1,1 0 0,-1 0 0,0 1 0,1-1 0,-1 1 0,1-1 0,0 1 1,-1 0-1,1-1 0,0 1 0,0 0 0,0 0 0,0 0 0,0 0 1,0 0-1,1 0 0,-1 0 0,1 0 0,-1 0 0,1 3 0,-2 8 1,1-1-1,0 1 0,1 0 0,0 0 1,1-1-1,0 1 0,1 0 1,7 21-1,-7-28-6,1 0 1,-1 0 0,1-1-1,0 0 1,1 1-1,0-1 1,0 0-1,0-1 1,0 1-1,1-1 1,-1 0 0,1 0-1,0 0 1,0 0-1,1-1 1,-1 0-1,1 0 1,-1-1-1,12 4 1,-10-3-3,1-1 0,-1 0-1,1-1 1,-1 1 0,1-2 0,0 1 0,-1-1 0,1 0-1,0 0 1,-1-1 0,1 0 0,-1 0 0,1-1-1,-1 0 1,12-5 0,-13 4 12,0-1 0,-1 1 0,1-1 0,-1 0 0,0-1 0,0 1 0,-1-1-1,1 0 1,-1 0 0,0-1 0,0 1 0,-1-1 0,0 1 0,0-1 0,0 0 0,-1 0 0,0-1 0,2-8 0,-1 3 34,0 0 1,-1 0-1,0-1 1,-2 1-1,1-1 1,-1 1 0,-1-1-1,0 1 1,-4-16-1,4 23-154,-1 1 0,1-1 0,-1 1 0,0 0 0,0-1 1,-1 1-1,1 0 0,-1 0 0,0 0 0,0 1 0,-5-6 0,4 6-280,1 1 0,-1-1 1,1 1-1,-1 0 0,0 0 0,0 1 1,0-1-1,0 1 0,0 0 1,0 0-1,0 0 0,-1 0 1,1 1-1,-8-1 0,-28 1-7302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4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94 1024,'0'0'15578,"-13"17"-15236,4-5-309,4-6-24,-1 0 0,1 1 0,1 0 0,-1 0 0,1 1-1,0-1 1,1 1 0,0 0 0,0-1 0,0 1 0,1 1 0,0-1-1,1 0 1,0 0 0,0 1 0,1 9 0,2-10-10,-1-1 1,1 1-1,0-1 1,1 1-1,0-1 1,0 0-1,0-1 1,1 1-1,0 0 1,0-1-1,1 0 0,0 0 1,0 0-1,0-1 1,1 1-1,0-1 1,0-1-1,0 1 1,1-1-1,-1 0 1,1 0-1,0-1 1,0 0-1,0 0 1,0-1-1,1 0 0,14 2 1,-12-2-5,1 0-1,-1-1 1,1-1-1,-1 1 1,1-2 0,-1 0-1,1 0 1,-1 0-1,0-2 1,1 1 0,-1-1-1,0-1 1,0 0-1,-1 0 1,1-1 0,-1 0-1,0 0 1,0-1 0,15-14-1,-15 10 33,-1 0 1,1-1-1,-1-1 0,-1 1 0,0-1 1,-1 0-1,0-1 0,-1 1 1,-1-1-1,0 0 0,0-1 0,-1 1 1,-1-1-1,0 1 0,-1-1 0,-1 1 1,-1-21-1,0 29-4,1 1 0,-1-1 0,-1 0 0,1 0-1,-1 0 1,0 1 0,0-1 0,0 1 0,0-1 0,-1 1 0,0 0 0,0 0-1,0 0 1,0 0 0,-1 1 0,1-1 0,-1 1 0,0 0 0,0 0 0,0 0-1,-1 1 1,1-1 0,-5-1 0,3 1-122,0 1 0,0 0 0,0 0 0,-1 1-1,1 0 1,0 0 0,0 0 0,-1 0 0,1 1 0,-1 0 0,1 1 0,0-1-1,-1 1 1,1 1 0,0-1 0,0 1 0,-9 3 0,14-4-230,-1 0 0,1 0 0,-1 0 0,1 0 0,-1 0 0,1 1 0,0-1 0,0 0 1,-1 1-1,1-1 0,0 0 0,0 1 0,0 1 0,-10 21-8286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4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84 14599,'0'0'5122,"-13"24"-5109,-36 83-13,47-102-3,0 0 0,0 0 0,1 0 0,0 1 0,-1-1 0,2 0 0,-1 1 0,1-1 0,0 1 0,0-1 0,0 1 0,1-1-1,0 1 1,0-1 0,0 0 0,1 0 0,0 1 0,0-1 0,0 0 0,1 0 0,-1-1 0,1 1 0,0-1 0,1 1 0,-1-1 0,1 0-1,-1 0 1,1 0 0,1-1 0,-1 1 0,0-1 0,1 0 0,0 0 0,5 2 0,-4-2-3,0 0 0,0-1 0,0 0-1,1 0 1,-1 0 0,1-1 0,-1 0 0,1 0 0,0 0 0,0-1 0,-1 0-1,1-1 1,0 1 0,-1-1 0,1 0 0,-1-1 0,1 0 0,-1 0-1,1 0 1,-1-1 0,0 0 0,0 0 0,0 0 0,-1-1 0,7-5 0,-5 1 10,1-1 1,-1-1 0,0 1 0,-1-1 0,0-1 0,-1 1-1,0-1 1,0 1 0,-1-2 0,-1 1 0,4-17 0,-3 5 5,-1 1 0,-1-1 1,-1 0-1,-1 0 0,-3-23 1,3 44-30,-1-1 0,1 0 0,-1 0 1,1 0-1,-1 1 0,0-1 0,0 0 0,0 1 1,0-1-1,-1 1 0,1-1 0,0 1 0,-1 0 1,0 0-1,0-1 0,0 1 0,0 0 1,-4-3-1,2 3-210,1 0-1,-1 0 1,0 1 0,0-1 0,-1 1-1,1 0 1,0 0 0,0 1-1,0-1 1,-6 1 0,-20-1-5675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04.9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39 8340,'0'0'6851,"-19"-8"-5322,-60-19-574,78 26-927,0 1 1,-1-1-1,1 1 0,-1-1 1,1 1-1,-1 0 1,1 0-1,-1 0 1,1 0-1,-1 0 0,1 0 1,-1 0-1,1 0 1,-1 1-1,1-1 1,-1 1-1,1-1 0,0 1 1,-1-1-1,1 1 1,0 0-1,-1 0 1,1-1-1,0 1 0,0 0 1,0 0-1,0 0 1,0 1-1,0-1 1,0 0-1,0 0 0,-1 3 1,0 0 12,1 1 0,-1-1 0,1 1 0,1-1-1,-1 1 1,1 0 0,-1 6 0,1-4-10,0 13-17,0-1 1,1 0-1,2 1 0,-1-1 0,2 0 0,9 27 0,-10-37-5,-1 0 1,1 0-1,-2 1 1,1-1-1,-2 1 0,1-1 1,-1 1-1,0 0 0,-3 12 1,2-17-7,0-1 0,-1 1-1,1-1 1,-1 0 0,0 1 0,0-1 0,0 0 0,-1 0 0,0-1 0,1 1 0,-1 0 0,-1-1 0,1 0-1,0 0 1,-1 0 0,0 0 0,1 0 0,-1-1 0,0 1 0,-7 2 0,-31 8-73,42-13-188,5-2-956,180-90-5906,-76 36 1759,-88 45 4354,5 0 505,-1-2 0,-1 0-1,0-2 1,-1 0 0,30-26 0,-37 18-291,-13 1 4312,-4 21-3182,1-1 0,-1 1 0,1 0 1,-1-1-1,0 1 0,0 0 0,1-1 1,-1 1-1,0 0 0,0 0 0,0 0 0,0 0 1,-1 0-1,1 0 0,0 0 0,0 0 1,-1 0-1,1 0 0,0 1 0,-1-1 1,1 1-1,-1-1 0,1 1 0,-1-1 0,1 1 1,-1 0-1,-2 0 0,3-1-98,-32-2 2718,33 3-2885,-1 0-1,0 0 1,0 0-1,0-1 1,0 1 0,0 0-1,1 0 1,-1 0-1,0 1 1,0-1 0,0 0-1,0 0 1,0 0-1,1 1 1,-1-1 0,0 0-1,0 1 1,0-1-1,1 0 1,-1 1 0,0-1-1,1 1 1,-1-1-1,0 1 1,1 0-1,-1-1 1,1 1 0,-1 0-1,0 0 1,2 19-50,1-2 0,0 1 1,2 0-1,0 0 0,9 24 0,-9-31-13,-1 0 0,0 0 0,-1 0 0,0 1 0,-1-1-1,0 1 1,-2 19 0,0-25 0,0 0-1,0-1 1,0 1-1,-1-1 1,0 1 0,-1-1-1,1 0 1,-1 0-1,-1 0 1,1 0 0,-1 0-1,0-1 1,0 0-1,0 0 1,-8 7-1,-1-1 61,-1 0 1,0-1-1,-1-1 0,0 0 0,0-1 0,-1-1 0,0 0 0,-1-1 0,-20 5 0,36-11-95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5.0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55 295 14038,'-10'17'283,"-28"57"-216,37-70-63,-1-1 0,1 1 0,0-1 0,1 1 0,-1 0 1,1 0-1,-1-1 0,1 1 0,0 0 0,0 0 0,1-1 0,-1 1 0,1 0 0,0-1 1,0 1-1,0 0 0,0-1 0,1 0 0,-1 1 0,1-1 0,0 0 0,0 1 0,0-1 0,0 0 1,1-1-1,-1 1 0,1 0 0,0-1 0,4 4 0,1 0 2,-1-1 1,1 0-1,1-1 1,-1 0-1,0 0 0,1-1 1,0 0-1,0 0 0,18 2 1,-8-4 1,0 0 1,0-2 0,0 0 0,0-1-1,0-1 1,0-1 0,0 0 0,-1-2-1,0 0 1,0-1 0,23-12 0,-13 4 35,-2-1 1,1-2 0,-2 0 0,0-2 0,-1 0 0,24-29 0,-40 41 32,-1-1 1,0-1-1,0 0 1,-1 0 0,0 0-1,-1 0 1,0-1-1,-1 0 1,4-14 0,-6 21 39,-1-1 0,0 0 0,-1 0 0,1 0 0,-1 0 1,0 0-1,0 0 0,0 0 0,-1 0 0,0 0 0,0 0 1,0 0-1,-1 0 0,1 0 0,-1 1 0,0-1 0,-1 0 1,1 1-1,-1 0 0,0 0 0,0 0 0,-7-8 0,1 4 77,-1 1-1,0 0 0,-12-6 0,14 8-292,0 0 0,0 0 0,1 0 0,0-1 0,0 0 0,-7-7 0,14 12-76,-8-14-1721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5.4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398 1559 14439,'0'0'4359,"-10"16"-4263,6-11-92,-4 6 4,0 1 1,-10 23-1,15-29-5,1 0 1,0 0-1,0 0 0,1 0 0,-1 0 0,1 0 0,1 0 0,-1 1 0,1-1 0,0 0 1,2 9-1,-1-7-4,1-1 0,0 0 0,1 0 0,0 0 0,0 0-1,0-1 1,1 1 0,0-1 0,0 0 0,1 0 0,-1 0 0,1 0 0,1-1 0,-1 0 0,1 0 0,0-1 0,0 1 0,0-1 0,0 0 0,1-1 0,0 0 0,0 0 0,0 0 0,7 1 0,-3-1-4,-1-1 0,1 1 0,0-2 0,-1 0 0,1 0-1,0-1 1,0 0 0,0-1 0,-1-1 0,1 1 0,0-1 0,-1-1 0,1 0 0,-1-1 0,0 0 0,12-6 0,-11 2 19,0 0 1,-1 0 0,0-1-1,0 0 1,-1 0 0,0-1-1,0-1 1,-2 0-1,1 0 1,-1 0 0,-1-1-1,0 0 1,0 0 0,-1 0-1,4-17 1,-6 18-5,0 0 1,-1 0-1,0 0 1,-1 0-1,0-1 0,-1 1 1,0 0-1,-1 0 1,0-1-1,-1 1 1,0 0-1,-1 0 0,0 1 1,-1-1-1,0 0 1,0 1-1,-1 0 0,-10-16 1,5 13-299,-1-1 1,0 1-1,0 1 0,-20-16 1,0 8-2957,-5 6-3586,-3 5-939</inkml:trace>
  <inkml:trace contextRef="#ctx0" brushRef="#br0" timeOffset="1">146 217 592,'0'0'11008,"-10"-16"-7454,-33-49-2146,42 62-1267,-2 0 0,1 1 0,0-1 0,-1 1 0,1-1 0,-1 1 0,1 0 1,-1 0-1,0 1 0,-5-3 0,7 3-85,0 1 0,-1-1-1,1 1 1,-1 0 0,1-1 0,-1 1 0,1 0 0,0 0 0,-1 0 0,1 0 0,-1 0 0,1 1 0,-1-1 0,1 0 0,-1 1 0,-2 0 0,2 0-34,0 1 0,0-1 1,0 1-1,0-1 0,0 1 0,0 0 1,1 0-1,-1 0 0,1 0 1,-1 0-1,1 0 0,0 0 0,-1 1 1,1-1-1,0 0 0,1 1 0,-1-1 1,0 0-1,0 4 0,-1 6-18,1 0 0,0 1 0,0-1 0,2 0 1,-1 1-1,4 17 0,-3-25-6,1 0 1,-1-1 0,1 1 0,0 0 0,0-1-1,0 1 1,1-1 0,-1 0 0,1 0 0,0 0-1,0 0 1,1 0 0,-1 0 0,1-1-1,0 0 1,0 0 0,0 0 0,7 4 0,0-2-11,1 0 0,-1-1 0,1 0-1,0-1 1,0 0 0,0-1 0,0-1 0,1 0 0,-1 0 0,0-1 0,0 0 0,1-2 0,17-3 0,-22 4 10,0-1 1,0 0-1,-1-1 0,1 0 1,-1 0-1,0 0 0,0-1 1,0 0-1,0-1 0,-1 0 1,1 0-1,-1 0 0,-1 0 1,1-1-1,-1 0 0,0-1 1,0 1-1,0-1 0,-1 1 1,0-2-1,5-11 0,-6 9 13,0 0 0,-1 0 0,0 0 0,0 0 0,-1-1 0,-1 1 0,1 0 0,-2-1 0,1 1 0,-2 0 0,1 0 0,-4-13 0,3 18-25,0 0 1,0 0-1,0 0 1,0 0-1,-1 0 0,0 0 1,0 1-1,0-1 1,0 1-1,-1 0 0,0 0 1,0 0-1,0 1 0,0-1 1,-1 1-1,1 0 1,-1 0-1,0 0 0,0 1 1,0 0-1,0 0 1,0 0-1,0 0 0,-7 0 1,-47-4-1485,52 6 447,1 0 0,0 1 0,-1 0 0,-11 3 0,-20 16-8412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15.8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87 150 13206,'-13'19'872,"-38"66"-327,47-78-499,1 1 1,0 1 0,0-1 0,0 0-1,1 1 1,-2 12 0,4-17-35,-1 0-1,1 0 1,0 1 0,1-1 0,-1 0 0,1 1 0,0-1 0,0 0 0,0 0 0,3 8-1,-1-8-9,-1-1 0,1 1 0,0 0 0,0-1 0,0 1 0,1-1 0,-1 0 0,1 0 0,0 0 0,-1-1 0,1 1 0,1-1 0,-1 0 0,0 0 0,0 0 0,1-1 0,-1 1 0,1-1 0,-1 0 0,1-1 0,7 1 0,4 0 15,0-1 0,0 0 0,-1-1 0,1-1-1,0-1 1,-1 0 0,1-1 0,-1-1 0,0 0 0,-1-1-1,1 0 1,-1-1 0,0-1 0,-1-1 0,0 1 0,0-2-1,-1 0 1,0-1 0,0 0 0,-2 0 0,1-1 0,-2-1-1,1 0 1,-2 0 0,0-1 0,0 0 0,-1 0 0,6-19-1,-10 23 60,0 1-1,-1 0 1,0-1-1,0-17 0,-1 23 3,-1 1-1,-1 0 1,1 0 0,0 0-1,-1 0 1,1 0-1,-1 0 1,0 0 0,0 0-1,0 1 1,-1-1-1,1 0 1,0 0 0,-1 1-1,0-1 1,0 1 0,0-1-1,0 1 1,-3-3-1,-2 0 114,0 1-1,0-1 0,-1 1 0,1 0 0,-1 1 0,0 0 0,0 0 1,-11-2-1,-70-7 332,63 10-559,-34-8 1,57 8-1212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27.0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279 124 10213,'0'0'1392,"-21"-3"-829,7 1-490,8 1-46,-1-1 0,0 1 0,1 1 0,-1-1 0,0 1 0,1 0-1,-1 0 1,0 1 0,1 0 0,-1 0 0,0 1 0,1 0 0,0 0 0,-1 0 0,1 1-1,0 0 1,0 0 0,0 0 0,1 1 0,-7 5 0,-4 5 78,1 2-1,1 0 1,-14 20 0,24-31-84,1 0 1,-1 0-1,1 1 1,1-1-1,-1 1 1,1 0-1,0 0 1,0 0-1,0 0 1,1 0-1,0 0 1,1 1-1,-1-1 1,1 0-1,1 9 1,-1-13-23,1 0 1,-1 0-1,1 0 1,0 0-1,-1 0 1,1 0-1,0 0 1,0 0-1,1 0 0,-1-1 1,0 1-1,1 0 1,-1-1-1,1 1 1,-1-1-1,1 1 1,0-1-1,-1 0 1,1 0-1,0 0 0,0 0 1,0 0-1,0 0 1,0 0-1,3 0 1,4 1-19,1 0-1,-1-1 1,1 0 0,12-1 0,-13 0-2,3 0 20,0-2 0,1 1 0,-1-1 0,0-1 0,-1 0 0,1-1 0,0 0-1,-1 0 1,0-2 0,0 1 0,0-1 0,-1-1 0,0 0 0,0 0 0,15-16 0,-17 15 39,0 0 1,-1-1-1,0 1 1,0-1-1,-1-1 1,0 1-1,-1-1 0,0 0 1,-1 0-1,0-1 1,0 1-1,-1-1 1,-1 0-1,1 0 1,-2 0-1,0 0 1,0-18-1,-1 25 17,-1 0 0,1 0 0,-1 0 0,0 0 0,0 0 0,0 0 0,-1 0-1,0 1 1,1-1 0,-1 0 0,0 1 0,-1-1 0,1 1 0,-1 0 0,1 0 0,-1 0 0,0 0 0,0 0-1,0 1 1,-7-5 0,3 4 15,1-1-1,-1 2 1,0-1-1,0 0 1,-1 1 0,1 1-1,0-1 1,-1 1-1,1 1 1,-11-1-1,15 1-54,0 0-1,0 0 1,0 0-1,0 1 1,1-1-1,-1 1 0,0 0 1,0 0-1,0 0 1,1 0-1,-1 0 1,0 0-1,-3 4 1,2-2-546,0 1 0,0 0 0,1 0 0,-1 1 0,1-1 1,0 1-1,-2 5 0,-8 13-8030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28.0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30 177 10901,'0'0'1350,"-5"2"-1235,3-1-116,1-1-1,0 1 1,-1-1 0,1 1 0,0 0 0,-1-1 0,1 1 0,0 0 0,0 0 0,0 0 0,0 0-1,0 0 1,0 0 0,0 0 0,0 0 0,1 0 0,-1 1 0,0-1 0,0 0 0,1 0 0,-1 1-1,1-1 1,-1 3 0,1-2-2,1-1-1,-1 1 0,1 0 0,-1-1 1,1 1-1,-1-1 0,1 1 1,0-1-1,0 0 0,0 1 1,0-1-1,0 0 0,0 1 0,0-1 1,1 0-1,-1 0 0,0 0 1,1 0-1,-1 0 0,0 0 0,1-1 1,-1 1-1,1 0 0,0-1 1,2 1-1,2 2-7,0-1-1,0-1 1,0 1-1,0-1 1,1 0 0,-1-1-1,0 1 1,1-1-1,-1-1 1,8 0 0,-13 0 59,-1 1 0,1-1 0,0 1 1,-1-1-1,1 0 0,0 1 1,-1-1-1,1 0 0,-1 0 1,1 0-1,-1 1 0,1-1 0,-1 0 1,0 0-1,1 0 0,-1 0 1,0 0-1,0 0 0,0 1 0,0-1 1,0 0-1,0 0 0,0 0 1,0 0-1,0 0 0,0 0 1,0 0-1,0 0 0,-1 0 0,1 0 1,0 1-1,-1-1 0,1 0 1,-1 0-1,1 0 0,-1 1 0,1-1 1,-2-1-1,1 1-27,-1 1 1,1 0-1,-1 0 0,1-1 0,0 1 1,-1 0-1,1 0 0,-1 0 0,1 0 0,-1 1 1,1-1-1,0 0 0,-1 1 0,1-1 1,-1 1-1,1-1 0,-2 2 0,3-2-19,-1 1-1,1-1 1,-1 1-1,1-1 0,0 1 1,-1 0-1,1-1 1,0 1-1,0-1 1,-1 1-1,1 0 0,0-1 1,0 1-1,0 0 1,0-1-1,0 1 0,0 0 1,0-1-1,0 1 1,0 0-1,0-1 0,0 1 1,0 0-1,1-1 1,-1 2-1,1 1-7,1 0 0,-1-1 0,1 1 0,-1 0 0,1-1 0,0 1 0,0-1 0,0 0 0,1 0 0,-1 0 0,0 0 0,1 0 0,-1 0 0,1 0 0,3 1 0,0-1 1,0 1-1,0-1 1,1-1 0,-1 1-1,0-1 1,1 0 0,-1-1 0,13 0-1,-16 0 9,-1 0-1,1 0 0,0-1 1,0 1-1,0-1 1,-1 0-1,1 0 1,0 0-1,-1 0 0,1 0 1,-1-1-1,1 1 1,-1-1-1,0 0 0,0 1 1,1-1-1,-1 0 1,0 0-1,-1-1 0,1 1 1,2-4-1,1-6 84,0-1 0,-1 1 1,0-1-1,-1 0 0,-1 0 0,0-1 0,0 1 0,-2 0 0,0-1 0,-2-23 0,1 33-36,0 0-1,1 0 0,-1 0 0,-1 0 0,1 1 1,0-1-1,-1 1 0,0-1 0,0 1 0,0-1 0,0 1 1,-1 0-1,1 0 0,-1 0 0,0 1 0,0-1 1,0 0-1,0 1 0,0 0 0,0 0 0,-1 0 1,1 0-1,-1 0 0,1 1 0,-1-1 0,0 1 1,1 0-1,-1 0 0,-8 0 0,4 0-177,-1 0-1,1 0 0,0 1 1,-1 0-1,-16 3 1,19-1-492,-1-1 0,1 1 0,-1 0 0,1 0 0,0 1 0,0 0 0,-7 4 0,-10 8-8672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29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138 217 10565,'0'0'2185,"-19"8"-1166,-57 26 24,73-33-1019,0 1 0,1-1 0,-1 1 0,1 0-1,-1-1 1,1 1 0,0 0 0,-1 0 0,1 1 0,0-1 0,1 0-1,-1 1 1,0-1 0,1 1 0,-1-1 0,1 1 0,0 0 0,-1 0-1,2 0 1,-1-1 0,0 1 0,0 0 0,1 0 0,0 0 0,-1 0-1,1 0 1,0 0 0,1 0 0,-1 0 0,1 0 0,-1 0 0,1 0-1,0 0 1,0 0 0,0 0 0,0 0 0,0-1 0,1 1 0,-1 0-1,1-1 1,0 1 0,0-1 0,0 0 0,0 0 0,0 0 0,0 0-1,1 0 1,-1 0 0,1 0 0,-1-1 0,5 2 0,7 1-4,1-1 0,0 0 1,-1-1-1,1-1 1,0 0-1,0-1 0,21-3 1,13 1 90,-48 2-87,15-4 49,-10-1-71,-1 0-1,0 0 1,0 0 0,0-1 0,-1 1 0,0-1 0,5-9 0,24-51 127,-26 49-71,2-5-154,0-1 0,-2-1 0,-1 1 0,-1-1 0,0-1 0,-2 1 0,0-42 0,-3 64-345,0 0-1,0 0 1,0 0-1,0 0 1,0 0-1,-1 0 1,1 0 0,-1 0-1,1 0 1,-2-2-1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3.2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0 11461,'0'0'4258,"-17"18"-3180,8-8-981,-6 3-39,2 2 0,0 0 0,1 0 0,0 1 0,1 1 0,1 0-1,-14 34 1,19-37-34,0 2 0,1-1 0,1 0 0,1 1 0,0-1 0,1 1 0,1 19 0,0-30-24,1-1-1,-1 1 1,1-1-1,0 1 1,1-1-1,-1 1 1,1-1-1,0 0 0,0 1 1,0-1-1,1 0 1,-1-1-1,1 1 1,0 0-1,0-1 1,5 6-1,-2-5-11,0 1-1,1-1 1,-1 0 0,1-1-1,0 1 1,0-1 0,0-1-1,0 1 1,12 1 0,-6-1-8,0-1 1,0-1-1,0-1 1,0 1 0,0-2-1,0 0 1,0-1-1,-1 0 1,1 0 0,0-2-1,23-9 1,-26 8 30,0-1 1,-1 0-1,0-1 1,0 0-1,-1 0 1,0-1-1,0 0 0,-1 0 1,0-1-1,0 0 1,-1 0-1,0-1 1,-1 0-1,0 0 1,0 0-1,-1-1 1,0 1-1,-1-1 0,-1 0 1,1 0-1,-2 0 1,1 0-1,-2-20 1,0 27-3,0 0 1,0 0 0,0-1 0,-1 1-1,0 0 1,0 0 0,0 0 0,0 0-1,-1 0 1,1 0 0,-1 1-1,0-1 1,0 0 0,-5-4 0,3 3-21,-1 1 1,1-1 0,-1 2-1,-1-1 1,1 0 0,0 1-1,-1 0 1,0 0 0,-8-3-1,2 2-349,1 0-1,-1 1 1,-13-2 0,-23 1-5202,-2 4-2599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2.9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 1 192,'0'0'264,"-21"4"2137,-67 17 5536,84-20-7731,0-1-1,0 1 1,0 0-1,0 1 1,0-1-1,0 1 1,0-1-1,1 1 1,-1 0-1,1 1 1,-1-1-1,1 0 1,0 1-1,0 0 1,0 0-1,-3 4 1,4-3-217,0 1 0,1 0 0,-1 0 0,1-1 0,0 1 0,0 0 0,1 0 0,0 0 0,0 9 0,0 0 157,-1 3-138,1 0 0,0 0 1,2-1-1,0 1 0,1 0 0,0-1 1,2 0-1,8 23 0,-9-30-8,1-1 0,0 1 0,0-1 0,1 0-1,0-1 1,0 1 0,1-1 0,0 0 0,0-1 0,0 1 0,1-2 0,0 1-1,0-1 1,1 0 0,-1-1 0,12 5 0,-8-5-19,1 0 1,0-1-1,0 0 0,0-1 1,0-1-1,24 0 0,-34 0 12,0-1-1,1-1 1,-1 1 0,1 0-1,-1-1 1,0 1 0,0-1-1,1 0 1,-1 0 0,0-1-1,0 1 1,0-1-1,0 1 1,0-1 0,0 0-1,3-3 1,-3 2 16,-1 0-1,1-1 1,-1 1 0,0-1 0,0 0 0,0 0-1,-1 1 1,1-1 0,-1 0 0,0 0-1,0 0 1,0-1 0,0-4 0,1-3 83,-1 0 1,-1 0 0,0 0 0,0 0-1,-1 0 1,-1 0 0,0 0 0,0 0 0,-1 1-1,-1-1 1,-9-21 0,8 25 12,0 0-1,0 0 1,-1 0-1,0 1 1,0 0 0,0 0-1,-1 1 1,0 0 0,-1 0-1,1 0 1,-1 1-1,0 0 1,-1 1 0,1 0-1,-1 0 1,-9-3 0,5 4-78,0 0 1,0 1 0,-1 0-1,0 1 1,-24 1 0,28 0-72,10-1-46,-1 1-1,1 0 1,-1 0-1,0 0 1,0 0-1,1 0 1,-1 0-1,0 0 1,1 0-1,-1 1 1,1-1-1,-1 0 1,0 0-1,1 0 1,-1 1-1,0-1 1,1 0-1,-1 1 1,1-1-1,-1 1 1,1-1-1,-1 0 1,1 1-1,-1-1 1,1 1-1,-1 0 1,1 0-1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3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0 416,'0'0'17880,"106"11"-17832,-53 23 32,4 3-32,0 3 0,0-1-48,-15 4-1312,-25 1-2498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4.3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80 440 976,'0'0'14791,"-79"-109"-13910,109 56-689,23-11-80,12-2-80,11 4-16,9 13-16,2 13-576,-56 36-4595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05.7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9524,'0'0'633,"19"7"178,0 1-574,3 0 57,0 0-1,1-1 1,37 6-1,54-1 550,144-2-1,-76-6-657,-169-3-136,957 17 1127,-529-15-681,129-8-139,-36-8 1359,-427 19-695,177 34 1,-165-20-602,416 78 160,-498-92-863,67-1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4.7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6995,'0'0'6803,"114"106"-6755,-65-42 449,4 5-209,10-3-208,-1-7 16,-1-10-64,-10-11-32,-11-8-1297,-19-7-1776,-19-5-1761,-19-18-257</inkml:trace>
  <inkml:trace contextRef="#ctx0" brushRef="#br0" timeOffset="1">268 570 11685,'0'0'4050,"23"-88"-3794,27 29-48,12-3-128,8 2-80,1 11 0,-9 13-80,-14 19-2705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5.1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1 592,'0'0'16576,"16"5"-16408,-6-1-166,5 1 15,1 1 0,-1 0 0,0 2-1,0 0 1,-1 0 0,16 13 0,-2 0 104,-2 2 1,0 2-1,30 36 0,-48-51-280,-2 0 0,1 0 0,-1 1 0,-1 0 0,8 19 0,-11-22-315,0 0 1,0-1 0,-1 1-1,0 0 1,0 0 0,-1 0 0,0-1-1,0 1 1,-3 15 0,2-20 46,1-1 1,-1 1 0,0 0 0,0 0-1,-1 0 1,1-1 0,0 1 0,-1-1-1,0 1 1,1-1 0,-1 0 0,0 1-1,0-1 1,-1 0 0,1 0 0,-5 2-1,2 0-31,0-2-1,-1 1 0,0-1 0,1 0 0,-1 0 0,0 0 0,-11 1 0,1-2 238,1 0-1,0-1 0,0 0 0,0-1 0,-30-7 0,-16-13 2032,45 14 551,0-2 1,0 0 0,-20-16-1,34 24-2139,0-1-1,0 1 1,0-1 0,0 1-1,1-1 1,-1 0-1,1 0 1,-1 0-1,1 0 1,0 0 0,0 0-1,0 0 1,0 0-1,0 0 1,0-1 0,0 1-1,1 0 1,-1 0-1,0-6 1,2 5-142,-1 0 0,1 1 0,0-1 1,-1 0-1,1 0 0,1 0 0,-1 0 0,0 0 0,1 1 0,-1-1 1,1 1-1,0-1 0,3-3 0,6-5-105,1 0-1,0 1 1,1 1-1,23-14 1,2 2 19,0 1 1,50-17 0,-38 25-769,-15 11-2638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5.5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1 240,'0'0'16808,"97"41"-16776,-42-14 48,4 2 0,-1 0-32,-10 2-48,-18 2-720,-20-1-2770</inkml:trace>
  <inkml:trace contextRef="#ctx0" brushRef="#br0" timeOffset="0.99">0 367 13350,'0'0'3602,"108"-120"-3554,-19 57 32,18-1-80,-60 44-2353,-9 11-7044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5.9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14182,'0'0'3090,"108"131"-2978,-76-80-32,4-3-80,-2-5 32,-3-5-32,-10-8-1617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6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0 383 14166,'0'0'1681,"10"-95"-1425,35 35-16,10 0-111,2 2-113,4 5-16,-10 5-16,-37 40-3634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6.7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16007,'0'0'2049,"100"77"-1921,-51-16-16,-1 9-64,-3 2-16,-5 0-32,-9-2-352,-16-5-2161,-15-50-3105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7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1 445 15351,'0'0'1441,"11"-93"-1233,54 34-144,18-6-32,12-4 0,6-1-64,-8 2-176,-67 47-7812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7.4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14919,'0'0'2529,"110"73"-2321,-55-9 0,-4 6-176,-4 5-32,-11-3-1168,-13-4-913,-15-5-1137,-8-51-1184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7.8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14 538 12422,'0'0'2817,"-13"-109"-1825,66 35-527,27-8-273,22-1-96,16-1-80,5 2-16,-79 58-2417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8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 5907,'0'0'9348,"-2"125"-8932,2-79 48,0-5-320,2-5-96,21-2 0,0-7-15,2-1-33,-8-2-945,-10-6-3297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13.8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2335 4578,'0'0'2553,"-2"3"-1878,-7 13 1710,15-16-2073,0-2-264,-1 0 0,1 0-1,-1 0 1,0-1 0,0 0-1,0 0 1,0 0-1,0-1 1,5-3 0,42-43 181,-44 42-196,28-32 60,-3-1 0,-1-1 0,38-69-1,-34 51-41,52-63 0,94-119-59,17-21 114,-110 160-82,-23 29 0,-3-4 0,63-100 0,54-102 21,-139 225-29,1 2 1,95-90-1,-114 123-27,192-160-37,-212 178 97,12-9 265,0 0 0,0-1 0,-1 0 0,19-22 1,-14 5 822,-15 22-1037,0 0 0,0 0 0,1 0-1,1 0 1,-1 1 0,1 0 0,0 0-1,11-8 1,-14 21-1324,-7 6-3848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8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1 389 14919,'0'0'1440,"6"-118"-1375,41 51 47,16-3-32,13 5-64,13 9-16,-51 44-417,-12 12-6466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28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115 100 9556,'0'0'958,"-18"12"-675,5-5-269,4-2-12,1 0-1,0 0 1,0 0-1,-10 9 1,15-11-1,0 0 1,1 1 0,-1-1-1,0 0 1,1 1-1,0-1 1,0 1 0,0 0-1,0 0 1,1 0 0,-1 0-1,1 0 1,0 0 0,0 0-1,0 7 1,0-1 44,0 1 0,1-1 0,1 0-1,2 20 1,-2-27-34,0 0-1,1 0 1,-1 0-1,0 0 1,1 0-1,-1-1 1,1 1-1,0 0 1,0-1 0,0 1-1,1-1 1,-1 0-1,0 1 1,1-1-1,-1 0 1,1-1-1,0 1 1,5 2-1,9 2 34,0 0 0,0-2 0,0 0 1,0-1-1,1-1 0,-1 0 0,1-1 0,-1-1 0,26-3 0,-34 2 18,0-1 0,1 1 0,-1-1 1,0-1-1,0 0 0,0 0 0,-1-1 0,1 0 0,-1 0 0,0-1 0,0 0 0,-1 0 1,1-1-1,-1 0 0,0-1 0,-1 1 0,1-1 0,-1 0 0,-1-1 0,1 0 0,-1 0 1,-1 0-1,0 0 0,0-1 0,0 1 0,-1-1 0,0 0 0,-1 0 0,0 0 1,0 0-1,-1-1 0,-1 1 0,1 0 0,-1-1 0,-1 1 0,0 0 0,-4-19 0,3 22-36,0 1 0,-1 0 0,0-1 0,0 1-1,0 0 1,0 0 0,-1 1 0,0-1 0,0 1-1,0 0 1,-1 0 0,1 0 0,-1 0 0,0 1-1,0 0 1,0 0 0,-1 0 0,1 1-1,-1-1 1,1 1 0,-1 1 0,0-1 0,-7 0-1,5 0-71,1 0 0,-1 1 0,1 0 0,-1 1 0,0 0 0,0 0 0,1 0 0,-1 1 0,0 0 0,1 1 0,-1-1 0,1 2 0,0-1 0,0 1 0,-1 0 0,2 0-1,-8 5 1,12-7-171,1 1-1,-1-1 1,1 0-1,0 1 1,-1-1-1,1 1 1,0-1-1,0 1 1,0 0-1,0 0 0,-1 2 1,-3 18-3957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0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221 55 7331,'0'0'1297,"-18"-10"90,9 4-1146,2 1-141,0 1 0,0 0 0,0 0 0,0 1-1,-11-4 1,15 6-57,1 0-1,-1 1 1,0-1 0,1 1-1,-1 0 1,0 0-1,1 0 1,-1 0 0,0 0-1,1 1 1,-1-1-1,0 1 1,1-1 0,-1 1-1,1 0 1,-1 0-1,1 0 1,-1 1-1,1-1 1,0 0 0,0 1-1,-1 0 1,-2 3-1,-3 4 49,0 0-1,1 0 0,0 1 0,0 0 0,1 1 0,1-1 0,0 1 0,0 0 0,1 0 1,1 1-1,0-1 0,0 1 0,1 0 0,0 0 0,1 0 0,1 0 0,1 13 1,-1-22-83,0 1 1,1-1 0,0 1 0,0 0-1,0-1 1,0 0 0,0 1-1,1-1 1,0 0 0,-1 0 0,1 0-1,0 0 1,1 0 0,-1 0 0,0 0-1,4 2 1,-1-1 2,0 0-1,0-1 1,0 0-1,1 0 0,-1 0 1,1-1-1,0 0 1,11 3-1,-2-2 19,0-1 0,0 0 0,0-1 0,0-1 0,0 0 0,0-1 0,19-4 0,-25 3-13,-1-1 0,1 0 0,-1 0 0,0-1 0,0 0-1,-1 0 1,1 0 0,-1-1 0,0-1 0,0 1 0,0-1-1,-1 0 1,0-1 0,0 1 0,-1-1 0,0 0 0,8-15-1,-7 12 27,-1 0 0,-1 0 0,0-1 0,0 0 0,-1 0 0,0 0 0,-1 0 0,0-1 0,-1 1 0,0 0 0,-1-1 0,0 1 0,-3-16 0,2 25-31,1-1 1,-1 1-1,1-1 1,-1 1-1,0-1 1,0 1 0,0-1-1,-1 1 1,1 0-1,-1 0 1,1-1-1,-1 1 1,1 0-1,-1 1 1,0-1-1,0 0 1,0 0-1,0 1 1,0-1 0,-1 1-1,1 0 1,0 0-1,-1 0 1,1 0-1,-1 0 1,1 0-1,-1 0 1,1 1-1,-1 0 1,0-1-1,1 1 1,-1 0 0,1 0-1,-1 0 1,-3 1-1,0 0-146,0 0 1,-1 0-1,1 0 0,0 1 1,0 0-1,0 1 0,0-1 1,0 1-1,1 0 0,-1 0 1,1 1-1,0 0 0,-10 8 1,-15 23-4695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39.9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17 492 9268,'-5'23'9,"-6"34"8,11-54-16,-1 1-1,1-1 0,0 1 1,0-1-1,1 1 1,-1-1-1,1 0 1,0 1-1,0-1 0,0 1 1,0-1-1,0 0 1,3 5-1,0-4 0,-1-1 0,1 1 0,0-1 0,0 0 1,0 0-1,1 0 0,-1-1 0,1 1 0,-1-1 0,1 0 0,0-1 0,0 1 0,0-1 0,0 0 0,0 0 0,7 0 0,8 1 6,0-1 0,40-3 0,-47 0 4,1 0 0,-1-1-1,0 0 1,0-1 0,0-1 0,0 0 0,-1-1-1,0 0 1,0 0 0,0-2 0,-1 1 0,0-2-1,-1 1 1,0-1 0,0-1 0,-1 0 0,0 0-1,-1-1 1,0 0 0,9-16 0,-7 8-11,0-1-1,-2 1 1,0-2 0,-1 1-1,-1-1 1,-1 0 0,-1 0 0,-1-1-1,0 1 1,-2-1 0,-1 0 0,-2-23-1,1 35-40,0 1 0,0-1-1,-1 1 1,0 0 0,-1 0-1,0 0 1,-1 0 0,0 0-1,0 1 1,-1-1 0,0 1-1,0 1 1,-1-1 0,0 1-1,0-1 1,-1 2 0,0-1-1,0 1 1,0 0 0,-1 0-1,0 1 1,0 0 0,0 1-1,-1 0 1,0 0 0,0 1-1,0 0 1,0 0 0,-17-2-1,14 3 48,0 2-1,-1-1 0,1 1 0,0 1 0,-13 2 0,20-2-32,1 0 0,-1 0 0,0 0 1,1 1-1,-1 0 0,1 0 0,-1 0 0,1 0 0,0 1 0,0 0 0,0 0 0,1 0 1,-1 0-1,1 0 0,-6 7 0,-9 19-2026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0:48.1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64 5523,'0'0'8942,"-12"0"-8371,-5 1-453,-11 1 86,49-5-6,136-25 644,-50 6-491,-50 15-181,0 3 0,1 2 0,68 6 0,-57 0-85,1 2 0,-1 3-1,108 29 1,16 12 1,-120-34 117,139 52-1,-24 28 65,-91-43-187,-13-8 32,2-5 1,2-3 0,1-4-1,116 26 1,-93-32 199,50 9 24,-69-14-217,-2 3 0,102 43 0,-58-19 194,-109-40-273,-1 0 0,0 1 0,-1 2 0,0 0 0,0 1 0,-1 2 0,21 18 0,-20-13-22,-13-13-6,-1 1 1,-1 0-1,1 1 0,-1 0 1,-1 1-1,1-1 1,-2 2-1,1-1 1,-2 1-1,8 15 1,-5 0 13,-2 0 0,-1 0 0,-1 1 1,-1-1-1,-2 1 0,-1 53 1,-3-65-14,-1 0 1,0 0 0,-1-1-1,-1 1 1,0-1 0,-15 26 0,-4 15 4,-41 113 14,-94 173 0,-68 120 46,214-428-83,2 1 1,-12 57 0,-10 31-31,-30 114 41,18-52 20,38-160-36,2 0 1,1 1 0,-2 40-1,7 77 5,0-60-3,0-59 5,0 0 0,2 0 0,0-1 0,2 1 0,0-1 0,1 0 1,2-1-1,0 1 0,17 29 0,5 20-9,-23-52 18,1 0 0,1 0 0,0-1 0,24 34 0,-19-36-3,6 11 2,1-1 0,2-1 1,1-1-1,34 27 1,-22-22-3,-1 2 1,56 65 0,5 5-15,13 4 75,-5 5 0,97 135 0,-180-217-60,2-1 0,0 0 0,2-2 0,1-1 0,0-1 0,2-2 0,43 27 0,247 153-1,-204-138 11,-67-39-7,0 2 1,-2 2 0,70 57 0,-90-62 14,-13-10-29,2-1 0,0 0-1,0-1 1,1-1 0,18 11 0,-18-17 268,-4-2-1613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1:02.0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7828,'0'0'707,"19"1"-209,134 13 1413,245-2 2213,-95 14-2971,121 6-289,-311-28-498,-24 1-31,0-5-1,102-12 0,-87 3 54,168 6 1,-141 4-270,-29-1 48,-1-2 104,149 17 1,-182-6-81,87 2-1,93-8 1024,-247-3-1080,15 14-1597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1:44.9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1377,'0'1'14282,"0"16"-14363,10 280 185,-10 349 64,3-595-16,1 0 0,18 75 0,-17-116-195,-3-25-1907,-2-11-3735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1:49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24 3442,'0'0'7435,"-2"0"-6840,-6 0-366,6 0 321,338 0 3706,448 0-1978,-417-5-1694,-351 4-544,1 0 1,-1-1 0,1 0-1,21-7 1,-31 8-22,1 0 0,0 0 1,-1 1-1,13 0 0,-5 1 493,-7 44-489,-1-17 90,25 343 117,-32 4-178,-2-167-14,3-169-48,1 1 1,14 72-1,29 84 12,-39-153 46,-6-42-40,0 0 0,0 1 0,0-1 0,0 0 0,0 0 0,0 1-1,-1-1 1,1 0 0,0 0 0,-1 0 0,1 1 0,-1-1 0,1 0-1,-1 0 1,0 0 0,0 0 0,1 0 0,-1 0 0,0 0-1,0 0 1,0-1 0,0 1 0,0 0 0,0 0 0,0-1 0,0 1-1,0-1 1,0 1 0,-1-1 0,1 1 0,0-1 0,0 0 0,0 1-1,-1-1 1,0 0 0,-3 2 19,-96 26 273,46-14-184,11-3-70,0-1 0,-1-3 0,0-2 0,-63 0 0,-942-5 655,932-4-626,92-1-88,25 5-59,0 1 1,0-1-1,0 0 0,1 0 1,-1 0-1,0 0 1,0-1-1,0 1 1,0 0-1,1 0 1,-1 0-1,0-1 1,0 1-1,0 0 1,1-1-1,-1 1 1,0-1-1,1 1 1,-1-1-1,0 0 1,2-1-374,1 0 0,0 0 0,0-1 0,0 2 0,0-1 0,0 0 0,0 0 0,1 1 0,-1-1 0,5-2 0,-4 3-436,10-9-3924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1:55.0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0 249 8484,'0'0'3796,"3"0"-3854,0 0 94,1-1 1,-1 1 0,1-1-1,-1 0 1,1 0 0,-1 0-1,1 0 1,-1-1 0,0 1 0,0-1-1,0 0 1,0 0 0,0 0-1,0 0 1,0 0 0,2-4 0,46-50 258,-40 44-251,26-37 102,-27 36-124,0-1 0,0 1-1,1 1 1,1 0 0,0 0 0,26-17 3193,-38 35-3516,0-3 581,-14 235-21,-1-15-193,16 93 252,-1-316-262,0 1 1,0-1 0,0 0 0,0 0-1,0 0 1,0 1 0,0-1-1,0 0 1,1 0 0,-1 0 0,0 1-1,0-1 1,0 0 0,0 0 0,0 0-1,1 0 1,-1 1 0,0-1 0,0 0-1,0 0 1,1 0 0,-1 0-1,0 0 1,0 0 0,0 0 0,1 1-1,-1-1 1,0 0 0,0 0 0,0 0-1,1 0 1,-1 0 0,0 0 0,0 0-1,1 0 1,-1 0 0,0 0 0,0 0-1,1 0 1,-1-1 0,0 1-1,0 0 1,0 0 0,1 0 0,-1 0-1,6-3-848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05.5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0 321 9909,'0'0'3492,"9"-10"-3217,15-19-159,48-60 23,101-94 0,-159 173-193,-13 11 42,-1 0 1,1-1-1,-1 1 0,1 0 1,-1-1-1,1 1 1,-1 0-1,0 0 1,0-1-1,1 1 0,-1 0 1,0 0-1,0 0 1,0-1-1,0 1 0,0 0 1,0 0-1,0 0 1,0 0-1,0-1 1,0 3-1,-2 449 452,1-444-440,1-1 1,0 0-1,1 1 0,0-1 1,0 0-1,0 0 0,1 0 0,0 0 1,3 7-1,-5-13-32,1-1 0,-1 1 1,0-1-1,0 0 0,1 1 1,-1-1-1,0 0 0,0 1 0,1-1 1,-1 0-1,0 0 0,1 1 1,-1-1-1,1 0 0,-1 0 0,0 1 1,1-1-1,-1 0 0,0 0 0,1 0 1,-1 0-1,1 0 0,-1 0 1,1 0-1,-1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4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179 11 11493,'0'0'5315,"-16"-3"-5142,7 1-148,4 1-13,-1-1 0,1 1 0,-1 1 1,1-1-1,0 1 0,-10 0 0,12 1-10,1-1 1,0 1-1,-1 0 0,1 0 0,-1 0 0,1 0 0,0 0 1,0 0-1,0 0 0,0 1 0,0-1 0,0 1 0,0 0 0,0 0 1,0-1-1,1 1 0,-1 0 0,1 0 0,-1 1 0,1-1 0,-1 3 1,-4 7 8,-9 17 48,-13 37 0,25-59-53,1 1 0,0 0 0,0 0 0,0 0 1,1 0-1,0 0 0,1 1 0,0-1 1,0 0-1,2 11 0,-2-18-7,1 0 0,-1 0-1,1-1 1,0 1 0,-1 0 0,1-1 0,0 1-1,-1 0 1,1-1 0,0 1 0,0 0 0,-1-1-1,1 1 1,0-1 0,0 0 0,0 1 0,0-1-1,0 0 1,0 1 0,0-1 0,-1 0 0,1 0-1,0 0 1,0 0 0,0 0 0,0 0 0,0 0 0,0 0-1,0 0 1,2-1 0,0 1-1,1-1-1,-1 0 1,1 0-1,-1 1 1,0-2 0,1 1-1,4-3 1,1-3-37,-1 0 0,-1-1 0,1 0 0,-1 0 0,-1-1 0,1 1 0,4-12 0,-7 44 7,-4-11 34,2-3 141,0 0-1,1 0 0,0-1 0,1 1 1,6 13-1,-8-19-366,1-1 1,-1 1 0,1-1-1,-1 0 1,1 1-1,0-1 1,4 3-1,-5-5-497,0 0-1,0 1 1,0-1 0,0 0-1,0 0 1,1 0-1,-1 0 1,0 0-1,0-1 1,1 1-1,-1-1 1,1 0-1,2 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47.3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4130,'0'0'3225,"4"3"-3190,76 66 2119,23 20 262,-69-57-1885,1-1 1,49 32-1,-46-36-391,-12-7 10,-1 1-1,-1 0 0,-1 2 1,0 1-1,-2 1 1,-1 0-1,-1 2 0,-1 0 1,-2 1-1,22 49 1,-18-26-68,3-1 1,2-2 0,57 84 0,124 143 111,-56-64-73,-85-114-84,-53-79-34,50 77 15,-48-56 30,-14-35-37,1 1 0,1 0 0,-1-1 0,1 1 0,-1 0 0,1-1 0,0 0 0,1 0 0,-1 1 0,1-1 1,0-1-1,0 1 0,5 5 0,-7-8 228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1:56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55 153 3714,'0'0'5351,"-11"1"-3803,3-1-1277,-24 2 677,29-1-763,5-1-59,22 1-133,311-10 1305,398-60 0,-610 53-988,158 0-1,-280 16-390,-1 0 1,1 0-1,-1 0 0,0 0 0,1 0 1,-1-1-1,0 1 0,1 0 0,-1 0 1,0-1-1,1 1 0,-1 0 0,0 0 1,1-1-1,-1 1 0,0 0 1,0-1-1,1 1 0,-1 0 0,0-1 1,0 1-1,0-1 0,1 1 0,-1 0 1,0-1-1,0 1 0,0-1 0,0 1 1,0-1-1,0 1 0,0 0 1,0-1-1,0 1 0,0-1 0,0 1 1,0-1-1,0 1 0,-1 0 0,1-1 1,0 1-1,0 0 0,0-1 0,-1 0 1,-8-18-5674,-6 6 958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1:56.4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35 2497,'0'0'5696,"18"-6"-5472,-2 0-96,-7 2-32,-1 0 0,1 1 0,0 0 0,0 1 0,0 0 0,1 0 0,-1 1 1,0 0-1,1 1 0,-1 0 0,14 1 0,-14 1 47,0 1 0,0 0 1,-1 0-1,1 0 0,-1 1 1,0 0-1,0 1 0,0 0 1,-1 0-1,1 1 0,-1 0 1,-1 0-1,1 1 0,-1-1 0,0 1 1,-1 1-1,0-1 0,0 1 1,0 0-1,-1 0 0,4 12 1,-4-10-17,0 1 1,-1 0 0,0 1 0,-1-1 0,-1 1-1,0-1 1,0 1 0,-1-1 0,0 1-1,-1-1 1,-1 1 0,1-1 0,-2 0 0,0 0-1,0 0 1,-9 19 0,0-8 24,0-2-1,-2 1 1,0-2-1,-1 0 1,-32 31 0,21-26-31,-1-1 0,-1-1 1,-41 24-1,62-42-103,0 1 6,0-1-1,1 0 0,-1-1 1,0 1-1,-1-1 0,1-1 1,-1 1-1,1-1 0,-1-1 1,-11 2-1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45.9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889 49 5330,'0'0'185,"-20"-5"-4,-2 0-99,3 0 11,0 1-1,-1 0 0,0 2 1,-22 0-1,29 1-67,-126 3 447,117 0-384,1 1 0,0 0 0,0 2 0,-31 10 0,21-2-8,0 0 0,0 2 0,1 1 0,1 2 0,1 0 0,1 2 0,0 1 0,-33 35 0,45-40-51,1 1-1,0 1 0,1 0 0,1 1 0,1 0 0,0 1 1,2 0-1,0 0 0,2 1 0,0 1 0,1-1 0,1 1 1,-4 39-1,7-17-24,2-1 1,2 0-1,2 0 0,1 0 1,23 84-1,-6-57 16,3 0-1,58 110 1,-63-141 9,2-1-1,1-1 1,2-1-1,36 40 1,-46-60-22,0-1 0,1-1 0,1 0-1,0-1 1,1-1 0,0 0 0,1-2 0,0 0 0,1-1 0,35 11 0,-24-12 40,0-1 1,0-2-1,0-1 1,1-2-1,-1 0 0,1-3 1,0 0-1,-1-2 1,0-2-1,0-1 0,0-1 1,35-13-1,-39 10 52,0-1-1,-2-2 0,1 0 1,-2-2-1,0-1 0,0-1 1,-2 0-1,0-2 0,-1-1 1,-1 0-1,-1-2 0,-1 0 1,27-42-1,-26 29 77,-1-1-1,-2 0 1,-2-1 0,-1-1 0,-1 0 0,10-66-1,-14 37-38,-2-1 0,-3 1-1,-6-77 1,0 103-113,-2 0-1,-2 1 1,-1 0 0,-2 1-1,-2 0 1,-1 0 0,-34-65-1,36 85-15,-1-1-1,-1 2 0,0-1 1,-2 2-1,0 0 1,-29-25-1,31 32-2,0 0 0,-1 1 1,0 1-1,0 0 0,-1 0 0,0 2 0,-1 0 1,1 1-1,-1 0 0,-17-2 0,9 4 38,0 0 0,0 2 0,0 1 0,0 0 0,0 2-1,1 1 1,-1 1 0,-32 9 0,39-8-353,0 1 0,1 1 1,-1 0-1,1 1 0,1 1 0,0 0 0,0 1 0,1 1 0,0 0 0,0 1 0,-20 25 1,-9 15-8468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31.6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 10773,'0'0'856,"20"2"-1245,201 4 632,198-9 424,-252 4-457,-160-1-411,0 0 1,0 0-1,0-1 0,0 0 0,0 0 0,0-1 0,0 1 0,-1-1 0,11-5 0,-17 7 40,1 0 0,-1-1-1,1 1 1,-1-1 0,1 1-1,-1 0 1,1-1 0,-1 1-1,0-1 1,1 1 0,-1-1-1,1 1 1,-1-1 0,0 1-1,0-1 1,1 1 0,-1-1-1,0 0 1,0 1 0,1-2-1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32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6803,'0'0'1886,"20"10"-1675,64 33 171,-77-39-327,0 1 1,-1 0-1,1 0 1,-1 0-1,-1 1 1,1 0-1,-1 0 1,0 1 0,0 0-1,-1-1 1,0 1-1,0 1 1,-1-1-1,0 0 1,0 1-1,2 8 1,-1-1 22,0 0 0,-2 1-1,1-1 1,-2 1 0,0-1 0,0 1 0,-2 0 0,0-1-1,-1 1 1,0-1 0,-1 1 0,-1-1 0,-1 0-1,0 0 1,0-1 0,-2 0 0,-11 20 0,17-32-108,-49 77 418,45-72-629,-1 0 0,0 0-1,0 0 1,0-1 0,0 0 0,-1 0-1,-15 9 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48.3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86 10341,'0'0'320,"133"-50"-304,-89 38 0,-2 2-16,-3 3 16,-6 2-32,-10 3-448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48.9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99 0 1201,'-1'17'1960,"-8"230"-1137,7-115-338,-24 179 0,6-204 59,-14 102 931,30-173-1282,2 0 0,1 1 0,8 62 0,-5-88-187,0-1 0,0 0 0,1 0 1,0 0-1,1 0 0,0 0 0,1 0 0,0-1 1,0 0-1,1 0 0,13 14 0,-14-17 67,0-1 0,1 0 1,0 0-1,0-1 0,0 0 0,0 0 0,1 0 0,0-1 0,0 0 0,0 0 0,0-1 0,0 0 0,0 0 1,1 0-1,-1-1 0,1 0 0,9-1 0,-7 1 143,-1-1 1,1 0-1,0-1 1,-1 0-1,1 0 1,-1-1-1,1-1 1,-1 1-1,0-2 1,0 1-1,0-1 1,10-6-1,-18 9-56,-1 1 0,1 0-1,0-1 1,-1 1 0,1 0-1,-1 0 1,1 0-1,0 0 1,-1-1 0,1 1-1,0 0 1,-1 0 0,1 0-1,0 0 1,-1 1-1,1-1 1,0 0 0,-1 0-1,1 0 1,0 0-1,-1 1 1,2-1 0,12 11-409,-5-3-3751,-8-7 3500,1-1 0,-1 1 0,0-1 0,1 1 0,2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24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1 539 400,'0'0'12016,"2"-2"-11976,7-7 55,-1-2 0,0 1 0,0-1 0,-1-1 0,-1 1-1,10-22 1,-3 6-4,37-81 126,-30 61-176,3 0 1,1 2 0,2 0-1,42-52 1,-67 95-51,0 0 0,1 0 0,0 0-1,-1 0 1,1 1 0,0-1 0,0 1 0,0-1 0,0 1 0,0-1 0,0 1 0,0 0 0,1 0 0,2-1 0,-3 3 1,-1-1 0,0 0 0,0 1-1,1-1 1,-1 1 0,0-1 0,0 1-1,0-1 1,0 1 0,0 0 0,0 0 0,0-1-1,0 1 1,0 0 0,0 0 0,0 0-1,0 0 1,0 0 0,-1 0 0,1 1 0,0-1-1,-1 0 1,1 0 0,-1 0 0,0 1 0,1-1-1,-1 2 1,21 55 142,-2 1 0,-3 1 0,13 103 0,-25-73-1990,-4-83 687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24.9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 0,'0'0'15287,"10"-12"-15463,70 12 192,11 0 128,6 0-96,-6-5 48,-10 3-96,-16 2-960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25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 1 10341,'0'0'2572,"-8"15"-2202,1 0-352,0 1-1,1 0 0,0 0 0,1 0 0,1 1 0,-3 25 0,-9 98 76,-4 63-20,20-184-42,0-43-38,1-4 2,2 0-1,1 0 1,1 0 0,1 0-1,10-27 1,0 10-16,3 0-1,27-50 1,-45 92 15,5-8 9,1-1 0,0 1 1,9-10-1,-14 19-17,0-1 1,0 1 0,0 0 0,0 0-1,1 0 1,-1 0 0,1 0-1,0 1 1,-1-1 0,1 1 0,0 0-1,0 0 1,0 0 0,0 0 0,0 0-1,0 0 1,0 1 0,3-1-1,-4 2 8,0-1-1,-1 0 0,1 1 0,-1 0 1,1-1-1,-1 1 0,1 0 0,-1 0 0,1 0 1,-1-1-1,0 2 0,0-1 0,1 0 1,-1 0-1,0 0 0,0 0 0,0 1 0,0-1 1,0 1-1,-1-1 0,1 0 0,0 1 1,-1 0-1,1-1 0,-1 1 0,1-1 0,-1 1 1,0 0-1,1 1 0,1 7 46,-1 0 0,0 0 0,0 13-1,-1-1-3,-1-11-32,1 0 0,0 0 1,1 0-1,0 0 0,1 0 1,0 0-1,0-1 0,6 15 0,-3-14-8,0 1 0,-2 0-1,1 0 1,-1 0 0,-1 0-1,1 14 1,-2-21 98,-1 1 0,0 0-1,-1-1 1,1 1 0,-1 0-1,0-1 1,0 1 0,-1-1-1,1 1 1,-1-1 0,0 0 0,-1 0-1,1 0 1,-1 0 0,-5 6-1,-83 84 2331,90-93-2420,0-1 1,0 1-1,0 0 1,0-1 0,0 1-1,0 0 1,0 0-1,1 0 1,-1 0-1,0 0 1,1 0-1,0 0 1,-1 0-1,1 3 1,1 10-4073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56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11717,'0'0'1185,"7"18"-1094,1-1-72,-1 0 1,-1 1 0,-1 0-1,-1 0 1,0 0 0,-1 0-1,0 20 1,-14 383 81,7-260-103,4-159-5,1 0 0,-1 0 1,1-1-1,-1 1 0,1 0 1,-1 0-1,1 0 0,0-1 1,0 1-1,0 0 0,0-1 0,0 1 1,0-1-1,0 1 0,1-1 1,-1 0-1,0 1 0,1-1 1,-1 0-1,1 0 0,0 0 1,-1 0-1,1 0 0,0 0 1,-1-1-1,1 1 0,0 0 0,0-1 1,0 0-1,0 1 0,3-1 1,8 2-9,0-1 1,1-1-1,20-1 1,-12 0 38,-9 0-77,0 0 1,-1-1 0,1 0-1,-1-1 1,1 0 0,-1-1 0,0 0-1,0-1 1,16-9 0,-12 0-3270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25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6 7395,'0'0'8548,"-4"-2"-7715,0 1-808,0 0 1,1 0 0,-1 1 0,1-1 0,-1 1-1,0 0 1,0 0 0,1 0 0,-1 1 0,0-1-1,1 1 1,-1 0 0,1 0 0,-1 0 0,-3 2-1,1 0-2,0 1 0,0-1 0,0 1-1,1 0 1,0 0 0,0 1-1,0 0 1,-4 5 0,1 0 3,0 0-1,1 1 1,1 0 0,0 0 0,0 0 0,1 1-1,0-1 1,1 1 0,-2 14 0,3-15-20,1 1 1,1-1-1,0 1 0,1-1 1,0 1-1,1 0 1,1 12-1,-1-20-7,0 0-1,0-1 0,1 1 0,-1 0 1,1 0-1,0-1 0,0 1 1,0-1-1,0 1 0,0-1 1,1 0-1,0 0 0,-1 0 0,1 0 1,0-1-1,1 1 0,-1-1 1,0 1-1,1-1 0,-1 0 1,1-1-1,0 1 0,4 1 0,5 0-84,-1 0-1,1-1 1,-1 0-1,1-1 0,-1 0 1,25-3-1,-30 2-632,0-1 0,0 0 0,0-1 0,0 0 1,0 0-1,-1 0 0,10-5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26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 10437,'0'0'2644,"-2"20"-2001,0-5-546,-6 131 305,9-100-279,1 0 1,16 90-1,-10-120-102,-8-17-24,0 1-1,0 0 1,0 0-1,0 0 1,0-1-1,0 1 1,0 0-1,0 0 0,0 0 1,1 0-1,-1-1 1,0 1-1,0 0 1,0 0-1,0 0 1,0 0-1,1 0 1,-1 0-1,0-1 1,0 1-1,0 0 1,0 0-1,1 0 1,-1 0-1,0 0 1,0 0-1,0 0 1,1 0-1,-1 0 1,0 0-1,0 0 1,0 0-1,1 0 0,-1 0 1,0 0-1,0 0 1,0 0-1,1 0 1,-1 0-1,0 0 1,0 0-1,0 0 1,1 0-1,-1 1 1,0-1-1,0 0 1,0 0-1,0 0 1,0 0-1,1 0 1,-1 0-1,0 1 1,0-1-1,0 0 1,0 0-1,0 0 1,0 0-1,1 1 0,-1-1 1,0 0-1,0 0 1,7-47-540,0-2 338,14-47 0,-17 81 191,1 1 1,1 0-1,0 0 0,0 0 1,2 0-1,-1 1 1,17-20-1,-20 28 1,0 1-1,0 1 1,0-1 0,1 0-1,0 1 1,-1 0 0,1 0-1,6-2 1,-8 3 4,0 1-1,0 0 1,-1 0 0,1 0 0,0 1-1,1-1 1,-1 1 0,0-1 0,0 1-1,0 0 1,0 0 0,0 0 0,0 1-1,0-1 1,0 1 0,5 1 0,-6-1 18,-1 1 0,1-1 0,0 0 0,-1 1 0,1-1 0,-1 1 0,1 0 0,-1-1 0,0 1 0,0 0 0,0 0 0,0 0 0,0 0 0,0 0 0,0 0 0,-1 0 1,1 0-1,-1 0 0,0 0 0,1 4 0,1 51 395,-2-45-262,-1 0-63,0-1-1,0 1 1,-1 0 0,0-1-1,-1 1 1,-1-1 0,0 0-1,0 0 1,-1-1 0,-1 1-1,1-1 1,-14 18 0,10-17 1,0-1 1,-1 0-1,0 0 1,0-1-1,-1 0 0,0 0 1,-1-2-1,0 1 1,0-1-1,-21 8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27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42 201 208,'0'0'11896,"0"14"-10815,1 41-789,-3 138 438,-2-184-959,1-6-1319,2-3 1376,1 0 0,-1 1 0,1-1 0,-1 0 0,1 0 0,-1 0 0,1 0 0,-1 0 0,1 0 0,-1 0 0,1 0 0,-1 0 0,1 0 0,-1 0 0,1 0 0,-1 0 0,1 0 0,-1-1 0,1 1 0,-1 0 0,1 0 0,-1 0 0,1-1 0,0 1 0,-1 0 0,-2-5-1892,2 4 1892,1 1 0,0-1 0,-4-8-316,1-1 0,1 0 0,-1 1 0,2-1 0,-1 0 0,0-15 0,4-66-226,-2 76 514,1 3 752,1-1 0,0 1 0,1 0 0,0 0-1,1 1 1,0-1 0,1 1 0,0-1-1,1 1 1,0 1 0,1-1 0,0 1-1,0 0 1,1 1 0,0 0 0,11-9 0,-8 9-321,-1 0 1,1 1 0,0 1 0,1 0 0,-1 0 0,2 1 0,-1 1 0,0 0 0,1 0 0,0 1 0,0 1 0,1 1 0,-1-1 0,22 1 0,-36 13-1897,-1-7 901,0 1 0,0 0-1,-1-1 1,1 0 0,-1 1 0,0-1 0,0 0 0,-7 6-1,-37 30-2479,16-13 2310,-24 30-552,8-9 2583,15-19 6442,32-29-7479,0 0 1,1 0-1,-1 0 0,0 0 0,0 0 0,1 0 1,-1 0-1,0 0 0,1 0 0,-1 0 1,0 0-1,1 0 0,-1 0 0,0 0 0,1 0 1,-1 0-1,0 1 0,0-1 0,1 0 1,-1 0-1,0 0 0,0 0 0,1 1 0,-1-1 1,0 0-1,0 0 0,0 0 0,1 1 1,-1-1-1,0 0 0,0 0 0,0 1 0,0-1 1,0 0-1,1 1 0,-1-1 0,0 0 1,0 1-1,0-1 0,0 0 0,0 0 0,0 1 1,0-1-1,0 0 0,0 1 0,0-1 1,0 0-1,0 1 0,0-1 0,0 0 0,-1 0 1,1 1-1,0-1 0,0 0 0,0 1 1,0-1-1,0 0 0,-1 0 0,1 1 0,0-1 1,0 0-1,-1 0 0,1 0 0,0 1 1,0-1-1,-1 0 0,1 0 0,0 0 0,-1 0 1,32 3-513,-25-3 895,25 1-148,33 2-39,-60-3-237,1 1-1,-1-1 1,0 1-1,1 0 1,-1 1 0,0-1-1,0 1 1,0 0-1,0 0 1,6 4-1,-8-4-189,-1 0 0,1-1-1,-1 1 1,0 0 0,0 0-1,0 0 1,0 0 0,0 0-1,0 0 1,0 0-1,-1 0 1,1 0 0,-1 0-1,0 0 1,1 1 0,-1-1-1,0 0 1,0 0 0,0 0-1,-1 0 1,1 1-1,-2 3 1,1-1-411,0 1 0,-1-1 0,0 0 0,0 0 0,-1 0 0,1 0-1,-1 0 1,-4 5 0,-6 4-58,-1 0 0,-29 22 0,29-25 361,0 1 0,0 1 0,-22 26 7310,45-39-4750,33-1-575,60 3 956,-101-2-2632,1 0 0,-1 0 0,1 1 0,-1-1 0,1 1 0,-1-1 0,0 1 0,1 0 1,-1-1-1,0 1 0,1 0 0,-1 0 0,0 0 0,0 0 0,0 0 0,0 0 0,0 0 0,0 0 1,0 0-1,0 1 0,0-1 0,-1 0 0,1 1 0,0-1 0,-1 0 0,1 2 0,3 18-1755,-3-1-6188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21.1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 3698,'0'0'7851,"0"-4"-6882,16 168-310,-7-42-597,27 542 140,-38-301-132,5 216-9,4-505-57,-7-70-6,2 1 1,-1 0-1,0 0 0,1 0 0,0-1 1,0 1-1,0-1 0,1 1 1,0-1-1,0 0 0,6 7 1,-9-11-22,0 1 1,1 0-1,-1-1 1,1 1-1,-1-1 1,1 1-1,-1-1 1,1 1-1,-1-1 1,1 1-1,-1-1 1,1 1-1,-1-1 1,1 0-1,0 0 1,-1 1 0,1-1-1,0 0 1,-1 0-1,1 1 1,0-1-1,-1 0 1,1 0-1,0 0 1,0 0-1,-1 0 1,1 0-1,0 0 1,-1 0-1,1-1 1,0 1 0,-1 0-1,1 0 1,0 0-1,-1-1 1,1 1-1,1-1 1,-2-1-264,1 1 0,0-1 0,0 1 0,0-1 0,-1 0 0,1 1-1,-1-1 1,1 0 0,-1 1 0,0-1 0,0 0 0,0 0 0,0-2 0,0-33-6858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22.5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60 7219,'0'0'4458,"0"0"-4452,-1-1 0,1 1 1,0 0-1,0 0 0,-1 0 0,1 0 0,0 0 0,0 0 0,-1-1 0,1 1 0,0 0 0,0 0 0,-1 0 0,1-1 0,0 1 0,0 0 1,0 0-1,-1-1 0,1 1 0,0 0 0,0-1 0,0 1 0,0 0 0,0 0 0,0-1 0,0 1 0,-1 0 0,1-1 0,158 4 1351,-55 1-323,151-15 1,150-15-111,2 27-188,-30 1-190,295-7-79,-337 2-495,107-3 110,97-3-14,-461 9-72,-47-1 15,-18 0-5,1 1 0,-1 0 0,19 3 0,-28-2 1,1-1 0,-1 1-1,0 0 1,0 0 0,0 0-1,0 1 1,0-1 0,0 1-1,-1 0 1,1-1 0,0 1 0,-1 1-1,1-1 1,-1 0 0,0 0-1,0 1 1,0-1 0,2 4-1,2 6 26,0 1 1,0-1-1,-2 1 0,1 1 0,4 25 0,5 74 69,-12-81-85,17 246 62,-8-86-39,0 487 107,-13-429 10,13 123-7,-9-351-360,3 63 591,-5-81-581,0 0-1,0-1 1,0 1-1,-1 0 1,1-1-1,-1 1 1,0-1-1,0 1 1,0-1-1,0 1 1,-1-1-1,0 0 1,1 1-1,-1-1 1,0 0 0,0 0-1,-4 3 1,5-5-335,-1-1 1,0 1-1,1 0 1,-1-1-1,0 1 1,1-1-1,-1 1 1,0-1-1,0 0 1,0 0-1,1 1 1,-1-1 0,-2-1-1,4 1 536,-39 0-7436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23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8692,'0'0'792,"25"7"-808,-4 0 73,3 1 103,0-2 1,0 0-1,1-1 1,45 2-1,636 13 3639,-283-12-2982,105 0 810,489-10 385,-692 7-1468,166 2-90,-431-9-444,-35 0-2,-1 2 0,1 0 0,0 2 0,28 5 0,-50-7-598,9 4 607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25.6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146 80 9652,'0'0'782,"-13"17"-406,13-16-375,-15 19 144,2 1-1,0 0 0,1 1 1,1 1-1,-14 42 0,11-7 145,3 0 0,2 1 0,3 1 0,2-1 0,7 98 0,-1-139-266,0 0 0,0 0-1,2-1 1,0 0-1,1 1 1,1-2-1,0 1 1,16 27-1,-18-37-21,1 0-1,0 1 1,0-2-1,1 1 1,-1 0-1,2-1 1,-1 0 0,1-1-1,0 0 1,0 0-1,0 0 1,1-1-1,-1 0 1,1 0-1,0-1 1,0 0-1,1 0 1,-1-1-1,16 2 1,-15-3 0,0 0-1,1-1 1,-1 0 0,0-1 0,1 0-1,-1 0 1,0-1 0,0 0 0,0-1 0,0 0-1,-1 0 1,1-1 0,7-5 0,-4 2 12,-1-1 0,-1 0 1,0-1-1,0 0 1,-1 0-1,0-1 1,0-1-1,9-13 0,-2-4 23,0-1-1,-2 0 0,-1-1 1,-2-1-1,-1 0 0,11-54 1,-10 12 13,-2 1 0,-4-1 1,-5-100-1,0 157-33,-2 0 0,0 0 1,-1 0-1,-1 1 0,0-1 0,-1 1 0,-10-22 0,13 32-10,-1 0 0,0 0-1,0 0 1,0 0 0,-1 0-1,1 1 1,-1 0-1,0-1 1,0 2 0,-1-1-1,1 0 1,-1 1-1,0 0 1,0 0 0,0 0-1,0 0 1,0 1 0,-1 0-1,1 0 1,-1 1-1,0-1 1,1 1 0,-9 0-1,11 0-175,2 1 103,1 0 1,-1 0-1,0 0 1,1 0-1,-1-1 0,1 1 1,-1 0-1,1 0 1,-1 0-1,1 0 1,-1 0-1,0 0 1,1 0-1,-1 1 0,1-1 1,-1 0-1,1 0 1,-1 0-1,1 0 1,-1 1-1,1-1 0,-1 0 1,1 1-1,-1-1 1,1 0-1,-1 1 1,1-1-1,-1 1 1,1-1-1,0 0 0,-1 1 1,1-1-1,0 1 1,0-1-1,-1 1 1,1 0-1,-1 15-5570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26.2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49 6979,'0'0'6635,"-17"9"-5914,16-9-715,-6 3 24,0 1 0,0 0 0,1 0 0,-1 0 0,1 1 0,0 0 0,0 0 0,0 0 0,1 1 0,0 0 0,0 0 0,1 0 0,-1 1-1,1 0 1,1-1 0,-1 2 0,1-1 0,0 0 0,-2 9 0,-6 43-24,2 0-1,3 0 0,3 1 1,5 84-1,-1-124-5,0-1 0,2 1 1,1 0-1,0-1 0,1 1 1,13 31-1,-15-44-4,1-1-1,-1 0 1,1-1 0,0 1-1,0 0 1,0-1 0,1 0-1,0 0 1,0-1 0,6 6-1,-7-8-4,1 1-1,-1-1 0,1 0 1,-1 0-1,1-1 0,0 1 1,-1-1-1,1 0 0,0 0 1,0 0-1,0-1 0,0 0 1,0 0-1,0 0 0,8-2 1,-8 1 9,-1 0 1,1-1-1,0 1 0,-1-1 1,1 0-1,-1-1 0,0 1 1,1-1-1,-1 1 1,0-1-1,-1-1 0,1 1 1,0 0-1,-1-1 1,0 0-1,0 0 0,3-4 1,3-8 26,0 0 0,0-1 0,7-22-1,-2-5 13,-2 0 0,-1-1 0,-3 0-1,-2-1 1,-1 0 0,-3 0-1,-7-90 1,5 123-27,-2 0 0,0 0 0,0 0 0,-2 0 0,1 0 0,-2 1 0,1-1 0,-2 1 0,-12-22 0,14 29-14,0-1-1,0 1 1,-1 0-1,0 1 1,1-1-1,-1 1 1,-1 0-1,1 0 0,-1 0 1,0 1-1,1 0 1,-1 0-1,-1 0 1,1 1-1,0 0 0,-1 0 1,1 1-1,-1 0 1,1 0-1,-1 0 1,-8 1-1,1 1-1563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2:26.8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188 25 4802,'0'0'5312,"-17"-5"-3919,-56-13-33,70 18-1317,1-1 0,0 1 0,-1 0 0,1 0 0,0 0 0,-1 0 0,1 0 0,0 1 0,0-1 0,-1 1 0,1 0 0,0-1 0,0 1 0,0 0 0,-1 0-1,1 0 1,0 1 0,1-1 0,-1 0 0,0 1 0,0-1 0,0 1 0,1 0 0,-1-1 0,1 1 0,0 0 0,-1 0 0,1 0 0,0 0 0,0 0 0,0 0 0,0 0 0,0 1 0,0 3 0,-1 0 9,-5 10-19,2 0 1,0 1-1,1 0 1,1 0 0,-2 21-1,2 88-19,3-125-13,1 18 6,0 1 1,1-1-1,1 0 0,0 0 1,2 0-1,0-1 1,1 1-1,11 20 1,-13-30-6,1 0-1,0-1 1,0 0 0,1 0 0,0 0 0,0 0-1,1-1 1,0 0 0,1-1 0,-1 0 0,1 0-1,0 0 1,1-1 0,-1 0 0,1-1 0,0 0-1,0 0 1,10 2 0,-8-3 5,-1-1-1,0 0 0,1-1 1,-1 0-1,1-1 1,-1 0-1,1-1 1,-1 0-1,20-4 1,-23 3 7,1-1 1,0 0-1,-1 0 0,0-1 1,0 1-1,0-2 1,0 1-1,-1-1 1,0 0-1,1 0 1,-2-1-1,1 1 0,6-10 1,-3 2 15,-1-1 0,0 1 0,-1-1 1,0-1-1,-1 1 0,-1-1 0,0 0 0,5-30 0,-6 10 36,-1 1-1,-2-68 0,-2 89-52,0 0 1,-1 1 0,0-1-1,-1 1 1,0 0 0,-1 0-1,-6-13 1,8 21 20,1 0 1,-1 0-1,-1 0 0,1 1 0,-1-1 1,1 1-1,-1 0 0,0 0 0,0 0 1,0 0-1,-1 0 0,1 0 0,-1 1 0,1 0 1,-1 0-1,0 0 0,0 0 0,0 0 1,0 1-1,0 0 0,0 0 0,0 0 1,-9-1-1,12 2-48,0 0 1,-1 0-1,1 0 0,0 0 1,0 0-1,-1 1 1,1-1-1,0 0 0,0 0 1,0 1-1,0-1 1,0 1-1,-1-1 0,1 1 1,0-1-1,0 1 1,0 0-1,0 0 0,0-1 1,1 1-1,-1 0 1,0 0-1,0 0 0,-1 2 1,1 0-346,0 0 0,0 0 0,0 0 0,0 0 1,0 0-1,1 0 0,-1 0 0,1 6 0,0 19-4424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2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1 282 10437,'0'0'942,"13"-21"-889,106-171 48,-112 180-96,17-23-5,-23 33-5,1 1-1,-1-1 0,1 0 1,0 0-1,-1 1 0,1-1 0,0 1 1,0-1-1,0 1 0,0 0 1,0 0-1,1 0 0,1-1 1,-3 2 4,-1 0 0,0 0 1,1 0-1,-1 0 1,1 0-1,-1 0 1,1 0-1,-1 0 0,0 0 1,1 0-1,-1 0 1,1 0-1,-1 0 1,0 0-1,1 1 0,-1-1 1,0 0-1,1 0 1,-1 0-1,1 1 1,-1-1-1,0 0 0,0 1 1,1-1-1,-1 0 1,0 0-1,1 1 1,-1-1-1,0 0 0,0 1 1,0-1-1,1 1 1,-1-1-1,0 0 1,0 1-1,0-1 0,0 1 1,2 19 61,-2-14-23,0 380 1429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56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10 341 9092,'0'0'3122,"-6"89"-1794,2-38-864,4 5-336,0-3-80,0-15-48,0-33-1968</inkml:trace>
  <inkml:trace contextRef="#ctx0" brushRef="#br0" timeOffset="1">69 1 12918,'0'0'1248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3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13 9941,'0'0'1558,"-20"-2"-152,-153-8 1942,171 10-3310,0 0 1,-1 0-1,1 0 1,0 0-1,0 0 1,-1 0-1,1 1 1,0 0-1,0-1 1,0 1-1,-1 0 1,1 0-1,0 0 1,0 0-1,0 0 1,1 0-1,-1 1 1,0-1-1,0 1 1,1-1-1,-3 4 1,3-3-28,0 1 1,0 0-1,0-1 0,0 1 1,0 0-1,1 0 0,-1 0 1,1 0-1,0 0 0,0 0 1,0 0-1,0-1 0,1 1 1,-1 0-1,1 0 0,0 0 1,1 4-1,4 8-4,0 0 0,1 0-1,1-1 1,13 19 0,-9-15 5,17 36 1,-23-36-20,0 0 1,-1 0 0,-1 0-1,-1 0 1,0 1 0,-1 0-1,-2 26 1,0-42-10,0 0 0,0-1 0,-1 1 0,1 0 0,-1 0 0,1-1 0,-1 1-1,0-1 1,0 1 0,-1-1 0,1 1 0,0-1 0,-1 1 0,1-1 0,-1 0 0,0 0 0,0 0 0,0 0 0,0 0 0,0 0 0,-5 2 0,4-2-158,-1 0 0,0 0-1,0-1 1,0 1 0,0-1 0,0 0 0,0 0 0,0 0 0,0-1 0,0 1 0,0-1 0,0 0-1,-9-1 1,11-15-5882,2 1 2233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3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249 0 5202,'0'0'5755,"-17"3"-3842,15-3-1844,-12 2 165,0 0-1,1 1 1,-1 1-1,1 0 1,-1 1-1,1 0 0,-22 14 1,22-11-41,0 2 1,1 0-1,0 0 0,-11 13 1,21-21-171,-1 1 1,1-1-1,-1 1 1,1 0-1,0 0 0,0 0 1,1 0-1,-1 1 1,1-1-1,-1 0 1,1 1-1,0-1 0,0 1 1,1-1-1,-1 1 1,1-1-1,-1 1 1,1-1-1,0 1 0,0 0 1,1-1-1,-1 1 1,1-1-1,1 5 0,-1-7-22,0 0 0,0 0-1,0 0 1,0 0-1,0 0 1,0 0 0,0 0-1,0 0 1,1 0-1,-1 0 1,0-1 0,0 1-1,1 0 1,-1-1-1,1 1 1,-1-1 0,0 0-1,1 1 1,-1-1-1,1 0 1,-1 0-1,2 0 1,37-1-269,-37 0 189,6 0-229,0-2 0,0 1 0,0-2 0,0 1-1,-1-1 1,1 0 0,-1-1 0,0 0 0,-1 0 0,1 0 0,-1-1 0,0-1-1,8-8 1,30-23-631,-45 38 990,1 1 0,-1-1 0,0 0 0,0 0 0,1 0 0,-1 0 0,0 0 0,0 1 0,0-1 0,0 0 0,1 0 0,-1 0 0,0 1 0,0-1 0,0 0 0,0 0 0,0 1 0,0-1 0,0 0 0,1 0 0,-1 1-1,0-1 1,0 0 0,0 0 0,0 1 0,0-1 0,0 0 0,0 0 0,0 1 0,0-1 0,0 0 0,0 0 0,-1 1 0,1-1 0,0 0 0,0 0 0,0 0 0,0 1 0,0-1 0,0 0 0,0 0 0,-1 0 0,1 1 0,0-1 0,-1 0 0,-4 18 303,2-10-281,0 1 1,1-1-1,0 1 0,-2 17 0,4-26-73,0 1-1,0-1 0,1 0 0,-1 1 1,0-1-1,0 0 0,0 0 0,0 1 1,1-1-1,-1 0 0,0 0 1,0 1-1,0-1 0,1 0 0,-1 0 1,0 0-1,0 1 0,1-1 0,-1 0 1,0 0-1,1 0 0,-1 0 0,0 0 1,1 1-1,-1-1 0,0 0 1,0 0-1,1 0 0,-1 0 0,0 0 1,1 0-1,-1 0 0,0 0 0,1 0 1,-1 0-1,1-1 0,13-1-38,-13 2 36,4-1-36,0-1 0,1 0 0,-1 0 0,0-1 1,0 1-1,0-1 0,0 0 0,0-1 0,-1 1 0,0-1 0,7-6 0,3-6-382,22-33-1,-26 34 289,1 1-1,0 0 1,14-13-1,-25 26 151,0 1-1,0 0 1,0 0-1,1 0 1,-1 0-1,0-1 1,0 1-1,0 0 1,0 0-1,0 0 1,1 0-1,-1 0 1,0 0-1,0 0 1,0-1-1,0 1 0,1 0 1,-1 0-1,0 0 1,0 0-1,0 0 1,1 0-1,-1 0 1,0 0-1,0 0 1,0 0-1,1 0 1,-1 0-1,0 0 1,0 0-1,0 0 1,1 0-1,-1 0 1,0 1-1,0-1 0,0 0 1,1 0-1,-1 0 1,0 0-1,0 0 1,0 0-1,0 0 1,1 1-1,-1-1 1,0 0-1,0 0 1,0 0-1,0 0 1,0 1-1,0-1 1,0 0-1,1 0 0,-1 0 1,0 1-1,0-1 1,0 0-1,0 0 1,0 0-1,0 1 1,0-1-1,0 0 1,0 0-1,0 0 1,0 1-1,0-1 1,-1 20 1649,1-15-1370,0 14-185,-1-13-92,1 0 0,0 0 0,0 0 0,0 0 0,1-1 0,2 9 0,-3-13-20,1 1-1,0-1 0,0 1 1,-1-1-1,1 1 0,0-1 1,0 0-1,0 1 0,1-1 1,-1 0-1,0 0 0,0 0 1,1 0-1,-1 0 0,0 0 0,1 0 1,-1-1-1,1 1 0,-1 0 1,1-1-1,-1 1 0,1-1 1,0 0-1,-1 1 0,1-1 1,0 0-1,1 0 0,9 0-72,-1 0-1,1 0 0,-1-1 0,1-1 1,-1 0-1,0-1 0,0 0 1,0 0-1,15-8 0,-25 11 84,0-1-1,0 1 1,1-1-1,-1 1 1,0 0-1,0 0 1,1 0-1,-1-1 0,0 1 1,1 1-1,-1-1 1,0 0-1,1 0 1,-1 0-1,0 1 1,0-1-1,1 0 1,-1 1-1,0-1 1,0 1-1,0 0 0,0-1 1,2 2-1,19 7-11,-10-8-102,1-1 0,-1 0 0,0 0-1,0-2 1,0 1 0,0-1 0,0-1-1,20-7 1,-31 9 127,1 0-1,0 0 0,0 1 1,-1-1-1,1 1 0,0 0 1,0-1-1,0 1 0,0 0 1,0 0-1,-1 0 0,1 0 1,0 0-1,0 1 0,0-1 1,0 0-1,-1 1 0,1 0 1,0-1-1,0 1 0,1 1 1,17 5 301,0-6-1993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4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 8564,'0'0'5008,"3"3"-4859,-1 0-76,1 0 1,-1 0-1,0 1 1,0-1-1,-1 1 0,1-1 1,-1 1-1,1 0 1,-1-1-1,0 1 0,-1 0 1,1 0-1,-1 0 1,1 5-1,-2 70 389,-1-43-400,2-4 58,0-20-126,0-16-220,1-12 165,0 0 1,1-1 0,1 1 0,0 0 0,1 0-1,7-18 1,-9 28 47,1 0 0,-1 0 0,1 0 0,0 0 1,1 0-1,-1 1 0,1-1 0,0 1 0,1 0 0,-1 0 0,1 1 0,0-1 0,0 1 0,0 0 0,1 0 0,-1 1 1,1 0-1,9-4 0,-11 5 32,-1 2 1,1-1-1,-1 0 0,1 1 1,0-1-1,-1 1 1,6 1-1,-8-1-12,0 0 0,0 0 0,0 0 0,0 0 0,0 0 0,-1 1 0,1-1 0,0 0 0,0 1 0,0-1 0,0 1 0,-1-1 0,1 1 0,0-1 0,0 1 0,-1 0 0,1-1 0,-1 1 0,1 0 0,0-1 0,-1 1 0,1 0 0,-1 0 0,0-1 0,1 1 0,-1 0 0,0 0 0,1 0 0,-1 0 0,0 0 0,0 0 1,0 1-1,1 5-8,-1 0 0,0 1 1,-1-1-1,0 1 0,0-1 1,-1 0-1,1 0 1,-2 1-1,1-1 0,-1 0 1,0-1-1,0 1 1,-1-1-1,0 1 0,0-1 1,-1 0-1,1 0 1,-1-1-1,0 0 0,-1 0 1,-8 6-1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4.7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1 303 11301,'0'0'1596,"19"-3"-1266,-2 0-255,4 1 17,-1-2 0,1 0 1,-1-2-1,34-13 1,-48 16-75,-1-1 1,1 1 0,-1-1-1,0 0 1,0-1 0,0 1-1,0-1 1,-1 0 0,1 0-1,-2 0 1,1-1 0,0 1-1,-1-1 1,0 0 0,0 0-1,-1 0 1,0 0 0,2-10-1,1-7 41,-2 0 0,0 0 0,-1-43-1,-2 65-41,0 0-1,-1 0 1,1 0-1,0 0 1,0 0-1,0 0 1,-1 1-1,1-1 1,0 0-1,-1 0 1,1 0 0,-1 0-1,1 0 1,-1 1-1,0-1 1,1 0-1,-1 0 1,0 1-1,1-1 1,-1 1-1,0-1 1,0 0-1,0 1 1,1-1-1,-1 1 1,0 0-1,0-1 1,0 1-1,0 0 1,0-1 0,0 1-1,0 0 1,0 0-1,0 0 1,0 0-1,0 0 1,0 0-1,0 0 1,0 0-1,0 1 1,1-1-1,-1 0 1,0 0-1,0 1 1,-2 0-1,-1 0 24,0 0 0,1 0 0,-1 1 0,0-1-1,1 1 1,-1 0 0,1 0 0,-1 0 0,1 1-1,-5 4 1,-1 5-36,1 1 1,1 0-1,0 0 0,0 1 0,1 0 1,1 0-1,0 0 0,1 1 0,-3 26 0,3-12-1,1 0-1,2-1 0,1 1 0,4 36 0,-2-57-3,-1 1-1,1-1 0,1 0 0,0 0 0,0 0 0,0 0 1,1 0-1,0 0 0,0-1 0,1 0 0,0 0 0,1 0 1,-1-1-1,1 1 0,0-1 0,1-1 0,-1 1 0,1-1 1,1 0-1,-1-1 0,0 0 0,1 0 0,0 0 0,0-1 0,0 0 1,0-1-1,1 0 0,16 2 0,-20-3-6,1-1 0,-1-1 0,1 1-1,-1-1 1,1 1 0,-1-2 0,1 1 0,-1-1-1,0 1 1,0-1 0,8-5 0,-6 3 9,-1-1 0,1-1 1,-1 1-1,-1-1 0,1 0 1,-1 0-1,7-11 0,-1 1 16,0-2 0,-1 1 0,9-23 0,-15 32 1,-1 0-1,-1 0 1,1-1 0,-1 1 0,-1-1-1,1 0 1,-1 0 0,-1 1 0,-1-18 0,0 25 21,0 1 1,1-1-1,-1 1 1,0-1 0,0 1-1,0 0 1,0-1 0,0 1-1,0 0 1,0 0 0,-1 0-1,1 0 1,0 0 0,0 0-1,0 0 1,0 0 0,0 0-1,0 0 1,0 1 0,-1 0-1,1-1 20,-3 1-30,0 1 0,0-1-1,0 1 1,0 0 0,1 0 0,-1 1 0,0-1 0,1 1 0,0 0 0,0 0 0,0 0 0,0 0 0,0 0 0,1 1 0,-1-1 0,1 1 0,0 0 0,0 0 0,0 0 0,1 0 0,-1 0 0,1 0 0,-1 6 0,-2 7-25,0 0 0,1 1 0,1-1 0,0 25 0,2-34 3,0 0 0,1 0 0,-1 0 0,2 1 0,-1-1 0,1 0 0,0-1 0,1 1 0,4 9 0,-5-13-7,0-1 1,1 1-1,-1-1 0,1 0 1,0 0-1,0 0 0,0 0 1,0 0-1,1-1 0,-1 1 1,1-1-1,-1 0 0,1 0 1,0 0-1,0-1 1,0 1-1,0-1 0,0 0 1,7 1-1,3 0-261,-1-1-1,1 0 1,0-1-1,-1-1 1,22-2-1,-33 2-18,0 0-1,1 0 1,-1 0-1,0 0 1,0 0-1,0 0 1,1 0-1,-1-1 1,0 1-1,2-4 1,-4 5 268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30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27 148 8900,'0'0'6040,"-3"15"-5928,-6 32-63,2 0 0,0 77 0,13-99-143,-6-25 81,0 1 0,0-1 0,1 0 1,-1 1-1,0-1 0,1 1 0,-1-1 0,0 0 0,1 1 1,-1-1-1,1 0 0,-1 0 0,0 1 0,1-1 1,-1 0-1,1 0 0,-1 0 0,1 1 0,-1-1 1,1 0-1,-1 0 0,1 0 0,-1 0 0,1 0 1,-1 0-1,1 0 0,-1 0 0,1 0 0,-1 0 0,1 0 1,-1-1-1,1 1 0,-1 0 0,0 0 0,1 0 1,-1 0-1,1-1 0,-1 1 0,1 0 0,-1-1 1,0 1-1,1 0 0,-1-1 0,0 1 0,1 0 0,-1-1 1,0 1-1,1-1 0,-1 1 0,0 0 0,0-1 1,4-6-98,0 1 1,-1-1-1,0 0 1,-1 0-1,1 0 1,-1-1 0,-1 1-1,1 0 1,0-15-1,1 2-57,9-80-25,5-26 200,-17 123-19,1-1 1,-1 1 0,1-1 0,0 1 0,0 0 0,0-1 0,1 1 0,-1 0-1,1 0 1,0 0 0,0 0 0,0 0 0,0 1 0,0-1 0,1 0-1,-1 1 1,1 0 0,-1-1 0,1 1 0,0 0 0,0 1 0,0-1-1,0 0 1,1 1 0,-1 0 0,0 0 0,0 0 0,1 0 0,-1 0-1,1 1 1,-1-1 0,1 1 0,-1 0 0,7 0 0,-8 1 16,0-1 0,-1 0-1,1 1 1,0-1 0,-1 1 0,1-1 0,0 1 0,-1 0 0,1 0 0,-1 0 0,1 0-1,-1 0 1,1 0 0,-1 0 0,0 1 0,1-1 0,-1 0 0,0 1 0,0-1 0,0 1 0,0-1-1,0 1 1,-1-1 0,1 1 0,0 0 0,-1-1 0,1 4 0,1 1-259,0 1 1,-1-1 0,0 1 0,0 0 0,-1-1-1,0 12 1,-1-16 219,1 0 0,-1 0 1,0 0-1,0 0 0,1-1 0,-1 1 0,-1 0 1,1 0-1,0-1 0,0 1 0,-1-1 0,1 1 1,-1-1-1,1 0 0,-1 1 0,0-1 0,1 0 1,-1 0-1,0 0 0,-3 1 0,3-1 33,0 0-1,0 0 1,0 0-1,0 0 1,0 0-1,1 0 1,-1 1-1,0-1 1,1 0 0,-1 1-1,1 0 1,-1-1-1,1 1 1,0 0-1,0 0 1,0 0-1,0-1 1,0 1-1,0 0 1,0 0 0,0 3-1,1-1-2,0 0 0,0 1 0,0-1 0,1 0 0,-1 0 0,1 0 0,0 0 0,0 0 0,1 0 0,-1 0 0,1 0 0,0-1 0,0 1 0,0-1 0,4 6 0,3 1-21,0 0-1,1-1 0,17 12 1,-18-15 14,-1 1 0,1 0 0,-1 1 0,0 0 0,-1 0 0,7 10 0,-13-17 24,0 1 0,0-1-1,0 1 1,0 0 0,0 0 0,-1-1 0,1 1-1,-1 0 1,1 0 0,-1 0 0,0-1 0,1 1-1,-1 0 1,0 0 0,0 0 0,0 0 0,-1 0-1,1 0 1,0-1 0,-1 1 0,1 0 0,-1 0-1,-1 3 1,0-3 49,0 1 0,0 0 0,-1 0 0,1-1 0,-1 1 1,0-1-1,1 0 0,-1 0 0,0 0 0,0 0 0,-6 2 0,-7 3 278,-1-2 0,1 0 0,-33 6 0,28-9-115,0 0 1,-27-2-1,25 0-212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31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10 246 4066,'0'0'9145,"0"1"-9140,0-1 0,0 0 0,0 0 1,0 1-1,0-1 0,0 0 0,0 0 0,0 0 0,0 1 0,0-1 0,-1 0 0,1 0 0,0 0 0,0 1 0,0-1 0,0 0 0,0 0 0,0 0 0,-1 0 0,1 1 0,0-1 0,0 0 0,0 0 0,-1 0 0,1 0 0,0 0 0,0 0 0,0 0 1,-1 1-1,1-1 0,0 0 0,0 0 0,0 0 0,-1 0 0,1 0 0,0 0 0,0 0 0,-1 0 0,1 0 0,0 0 0,0 0 0,0 0 0,-1 0 0,1-1 0,0 1 0,0 0 0,0 0 0,-1 0 0,1 0 0,0 0 0,0 0 0,0 0 0,-1-1 1,1-3 0,0 0 1,-1 0 0,2 0-1,-1 0 1,0 0 0,1 0-1,0 0 1,0 0 0,0 0 0,3-7-1,23-49 107,-19 42-89,2-3-4,-2 3-8,0 0 0,19-28 0,-26 45-16,-1 0 1,1 0-1,0 0 0,0-1 0,-1 1 0,1 0 1,0 1-1,0-1 0,0 0 0,0 0 0,0 0 0,1 0 1,-1 1-1,0-1 0,0 1 0,0-1 0,1 1 0,-1-1 1,0 1-1,0 0 0,1-1 0,-1 1 0,0 0 0,1 0 1,-1 0-1,0 0 0,1 0 0,-1 0 0,0 0 1,1 1-1,-1-1 0,0 0 0,0 1 0,1-1 0,-1 1 1,0 0-1,0-1 0,0 1 0,0 0 0,0 0 0,2 1 1,2 2 15,0 1 1,0 0 0,-1 1-1,0-1 1,0 1 0,4 7-1,8 20 6,-1 0-1,-1 1 0,-2 0 1,-2 1-1,9 52 0,-18-75-2367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31.6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10677,'0'0'4594,"67"-10"-4082,-16 15-288,-2-1-32,1-1-96,-3-3-16,-1 2-15,-5 1-65,-33-1-1297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32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9204,'0'0'2257,"21"91"-928,-15-47-609,-4 4-400,0 0-224,-2 1 0,0-2-16,0-8 33,0-10-17,0-10-96,0-9-129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33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 6259,'0'0'5955,"94"-40"-5491,-63 35-352,-5 3 32,-1 2-48,-6 0-96,-6 0-848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33.4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8660,'0'0'3458,"101"-24"-3170,-63 22-160,-4 2 0,-6 0 0,-5 9-128,-8 11-416,-15-10-1649,0 2-1537</inkml:trace>
  <inkml:trace contextRef="#ctx0" brushRef="#br0" timeOffset="1">65 214 10661,'0'0'2737,"106"0"-2433,-62 5-96,-5 12-208,-27-7-2465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57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3554,'0'0'5469,"8"15"-4175,23 49-102,-28-55-853,0 0 1,0 0-1,-1 0 0,0 1 0,1 17 0,-3-23-326,0 1 0,0-1 0,0 0 0,1 0 0,0 0 0,0 0-1,0 0 1,1 0 0,-1 0 0,1 0 0,0 0 0,0 0 0,0-1 0,0 1-1,4 3 1,-5-6-20,0 0 0,0-1 0,0 1 0,0-1 0,0 1 0,0-1 0,0 1 0,0-1 0,0 1 0,0-1 0,0 0 0,0 0 0,0 0 0,1 0 0,-1 0 0,0 0 0,0 0 0,0 0 0,0 0 0,0 0 0,0 0 0,0-1 0,1 1 0,-1 0 0,0-1 0,0 1 0,0-1 0,0 1 0,0-1 0,0 0 0,-1 1 0,3-2 0,25-25 41,-21 18 10,3-5-19,1 1 0,1 0-1,0 1 1,1 0 0,0 1 0,1 1 0,15-10 0,-28 19-24,0 1 1,-1 0 0,1 0 0,0-1-1,-1 1 1,1 0 0,0 0 0,0 0-1,-1 0 1,1 0 0,0 0-1,0 0 1,-1 0 0,1 0 0,0 0-1,0 0 1,-1 0 0,1 1 0,0-1-1,-1 0 1,1 0 0,0 1-1,-1-1 1,1 1 0,0-1 0,-1 0-1,1 1 1,-1-1 0,1 1 0,-1-1-1,1 1 1,-1 0 0,1-1 0,-1 1-1,0 0 1,1-1 0,-1 1-1,0 0 1,1-1 0,-1 1 0,0 0-1,0-1 1,0 1 0,1 0 0,-1 0-1,0-1 1,0 1 0,0 0 0,0 0-1,-1 0 1,1 55 501,-1-35-302,1 3-199,1 0 1,1 0-1,1 0 0,1 0 0,1-1 1,16 46-1,-11-54-1886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42.1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0 313 1473,'0'0'8681,"17"3"-8556,-6-1-108,-5 0-14,1 0 0,-1-1 0,0 0 0,1 0 0,9-1-1,-13 0 13,-1 0-1,1-1 0,0 1 1,0-1-1,-1 1 0,1-1 1,0 0-1,-1 0 0,1-1 0,-1 1 1,0 0-1,1-1 0,-1 0 1,0 1-1,0-1 0,0 0 1,0 0-1,0 0 0,2-4 1,68-110 751,-50 77-650,2 0 0,47-56 1,-71 95-118,0-1 0,0 1 1,0-1-1,0 1 0,0 0 1,1-1-1,-1 1 0,0 0 0,0 0 1,0-1-1,1 1 0,-1 0 1,0-1-1,0 1 0,1 0 1,-1 0-1,0-1 0,1 1 1,-1 0-1,0 0 0,1 0 0,-1 0 1,0-1-1,1 1 0,-1 0 1,0 0-1,1 0 0,-1 0 1,0 0-1,1 0 0,-1 0 1,1 0-1,-1 0 0,0 0 0,1 0 1,-1 0-1,0 0 0,1 0 1,-1 0-1,0 1 0,1-1 1,-1 0-1,0 0 0,1 0 0,-1 1 1,0-1-1,1 0 0,-1 0 1,0 0-1,0 1 0,1-1 1,-1 0-1,0 1 0,0-1 1,1 0-1,-1 1 0,0-1 0,0 0 1,0 1-1,0-1 0,0 0 1,0 1-1,1-1 0,-1 0 1,0 1-1,2 31 155,-1-24-46,9 204 1427,-3-53-2606,0-54-4446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48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11 233 7684,'0'0'3292,"-3"3"-2711,-4 6-491,13-9-60,23-16 93,-3-7 137,-1-1 0,26-34-1,-32 34-179,2 2 0,0 1 0,33-27 0,-53 47-83,-1 0-1,1 1 0,0-1 1,-1 1-1,1-1 0,0 0 0,-1 1 1,1-1-1,0 1 0,0-1 1,0 1-1,-1 0 0,1-1 1,0 1-1,0 0 0,0 0 1,0-1-1,0 1 0,-1 0 1,1 0-1,0 0 0,0 0 1,0 0-1,0 0 0,0 0 1,0 1-1,0-1 0,0 0 1,-1 0-1,1 1 0,0-1 0,0 0 1,0 1-1,-1-1 0,1 1 1,0-1-1,0 1 0,-1 0 1,1-1-1,0 1 0,-1 0 1,1-1-1,-1 1 0,1 0 1,-1 0-1,1-1 0,-1 1 1,1 0-1,-1 0 0,0 0 1,0 0-1,1-1 0,-1 1 1,0 1-1,2 8 53,-1-1 1,0 1-1,0 0 0,-1 11 1,0-8-28,0 377 493,0-386-488,-3 41 41,3-42-31,0 0 0,-1-1 0,0 1 0,0 0 0,0-1 0,0 1 0,0-1 0,0 1 0,-1-1 0,1 1 0,-1-1 0,1 0 0,-4 3 0,-4-2-53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50.9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93 10053,'0'0'1318,"-13"17"-1014,2-3-253,4-6-19,0 0 0,1 0 0,0 1 1,0-1-1,1 1 0,0 1 0,0-1 0,1 1 1,1 0-1,0 0 0,-3 14 0,4-11 43,0-1-1,1 1 0,1-1 1,0 1-1,1-1 1,0 1-1,1-1 0,5 18 1,-5-24-68,0 0 0,1-1 0,0 1 0,0-1 0,0 1 0,1-1 0,-1 0 0,1-1 0,0 1 0,1-1 0,-1 1 0,1-1 0,0 0 0,0-1 0,0 0 0,0 1 0,1-1 0,10 4 0,-8-4-6,-1 0-1,1-1 1,-1 0-1,1 0 1,0 0-1,0-1 1,0 0-1,0-1 1,0 0-1,0 0 1,0-1-1,0 0 1,0 0-1,0 0 1,-1-1 0,1-1-1,0 1 1,-1-1-1,0-1 1,0 1-1,0-1 1,0 0-1,0-1 1,-1 1-1,0-2 1,0 1-1,0 0 1,0-1-1,-1 0 1,5-7-1,-1-4 104,0 1 0,0-2-1,-2 1 1,0-1 0,-1 0-1,-1-1 1,-1 1 0,0-1-1,-1 0 1,-1 0 0,-1 0-1,-1 0 1,-3-32 0,1 46-11,1 0 0,0 0 0,-1 0 0,0 0 0,0 0 0,0 1 0,-1-1 0,0 1 0,1-1 0,-2 1 0,1 0 0,0 0 0,-1 0 0,0 1 0,0-1 0,0 1 0,0 0 0,0 0 0,-1 0 0,1 0 0,-1 1 0,0 0 0,0 0 0,-5-1 0,-3-2-108,-1 1 0,-24-4 0,-12 4-4637,70 4-396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51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0 4242,'0'0'6998,"-17"2"-5475,-51 9-514,61-8-883,-1-1 0,1 1 0,0 0 0,1 1-1,-1-1 1,0 2 0,1-1 0,0 1 0,0-1 0,0 2 0,1-1 0,0 1 0,0-1 0,-7 11 0,5-7-1,3-3-31,-1 1 0,1-1 0,0 1 1,1-1-1,0 1 0,0 0 0,0 1 0,1-1 1,-3 15-1,3-1-4,0 1 0,2 24 0,0-23-99,0-14 8,1 0 0,0 0 0,0 0 0,1 0 0,0-1 0,1 1-1,-1 0 1,2-1 0,-1 0 0,1 0 0,1 0 0,-1 0 0,1-1 0,1 0 0,-1 0 0,1 0 0,0-1-1,1 0 1,-1 0 0,1 0 0,1-1 0,-1 0 0,1 0 0,0-1 0,0 0 0,0 0 0,0-1-1,1 0 1,-1-1 0,1 0 0,0 0 0,-1-1 0,1 0 0,0 0 0,0-1 0,0 0 0,0-1 0,12-2-1,-16 2 5,-1-1 0,1 0 0,0 0-1,-1 0 1,0 0 0,1-1 0,-1 0 0,0 0-1,0 0 1,-1 0 0,1-1 0,-1 0-1,1 1 1,-1-1 0,0 0 0,-1-1-1,1 1 1,-1 0 0,0-1 0,3-8-1,3-7 39,-1 0 0,-1 0 0,5-31 0,-7 15 83,-2 1 0,-2-49-1,0 83-118,0-5 62,0 1-1,-1-1 1,1 1 0,-2-1-1,1 1 1,0-1 0,-1 1-1,0 0 1,0 0 0,-1 0-1,1 0 1,-1 0 0,0 0-1,-1 1 1,1-1 0,-1 1-1,0 0 1,-7-6 0,4 5 66,1 1 1,-1 0-1,0 0 0,0 1 1,-1 0-1,1 0 1,0 1-1,-1 0 1,0 0-1,1 1 0,-1-1 1,0 2-1,-9-1 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52.6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0 229 10485,'30'-40'0,"56"-70"0,-79 102-1,2-4-13,2 1 1,-1 0 0,1 1 0,18-13 0,-29 23 17,1-1 0,-1 1 0,1-1 0,-1 1 0,1 0 0,-1 0-1,1-1 1,-1 1 0,1 0 0,-1 0 0,1 0 0,-1-1 0,1 1 0,-1 0 0,1 0-1,-1 0 1,1 0 0,0 0 0,-1 0 0,1 0 0,-1 0 0,1 0 0,-1 1 0,1-1 0,0 0-1,-1 0 1,1 0 0,-1 1 0,1-1 0,-1 0 0,1 0 0,-1 1 0,0-1 0,1 0 0,-1 1-1,1-1 1,-1 1 0,0-1 0,1 1 0,-1-1 0,0 1 0,1-1 0,-1 1 0,0-1 0,0 1-1,1-1 1,-1 1 0,0-1 0,0 2 0,5 33 741,-5-27-468,7 294 2227,-8-197-2490,3-96-1368,10-47-11285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53.2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10789,'0'0'237,"18"0"-215,139 0-20,-43 0 110,-111 1-108,-1-1 0,0 1-1,0 0 1,1 0 0,-1 0-1,0 0 1,0 0-1,0 0 1,0 1 0,0-1-1,-1 1 1,1-1 0,0 1-1,-1 0 1,1 0 0,-1-1-1,1 1 1,-1 0-1,0 1 1,0-1 0,0 0-1,0 0 1,0 0 0,0 3-1,5 12 31,0 0 1,2 19-1,-6-26-11,15 72 104,9 150 0,-19 86 101,-7-307-58,0 1-1,-1-1 0,-1 1 0,1-1 0,-2 0 0,0 0 1,0 0-1,-1 0 0,-6 13 0,6-17 24,0-1 0,0 0-1,-1 0 1,0 0 0,0 0 0,0-1-1,-1 0 1,0 0 0,0 0 0,0-1-1,0 0 1,-1 0 0,1 0-1,-1-1 1,-8 3 0,-12 2 292,0-1-1,-1-2 1,-52 5-1,-34 6 99,112-16-575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59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5 240,'0'0'13916,"-5"1"-13391,-10 1-338,8 1-104,15 2 13,14 0 62,0 0-1,0-2 1,41 2 0,73-8 444,-110 2-450,124-12 362,7-1-63,249 12 817,-233 3-503,-117 2-256,96 17 0,-24-1-155,305 5 230,-174-25-350,276 3 281,-499 0-491,1 3 0,35 8 0,41 5 9,403-7 110,-324-13-116,-63 0 49,142 5 174,-248-1-202,34 9 1,19 3-18,-54-12-7,0 2 1,1 0-1,-1 2 1,-1 0-1,27 12 1,18 7-17,-34 0 104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12.4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1 115 8388,'0'0'2769,"4"-3"-2486,27-30 151,-20 20-361,1 1 0,19-15 0,-27 23-70,0 2-1,0-1 1,0 0-1,0 1 1,1 0-1,0 0 1,-1 0-1,1 1 1,0-1-1,0 1 1,-1 0-1,1 1 1,6-1-1,-7 1 9,1 0 0,0 0 0,0 1-1,-1-1 1,1 1 0,0 0 0,-1 1 0,1-1-1,-1 1 1,1 0 0,-1 0 0,0 0-1,0 0 1,0 1 0,0 0 0,0 0 0,-1 0-1,1 0 1,-1 0 0,0 1 0,0 0 0,4 5-1,46 49-1314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21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4314 277 6755,'0'0'6929,"-4"-1"-6161,-9-2-476,0-1-1,0 0 1,0-1-1,1-1 1,-16-9-1,-26-11-82,-58-24-2,76 32-79,0 1-1,-1 2 1,-1 2 0,-75-16 0,0 17-80,-120 4 0,10 1-3,110 0-26,-156 10 0,207 5-18,1 4 1,-76 23-1,-20 5-16,-133 3 17,15-2 60,123-13 21,-173 9-1,-16-3 52,285-28-92,-62 5 17,-57 8 57,150-14-87,0 0 1,0 2 0,1 1 0,-46 22-1,-202 106 163,257-128-183,1 1 0,0 0 0,0 2 0,1-1-1,0 2 1,1-1 0,0 2 0,1 0 0,1 0 0,0 1-1,1 0 1,0 1 0,1 0 0,1 0 0,-11 30-1,5 1-1,1 0 0,2 1 0,3 0 0,-3 67 0,6-49-4,-1 4 17,4 88 0,3-145-19,0-1 1,1 1-1,0-1 0,0 0 1,2-1-1,-1 1 0,1-1 0,1 1 1,-1-1-1,2-1 0,0 1 0,13 13 1,-8-10-2,0 0 0,1-1-1,1-1 1,0 0 0,0-1 0,1-1 0,28 14 0,1-7 12,2-3 0,0-1-1,0-2 1,53 4 0,89 20 15,-110-18 46,-1-4 0,2-4 1,80-1-1,69 7 76,-181-8-158,492 48 787,18-40-166,-87-6-237,-68 5-308,-59-3-27,168-3 114,-45-2-20,-398 0-113,-1 3 0,1 2 1,-2 4-1,76 26 0,-114-34-13,0 0-1,1-3 0,0 0 0,-1-1 0,45-4 0,-66 1-7,10 0 9,-1-2 0,0 0 0,0-1 1,0 0-1,16-8 0,43-10 24,-46 14-25,-1-1-1,-1-1 0,0-2 1,0-1-1,-1 0 1,-1-2-1,0-1 0,31-27 1,-17 9 31,39-43-1,-72 70-35,-1 0-1,0 0 0,0 0 1,-1-1-1,0 0 0,0 0 1,-1 0-1,5-17 0,-1-7 33,4-36-1,4-18 7,2 22-16,-6 29-4,-2 0 0,-1-1 0,5-70 0,10-158 33,-20 225 26,-2-57 1,-1 51 3,-2 30-56,-1-1 0,0 0 1,-1 1-1,-1-1 0,0 1 0,-1 0 0,-9-17 0,0-2 65,4 13-53,0 0 0,-1 1 1,-1 0-1,-1 0 0,-19-20 0,-88-82 49,101 103-83,-4-2 30,0 1 1,-2 1-1,-1 1 0,0 2 1,-1 0-1,-1 2 0,0 1 1,-1 2-1,0 0 1,-33-6-1,-1 0 31,-1 3-1,-1 2 1,-108-5 0,66 18-61,-159 22 1,48-4 120,119-13-94,81-4-42,0 0 0,1 2 1,-1 0-1,1 1 0,0 1 0,-32 15 0,24-7-151,1 0-1,1 2 0,-40 34 1,-9 17-1049,23-19-5332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33.6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1 7940,'-1'22'112,"-38"258"282,19-151 233,1 58 1145,7 248-1,15-348-1688,3-1-1,28 139 0,6-60-2935,-39-161 1614,-1-22-4875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57.6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0 170 8436,'0'0'5450,"20"-6"-5322,62-21-48,-74 24-63,0 0-1,0 0 0,0-1 1,0 0-1,-1-1 0,0 0 0,0 0 1,11-9-1,-16 11-4,1 0 0,-1 0 0,1-1 0,-1 1 1,0-1-1,0 1 0,0-1 0,-1 0 0,1 1 0,-1-1 0,0 0 0,0 0 0,0 0 0,-1 0 0,1 0 1,-1-5-1,0 8-3,0 0 0,0 0 1,0 0-1,-1 0 0,1 0 1,0 0-1,0 1 1,-1-1-1,1 0 0,-1 0 1,1 0-1,-1 0 0,1 0 1,-1 1-1,0-1 1,1 0-1,-1 1 0,0-1 1,1 0-1,-1 1 0,0-1 1,0 1-1,0-1 0,1 1 1,-1-1-1,0 1 1,0 0-1,0-1 0,0 1 1,0 0-1,0 0 0,-1 0 1,-37-2 661,28 2-320,6 0-264,1 0 1,-1 1-1,0 0 1,0-1 0,1 1-1,-1 1 1,0-1-1,1 1 1,-1 0-1,1 0 1,0 0-1,0 0 1,0 1-1,0 0 1,0 0-1,0 0 1,1 0-1,-1 0 1,1 1-1,0-1 1,0 1-1,0 0 1,1 0-1,-1 0 1,1 1-1,0-1 1,0 1-1,0-1 1,1 1 0,0-1-1,0 1 1,0 0-1,0-1 1,1 1-1,0 5 1,-1 1-83,1-1 1,0 1 0,1 0 0,0-1 0,1 0-1,0 1 1,1-1 0,0 0 0,0 0 0,1 0-1,0 0 1,1-1 0,0 0 0,1 0 0,0 0-1,0 0 1,1-1 0,0 0 0,0-1 0,1 0-1,0 0 1,14 9 0,-12-9-134,1-1 0,0 0-1,0-1 1,1 0 0,0-1-1,0 0 1,0-1 0,19 2 0,-18-3-825,1-1 0,0-1 1,25-1-1,-37 0 654,-1 1 0,1 0 0,-1 0-1,0 0 1,1-1 0,-1 1 0,0-1 0,1 1 0,-1-1 0,0 1-1,0-1 1,1 0 0,-1 0 0,2-1 0,9-14-5597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34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81 242 10117,'18'-3'-27,"-7"2"25,23-4 2,61-1-1,4 0 60,0-3 0,103-24-1,-5 1 308,404-24 1086,5 29-1273,-412 20-145,365 2 315,-117 3 742,-198-22-570,-163 12 24,102-1 1,-161 12-439,0 1 1,0 1 0,-1 1 0,1 1-1,-1 1 1,1 1 0,32 12-1,-28-6-70,-1 0 0,0 2 1,37 26-1,-51-31-27,-1 1 0,0 0 0,0 0 1,-1 1-1,0 1 0,-1-1 0,0 1 1,-1 1-1,10 20 0,-3 2 11,-1 1 0,-1 1-1,8 52 1,11 117 17,-26-165-33,26 435-41,-32 1-107,1-466 143,-1 37-18,-3-1 0,-14 72 0,13-92 22,-2-1 0,-1 0 0,-1 0 0,-1 0 0,-26 44 0,32-63 5,-1 0 0,0 0-1,0 0 1,0-1-1,-1 1 1,0-1-1,0-1 1,0 1 0,0-1-1,-1 0 1,0 0-1,0-1 1,0 0-1,0 0 1,0-1-1,-1 0 1,-8 2 0,-11-1 11,-1 0 0,0-2 0,-40-2-1,21-1-23,-49-4 33,-183-37 0,251 37-28,-144-30-1,-80-14 0,-68 11 260,257 36-189,1 3 0,-1 2 0,-73 12 0,-314 91 23,-63 10-97,80-88 164,1-37 990,35 0-17,196 16-891,234-13-5694,-1-7-2891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35.4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1 8804,'0'0'1622,"-20"13"-357,15-9-1192,-4 1 22,0 1 1,0 0-1,1 1 1,0 0-1,0 0 1,0 1-1,1 0 1,0 0-1,1 1 1,0-1-1,0 2 1,1-1-1,0 0 1,1 1-1,0 0 1,-6 20-1,4 7 131,1 0-1,1 0 1,2 1-1,2-1 1,1 1-1,2-1 1,10 49-1,-9-67-191,1 0 0,0-1 0,1 0 0,1-1 0,1 1 0,0-1 0,1 0 0,1-1 0,1 0 1,0-1-1,1 0 0,0-1 0,2 0 0,-1-1 0,2-1 0,19 14 0,-24-20-29,1 0 0,0-1 0,0 0 0,0-1 0,0-1 0,1 1 0,-1-2 0,1 0 0,0 0 0,0-1 0,0 0-1,0-1 1,0-1 0,0 0 0,-1 0 0,1-1 0,0-1 0,-1 0 0,1 0 0,-1-1 0,0-1 0,0 0 0,0 0 0,-1-1 0,0-1 0,0 1 0,-1-2 0,13-11 0,0-5 10,-1-1-1,-1-1 1,-1 0 0,-2-2-1,-1 0 1,25-60 0,-27 53 10,-3-1 0,0 0 0,-3-1 0,-1 0 0,4-66 0,-10 89-10,-1-1 0,0 1-1,-1 0 1,0 0-1,-2 0 1,1 0-1,-7-16 1,8 25-10,-2 0-1,1 1 1,0-1-1,-1 0 1,0 1-1,0 0 1,-1 0-1,1 0 1,-1 0-1,1 0 1,-1 1-1,-1-1 1,1 1-1,0 0 1,-1 0-1,1 1 1,-1-1-1,0 1 1,0 0-1,0 1 1,-9-3-1,4 2 7,0 0 0,0 0 0,0 1-1,0 0 1,0 1 0,0 0-1,0 1 1,-12 2 0,21-3-130,0 1 1,1-1 0,-1 0-1,0 1 1,1-1 0,-1 1 0,1-1-1,-1 1 1,1-1 0,-1 1 0,1 0-1,-1-1 1,1 1 0,-1-1-1,1 1 1,0 0 0,-1-1 0,1 1-1,0 0 1,0 0 0,-1-1-1,1 1 1,0 0 0,0 0 0,0-1-1,0 1 1,0 0 0,0 0 0,0 1-1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36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80 5042,'0'0'4525,"-19"-5"-870,16 5-3617,-1 1 0,1 0 0,-1-1 1,1 2-1,0-1 0,-1 0 0,1 1 0,0 0 0,0-1 0,0 1 1,0 0-1,0 1 0,1-1 0,-1 0 0,-2 4 0,-4 4 86,0 0 0,-12 20 0,16-22-60,1 0 1,0 1 0,0 0-1,1 0 1,0 0 0,1 0-1,0 0 1,-1 10-1,0 13 190,2 34 0,1-50-207,0 4 25,2 1 0,0-1 0,1 0 0,1 0-1,1 0 1,1 0 0,0-1 0,2 1 0,0-2 0,17 30-1,-19-38-61,1-1-1,-1 0 0,2 0 0,-1 0 1,1-1-1,0 0 0,1-1 0,0 0 1,0 0-1,0-1 0,1 0 0,0 0 1,0-1-1,1-1 0,-1 0 1,1 0-1,0-1 0,0 0 0,0-1 1,20 1-1,-23-2-5,0-1 0,-1 0 0,1 0 1,0-1-1,-1 0 0,1-1 0,0 0 1,-1 0-1,0 0 0,1-1 0,-1 0 0,0-1 1,0 1-1,-1-1 0,1-1 0,-1 1 1,0-1-1,0 0 0,0-1 0,-1 1 1,0-1-1,0 0 0,6-10 0,0-1 23,1-2-1,-2 0 0,-1 0 1,0 0-1,-2-1 1,0-1-1,4-22 0,-3 3 94,-2-1 0,1-70 0,-6 95-66,-2 0 0,0 0 0,0 0 0,-2 0-1,0 0 1,0 0 0,-2 1 0,-8-21 0,10 29-39,-1 0 0,0 0-1,0 0 1,-1 0 0,0 1 0,0 0-1,-1 0 1,1 0 0,-1 1 0,0 0 0,-1 0-1,1 1 1,-1-1 0,0 1 0,0 1-1,-1-1 1,1 1 0,-14-3 0,-37-5 164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37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 7 7876,'0'0'4724,"-16"24"-4251,4-8-375,4-6-36,1 0 1,-1 1 0,2 0 0,0 0-1,0 1 1,1-1 0,0 1 0,1 0-1,0 1 1,1-1 0,1 1 0,0-1-1,-1 19 1,3 3 131,1 0-1,1-1 1,2 0 0,16 63 0,-16-85-172,0-1 0,0 0 1,1 0-1,0 0 1,0 0-1,2-1 1,-1 0-1,9 10 1,-9-14-15,-1 1 1,1-2-1,0 1 1,0 0 0,1-1-1,-1 0 1,1-1 0,0 0-1,0 0 1,0 0-1,1-1 1,-1 0 0,9 2-1,-6-3-3,-1 0-1,0-1 0,1 1 0,-1-2 0,0 1 0,1-1 1,-1-1-1,0 0 0,0 0 0,0-1 0,15-6 1,-13 3 1,1 0 1,-1-1 0,0 0 0,-1-1 0,0 0 0,0-1 0,15-17-1,-12 10 29,0 0-1,-2-2 0,0 1 0,0-1 0,-2-1 0,-1 0 0,0 0 0,-1-1 0,-1 0 0,5-28 1,-8 30 126,-1 0 1,0 0-1,-1 0 1,-1-1 0,-1 1-1,-4-23 1,4 35-114,-1-1-1,0 1 1,0 0 0,0 0-1,-1 0 1,0 0-1,0 1 1,-1-1 0,1 1-1,-1-1 1,0 1 0,-1 1-1,1-1 1,-1 0-1,0 1 1,0 0 0,0 0-1,-1 1 1,1-1 0,-10-3-1,-1 2-6,0 0-1,0 1 1,-1 0-1,0 1 1,1 1 0,-1 1-1,0 0 1,0 2-1,-26 2 1,40-2-84,0-1 1,0 1-1,0 0 1,0-1 0,1 1-1,-1 1 1,0-1-1,1 0 1,-1 1-1,-3 2 1,-20 19-2242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39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207 0 8196,'0'0'6840,"-19"0"-6095,-4 0-487,-35 5 1,54-4-233,0 0-1,1 0 1,-1 0-1,0 1 1,1-1-1,-1 1 1,1 0-1,0 0 1,-1 0-1,1 1 1,0-1-1,0 1 1,1 0-1,-1-1 1,1 1-1,-1 1 1,1-1-1,0 0 1,0 0-1,0 1 1,-1 3-1,-1 1 17,-2 4 2,0 0-1,1 0 1,1 0-1,0 1 0,1 0 1,0-1-1,1 1 1,0 0-1,0 21 1,2-27-36,0 0 0,1 0-1,-1 0 1,1 0 0,1 0 0,-1 0 0,1 0 0,0-1 0,1 1 0,0-1-1,0 1 1,0-1 0,1 0 0,0 0 0,0 0 0,0-1 0,1 0 0,0 1-1,7 5 1,-2-5-3,1 0-1,0 0 0,-1-1 0,2-1 0,-1 0 0,1 0 0,-1-1 1,1-1-1,19 2 0,-14-2-311,0-1 1,0-1-1,0-1 0,0 0 1,28-6-1,-42 6-89,0 0 0,1 0 0,-1-1-1,0 1 1,0 0 0,0-1 0,-1 0 0,1 0 0,0 0-1,-1 0 1,3-3 0,19-21-8320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40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0 328 4450,'0'0'8527,"5"-18"-8058,11-35-323,44-97-1,-48 125-131,-4 8 4,1-1-1,13-19 1,-22 36-8,1 1 0,-1-1 0,1 1 1,-1-1-1,1 1 0,-1-1 1,1 0-1,-1 1 0,1 0 0,-1-1 1,1 1-1,0-1 0,-1 1 0,1 0 1,-1-1-1,1 1 0,0 0 1,0 0-1,-1-1 0,1 1 0,0 0 1,-1 0-1,1 0 0,0 0 0,0 0 1,-1 0-1,2 0 0,-1 1 18,1-1 0,-1 1 0,1 0 1,-1 0-1,1 0 0,-1-1 0,0 1 0,0 0 0,1 1 0,-1-1 0,0 0 0,1 2 0,25 42 781,-24-39-654,94 213 768,-85-187-901,-10-27-236,11 29-104,-10-9-4763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40.5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62 5651,'0'0'3985,"-114"-53"-1231,93 44 1824,54 9-4482,20 12-80,19 5 64,13 0-80,-50-13-96,-7-1-5187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45.8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0 154 4818,'0'0'8449,"0"15"-7939,1 31-374,6 157 83,-6-196-214,-2-15-23,0 0 1,0 0-1,1 0 0,0-1 0,2-11 0,0-9-35,-4-41 14,0 26 9,7-71 0,-4 110 28,0 1-1,0-1 0,0 0 0,1 1 0,-1-1 1,1 1-1,0-1 0,1 1 0,-1 0 0,1 0 1,0 0-1,0 0 0,0 0 0,0 1 0,1 0 1,-1-1-1,1 1 0,0 0 0,0 1 0,0-1 1,0 1-1,0 0 0,1 0 0,-1 0 0,10-2 1,0 0-7,1 1 0,0 1 1,0 1-1,0 0 1,0 0-1,0 2 1,16 2-1,-24-2 15,0 0-1,0 1 1,-1 0 0,1 0-1,-1 0 1,1 1 0,-1 0-1,0 0 1,9 6 0,-12-7-4,-1 1 1,1-1 0,0 0-1,-1 1 1,1-1-1,-1 1 1,0 0 0,0 0-1,0 0 1,0 0 0,0 0-1,-1 0 1,1 1 0,-1-1-1,0 0 1,0 1-1,0-1 1,0 1 0,0 6-1,-1-6-5,0-1-1,-1 1 0,1-1 1,-1 0-1,1 1 0,-1-1 1,0 1-1,0-1 0,-1 0 1,1 0-1,-1 0 0,1 0 1,-1 0-1,0 0 0,0 0 1,-1 0-1,1-1 0,0 1 1,-1-1-1,0 0 0,-5 5 1,1-1 3,6-5-5,-1 0 0,1 0 0,0 0 0,0 0 0,0 0 0,0 0 0,0 0 0,0 1 0,0-1 0,0 0 0,0 1 0,1-1 0,-1 1 0,0-1 0,1 1 0,-1-1-1,1 1 1,0 0 0,-1-1 0,1 1 0,0-1 0,0 1 0,0 0 0,0-1 0,0 1 0,1-1 0,-1 1 0,0 0 0,1-1 0,-1 1 0,1-1 0,1 3 0,2 2-8,1 0 1,0 0-1,0 0 0,0-1 1,1 0-1,6 5 0,-8-7 11,0 0-1,0 0 1,0 0-1,0 1 1,-1-1-1,1 1 1,-1 0-1,0 0 1,-1 0-1,5 8 0,-6-8 9,0-1 0,-1 1-1,0 0 1,1-1-1,-1 1 1,0 0-1,-1-1 1,1 1-1,-1 0 1,1-1 0,-1 1-1,0-1 1,0 1-1,-1-1 1,1 0-1,-1 1 1,0-1-1,-3 4 1,1-1 56,-1-1 1,1 0-1,-1-1 0,-1 1 1,1-1-1,-1 0 0,1 0 1,-1-1-1,-9 4 1,-1 0 115,-1-1 0,0-1 0,0 0 0,0-1 0,0-1 0,0-1-1,-21 0 1,29-2-307,-17 0 580,25 1-545,0-1 1,1 0-1,-1 0 0,0 0 0,1-1 0,-1 1 0,1 0 1,-1 0-1,0 0 0,1 0 0,-1 0 0,0-1 0,1 1 1,-1 0-1,1-1 0,-1 1 0,1 0 0,-1-1 0,0 1 1,1-1-1,0 1 0,-1-1 0,1 1 0,-1-1 0,1 1 1,-1-2-1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47.4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 12182,'0'0'3313,"21"0"-3361,55 0 64,19 0 80,9 0-96,5 0 48,-7 0-48,-14-2-592,-14-10-1761,-63 7-1489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47.8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10021,'0'0'672,"110"56"-560,-51-6 48,-2 6 16,-9 2 32,-14-3-80,-13 0 48,-16-6-80,-5-3 193,-7-1-1,-29-6-96,-6-8-48,0-9-144,23-22-881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58.1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160 19 400,'0'0'10245,"-1"-2"-9245,0 0-789,0 1 0,0 0 0,-1-1 0,1 1-1,0 0 1,-1 0 0,1 0 0,0 0-1,-1 0 1,1 0 0,-1 1 0,0-1 0,1 0-1,-1 1 1,0-1 0,1 1 0,-1 0 0,0-1-1,1 1 1,-1 0 0,0 0 0,1 0 0,-1 0-1,0 1 1,0-1 0,1 0 0,-1 1 0,-3 0-1,1 0-93,0 1 0,0-1-1,0 1 1,0-1 0,0 1-1,0 0 1,0 1 0,0-1-1,1 1 1,0-1-1,-6 6 1,1 3-109,2-1 0,-1 0 0,1 1 0,0 1 0,1-1 0,1 1 0,0-1 0,0 1 0,1 0 0,1 1 0,0-1 0,1 0 0,0 1 0,1 13 0,0-24-12,0 1-1,0-1 1,1 0 0,-1 1-1,1-1 1,0 0-1,0 0 1,-1 0 0,1 1-1,1-1 1,-1 0 0,0 0-1,0 0 1,1 0-1,-1-1 1,1 1 0,0 0-1,-1-1 1,1 1-1,0-1 1,0 1 0,0-1-1,0 0 1,0 0 0,0 0-1,1 0 1,-1 0-1,0 0 1,0-1 0,1 1-1,-1-1 1,0 0-1,1 0 1,3 0 0,-1 1-128,1-1 0,0 0 0,0 0 1,0-1-1,0 1 0,-1-1 0,1-1 1,0 1-1,-1-1 0,1 0 0,-1 0 0,0-1 1,8-4-1,-5 1-30,-1-1 1,0 1-1,0-1 1,-1-1-1,0 1 1,-1-1 0,1 0-1,-1 0 1,-1-1-1,0 0 1,0 0-1,0 0 1,-1 0-1,-1 0 1,1-1-1,1-17 1639,-5 30-1411,0 0 1,0 0-1,1 0 1,-1 0-1,1 0 1,0 0-1,0 0 1,0 1 0,1 4-1,0 2-6,-2-1-60,1 0 0,1 0 0,0 1 0,0-1 0,1 0 0,0 0-1,0-1 1,7 17 0,-6-21-4,-1 0 0,0-1 1,1 0-1,-1 0 0,1 0 0,0 0 0,0 0 0,0 0 0,1-1 0,-1 1 0,1-1 1,-1 0-1,1 0 0,0 0 0,0-1 0,-1 1 0,1-1 0,0 0 0,0 0 0,1-1 0,-1 1 1,7-1-1,-6 1-18,-1 0-1,0-1 1,1 0 0,-1 0 0,0 0 0,1-1-1,-1 1 1,0-1 0,0 0 0,0 0 0,0-1 0,0 1-1,0-1 1,0 0 0,0 0 0,0 0 0,-1-1 0,1 1-1,-1-1 1,1 0 0,-1 0 0,0 0 0,-1 0 0,1 0-1,0-1 1,-1 1 0,0-1 0,3-4 0,0-1 13,-1 5 17,-1-1-1,0 1 0,0-1 1,-1 0-1,0 0 1,1 0-1,1-8 417,-4 21-123,2 14-281,0 0 1,2 0-1,1 0 0,0-1 1,2 0-1,0 0 0,12 22 1,-11-34-365,-2-15-229,0-19-168,-5 22 814,4-20-51,1 1 0,0 0-1,2 0 1,1 1 0,0 0 0,23-36-1,-27 49 80,1 1-1,-1-1 1,1 1 0,1 0-1,0 1 1,-1-1-1,2 1 1,-1 1-1,1-1 1,0 2 0,0-1-1,0 1 1,1 0-1,0 0 1,-1 1-1,1 0 1,0 1 0,1 0-1,13-1 1,79 2-998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48.2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 12726,'0'0'976,"135"-15"-944,-84 20 16,-1 2 32,-3-5-80,-11-1-240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48.6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7395,'0'0'2345,"3"18"-2000,-2-10-276,4 31 419,13 46 0,5 18-129,-5 0 0,-4 2 0,1 196 0,-15-215-319,-19 142 0,14-186-50,2-1 0,2 53 0,1-91 3,0 1 0,1-1 0,0 0 0,-1 1-1,1-1 1,0 0 0,1 1 0,-1-1-1,0 0 1,1 0 0,0 0 0,0 0 0,0 0-1,0-1 1,0 1 0,0-1 0,1 1-1,-1-1 1,1 0 0,0 0 0,0 0 0,0 0-1,0 0 1,0-1 0,0 1 0,0-1-1,0 0 1,0 0 0,1 0 0,4 0 0,11 3-4,1-1 1,0-1 0,-1-2 0,24 0-1,-17-1 89,-17 1 122,1 0 0,0-1 0,0 0 0,-1-1 0,13-4 1,3 5 260,-14 2-970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51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1 352 9524,'0'0'1006,"5"-9"-1014,197-289 416,-198 293-416,-2 2-2,0 0-1,0 0 1,0 0 0,0 1 0,0-1 0,1 0 0,0 1-1,-1 0 1,1-1 0,0 1 0,0 0 0,0 1 0,0-1-1,0 0 1,1 1 0,4-2 0,-7 3 6,-1 1 0,1-1 0,0 0 0,-1 0 0,1 1 0,-1-1 0,1 0 0,-1 1 1,1-1-1,-1 1 0,1-1 0,-1 1 0,0-1 0,1 1 0,-1-1 0,0 1 0,1-1 0,-1 1 0,0-1 0,1 1 0,-1-1 0,0 1 0,0 0 1,0-1-1,0 1 0,0 0 0,0 0 0,3 22 30,-3-19-33,5 321 122,-7-181-83,2-143-48,-1 0 0,1 1-1,0-1 1,0 0 0,1 1 0,-1-1-1,0 0 1,0 1 0,1-1 0,-1 0 0,1 1-1,-1-1 1,1 0 0,-1 0 0,1 1-1,0-1 1,0 0 0,-1 0 0,1 0 0,0 0-1,0 0 1,0 0 0,0 0 0,0 0-1,0-1 1,3 2 0,0-1-318,0 1 1,0-2-1,0 1 0,1 0 0,-1-1 1,0 0-1,5 0 0,-8 0 195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53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31 245 5426,'0'0'7308,"-5"4"-6780,-15 12-229,15-12-107,7-17-120,12-18-43,2 0 0,1 2 1,24-32-1,-20 29-5,-16 24-32,27-34 36,-31 40-41,1 0-1,0 0 1,0 0-1,0 1 1,1-1-1,-1 1 0,0-1 1,1 1-1,-1 0 1,0 0-1,1 0 1,-1 0-1,1 0 0,0 1 1,-1-1-1,5 1 1,-6 0 10,0 0 0,0 1 0,0-1 0,0 1 0,0-1-1,0 1 1,0-1 0,0 1 0,0 0 0,0 0 0,0-1 0,0 1 0,-1 0 0,1 0 0,0 0 0,-1 0 0,1 0 0,0 0 0,-1 0 0,1 0 0,-1 0 0,0 0 0,1 0 0,-1 0 0,0 0 0,0 0 0,1 1 0,-1 0 0,4 38 36,-4-37-32,1 81 34,-15 116 0,11-169-27,3-24-12,-3 18-17,1 0 0,1 1 0,4 39 0,2-50-501,4-11-2734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54.0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1 316 7267,'16'-12'1161,"-1"2"-1052,-1 1-186,-1 0 1,0-2-1,-1 1 1,0-1-1,0-1 1,14-18-1,19-40-938,-33 49 919,0 1 1,2 1 0,0 0 0,25-24 0,-39 42 105,1 0 0,-1 1 0,1-1 0,0 0 1,0 1-1,-1-1 0,1 0 0,0 1 0,0-1 1,-1 1-1,1 0 0,0-1 0,0 1 0,0 0 1,0-1-1,0 1 0,0 0 0,0 0 0,0 0 1,0 0-1,0 0 0,0 0 0,-1 0 0,1 0 1,2 0-1,-2 1 22,0 0 0,0 0 1,0 0-1,0 0 0,-1 0 0,1 0 1,0 0-1,-1 0 0,1 0 0,0 0 1,-1 0-1,1 0 0,-1 0 0,0 1 1,1-1-1,-1 2 0,2 10 241,0 0-1,-2 0 0,0 14 1,0-15-151,1 80 666,-13 101 0,4-33-748,10-150-1835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54.6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63 46 8884,'0'0'2815,"-10"21"-2311,3-6-436,0-3-21,0 1 0,1 1 0,1-1-1,0 1 1,1 0 0,1 0 0,0 0 0,1 0-1,-1 23 1,3-24-12,0-1-1,2 0 1,-1 0-1,2 0 1,-1 1-1,2-2 1,-1 1 0,2 0-1,0-1 1,11 21-1,-11-25-29,0-1-1,0 1 1,0-1-1,0 0 1,1 0-1,0-1 1,1 0-1,-1 0 1,1 0 0,0-1-1,0 0 1,0 0-1,0-1 1,1 0-1,-1 0 1,1-1-1,14 3 1,-11-4-4,-1 1 1,1-1 0,0-1-1,-1 0 1,1 0 0,-1-1-1,1-1 1,0 0 0,-1 0-1,0-1 1,0 0 0,0-1-1,12-6 1,-14 6 10,0-2-1,-1 1 1,1-1 0,-1 0 0,-1 0-1,1-1 1,-1 0 0,0 0-1,-1-1 1,0 1 0,0-1 0,0 0-1,-1-1 1,0 1 0,3-14-1,-2 8 30,-1-1-1,0 1 0,-2-1 0,0 0 1,0 0-1,-1 0 0,-1 0 0,-1 0 0,0 0 1,-4-18-1,4 26 61,-1-1 0,-1 0 1,0 1-1,0-1 0,0 1 0,-1 0 1,0 0-1,0 0 0,0 0 1,-1 1-1,0 0 0,-1 0 0,1 0 1,-1 1-1,0 0 0,-1 0 1,1 0-1,-1 1 0,0 0 0,-10-5 1,6 5-37,-1 1 0,1 0 0,-1 1 1,0 0-1,0 1 0,1 0 0,-1 0 0,-19 3 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55.0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10949,'0'0'3932,"0"21"-3851,0 7-78,4 78 0,-2-92-1,-1 1-1,2-1 1,0-1 0,1 1 0,0 0-1,7 14 1,-4-15 0,1-1-1,-1 1 0,2-1 1,0-1-1,0 0 1,1 0-1,16 13 1,-21-20-10,0 0 0,0 0 1,1 0-1,-1-1 0,1 0 1,0 0-1,0-1 1,0 1-1,0-1 0,0-1 1,1 1-1,-1-1 0,0 0 1,1 0-1,-1-1 0,1 0 1,-1 0-1,1-1 0,8-1 1,-12 1 1,1 0-1,-1 0 1,0 0 0,1-1 0,-1 1 0,0-1-1,0 0 1,0 0 0,0 0 0,0-1 0,0 1-1,-1-1 1,1 1 0,-1-1 0,0 0 0,3-4 0,-2 2 67,0-1 1,0 0 0,-1 0 0,0 0-1,0 0 1,-1 0 0,1 0 0,-1 0-1,0-7 1,-1 4 97,1 0 0,-2 1-1,1-1 1,-1 0 0,0 0 0,-1 1-1,0-1 1,-1 1 0,1-1-1,-2 1 1,1 0 0,-1 0 0,-8-12-1,2 9-45,-1 0-1,0 1 0,-1 0 0,0 1 1,-1 0-1,0 1 0,0 0 0,0 1 0,-1 1 1,0 0-1,-1 0 0,1 2 0,-1 0 1,-16-2-1,18 1 238,8 2-923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55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12358,'0'0'1472,"21"-2"-1474,25 1 8,0 2 0,52 7 0,-45-3-4,-35-4 4,0 0-1,26 7 1,-42-7 0,1 0-1,-1 0 1,0 0-1,0 0 1,1 1-1,-1 0 1,0-1 0,0 1-1,0 0 1,-1 0-1,1 0 1,0 0-1,-1 0 1,1 0 0,-1 0-1,0 0 1,0 1-1,0-1 1,0 1-1,0-1 1,1 4-1,1 8 28,0 0 0,2 23 0,-3-26-19,17 208 201,0 6-49,5-28-36,-1 279-1,-23-470-30,-1-1 0,-1 1 0,1 0 0,-1-1 0,1 1 0,-2-1 0,1 0 0,0 0 0,-1 0 0,0 0 0,0 0 0,-1 0 0,1-1 0,-1 0 0,0 1 0,0-2 0,-1 1 0,1 0 0,-1-1 0,0 0 0,-8 5 0,-10 4 385,-1-1 0,-1 0 0,-31 8 0,54-19-503,-31 12 123,-1-2-1,-1-1 1,0-2 0,0-1-1,-40 1 1,70-9-667,4-6-2100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10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1 566 12774,'0'0'1777,"6"-13"-1713,86-149 221,-56 104-209,-2-1-1,36-90 1,-66 140-66,-1 0 0,0-1 0,-1 1 0,0 0 1,-1-1-1,0 1 0,0-1 0,-1 0 0,-2-15 0,2 24 15,0 0 0,-1 0 0,1 0 0,-1 1 0,1-1-1,-1 0 1,0 0 0,1 1 0,-1-1 0,0 0 0,1 1-1,-1-1 1,0 1 0,0-1 0,0 1 0,0-1 0,1 1 0,-1-1-1,0 1 1,0 0 0,0-1 0,0 1 0,0 0 0,0 0 0,0 0-1,0 0 1,0 0 0,0 0 0,0 0 0,0 0 0,0 0-1,0 0 1,0 1 0,0-1 0,1 0 0,-1 1 0,0-1 0,-1 1-1,-2 0 65,0 0-1,1 1 1,-1-1-1,0 1 1,1 0-1,-1 0 1,1 0-1,0 1 1,-5 3-1,-1 6-21,0 0-1,0 1 0,1 0 1,1 1-1,-8 19 0,-23 78-24,36-105-33,-14 52 30,3 0 0,3 1 0,2 1 0,2-1 0,3 72 0,4-112-35,0 0 0,1-1-1,0 1 1,2-1 0,0 0-1,1 0 1,14 32 0,-15-42-5,0 0 0,0 0 1,1-1-1,0 1 0,1-1 1,0 0-1,0-1 0,0 1 0,1-1 1,-1 0-1,2-1 0,-1 0 1,1 0-1,-1 0 0,1-1 1,0 0-1,1-1 0,10 4 0,-9-5-162,-1 0-1,1 0 0,-1-1 1,1 0-1,0-1 0,0 0 1,-1-1-1,1 0 0,0 0 1,-1-1-1,1 0 0,-1-1 1,1 0-1,-1 0 0,0-1 0,-1 0 1,16-10-1,-13 6-93,-1 0-1,0 0 1,-1-1-1,0 0 1,0-1-1,-1 0 1,0-1-1,-1 1 1,0-1-1,-1-1 1,0 1-1,9-25 1,-13 27 307,1 0 1,-2 0-1,1-1 0,-1 1 1,0-1-1,-1 1 0,-1-13 1,1 21 43,-1 0 1,1 0-1,-1 0 1,1 0-1,-1 0 1,0 1-1,1-1 1,-1 0-1,0 0 1,0 0-1,1 1 1,-1-1-1,0 0 1,0 1-1,0-1 1,0 1-1,0-1 1,0 1 0,0-1-1,0 1 1,0 0-1,0-1 1,0 1-1,0 0 1,0 0-1,-1 0 1,1 0-1,0 0 1,0 0-1,-1 0 1,-39 3 1548,36-1-1574,0 0 0,0 0 0,0 1 0,0-1 0,1 1 0,-1 0 0,1 1 0,-1-1 0,1 1 0,0 0 0,1 0 0,-1 0 0,1 0 0,-1 1 0,-3 6-1,3-4-56,0 0 0,0 1 0,0-1 0,1 1-1,0-1 1,1 1 0,0 0 0,0 0 0,-1 16-1,3-23-13,0-1 0,0 1 0,0-1-1,0 1 1,0-1 0,0 1-1,1-1 1,-1 1 0,0-1-1,0 1 1,1-1 0,-1 0-1,0 1 1,1-1 0,-1 1 0,0-1-1,1 0 1,-1 1 0,0-1-1,1 0 1,-1 1 0,1-1-1,-1 0 1,1 0 0,-1 1-1,1-1 1,-1 0 0,1 0 0,-1 0-1,1 0 1,-1 0 0,1 1-1,-1-1 1,1 0 0,0 0-1,-1 0 1,1-1 0,0 1-1,23-5-37,-15 0-2,1-1 0,-2 0 1,1 0-1,0-1 0,-1 0 1,0-1-1,-1 1 0,0-2 1,0 1-1,6-11 0,-5 7-19,1 1 0,1 0 0,0 0 0,0 1 0,14-11 0,-24 21 62,1 0-1,-1 0 0,0 0 0,0 0 1,0 0-1,1 0 0,-1 0 0,0 0 1,0 0-1,0 0 0,0 0 0,1 0 1,-1 0-1,0 0 0,0 0 0,0 0 1,1 0-1,-1 0 0,0 0 1,0 0-1,0 0 0,1 0 0,-1 0 1,0 1-1,0-1 0,0 0 0,0 0 1,0 0-1,1 0 0,-1 0 0,0 1 1,0-1-1,0 0 0,0 0 0,0 0 1,0 0-1,0 1 0,0-1 0,1 0 1,-1 0-1,0 0 0,0 1 0,0-1 1,0 0-1,0 0 0,0 0 1,0 0-1,0 1 0,0-1 0,0 0 1,0 0-1,0 0 0,-1 1 0,1-1 1,0 0-1,0 0 0,0 0 0,0 1 1,0-1-1,0 0 0,0 0 0,-1 0 1,1 2 9,-1 33 160,1-18-131,-1 0 0,2 0 0,4 26 0,-4-38-35,0 1-1,1-1 0,-1 0 0,1 0 1,1 0-1,-1 0 0,1 0 1,0-1-1,0 1 0,0-1 0,0 0 1,1 0-1,0 0 0,0 0 1,6 4-1,-3-3-2,0-1 1,0 0-1,1 0 1,-1-1-1,1 0 1,0 0-1,0-1 1,0 0-1,13 2 0,0-2-429,1-1 0,32-3 0,-46 1-71,25-4-865,-32 5 1049,0-1 1,0 0 0,1 0-1,-1 1 1,0-1 0,0 0-1,0 0 1,0 0 0,0 0-1,0 0 1,0-1-1,0 1 1,1-2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10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45 11813,'0'0'5288,"-3"-10"-5234,-7-21-50,6 27-2,5 26 10,1-9 8,15 240 347,-17 24-218,1-276-177,-1 1-1,0-1 0,0 0 0,0 0 1,1 0-1,-1 1 0,0-1 0,1 0 0,-1 0 1,1 0-1,-1 0 0,1 0 0,0 0 0,0 0 1,-1 0-1,1 0 0,0 0 0,0 0 1,0 0-1,0 0 0,0-1 0,0 1 0,0 0 1,0-1-1,0 1 0,0-1 0,0 1 0,1-1 1,-1 0-1,0 1 0,0-1 0,3 0 0,4 1-284,1 0 0,0-1 0,16-1 0,-8 1 170,16-2-30,-11 1 115,36 3-1,-53-2 53,-1 0 0,1 1 0,-1 0 0,0 0 0,1 0-1,-1 1 1,0-1 0,1 1 0,-1 0 0,0 0 0,0 1 0,-1-1-1,8 6 1,-9-5 35,0 0-1,-1 0 1,1 0-1,-1 0 0,1 0 1,-1 0-1,0 1 1,0-1-1,0 0 1,-1 0-1,1 1 1,-1-1-1,0 1 0,0-1 1,0 0-1,-1 6 1,0-1 121,0 0 0,0 0 0,-1 0 1,-1 0-1,-4 12 0,-1-5-32,0-1-1,-1-1 1,-1 1 0,0-1-1,-1-1 1,0 0 0,-22 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0.7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175 20 9412,'0'0'5648,"-13"-5"-4810,-42-9-379,54 13-442,-1 1 0,0 0 0,0 0 0,0 1 0,0-1 0,0 0 0,1 1 0,-1-1 0,0 1 0,0-1 0,0 1-1,1 0 1,-1 0 0,0 0 0,1 0 0,-1 0 0,1 0 0,0 0 0,-1 1 0,1-1 0,0 0 0,-1 1 0,1-1 0,0 1 0,0 0 0,-1 2 0,-3 3 50,-2 3 34,1 0-1,-1 0 0,2 1 1,-1 0-1,2 0 0,-1 1 1,2 0-1,-1-1 0,-2 19 1,3 1-10,1 0 1,2 47-1,0-71-139,1 0 0,0-1 0,0 1 0,1 0 0,-1-1-1,1 1 1,1-1 0,-1 0 0,1 0 0,0 0 0,1 0-1,-1 0 1,1 0 0,0-1 0,1 0 0,-1 0 0,1 0-1,0 0 1,0-1 0,1 0 0,-1 0 0,1 0 0,0-1-1,0 0 1,0 0 0,0 0 0,1-1 0,-1 0 0,1 0-1,-1-1 1,1 1 0,0-2 0,0 1 0,-1-1 0,1 0-1,0 0 1,10-2 0,-14 2-190,-1-1 0,0 1 0,0-1 0,0 0 0,0 0 0,0 0 0,0 0 0,0 0 0,0 0 0,0 0 0,0 0 0,0-1 0,2-2 0,19-25-5429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11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0 327 10389,'0'0'635,"17"0"-422,12 0-139,88-2 581,-103 1-573,0-1-1,0 0 1,-1-1 0,1 0 0,-1-1 0,24-11 0,-29 10-58,1 0 0,-1-1 1,-1 0-1,1 0 0,-1-1 0,0 0 0,0 0 1,-1-1-1,0 0 0,0 0 0,-1 0 0,0-1 1,-1 0-1,0 0 0,0 0 0,-1 0 0,0-1 1,0 1-1,-1-1 0,-1 1 0,0-1 1,0 0-1,0 0 0,-2 0 0,1 0 0,-1 1 1,-4-19-1,4 26 57,1-1 0,-1 1-1,0 0 1,0-1 0,-1 1 0,1 0 0,0 0 0,-1 0 0,1 0 0,-1 0 0,0 0 0,0 0 0,0 1-1,1-1 1,-1 1 0,-1-1 0,1 1 0,0 0 0,0 0 0,0 0 0,-1 0 0,1 0 0,-1 0 0,1 1-1,-1-1 1,1 1 0,-4-1 0,3 1 18,0 0 0,0 0 0,0 0-1,0 0 1,0 0 0,0 1 0,0-1 0,0 1-1,1 0 1,-1 0 0,0 0 0,0 0 0,1 0-1,-1 0 1,0 1 0,1 0 0,-1-1 0,1 1 0,0 0-1,0 0 1,0 0 0,-4 5 0,1 2-4,0 1-1,1 0 1,0 0 0,1 0-1,0 0 1,1 0 0,0 1 0,-1 16-1,1 10 32,3 41 0,0-70-127,-1 1 0,1-1 0,1 1 0,0-1 0,0 0 0,0 1 0,1-1 0,1 0 0,-1-1 0,1 1 0,0-1 0,1 1 0,0-1 0,0 0 0,1-1 0,-1 0 0,1 1 0,1-2 0,-1 1 0,1-1 0,0 0 0,0 0 0,1-1 0,-1 0-1,1 0 1,0-1 0,0 0 0,0 0 0,1-1 0,14 2 0,-6-2-839,0-1 0,1-1-1,33-3 1,-50 3 489,0 0 0,1-1 0,-1 1-1,0 0 1,0-1 0,1 1 0,-1-1 0,0 0 0,0 1 0,0-1 0,0 0 0,0 0 0,0 0 0,0 0 0,0 1 0,1-3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11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1 702 12342,'0'0'2019,"18"-22"-1216,114-145 22,-107 133-758,-2-1 1,-1-1-1,-1-1 1,20-54-1,-30 62-38,-1-1 0,-2-1 1,0 1-1,-3-1 0,0 0 0,0-48 0,-5 78-2,0 1-1,0-1 0,0 0 0,0 1 1,0-1-1,0 0 0,0 0 0,0 1 1,0-1-1,-1 0 0,1 1 0,0-1 1,-1 0-1,1 1 0,0-1 1,-1 0-1,1 1 0,0-1 0,-1 1 1,1-1-1,-1 1 0,1-1 0,-1 1 1,0-1-1,1 1 0,-1-1 0,0 0 1,-1 1 15,1 0-1,-1 0 1,1-1 0,-1 1 0,1 0 0,-1 0-1,1 1 1,-1-1 0,1 0 0,-1 0 0,1 1-1,-3 0 1,-2 1 37,0 1-1,1-1 0,0 1 1,-1 1-1,1-1 0,-6 6 1,-4 7-41,1 0 1,0 1-1,2 0 1,0 1-1,1 1 1,1 0-1,0 0 1,2 1-1,-10 31 1,7-12 9,1 1 1,3 1-1,1-1 0,-1 48 1,6-61 10,1 1 1,1-1-1,2 0 1,1 0 0,8 31-1,-8-45-49,0 0 0,1 0 0,1-1 0,0 0-1,0 0 1,1-1 0,1 1 0,0-2 0,0 1 0,1-1 0,1 0-1,14 12 1,-11-13 0,1 0-1,-1-1 0,1 0 1,1-1-1,-1 0 1,1-1-1,30 7 0,-19-8-160,1 0-1,1-2 1,39 0-1,-40-6-2353,-15-11-3204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16.8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1265,'0'0'0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26.4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0 913 48,'0'0'15933,"4"-11"-15808,-1 2-80,1-1 1,1 1-1,-1 0 0,1 0 1,1 1-1,0-1 0,0 1 1,1 0-1,0 1 0,8-7 0,19-16 104,40-25 0,-39 29-89,491-311 442,-168 118-337,-151 91-71,-190 121-41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30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0 10853,'0'0'3281,"-1"15"-3187,0-11-94,0 0 1,1 0-1,-1 0 0,1 0 1,0 1-1,0-1 1,0 0-1,1 0 0,0 0 1,0 0-1,0 0 1,0 0-1,0 0 1,1-1-1,0 1 0,-1 0 1,1-1-1,1 1 1,-1-1-1,0 0 0,1 0 1,0 0-1,0 0 1,0 0-1,0 0 0,0-1 1,0 1-1,1-1 1,-1 0-1,1 0 0,0-1 1,4 3-1,158 61 37,-116-48 1,-1 2-1,71 38 1,-116-54-34,0 0 0,1-1 0,-1 1 0,-1 1 1,1-1-1,0 0 0,-1 1 0,0 0 1,1 0-1,-1 0 0,-1 0 0,1 0 0,-1 1 1,0-1-1,0 1 0,0 0 0,0-1 0,-1 1 1,0 0-1,0 0 0,0 0 0,-1 0 1,1 0-1,-1 0 0,0 0 0,-1 0 0,1 0 1,-1 0-1,0 0 0,-3 9 0,-1-3 64,0 0-1,0 0 0,-1 0 1,0-1-1,-1 0 0,0 0 1,-16 16-1,-69 60 1220,74-70-1021,-99 83 369,109-88-571,11-6-414,19-4-2477,-17-1 1602,16-2-5266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31.2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71 6227,'0'0'8793,"-10"4"-7811,-31 11-382,77-16-293,76-29-152,-8 2-56,-53 17-78,1 2 1,1 3 0,-1 2 0,56 3 0,-104 1-23,-1 1 1,0 0 0,1-1-1,-1 1 1,1 0-1,-1 0 1,0 1-1,0-1 1,0 1-1,0 0 1,0 0-1,0 0 1,0 0-1,0 0 1,-1 0 0,1 1-1,-1-1 1,0 1-1,0 0 1,0 0-1,0 0 1,0 0-1,0 0 1,-1 0-1,1 0 1,-1 0 0,0 1-1,0-1 1,0 5-1,3 11 2,-1 0-1,-2 0 1,1 0-1,-3 22 1,1-22 7,-1 12 24,-1 0-1,-2-1 0,-10 45 1,-34 84 111,32-111-113,6-18-13,2 1 0,1 0 0,1 0 1,2 0-1,1 1 0,2 59 0,1-86-149,0-1 0,1 0 0,0 0 0,0 0 0,0 0 0,1 0 0,-1 0 0,1-1 0,3 7-1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31.6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1 240 9316,'0'0'6910,"18"-13"-6408,8-5-147,1 2 1,1 1 0,1 1 0,0 1-1,32-9 1,-32 13-205,263-72 638,-234 68-727,0 3 0,1 2-1,66 1 1,-118 7-354,32 3 759,-38-3-647,0 0-1,0 0 1,0 0-1,0 0 1,0 1-1,0-1 1,0 0 0,0 1-1,0-1 1,0 1-1,0-1 1,0 1-1,-1 0 1,1-1-1,0 1 1,0 0-1,-1-1 1,1 1-1,0 0 1,-1 0-1,1 0 1,-1-1-1,1 1 1,-1 0 0,0 0-1,1 0 1,-1 0-1,0 0 1,1 0-1,-1 0 1,0 1-1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36.3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95 1 336,'0'0'12982,"-16"2"-12808,-46 9-182,62-11-1,-1 0 0,0 0 1,0 0-1,1 0 1,-1 0-1,0 1 1,0-1-1,0 0 1,1 0-1,-1 1 1,0-1-1,1 0 1,-1 1-1,0-1 1,1 1-1,-1-1 1,0 1-1,1-1 1,-1 1-1,1-1 1,-1 1-1,0 1 1,6 5-76,-4-6 54,11 12 29,1-1 1,28 20-1,-4-3 99,849 653 2386,-835-647-2362,8 6 83,64 56 0,-109-84-122,0 0 0,-1 1-1,0 1 1,-1 0-1,-1 1 1,0 0-1,-1 1 1,-1 0-1,10 24 1,-13-5-354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49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213 148 5571,'0'0'6128,"-18"-2"-5293,-62-2-182,75 5-614,1-1 0,-1 0 0,0 1-1,1 0 1,0 0 0,-1 0 0,1 0 0,0 1-1,-1 0 1,1 0 0,0 0 0,0 0 0,1 1-1,-1-1 1,0 1 0,1 0 0,0 0-1,-1 1 1,1-1 0,1 0 0,-1 1 0,0 0-1,1 0 1,-3 6 0,1-3-26,1 1-1,1-1 1,-1 1 0,1 0 0,1 0 0,-1 0 0,1 0-1,1 0 1,-1 0 0,1 0 0,2 11 0,-1-17-14,-1 0 1,1 0 0,0 0 0,0 0-1,0 0 1,0 0 0,1 0 0,-1 0 0,1 0-1,-1-1 1,1 1 0,-1 0 0,1-1-1,0 0 1,0 1 0,0-1 0,0 0 0,0 0-1,0 0 1,0 0 0,0 0 0,0 0 0,0-1-1,0 1 1,0-1 0,5 1 0,8 1 1,0-1 1,28 0 0,-32-1 7,-1 0 4,0-1 1,0-1-1,0 0 1,-1 0-1,1 0 1,0-2-1,-1 1 1,0-1-1,0 0 1,0-1-1,16-11 1,-15 8 9,1 0 1,-1-1 0,0-1 0,-1 1 0,0-2-1,0 1 1,-1-1 0,9-16 0,-15 23-2,1 0 0,-1 0 0,0-1 0,-1 1 0,1-1 0,0 1 0,-1-1 0,0 1 0,0-1 0,-1 0 0,1 1 0,-1-1 0,0 0 0,0 0 0,-1 1 0,0-1 1,1 0-1,-1 1 0,-1-1 0,1 1 0,-1-1 0,1 1 0,-1 0 0,-1-1 0,1 1 0,-1 0 0,1 0 0,-1 1 0,0-1 0,0 1 0,-1-1 0,1 1 0,-1 0 0,0 0 0,0 0 0,0 1 0,-5-3 0,-8-3 204,-1 2 0,0 0-1,0 1 1,0 1 0,-1 0 0,-36-1-1,0-2-873,103 19-1154,-1 0-2479,-24-8-289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49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 6867,'0'0'4978,"8"-7"-6498,-6 19-2258,-2 7-512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3.4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29 618 12102,'0'0'1133,"16"-19"-1311,-5 7 182,164-211 277,-149 183-202,34-74 0,-52 97-65,-1-1 0,-1 0 0,-1 0 0,-1 0 0,0-1 0,-1 1 0,1-27 0,-4 44 22,-1 0 1,1 1 0,0-1 0,0 0 0,0 0 0,-1 0 0,1 0 0,0 1-1,-1-1 1,1 0 0,-1 0 0,1 1 0,-1-1 0,1 0 0,-1 0 0,0 1 0,1-1-1,-1 1 1,0-1 0,1 1 0,-1-1 0,0 1 0,0-1 0,1 1 0,-1 0-1,0-1 1,0 1 0,0 0 0,0 0 0,1-1 0,-1 1 0,0 0 0,0 0-1,0 0 1,0 0 0,0 0 0,0 0 0,1 1 0,-2-1 0,1 0 19,0 0 1,0 0 0,0 0-1,0 0 1,0 0 0,0 0-1,0 0 1,0 0-1,-1-1 1,2 1 0,-1 0-1,0-1 1,0 1 0,0-1-1,0 1 1,0-1 0,0 1-1,0-1 1,0 0 0,1 1-1,-2-2 1,2 2 43,0-1 1,0 1-1,0-1 1,0 1 0,0 0-1,0-1 1,0 1-1,0-1 1,0 1-1,0-1 1,0 1-1,0 0 1,-1-1-1,1 1 1,0-1-1,0 1 1,0 0-1,-1-1 1,1 1 0,0 0-1,-1-1 1,1 1-1,0 0 1,-1-1-1,1 1 1,0 0-1,-1 0 1,1-1-1,0 1 1,-1 0-1,1 0 1,-1 0 0,1 0-1,0 0 1,-1-1-1,1 1 1,-1 0-1,-22 0 105,14-1-170,-1 1 0,0 1 0,-15 1 0,21-1-33,1 0-1,-1 1 1,1-1-1,-1 1 0,1-1 1,-1 1-1,1 0 0,0 0 1,0 0-1,0 1 0,0-1 1,-4 6-1,-7 9-3,1 1-1,0 1 1,2 0-1,0 0 1,2 1-1,0 0 1,-7 24-1,-35 152-25,40-136 23,3 0-1,-2 113 1,10-162 0,0-1 0,1 1 0,0-1-1,0 0 1,1 1 0,1-1 0,7 19 0,-6-22 1,-1 0 1,1-1-1,1 0 0,-1 0 0,1 0 1,0-1-1,0 1 0,1-1 1,-1 0-1,1-1 0,11 8 1,-4-6-1,-1 0 1,1 0 0,0-1 0,0-1 0,1 0-1,-1-1 1,1 0 0,0-1 0,0-1-1,21 0 1,-28-1-228,1 0-1,-1 0 1,1-1-1,-1 0 1,0 0 0,1-1-1,-1 0 1,0 0-1,0-1 1,0 0-1,0 0 1,-1-1 0,1 1-1,-1-1 1,0-1-1,0 1 1,0-1-1,-1 0 1,0-1 0,9-10-1,4-18-6195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0.0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181 41 12438,'0'0'645,"-16"-2"-196,-5-2-210,6 1 6,0 1 0,-1 1 0,-20 0 0,34 1-217,0 0 1,0 0 0,0 0-1,0 1 1,0-1 0,1 1-1,-1-1 1,0 1-1,0 0 1,0 0 0,0 0-1,1 0 1,-1 0 0,0 0-1,1 0 1,-1 0-1,1 1 1,-1-1 0,1 1-1,-2 1 1,0 1-11,1 1 1,0-1 0,-1 1-1,2-1 1,-1 1-1,0 0 1,-1 9-1,0 5-30,1 0-1,1 0 0,2 23 1,0-40 9,-1 0 0,1-1 0,-1 1 0,1 0 0,0-1 0,0 1 0,0-1 0,0 1 0,0-1 1,0 1-1,0-1 0,0 0 0,1 1 0,-1-1 0,0 0 0,1 0 0,-1 0 0,1 0 0,0 0 0,-1 0 0,1-1 1,0 1-1,-1 0 0,1-1 0,0 0 0,-1 1 0,1-1 0,0 0 0,0 0 0,0 0 0,1 0 0,4 1-3,0-1 0,0 0-1,-1 0 1,1-1 0,0 1-1,-1-1 1,11-4 0,-9 2 14,-1-2 0,0 1 1,0-1-1,0 0 1,0 0-1,-1-1 0,0 1 1,0-2-1,0 1 0,-1-1 1,0 1-1,0-1 0,-1-1 1,0 1-1,0-1 1,-1 1-1,0-1 0,0 0 1,-1 0-1,0-1 0,1-7 1,-3 15-1,0 0 1,0 0-1,0 0 1,0 0-1,0 1 1,0-1-1,0 0 1,-1 0-1,1 0 1,0 1-1,0-1 1,-1 0-1,1 0 1,-1 1-1,1-1 1,-1 0-1,1 1 1,-1-1-1,1 0 1,-1 1-1,0-1 1,1 1-1,-1-1 1,0 1-1,1-1 1,-1 1-1,0 0 1,1-1-1,-2 1 1,-26-3 274,24 3-245,3 3-56,1 0 0,-1 0 1,1-1-1,-1 1 0,1 0 0,0 0 0,0 0 1,1 5-1,-1-4 2,-1 12-2,1-10 0,0 1 0,0 0 0,0-1 1,1 1-1,3 12 0,-4-17 13,1 0 0,0-1 0,-1 1 0,1 0 0,0-1 0,0 1 0,0-1 1,1 1-1,-1-1 0,0 0 0,0 1 0,1-1 0,-1 0 0,1 0 0,-1 0 0,1 0 0,-1 0 0,1 0 0,0-1 0,0 1 0,-1 0 0,1-1 0,0 1 0,0-1 0,-1 0 0,4 1 0,-3-1-10,0 0-1,0 1 1,0-1-1,-1 0 1,1 0-1,0 0 1,0 0 0,0-1-1,-1 1 1,1 0-1,0-1 1,0 1-1,-1-1 1,1 0-1,0 1 1,-1-1 0,1 0-1,-1 0 1,1 0-1,-1 0 1,1 0-1,-1 0 1,0-1-1,2-1 1,-1-1-6,0-1 0,0 1 0,-1 0-1,1-1 1,-1 1 0,0-1 0,0 0 0,-1-6 0,4-81-3711,-4 88 3243,0-16-3286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0.3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1 7091,'0'0'5245,"-2"16"-5170,-20 387 746,12-155-468,3-85-149,8-93-5098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1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297 662 10821,'-18'-2'1675,"-4"0"-1251,-9-2 92,0 1-1,-1 1 1,1 2-1,-36 5 1,64-5-501,0 1 0,0 0-1,-1 0 1,1 0 0,0 1 0,1-1 0,-1 1 0,0-1 0,0 1 0,1 0 0,-1 0-1,1 0 1,-1 1 0,1-1 0,0 0 0,0 1 0,0-1 0,0 1 0,1 0 0,-3 5-1,2-3-18,0-1-1,1 1 0,0 0 0,0 0 0,0 0 1,0-1-1,1 1 0,0 0 0,0 0 0,0 0 1,1 0-1,0 0 0,1 5 0,-1-8 3,-1 0 0,1 0 1,0 0-1,0 0 0,0 0 0,0 0 0,0 0 0,1 0 1,-1-1-1,1 1 0,-1 0 0,1-1 0,-1 1 0,1-1 0,0 0 1,3 3-1,0-2-3,0 0 0,0 0 0,0 0 0,0 0 0,0-1 0,11 1 1,0-1-100,0 0 0,0-1 1,29-5-1,-36 4-85,0-1-1,-1-1 1,1 1 0,-1-1 0,1-1-1,-1 1 1,0-2 0,-1 1-1,1-1 1,-1 0 0,7-6-1,-3 1-123,0-1-1,-1 0 0,-1 0 0,0-1 1,15-26-1,-5 0-145,-2-1 0,-2 0 0,18-69 1,-16 36 922,-2 0 0,-4-1 0,4-140 0,-15 213-330,0-1-1,0 0 0,0 0 0,0 0 0,-1 0 0,1 0 1,0 0-1,0 1 0,-1-1 0,1 0 0,-1 0 0,1 0 1,0 1-1,-1-1 0,1 0 0,-1 0 0,0 1 0,1-1 1,-1 0-1,0 0 0,0 1-68,0 0 0,1 0-1,-1 0 1,1 0 0,-1 0 0,0 0-1,1 0 1,-1 0 0,1 0 0,-1 0-1,1 0 1,-1 0 0,0 0 0,1 1-1,-1-1 1,1 0 0,-1 0 0,1 1 0,-1-1-1,1 0 1,-1 1 0,1-1 0,-1 0-1,1 1 1,0-1 0,-1 1 0,1-1-1,0 1 1,-1-1 0,1 1 0,0-1-1,-1 1 1,1-1 0,0 1 0,0-1 0,0 1-1,0-1 1,-1 2 0,-11 32 42,0 0 0,2 1-1,-6 46 1,7-35-75,-48 268 79,48-245-69,4 0 0,5 115 0,1-170-246,1 1-1,1-1 1,0 0-1,1 0 0,1 0 1,0 0-1,1 0 1,11 19-1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3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1072,'0'0'13652,"0"-2"-13577,0 9-70,0 416 374,0-423-490,0 1 0,0-1 0,0 0-1,0 1 1,0-1 0,0 0 0,0 1 0,0-1 0,0 0 0,0 1-1,0-1 1,0 0 0,0 1 0,0-1 0,0 0 0,1 0 0,-1 1 0,0-1-1,0 0 1,0 0 0,4 3-1667,-3-3 1667,-1 0 0,11-32-10738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3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91 736,'0'0'14028,"-1"-9"-13737,-7-29-240,8 28-128,5 10 50,-3 1 11,225 13 189,-183-16-130,1 0-1,-1-3 1,76-18 0,-112 21-47,5-2-2,0 1 0,0 0 0,0 1 0,0 1 0,26 0 0,-38 1-1,0 1 0,-1-1 0,1 1 0,0-1 0,-1 1 0,1-1 1,0 1-1,-1-1 0,1 1 0,-1 0 0,1-1 0,-1 1 0,1 0 1,-1-1-1,1 1 0,-1 0 0,0 0 0,1-1 0,-1 1 0,0 0 0,0 0 1,0 0-1,1 1 0,3 25-60,-4-19 75,61 338-61,-59-335 55,48 177 34,-8-33-96,-40-145 4,-1 1-1,0-1 1,-1 16 0,0-25 54,0 0 4,0 0 0,0 0-1,-1 0 1,1 0 0,-1 0 0,1-1 0,-1 1-1,1 0 1,-1 0 0,0-1 0,1 1-1,-1 0 1,0-1 0,1 1 0,-1 0 0,0-1-1,0 1 1,0-1 0,1 0 0,-1 1-1,0-1 1,0 0 0,0 1 0,0-1-1,0 0 1,0 0 0,-1 0 0,-32 5 99,30-5-86,-73 4 479,0-4 0,1-3 0,-1-3 0,-87-19 0,160 24-438,0 0 1,-1 0-1,1-1 0,0 1 0,0-1 1,0 0-1,-4-3 0,7 4-109,0 1 1,1-1-1,-1 1 0,0-1 0,1 0 0,-1 0 0,0 1 0,1-1 0,-1 0 0,1 0 0,-1 0 0,1 1 0,0-1 0,-1 0 0,1-2 0,0 2-178,0 0 0,0 0 0,0 0 0,0 0 0,0 0 1,0 1-1,0-1 0,1 0 0,-1 0 0,0 0 0,1 0 0,-1 0 0,1 0 0,-1 1 0,1-1 0,-1 0 0,1 0 0,0 1 0,0-2 0,17-11-6839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4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1 251 10053,'0'0'2353,"8"-10"-2145,26-32-99,3 2-1,0 2 1,3 1 0,60-42 0,-100 79-108,0-1 0,1 1 0,-1-1 0,0 1 0,1 0 0,-1-1 0,1 1 0,-1 0 1,1 0-1,-1-1 0,0 1 0,1 0 0,-1 0 0,1 0 0,-1 0 0,1-1 0,0 1 0,-1 0 0,1 0 0,-1 0 0,1 0 0,-1 0 0,1 0 0,-1 0 0,1 1 1,-1-1-1,1 0 0,-1 0 0,1 0 0,-1 0 0,1 1 0,-1-1 0,1 0 0,-1 0 0,0 1 0,1-1 0,-1 0 0,1 1 0,-1-1 0,0 1 0,1-1 0,-1 0 0,0 1 1,1-1-1,-1 1 0,0-1 0,0 1 0,0-1 0,1 1 0,-1-1 0,0 1 0,0-1 0,0 1 0,0-1 0,0 1 0,0-1 0,0 1 0,0-1 0,0 1 0,0-1 1,0 2-1,-5 41 154,4-38-123,-15 76 151,7-42-378,2 0 0,-3 63 0,10-82-2761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4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8692,'0'0'1377,"114"0"-1297,-59 0 224,2 0-176,-2 5 48,-3 2-96,-7 3 64,-3-1-96,-6 1 16,-4-3-16,-1-2 16,-5-3-64,-7-2-1056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5.3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0 6995,'0'0'419,"15"17"48,47 56-6,-56-66-382,0 1-1,0 0 0,0 0 1,-1 0-1,0 1 0,-1 0 1,1 0-1,-2 0 0,0 0 1,0 1-1,0-1 0,-1 1 1,-1 0-1,1 0 0,-2-1 0,0 20 1,-1-24 28,1-1 1,-1 0-1,-1 0 1,1 0-1,0 0 1,-1 0-1,0 0 1,0-1-1,0 1 1,0-1 0,-1 1-1,1-1 1,-1 0-1,0 0 1,0 0-1,0 0 1,-1 0-1,1-1 1,0 1-1,-1-1 1,0 0-1,-4 2 1,-11 5 144,-1 0 1,-38 12 0,41-15-208,8-3-107,1 0 0,-1-1 0,0 0 1,0 0-1,-10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6.1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 10453,'0'0'2065,"105"-2"-2449,-58 2 464,3 0-32,-9 0 80,-6 0-64,-9 0-64,-11 0-577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5:56.6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1 6931,'0'0'2033,"-2"15"-1996,-6 272 401,7-267-406,0 0 1,-2 0-1,0 0 0,-9 31 0,-33 71 72,30-87-81,2 0 0,2 0 0,-11 55 0,20-81-35,1-1-1,0 0 0,1 1 1,-1-1-1,2 1 0,-1-1 1,3 12-1,-2-17 5,0 0 1,1 0-1,-1 0 1,1 0-1,0 0 0,-1 0 1,1-1-1,0 1 0,1-1 1,-1 1-1,0-1 1,1 0-1,0 1 0,-1-1 1,1-1-1,0 1 0,0 0 1,0-1-1,0 1 1,4 0-1,8 3 245,0-1 0,-1-1 0,1 0 0,28 0 1,-30-2-110,0-1-1,-1 2 1,1 0 0,-1 0 0,0 1 0,1 1 0,17 8 0,-27-11-183,0 1-1,0 0 1,0-1 0,0 2-1,0-1 1,0 0 0,-1 0-1,1 1 1,-1 0-1,0-1 1,0 1 0,0 0-1,0 0 1,0 0 0,2 6-1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5.0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67 739 15463,'20'-20'587,"-14"14"-560,18-19-194,0 0 0,-2-2 0,-1 0 0,33-56 0,-35 45-134,-2 0 0,-1-2 0,-3 0 0,-1 0 0,-1-2 0,-3 1 0,-1-1 1,1-80-1,-8 117 310,1-1 8,-1-1 1,0 1-1,-1-1 0,0 1 0,0 0 0,-2-8 1,2 12 12,0 1 1,1-1-1,-1 1 1,0-1 0,0 1-1,-1 0 1,1-1-1,0 1 1,0 0 0,-1 0-1,1 0 1,0 0 0,-1 0-1,1 0 1,-1 0-1,1 0 1,-1 1 0,0-1-1,1 0 1,-1 1-1,0 0 1,1-1 0,-1 1-1,0 0 1,-3 0-1,0-1 118,0 1 0,0 0-1,0 0 1,0 0-1,0 1 1,0 0 0,1 0-1,-1 0 1,0 0-1,0 1 1,1 0-1,-1 0 1,1 0 0,-1 1-1,1-1 1,0 1-1,-5 4 1,3 0-57,0-1 0,0 1 0,1 1 0,0-1 0,0 1 0,1 0 0,0 0 0,0 0 0,-2 10 0,-6 18 12,2 2 0,1-1 0,-7 74-1,6 122-51,8-147-8,0 41-1,-25 302-119,26-420 56,-14 65-299,14-68 284,-1 0 0,0 0 0,-1-1 0,1 1 0,-1 0 0,0-1 0,0 0-1,-1 1 1,-5 5 0,9-10 38,-1-1-1,1 1 1,-1 0 0,1-1-1,-1 1 1,0-1-1,1 1 1,-1 0-1,0-1 1,1 1 0,-1-1-1,0 0 1,0 1-1,0-1 1,1 0-1,-1 1 1,0-1-1,0 0 1,0 0 0,0 0-1,1 0 1,-1 1-1,0-1 1,-2-1-1,2 1 5,1-1-1,-1 0 0,0 1 0,1-1 0,-1 0 1,1 1-1,-1-1 0,1 0 0,-1 0 1,1 0-1,0 1 0,-1-1 0,1 0 0,0 0 1,-1 0-1,1 0 0,0 0 0,0-1 1,1-48 123,-1 48-133,2-14 45,2 1-1,0-1 1,1 1-1,0 0 1,1 0-1,1 0 1,0 1-1,1 0 1,1 0-1,0 1 1,1 0-1,0 1 1,20-19-1,5-2-33,2 3 0,0 1 0,59-35 0,-77 51-251,11-5-3,-2 9-4637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2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163 62 5282,'0'0'9298,"-6"-2"-8727,-30-2 604,-56-1 0,91 6-1169,0-1-1,0 0 0,0 1 0,0-1 0,0 1 1,0-1-1,0 1 0,0-1 0,0 1 1,0 0-1,1-1 0,-1 1 0,0 0 1,0 0-1,1 0 0,-1 0 0,0-1 0,1 1 1,-1 0-1,1 0 0,-1 0 0,1 0 1,0 0-1,-1 0 0,1 1 0,-1 1 0,-5 33 12,6-32-15,-2 8-8,2 0 0,-1 0-1,1 0 1,1 0-1,0 0 1,1 0-1,0 0 1,1-1 0,0 1-1,5 12 1,-5-19 2,0 0 1,0 0-1,0 1 1,0-2 0,1 1-1,0 0 1,0-1-1,0 0 1,1 0 0,0 0-1,-1 0 1,1-1-1,0 0 1,1 0-1,-1 0 1,0 0 0,1-1-1,0 0 1,-1 0-1,1-1 1,0 1-1,8-1 1,-5 1 19,1 0-1,-1-1 1,1-1 0,-1 0 0,1 0-1,-1-1 1,1 0 0,-1 0 0,0-1-1,1 0 1,-1-1 0,0 0 0,0-1-1,-1 0 1,1 0 0,-1 0 0,0-1-1,0-1 1,14-11 0,-10 6 12,-1 1 1,-1-2-1,19-23 1,-26 30 67,1-1 0,-1 0 0,-1 0 0,1 0 0,-1 0 0,0-1 0,0 1 1,0-1-1,-1 1 0,0-1 0,0-10 0,-1 12-39,0 1 0,0-1 0,0 1 0,-1-1 0,0 1 0,0-1 0,0 1 0,0-1 0,-1 1 0,1 0 0,-1 0-1,0 0 1,-1 0 0,1 0 0,-1 0 0,1 1 0,-1-1 0,0 1 0,0 0 0,-1 0 0,1 0 0,-1 0 0,1 0 0,-1 1 0,-4-3 0,1 1-57,0 0 1,0 0 0,0 1-1,0 0 1,-1 0 0,0 1-1,1 0 1,-1 0 0,0 0-1,0 1 1,0 1 0,0-1-1,0 1 1,0 1 0,-13 1-1,20-1-102,-1-1 0,1 1 0,0 0-1,-1-1 1,1 1 0,0 0-1,-1 0 1,1 0 0,0 0 0,0 0-1,0 0 1,0 0 0,0 1-1,0-1 1,0 0 0,0 0-1,1 1 1,-1-1 0,0 3 0,-5 10-3631,5-10 1919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3.7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1 258 224,'0'0'7865,"14"-18"-7828,4-6-28,6-6-4,40-41 0,-45 50-5,-6 7 12,0 0 0,1 1 0,0 1 0,1 0 0,26-16 0,-41 28 18,1 0 1,-1 0-1,0 0 0,0 0 1,0 0-1,0 0 0,1 0 0,-1 0 1,0 0-1,0 0 0,0 0 0,1 0 1,-1 0-1,0 0 0,0 0 1,0 0-1,0 0 0,0 0 0,1 0 1,-1 1-1,0-1 0,0 0 1,0 0-1,0 0 0,0 0 0,1 0 1,-1 0-1,0 1 0,0-1 1,0 0-1,0 0 0,0 0 0,0 0 1,0 0-1,0 1 0,0-1 1,0 0-1,0 0 0,0 0 0,0 0 1,0 1-1,0-1 0,0 0 0,0 0 1,0 0-1,0 1 0,0-1 1,0 0-1,0 17 336,-5 18-127,-25 42 96,23-63-431,1-1-1,1 2 0,0-1 1,0 1-1,2-1 1,0 1-1,-2 21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4.3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45 272,'0'0'11320,"0"-4"-10981,0 3-342,0-1 0,0 1 0,0 0 0,0 0 0,1 0 0,-1 0 0,0 0 0,1 0 0,-1 0 0,0 0 0,1 0 0,0 0 0,-1 0 0,1 0 0,-1 1 0,1-1 0,0 0 0,0 0 0,-1 1 0,1-1 0,0 0 0,0 1 0,1-2 0,30-6-49,-24 7 66,26-3 24,1 1-1,0 2 0,37 2 1,-71 0-44,1-1 0,0 0 0,-1 1 0,1-1 0,-1 1 0,0-1 0,1 1 1,-1 0-1,1-1 0,-1 1 0,0 0 0,0 0 0,1 0 0,-1 0 0,0 0 0,0 1 0,0-1 0,0 0 1,0 0-1,0 1 0,-1-1 0,1 0 0,0 1 0,-1-1 0,1 1 0,-1-1 0,1 1 0,-1-1 0,0 1 0,1 2 1,0 6-10,0 1 1,-1 0 0,-1 16-1,0-8 58,3 148 3,-7 225 44,0-322-83,-3-1 0,-3 0-1,-26 83 1,35-146 181,0 0-1,0-1 1,-1 0-1,1 1 1,-2-1 0,1 0-1,0 0 1,-1-1-1,0 1 1,0-1-1,0 0 1,-1 0 0,1 0-1,-1-1 1,0 1-1,0-1 1,0 0 0,0-1-1,-1 1 1,1-1-1,-1 0 1,-11 2-1,-7 1 94,-1-2 0,1-1 0,-1-1 0,-31-3 0,11 2-1318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1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1 12182,'0'0'1384,"-18"9"-1221,5-2-118,5-5-29,1 1-1,1 0 1,-1 1 0,0 0 0,1 0-1,0 0 1,0 1 0,0-1-1,0 2 1,1-1 0,0 0 0,0 1-1,1 0 1,-1 1 0,1-1-1,-5 11 1,3 3-8,1-1 0,0 1 0,2 0 0,0 0 0,1 0 0,2 29 0,0-43-12,0-1 0,0 1 0,1 0 1,0-1-1,0 1 0,1-1 0,-1 1 0,1-1 0,0 0 0,0 0 0,1 0 1,0 0-1,4 7 0,-4-9 2,0 0-1,0 0 1,0-1 0,0 1 0,0 0-1,1-1 1,-1 0 0,1 0 0,0 0 0,-1 0-1,1-1 1,0 0 0,0 1 0,0-1 0,0 0-1,0-1 1,0 1 0,0-1 0,5 0-1,-5 0 28,-1 0 0,1 0 0,-1-1 0,1 1 0,-1-1 0,1 0 0,-1 0 0,1 0 0,-1-1 0,0 1 0,0-1-1,1 0 1,-1 1 0,-1-1 0,1-1 0,0 1 0,4-4 0,-3 1 78,0-1-1,-1 1 0,1-1 1,-1 1-1,0-1 1,0 0-1,-1 0 1,4-13-1,-1-6 191,-1 0 0,-1 0 0,-1-46 0,-4 30-259,1-16-31,4 25-3730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1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12 12902,'0'0'1681,"20"-2"-1700,-18 2 20,154-10-13,-13 10 47,-143 0-44,1 1 0,0-1-1,0 0 1,0 0 0,-1 1 0,1-1 0,0 1 0,0-1-1,-1 1 1,1-1 0,0 1 0,-1-1 0,1 1 0,0-1-1,-1 1 1,1 0 0,-1-1 0,1 1 0,-1 0-1,1 0 1,-1-1 0,0 1 0,1 0 0,-1 0 0,0 0-1,0-1 1,1 3 0,3 28 96,-3-24-66,7 91 149,-7 136 1,-2-111-112,1 2-3,-25 194 0,24-313 25,-1 1-1,1-1 1,-1 1 0,0-1-1,-1 0 1,1 0 0,-1 0-1,0 0 1,-1 0 0,0-1 0,1 1-1,-2-1 1,1 0 0,-1 0-1,1-1 1,-1 1 0,-1-1 0,1 0-1,0 0 1,-1-1 0,0 0-1,0 0 1,0 0 0,0-1-1,0 1 1,-1-2 0,1 1 0,-1-1-1,1 0 1,-1 0 0,-8 0-1,0 0-174,8 0-102,0 0 1,0-1-1,0 1 0,0-2 0,0 1 1,0-1-1,0 0 0,0 0 0,-10-4 1,-5-7-5346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7.2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268 1 8356,'0'0'6734,"-17"15"-6542,6-5-182,-12 10-4,2 1 1,0 1 0,-30 40 0,29-31-5,-1 0 2,-23 44 0,41-65-7,0 0-1,1 0 1,0 1-1,0 0 1,1-1 0,1 1-1,0 0 1,0 1-1,1 10 1,1-19-3,0 0-1,0-1 1,1 1-1,-1-1 1,1 1-1,0-1 1,0 0 0,0 1-1,0-1 1,0 0-1,0 1 1,1-1-1,-1 0 1,1 0-1,-1 0 1,1 0 0,0 0-1,0-1 1,0 1-1,0-1 1,0 1-1,0-1 1,0 1 0,0-1-1,1 0 1,-1 0-1,1 0 1,-1-1-1,1 1 1,4 0-1,8 2 17,1 0 0,0-2 0,29 0 0,-31-2 1,12 1 69,0-1 0,1-2 0,42-9 0,-56 9-447,0-1-1,0-1 0,-1 0 1,0 0-1,0-1 1,0-1-1,-1 0 0,18-14 1,-28 20 67,1 0 0,-1 0 0,0 0 1,0 0-1,0 0 0,0 0 1,-1-1-1,1 1 0,0 0 1,0-1-1,-1 1 0,1 0 1,-1-1-1,1-1 0,1-14-5793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7.5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220 1 6291,'0'0'7299,"-89"116"-6867,66-54-63,1-3-113,-1 1-144,2-3-32,2-11 16,4-9-96,7-9-1665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7.9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 4258,'3'106'400,"-3"-19"208,0-4-95,0-2-129,-11-6 32,-2-5 288,1-10-432,3-9-127,3-12-97,6-10 0,0-10-48,0-14-401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8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9861,'0'0'-195,"21"1"171,-4-1 50,1 1 16,1 0-1,0 1 0,0 1 1,-1 0-1,28 10 1,-5-2 106,1-1 1,1-1-1,78 3 1,134-10 333,-133-3-385,-13 1 2,-108 0-100,0 0 1,0 0-1,-1 0 0,1 0 1,0 1-1,0-1 0,-1 0 1,1 1-1,0-1 0,-1 0 0,1 1 1,0-1-1,-1 1 0,1-1 1,-1 1-1,1-1 0,-1 1 1,1 0-1,-1-1 0,1 1 1,-1 0-1,1-1 0,-1 1 0,0 0 1,1 0-1,-1-1 0,0 1 1,0 0-1,0 0 0,1-1 1,-1 1-1,0 1 0,0 34 22,-1-24 48,1 865 200,1-865-183,-2-1 0,1 0 0,-1 1 1,-1-1-1,0 0 0,-1 0 0,0 0 0,-1 0 0,0-1 0,0 1 0,-1-1 0,0 0 0,-1-1 0,-1 1 0,1-1 0,-1 0 0,-1 0 0,0-1 0,0 0 0,0-1 1,-1 0-1,0 0 0,-1 0 0,1-2 0,-1 1 0,0-1 0,-1 0 0,1-1 0,-1 0 0,-19 3 0,-13-1 439,0-2-1,0-2 1,-1-2-1,-48-6 1,31-1-252,-89-25 1,149 32-315,0 0 1,1 0 0,-1 0 0,1 0 0,-1 0 0,0 0 0,1 0 0,-1 0-1,0-1 1,1 1 0,-1 0 0,1 0 0,-1-1 0,0 1 0,1 0 0,-1-1-1,1 1 1,-1-1 0,1 1 0,-1-1 0,1 1 0,0-1 0,-1 0 0,35-4-13495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8.8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7700,'0'0'1696,"115"0"-591,-75 0-385,0 0-144,-2 0 33,0 0-321,0 0-192,-4 4 48,-3-1-64,-7-1 16,-5 0-96,-9-2-224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5.4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0 13590,'0'0'1281,"15"128"-289,-30-47 289,-10 14-801,-3 6-480,15-65-800,-2-5-12518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9.2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1 6803,'0'0'526,"17"11"309,57 40 168,-69-47-907,-1-1 0,1 1 0,-1 1-1,0-1 1,-1 1 0,1-1 0,-1 1 0,0 0 0,0 0 0,0 0 0,-1 1 0,1-1 0,-2 1 0,1-1-1,0 1 1,-1 0 0,0 0 0,0-1 0,-1 1 0,0 0 0,0 0 0,-1 8 0,1-6 88,-1-2-84,0 1-1,0-1 1,-1-1-1,1 1 1,-1 0-1,0 0 1,-1-1 0,0 1-1,0-1 1,0 0-1,0 1 1,-1-2-1,0 1 1,0 0-1,0-1 1,0 0-1,-7 5 1,-11 9 34,0-2-1,-35 19 1,47-29-165,9-4-22,-1-1 0,0 0-1,0 0 1,1 0 0,-1 0 0,0 0-1,0 0 1,0-1 0,0 1 0,0-1 0,0 1-1,0-1 1,-4 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09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10933,'0'0'1521,"99"-3"-1313,-53 3 32,-5 1-128,-8 3 0,-9-1-80,-7 0 16,-5 1 16,-9-1-64,-3-1-400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0.2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 1 4082,'0'0'835,"-4"14"-374,1 0-358,-1 3 129,1 0 0,1 1 0,-1 31-1,3 3 449,2-27-475,-1 0 1,-2-1-1,0 1 1,-2-1-1,-1 1 1,-13 45 0,-42 60 456,13-33 853,43-90-1415,0-1 1,1 1-1,0 0 1,0 0-1,0 0 1,1 0-1,0 0 1,1 0 0,-1 0-1,1 0 1,1 8-1,0-11-100,0-1-1,0 1 0,0-1 0,1 1 0,-1-1 1,1 0-1,0 1 0,0-1 0,0 0 1,0 0-1,0 0 0,1-1 0,0 1 1,-1-1-1,1 1 0,0-1 0,0 0 1,0 0-1,0 0 0,1 0 0,6 2 0,-1 0-214,1-1-1,0 1 0,1-2 0,-1 0 1,0 0-1,1 0 0,16-1 0,-13-1-4701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0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 22 5731,'0'0'4439,"-3"-4"-4098,-10-10-79,13 13-234,0 1 0,0 0 0,0 0 0,-1 0 0,1-1 0,0 1 0,0 0 0,0 0 0,0 0-1,-1-1 1,1 1 0,0 0 0,0 0 0,-1 0 0,1 0 0,0 0 0,0 0 0,0-1 0,-1 1 0,1 0 0,0 0 0,0 0 0,-1 0 0,1 0 0,0 0 0,-1 0 0,1 0 0,0 0 0,0 0 0,-1 0 0,1 0-1,0 0 1,0 0 0,-1 1 0,1-1 0,0 0 0,0 0 0,-1 0 0,1 0 0,0 0 0,0 0 0,0 1 0,-1-1 0,1 0 0,0 0 0,0 0 0,0 1 0,0-1 0,-1 0 0,-4 12 112,5-10-37,-8 30-8,1 0 1,2 0-1,2 1 1,0-1 0,5 57-1,-2-81-94,0 0-1,1 0 0,0 0 1,1-1-1,-1 1 1,1 0-1,1-1 1,0 0-1,0 1 0,0-1 1,1 0-1,0-1 1,0 1-1,10 10 0,-10-13-4,0 0-1,1-1 1,-1 0-1,1 0 1,-1 0-1,1 0 0,0-1 1,0 0-1,0 0 1,0 0-1,0-1 1,1 0-1,-1 0 1,0 0-1,1 0 0,-1-1 1,1 0-1,-1 0 1,1-1-1,-1 1 1,0-1-1,8-2 1,-6 1 37,-1-1 1,1 1 0,-1-1 0,0 0 0,0-1 0,0 1 0,0-1 0,0 0 0,-1-1 0,0 1 0,0-1 0,0 0-1,-1-1 1,1 1 0,-1-1 0,0 0 0,-1 0 0,0 0 0,6-13 0,-3 3 205,-1-1 0,0 1-1,-1-1 1,-1 0 0,0 0 0,0-34 0,-3 39-61,0-1 0,-1 1 0,0 0-1,-1 0 1,-4-15 0,4 23-128,1 0 0,-1 0 0,0 0 0,0 0 0,0 0 0,-1 1 0,1-1 0,-1 1 0,0-1 0,0 1 0,0 0 0,-1 0-1,1 0 1,-1 1 0,1-1 0,-1 1 0,-7-4 0,6 5-218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2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234 12 12118,'-18'5'1627,"-5"1"-1182,12-4-226,-1 1 0,1 0 0,0 1-1,0 0 1,0 1 0,1 0 0,-18 12 0,25-15-181,-1 0 0,1 0 1,0 1-1,1-1 1,-1 1-1,0 0 0,1 0 1,-1 0-1,1 0 1,0 1-1,0-1 0,1 0 1,-1 1-1,0-1 1,1 1-1,0 0 0,0-1 1,0 1-1,1 0 1,-1 0-1,1 0 0,0 0 1,0-1-1,0 1 1,0 0-1,1 0 0,1 6 1,1 0-41,0-1 0,1 0 0,0-1 0,0 1 0,1-1 0,0 0 0,1 0 0,-1 0 0,2-1 0,6 7 0,50 42 31,13 13-6,-69-62-12,1 1-1,-2 0 0,1 1 0,-1 0 0,-1 0 0,10 19 0,-14-25-21,1 0 1,-1 0-1,0 0 0,0 0 0,0 0 1,0 0-1,-1 0 0,1 0 0,-1 0 1,0 0-1,0 0 0,0 0 0,0 0 1,0 1-1,-1-1 0,0 0 0,1 0 1,-1 0-1,0 0 0,0 0 0,-1 0 1,1-1-1,-1 1 0,1 0 0,-1-1 1,0 1-1,0-1 0,0 1 0,0-1 0,0 0 1,-1 0-1,1 0 0,-1 0 0,1 0 1,-1-1-1,0 1 0,0-1 0,1 0 1,-7 2-1,-7 2-82,0-1 1,0-1-1,0 0 1,-1-1-1,1-1 1,-19 0-1,28-1 72,0 0-1,0-1 0,0 1 0,0-1 0,0-1 1,0 1-1,1-1 0,-1 0 0,0-1 1,-7-3-1,11 4 28,0-1 0,0 1 0,0-1 0,0 1 0,0-1 0,1 0 0,0 0 0,-1 0 0,1 0 1,0 0-1,0-1 0,1 1 0,-1-1 0,1 1 0,0-1 0,0 1 0,0-1 0,0 0 0,0 0 0,1-5 0,-1 2 12,1 1-1,0 0 1,0-1-1,1 1 1,0 0 0,0-1-1,1 1 1,-1 0-1,1 0 1,0 0-1,1 0 1,4-7-1,-2 4 4,1 1-1,0-1 1,1 1 0,0 1-1,0-1 1,16-11-1,6-1 17,1 1-1,1 2 0,48-19 1,-67 31-29,38-17 26,12-5-11,62-37 0,-121 62-60,1 0 1,-1 0-1,0-1 0,0 1 1,0-1-1,0 0 0,-1 0 1,1 0-1,-1 0 1,1 0-1,-1 0 0,0-1 1,0 1-1,-1-1 0,1 1 1,-1-1-1,0 0 0,0 0 1,0 0-1,0 1 0,-1-1 1,1 0-1,-1 0 1,0 0-1,-1 0 0,1 0 1,0 0-1,-1 0 0,-2-6 1,3 9-255,-1-1 0,1 1 0,-1 0 0,0 0 0,1 0 0,-1-1 0,0 1 0,0 0 0,0 0 0,0 0 0,1 0 0,-4-1 0,-12-9-5421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2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 1 10261,'0'0'944,"-30"150"-736,18-73 320,1 7 225,-2 1-225,-1-3-160,-1-7-256,2-7 48,3-6-48,3-6-80,5-8 0,2-9-16,0-9 0,0-15-32,11-15-1280,10 0-2802,-11-26-2833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3.3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57 8772,'0'0'5680,"14"-7"-5696,-2 1 51,-1 2 1,1-1-1,0 1 1,0 1-1,0 0 1,1 1-1,-1 0 1,1 1-1,19 1 1,442-14 617,-467 14-652,63-5 50,98 7-1,-164-2-47,0 0 0,0 1 0,-1 0 0,1 0 0,-1 0 1,1 0-1,-1 0 0,1 1 0,-1 0 0,0 0 0,1 0 0,-1 0 0,0 0 0,0 0 1,-1 1-1,1 0 0,0-1 0,-1 1 0,0 0 0,0 0 0,1 0 0,-2 1 1,1-1-1,0 0 0,-1 1 0,1-1 0,-1 1 0,1 3 0,1 11 25,0 0-1,-1-1 0,-1 1 0,-1 29 0,0-23-10,0 35-8,15 390 155,-6-339-123,-5 164 1,-5-268-32,1 1 1,-1-1-1,-1 1 1,1-1 0,-1 0-1,0 0 1,0 0-1,-1 0 1,1 0 0,-1 0-1,-1-1 1,1 1-1,-1-1 1,0 0 0,0 0-1,-1 0 1,1 0-1,-1-1 1,0 0-1,0 0 1,-1 0 0,1-1-1,-1 0 1,1 0-1,-1 0 1,0-1 0,-8 3-1,-11 2 154,-1-1-1,0-1 1,1-2-1,-1 0 1,-38-2 0,-13 0 320,-149-20 0,119 3-311,-140-29 94,246 45-275,1 0 0,0 0-1,-1 0 1,1 0 0,0 0 0,-1 0-1,1 0 1,0 0 0,0 0 0,-1 0-1,1 0 1,0 0 0,-1 0 0,1 0-1,0 0 1,-1-1 0,1 1 0,0 0-1,0 0 1,-1 0 0,1 0 0,0-1-1,0 1 1,-1 0 0,1 0 0,0 0-1,0-1 1,0 1 0,-1 0 0,1 0-1,0-1 1,0 1 0,0 0 0,0-1-1,0 1 1,0 0 0,-1 0 0,1-1-1,0 1 1,0 0 0,0-1 0,0 1-1,0 0 1,0-1 0,0 1-1,0 0 1,0 0 0,1-1 0,-1 1-1,0 0 1,0-1 0,0 1 0,0 0-1,0 0 1,0-1 0,1 1 0,-1 0-1,0 0 1,0-1 0,18-11-1394,16-4-1191,-2 4-2332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3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52 14182,'0'0'998,"16"-5"-1008,16-3 139,0 2 0,1 0 1,51 0-1,-56 6-58,0 1 0,0 2-1,45 10 1,-72-13-210,0 0 0,0 1 1,0-1-1,-1 0 0,1 0 0,0 1 1,0-1-1,0 0 0,0 0 0,0 0 0,0 0 1,0 0-1,0 0 0,0 0 0,0-1 1,0 1-1,0 0 0,0-1 0,1 0 1,-1 0-281,-1 0 0,1 0 0,-1 0 0,0 0 1,0 0-1,1 0 0,-1 0 0,0-1 0,0 1 0,0 0 1,0 0-1,0 0 0,-1 0 0,1 0 0,0 0 1,-1-2-1,-4-14-4792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4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1 6067,'0'0'5858,"16"7"-5601,-3-2-167,-4-2-27,-1 0-1,0 0 0,0 1 0,0 0 1,-1 1-1,0 0 0,1 0 0,-2 1 1,1-1-1,-1 1 0,8 9 0,-8-6 92,1 0 1,-1 1-1,-1 0 0,0 0 0,0 0 0,-1 1 0,0 0 1,-1-1-1,0 1 0,-1 1 0,2 17 0,-4-20-82,1-1-1,-2 1 1,0 0-1,0-1 0,0 1 1,-1-1-1,0 0 1,-1 1-1,0-1 1,0 0-1,-1 0 1,0-1-1,0 1 1,0-1-1,-11 12 1,-18 16 147,-53 43 0,39-37-214,42-35-208,-7 5 134,3-7-3218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6.1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14 448,'0'0'9332,"112"-14"-8563,-63 14-225,-1 0-368,-6 0-48,-8 0-48,-10 0 0,-5 0 0,-9 0-80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5.1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8132,'0'0'6205,"2"18"-5428,0 18-600,-1-3-91,1 0 0,2 0 0,1 0 1,13 46-1,-18-79-86,0 0 1,0 1-1,1-1 0,-1 0 1,0 0-1,0 1 1,0-1-1,0 0 0,0 0 1,1 1-1,-1-1 1,0 0-1,0 0 0,0 1 1,1-1-1,-1 0 1,0 0-1,0 0 0,1 0 1,-1 1-1,0-1 1,1 0-1,-1 0 0,0 0 1,0 0-1,1 0 1,-1 0-1,0 0 0,1 0 1,-1 0-1,0 0 1,1 0-1,-1 0 0,0 0 1,0 0-1,1 0 1,-1 0-1,0 0 0,1 0 1,-1 0-1,0 0 1,0-1-1,1 1 0,-1 0 1,0 0-1,0 0 1,1 0-1,-1-1 0,0 1 1,0 0-1,1 0 1,-1 0-1,0-1 0,0 1 1,0 0-1,0-1 1,0 1-1,1 0 0,-1 0 1,0-1-1,0 1 1,0 0-1,0-1 0,0 1 1,0 0-1,0 0 1,0-1-1,11-23 78,-10 22-71,14-40 49,-7 16-21,2 0-1,1 0 1,26-43-1,-34 63-38,1 0 0,0 1 0,1-1 0,-1 1 1,1 0-1,0 1 0,0-1 0,1 1 0,-1 0 0,1 0 0,0 1 0,0-1 0,1 2 0,-1-1 0,0 0 1,1 1-1,-1 0 0,1 1 0,0 0 0,11-1 0,-3 1-455,8 0-904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6.5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336 43 9604,'0'0'3557,"-18"-8"-2888,-62-21 25,74 27-633,0 1 0,0 0 0,0 0 0,0 1 0,-1 0-1,1 0 1,0 0 0,0 1 0,0 0 0,0 0 0,0 0 0,0 1 0,0 0 0,0 0 0,-6 4 0,-4 2 120,2 1 0,-1 1 0,-20 18 0,30-24-127,0 0-26,1 0 0,0 0 0,0 1 0,0-1 0,1 1-1,0-1 1,-1 1 0,2 0 0,-1 0 0,1 1 0,-1-1 0,1 1 0,1-1 0,-1 1 0,1-1 0,0 1 0,0 0 0,1-1 0,0 1 0,0 0 0,0 0 0,1 0 0,-1-1-1,1 1 1,1 0 0,-1-1 0,4 8 0,6 14-63,0-1 0,2-1-1,1 0 1,23 31 0,-15-22 77,-9-14-26,-1 1 0,10 23 0,-19-35-9,1 1 0,-1-1 0,-1 1 0,0 0 0,0-1 0,-1 1 0,0 18 0,-2-24-1,1 1 1,-2-1-1,1 1 1,0-1-1,-1 0 0,0 1 1,0-1-1,0 0 0,0 0 1,-1-1-1,1 1 0,-1 0 1,0-1-1,0 1 0,-1-1 1,-4 4-1,-2 1 13,0-1-1,0 0 0,-1 0 1,-21 9-1,12-11-302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6.5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0 5955,'0'0'2219,"-5"22"-2061,-1-1-151,3-9-1,0 0 0,0-1-1,1 1 1,0 0-1,1 0 1,1 0 0,0 0-1,0 0 1,1 0 0,3 15-1,5 12 78,7 32 63,-3 0 1,7 116 0,-21-97 526,-1-41-483,7 64 1,-5-109-189,1 0 1,-1 0-1,1-1 1,0 1-1,0 0 0,1 0 1,-1-1-1,1 1 1,0-1-1,0 1 1,0-1-1,0 0 0,1 0 1,-1 0-1,1 0 1,0 0-1,-1-1 1,1 1-1,1-1 0,-1 1 1,0-1-1,5 2 1,-4-3-92,1 1 1,-1-1-1,1 0 1,-1 0 0,1 0-1,-1-1 1,1 0-1,-1 0 1,1 0-1,0 0 1,-1-1 0,1 1-1,-1-1 1,1 0-1,-1-1 1,0 1-1,1-1 1,-1 0 0,4-2-1,-2 1-336,-1-1 0,0 1-1,0-1 1,8-8 0,3-12-3681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6.9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1 142 6099,'0'0'8220,"-1"-2"-8412,9-7 189,100-52 427,-82 42-365,23-15 57,-45 31-131,0 1 0,0 0 1,0 0-1,1 0 0,-1 1 0,0 0 0,1 0 0,-1 0 1,9-1-1,-11 40-97,-11 108 366,-1-2-415,10-104-747,0-19-3709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7.3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 31 12118,'0'0'1408,"-19"6"-773,5-2-532,8-2-71,-1-1 1,0 1-1,1 0 1,0 0 0,-1 1-1,1 0 1,0 0-1,0 1 1,1-1-1,-1 1 1,1 0 0,0 1-1,0-1 1,0 1-1,1 0 1,-8 11-1,8-8-6,0-1 0,1 1 0,0 0 0,0 0-1,1 1 1,0-1 0,1 0 0,-1 1 0,2-1-1,-1 1 1,1-1 0,0 1 0,1 0 0,2 9-1,-2-14-16,0 0 0,0 0-1,1 0 1,-1 1-1,1-2 1,0 1 0,0 0-1,0 0 1,1-1 0,0 1-1,-1-1 1,1 1-1,0-1 1,0 0 0,1-1-1,-1 1 1,1 0 0,-1-1-1,1 0 1,0 0-1,0 0 1,0 0 0,0-1-1,0 1 1,0-1 0,1 0-1,-1 0 1,0-1-1,6 1 1,-5 0 7,-1-1 0,1 0-1,0 0 1,0 0 0,0-1-1,0 1 1,0-1 0,-1 0 0,1-1-1,0 1 1,-1-1 0,1 0-1,-1 0 1,0 0 0,6-4 0,-7 3 11,0 0 0,0 0 0,-1-1 0,1 1 0,0-1 0,-1 1 0,0-1 0,0 0 0,0 0 0,-1 0 0,1 0 1,-1 0-1,0 0 0,0-1 0,-1 1 0,1 0 0,-1-9 0,1 0 80,-2-1 1,1 1-1,-2-1 0,0 1 1,-1 0-1,0-1 0,0 1 1,-2 1-1,0-1 0,0 1 1,-1-1-1,-13-18 0,9 5 208,9 13-1985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6:17.6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60 9636,'0'0'5059,"21"-9"-5030,66-25 3,-77 30-31,0 1 0,1 0 0,-1 1 0,1 0 0,-1 1 0,1 0 0,-1 1 0,21 1 0,1 0-77,-24 0 84,1-1 0,-1 1 0,1 1 0,-1 0 0,0 0-1,1 0 1,9 5 0,-14-5-7,-1-1-1,0 1 1,0 0-1,1 0 1,-1 0 0,0 0-1,0 0 1,-1 1-1,1-1 1,0 1 0,-1 0-1,0-1 1,0 1-1,1 0 1,-2 1 0,1-1-1,0 0 1,-1 1-1,2 3 1,2 27 50,-2 0-1,-1-1 1,-4 55 0,0-19 10,1 32 65,-6-1-1,-19 107 0,25-199 47,-1-1 0,1 0 0,-1 1 0,-1-1 0,0 0 0,0 0 0,0 0 0,-1 0-1,-7 10 1,8-14-14,0 0 0,0 0 1,-1 0-1,1 0 0,-1-1 0,0 1 0,0-1 0,0 0 0,0 0 0,0 0 0,0-1 1,0 0-1,-1 0 0,1 0 0,0 0 0,-1 0 0,-7-1 0,-8 1 50,-1 0 0,-32-4 0,46 2-244,0-1 1,0 1-1,1-1 1,-1 0-1,1-1 1,-1 0-1,1 0 1,0 0-1,0-1 1,1 1-1,-10-9 1,-2-5-2021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38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 72 5378,'0'0'4357,"-50"0"-883,49 0-3462,-1 1 1,1-1-1,0 0 1,-1 1-1,1-1 0,0 1 1,0-1-1,-1 1 1,1 0-1,0-1 1,0 1-1,0 0 1,0 0-1,0 0 1,0 0-1,0 0 1,0 0-1,0 0 0,0 0 1,0 0-1,1 1 1,-1-1-1,1 0 1,-1 0-1,1 1 1,-1-1-1,1 0 1,-1 1-1,1-1 1,0 0-1,0 3 0,-2 52-67,2-44 75,1-8-22,-1 1 1,1-1 0,0 1 0,1-1 0,-1 0-1,1 0 1,0 0 0,0 1 0,0-2 0,0 1-1,1 0 1,-1 0 0,1-1 0,0 0 0,0 1-1,0-1 1,1 0 0,-1 0 0,6 2 0,-4-1-22,-1-1 0,2 0 0,-1 0 1,0-1-1,0 1 0,1-1 1,-1 0-1,1-1 0,0 0 1,0 1-1,-1-2 0,1 1 1,0-1-1,0 0 0,6 0 1,-9-1 36,0-1 0,0 1 0,-1 0 1,1-1-1,-1 0 0,0 1 0,1-1 1,-1 0-1,0 0 0,0 0 0,0-1 1,0 1-1,0 0 0,1-3 0,25-42 148,-25 41-164,0 1 28,2-2 23,-1 0 0,0 0 0,0 0 0,-1-1 0,0 1 0,0-1 0,0 0 0,-1 0 0,0 0 0,-1 0 0,0 0 0,0 0 0,-1 0 0,-1-9 0,-2 13 0,0 0 1,-1 1 0,0-1 0,0 1-1,0 0 1,0 0 0,0 0 0,-5-2-1,-2-2-27,8 4 65,0 1-1,0 0 1,-1 0 0,1 0-1,0 0 1,-1 0-1,0 1 1,1 0 0,-1-1-1,0 1 1,1 1 0,-1-1-1,0 0 1,-7 1-1,-74-3 467,84 5-557,0 0 0,0 0 0,1 1 0,-1-1 0,1 1 0,0-1 0,-1 1 0,1-1 1,0 1-1,0-1 0,1 5 0,-1-3-80,0 7-227,1 15-4941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49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7924,'0'0'7022,"1"3"-6590,12 22-206,2-1 0,0 0 1,1-1-1,28 31 0,-26-33-93,49 53 245,106 92-1,-129-130-287,-40-34-117,-1 0 0,1 1 0,-1-2 0,1 1 0,0 0 0,0-1 0,0 1 0,0-1 0,0 0 0,0-1 0,4 1 0,-8-1-157,1-1 0,-1 0 0,0 1 0,0-1 0,0 0 0,0 1 0,0-1 0,0 0 0,0 1 0,0-1 0,0 0 0,0 1 0,0-1 0,0 0 0,0 1 0,-1-1 0,1 0 0,0 1 0,0-1 0,-1 0 0,1 0 0,-17-24-2681,-5 6-3175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49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112 504 224,'-17'3'6803,"-5"1"-5351,10-2-782,0 0-1,-1 1 1,1 0-1,-12 6 1,38-16-385,0-1-1,0 0 1,-1-1 0,0 0 0,-1-1-1,0 0 1,19-22 0,-8 9-10,89-93 251,-63 62-352,3 2 0,98-77 0,-139 120-218,0 2-1,1 0 0,0 0 0,0 1 0,0 1 0,1 0 0,0 0 0,0 1 1,0 1-1,15-2 0,-19 7-2828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0.3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40 5138,'0'0'9044,"7"14"-7728,8 11-997,0-1 1,2-1 0,1 0-1,39 38 1,-26-35-241,1-1 0,1-2 0,1-1 0,52 25 0,-84-47-92,1 1 1,-1 0 0,0 0 0,0 0-1,0 0 1,0 0 0,-1 1-1,1-1 1,0 1 0,0-1 0,-1 1-1,1 0 1,-1-1 0,3 4 0,-4-4-45,0 0 1,0-1 0,0 1 0,-1-1 0,1 1 0,0 0-1,0-1 1,0 1 0,-1-1 0,1 1 0,0-1 0,0 1-1,-1-1 1,1 1 0,-1-1 0,1 1 0,0-1 0,-1 1 0,1-1-1,-1 1 1,1-1 0,-1 0 0,1 1 0,-1-1 0,1 0-1,-1 1 1,0-1 0,1 0 0,-1 0 0,1 0 0,-2 1-1,-10 2-944,0-1 0,0 0-1,-23 2 1,-162 5-1259,64-6 8842,146-22-5744,186-140-815,-87 73-14,-70 54-38,-19 14-970,0 0 0,31-34 0,-29 24-5740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0.7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11461,'0'0'3506,"127"104"-3202,-85-65-192,4-1-16,-3-9 16,-1-3-32,-8-6-80,-9-4-592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1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0 470 11141,'0'0'3202,"38"-114"-3026,21 44 256,10-4-144,7 4-160,-2 10-32,-4 13-96,-13 12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7.0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9893,'0'0'1408,"11"20"-1194,-3-4-128,0 1 0,0 0 0,-2 0-1,0 1 1,-1-1 0,-1 1 0,0 0 0,1 32 0,-5-10 57,7 97 164,-6-124-288,2 1 1,-1-1-1,2 0 1,0 1-1,0-2 1,1 1-1,12 20 1,-16-29-29,1-1 0,0 0-1,0 0 1,0 0 0,1 0 0,-1-1 0,1 1 0,-1-1 0,1 1-1,0-1 1,0 0 0,0 0 0,0 0 0,1-1 0,-1 1 0,0-1-1,1 1 1,-1-1 0,1 0 0,-1-1 0,1 1 0,-1-1 0,1 1-1,0-1 1,-1 0 0,1 0 0,0-1 0,-1 1 0,7-2-1,-3-1-7,0 1 0,1-2 0,-2 1 0,1-1 0,0 0 0,-1 0 0,1-1 0,-1 0 0,-1 0 0,1 0 0,-1-1 0,9-11 0,11-21 545,-2-1 1,-1-2-1,21-55 1,-4 8 665,-34 77-1231,1 0 0,0 0 1,1 0-1,0 1 0,0 0 1,1 1-1,18-17 0,-18 23-3044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1.4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14311,'0'0'1328,"59"127"-1216,-15-90-16,3-1-16,6-3-32,-5-6 32,-6-1-80,-14-2-1760</inkml:trace>
  <inkml:trace contextRef="#ctx0" brushRef="#br0" timeOffset="1">36 310 11205,'0'0'4674,"17"-86"-4642,56 37 16,31-4-16,25-12 0,-68 39-32,-4 7-5090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1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14807,'0'0'1520,"18"129"-1520,22-80 97,12 1-65,5-6 32,3-1 0,-1-2-64,-9-2-16,-16-5-1841</inkml:trace>
  <inkml:trace contextRef="#ctx0" brushRef="#br0" timeOffset="1">1 492 14134,'0'0'2498,"6"-116"-2402,52 58-48,18-17 16,23-5-32,9-4-32,-66 53-513,-10 12-9875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4.78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161 37 7203,'0'0'3063,"-19"2"-2252,-2-1-391,-38 9 0,56-8-373,1-1 0,-1 0-1,0 1 1,0-1-1,1 1 1,-1 0-1,1-1 1,-1 1 0,1 1-1,0-1 1,0 0-1,0 0 1,0 1-1,0-1 1,0 1-1,1 0 1,-1 0 0,1-1-1,0 1 1,-1 0-1,2 0 1,-1 0-1,0 0 1,0 0 0,1 6-1,-2-2 32,-2 12-43,1 0 1,1 0-1,0 1 0,2-1 0,0 0 1,1 0-1,1 1 0,1-1 1,0 0-1,7 18 0,-7-27-26,1 0-1,0 0 1,0 0 0,1 0-1,1-1 1,-1 0-1,2 0 1,-1-1 0,1 0-1,0 0 1,1 0-1,0-1 1,0 0 0,1 0-1,-1-1 1,2-1-1,-1 1 1,0-1 0,16 5-1,-16-6 6,0-1 0,0-1 0,0 0 0,1 0 0,-1-1-1,0 0 1,1 0 0,-1-1 0,1 0 0,-1-1 0,0 0 0,1-1 0,15-4-1,-17 3 7,0-1 0,0 0-1,0 0 1,-1-1-1,0 0 1,0 0 0,0-1-1,0 0 1,-1 0-1,0 0 1,0-1 0,-1 0-1,0 0 1,7-13 0,-2 1 53,-2 0 1,0-1-1,-1 0 1,0-1-1,-2 1 1,-1-1 0,0 0-1,-2-1 1,0 1-1,-2 0 1,-2-31 0,2 46-47,-1-1 0,0 1 0,-1 0 0,1 0 0,-1 0 0,0 0 0,-1 0 0,1 0 0,-1 0 0,0 1 0,-1 0 0,1-1 0,-1 1 0,0 0 0,0 1 0,-1-1 1,1 1-1,-1 0 0,-5-4 0,1 3-13,1 1-1,-1-1 1,1 1 0,-1 1 0,0 0 0,-1 0-1,1 0 1,0 2 0,-1-1 0,1 1 0,-17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5.2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140 28 7347,'0'0'2516,"-17"15"-1225,1-3-1020,8-6-181,1-1 0,-1 2-1,1-1 1,0 1 0,1 0 0,0 0-1,0 0 1,0 1 0,1 0 0,0 0-1,0 1 1,1-1 0,1 1-1,-5 12 1,4-2 9,0 0 0,1 1-1,1-1 1,0 1 0,2-1-1,0 1 1,4 22 0,-3-36-100,0 1 1,0-1-1,1 1 1,0-1-1,0 0 1,1 0-1,-1 0 0,1 0 1,1 0-1,-1 0 1,1-1-1,0 0 1,0 1-1,1-2 1,-1 1-1,1 0 1,0-1-1,0 0 1,1 0-1,-1 0 1,1-1-1,0 0 1,0 0-1,9 3 1,-7-4 7,0 0 1,1 0 0,-1 0 0,1-1 0,-1 0-1,1-1 1,0 0 0,-1 0 0,1-1 0,12-3-1,-15 3 14,0-1 0,0 0 0,0-1 0,0 1 0,-1-1 0,1 0 0,-1-1 0,0 1 0,0-1 0,0 0 0,0 0 0,-1-1 0,1 1 0,5-10 0,0-1 120,-1-1 1,0-1-1,-1 1 1,-1-1-1,-1 0 1,0-1 0,5-29-1,-7 23-18,-1-1 0,-1 0 0,-1 0 0,-2 0 0,-2-26 0,2 47-113,0 0 1,1 0-1,-1 0 0,0 0 1,-1 0-1,1 0 1,-1 0-1,0 0 0,0 0 1,0 1-1,0-1 1,-1 1-1,1 0 0,-1 0 1,0 0-1,0 0 0,0 0 1,0 0-1,-1 1 1,-5-4-1,2 3-102,1 0 1,-1 1-1,0-1 1,1 2-1,-1-1 0,0 1 1,0 0-1,0 0 0,0 1 1,-11 0-1,15 1-409,-1-1 0,1 0-1,0 1 1,0-1 0,0 1 0,0 0-1,-1 0 1,-4 3 0,-25 21-10000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5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6 2657,'0'0'3610,"-17"-1"-2180,1-1-951,0 1 1,-23 2-1,36 0-388,1 0-1,-1 0 1,0 0 0,0 0 0,1 1-1,-1-1 1,1 1 0,-1-1 0,1 1-1,0 0 1,0 0 0,-1 0-1,1 0 1,1 0 0,-1 1 0,0-1-1,0 0 1,1 1 0,0 0 0,-1-1-1,1 1 1,0 0 0,0-1 0,1 1-1,-2 4 1,-1 1-6,-2 8 19,0 2 1,1-1 0,1 0 0,1 1 0,0-1 0,1 1 0,1 0-1,0-1 1,5 25 0,-4-37-101,0-1 0,1 1 0,0-1 0,-1 1 0,1-1-1,1 0 1,-1 0 0,1 0 0,-1-1 0,1 1 0,0 0 0,1-1 0,-1 0-1,1 0 1,-1 0 0,1 0 0,0 0 0,0-1 0,0 0 0,0 0 0,8 3 0,-4-2 39,-1-1 1,1 0-1,0 0 1,0 0-1,-1-1 1,1-1 0,0 1-1,0-1 1,0-1-1,0 1 1,16-4-1,-19 2-9,-1 0 0,0 0 0,1 0 0,-1-1 0,0 0-1,0 0 1,0 0 0,-1 0 0,1 0 0,-1-1 0,1 1-1,-1-1 1,-1 0 0,1 0 0,0 0 0,-1-1-1,0 1 1,0 0 0,0-1 0,0 0 0,-1 1 0,0-1-1,1-6 1,2-12 269,0-1-1,-2 1 1,-1-33 0,-1 45-238,0 1-1,-1-1 1,0 1 0,-1 0 0,-3-13 0,4 19-62,-1 0-1,0 0 1,1 0 0,-1 1 0,0-1 0,-1 0 0,1 1 0,-1 0-1,0-1 1,1 1 0,-1 0 0,-1 1 0,1-1 0,0 0-1,-1 1 1,-3-2 0,5 3-357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6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0 8740,'0'0'795,"-10"20"-229,1-3-405,1-5-6,1 1-1,1 0 1,0 0 0,1 1-1,0 0 1,2 0-1,-1 0 1,-1 20-1,4-22-75,0 0 0,1 0-1,1 0 1,0 0-1,0 0 1,1 0-1,1 0 1,0-1 0,1 1-1,6 13 1,-7-19-79,1 1 0,0 0 0,1-1 0,-1 0 1,1 0-1,1 0 0,-1 0 0,1-1 0,0 0 0,0 0 0,0-1 1,1 0-1,0 0 0,-1 0 0,1-1 0,14 5 0,-15-6 8,1 0 0,0 0-1,0 0 1,0-1-1,0 0 1,0-1-1,0 0 1,0 0 0,0 0-1,-1-1 1,1 0-1,0 0 1,0 0-1,9-4 1,-10 2 35,-1 0 0,0 1 0,-1-2 0,1 1-1,-1 0 1,1-1 0,-1 0 0,0 0 0,0 0 0,-1-1 0,1 1 0,-1-1 0,0 0 0,0 0-1,-1 0 1,1 0 0,2-10 0,0-3 142,-1 0 1,-1-1-1,-1 1 0,-1-1 0,0 0 1,-2-23-1,1 38-161,-1 0 0,1-1 1,-1 1-1,1 0 1,-1 0-1,-1 0 0,1 0 1,0 0-1,-1 0 0,0 1 1,0-1-1,0 0 0,0 1 1,-1 0-1,1-1 0,-1 1 1,0 0-1,-6-5 1,4 5-207,0-1 0,-1 2 0,1-1 0,-1 1 0,1-1 0,-1 2 0,0-1 0,0 1 0,0-1 0,0 2 0,0-1 0,-11 1 1,-9 0-4504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9:56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64 10437,'-9'16'939,"5"-8"-822,-3 3-47,1 0 0,1 0 0,-1 1 0,2-1 0,0 1 0,0 0 0,1 0-1,1 1 1,-2 12 0,4-14-68,-2 8 60,2-1 0,0 1-1,1 0 1,6 33 0,-6-47-52,0-1 0,1 1 0,0 0 0,0 0 0,0-1 0,0 1 0,1-1 0,0 0 0,0 1 0,0-1 0,0-1 0,1 1 0,-1 0 0,1-1 0,0 0 1,0 0-1,1 0 0,-1 0 0,0-1 0,1 1 0,0-1 0,7 2 0,1 0 20,0 0 1,0-2-1,1 1 1,-1-1-1,1-1 1,-1-1-1,1 0 1,-1 0-1,1-2 1,-1 0-1,0 0 1,23-7-1,-27 5 26,0 1 0,0-1-1,0-1 1,-1 1 0,0-2-1,0 1 1,0-1 0,-1 0-1,1-1 1,-2 1 0,1-1-1,-1-1 1,0 1 0,0-1-1,-1 0 1,0-1 0,0 1-1,4-15 1,-4 9 77,-1 0 0,0 0-1,-1 0 1,-1-1 0,0 0 0,-1 1 0,-1-1 0,0 0 0,-1 1 0,-2-15-1,2 22-90,-1 1 0,1-1 0,-1 1 0,0 0 0,0 0 0,0 0 0,-1 0 0,0 0 0,0 1 0,-1-1 0,0 1 0,0 0 0,0 0 0,0 0 0,-1 1 0,0 0 0,0-1 0,0 2 0,0-1 0,-1 0-1,1 1 1,-1 0 0,0 1 0,-10-4 0,4 3-382,-1 0-1,1 1 1,-1 0 0,-18 1-1,20 1-3290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00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 7107,'0'0'4216,"0"3"-3795,-4 73 977,3-47-982,-7 55 0,1-55-516,-3 27 426,10-19-3251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01.3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19 5971,'0'0'6560,"1"-2"-5837,-1 1-710,1-1 0,0 1-1,-1 0 1,1 0 0,0 1 0,0-1 0,-1 0-1,1 0 1,0 0 0,0 0 0,0 1 0,0-1-1,0 0 1,0 1 0,0-1 0,0 1 0,0-1-1,1 1 1,-1 0 0,0-1 0,0 1-1,0 0 1,1 0 0,-1 0 0,0 0 0,0 0-1,0 0 1,1 0 0,-1 0 0,1 1 0,52 7 4,-30-4 33,66 4 555,93-4 0,-178-4-481,-3 22 204,3 20-133,-1 62 1,-4-63-30,8 66 0,-1-55 251,0 98-1,-41-150 1134,-18-2-1132,-71-13 0,72 7-70,-72-1-1,84 7 110,-8 0-3862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20.9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1 400,'0'0'640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7.4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11925,'0'0'5219,"13"144"-5107,-13-78-32,0-1-64,0-5 0,10-14-32,3-13-1345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21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159 341 816,'-61'7'254,"59"13"-1190,2-19 1049,0 0 0,0 0 0,0-1 0,-1 1 0,1 0 0,-1 0 0,1 0 1,0 0-1,-1 0 0,1-1 0,-1 1 0,0 0 0,1 0 0,-1-1 1,0 1-1,1 0 0,-1-1 0,0 1 0,0-1 0,0 1 0,1-1 0,-1 1 1,0-1-1,0 1 0,0-1 0,0 0 0,0 0 0,0 1 0,0-1 0,0 0 1,-1 0-1,-1 1 307,0 0 0,0 0 0,0 0 0,0 0 0,0 0 0,0 1 0,0 0 0,0-1 0,0 1 0,-4 4 0,-26 26-283,32-31-122,1-1 0,0 0 1,0 0-1,0 0 0,0 0 1,-1 0-1,1 0 0,0 0 1,0 0-1,0 0 0,0 1 1,0-1-1,0 0 0,-1 0 1,1 0-1,0 0 0,0 0 1,0 1-1,0-1 0,0 0 1,0 0-1,0 0 0,0 0 1,0 1-1,0-1 0,0 0 1,0 0-1,0 0 0,0 1 1,0-1-1,0 0 0,0 0 1,0 0-1,0 0 0,0 1 1,0-1-1,0 0 0,0 0 1,0 0-1,0 0 0,0 1 1,0-1-1,1 0 0,-1 0 1,0 0-1,0 0 0,0 0 1,0 1-1,1-1 0,11 0 130,16-9-155,47-43 207,14-8-154,-12 7-13,-58 37-21,2 2 0,39-22-1,-25 17 22,63-45 0,-27 16-7,-53 37-15,1 0 0,-1 2 0,2 1 0,28-10 0,-31 10 29,4-1 198,-20 21-2102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23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34 4258,'0'0'510,"2"2"-470,2 0 145,-1 0 1,1 0 0,-1 0 0,1-1 0,-1 1 0,1-1 0,0 0 0,0 0 0,0 0 0,-1-1 0,1 1 0,6-1-1,59-1 563,-32-1-676,138-6 765,27-6-709,-201 14-127,17 1 6,-1-1 0,1-1 0,-1-1 0,1 0 1,-1-1-1,20-6 0,-24 6-1,0 0 0,0 1 0,0 1 0,0 0-1,1 1 1,15 1 0,5 0 1,-9-1 3347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27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5523,'0'0'3425,"6"7"-3430,18 11 76,1-1 0,0-1 0,34 15 0,87 32 144,24-9-109,-14-5-63,-127-38-31,0 1-1,-1 2 0,34 22 0,134 85 61,-137-73-62,-49-39-10,0 1 0,1-1-1,1-1 1,0 0 0,22 11-1,-29-17 48,-1 1 0,1 0-1,-1 0 1,1 0-1,-1 1 1,5 5-1,16 11 277,-16-16-1382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30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1108 896,'0'0'3020,"12"-16"-2529,90-117 491,-68 80-665,-2-2 0,26-60 1,-34 63-218,3 1 1,64-91 0,-81 129-92,-1 1 0,0-1 0,-1 0 1,0-1-1,-1 0 0,10-27 0,-7 16 11,1 0 0,2 1 0,0 0 0,1 1 0,1 1 0,22-25 0,32-49 198,-20 12 1580,-41 83-2721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32.0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1 609 6899,'0'0'806,"2"1"-1137,7 0 425,1 0 1,-1-1-1,0 0 1,0-1-1,0 1 1,0-2-1,0 1 1,10-4-1,75-27 297,-54 17-298,207-91 132,-160 67-143,-18 12 47,-51 21-112,0-1-1,0 0 1,-1-1 0,0-1-1,0-1 1,15-12-1,-13 6 5,1 1 0,0 1-1,0 0 1,2 1 0,0 2-1,0 0 1,25-8 0,-34 14-12,0-1 1,-1 0 0,1-1 0,14-11-1,-15 10 4,1 0-1,0 0 1,25-9-1,-16 7 39,-1 1 0,23-15 0,-22 11 46,38-15 0,56-6 594,-113 34-1070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42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0 720,'-9'4'14450,"2"26"-14377,2 1 1,2 0-1,1 0 0,2 49 1,0-7-25,0 45-169,1-118-131,-1 0 0,1 0 1,0-1-1,0 1 0,-1 0 1,1 0-1,0-1 0,0 1 1,-1 0-1,1-1 0,0 1 1,-1-1-1,1 1 0,-1-1 1,3-1-1004,-3 1 1004,1 0-1,-1 1 0,1-2 1,1-5-1004,0 1 1,0 0-1,-1 0 1,0-1-1,0-6 1,0-6-676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43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 46 5314,'0'0'4579,"-1"-4"-3750,0-1-530,-1-10 2510,35 15-2256,-10 3-418,-9-1-103,1 0-1,0 0 1,0-1 0,0-1-1,0-1 1,0 0-1,-1-1 1,1 0-1,0-1 1,17-7-1,-27 8-22,0 0-1,-1 0 0,1 0 0,0 1 0,0 0 0,0 0 0,0 0 0,0 1 0,0 0 0,0-1 0,10 3 0,-12-2 0,-1 1-1,1 0 0,0 0 1,-1 1-1,1-1 1,-1 0-1,0 1 0,1 0 1,-1-1-1,0 1 1,0 0-1,0 0 0,0 0 1,0 1-1,-1-1 1,1 0-1,-1 1 0,1-1 1,-1 1-1,0-1 0,0 1 1,1 3-1,5 11 38,-1 1-1,-1 0 1,-1 1 0,0 0-1,-1-1 1,0 31-1,-3 252 170,10-272-46,-27-24 339,-9-5-335,0-2 0,0 0 0,-46-11 0,25 3 508,-2 3 1,1 2-1,-76 1 0,147 11-1067,-2 0-5135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46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1 583 704,'0'0'425,"22"-17"-89,1-1-231,124-91 726,235-110 1474,-95 61-2062,-165 96-1206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47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1075 3426,'0'0'3553,"0"-12"-3182,1 3-350,-1 0 0,1 0 0,1 0 0,0 0 1,0 0-1,1 0 0,0 1 0,0-1 0,1 1 0,9-15 0,354-518 639,-347 512-661,166-223 53,-89 123-317,-97 128 126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47.8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32 495 2209,'0'0'3447,"-6"-16"-3095,2 7-307,1 2-23,-1 0-1,1-1 0,1 1 1,0-1-1,0 0 0,0 0 1,1 0-1,0 0 0,0 0 1,1 0-1,0 0 1,0 0-1,4-14 0,9-20-7,3 0 0,1 2 1,2 0-1,2 1 0,2 1 0,41-53 0,-53 81-1297,-10 9 1224,-1 1 1,0 0-1,0 0 1,0-1-1,0 1 1,0 0-1,0 0 1,1-1-1,-1 1 1,0 0-1,0 0 0,0 0 1,0 0-1,1-1 1,-1 1-1,0 0 1,0 0-1,1 0 1,-1 0-1,0 0 1,0 0-1,1 0 1,-1 0-1,0-1 1,0 1-1,1 0 1,-1 0-1,0 0 1,0 0-1,1 0 1,-1 0-1,0 0 1,0 1-1,1-1 1,-1 0-1,0 0 0,0 0 1,1 0-1,-1 0 1,0 0-1,0 0 1,1 0-1,-1 1 1,0-1-1,0 0 1,0 7-2226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7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12054,'0'0'2579,"4"18"-2429,-1-4-119,7 26 130,24 64 0,-30-93-145,1-1-1,0 1 0,0-1 0,1 0 1,1 0-1,-1 0 0,2-1 1,-1 0-1,1-1 0,0 0 0,1 0 1,10 7-1,-14-12-23,0-1-1,1 0 1,-1 0 0,1 0-1,-1-1 1,1 0 0,0 0-1,-1 0 1,1-1 0,0 1-1,0-2 1,-1 1 0,1-1-1,0 1 1,0-1-1,-1-1 1,1 1 0,-1-1-1,1 0 1,-1-1 0,0 1-1,0-1 1,0 0 0,0 0-1,0 0 1,-1-1 0,1 0-1,-1 0 1,0 0 0,4-5-1,22-29 33,35-57 0,-5 7 27,-60 88-50,0 0 0,0 0 0,0-1 0,0 1-1,0 0 1,0 0 0,0 0 0,0 0 0,0 0 0,0 0 0,0 0 0,1 0 0,-1 0-1,0 0 1,0 0 0,0-1 0,0 1 0,0 0 0,0 0 0,0 0 0,0 0 0,1 0-1,-1 0 1,0 0 0,0 0 0,0 0 0,0 0 0,0 0 0,0 0 0,0 0 0,1 0 0,-1 0-1,0 0 1,0 0 0,0 0 0,0 0 0,0 0 0,0 0 0,0 1 0,0-1 0,1 0-1,-1 0 1,0 0 0,0 0 0,0 0 0,0 0 0,0 0 0,0 0 0,0 0 0,0 0-1,0 0 1,0 1 0,0-1 0,0 0 0,0 0 0,0 0 0,0 0 0,1 0 0,-1 0 0,0 0-1,0 0 1,0 1 0,0-1 0,0 0 0,0 0 0,0 0 0,2 15 166,-1 24 420,-1-36-505,-15 221 1945,0-9-1573,15-144-1246,0-45-3087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48.6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395 0 1441,'0'0'5186,"-11"21"-5138,6-9-40,-9 15 22,2 0 0,1 0 0,-13 55 0,-147 542 973,39-174-619,127-430-395,2 0 0,0 0 0,1 0 0,1 0 0,2 24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30:49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3474,'0'0'3398,"7"16"-2816,-4-9-516,1 5 0,0-1 0,1 0 1,1-1-1,0 0 0,0 1 0,1-2 1,0 1-1,1-1 0,9 9 0,20 13 219,2-2 0,1-1-1,1-2 1,1-2 0,67 28-1,237 69 221,-182-68-386,139 64 173,-238-87 208,-2 3-1,89 61 0,-131-78-415,0 0 0,-1 2 1,-1 0-1,19 24 0,-29-30-62,-1 0 1,1 0 0,-2 0-1,0 1 1,0 0 0,-1 0-1,-1 1 1,6 22 0,-11-26-800,-10-9-3131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8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0 7716,'0'0'6565,"0"25"-6479,-1 13-67,-1-5 6,2 0-1,5 35 1,-5-64-25,0-1 0,1 1 0,-1-1 0,1 1 0,0-1 0,0 0 0,0 0 0,0 1 0,1-1 0,0 0 0,-1 0 0,1 0 1,0 0-1,0-1 0,1 1 0,-1-1 0,0 1 0,1-1 0,5 4 0,-4-4-4,1 0 0,-1 0 0,1 0 0,0-1 0,-1 0 1,1 0-1,0 0 0,0 0 0,0-1 0,-1 0 0,1 0 0,0 0 0,7-2 1,-7 1 2,0-1 1,-1 1-1,1-1 1,-1 0-1,1 0 1,-1 0-1,0-1 1,0 0 0,0 1-1,0-1 1,0-1-1,-1 1 1,6-7-1,6-9 19,20-32-1,-18 26-24,2 0-122,10-14-346,-17 13-3059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8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0 163 5987,'0'0'5285,"12"10"-4354,-6-5-816,-1 0-63,-1-1 0,1 0 1,0 0-1,0-1 0,0 1 1,1-1-1,-1 0 1,1 0-1,0-1 0,-1 0 1,1 0-1,0 0 0,0-1 1,1 0-1,9 1 0,-8-2-11,1-1-1,0 0 1,0 0-1,0 0 0,-1-1 1,1-1-1,-1 1 0,0-1 1,1-1-1,-1 1 1,10-8-1,-14 8-22,0 0-1,1 0 1,-1-1-1,0 0 1,-1 0-1,1 0 1,-1 0-1,1-1 1,-2 1-1,1-1 1,0 0-1,-1 0 1,0 0-1,0 0 1,0 0-1,-1 0 1,1 0-1,-1-1 1,0-8-1,0 9 9,0 1-1,-1-1 0,0 0 0,0 0 1,-1 0-1,1 0 0,-1 0 0,0 0 0,0 0 1,-3-6-1,2 9-12,1-1 0,-1 1 0,0 0 0,0 0 0,0 1 0,0-1-1,0 0 1,-1 1 0,1-1 0,-1 1 0,1-1 0,0 1 0,-1 0 0,0 0 0,1 0 0,-1 1 0,0-1 0,1 1 0,-6-1 0,-1-1 28,0 1 0,-1 0 0,1 1 0,0 0 0,-1 0 0,1 1 1,0 0-1,0 0 0,-1 1 0,-8 3 0,14-3-24,0 0-1,1 0 1,-1 0 0,1 0-1,-1 0 1,1 1 0,0 0-1,0-1 1,0 1 0,0 0-1,1 1 1,-1-1 0,1 0-1,0 1 1,0-1 0,0 1-1,0 0 1,0 0 0,1-1-1,0 1 1,0 0 0,0 0-1,0 0 1,1 1 0,-1 4-1,0-2-12,0-1 0,1 1 0,0-1 0,0 1-1,0-1 1,1 1 0,0-1 0,0 1 0,1-1-1,0 0 1,0 1 0,0-1 0,1 0 0,0 0-1,0-1 1,0 1 0,1-1 0,0 1 0,0-1-1,0 0 1,0-1 0,1 1 0,0-1 0,0 0-1,6 4 1,1 0-229,0-1 0,0-1 0,0 0 0,1-1-1,0 0 1,0 0 0,23 3 0,-9-3-1969,1-2 0,43 0 1,-52-3-790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9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134 520 4082,'0'0'8108,"-18"1"-6782,-56 5-491,72-6-811,0 1 0,0 0 0,0-1 1,0 1-1,0 0 0,0 0 1,0 0-1,0 0 0,1 0 0,-1 1 1,0-1-1,1 0 0,-1 1 1,1-1-1,-1 1 0,1 0 0,0-1 1,-1 1-1,1 0 0,0 0 0,0 0 1,0 0-1,1 0 0,-1 0 1,0 0-1,0 4 0,0 0-8,1 0 0,0 0-1,0 0 1,0 0 0,0 0 0,1 0 0,2 6-1,-3-10-15,1 1 0,1 0 0,-1-1 0,0 1 0,1-1 0,-1 0 0,1 1 0,0-1 0,0 0 0,0 0 0,0 0 0,0 0-1,0 0 1,0-1 0,1 1 0,-1-1 0,1 1 0,-1-1 0,1 0 0,-1 0 0,1 0 0,0 0 0,0 0 0,3 0 0,9 1-45,0 0 0,0 0 0,19-2 0,-32 0 34,8 0-132,0 0-1,0-1 1,0-1-1,-1 1 1,1-2-1,0 1 1,-1-1 0,0-1-1,1 0 1,-2 0-1,12-7 1,-8 3-196,0-1 1,-1-1 0,-1 0-1,1 0 1,-2-1-1,1 0 1,9-15-1,-2-1-38,-2 0 0,0-1 0,-1-1-1,-2 0 1,-1-1 0,9-41-1,-10 23 614,-2 1 0,-2-1 1,-1-70-1,-5 116-47,0-1 0,0 1 0,0 0 0,-1 0 0,1-1 0,-1 1 0,0 0 0,1 0 0,-1 0 0,0 0 0,0 0 0,-1 0 0,1 0 0,-2-3 0,2 5-78,0-1 0,0 0 0,1 1 0,-1-1 0,0 1 0,0-1 0,1 1 0,-1 0 0,0-1 0,0 1 0,0 0 0,0-1 0,0 1 0,0 0 0,0 0 0,0 0 0,0 0 0,1 0 0,-1 0 0,0 0 0,0 0 0,0 0 0,0 0 0,0 1 0,0-1 0,0 0 0,0 0 0,0 1 0,1-1 0,-1 1 0,0-1 0,0 1 0,0-1 1,1 1-1,-1 0 0,0-1 0,0 2 0,-2 1-14,0 1 1,1-1 0,-1 1 0,1 0 0,0 0 0,0-1 0,0 1-1,1 0 1,0 1 0,-1-1 0,1 0 0,0 7 0,-5 59-11,6-60-32,-3 128-181,25 218 1,-17-307-2159,-4-17-5880,-10-51 2382,3 9 6026,-36-63 3358,24 43-1259,2 1 0,-20-50 0,34 76-2160,1 0 0,1 0 0,-1 0 0,0 0 0,1 0 0,-1 0 0,1 0 0,0 0 0,1-6 0,-1 8-142,0-1-1,1 1 0,-1 0 0,1-1 0,-1 1 0,1 0 1,-1 0-1,1 0 0,0-1 0,0 1 0,-1 0 0,1 0 1,0 0-1,0 0 0,0 0 0,2-1 0,2 0-21,1-1 0,-1 1-1,1 1 1,-1-1 0,1 1-1,-1 0 1,1 0 0,11 0 0,-15 1-65,37-3 345,45 2-1,-22 10-926,-55-7 46,0 0 0,-1 0 1,1 1-1,0 0 0,-1 0 1,7 5-1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9.5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0 6387,'0'0'9228,"-14"10"-8801,6-4-389,3-4-30,0 1 0,0 0 0,1 0 0,-1 1 0,1-1 0,0 1 1,0 0-1,0 0 0,1 0 0,-1 1 0,1 0 0,0-1 0,0 1 0,1 0 1,0 0-1,-1 0 0,1 1 0,1-1 0,-2 8 0,2-7 1,-1 18 15,0-1 1,3 34 0,-1-52-26,1 0 0,-1 0 0,1 0-1,0 0 1,0 0 0,1 0 0,0-1 0,-1 1-1,2 0 1,-1-1 0,0 1 0,1-1 0,0 0-1,0 0 1,0 0 0,0 0 0,7 4-1,-8-5-3,1-2-1,-1 1 1,1 0-1,0 0 1,0-1-1,-1 1 1,1-1-1,0 0 0,0 0 1,1 0-1,-1-1 1,0 1-1,0-1 1,0 1-1,1-1 1,-1 0-1,0 0 1,0-1-1,0 1 0,5-2 1,-4 1 0,0-1 1,0 0-1,-1 0 1,1-1-1,-1 1 1,0-1-1,1 0 1,-1 1-1,0-1 1,-1-1-1,1 1 1,-1 0-1,5-7 1,-1-3 11,0 0 0,0 0 0,-1-1 1,-1 1-1,0-1 0,-1 0 0,0 0 1,0-16-1,-2 15-101,0-1-233,0 0 0,-1-1 1,-3-17-1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3:09.9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4194,'0'0'8518,"12"20"-7077,35 69-664,-42-79-721,-2 0 0,1 0 0,-1 0 0,-1 1 0,0-1 0,-1 1 0,0 0 0,0-1 1,-1 1-1,-2 16 0,1 6-1,1 4-4,2-53-45,1 1 0,0 0 1,1 0-1,1 0 1,0 0-1,1 1 1,1 0-1,0 0 1,1 1-1,0 0 0,12-14 1,-12 19 112,0 0 1,0 0-1,1 1 1,0 0-1,1 1 0,-1 0 1,1 0-1,14-5 1,12-3-445,37-10 1,-64 21-9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03.8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1297,'0'0'816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04.4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282 393 6515,'38'24'8097,"-37"-24"-8056,-1 0 0,0 1 0,0-1 0,1 0 0,-1 0 0,0 0 0,0 1 0,0-1 0,1 0 0,-1 0 0,0 1 0,0-1 0,0 0 0,0 0 0,1 1 0,-1-1 0,0 0 0,0 1 0,0-1 0,0 0 0,0 1 0,0-1 0,0 0 0,0 0 0,0 1 0,0-1 0,0 0 0,0 1 0,0-1 0,0 0 0,0 1 0,0-1 0,-1 0 0,1 0 0,0 1 0,0-1 0,0 0 0,0 1 0,0-1 0,-1 0 0,1 0 0,0 0 0,0 1 0,-1-1-1,1 0 1,0 0 0,0 0 0,-1 1 0,1-1 0,0 0 0,0 0 0,-1 0 0,1 0 0,-1 0 0,-14 3 24,0 0 1,-1-1-1,1-1 0,-1-1 0,-21-2 0,-4 1-37,36 1-23,0-1 0,0 0 0,0 0 0,0 0 0,0 0 0,0-1 0,0 0 0,0 0 0,0 0 0,1 0 0,-1-1 0,1 0-1,0 0 1,0 0 0,0 0 0,0-1 0,0 1 0,1-1 0,-1 0 0,1 0 0,0-1 0,1 1 0,-1-1 0,-2-6 0,-6-13 41,2 1 1,1-2-1,-9-44 1,9 33 62,7 29-176,0 1 0,0-1 0,1 1 0,0-1 0,0 1 0,1-1 0,0 1 0,0-1-1,0 1 1,1-1 0,0 1 0,0 0 0,1 0 0,0 0 0,5-9 0,-3 7-1029,-1 0-1,-1-1 1,0 1-1,0-1 1,0 0 0,1-13-1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05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27 4978,'0'0'8191,"7"-7"-8045,-3 3-122,17-12 77,-12 19 7,-3 14 73,-1 34-3,-2 0 0,-5 70 0,2-121-181,0 24-1695,0-24 1632,0 0-1,1 0 1,-1 1-1,0-1 1,0 0-1,1 0 1,-1 0 0,0 0-1,1 0 1,-1 0-1,0 0 1,0 0-1,1 0 1,-1 0-1,0 0 1,0 0-1,1 0 1,-1 0 0,0 0-1,1 0 1,-1 0-1,0 0 1,0 0-1,1 0 1,-1 0-1,0 0 1,0-1-1,1 1 1,-1 0 0,0 0-1,0 0 1,1 0-1,-1-1 1,0 1-1,0 0 1,0-1-1,28-9 302,-22 8-237,0 1 0,1 0 0,-1 0-1,0 1 1,1 0 0,-1 0 0,1 0 0,-1 1 0,1 0-1,-1 0 1,0 1 0,0 0 0,11 4 0,-13-4 12,-1 0 0,1 0 0,-1 1 1,0-1-1,1 1 0,-1 0 0,-1 0 1,1 0-1,0 0 0,-1 1 0,0-1 1,1 1-1,-1-1 0,-1 1 0,1 0 1,0 0-1,-1 0 0,0 0 1,0 0-1,0 0 0,0 0 0,-1 7 1,1-6 48,-1 1 1,0 0 0,0 0 0,-1 0 0,1 0 0,-1 0-1,-1 0 1,1 0 0,-1-1 0,0 1 0,0 0 0,-1-1 0,0 0-1,-4 8 1,1-7 9,1 1 0,-1-1 0,-1 0 0,1 0 0,-1-1 0,0 0 0,0 0 0,0-1 0,-13 6 0,14-7-29,0-1 0,0 1 0,-1-1 0,1 0 0,0-1 0,-1 0 0,0 0 0,-12 1 0,18-13-3588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08.3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0 5555,'0'0'3217,"-18"7"-1699,-74 29 1534,100-36-1641,316-1-457,499 7 1299,-469 17-1713,-53-3-1740,-104-15-7469,-221-5 1191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05.8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0 223 800,'0'0'11205,"31"117"-9828,-31-77-881,0-4-304,0-9-160,0-8-32,0-9-32,11-10-1632</inkml:trace>
  <inkml:trace contextRef="#ctx0" brushRef="#br0" timeOffset="1">80 0 7892,'0'0'1136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24:06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7091,'0'0'1038,"2"15"-24,6 118 509,-8-124-1473,0 0 0,1 0 0,0 0 0,1 0 0,4 13 0,-6-21-50,1 1 1,-1-1 0,1 0 0,0 1-1,-1-1 1,1 0 0,0 1-1,0-1 1,0 0 0,0 0 0,0 0-1,0 0 1,0 0 0,0 0-1,0 0 1,1 0 0,1 1 0,-1-2-2,-1 0-1,1 0 1,-1 0 0,1 0 0,0 0 0,-1 0 0,1-1 0,-1 1 0,1 0 0,-1-1-1,1 1 1,-1-1 0,0 1 0,1-1 0,-1 0 0,0 0 0,1 0 0,-1 1 0,0-1 0,0-1-1,2 0 1,7-8 19,0-1-1,0 0 0,12-20 0,-15 21 4,-1 0 0,1 1-1,1 0 1,-1 0 0,2 1 0,-1 0-1,16-10 1,-24 18 5,0-1-1,0 1 1,0 0-1,1 0 1,-1 0 0,0-1-1,0 1 1,1 0-1,-1 0 1,0 0 0,1 0-1,-1 0 1,0-1-1,1 1 1,-1 0 0,0 0-1,0 0 1,1 0-1,-1 0 1,0 0-1,1 0 1,-1 0 0,0 0-1,1 0 1,-1 0-1,0 0 1,1 1 0,-1-1-1,0 0 1,1 0-1,-1 0 1,0 0-1,0 0 1,1 1 0,-1-1-1,0 0 1,0 0-1,1 0 1,-1 1 0,0-1-1,0 0 1,0 0-1,1 1 1,-1-1-1,0 0 1,0 1 0,0-1-1,0 0 1,0 1-1,0-1 1,0 0 0,1 0-1,-1 1 1,0-1-1,-1 24 962,1-15-574,-8 191-144</inkml:trace>
  <inkml:trace contextRef="#ctx0" brushRef="#br0" timeOffset="1">490 222 15351,'0'0'5667,"15"-20"-9909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54.1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3714,'0'0'4802,"20"6"-3884,-12-3-835,18 6 143,1-2 0,0 0 0,1-2 0,29 2 1,512 14 1926,160 10-1124,-441-5-990,310 14 101,-589-40-217,41-2 272,-48 2-234,-1 0 1,0 0-1,0 0 0,0 0 0,1 0 0,-1-1 0,0 1 0,0 0 0,0-1 0,0 1 0,1-1 0,-1 1 0,0-1 0,0 0 0,0 1 1,0-1-1,0 0 0,0 0 0,0 1 0,-1-1 0,1 0 0,0 0 0,0 0 0,-1 0 0,1 0 0,-1 0 0,1-1 0,-1 1 0,1 0 1,0-2-1,-1-12-3118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54.8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309 114 6579,'0'0'3503,"-17"-13"-2097,-52-41 109,62 49-1312,0 0 0,-1 0-1,1 0 1,-1 1-1,0 0 1,0 1 0,-1 0-1,1 0 1,-1 0-1,1 1 1,-1 1 0,0-1-1,0 1 1,1 1 0,-1 0-1,0 0 1,0 1-1,-9 1 1,15-1-191,1 1 0,-1-1 1,0 1-1,0-1 0,1 1 0,-1 0 0,1 0 0,0 0 0,-1 0 1,1 0-1,0 1 0,0-1 0,0 1 0,1-1 0,-1 1 1,1 0-1,-1 0 0,1 0 0,0 0 0,0 0 0,-1 6 1,-1 2 17,1 2 0,0-1 0,0 0 1,1 15-1,1-21-38,0-1 1,0 0-1,0 0 1,0 0-1,1 0 0,0 0 1,3 9-1,-3-12 5,0 0-1,1-1 1,-1 1-1,0 0 1,1-1-1,-1 0 1,1 1-1,0-1 1,-1 0-1,1 0 1,0 0-1,0 0 1,0 0-1,-1 0 1,1 0-1,0-1 1,0 1-1,0-1 1,0 1-1,0-1 1,0 0-1,4 0 1,6 1-96,0 0 1,0-1-1,0-1 1,0 0-1,0-1 1,0 0 0,16-5-1,-1-3-594,49-24-1,-68 29 426,-6 3 148,1 1 0,-1-1 0,1 0 0,0 1 0,0 0-1,-1 0 1,1-1 0,0 2 0,0-1 0,0 0 0,0 1-1,0-1 1,0 1 0,0 0 0,5 0 0,-6 2 80,-1 0 0,0 0 0,0 0 0,0 1 0,0-1 0,0 0 0,-1 0 0,1 1 0,-1-1 0,1 3 0,2 6 125,-2-8-93,0-1 1,0 0-1,1 0 0,-1 0 1,1 0-1,-1 0 0,1 0 0,0 0 1,0 0-1,-1-1 0,1 1 1,1-1-1,-1 1 0,0-1 1,0 0-1,0 0 0,1 0 1,-1 0-1,1 0 0,-1 0 0,0-1 1,1 1-1,0-1 0,-1 0 1,1 0-1,-1 0 0,6 0 1,-6 0-156,1-1 0,0 1 0,-1-1 0,1 0 0,-1 0 0,1 0 0,-1 0 0,1 0 0,-1-1 0,1 1 0,-1-1 0,0 1 1,0-1-1,0 0 0,0 0 0,0 0 0,2-2 0,11-19-3481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55.2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 6659,'0'0'5173,"-1"18"-4533,-2 142 265,2-143-834,1-13-82,0-1 0,0 1 0,0 0 0,0 0 0,0 0 1,1 0-1,2 7 0,-3-10 7,1 0 0,0 1 0,0-1 0,0 0 0,0 0 0,0 0-1,0 0 1,0 0 0,0 0 0,0-1 0,0 1 0,0 0 0,0-1 0,1 1 0,-1 0 0,0-1 0,1 0 0,-1 1 0,0-1 0,1 0 0,-1 1 0,0-1 0,1 0 0,-1 0 0,1 0-1,1-1 1,-1 1 2,1 0-1,-1 0 1,0 0-1,0-1 1,1 1-1,-1-1 1,0 1-1,0-1 1,0 0-1,0 0 1,0 0-1,0 0 1,0 0-1,0-1 1,0 1-1,-1 0 1,1-1-1,-1 0 1,3-2-1,1-3 120,0 0 0,-1-1 0,0 1 0,3-10 0,15-28-814,-20 43 459,0 0 0,0 0 0,-1 0 0,1-1 0,1 2 0,-1-1 0,0 0 0,0 0 0,1 1 0,-1-1 0,1 1 0,-1 0 0,1 0 0,4-2 0,0 1-187,9-1-3408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55.6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7924,'0'0'3999,"0"15"-3578,1 136 164,-1-146-703,0 13 364,0-17-282,0-1 1,0 0-1,0 0 1,0 1-1,0-1 1,0 0-1,0 0 1,0 0-1,0 1 1,0-1-1,0 0 0,0 0 1,0 1-1,0-1 1,0 0-1,0 0 1,0 1-1,0-1 1,0 0-1,0 0 1,1 0-1,-1 1 1,0-1-1,0 0 0,0 0 1,0 0-1,0 1 1,1-1-1,-1 0 1,0 0-1,0 0 1,0 0-1,0 1 1,1-1-1,-1 0 0,0 0 1,0 0-1,1 0 1,-1 0-1,0 0 1,0 0-1,0 0 1,1 0-1,-1 0 1,0 0-1,1 0 1,0-3-106,0 0 1,0-1 0,0 1 0,0 0 0,-1-1 0,0 1-1,1-1 1,-1 1 0,0-1 0,-1 1 0,0-5 0,1 0-137,0-37-2892,0 33-1057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56.0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 91 7972,'-37'-76'1736,"30"61"1124,8 30-1776,4 287 676,-5-301-1759,0-1-1,0 1 0,0-1 0,0 1 0,0 0 0,0-1 1,0 1-1,0-1 0,0 1 0,1-1 0,-1 1 0,0-1 1,0 1-1,1-1 0,-1 1 0,0-1 0,1 1 0,-1-1 1,1 1-1,-1-1 0,1 0 0,-1 1 0,0-1 1,1 0-1,-1 1 0,1-1 0,0 0 0,-1 0 0,1 1 1,-1-1-1,1 0 0,-1 0 0,1 0 0,-1 0 0,1 0 1,0 0-1,-1 0 0,1 0 0,-1 0 0,1 0 0,0 0 1,-1 0-1,1 0 0,-1 0 0,1-1 0,-1 1 0,1 0 1,-1 0-1,1-1 0,-1 1 0,1 0 0,-1-1 1,1 1-1,-1 0 0,1-1 0,-1 1 0,0-1 0,1 1 1,-1-1-1,0 1 0,1-2 0,8-8 22,0-1 0,-2 0 1,1 0-1,10-23 0,21-54 6,-38 86-28,0-1-44,1 1 0,-1-1 1,0 1-1,1 0 0,-1 0 1,1 0-1,0 0 0,-1 0 1,4-3-1,-4 5-93,-1 0-1,1-1 0,-1 1 1,1 0-1,-1 0 0,1-1 1,-1 1-1,1 0 0,-1 0 1,1 0-1,-1 0 0,1 0 1,-1 0-1,1 0 0,0 0 1,-1 0-1,1 0 0,-1 0 1,1 0-1,-1 0 1,1 0-1,-1 0 0,1 0 1,-1 1-1,1-1 0,-1 0 1,1 0-1,-1 1 0,1-1 1,-1 0-1,1 1 0,-1-1 1,0 1-1,1-1 0,-1 0 1,1 1-1,-1-1 0,0 1 1,0-1-1,1 1 1,-1-1-1,0 1 0,0-1 1,0 1-1,1-1 0,-1 1 1,0-1-1,0 1 0,0 0 1,0 0-1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56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1585,'0'0'8481,"4"3"-8097,7 5-275,-8-5-100,1 0 0,-1-1 1,0 1-1,1-1 1,-1 0-1,1 0 0,0 0 1,-1-1-1,1 1 1,0-1-1,0 0 0,0 0 1,8 1-1,-6-2 10,0 0-1,0 0 1,0 0-1,0-1 1,-1 0-1,1 0 1,0 0-1,-1-1 1,1 0-1,-1 0 1,1 0-1,-1-1 1,0 0-1,5-3 1,-4 2-11,0 0 0,1 0 1,-1 1-1,1-1 0,-1 2 1,12-5-1,-16 7-6,0-1 0,-1 1 1,1 0-1,0 0 0,0-1 0,0 1 1,-1 0-1,1 0 0,0 1 1,0-1-1,0 0 0,0 0 0,-1 1 1,1-1-1,0 1 0,-1 0 0,1 0 1,0-1-1,-1 1 0,1 0 0,-1 0 1,1 1-1,-1-1 0,1 0 1,-1 0-1,0 1 0,0-1 0,0 0 1,0 1-1,0 0 0,2 2 0,2 10 258,0-1 1,0 1-1,-1 0 0,-1 0 0,2 28 0,0 77 1133,-5-110-1343,1 17 107,-2 263 610,0-269-756,0 0 1,-1 0 0,-1 0-1,-1-1 1,0 1 0,-2-1-1,-12 28 1,17-44-3,-1 0 0,1 0 0,-1-1 0,0 1 0,0 0 0,0-1 0,-1 0 0,1 1 0,0-1 0,-5 2 0,7-3 17,-1-1 1,0 1 0,1-1 0,-1 0 0,0 1 0,0-1 0,1 0-1,-1 0 1,0 0 0,0 0 0,0 0 0,1 1 0,-1-1 0,0 0-1,0-1 1,0 1 0,1 0 0,-1 0 0,0 0 0,0 0-1,0-1 1,1 1 0,-1 0 0,0-1 0,1 1 0,-1-1 0,0 1-1,1 0 1,-1-1 0,0 0 0,1 1 0,-1-1 0,1 1-1,-1-1 1,1 0 0,-1 1 0,1-1 0,-1 0 0,1 1 0,0-1-1,-1 0 1,1 0 0,0 1 0,0-1 0,0 0 0,0-1 0,-4-12 16,1 0 1,1-1-1,0 0 1,1 1-1,1-1 1,0 0-1,1 1 1,1-1-1,0 1 1,1-1-1,0 1 1,11-26-1,0 11 3,1 2 0,1 0 0,1 0 0,2 2-1,25-28 1,117-109-239,-104 107-425,-40 37-2509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27.8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1 189 8084,'0'0'2649,"3"-8"-2758,8-12 123,1 1 0,1 0 1,0 1-1,2 0 0,0 1 1,1 1-1,24-21 0,-37 35-7,0 0-1,0 0 1,0 1-1,0-1 1,0 1-1,0-1 1,0 1 0,1 0-1,-1 0 1,0 1-1,1-1 1,-1 0-1,0 1 1,1 0-1,-1 0 1,1 0-1,-1 0 1,1 1-1,-1-1 1,0 1 0,1 0-1,-1 0 1,0 0-1,0 1 1,0-1-1,0 1 1,0-1-1,0 1 1,0 0-1,0 0 1,-1 0-1,1 1 1,-1-1-1,1 1 1,-1-1 0,0 1-1,0 0 1,0 0-1,2 5 1,3 7 50,-1 1 0,0 0-1,-1 1 1,-1 0 0,3 24 0,3 92 19,-7-76-34,4 557-152,-9-529 132,-4 1-1,-21 108 0,25-185 192,0 1 0,-1-1 0,0 0-1,0-1 1,-1 1 0,0-1 0,0 1 0,-1-1 0,0 0-1,-13 14 1,13-18-25,0 1 1,0-1-1,-1 0 0,1-1 0,-1 1 0,0-1 0,0 0 1,-1-1-1,1 1 0,0-1 0,-1-1 0,1 1 0,-1-1 1,0 0-1,-11 0 0,13-1-362,-17 1 348,13-3-2829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15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1 4642,'-25'722'2668,"7"-342"-1868,-18 1105 1428,36-1471-2289,2 59 198,-1-66-256,0-1-1,0 1 1,1-1 0,-1 0 0,2 1-1,-1-1 1,0 0 0,6 7-1,-5-43-7811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12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10965,'0'0'4034,"10"14"-3866,-9-13-167,9 12 66,-1 0 1,0 1-1,-1 0 0,0 0 0,-1 1 0,0 0 1,6 26-1,-4 7 210,5 96 1,-11 25-2904,-3-152 1066,0-18 1550,0-1-1,1 1 1,-1 0-1,1 0 1,-1 0 0,1-1-1,0 1 1,0 0 0,-1 0-1,1 0 1,0 0 0,0 0-1,0 0 1,0 0 0,0 1-1,0-1 1,0 0 0,0 0-1,0 1 1,1-1 0,-1 1-1,0-1 1,0 1 0,1 0-1,-1-1 1,0 1 0,0 0-1,1 0 1,-1 0 0,0 0-1,1 0 1,1 0 0,47 1 7,-44 0 22,0 1 0,-1-1 1,1 1-1,0 1 0,0-1 1,-1 1-1,1-1 0,-1 2 1,0-1-1,0 0 0,0 1 1,-1 0-1,1 0 0,-1 1 1,0-1-1,0 1 0,0 0 1,-1 0-1,4 6 0,-5-7 9,0 0-1,0 1 0,0-1 0,0 1 0,-1-1 0,1 1 0,-1 0 0,0 0 0,-1-1 1,1 1-1,-1 0 0,0 0 0,0 0 0,-1 0 0,1-1 0,-1 1 0,0 0 0,0 0 1,-1-1-1,0 1 0,1-1 0,-1 1 0,-1-1 0,-4 7 0,1-3 100,-1-1 1,0 0-1,-1 0 0,0-1 1,0 0-1,0 0 0,0-1 1,-1 0-1,0-1 0,0 1 0,-17 4 1,-15 8 302,73-34-2252,0-2-1,-1-1 0,29-26 0,-8 8-647,-44 32 2161,20-14-774,35-19-1,-54 34 1365,0 1 0,0 0 0,0 0 0,0 1 0,1 0 0,-1 1-1,1 0 1,-1 1 0,11-1 0,-19 3-123,0-1 1,-1 0-1,1 1 0,-1-1 0,1 1 0,-1-1 1,1 1-1,-1-1 0,0 1 0,1 0 0,-1-1 1,0 1-1,1-1 0,-1 1 0,0 0 1,0-1-1,0 1 0,1 0 0,-1-1 0,0 1 1,0 0-1,0-1 0,0 1 0,0 0 1,0 0-1,0 0 0,-1 28 1631,1-21-1007,-4 192 2967,4-199-3779,0-1-1,0 1 1,0 0 0,0 0 0,0-1 0,0 1 0,0 0 0,0 0 0,0 0-1,0-1 1,0 1 0,0 0 0,1 0 0,-1-1 0,0 1 0,1 0 0,-1-1-1,0 1 1,1 0 0,-1-1 0,1 1 0,-1-1 0,1 1 0,-1 0 0,1-1-1,-1 1 1,1-1 0,0 1 0,-1-1 0,1 0 0,0 1 0,-1-1 0,1 0 0,0 1-1,0-1 1,-1 0 0,1 0 0,0 0 0,0 0 0,-1 0 0,1 0 0,0 0-1,0 0 1,-1 0 0,2 0 0,0 0-285,-1-1 0,1 0 0,-1 1 0,1-1 0,-1 0 0,0 0 0,1 0 0,-1 0 0,0 0 0,0 0 0,1 0 0,-1 0 0,0 0 0,0 0 0,0-1 0,0 1 0,-1-1 0,1 1 0,0 0 0,-1-1 0,1 1 0,0-3 0,5-31-5626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16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1 184 7331,'0'0'1212,"14"-1"-1194,220-1 801,225 5 1269,1-30-940,-75-14-648,138-8 118,-187 40-39,293-13 472,-527 16-1043,542-24 54,-106 42 68,-246-10 25,-290-2-151,0 0 0,1 1 0,-1-1 0,0 1-1,0 0 1,0-1 0,0 1 0,0 0 0,0 0-1,0 0 1,0 1 0,0-1 0,-1 0 0,1 1 0,0-1-1,-1 1 1,1-1 0,-1 1 0,0 0 0,1 0 0,-1 0-1,0 0 1,0 0 0,0 0 0,0 0 0,-1 0 0,1 0-1,0 3 1,2 7 25,-1 1-1,0 0 1,0 23 0,-2-18-15,11 490 85,4 75-83,20-124-19,15 236 3,-46-628-1,26 709-523,-30-690-3363,0-81 1834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17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0 169 6851,'19'4'53,"244"11"281,352-57 1157,-202 6-474,186 11 200,112-7-257,499-21-21,-1170 53-920,228 5 81,-202 0-69,-1 2 1,69 18-1,-98-17-9,1 1-1,-1 2 0,-1 2 1,0 1-1,47 26 0,-78-38-52,0 1 0,0-1-1,-1 1 1,1-1-1,-1 1 1,1 0-1,-1 0 1,0 1 0,0-1-1,0 1 1,-1-1-1,1 1 1,-1 0-1,0 0 1,0 0 0,0 0-1,1 7 1,-3-10-136,1 0 0,-1-1 1,0 1-1,-1 0 0,1 0 0,0 0 1,0-1-1,0 1 0,0 0 0,-1 0 1,1-1-1,0 1 0,-1 0 0,1-1 1,0 1-1,-1 0 0,0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18.1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113 274 7059,'0'0'1078,"-14"18"-718,9-12-327,-4 5 54,0 0-1,0 1 0,2 0 0,-1 0 1,2 1-1,-1 0 0,2 1 0,0-1 1,0 1-1,-4 27 0,1 19 478,4 0 0,2 1 0,11 116 1,-5-145-471,1 0 0,2 0 0,2-1 0,0 0 0,2 0 0,2-1 0,0 0 0,35 53 0,-40-71-101,1-1 0,1 0 0,0-1 0,0 0 1,1 0-1,0-1 0,1-1 0,0 0 0,0 0 0,0-1 1,22 8-1,-25-11 24,0-1 0,1-1 0,-1 1 0,1-2 0,-1 1 0,1-1 0,0-1 1,0 1-1,-1-2 0,1 1 0,0-2 0,0 1 0,-1-1 0,1-1 0,-1 1 0,0-2 0,0 1 0,9-6 1,-5 1 30,0-1 0,-1-1-1,0 0 1,-1 0 0,0-1 0,-1-1 0,0 0 0,-1 0 0,0-1 0,-1 0 0,0 0 0,-1-1 0,7-20 0,1-5 27,-2-1-1,-2-1 0,11-74 0,-13 50 2,-3 0-1,-3-1 1,-2 1-1,-4 0 1,-19-117 0,16 156-64,-1 1 0,-1 0 0,-1 0 0,-2 1 0,0 0 0,-20-30 1,24 44-11,0 0 0,0 0 1,-1 0-1,0 1 0,-1 1 1,0-1-1,-1 1 0,0 1 1,0 0-1,0 0 0,-1 1 1,0 0-1,0 1 1,0 0-1,-18-4 0,12 6 1,0 0 0,0 1 0,-1 1 0,1 0 0,-32 4-1,39-2-268,1 1-1,-1 0 0,1 0 1,-1 0-1,1 2 0,0-1 1,0 1-1,1 0 0,-1 1 1,1 0-1,-9 7 0,15-11-104,1 1-1,-1-1 0,1 1 0,-1-1 0,1 1 0,0 0 0,0-1 0,0 1 0,0 0 0,0 0 0,-1 4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19.3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178 133 8660,'0'0'952,"-19"12"-485,10-7-445,0 0 0,0 1 0,1 0 0,0 0 0,0 1 0,0 1 0,1-1 0,0 1 0,0 0 0,1 0 0,0 1 0,1 0-1,0 0 1,0 1 0,1-1 0,0 1 0,-4 16 0,-5 41 296,3-1-1,2 2 1,3 120-1,6-164-186,1-1 0,0 1 0,2 0 0,1-1 0,1 0 0,0 0-1,15 31 1,-15-40-101,2 0 0,0-1 1,0 1-1,1-2 0,1 1 0,0-2 0,1 1 0,0-1 0,0-1 0,1 0 0,1 0 0,17 9 0,-17-12-9,1 0-1,0-1 1,0-1 0,0 0 0,1-1-1,0 0 1,0-1 0,0-1 0,19 0-1,-25-1 11,1-1-1,-1-1 1,1 0 0,0 0-1,-1-1 1,0 0-1,1 0 1,-1-1-1,0-1 1,0 1 0,-1-2-1,1 1 1,-1-1-1,0 0 1,11-9-1,-5-1 8,-1 0 0,0 0 0,-1-1 0,-1-1 0,0 0 0,-2-1 0,0 0 0,-1 0 0,0-1-1,9-37 1,-6 6 10,-2 0 0,-2 0 0,0-59 0,-5 74-27,-3 0-1,-1 0 1,-1 1 0,-2-1 0,-1 1 0,-2 0 0,-15-40 0,17 58-28,-1-1 1,-1 1 0,0 1 0,-1-1-1,-1 2 1,-1-1 0,0 1-1,0 1 1,-1 0 0,-1 0 0,0 1-1,-1 1 1,0 1 0,-1 0 0,-31-16-1,29 19-299,-1 1 0,0 0 0,0 2 0,-1 0 0,1 1 0,-26-1 0,13 5-3861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20.7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262 187 8948,'-27'-5'58,"8"1"41,-1 1 0,0 0-1,0 2 1,-28 1 0,43 0-48,1 1-1,0-1 1,0 1-1,0 0 0,-1 0 1,1 0-1,0 1 1,0-1-1,0 1 1,1 0-1,-1 0 0,0 0 1,1 1-1,-1-1 1,1 1-1,0 0 0,0 0 1,0 0-1,0 0 1,1 1-1,-1-1 1,1 1-1,0-1 0,-3 8 1,0 2 65,1 1 0,1-1 0,1 1 0,0 0 0,0 0 0,1 22 0,2-7-5,1 0 0,1 0 0,2-1 0,0 1 0,2-1 0,1-1 0,2 1 0,21 44 0,-16-42-42,2-1-1,1 0 1,1-1-1,1-1 1,2-1-1,0-1 1,34 28 0,-42-41-74,0-1 0,1 0 0,1-1 0,0-1 0,0 0 0,0-1 0,1-1 0,0-1 0,1 0 0,0-2 0,-1 1 0,2-2 0,-1-1 0,0 0 0,21-1 0,-27-1 24,0-1-1,-1 0 1,0-1 0,1 0 0,-1 0 0,0-1 0,0-1 0,0 0 0,0-1 0,-1 0 0,13-7 0,-11 3 8,0-1 0,0 0 1,0-1-1,-1 0 0,-1-1 1,0 0-1,16-26 0,-12 14 20,0-1 0,-2-1 0,-1 0 0,-1 0 0,9-40-1,-10 22 23,-1-1-1,2-73 0,-9 93-40,-1-1 0,-1 1 0,-1-1 0,-2 1 0,0 0 1,-2 0-1,-13-37 0,14 49-16,-1 0 1,0 1-1,-1 0 1,-1 0-1,0 0 1,0 1-1,-1 0 0,-1 1 1,1-1-1,-2 2 1,0 0-1,0 0 1,0 1-1,-1 0 0,-14-6 1,11 7 8,0 1 1,0 1-1,0 1 0,-1 0 1,0 1-1,0 0 0,1 1 1,-1 1-1,-32 2 0,37 0-41,0 0-1,0 0 0,0 1 1,0 1-1,1 0 1,-1 0-1,1 1 0,-1 1 1,1-1-1,1 2 0,-1-1 1,1 1-1,0 1 1,-9 8-1,14-12-193,1 1 0,0 0 1,0-1-1,0 1 0,1 1 1,0-1-1,-1 0 0,1 1 1,-1 4-1,-10 35-5930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0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0 747 10325,'0'0'416,"11"-21"-387,141-273 537,-137 267-526,102-173-228,-92 161 60,2 2 1,1 1-1,33-32 0,-37 48 117,-13 16 119,-10 10 58,-2-3-74,1 67 1050,-14 112-1,-7-26-830,-14 71-2201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0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1 359 8068,'0'0'6579,"137"-32"-6451,-48 17-32,8-6-48,-4-8-48,0-5-1713,-69 20-2689,-5-1-3634</inkml:trace>
  <inkml:trace contextRef="#ctx0" brushRef="#br0" timeOffset="1">880 1 10069,'0'0'416,"11"95"-336,-11-42 16,0-1-64,0-5-16,-2-9-16,2-14-48,0-12-384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1.3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0 137 1185,'0'0'1822,"11"-17"-587,35-54-467,-43 67-712,-1 0 1,1 0-1,0 0 0,1 0 0,-1 1 0,1 0 0,-1 0 1,1 0-1,0 0 0,0 0 0,6-2 0,-7 4 27,1 0-1,0 0 1,0 0-1,0 0 1,0 1-1,0 0 1,0 0 0,0 0-1,7 1 1,-10-1-62,-1 1 0,1-1 0,0 0 1,-1 1-1,1-1 0,-1 1 0,1-1 1,-1 0-1,1 1 0,-1-1 0,0 1 1,1-1-1,-1 1 0,1-1 0,-1 1 1,0 0-1,0-1 0,1 1 0,-1-1 1,0 1-1,0 0 0,0-1 0,1 1 1,-1 0-1,0-1 0,0 1 0,0 1 1,0 23 424,0-18-362,0 1-14,0 14-3,0 0 0,-1 0-1,-2 0 1,-6 29-1,8-49-42,1 0-1,-1 1 0,1-1 0,0 0 1,0 0-1,-1 0 0,1 1 1,1-1-1,-1 0 0,0 0 0,0 0 1,1 0-1,-1 1 0,1-1 1,0 0-1,0 0 0,2 3 0,0 0 12,0-1-1,1 0 0,0 1 1,0-1-1,6 4 0,-6-5-12,1 1-1,-1 0 1,0 0 0,0 0-1,-1 1 1,7 9 0,-7-8 10,-1 1 0,0-1 0,0 1 0,0 0 1,-1 0-1,0 0 0,0 0 0,-1 0 0,0 0 0,-2 12 1,1-8 48,-1-1 1,0 0 0,0 1-1,-1-1 1,-1 0 0,-6 13-1,-2-1 269,-2 0 0,-31 38-1,36-49-258,0 0 0,-1-2-1,0 1 1,-1-1 0,0 0-1,-23 12 1,29-20-1622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1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276 3 8740,'0'0'6582,"-19"-1"-5854,13 1-687,0-1-18,-1 1 1,1 0-1,0 0 0,-1 0 1,1 1-1,-1-1 0,1 2 1,0-1-1,-1 1 0,1 0 1,0 0-1,0 0 0,1 1 1,-1 0-1,0 1 0,1-1 1,0 1-1,-1 0 0,2 0 1,-8 7-1,-5 9 74,1 1 0,1 0 0,1 1 0,-16 32 1,25-44-47,1 1 1,0 0 0,0 0 0,1 0 0,1 1 0,0-1 0,0 1 0,1-1 0,0 1 0,1-1 0,1 1 0,2 14-1,-2-21-49,0 0-1,1 0 0,0-1 0,0 1 0,0 0 0,1-1 0,-1 0 1,1 1-1,0-1 0,1 0 0,-1-1 0,0 1 0,1-1 0,0 1 1,0-1-1,0 0 0,0 0 0,1-1 0,-1 1 0,1-1 0,-1 0 1,1 0-1,6 1 0,7 2-104,1-1 1,-1 0-1,1-2 0,36 1 1,-37-2-286,-10 0 126,0-1 0,1 0-1,-1 0 1,16-3 0,-20 1-184,0 1 0,-1 0-1,1-1 1,0 1 0,-1-1 0,1 0 0,-1 0-1,5-5 1,19-19-6069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2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0 114 2897,'0'0'7204,"4"4"-6329,-1 2-649,1-1 1,-1 1 0,0 0-1,0-1 1,-1 1-1,0 1 1,0-1 0,0 0-1,-1 0 1,0 1 0,1 11-1,-2 85 366,-1-58-502,1 37-371,0-74-225,0-9-73,0-43-595,-1 8 639,1-15 149,7-66 0,-5 102 359,1 0-1,0 1 1,1-1 0,1 1 0,0-1-1,1 1 1,0 1 0,16-26 0,-20 36 42,-1 1 1,1-1-1,0 1 1,0-1-1,0 1 1,0 0-1,1 0 1,-1 0-1,0 0 1,1 0-1,-1 1 1,1-1-1,0 1 1,0-1-1,-1 1 1,1 0-1,0 0 1,0 0-1,0 1 1,0-1-1,0 1 1,0 0-1,0-1 1,0 1-1,0 1 0,6 0 1,-5 0 90,1 1 0,-1 0 0,1 0 0,-1 0 0,0 0-1,0 1 1,0 0 0,0 0 0,0 0 0,0 0 0,-1 1 0,0-1 0,0 1 0,0 0 0,4 7 0,0 0 26,-1 1 0,0 0 0,-1 0 0,-1 0-1,1 0 1,-2 1 0,0 0 0,-1 0 0,0 0 0,-1 0 0,0 0 0,-1 0 0,0 0 0,-4 20 0,1-16-78,-1-1 1,-1 1-1,0-1 0,-1 0 1,-1 0-1,0 0 0,-2-1 1,1-1-1,-2 1 1,-17 20-1,-38 34 37,58-62-83,-1 0 0,0 0 0,-1-1 0,1 0 0,-1-1 0,-18 9 0,27-14-11,-1 0-67,1 0 1,0 0-1,0 1 1,0-1 0,-1 0-1,1 0 1,0 0-1,0 0 1,0 0-1,-1 0 1,1 0 0,0 1-1,0-1 1,-1 0-1,1 0 1,0 0-1,0 0 1,-1 0 0,1 0-1,0 0 1,0 0-1,-1 0 1,1-1 0,0 1-1,0 0 1,-1 0-1,1 0 1,0 0-1,0 0 1,-1 0 0,1 0-1,0 0 1,0-1-1,0 1 1,-1 0-1,1 0 1,0 0 0,0-1-1,0 1 1,-1 0-1,1-13-5415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12.5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9444,'0'0'0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2.5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 0 8740,'0'0'6259,"-27"116"-5651,20-54-288,-1-9-176,4-5-96,3-11-48,1-9 0,0-11 0,0-11-192,17-36-9348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2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84 178 6803,'0'0'4594,"63"-87"-3121,-37 75-417,7 0-31,3-3-481,0-1-320,-4 3-192,-5 1 32,-8 5-64,-8 3 0</inkml:trace>
  <inkml:trace contextRef="#ctx0" brushRef="#br0" timeOffset="1">86 231 4530,'0'0'9989,"76"82"-9461,-34-75-304,-1 0-128,-6-2-32,-9 2-64,-11 3-96,-15 7-2721,0-8-737</inkml:trace>
  <inkml:trace contextRef="#ctx0" brushRef="#br0" timeOffset="2">1 665 13542,'0'0'2465,"123"12"-1520,-76-12-225,1 0-448,-4 0-160,-3 0-80,-5 0-32,-30 0-1184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8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0 393 9989,'0'0'1707,"10"-23"-1534,30-60-94,86-132 0,-114 197-69,-7 10-9,1 0 1,-1 0-1,1 1 1,1 0-1,7-7 1,-14 13-12,1 1 1,-1 0 0,0 0-1,1 0 1,-1 0 0,0 0-1,1 0 1,-1 0 0,0 0-1,1 0 1,-1 0 0,0 0-1,1 0 1,-1 0 0,0 0-1,1 0 1,-1 0 0,0 1-1,1-1 1,-1 0 0,0 0-1,1 0 1,-1 0 0,0 1-1,1-1 1,-1 0 0,0 0-1,0 1 1,1-1 0,-1 0-1,0 0 1,0 1 0,0-1-1,0 0 1,1 1 0,-1-1-1,0 0 1,0 1 0,0-1-1,0 0 1,0 1 0,0-1-1,0 1 1,7 19 105,-7-17-80,11 31 209,36 145 1216,-42-152-2690,-2 1 0,1 36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49.2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1 105 4546,'0'0'9620,"13"-40"-9235,65 30-1,19-9-320,9-3-64,-68 8-1105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50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3 112 9748,'0'0'1212,"0"13"-1156,3 181 453,-5-171 115,0-15 26,1-12-336,2-44-285,2 0 0,2 0 1,3 0-1,14-53 0,-21 98-37,-1 1 0,1-1-1,-1 1 1,1-1-1,0 1 1,0-1 0,0 1-1,1 0 1,-1-1-1,0 1 1,1 0 0,-1 0-1,1 0 1,0 0-1,0 0 1,0 1 0,0-1-1,0 0 1,0 1-1,0 0 1,0-1 0,1 1-1,-1 0 1,0 0-1,1 0 1,-1 1 0,1-1-1,-1 0 1,1 1 0,0 0-1,-1-1 1,1 1-1,4 1 1,-6-1 5,0 0-1,0 1 1,-1-1 0,1 0-1,0 1 1,-1-1 0,1 1-1,-1-1 1,1 1 0,-1-1-1,1 1 1,-1-1 0,1 1-1,-1-1 1,1 1 0,-1 0-1,0-1 1,1 1 0,-1 0-1,0-1 1,1 1 0,-1 0-1,0 0 1,0-1 0,0 1-1,0 0 1,0-1 0,0 3-1,2 27-364,-2-24 169,0 28-1138,0-18 964,0 1 1,1-1 0,5 21-1,-5-31 361,1 0 0,-1-1 0,1 1 0,1-1 0,-1 0 0,1 0-1,0 0 1,0 0 0,1 0 0,-1 0 0,1-1 0,0 0 0,6 5 0,1 1 32,1-1-2,0 1 0,-1 0 1,0 1-1,-1 0 0,11 17 1,-18-24 134,-1-1 0,-1 0 0,1 1 0,0 0 0,-1-1 1,0 1-1,0 0 0,0 0 0,0 0 0,-1-1 1,0 1-1,1 0 0,-1 0 0,-1 0 0,1 0 1,0 0-1,-1 0 0,0 0 0,0-1 0,0 1 0,0 0 1,-1 0-1,0-1 0,1 1 0,-1-1 0,-4 5 1,-9 10 341,-1 0 1,-1-1-1,-1-1 1,0-1-1,-36 23 1,30-21-207,16-11-1356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53.0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7 155 6931,'0'0'5013,"-1"16"-4503,-4 295 752,5-311-1276,0 0 0,0 0 0,0 0 0,0-1 0,0 1 0,0 0 0,0 0 0,0 0 0,0 0 1,0 0-1,0 0 0,0-1 0,0 1 0,1 0 0,-1 0 0,0 0 0,0 0 0,0 0 0,0 0 0,0 0 0,0 0 1,0-1-1,0 1 0,1 0 0,-1 0 0,0 0 0,0 0 0,0 0 0,0 0 0,0 0 0,0 0 0,1 0 1,-1 0-1,0 0 0,0 0 0,0 0 0,0 0 0,0 0 0,1 0 0,-1 0 0,0 0 0,0 0 0,0 0 1,0 0-1,0 0 0,0 0 0,1 0 0,-1 1 0,0-1 0,0 0 0,0 0 0,0 0 0,0 0 0,0 0 1,1 0-1,9-123-1087,-8 86 1071,1-1 1,1 1-1,19-69 0,-20 95 34,1 0-1,1 0 0,0 1 1,0-1-1,1 2 1,0-1-1,1 0 0,15-16 1,-19 23 7,0 1 0,0-1 0,1 0 0,-1 1 0,1 0 0,-1-1 0,1 1 0,0 1 0,0-1 1,0 1-1,0-1 0,0 1 0,0 0 0,0 1 0,0-1 0,0 1 0,1-1 0,-1 1 1,0 1-1,0-1 0,1 0 0,-1 1 0,0 0 0,0 0 0,0 0 0,0 1 0,0 0 0,4 2 1,-1 0 54,-1 0 1,0 1 0,0 0 0,0 0 0,-1 0 0,0 1 0,0 0 0,0 0 0,0 0 0,-1 1 0,0-1 0,4 11 0,1 3 158,-1 0-1,0 0 1,5 28-1,-7-15-76,-1 0-1,-1 0 0,-3 0 0,0 0 0,-5 36 0,3-61-67,0 0 0,-1 0 0,0 0 0,0 0 0,-1 0 0,0 0 0,0-1 0,-1 0 0,0 1-1,0-1 1,-1-1 0,0 1 0,0-1 0,-1 0 0,0 0 0,0 0 0,0-1 0,-9 7 0,4-6 88,1 0-1,-1 0 1,0-1 0,0 0 0,-1-1 0,1 0 0,-1-1-1,0 0 1,0-1 0,0-1 0,-20 1 0,22-2-326,8 0 185,0 1-1,0-1 0,0 0 0,0 0 0,0-1 1,0 1-1,0 0 0,0-1 0,0 1 0,-3-2 1,4 1-243,0 0-1,0 0 1,1 0 0,-1 0 0,0 0 0,1 0 0,-1 0 0,1-1 0,-1 1 0,1 0-1,-1 0 1,1 0 0,0-1 0,0 1 0,0 0 0,0 0 0,0-1 0,0 1 0,0 0-1,0-2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23.2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91 8132,'0'0'208,"123"12"-208,-45-28 128,13-1 240,10 0 208,7 5 49,6 4-209,4 2-192,-6 3-128,-10 1-16,-18-1-80,-22-4-80,-16-5-1745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23.6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5122,'0'0'1073,"82"102"159,-58-49-543,-9 2-113,-9 5-160,-6 1-32,-4 1 97,-22-1-33,-5-6-208,5-12-160,7-9-80,15-34-160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02.0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117 142 7668,'0'0'4172,"-18"6"-3038,-55 19-334,71-24-779,1 0-1,-1 0 1,1 0-1,-1 0 1,1 0 0,-1 0-1,1 0 1,0 1-1,-1-1 1,1 0-1,0 1 1,0-1-1,0 1 1,0-1-1,0 1 1,0 0 0,1-1-1,-1 1 1,1 0-1,-1-1 1,1 1-1,-1 0 1,1 0-1,0 0 1,0-1-1,0 1 1,0 0 0,0 0-1,0 0 1,0-1-1,1 4 1,0 5 39,-1 1-36,0-1 0,1 0 1,0 1-1,0-1 0,1 0 0,1 0 1,0 0-1,0 0 0,0 0 1,2-1-1,-1 1 0,1-1 0,0 0 1,1-1-1,0 1 0,1-1 0,-1 0 1,1-1-1,1 0 0,0 0 0,10 8 1,-5-8-23,0 0-1,0 0 1,0-1 0,1-1 0,-1 0 0,2-1 0,-1-1 0,0 0 0,1-1 0,-1 0 0,1-1 0,-1-1 0,1 0 0,14-3 0,-24 3 3,-1-1 0,1 0 0,-1 0-1,0 0 1,0 0 0,1-1 0,-1 0 0,0 0 0,0 0 0,0 0 0,-1-1-1,1 0 1,-1 1 0,4-5 0,-1 1 16,-1 0 0,0 0-1,0-1 1,-1 0 0,0 0 0,0 0 0,3-10-1,0-1 68,-1-1 1,-1 0-1,-1-1 0,-1 1 0,1-34 0,-3 36 92,0-1 0,-2 0 0,0 0 1,-1 1-1,-7-31 0,7 42-84,-1 0 0,1 0 0,-1 1 0,0-1 0,0 1 0,-1 0 0,0 0 0,0 0 0,0 0 0,0 0 0,-1 1 0,1 0 0,-1 0 0,0 0 0,-1 1 0,1 0 0,0 0 1,-1 0-1,-10-4 0,0 2 27,-1 1 1,1 1 0,-1 0 0,1 1 0,-1 0 0,-19 2 0,35 0-623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24.0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10645,'0'0'624,"124"0"-464,-75 0 64,-5 0-128,-10-2-48,-11 1 16,-12 1-64,-7-5-1760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12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1 608,'0'0'11595,"4"14"-11387,30 118 21,-33-127-242,1 6 32,0 0 0,1 1 0,0-1-1,6 11 1,-8-19-38,0-1-1,1 1 0,-1-1 1,1 0-1,-1 0 1,1 1-1,0-1 0,0 0 1,0 0-1,0-1 0,0 1 1,0 0-1,0-1 0,1 1 1,-1-1-1,1 0 0,-1 0 1,1 0-1,-1 0 1,1 0-1,0 0 0,5 0 1,0-1-163,1-1 1,-1 1 0,1-2-1,-1 1 1,0-1 0,1-1-1,-1 1 1,0-1 0,0-1-1,-1 1 1,11-7 0,-9 4 278,0 2-1,1-1 1,-1 1 0,1 1 0,0 0 0,0 0 0,13-2 0,-19 5-21,0-1-1,1 1 1,-1 0-1,0 0 1,0 0 0,1 1-1,-1 0 1,0-1 0,0 1-1,0 1 1,0-1 0,0 1-1,0-1 1,0 1-1,0 0 1,4 3 0,-5-1 10,1-1 1,-1 1-1,0 0 1,-1 0-1,1 0 0,-1 0 1,1 0-1,-1 1 1,-1-1-1,1 1 1,-1-1-1,1 1 1,-1 0-1,0 5 0,2 5-200,-1 0 0,-1 0 0,0 0-1,-1 0 1,-3 29 0,3-43-99,-1-1 0,1 1 0,0-1 0,0 1 0,0-1 0</inkml:trace>
  <inkml:trace contextRef="#ctx0" brushRef="#br0" timeOffset="1">893 344 48,'0'0'19001,"-23"15"-26893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24.4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4434,'3'19'83,"1"5"-68,15 103 66,6 266 1162,-21-191-832,-4-146 779,0-51-1131,0 0 1,0 0-1,0 0 1,1 0 0,-1 0-1,1 0 1,0 0-1,1 0 1,-1-1-1,1 1 1,0 0-1,0-1 1,1 1-1,-1-1 1,1 0 0,0 0-1,0 0 1,1 0-1,-1 0 1,1-1-1,-1 1 1,1-1-1,0 0 1,1 0 0,-1-1-1,0 1 1,9 3-1,5-1-91,0-1 1,-1 0-1,1-1 0,0-1 0,0-1 0,26-1 1,-36 0-99,23 0-1951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55.4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24 3394,'-2'3'17026,"372"-20"-16660,-192 14 11,-140 3-101,-25-6 27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56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 1313,'0'0'14043,"9"0"-12919,210-18 1476,68-2-1447,-212 19-872,73 2-1215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12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95 8260,'0'0'4135,"-17"0"-3300,-55 1-429,70-1-390,0 0 1,0 0 0,0 1 0,0-1 0,1 1-1,-1-1 1,0 1 0,0-1 0,0 1 0,1 0 0,-1 0-1,0 0 1,1 0 0,-1 0 0,1 0 0,-1 1-1,1-1 1,0 0 0,-1 1 0,1-1 0,0 1-1,0-1 1,0 1 0,0 0 0,0 0 0,0 2 0,-1 1-6,1 0 0,0 0 0,0 0 1,1 0-1,0 1 0,0 7 1,0-5-4,0-7-11,0 0-1,0 0 1,0-1 0,0 1-1,0 0 1,0 0 0,1-1-1,-1 1 1,0 0-1,0 0 1,0-1 0,1 1-1,-1 0 1,0-1 0,1 1-1,-1 0 1,1-1 0,-1 1-1,1-1 1,-1 1-1,1 0 1,-1-1 0,1 1-1,-1-1 1,1 0 0,0 1-1,-1-1 1,2 1-1,0 0-1,0-1-1,0 0 1,0 0-1,0 0 0,0 0 1,0 0-1,0 0 0,0 0 1,0 0-1,0-1 1,2 0-1,2-1-50,0 0-1,0-1 1,0 0-1,0 0 1,-1 0-1,9-7 1,2-6-624,-1 0 1,20-30-1,-23 29-238,1 1 1,1 0-1,22-20 1,-36 35 900,1 1 1,-1-1 0,0 1 0,0 0 0,0-1 0,1 1 0,-1 0-1,0-1 1,1 1 0,-1 0 0,0 0 0,1-1 0,-1 1-1,0 0 1,1 0 0,-1-1 0,0 1 0,1 0 0,-1 0-1,1 0 1,-1 0 0,0 0 0,1 0 0,-1 0 0,1 0 0,-1 0-1,0 0 1,1 0 0,-1 0 0,1 0 0,-1 0 0,1 0-1,-1 0 1,0 0 0,1 0 0,-1 0 0,1 1 0,-1-1-1,0 0 1,1 0 0,-1 0 0,0 1 0,1-1 0,-1 0 0,0 1-1,1-1 1,-1 0 0,0 1 0,0-1 0,1 0 0,-1 1-1,0-1 1,0 0 0,0 1 0,0-1 0,1 1 0,-1-1 0,0 0-1,0 1 1,0-1 0,0 1 0,0 34 797,-1-24-624,1 19 443,-1 0 0,-1-1 1,-2 1-1,-14 53 1,15-71-438,-1-2 0,0 1-1,-1 0 1,0-1 0,0 0 0,-1 0 0,-1-1 0,0 1 0,0-1-1,0-1 1,-1 0 0,-1 0 0,1 0 0,-1-1 0,-20 12 0,29-19-212,-35 17 258,19-15-3926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13.1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64 138 3201,'0'0'4250,"-3"19"-3412,-8 61-94,10-74-681,0-1-1,1 1 0,0-1 1,0 1-1,1-1 0,-1 1 1,1-1-1,2 8 0,-2-11-46,0 1-1,0-1 0,1 0 1,-1 1-1,0-1 0,1 0 1,-1 0-1,1 0 0,0 0 1,0 0-1,0 0 0,0 0 1,2 1-1,2 0 9,0 0 1,0-1-1,0 0 0,0 0 1,1-1-1,-1 1 0,0-1 1,1 0-1,-1-1 0,14 0 1,-17 0-8,0-1 0,1 1 0,-1 0 1,0-1-1,1 0 0,-1 0 1,0 0-1,0 0 0,1 0 0,-1-1 1,0 1-1,0-1 0,-1 0 0,1 0 1,0 0-1,-1 0 0,3-3 1,0 0 0,-1 0 1,0-1-1,-1 1 0,1-1 1,-1 0-1,0 0 1,-1 0-1,3-9 1,-1 1 120,-1 1 0,0-1 0,-1 0 0,-1 0 0,0 0 0,-1 0 1,-4-27-1,3 35 1,-1 1 0,0 0 0,-1 0 1,1-1-1,-1 2 0,0-1 0,0 0 1,0 0-1,-1 1 0,0 0 0,0 0 1,0 0-1,0 0 0,0 1 0,-1-1 1,0 1-1,1 0 0,-1 1 0,0-1 1,-11-3-1,1 0 62,-1 1 0,1 1 0,-1 0 0,0 1 0,0 1 0,-18-1 0,23 2-223,9 1 72,0 0-1,0 0 0,0 0 0,0 0 0,0 0 0,-1 0 0,1 0 0,0 1 0,0-1 0,-2 2 0,3-1-147,0-1 1,1 1-1,-1 0 1,0 0-1,1 0 0,-1 0 1,1 0-1,-1 0 1,1 0-1,-1 0 0,1 0 1,0 0-1,-1 0 0,1 1 1,0-1-1,0 0 1,0 0-1,0 0 0,0 0 1,0 0-1,0 2 1,0 13-5003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24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60 5859,'0'0'8139,"3"-9"-8077,-2 4-47,-1 3-4,1 0 0,-1 0-1,1 0 1,0 0 0,-1 0 0,1 0 0,0 0 0,0 0 0,0 0 0,1 0 0,-1 0 0,0 0 0,1 1-1,-1-1 1,1 1 0,-1-1 0,1 1 0,0-1 0,0 1 0,0 0 0,0 0 0,0 0 0,0 0 0,0 0-1,0 0 1,3 0 0,6 0 39,-1 0 0,1 0 0,-1 2 0,1-1 0,-1 1 0,1 1 0,-1-1 0,13 5 0,-20-5-36,0 0 0,0 1 0,0-1 0,0 0 0,0 1 0,-1 0 0,1-1 1,-1 1-1,1 0 0,-1 0 0,0 1 0,0-1 0,0 0 0,0 1 0,0-1 0,0 1 1,-1 0-1,1-1 0,-1 1 0,0 0 0,0 0 0,0 0 0,0 0 0,0 0 0,0 0 1,-1 0-1,0 0 0,0 1 0,0-1 0,0 0 0,0 0 0,-1 4 0,0-3-5,0 0-1,0 1 0,0-1 0,-1 0 1,0 0-1,0 0 0,0 0 1,0 0-1,-1 0 0,1-1 0,-4 4 1,-40 38 113,37-37-102,-1 0 0,1 1 0,-14 19 0,22-27-25,0 0 0,0 0 0,1 0 0,-1 0 0,0 1 0,1-1 0,-1 0 0,1 0 0,0 0 0,-1 1 0,1-1 0,0 0 0,0 1 0,0-1 0,0 0 0,0 0 0,0 1 0,0-1 0,0 0 0,0 1 0,1-1 0,-1 0 0,1 0 0,-1 0 0,1 1 0,-1-1 0,1 0 0,-1 0 0,1 0 0,0 0 0,0 0 0,0 0 0,0 0 0,-1 0 0,1 0 0,0-1 0,3 3 0,2 1-63,2 0 0,-1-1 0,0 1 1,15 4-1,-9-4-11,6 2-119,-15-5 143,0-1-1,0 1 1,0 1 0,0-1-1,-1 1 1,1-1 0,0 1 0,-1 0-1,0 0 1,5 4 0,-7-5 52,-1 0 0,1 1 1,-1-1-1,1 1 0,-1-1 1,0 0-1,1 1 0,-1-1 0,0 1 1,0-1-1,0 1 0,0-1 0,0 1 1,0-1-1,0 1 0,-1-1 1,1 1-1,-1-1 0,1 0 0,-1 3 1,-16 24 158,3-13-87,0 0 0,-2-1 0,0-1 0,0 0 0,-1-1 0,-1-1 0,-22 11 0,40-22-147,-1 1 0,1-1 0,0 0 0,-1 0 0,1 1 0,-1-1 0,1 0 0,0 0 0,-1 1-1,1-1 1,0 0 0,0 1 0,-1-1 0,1 1 0,0-1 0,0 0 0,-1 1 0,1-1 0,0 1 0,0-1 0,0 1 0,0-1 0,0 0 0,0 1 0,0-1 0,0 1 0,0-1 0,0 1 0,0-1 0,0 1 0,0-1 0,0 1 0,0-1 0,0 0 0,0 1 0,1-1 0,-1 1 0,0-1 0,0 1 0,1-1 0,-1 0-1,0 1 1,0-1 0,1 0 0,-1 1 0,0-1 0,1 1 0,8 6-3705,-8-6 3310,0-1 0,1 1 0,-1-1 0,0 1 0,1-1 0,1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24.7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1 282 3954,'0'0'1627,"0"16"-1213,5 53 63,-4-65-407,-1-1 0,1 1 1,0-1-1,0 1 0,0-1 0,1 1 0,-1-1 0,1 0 0,0 1 0,0-1 0,0 0 0,0 0 0,1 0 0,-1-1 1,1 1-1,0-1 0,0 1 0,0-1 0,0 0 0,0 0 0,0 0 0,0 0 0,1-1 0,6 3 0,1-1 80,1-1 0,-1 1 0,1-2 0,0 0 0,17 0 0,-25-2-108,-1 1 0,0 0 0,1-1 0,-1 1 0,0-1 1,0 0-1,1 0 0,-1-1 0,0 1 0,0-1 0,0 1 0,-1-1 0,1 0 0,0 0 0,3-3 0,-1-1 51,0 1 0,0-1 0,-1 0-1,1 0 1,-2 0 0,7-12 0,-3 0 55,-1 1 1,0-1-1,-1 0 1,4-35-1,-6 35 173,-1-1-1,-1 0 0,-1 0 1,-3-24-1,3 38-155,-1-1 1,-1 1-1,1 0 0,-1-1 1,0 1-1,0 0 0,-1 0 1,1 0-1,-1 0 0,0 1 1,-1-1-1,1 1 1,-1 0-1,0 0 0,0 0 1,0 0-1,0 0 0,-9-4 1,-46-22 956,55 28-1093,0 0 0,-1 1 1,1 0-1,-1 0 0,1 0 0,-1 0 0,1 1 1,-1 0-1,0 0 0,1 0 0,-1 0 0,-5 2 1,8-1-61,0 0 0,0 0 0,0 1 1,0-1-1,0 1 0,0-1 0,0 1 1,1 0-1,-1-1 0,1 1 0,-1 0 0,1 0 1,0 0-1,-1 0 0,1 0 0,0 0 1,0 1-1,1-1 0,-2 3 0,-9 46-1960,8-20-962,2-17-966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57.3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149 177 5491,'0'0'4740,"-16"-1"-3931,-51-1 186,65 1-927,0 1 1,-1 0-1,1 0 1,0 0-1,-1 1 1,1-1-1,0 0 1,-1 1-1,1-1 1,0 1-1,0 0 1,0 0-1,-1 0 1,1 0-1,0 0 1,0 0-1,0 1 1,1-1-1,-1 1 1,0-1-1,1 1 1,-1 0-1,0 0 1,1-1-1,0 1 1,-1 0-1,1 0 1,0 0-1,-1 5 1,0 1-44,0 0 1,0 1 0,1-1 0,1 1 0,0-1-1,0 12 1,1-2 111,-2 10-54,2 0 0,1 0 0,1 0 1,8 32-1,-7-46-57,0-1 0,1 1 1,1-1-1,0 0 0,0 0 0,2 0 0,-1-1 0,2 0 1,-1-1-1,12 11 0,-13-15-23,1 0 0,0-1 1,0 0-1,1 0 0,-1-1 0,1 0 1,0 0-1,1-1 0,-1-1 0,1 1 1,19 3-1,-22-6 1,1 0 1,0 0 0,0 0-1,0-1 1,0-1 0,-1 1-1,1-1 1,0 0-1,0-1 1,-1 0 0,1 0-1,-1-1 1,0 0-1,1 0 1,-1 0 0,8-6-1,-3-1 23,0 0 0,-1-1 0,0-1 0,-1 1 0,0-2 0,-1 1 0,-1-1 0,0-1 0,0 1 0,-1-1 0,7-24-1,-4 9 111,-1 0 0,-2 0 0,-1-1 0,-1-1 0,0-31 0,-4 47-60,-1 0 1,-1-1-1,0 1 1,-1 0-1,0-1 1,-1 1-1,-1 0 1,-8-19-1,9 26-22,-1 0 0,0 1 0,-1 0 0,1 0 0,-1 0 0,-1 1 0,1 0 0,-1 0 0,0 0 0,-1 0 0,1 1 0,-1 0 0,0 1 1,0 0-1,-1 0 0,-14-6 0,12 7 4,0 0 0,0 0 1,0 1-1,0 0 1,0 1-1,-14 0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6:58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 8036,'0'0'13382,"9"0"-13393,146-11-35,-29 0 105,71 7 198,-196 5-371,0-1 0,-1 0 0,1 0 0,0 1 0,0-1 0,0 1 0,0-1 0,0 1 0,-1-1 0,1 1 0,0-1 0,0 1 0,-1 0 0,1-1 0,0 1 0,-1 0 0,1-1 0,-1 1 0,1 0 0,-1 0 0,1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30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65 5378,'0'0'9042,"3"0"-8933,6 0 75,0 0 0,1 0 0,-1-1 0,0-1 0,16-3 0,-23 4-253,1 0 0,-1 0 0,0-1 0,0 1 0,1 0-1,-1-1 1,0 1 0,0-1 0,-1 1 0,1-1 0,2-3-1,-3 3-349,1 0 0,-1 0-1,0-1 1,0 1-1,0 0 1,0-1 0,0 1-1,-1-1 1,1 0-1,-1 1 1,0-1-1,1-4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13.4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185 1 320,'0'0'15426,"-18"5"-14743,3-1-545,8-3-94,0 1 0,0 0-1,0 0 1,1 1 0,-1-1-1,0 1 1,1 1 0,0-1 0,0 1-1,0 0 1,0 1 0,1 0-1,-1-1 1,1 2 0,-8 9 0,7-5-15,0 0 1,1 1-1,0 0 1,0 0-1,2 0 1,-1 0-1,1 1 1,1 0-1,0-1 1,0 1-1,1 0 1,1 0-1,0 0 1,1 0-1,3 19 1,-3-23-33,1 0 0,1 1 0,0-1 0,0 0 0,0-1 0,1 1 0,0-1 0,0 1 0,1-1 0,0 0 0,1-1 0,-1 1-1,1-1 1,0 0 0,1-1 0,-1 1 0,1-1 0,0-1 0,1 1 0,-1-1 0,1 0 0,10 3 0,-5-3-324,0-1-1,0 0 0,0-1 0,21 1 0,-25-2-611,-1-1-1,0-1 1,0 0 0,12-2-1,-19 3 562,0-1-1,0 1 0,1-1 1,-1 1-1,0-1 0,0 1 1,0-1-1,0 0 0,0 0 1,0 1-1,0-1 0,0 0 1,0 0-1,1-2 0,7-10-3929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31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1 5074,'-31'10'4229,"21"8"-3290,-30 57-408,38-71-502,0-1 1,1 1-1,0-1 0,0 1 1,0 0-1,0-1 1,1 1-1,0 0 0,-1-1 1,1 1-1,0 0 0,1 0 1,-1-1-1,1 1 1,0 0-1,-1 0 0,3 4 1,1-1 37,-1 0 1,1-1 0,1 1 0,-1-1 0,11 10-1,-6-4 76,16 14 135,-21-22-222,1 0 0,-1 1 0,0-1 1,0 1-1,0 0 0,-1 0 0,1 0 0,-1 0 0,0 0 0,-1 1 0,1 0 1,-1-1-1,0 1 0,-1 0 0,1 0 0,0 8 0,-2-8-12,-1 0 0,1-1 0,-1 1 0,0 0 0,0-1 0,-1 1 0,0-1-1,0 0 1,0 1 0,0-1 0,-1 0 0,0 0 0,0-1 0,0 1 0,-1-1-1,-6 7 1,1 1-11,2-3-367,-13 19 854,14-8-5246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31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34 200 5603,'0'0'1131,"-1"15"-440,0-1-687,-1 1 252,1 0-1,0 0 1,2 0-1,2 24 1,-2-34-204,0-1 0,0 0 0,0 1 0,1-1 1,-1 0-1,1 0 0,0 0 0,0 0 0,1 0 0,-1 0 0,1 0 0,0-1 1,0 0-1,0 1 0,0-1 0,0 0 0,1 0 0,0-1 0,-1 1 0,1-1 1,0 0-1,6 3 0,-8-4-27,0 0 0,0-1 0,1 1 0,-1 0 1,0-1-1,1 1 0,-1-1 0,1 1 0,-1-1 0,1 0 1,-1 0-1,0-1 0,1 1 0,-1 0 0,1-1 0,-1 1 0,0-1 1,1 0-1,-1 0 0,0 0 0,0 0 0,0 0 0,0 0 1,0-1-1,0 1 0,0-1 0,0 1 0,0-1 0,-1 0 1,1 1-1,0-1 0,-1 0 0,0 0 0,1 0 0,0-4 0,3-5 143,0-1-1,-1 1 1,-1-1-1,0 0 1,2-21-1,-1 12 64,-2 1-1,-1-2 1,-1 1 0,0 0 0,-1 0-1,-8-36 1,8 51-136,-1 1-1,1-1 1,-1 1-1,0 0 1,0-1 0,0 1-1,-1 0 1,0 1 0,0-1-1,0 0 1,-1 1 0,1 0-1,-1 0 1,0 0 0,0 0-1,-1 0 1,1 1-1,-1 0 1,1 0 0,-1 0-1,0 1 1,0-1 0,-1 1-1,1 0 1,0 1 0,-1-1-1,1 1 1,-1 0 0,1 0-1,-7 1 1,7-1-70,1 1 1,0 0-1,-1 0 0,1 1 1,0-1-1,0 1 0,0 0 1,-8 2-1,10-2-29,0 1 0,1-1 0,-1 0 0,1 0 1,0 1-1,-1-1 0,1 0 0,0 1 0,0 0 0,0-1 0,0 1 0,0 0 0,0-1 1,0 1-1,1 0 0,-1 0 0,0 0 0,1 0 0,0-1 0,-1 1 0,1 0 0,0 3 1,-1 30-1966,1-24-1107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0.6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0 105 11029,'0'0'1350,"17"-3"-1238,112-25 922,114-21 844,-177 38-1560,117-2 0,-149 13-181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1.0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318 1 6515,'0'0'1217,"-20"3"-524,7-1-574,6-2-83,1 1 1,-1 0-1,0 0 0,1 1 0,-1 0 0,1 0 1,-1 0-1,1 1 0,0 0 0,0 0 0,0 0 1,1 1-1,-1 0 0,1 0 0,0 1 0,0-1 1,0 1-1,0 0 0,-3 6 0,-23 36 416,3 2 1,-31 70-1,50-97-81,1-1-1,1 1 1,1 0 0,1 1-1,1 0 1,0-1 0,2 1-1,1 39 1,2-57-330,0 1 1,1 0-1,-1-1 0,1 1 0,0-1 1,0 0-1,1 0 0,-1 0 0,1 0 1,0 0-1,1 0 0,-1-1 0,1 1 1,0-1-1,0 0 0,0 0 0,1-1 1,-1 1-1,1-1 0,0 0 0,0 0 1,0-1-1,0 1 0,1-1 1,5 1-1,10 4-18,1-1 1,-1-1-1,1-1 1,0-1-1,26 0 1,-15-2-110,-1-2-1,0 0 1,1-3-1,49-11 1,-75 13-417,0 0 0,0-1-1,0 0 1,0-1 0,0 0 0,9-7 0,27-22-8765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1.4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56 613 9812,'0'0'43,"11"-15"53,29-44 86,-3-2-1,-2-1 0,-4-2 1,25-68-1,-50 113-168,-2 0 0,0 0 0,-1 0 0,-1 0 0,0-1 0,-2-22 0,0 40 36,-1-1-1,1 0 1,0 0-1,-1 0 1,0 1-1,0-1 0,0 0 1,0 1-1,0-1 1,-1 1-1,1-1 1,-1 1-1,1-1 1,-1 1-1,0 0 1,0 0-1,0 0 1,0 0-1,0 0 1,0 1-1,-1-1 1,1 0-1,-1 1 1,1 0-1,-1 0 1,1 0-1,-1 0 1,0 0-1,0 0 1,1 1-1,-1-1 1,0 1-1,0 0 1,0-1-1,-3 2 1,-1-2 94,1 1 0,-1 1 0,0-1 0,1 1 0,-1 0-1,0 1 1,1 0 0,0 0 0,-1 0 0,1 1 0,0-1 0,0 2 0,0-1 0,-7 6 0,2 2-118,1 0 0,1 1 0,0-1 0,0 2 0,2-1 1,-1 1-1,1 0 0,1 1 0,1 0 0,0 0 0,0 0 0,-3 24 0,2-4-31,2 1-1,2 0 1,1-1-1,4 48 0,-2-72 6,1 0-1,-1 0 1,2 0-1,-1 0 1,1 0-1,1-1 1,0 1-1,0-1 1,1 0-1,0 0 0,0 0 1,1-1-1,0 0 1,13 13-1,-10-13-10,0 0 1,1-1-1,0 0 0,1 0 0,-1-1 0,1-1 0,0 0 0,1 0 0,-1-1 1,1 0-1,24 3 0,-10-3-811,1-2 1,0 0 0,40-4-1,-64 2 548,-1-1 0,0 1 0,1 0 0,-1-1-1,0 1 1,0-1 0,1 0 0,-1 0 0,0 0-1,0 0 1,0 0 0,4-3 0,12-18-5328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2.0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159 516 1569,'0'0'10332,"-20"13"-9545,-65 41-344,43-19-185,41-34-245,0-1-1,0 1 1,0 0-1,0 0 0,0 1 1,0-1-1,1 0 1,-1 0-1,0 0 0,1 0 1,-1 1-1,1-1 1,-1 0-1,1 1 1,0-1-1,-1 0 0,1 1 1,0-1-1,0 0 1,0 1-1,0-1 0,0 0 1,0 1-1,1 1 1,10 1-27,-2-4-188,-1 0 0,0-1-1,1 0 1,-1-1 0,0 0 0,1 0-1,-1-1 1,0 0 0,-1 0 0,1-1-1,0 0 1,-1 0 0,0-1 0,13-11-1,4-4-1392,-1-2 0,31-36 5288,-60 78-2417,-1 0-1133,2-9 39,1-1 0,1 1 0,0 0 0,1 0 0,-2 13 0,4-22-175,0 0 0,-1 0 0,1 0 0,0 0 0,0 0 0,0 0 1,1 0-1,-1-1 0,0 1 0,1 0 0,-1 0 0,1 0 0,0 0 1,-1 0-1,1-1 0,0 1 0,0 0 0,0-1 0,0 1 0,1-1 1,-1 1-1,0-1 0,1 0 0,-1 1 0,1-1 0,-1 0 0,1 0 1,-1 0-1,1 0 0,0 0 0,0 0 0,-1-1 0,1 1 0,0 0 1,0-1-1,0 0 0,2 1 0,1-1-97,-1 1-1,1-1 1,0 0-1,-1-1 1,1 1 0,0-1-1,-1 0 1,1 0 0,-1 0-1,1-1 1,-1 0-1,0 1 1,0-2 0,8-4-1,-5 2-144,0-1-1,0 0 0,-1 0 1,0-1-1,-1 1 1,1-1-1,6-12 1,3-9-586,-1-1 1,-2-1 0,13-42-1,-23 63 705,11-32-620,-3-2-1,11-81 0,-19 94 1358,-1 0 0,-4-51 1,2 76-299,0 0 0,0 0 0,0 0 0,-1 0 0,0 0 1,0 1-1,0-1 0,-5-8 0,6 11-35,-1 0 0,1 1 1,-1-1-1,1 0 0,-1 0 0,1 1 0,-1-1 0,0 1 0,0 0 0,0-1 0,0 1 0,0 0 1,0 0-1,0 0 0,0 0 0,-1 1 0,1-1 0,0 1 0,0-1 0,-5 1 0,5 5 38,0 307-31,4-160-273,-2-151-33,0 0-1,0 0 1,0 0-1,1 1 1,-1-1-1,0-1 1,1 1 0,-1 0-1,1 0 1,-1 0-1,1 0 1,0 0-1,-1 0 1,1 0-1,0-1 1,-1 1-1,1 0 1,0-1-1,0 1 1,0 0-1,0-1 1,0 1 0,0-1-1,0 1 1,0-1-1,0 0 1,0 1-1,0-1 1,0 0-1,0 0 1,0 0-1,2 0 1,42 1-403,-31-1 451,0-1-33,-3 1-7,-1 0 0,0 0 0,1 1 0,-1 0 0,20 6-1,-28-6 8,1 0 0,-1 0 0,0 0-1,1 0 1,-1 1 0,0-1 0,0 1-1,0-1 1,0 1 0,0 0-1,0 0 1,-1 0 0,1 0 0,-1 0-1,1 1 1,-1-1 0,0 0 0,0 1-1,0-1 1,0 0 0,0 1 0,0-1-1,-1 1 1,1 0 0,-1-1-1,0 1 1,0-1 0,0 6 0,0 2 23,-1 0 0,0 0 1,-1 0-1,0 0 1,-1-1-1,0 1 1,0-1-1,-1 1 1,0-1-1,-1 0 0,-7 10 1,-7 8 57,-1-1 1,-27 26-1,-11 14 63,56-64 354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2.6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0 264 10389,'0'0'1323,"17"-2"-1262,-5 1-30,-6 1-17,0 0 1,0 0 0,-1-1 0,1 0 0,0 0 0,-1 0-1,1-1 1,-1 0 0,1 0 0,-1 0 0,0-1 0,0 1-1,0-1 1,0 0 0,0-1 0,-1 1 0,0-1 0,6-6 0,-2-1 94,0 0-1,-1-1 1,-1 1 0,0-2 0,0 1 0,-1-1 0,-1 0 0,0 0 0,0 0 0,-2 0 0,0-1 0,1-26 0,-3 39-27,0 0-1,0 0 1,0 0-1,0 0 0,0 0 1,-1 0-1,1 0 1,0 0-1,-1 1 1,1-1-1,-1 0 1,1 0-1,-1 0 1,1 1-1,-1-1 1,0 0-1,1 1 0,-1-1 1,0 0-1,1 1 1,-1-1-1,0 1 1,0-1-1,-1 0 1,-30-6 832,21 6-666,0 1 0,-1 1 0,-16 2 0,24-1-210,0-1 0,0 1 0,0-1 1,0 1-1,0 0 0,1 1 0,-1-1 0,1 1 0,0 0 0,-1-1 0,1 1 0,0 1 0,1-1 0,-1 0 0,1 1 0,-1-1 0,1 1 0,0 0 0,0 0 0,1-1 0,-1 1 0,1 1 0,0-1 1,0 0-1,-1 5 0,-2 12 35,1 2 0,1-1 0,1 30 0,1-49-63,0 7 0,1 1 1,-1 0 0,2-1 0,-1 1 0,2-1 0,-1 1 0,1-1 0,5 10-1,-4-13-11,0 0 0,0 0 0,1 0-1,-1-1 1,2 1 0,-1-1 0,1 0-1,0-1 1,0 0 0,0 0 0,9 6-1,-7-7-65,0 0-1,1 0 0,-1-1 0,1 0 0,0 0 1,-1-1-1,1 0 0,0-1 0,17 1 1,4-3-2673,-9-11-3218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3.0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1 559 10837,'0'0'2639,"19"4"-2623,-2 0-14,-9-2-2,1 1 1,-1-2 0,1 1-1,0-1 1,-1 0-1,1-1 1,0 0 0,0 0-1,0-1 1,-1 0-1,1-1 1,0 0 0,11-4-1,-9 1 25,1-1 0,-1 0-1,0-1 1,-1-1 0,0 1 0,0-2 0,-1 1-1,1-1 1,13-19 0,-12 13-4,-2-1 0,0 1 0,0-2 0,-2 1 0,0-1 0,6-22 0,-3-3-38,-2-1-1,-2 0 0,-2-1 1,-2-85-1,-2 128 40,0-1-1,0 1 1,0 0-1,0-1 1,0 1 0,0-1-1,0 1 1,-1 0-1,1-1 1,-1 1 0,1 0-1,-1-1 1,1 1-1,-1 0 1,0 0 0,1-1-1,-1 1 1,0 0-1,0 0 1,0 0 0,0 0-1,0 0 1,-2-1-1,0 1 117,0 0-1,-1 0 0,1 0 1,0 1-1,0 0 0,-1-1 1,1 1-1,0 0 0,-4 1 1,2 0-67,1-1 0,0 1 0,0 0 1,0 0-1,0 1 0,0-1 0,0 1 1,0 0-1,0 0 0,1 0 0,-1 0 0,-5 5 1,2 0-22,0-1 1,0 2-1,1-1 1,0 1-1,-6 10 0,-2 5-7,2 1 0,1 1 0,-11 31 0,11-20 91,2 0 0,1 1 0,2-1-1,-1 39 1,5-46 51,2-1 0,1 1 0,1 0 1,2-1-1,12 53 0,-12-68-169,1 0 1,0 0 0,1 0-1,0 0 1,1-1-1,0 0 1,1 0 0,0-1-1,1 0 1,1-1 0,-1 0-1,1 0 1,1-1-1,0 0 1,0-1 0,1 0-1,0-1 1,0 0 0,1-1-1,0-1 1,0 0 0,0 0-1,1-1 1,-1-1-1,1 0 1,0-1 0,0-1-1,0 0 1,21-1 0,-34-1-59,9 1-5,0-1-1,-1-1 1,18-5 0,-24 6-233,-1 0 1,1 0-1,0 0 1,0-1 0,-1 0-1,1 1 1,-1-1-1,0 0 1,1 0 0,-1 0-1,0-1 1,0 1-1,0 0 1,-1-1-1,1 1 1,2-5 0,9-28-11191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4.8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1 106 10933,'0'0'2919,"10"14"-2444,-4-5-399,0-2-19,0 1 1,-1 0 0,0 0-1,-1 0 1,0 1 0,0-1-1,-1 1 1,0 0 0,0 0 0,-1 0-1,1 10 1,0 120 264,-1-7-244,3-113-76,1-14-44,0-13-94,17-58 66,13-71-1,-13 45 12,-3 12 50,21-71 159,-40 151-149,-1 0 0,1 0 1,-1 0-1,0-1 0,1 1 0,-1 0 0,1 0 0,-1 0 0,0 0 0,1 0 0,-1 0 0,1 0 0,-1 0 0,1 0 1,-1 0-1,0 0 0,1 1 0,-1-1 0,1 0 0,-1 0 0,0 0 0,1 0 0,-1 1 0,0-1 0,1 0 0,-1 0 1,0 1-1,1-1 0,-1 0 0,0 1 0,1 0 0,3 5 6,1 1 0,-2 1 0,1-1 0,-1 1 0,0-1-1,0 1 1,2 13 0,9 64 122,-12-72-116,0 6-12,0-5 18,0 0 1,0 0-1,1 0 0,1 0 1,9 22-1,-12-33-30,1 0-1,-1-1 1,1 1-1,0-1 1,0 1-1,0-1 0,0 0 1,0 0-1,1 0 1,-1 0-1,0 0 1,1 0-1,0-1 1,-1 1-1,1-1 1,0 0-1,0 1 0,0-2 1,0 1-1,0 0 1,0 0-1,0-1 1,0 0-1,0 1 1,0-1-1,0 0 1,0-1-1,0 1 0,0 0 1,0-1-1,0 0 1,4-1-1,0-1-185,0 1-1,0-1 0,0 0 1,-1-1-1,1 0 0,-1 0 1,11-9-1,41-43-1453,-29 26 1068,-16 16 459,-11 11 129,1 0-1,-1 0 0,1 0 0,0 0 0,0 0 0,0 1 1,0-1-1,1 1 0,-1 0 0,1 0 0,-1 0 0,1 0 1,0 0-1,4 0 0,-6 41 1450,-3-32-1375,1-1 0,1 1 0,-1-1 1,1 0-1,0 1 0,4 10 0,-4-15-82,0 0-1,0-1 1,0 1-1,0 0 0,0 0 1,0-1-1,1 1 1,-1-1-1,1 1 1,-1-1-1,1 0 0,-1 0 1,1 1-1,0-1 1,0 0-1,-1-1 1,1 1-1,0 0 0,0 0 1,0-1-1,0 1 1,0-1-1,0 0 1,0 1-1,3-1 0,4 0-125,0 0-1,-1-1 1,1 0-1,-1 0 0,1-1 1,-1 0-1,1 0 1,-1-1-1,0 0 0,0-1 1,15-8-1,19-9-470,-41 21 603,0-1 0,1 1-1,-1-1 1,0 1 0,0 0 0,0-1 0,0 1 0,0 0 0,0 0 0,1 0-1,-1 0 1,0 0 0,0 0 0,0 0 0,0 0 0,0 0 0,1 0 0,-1 1-1,0-1 1,0 1 0,0-1 0,0 1 0,0-1 0,0 1 0,0-1 0,0 1-1,1 1 1,1 1 71,-1 0-1,1 1 1,-1-1-1,0 1 0,0 0 1,2 5-1,-3-5-48,1 0 0,0 0 0,0 0 0,1 0 1,-1 0-1,1 0 0,3 3 0,-2-4-32,-1 0 1,1-1 0,0 1 0,0-1-1,0 0 1,1 0 0,-1 0-1,0-1 1,1 0 0,-1 1-1,1-2 1,0 1 0,6 0-1,20-2-3839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5.3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9828,'0'0'3474,"30"105"-2994,-26-71-208,-2-2-15,2-5-145,4-4-96,3-6 32,4-7-48,2-10-1009,-2 0-2977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15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0 617 48,'0'0'13593,"13"-15"-13521,-12 13-76,97-117 240,-75 89 57,-2 0-1,31-60 1,-44 69-221,-1 0 1,-1 0 0,-1-1-1,-1 0 1,0 0 0,-2 0-1,-1-1 1,-1-26-1,0 45 2,0 0-1,0-1 1,0 1-1,-1-1 1,0 1-1,1 0 1,-2 0-1,1-1 1,0 1-1,-1 0 1,0 0-1,0 0 1,0 0-1,0 1 1,-1-1-1,1 1 0,-1-1 1,0 1-1,0 0 1,0 0-1,-1 0 1,1 0-1,-1 1 1,1-1-1,-1 1 1,0 0-1,0 0 1,0 0-1,0 1 1,0-1-1,-1 1 1,1 0-1,0 1 1,-1-1-1,1 1 1,-9-1-1,11 2-51,-1-1 1,1 0-1,-1 1 1,1-1-1,0 1 1,-1 0-1,1 0 1,0 0-1,0 0 1,0 0-1,0 0 1,0 0-1,0 1 1,0-1-1,0 1 1,0 0-1,1-1 0,-1 1 1,1 0-1,-1 0 1,1 0-1,0 0 1,0 0-1,-2 4 1,-2 7-16,0 0-1,1 0 1,-4 18 0,4-13 31,-14 65 13,2 0-1,5 2 1,3-1 0,4 1-1,9 113 1,-2-179-50,0 0 0,0 0 0,2 0 0,1-1 0,0 0 0,1 0 0,1 0 0,0-1 0,2 0 0,19 27 0,-23-37-161,1 0 1,-1 0 0,1 0-1,1 0 1,-1-1-1,1-1 1,0 1-1,0-1 1,1-1-1,10 5 1,-12-6-194,0-1 1,1 0-1,-1-1 0,1 0 1,0 0-1,-1 0 1,1-1-1,0 0 0,-1-1 1,1 1-1,0-1 0,-1-1 1,1 0-1,8-3 1,-8 2 162,0-1 1,1-1 0,-1 1 0,-1-1 0,1-1 0,-1 0 0,0 0 0,11-11-1,47-62-305,-59 71 441,16-21-61,-1 0 0,-2-2-1,-1 0 1,-1-1 0,16-45 0,-27 55-783,-7-1 3676,1 22-2576,-1 0 0,0 0 0,0 0 0,0 0 1,0 0-1,0 0 0,0 0 0,0 0 0,0 0 1,-1 1-1,1-1 0,0 0 0,0 1 0,-1-1 1,1 1-1,0-1 0,-1 1 0,1 0 1,0-1-1,-1 1 0,1 0 0,-1 0 0,1 0 1,0 0-1,-1 0 0,-1 1 0,-4-1-80,0 1 0,0 0-1,0 1 1,0 0 0,0 0-1,0 0 1,1 1-1,-1-1 1,1 2 0,-1-1-1,1 1 1,0 0 0,1 0-1,-1 1 1,1-1 0,0 1-1,0 1 1,0-1 0,1 1-1,0-1 1,0 1 0,-6 11-1,3-3-59,0 0 0,1 0 0,1 1 0,0 0 0,1 0 0,0 0 0,1 0 0,1 1 0,0 21 0,2-37-62,-1 5-1,1 0 1,0 0 0,0 0-1,1 0 1,-1 0-1,1 0 1,0 0 0,3 6-1,-3-9-8,0-1 0,1 1 0,-1-1 0,0 0 0,1 1 0,0-1 0,-1 0 0,1 0 0,-1 0 0,1 0-1,0 0 1,0-1 0,0 1 0,-1 0 0,1-1 0,0 0 0,0 1 0,0-1 0,0 0 0,0 0 0,0 0 0,0 0-1,3-1 1,1 1-123,-1-1-1,1 0 1,0 0-1,-1-1 0,1 0 1,-1 0-1,0 0 1,0-1-1,0 1 1,0-1-1,0 0 1,0-1-1,-1 1 0,1-1 1,-1 0-1,0 0 1,0 0-1,4-7 1,2-3 14,0 0 1,-1 0 0,-1-1-1,0 0 1,7-22 434,-15 39 433,-1 2-613,-1 0 0,1 0 0,-1 0 0,0 0-1,0 0 1,0 0 0,-5 5 0,-10 22-15,15-24-98,0-1 1,0 1-1,1-1 0,0 1 1,0 0-1,0 0 1,1 0-1,1 8 1,-1-12-26,1 0 1,-1 0-1,1 0 1,0 0-1,0-1 1,0 1-1,0 0 0,0-1 1,1 1-1,-1-1 1,1 1-1,0-1 1,-1 0-1,1 1 1,0-1-1,0 0 0,1 0 1,-1 0-1,0-1 1,1 1-1,2 1 1,3 1-88,-1-1-1,1 0 1,0-1 0,0 0 0,0 0-1,1 0 1,-1-1 0,0-1 0,1 1-1,-1-1 1,1 0 0,-1-1 0,0 0 0,10-3-1,-7 1-434,-1 0 0,0 0 0,1-1 0,-1-1 0,-1 0 0,1 0-1,-1-1 1,0 0 0,0-1 0,10-9 0,-4 1-157,-1-1 0,-1 0 0,0 0-1,-1-1 1,-1-1 0,-1 0 0,13-29 0,-18 33 991,0 0 0,-1-1 0,-1 1 1,0-1-1,0 0 0,-1-25 0,-2 39-105,0 1 0,-1-1 0,1 0 0,-1 1 0,1-1 0,0 0 0,-1 1 1,0-1-1,1 0 0,-1 1 0,1-1 0,-1 1 0,0-1 0,1 1 0,-1 0 0,0-1 0,1 1 0,-1 0 0,0-1 0,0 1 0,1 0 0,-1 0 0,0 0 1,0-1-1,1 1 0,-1 0 0,0 0 0,0 0 0,-1 1 0,0-2-20,0 1 0,0 0 0,0 0 0,0 0-1,0 1 1,0-1 0,0 0 0,0 1 0,0-1 0,0 1 0,0 0 0,-2 1 0,1 1-106,0 0 0,1 0 0,0 0 0,0 0 0,0 1-1,0-1 1,0 0 0,1 1 0,-1 0 0,1-1 0,0 1 0,0 0 0,1 0 0,-1 6 0,-2 64 112,3-58-156,0-15-36,7 184 69,-6-184-99,-1 1 0,1-1 1,-1 0-1,0 1 0,0-1 0,0 1 0,0-1 0,0 0 0,0 1 0,0-1 0,0 1 0,0-1 0,0 0 1,-1 1-1,1-1 0,-1 1 0,1-1 0,-1 0 0,0 0 0,1 1 0,-1-1 0,0 0 0,0 0 0,0 0 1,0 0-1,0 0 0,0 0 0,0 0 0,0 0 0,0 0 0,0 0 0,-1-1 0,1 1 0,0 0 0,-3 0 0,-19 14-1577,41-14-5349,-12-2 5980,-1 1 1,1 0 0,-1-1-1,1 0 1,8-4 0,7-3-1624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5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11 407 9620,'0'0'2650,"20"-7"-2192,-5 2-353,-7 4-73,0-1 0,0-1-1,-1 0 1,1 0-1,-1 0 1,1-1 0,-1 0-1,-1-1 1,1 1 0,0-1-1,-1 0 1,0-1 0,0 0-1,-1 0 1,5-7-1,0-1-51,-2-1-1,0 0 1,0-1-1,-2 1 0,0-2 1,0 1-1,-2 0 0,0-1 1,-1 0-1,-1 0 0,0 0 1,-1 0-1,-1 0 1,-4-34-1,3 49 42,1-1 1,-1 1-1,0 0 0,0 0 0,0 0 1,0-1-1,0 1 0,-1 0 1,1 0-1,-1 0 0,1 1 0,-1-1 1,0 0-1,1 1 0,-1-1 1,0 1-1,0-1 0,0 1 0,0 0 1,-1 0-1,1 0 0,0 0 1,0 0-1,-5-1 0,4 2 15,0-1 0,0 1 0,0-1-1,0 1 1,-1 0 0,1 0 0,0 0 0,0 1 0,0-1-1,0 1 1,0 0 0,0 0 0,0 0 0,0 0-1,0 0 1,0 1 0,1-1 0,-1 1 0,-3 2 0,-1 3 5,1 0 1,-1 0-1,1 1 1,0 0-1,1 0 1,0 0-1,-7 16 1,1 3 57,-12 37 0,15-33 61,1 0-1,2 1 0,1-1 0,1 1 0,2 0 0,1 0 0,5 42 0,-4-66-151,0 0 0,1 0 0,0 0 0,0-1 0,0 1 0,1 0 0,0-1 0,1 0 0,-1 0 0,2 0 0,-1 0 0,1-1 0,-1 0 0,2 0 0,-1 0 0,1 0 0,0-1 0,0 0 0,0 0 0,1-1 0,0 1 0,0-1 0,0-1 0,0 0 0,0 0 0,1 0 0,0-1 0,-1 0 0,11 2 0,-11-4-286,40 3-246,-25-8-1957,-21 5 2142,0 0-1,-1-1 1,1 1 0,0-1-1,12-25-9978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6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256 1 8820,'0'0'1523,"-5"14"-349,-3 19-553,0 0-1,2 0 0,-3 49 0,10-6-123,0-36-379,-7 80 1,6-117-177,-1 0 1,1-1-1,-1 1 1,0 0-1,0 0 0,1 0 1,-2 0-1,1-1 0,0 1 1,-1 0-1,1-1 1,-1 0-1,0 1 0,1-1 1,-1 0-1,-4 3 1,4-3-99,-1-1 0,0 0 0,1 0 0,-1 0 0,0 0 0,0 0 0,1-1 0,-1 1 0,0-1 0,0 0 0,0 0 0,0 0 0,0 0 0,0 0 0,0-1 0,-5-1 0,2 0 165,-1 0 0,0 0-1,1-1 1,-1-1 0,1 1 0,0-1 0,0 0-1,0 0 1,1 0 0,-11-11 0,6 4 596,0 0 1,1-1-1,0 0 1,-9-17-1,17 29-577,1-1 1,-1 0-1,1 1 0,0-1 0,-1 0 0,1 1 1,0-1-1,0 0 0,-1 0 0,1 1 0,0-1 1,0 0-1,0 0 0,0 1 0,0-1 0,0 0 1,0 0-1,0 0 0,0 1 0,0-1 0,1 0 1,-1 0-1,0 1 0,0-1 0,1 0 0,-1 1 1,0-1-1,1 0 0,-1 1 0,1-1 0,-1 0 0,1 1 1,-1-1-1,1 1 0,0-1 0,-1 1 0,1-1 1,-1 1-1,1 0 0,0-1 0,0 1 0,1-1 1,36-8-203,-28 8 277,58-6-66,1 2 0,86 5 0,-52 2-12,-103 9 28,0 6-30,0 0-1,1 0 0,1 0 1,1-1-1,7 29 0,-9-41-61,1 0 0,-1 0 0,1-1 0,0 1 0,0 0 0,0 0 0,1-1 0,-1 0 0,1 1 0,0-1 0,0 0 0,0 0 0,0-1 0,1 1 0,-1-1 0,1 1 0,-1-1 0,1 0 0,0 0 0,0-1 0,0 1 0,0-1 0,0 0 0,0 0 0,0 0 0,0-1 0,0 1 0,8-1 0,-11 0-163,1 0 0,-1 0 0,1 0 0,-1 0 0,1-1 0,0 1 0,-1 0 0,0-1 1,1 1-1,-1-1 0,1 0 0,-1 1 0,0-1 0,1 0 0,-1 0 0,0 0 0,0 0 0,2-2 1,-2 2-244,0 0 1,0 0 0,0-1 0,-1 1 0,1-1 0,0 1 0,-1-1 0,1 1-1,-1-1 1,0 1 0,0-1 0,1-1 0,-1-11-3192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6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11125,'0'0'5715,"16"34"-5843,-14-17-6515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7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3 8708,'0'0'7419,"0"-3"-6576,-3 7-765,-1 12-26,1-1 1,0 1-1,1-1 1,1 1-1,0 0 1,2 18-1,0-8 5,-1-18-52,0-1-1,1 0 1,0 0 0,0 1 0,0-1-1,1 0 1,0 0 0,6 12-1,-6-15-5,0-1 0,0 0 0,0 0-1,1 0 1,-1 0 0,1 0 0,-1 0-1,1-1 1,0 1 0,0-1 0,1 0-1,-1 1 1,0-2 0,1 1 0,-1 0-1,1-1 1,-1 1 0,7 0 0,-3 0-81,0-1 1,0 0-1,0-1 1,0 1 0,1-1-1,-1-1 1,0 1-1,0-1 1,10-3-1,-12 3-261,-1-1 0,1 1 0,-1-1 0,0 0 0,0-1 0,6-4-1,-7 5-338,0 0-1,-1-1 0,1 0 0,0 0 0,-1 0 1,0 0-1,0 0 0,3-6 0,5-15-6293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7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35 414 8692,'0'0'2145,"20"-23"-1577,62-80-349,-74 91-216,0 0 0,0 0-1,-2-1 1,1 0 0,-2 0 0,0 0-1,7-27 1,-9 16-15,0-1 0,-1-45 0,-2 69 13,0-1 15,0 1 1,0-1 0,-1 0-1,1 1 1,-1-1-1,1 1 1,-1-1 0,1 0-1,-1 1 1,0-1-1,1 1 1,-1 0 0,0-1-1,0 1 1,0 0 0,0-1-1,-1 1 1,1 0-1,0 0 1,0 0 0,-1 0-1,1 0 1,-1 0 0,1 0-1,0 1 1,-1-1-1,0 0 1,-2 0 0,1 0 94,0 1 0,0-1 1,0 1-1,0-1 0,0 1 1,0 0-1,0 0 0,0 1 1,0-1-1,-1 1 0,2-1 0,-1 1 1,0 0-1,0 0 0,0 0 1,-3 2-1,1 1-25,-1 0-1,1 1 1,0-1-1,1 1 1,-1 0-1,1 0 1,0 0-1,0 1 1,-5 10-1,-1 3 51,-13 37-1,14-25-2,1-1-1,1 2 1,2-1 0,2 1 0,0-1-1,2 1 1,6 57 0,-3-75-105,0 0-1,1-1 1,0 1 0,1-1 0,1 1 0,0-1-1,1 0 1,1-1 0,9 15 0,-11-19-165,0-1 0,1 1-1,0-1 1,0 0 0,1-1 0,0 0 0,0 0-1,1 0 1,-1-1 0,1 0 0,0-1 0,1 1 0,-1-2-1,17 6 1,23-2-4323,-23-6-2175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8.2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139 25 9588,'0'0'3074,"-19"13"-2034,-62 46-181,78-57-802,-1 1-1,1 0 0,0 0 1,1 0-1,-1 0 0,1 0 0,-1 1 1,1-1-1,0 1 0,0-1 1,0 1-1,1 0 0,-1 0 1,1 0-1,0 0 0,0 0 1,1 0-1,-1 0 0,1 0 0,0 0 1,0 0-1,0 1 0,0-1 1,2 4-1,-2 1-31,1-7-20,-1 0-1,1 1 1,-1-1 0,1 0-1,0 1 1,0-1 0,0 0-1,0 0 1,1 0 0,-1 0-1,0 0 1,1 0 0,0 0 0,-1 0-1,1-1 1,0 1 0,0 0-1,0-1 1,0 0 0,0 1-1,0-1 1,0 0 0,0 0-1,1 0 1,-1-1 0,0 1-1,1 0 1,2 0 0,1 0-72,-1 0 1,1-1 0,0 1 0,-1-1-1,1 0 1,0 0 0,-1-1 0,1 0-1,-1 0 1,1 0 0,-1-1 0,6-1-1,-2-3-501,0 0-1,0-1 0,-1 0 0,0-1 1,0 1-1,0-1 0,-1-1 0,-1 1 0,1-1 1,-1-1-1,-1 1 0,0-1 0,0 0 1,-1 0-1,5-14 0,-9 23 611,0-1-1,1 1 1,-1 0-1,0 0 0,0 0 1,0 0-1,0 0 1,0 0-1,0 0 1,0 0-1,0-1 1,0 1-1,0 0 1,-1 0-1,1 0 1,0 0-1,-1-1 0,0 1 64,1 1-1,-1 0 0,1 0 1,0 0-1,-1-1 0,1 1 0,0 0 1,-1 0-1,1 0 0,-1 0 0,1 0 1,-1 0-1,1 0 0,0 0 1,-1 0-1,1 0 0,-1 0 0,1 0 1,0 0-1,-1 0 0,1 0 0,-1 0 1,1 1-1,0-1 0,-1 0 1,1 0-1,0 0 0,-1 1 0,0-1 1,-1 2 54,0-1 1,0 1 0,0-1 0,1 1 0,-1 0 0,0 0-1,0-1 1,1 1 0,0 1 0,-1-1 0,1 0 0,0 0-1,-2 5 1,2-5-136,0 1-1,1 0 0,-1 0 1,1 0-1,-1 0 0,1 0 1,0 0-1,0-1 1,0 1-1,0 0 0,1 0 1,-1 0-1,1 0 0,0 0 1,0 0-1,0-1 0,0 1 1,0 0-1,1-1 1,-1 1-1,1-1 0,-1 1 1,1-1-1,0 0 0,0 0 1,0 0-1,4 3 0,0-2-43,0 0-1,0 0 0,1 0 1,-1-1-1,1 0 0,0 0 1,0-1-1,-1 1 0,1-2 1,12 1-1,-5 0-483,-1-1 0,1-1 0,-1-1 0,0 1 0,1-2 0,-1 0 0,14-5 0,-18 4 301,-1 1 0,0-1-1,0 0 1,-1-1 0,1 0 0,-1 0 0,0-1 0,0 0 0,-1 0 0,0 0 0,11-15 0,-15 18 262,0 0 0,0 0 0,-1 0 0,1 0 0,-1-1 1,1 1-1,-1-1 0,0 1 0,0-1 0,-1 1 1,1-1-1,-1 0 0,0 1 0,1-1 0,-2 0 0,1 1 1,-1-7-1,0 7 103,0 1 0,0 0 0,0 0 0,0-1-1,0 1 1,0 0 0,-1 0 0,1 0 0,-1 0 0,1 1 0,-1-1 0,0 0 0,1 0 0,-1 1 0,0 0 0,0-1-1,0 1 1,-1 0 0,1 0 0,0 0 0,0 0 0,0 0 0,-1 0 0,1 1 0,-1-1 0,-2 1 0,1-1 211,0 0 0,1 1-1,-1 0 1,0-1 0,0 2 0,0-1 0,-8 2 0,12-2-338,-1 0 0,0 1-1,0-1 1,0 1 0,1 0 0,-1-1-1,0 1 1,0 0 0,1-1-1,-1 1 1,1 0 0,-1 0 0,1-1-1,-1 1 1,1 0 0,-1 0 0,1 0-1,0 0 1,-1 0 0,1 0 0,0-1-1,0 1 1,0 0 0,-1 0-1,1 0 1,0 0 0,0 0 0,1 0-1,-1 0 1,0 0 0,0 0 0,0 0-1,1 0 1,-1 0 0,0 0 0,1 0-1,3 8-26,0 0-1,0 0 0,1-1 1,0 0-1,1 0 1,0 0-1,0-1 0,1 0 1,-1 0-1,12 9 0,20 22 19,-30-27-21,0 0-1,0 0 1,-1 1-1,8 16 1,-12-22-77,-1 0 0,0 0 0,0 1 0,0-1 0,-1 0 0,0 1 0,0 0 1,-1-1-1,0 1 0,-1 12 0,0-17 50,1-1 1,-1 1 0,0-1 0,0 1 0,0-1-1,0 0 1,0 1 0,0-1 0,-1 0 0,1 0-1,0 0 1,0 1 0,-1-2 0,1 1 0,-1 0 0,1 0-1,-1 0 1,1-1 0,-1 1 0,0-1 0,1 1-1,-1-1 1,0 1 0,1-1 0,-1 0 0,-2 0-1,-2 1-161,1-1 1,-1 0-1,1 0 0,-1 0 0,0 0 0,1-1 0,-7-2 0,12 3 142,-1 0 0,0-1 0,1 1-1,-1-1 1,1 1 0,-1-1 0,1 0 0,-1 1 0,1-1 0,-1 0-1,1 1 1,-1-1 0,1 0 0,0 1 0,-1-1 0,1 0 0,0 0-1,0 1 1,0-1 0,0 0 0,-1 0 0,1 0 0,0 1-1,0-1 1,0 0 0,1 0 0,-1 1 0,0-1 0,0 0 0,0 0-1,0 1 1,1-1 0,0-1 0,12-26-1041,4 13 429,-1 2-1,2-1 1,0 2 0,1 0 0,37-17-1,-17 9-1506,5-3-217,-23 11 485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8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177 17 816,'0'0'14306,"-6"-4"-13319,3 1-879,-15-6 345,17 9-445,1 0-1,-1 1 1,0-1-1,1 0 0,-1 1 1,1-1-1,-1 1 1,1-1-1,-1 1 0,1-1 1,-1 1-1,1-1 1,0 1-1,-1 0 1,1-1-1,0 1 0,-1 0 1,1-1-1,0 1 1,0 0-1,-1-1 0,1 1 1,0 0-1,0-1 1,0 1-1,0 0 1,0-1-1,0 1 0,0 0 1,0 0-1,0-1 1,1 1-1,-1 1 0,2 23 46,0 0-1,2 0 0,7 26 0,-5-26-15,-1 0-1,-1 0 1,0 29-1,-4-52-24,0 0-1,0 0 0,0 0 0,-1-1 1,1 1-1,0 0 0,-1 0 1,0-1-1,1 1 0,-1-1 1,0 1-1,0 0 0,0-1 0,0 1 1,0-1-1,0 0 0,0 1 1,-1-1-1,-1 2 0,-1-1 27,1 1-1,-1-1 0,0 0 0,0 0 1,0-1-1,0 1 0,0-1 0,-4 1 0,-10 1 62,0-1-1,0-1 0,-19 0 1,29-1-123,7 0-39,1 0-1,-1 0 0,0 0 1,0 0-1,0 0 0,0 0 0,1 0 1,-1 0-1,0 0 0,0 0 1,0-1-1,0 1 0,1 0 0,-1-1 1,0 1-1,0 0 0,1-1 1,-1 1-1,0-1 0,1 1 1,-1-1-1,0 1 0,1-1 0,-1 1 1,1-1-1,-1 0 0,1 1 1,-1-1-1,1 0 0,0 0 1,-1 1-1,1-1 0,0 0 0,-1 0 1,1 0-1,0 1 0,0-1 1,0 0-1,0 0 0,0-1 0,-1-14-6136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9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58 7379,'0'0'9210,"-2"18"-9162,2-17-46,-2 14 17,1 0 0,1 0 0,0 0 0,1 0 0,4 23 0,-4-34-20,0 0 1,0 0-1,0 0 1,0 0-1,1 0 0,-1-1 1,1 1-1,0 0 1,1-1-1,-1 1 1,0-1-1,1 0 1,0 0-1,0 0 0,0 0 1,0 0-1,0-1 1,1 1-1,-1-1 1,1 0-1,-1 0 1,1 0-1,0-1 1,0 1-1,0-1 0,0 0 1,0 0-1,0 0 1,0-1-1,6 1 1,-3-1-2,-1-1 1,1 0-1,-1 0 0,0 0 1,1 0-1,-1-1 1,0 0-1,0-1 1,0 0-1,0 1 1,-1-2-1,1 1 1,-1-1-1,0 0 0,0 0 1,0 0-1,7-8 1,7-9-97,-2-1 0,27-43 0,-23 34-237,33-49-5027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49.8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1 214 560,'0'0'11880,"18"-1"-11896,-1 0 27,0 0 0,27-6-1,-41 6 3,0-1-1,0 1 1,0 0-1,0-1 0,0 0 1,-1 0-1,1 0 0,0 0 1,-1 0-1,0 0 1,0-1-1,1 1 0,-1-1 1,-1 1-1,1-1 1,2-5-1,1-2 35,-1 0 0,0 0-1,2-13 1,-3 12-7,0-3 28,0 0-1,-1 0 1,-1 0 0,0-22 0,-1 36 6,-1-1 1,1 0-1,-1 1 0,1-1 1,-1 1-1,1-1 1,-1 1-1,1-1 1,-1 1-1,0 0 1,1-1-1,-1 1 0,0 0 1,1-1-1,-1 1 1,0 0-1,0 0 1,1 0-1,-1-1 1,0 1-1,0 0 0,1 0 1,-1 0-1,0 0 1,0 0-1,1 1 1,-2-1-1,-25 3 750,23 0-800,0-1 1,0 0-1,0 1 1,0 0 0,0 0-1,0 0 1,1 0-1,-1 1 1,1 0-1,0-1 1,0 1 0,1 0-1,-1 0 1,1 1-1,0-1 1,0 0-1,0 1 1,0-1-1,1 1 1,0 0 0,-1 6-1,-1 3 1,1 1-1,0 0 1,2 0 0,0 0-1,2 26 1,-1-35-24,1 1 1,0 0-1,0 0 1,0-1-1,0 1 0,1-1 1,0 0-1,1 0 1,-1 0-1,1 0 0,1-1 1,-1 1-1,1-1 1,-1 0-1,1 0 0,1-1 1,-1 0-1,7 4 0,-3-2-395,0-1-1,0 0 1,0-1-1,17 5 1,-16-6-855,1-1 1,0 0 0,0 0 0,10 0-1,0-2-5071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50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84 0 384,'0'0'13161,"-14"16"-12558,-42 52-331,55-66-265,-1 0 1,1 0-1,0 0 1,0 0-1,-1 0 1,1 1-1,0-1 1,1 0-1,-1 1 1,0-1-1,1 0 1,-1 1-1,1-1 1,0 1-1,0-1 1,0 1-1,0-1 1,0 0-1,0 1 1,1-1-1,-1 1 1,1-1-1,0 0 1,0 1-1,0-1 0,0 0 1,2 3-1,0 0 9,1 0-1,0-1 1,0 0-1,1 0 1,-1 0-1,1-1 1,8 6-1,-8-6-52,0 0 0,1 0 0,-1-1 0,1 1 0,0-1 0,-1-1 0,1 1 0,0-1 0,0 0 0,0 0 0,0-1-1,0 1 1,0-1 0,0-1 0,0 1 0,0-1 0,0 0 0,7-3 0,-5 2-321,0-1 1,-1-1-1,0 1 1,1-1 0,-1-1-1,-1 1 1,1-1-1,-1 0 1,0-1-1,0 1 1,0-1-1,5-8 1,-1-5-3365,-4 2-645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5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2609,'0'0'9615,"1"19"-8961,-2 127 437,1-145-1083,0 1 1,0-1-1,0 1 1,0-1-1,0 1 1,0-1-1,0 0 1,0 1-1,1-1 0,-1 1 1,1-1-1,-1 1 1,1-1-1,-1 0 1,1 1-1,0-1 0,0 0 1,1 2-1,0-2-6,0 0-1,1 0 0,-1 0 1,0-1-1,1 1 0,-1-1 1,0 1-1,1-1 0,-1 0 1,0 0-1,4-1 0,3 0-251,0 0 1,0-1-1,0 0 0,0-1 1,-1 0-1,0 0 0,1 0 1,-1-1-1,0-1 1,10-7-1,-12 8 181,1-1 0,0 1 1,1 0-1,-1 0 0,1 1 0,-1 0 1,1 0-1,0 1 0,0 0 0,0 0 0,0 1 1,1 0-1,-1 0 0,11 2 0,-14 0 250,0 1-1,-1 0 1,1 0-1,0 0 0,-1 1 1,0-1-1,0 1 0,0 0 1,0 0-1,0 1 1,0-1-1,-1 1 0,0 0 1,0 0-1,0 0 1,4 7-1,4 8 304,0 0 1,10 30-1,-3-2-147,-2 2 0,-3 0 0,13 90 0,-16-45-252,-3 102 0,-9-160-106,1-22-252,1-1 0,0 1 0,3 17 0,-8-89 853,4-69-1,2 109-446,-1 2-87,2 1 0,0 0 0,1 0 1,1 0-1,0 0 0,1 1 0,0 0 1,1 0-1,12-21 0,-4 13-93,0 1 1,1 1-1,1 0 1,30-28-1,-20 29-1901,-5 8-3937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15.5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379 50 3954,'0'0'10842,"-17"-10"-8964,2 1-1391,-1 0-1,-25-10 1,40 19-462,0-1 1,0 1 0,0 0 0,-1-1 0,1 1-1,0 0 1,0 0 0,0 0 0,0 0 0,0 0-1,0 0 1,0 0 0,-1 0 0,1 1 0,0-1 0,0 0-1,0 1 1,0-1 0,0 1 0,0-1 0,0 1-1,0-1 1,0 1 0,0 0 0,0-1 0,1 1-1,-1 0 1,0 0 0,0 0 0,1-1 0,-1 1-1,0 0 1,0 2 0,-1 1 34,1 0-1,0 0 1,-1 0-1,1 0 1,1 1-1,-1 5 1,0-9-47,-1 42 73,2 1 0,1 0 0,8 42 0,-4-41-42,-1 1 1,-5 72-1,1-111-16,-2 0-1,1 0 0,-1-1 0,1 1 1,-2 0-1,1-1 0,-1 1 0,0-1 0,-1 0 1,1 0-1,-1 0 0,0 0 0,-1-1 0,1 1 1,-1-1-1,0 0 0,0-1 0,-1 1 1,-8 5-1,5-5-310,0 0 0,0-1 0,0 0 1,0 0-1,-15 3 0,12-4-1309,-1-1 0,1-1-1,-1 1 1,-14-2 0,-13-1-6092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7:51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141 0 9572,'0'0'2876,"0"15"-1966,-10 229 2189,0 125-2201,15-330-894,1 0 1,1 0 0,19 54 0,-1-6-3965,-27-110-926,2-1 4375,-6-7-566,-2 0 0,-1 0 0,-1 1 0,-18-37 0,15 41 1002,-1 0 0,-25-35-1,11 28 5026,27 31-4447,-1 0-1,0 1 0,1-1 0,-1 1 0,0-1 1,0 1-1,0 0 0,1 0 0,-1 0 0,-1 0 1,1 0-1,0 0 0,0 0 0,-4 0 0,36 3-501,56 11 0,5 0 11,160-6-4239,-163-8 4396,-91 1 129,1 1 0,0-1 0,0 1 1,0-1-1,0 1 0,-1 0 0,1-1 0,0 1 0,0 0 0,-3 3 1,-31 27-276,32-28 174,-5 7-152,1 0 0,-1 0 0,2 1 0,-1 0 1,1 0-1,1 0 0,0 1 0,1 0 0,0 0 0,1 1 0,0-1 0,1 1 0,0 0 0,1 0 0,1 0 0,0 0 0,1 16 0,0-26-45,0 0-1,0 0 0,1 0 0,-1 0 1,1 0-1,0 0 0,0 0 0,0-1 0,0 1 1,0 0-1,1-1 0,-1 1 0,1-1 1,0 1-1,0-1 0,-1 0 0,2 1 1,-1-1-1,3 2 0,0-1-3,-1 0 0,1 0 0,0-1 0,0 0 0,1 1 1,-1-2-1,0 1 0,1-1 0,10 2 0,-5-2-10,-1-1-1,1 1 1,0-2 0,0 1 0,-1-2 0,1 1-1,-1-2 1,1 1 0,-1-1 0,17-8 0,-19 7 1,0-1 0,0 0 0,-1-1 0,0 0 0,0 0 0,-1 0 0,1-1 0,-1 0 0,-1 0 0,1 0 0,-1-1 0,6-12 0,-6 9 25,-1-1 0,0 1 0,0-1 0,-1 0-1,-1 0 1,0 0 0,-1 0 0,0-23 0,-1 30 40,0 1 0,-1-1 0,0 1 1,0 0-1,0-1 0,0 1 0,-1 0 0,1 0 0,-1 0 0,0 0 0,0 0 0,-1 0 0,1 0 0,-1 1 1,0-1-1,0 1 0,0 0 0,0 0 0,0 0 0,-1 0 0,0 0 0,1 1 0,-1 0 0,0 0 1,0 0-1,-7-3 0,-4 1 111,0-1 0,0 2 0,-1 0 0,1 0 0,-1 2 0,-24 0 0,44 1-401,0 1 0,0 0 0,0 0 0,0 0 0,-1 1 0,1-1-1,4 4 1,16 4-13,7-3-1048,1-1 1,1-2-1,-1-1 0,43-4 0,-14 1 1265,-60 1 62,0 1 0,0-1 0,0 0 0,0 1 0,0-1 0,0 1 0,0-1 0,0 1 0,0 0 0,0-1 1,0 1-1,0 0 0,-1-1 0,1 1 0,0 0 0,-1 0 0,1 0 0,0 0 0,-1 0 0,1 0 0,-1 0 0,1 0 0,-1 0 0,0 1 0,11 34 1016,-9-27-623,55 248 2327,-37-155-2588,-22-153 2514,5-4-2551,11-63-1,-12 106-2,1 1-1,0-1 1,0 1-1,1 0 1,1 0-1,0 1 1,0-1-1,10-12 1,-10 16-46,1 0 0,0 1 0,0 0 0,1 0 0,0 0 0,0 1 0,0 0 0,1 0 0,0 1 0,-1 0 0,15-5 0,0 1-236,43-14 484,-17 15-2924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03.0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6804 284 1921,'0'0'10682,"-17"-9"-9884,-57-29-166,55 30-290,0 0 0,0 2 1,-34-8-1,-7-3-6,-26-18 263,60 22-505,0 2 1,-1 1-1,-54-12 0,-231-15 626,285 35-637,-511-11 426,137 9-159,281 2-335,0 5-1,-125 19 0,225-19-5,-224 24 49,174-23 101,-105-6-1,-262-62-11,359 52-136,-115-3 1,-81 15 46,121 1-43,115-1-19,-65-1 32,-184 23-1,-92 48-28,-62 9-41,-596 109 146,971-173-141,1 2-1,-107 45 0,148-52 29,1 2-1,1 0 0,0 1 0,1 1 0,0 1 0,1 1 0,1 1 0,0 0 0,2 2 1,-22 27-1,32-35 9,0 1 0,0 0 0,2 0 1,-1 1-1,1-1 0,1 1 1,0 1-1,1-1 0,-2 19 0,4-22 1,0 0-1,1 0 0,1 0 0,-1 0 0,1 0 0,1 0 1,0-1-1,0 1 0,1 0 0,0-1 0,1 0 1,0 0-1,8 13 0,3 0-5,0-2 0,1 0 0,2-1 0,0 0 0,0-2 0,2 0 0,0-1 1,1-1-1,25 14 0,-13-12 0,0-2 1,1-1 0,1-1 0,0-2 0,66 11-1,406 31 5,-261-34 32,-245-19-31,550 35 16,475-35 98,-409 40-9,-129-3-36,437-35 78,-140-15-27,-669 13-115,14 6 24,170 30 0,-73-6-10,81 12-3,74 6-32,-124-43 0,-237-6 24,0-2 0,0 0 0,0-2 1,-1 0-1,38-15 0,94-52 103,-121 55-97,-5 4-5,-1-1-1,0-2 1,28-23 0,-41 28 7,0 0 1,-1-1-1,0 0 0,-1 0 0,-1-1 1,0-1-1,11-21 0,-12 18-4,-1-1 0,-1-1 0,-1 1 0,0-1 0,-1 0 0,-1 0 0,-1 0 0,-1 0 0,-1-1 0,0 1 0,-1 0 0,-7-32 0,1 14-6,-3 1-1,-1 1 1,-1 0-1,-2 1 1,-30-54-1,19 48-9,-2 1 0,-1 1 0,-2 1 0,-1 1 0,-2 2-1,-2 1 1,-1 2 0,-1 2 0,-45-28 0,33 27 9,-2 2 1,0 2 0,-2 3 0,-1 2 0,0 2 0,-1 2 0,-70-10 0,52 18-28,-2 3-1,-122 7 1,173 0 26,1 1 0,0 1 0,-35 9 0,51-10-280,0 0 1,0 0-1,1 1 1,-1 0 0,1 0-1,0 1 1,0-1-1,0 1 1,0 0-1,1 1 1,0 0 0,-1-1-1,2 2 1,-1-1-1,-5 8 1,6 2-6139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05.0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0 101 10821,'0'0'5298,"122"9"-5186,-41-8-112,-3-1 48,-6 0-32,-5-5-16,-12-12-784,-8-5-1153,-13-7-1360,-34 12 447,0-4-2656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05.4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7427,'0'0'2033,"112"72"-304,-80-23-464,-3 6-241,-8 0-592,-14-1-176,-7 1-127,0 0 31,-30-1-32,-10-1 16,-2-7-48,2-8-32,16-14-64,20-24-640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06.4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76 8564,'0'0'3249,"10"4"-3174,5 1-64,0-1-1,0 0 1,0-1-1,0-1 1,19 1-1,93-2 187,-74-2-91,102-6 694,204-35 0,-301 34-698,299-21 192,2 26-120,-224 3-85,503 5 520,-286-16-476,-300 7-112,1 2 1,-1 3-1,0 1 0,1 3 1,100 23-1,166 67 252,217 54 1183,-485-139-1381,0-2-1,0-2 1,0-2 0,65-5-1,-111 1-449,17-2 415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27.9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10 158 7027,'0'0'7641,"-6"0"-7588,6 0-52,0 0 0,0 0 0,0 0 0,0 0 0,0 0-1,0 0 1,1-1 0,-1 1 0,0 0 0,0 0 0,0 0 0,0 0-1,0 0 1,0-1 0,0 1 0,0 0 0,0 0 0,0 0-1,0 0 1,0 0 0,0-1 0,0 1 0,0 0 0,-1 0 0,1 0-1,0 0 1,0 0 0,0-1 0,0 1 0,0 0 0,0 0 0,0 0-1,0 0 1,0 0 0,0 0 0,-1 0 0,1-1 0,0 1-1,0 0 1,0 0 0,0 0 0,0 0 0,-1 0 0,1 0 0,0 0-1,0 0 1,0 0 0,0 0 0,0 0 0,-1 0 0,1 0-1,0 0 1,0 0 0,0 0 0,0 0 0,0 0 0,-1 0-1,22-12 29,33-12 96,-10 11 173,0 1 0,64-8 0,94-1 566,-27 4-237,48-2-103,-56 7-386,-163 11-155,2 0-225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28.3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6259,'0'0'1934,"19"10"-1342,61 35-106,-70-39-296,1 1-1,-1 0 1,-1 0 0,0 1 0,0 1-1,0 0 1,-1 0 0,0 0-1,-1 1 1,0 0 0,-1 1 0,0-1-1,0 1 1,-1 1 0,0-1 0,-1 1-1,-1-1 1,0 1 0,0 0-1,-2 0 1,1 0 0,-1 1 0,-1-1-1,0 0 1,-3 19 0,1-24-121,1-1 1,-2-1 0,1 1-1,-1 0 1,0 0 0,0-1-1,0 1 1,-1-1 0,0 0-1,0 0 1,0-1 0,0 1-1,-1-1 1,0 0-1,-7 5 1,-8 5 85,-1-1 0,-35 16 0,48-26-281,-2 3 295,8 1-2816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43.8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1 301 9028,'0'0'2319,"6"-8"-2250,15-12 481,0-1 0,2 2 0,0 1 0,27-16 0,-1 6-326,1 2-1,1 2 1,1 3-1,1 2 0,0 2 1,106-19-1,-86 29 333,115 5 1,-105 3-376,-55-1-124,0 2 1,1 1-1,-1 1 0,0 1 1,-1 2-1,0 1 0,0 1 1,0 1-1,27 15 0,-15-8 56,-32-15-360,1 1 0,-1 0 1,0 1-1,0 0 1,0 0-1,8 6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44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7587,'0'0'2359,"4"1"-2140,5 2-31,-1 1 0,0 1 0,1 0 0,-2 0 0,1 0 0,-1 1 0,0 0 0,0 0 0,11 14 0,2 3 678,29 47 0,-41-56-726,0 0 0,-1 0 0,-1 1-1,0 0 1,-1 0 0,0 0 0,-2 0 0,1 1 0,-2 0 0,0 0 0,-1 0-1,-1 0 1,-2 25 0,1-36-64,-1 0-1,1 1 0,-1-1 1,0 0-1,0 0 1,0 0-1,-1-1 0,0 1 1,0-1-1,0 1 0,0-1 1,-1 0-1,0 0 1,1 0-1,-9 5 0,0 0 104,1-1 0,-1-1-1,-1 0 1,-24 10 0,19-13-63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52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8 453 7091,'0'0'5467,"-1"-1"-5445,1 1 0,-1 0 0,0-1 0,1 1 0,-1-1 0,1 1 0,0-1 0,-1 0 0,1 1 0,-1-1 0,1 0 0,0 1 0,-1-1 0,1 0 0,0 1 0,0-1 0,0 0 0,-1 1-1,1-1 1,0 0 0,0 1 0,0-1 0,0 0 0,0 0 0,0 1 0,0-1 0,1 0 0,-1-1 0,5-5 176,0 0-1,1 0 0,-1 0 0,1 1 0,1 0 0,-1 0 0,14-9 1,56-33 547,-73 47-707,90-46 592,2 4 0,139-43 0,-138 52-351,-68 25-503,-4 1 428,-1-1 1,24-12-1,-42 19-424,0-1-1,0 0 1,-1 0-1,1-1 1,-1 1-1,0-1 1,1 0-1,-2 0 1,1 0-1,0 0 1,-1-1-1,0 0 1,0 0-1,3-7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15.9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0 816,'0'0'14775,"-49"65"-21210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8:55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278 2 7075,'0'0'6216,"0"0"-6153,1 0-1,-1 0 1,0-1-1,0 1 0,1 0 1,-1 0-1,1 0 1,-1 0-1,0 0 0,1 0 1,-1 0-1,0 0 0,1 0 1,-1 0-1,0 0 1,1 0-1,-1 0 0,0 0 1,1 0-1,-1 0 1,1 0-1,-1 1 0,0-1 1,0 0-1,1 0 0,-1 4-36,-1 0-1,1 0 1,-1-1 0,-1 1-1,1-1 1,0 1-1,-1-1 1,0 1-1,1-1 1,-5 5-1,-29 36-17,20-26 18,-145 166 117,109-128 259,50-55-390,1 0 0,-1 0 0,0 0 0,0 0 0,1 0 0,-1 0 0,1 0 0,-1 0 0,1 0 0,-1 1 0,1-1 0,-1 0 0,1 0 0,0 0 0,0 1 1,0-1-1,0 0 0,0 0 0,0 1 0,0-1 0,0 0 0,0 0 0,1 1 0,-1-1 0,0 0 0,1 0 0,-1 0 0,1 0 0,0 1 0,-1-1 0,1 0 1,0 0-1,-1 0 0,1 0 0,0 0 0,0-1 0,0 1 0,0 0 0,0 0 0,1 0 0,6 5-36,0-1 1,0 1-1,1-2 0,9 5 0,-12-6 83,9 3-47,1 0-1,1-1 1,-1 0-1,1-1 0,-1-1 1,24 1-1,106-3 800,-71-3 1439,-68 2 195,-3 0-3303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12.8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 9748,'0'0'3826,"97"-5"-3554,-64 5-144,-5 0-16,-5 0-112,-4 0 64,-4 0 1,-5 2-65,-5-1-177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13.2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1 5795,'0'0'1929,"-1"21"-1516,0 173 491,-8 121-581,9-309-324,-2 12 61,1-1 0,1 1 0,4 30 0,-3-42-43,0-1-1,1 0 1,-1 0-1,1 0 0,0 0 1,0 0-1,1-1 0,0 1 1,0 0-1,0-1 1,0 0-1,0 0 0,1 0 1,0 0-1,0-1 0,6 6 1,-3-4 12,1-1 0,-1 1 1,0-1-1,1 0 0,8 2 0,9-2-2867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29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8404,'0'0'2793,"6"0"-2393,-4 0-348,0 0 0,1 0-1,-1 0 1,0 1 0,0-1-1,0 0 1,0 1 0,0 0-1,0-1 1,0 1 0,0 0-1,0 0 1,0 0 0,0 0-1,0 1 1,-1-1 0,1 0-1,0 1 1,-1-1 0,3 4-1,1 3 250,0 0-1,0 0 1,-1 0 0,6 14-1,5 19 121,-2 0-1,-1 1 1,10 76-1,0 135-50,-2-11-248,-19-236-219,0 1-86,-1 0 1,1 0 0,1 0 0,-1 0 0,1-1-1,0 1 1,1 0 0,0-1 0,0 0-1,6 9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30.1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 5651,'2'15'949,"1"2"-668,0 0-1,1 0 1,1-1-1,1 1 1,0-1-1,1 0 1,16 25-1,-12-24 406,1-1-1,1 0 1,22 22-1,-30-34-568,0 1-1,0-1 1,1 0-1,0-1 1,0 1-1,0-1 1,0 0-1,0 0 1,0-1-1,1 0 1,-1 0 0,1-1-1,0 1 1,9-1-1,-9 0-91,1-2 1,-1 1-1,1-1 0,-1 0 1,1 0-1,-1-1 1,0 0-1,1 0 0,-1-1 1,0 0-1,0 0 0,-1 0 1,1-1-1,-1 0 0,0-1 1,0 1-1,7-8 0,7-6-98,-1-1-1,-2-1 0,0-1 0,0 0 1,-2-1-1,-1-1 0,-1 0 0,-1-1 1,-1 0-1,9-27 0,-18 42-3621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05.1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0 336 8788,'0'0'475,"16"-13"-243,110-94 1169,-97 82-1079,1 0 1,1 2-1,1 2 1,1 0-1,1 3 1,0 0-1,2 3 1,0 0 0,53-12-1,-49 20-565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05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9108,'0'0'542,"19"6"-505,1-1 6,-7-2 21,-1 1 1,1 0-1,-1 1 0,0 0 1,0 0-1,-1 1 0,17 12 1,-15-9 100,-1 1 0,-1 0 1,0 1-1,0 0 0,-1 0 1,11 16-1,-16-19-69,0 0 0,-1 0 1,0 0-1,0 1 0,-1 0 1,0-1-1,-1 1 0,0 0 1,0 0-1,-1 0 0,1 16 1,-2-14 100,-1-1 0,0 1 0,0 0 0,-1-1 0,0 1 1,-1-1-1,-1 0 0,1 1 0,-1-2 0,-1 1 0,0 0 0,0-1 0,-1 0 1,0 0-1,-1-1 0,0 0 0,-15 14 0,16-15-125,-1 0 1,0-1-1,0 0 1,-1-1-1,0 0 0,0 0 1,-11 5-1,17-9-598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06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43 7732,'0'0'5997,"5"0"-6138,14-2 189,0-2 0,35-10 0,-35 8-8,0 1 0,0 1 0,34-3 0,-49 6-23,0 1 1,-1 0-1,1 0 1,0 0 0,-1 1-1,1-1 1,-1 1-1,1 0 1,-1 0-1,1 0 1,5 3 0,-7-2 8,0-1 1,0 1 0,-1 0-1,1 0 1,-1 0 0,1 1-1,-1-1 1,0 0 0,0 0-1,0 1 1,0-1 0,0 1-1,0-1 1,-1 0 0,1 1-1,-1-1 1,0 5 0,2 20 188,-1 1 0,-1-1 1,-1 1-1,-2-1 0,-1 0 1,-14 52-1,-3 37-2040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07.3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85 10613,'0'0'5170,"97"-48"-5186,-36 34 48,2-3-32,-42 12-2577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07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266 25 1056,'0'0'11670,"-8"-4"-10888,-1 0-452,-1 0 0,1 1 1,-18-4-1,23 6-203,-1 0 0,1 1 0,0 0 0,-1 0 0,1 0-1,-1 0 1,1 0 0,0 1 0,-1 0 0,1 0-1,0 0 1,0 1 0,-7 2 0,10-3-111,0 0 0,-1 1 0,1-1 0,0 1 0,-1-1-1,1 1 1,0-1 0,0 1 0,1 0 0,-1-1 0,0 1 0,0 0 0,1 0 0,-1-1 0,1 1 0,0 0 0,-1 0-1,1 0 1,0 0 0,0 0 0,0 0 0,0 0 0,0-1 0,1 1 0,-1 0 0,1 0 0,-1 0 0,1 0 0,1 2-1,1 6 41,1 1-1,1-1 1,8 15-1,8 10-52,-1 1 0,18 50 0,-33-74-12,-1 0 0,-1 1 0,0-1 0,0 0 0,-2 1 0,1 0 0,-1-1 0,-1 1 0,0 0 0,-1-1 0,-5 24 0,5-32-34,-1 0-1,0 0 1,0 0-1,0-1 1,-1 1-1,1 0 1,-1-1-1,0 0 1,0 1 0,0-1-1,0 0 1,-1-1-1,1 1 1,-1 0-1,1-1 1,-1 0-1,0 0 1,0 0-1,0-1 1,0 1-1,-1-1 1,1 0-1,-8 1 1,-5 1 11,0-1 0,-1 0 0,1-1 0,-28-3 0,42 1 44,1 1-1,0 0 1,0-1 0,0 1 0,0-1-1,0 1 1,0-1 0,0 0-1,1 0 1,-1 0 0,0 0-1,0 0 1,1-1 0,-1 1 0,0 0-1,1-1 1,0 1 0,-1-1-1,1 1 1,0-1 0,0 0-1,0 0 1,0 0 0,0 1 0,0-1-1,0 0 1,0 0 0,1 0-1,-1 0 1,1 0 0,0 0-1,0-1 1,-1 1 0,1 0 0,1-2-1,-1-3-12,0 0-1,1 0 1,0 0-1,0 0 0,1 1 1,0-1-1,0 0 1,1 1-1,5-12 1,6-1-6,1-1 0,0 2 0,2 0 0,0 1 0,1 0-1,31-21 1,-24 19 15,-1-1 0,-1-1-1,28-32 1,-49 48 0,1 0 0,0 0 0,-1 0 1,0 0-1,0 0 0,-1 0 0,1-1 0,-1 1 0,0-1 1,-1 1-1,1-9 0,-1 12 11,0 1 1,0-1-1,1 0 1,-1 0-1,-1 0 1,1 1-1,0-1 1,0 0-1,-1 0 1,1 1-1,-1-1 1,1 0-1,-1 0 0,0 1 1,0-1-1,1 1 1,-1-1-1,0 1 1,-1-1-1,1 1 1,0 0-1,0-1 1,-1 1-1,1 0 1,0 0-1,-1 0 0,1 0 1,-1 0-1,0 0 1,1 0-1,-1 1 1,0-1-1,1 1 1,-1-1-1,0 1 1,0-1-1,-2 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16.3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9620,'0'0'3106,"24"121"-2786,-12-76-320,-10-31-432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09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1 8292,'0'0'7497,"1"9"-7364,0 6-98,0 0 0,-2 0 0,1 0 0,-2-1 0,0 1 0,-1 0-1,0 0 1,-1-1 0,-1 0 0,-6 15 0,0-5-10,6-15-20,1-1 0,0 1-1,1 0 1,0 0 0,0 0-1,1 0 1,0 0 0,0 1-1,1 16 1,1-24-2,1 0 0,0 0 0,0 0 0,0 0 0,0 0 0,0 0 0,0 0 0,1 0 0,-1-1 0,1 1 0,-1 0 0,1-1 0,0 0 0,-1 1 0,1-1 0,0 0 0,0 0 0,0 0 0,0 0 0,0 0 0,0 0 0,0 0 0,0-1 0,4 1 0,5 2 31,1 0 1,-1-1 0,16 1 0,82-1 109,-109-2-189,1 0 1,-1 0 0,1 0-1,-1 0 1,1 0 0,-1 0-1,1 0 1,-1 0 0,1 0-1,-1-1 1,1 1 0,-1 0-1,1 0 1,-1-1 0,0 1-1,1 0 1,-1 0 0,1-1-1,-1 1 1,0-1 0,1 1-1,-1 0 1,0-1 0,0 1-1,1-1 1,-1 1 0,0-1-1,0 1 1,1-1 0,-1 0-1,1-19-4167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10.2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 10549,'0'0'5362,"-15"143"-4289,0-73-545,7 2-272,4-2-192,4-8-16,0-9-48,0-47-2481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1:59:40.2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88 560,'0'0'12726,"-14"0"-12123,36 0 365,1 0-416,-1 0 0,0-1-1,0-1 1,38-9 0,22-11-34,2 5 1,147-13-1,174 26 1262,-356 8-1494,50 12 0,-58-8-112,1-2 0,45 0 0,-87-6-252,0 0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23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13750,'0'0'4851,"-21"34"-19626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26.9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26 139 10021,'0'0'2571,"2"10"-2266,5 18-132,-2 1 0,-2 0 1,0 0-1,-2 0 1,-3 32-1,-3 2 6,-18 89 0,17-118-134,1 1 0,0 65 1,15-130-150,13-92 173,33-137-35,-45 222-32,1 0-1,2 2 1,1-1 0,37-59 0,-47 87-4,0 0 0,1 0 0,0 1 0,0 0 0,1 0 0,0 1 0,14-11 0,-17 15-1,0-1 1,1 1-1,0 0 0,-1 0 1,1 0-1,0 1 0,0 0 0,0 0 1,0 0-1,0 0 0,0 1 1,0 0-1,0 0 0,0 0 1,0 1-1,5 0 0,-6 1 8,-1-1-1,1 0 1,-1 1-1,0 0 0,0 0 1,1 0-1,-1 0 1,0 0-1,-1 1 1,1-1-1,0 1 1,-1 0-1,0 0 0,1 0 1,-1 0-1,0 0 1,0 0-1,-1 0 1,1 1-1,-1-1 1,0 1-1,0-1 0,0 1 1,0 0-1,0 3 1,3 13 15,-2-1 1,0 1-1,-1 24 1,-1-44-21,0 9-15,0 1 0,-1-1 0,0 1 0,0-1 0,-1 1-1,0-1 1,-1 0 0,0 0 0,0 0 0,-1 0 0,0-1 0,-1 1 0,0-1 0,0 0 0,-1 0 0,0-1 0,0 0 0,-1 0 0,1 0 0,-2-1 0,1 0 0,-1 0 0,0-1 0,0 0 0,0 0 0,-1-1 0,1 0 0,-1-1 0,-15 4 0,-51-2 218,74-4-198,1 0 0,-1 0 1,1-1-1,0 1 0,0 0 1,-1 0-1,1 0 0,0 0 1,0-1-1,0 1 0,0 0 1,0 0-1,0 0 0,0 0 1,0 0-1,0 0 0,0 0 1,0-1-1,1 1 0,-1 0 1,0 0-1,0 0 0,1 0 1,-1-1-1,1 2 0,6 7 4,1 0 0,0-1 0,0 0 0,15 11 0,5 6 74,172 139 1469,-156-131-1434,-38-28-96,0-1 0,0 0 0,1 0 0,0 0 0,10 3 0,5-3-4299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27.3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 0 96,'0'0'12326,"8"118"-11430,-8-58-368,0 1-127,-2 2-225,-8-6-80,3-13-48,5-8-16,2-14-32,0-10-224,2-44-11094,-2 3 9462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27.7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0 147 8516,'0'0'2481,"12"-94"-1376,-3 77 303,10 5-239,8 4-417,13 1-272,9 0-80,6 5-255,0 2-65,-6 0-32,-7 0-48,-9 16-48,-14 11-1009,-14 9-1504,-5-17-2129,-5 1-1617</inkml:trace>
  <inkml:trace contextRef="#ctx0" brushRef="#br0" timeOffset="1">145 339 8468,'0'0'7315,"-1"8"-7101,1-6-181,0 0-1,0 0 1,0 1 0,0-1 0,0 0 0,1 0 0,-1 0 0,1 1 0,-1-1 0,1 0 0,0 0 0,0 0-1,0 0 1,1 2 0,0-2 8,0 0 0,0 0 0,1-1-1,-1 1 1,0 0 0,1-1 0,-1 1-1,1-1 1,-1 0 0,1 0 0,-1 0 0,1 0-1,5 0 1,40 9 483,0-3-1,1-1 1,79-3 234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29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129 1 10245,'0'0'4434,"-18"114"-3954,-11-30-320,-3 5-48,3-9-112,8-19-928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0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1 390 1985,'0'0'11603,"2"0"-11406,60-2 573,-53 3-739,0-1 0,0 0-1,0-1 1,0 1 0,0-2 0,0 1 0,0-1 0,-1-1 0,1 0 0,8-3 0,-9 1-1,0 1 1,-1-1-1,0 0 1,0 0 0,0-1-1,-1 0 1,0 0-1,0-1 1,-1 1-1,1-1 1,-2 0 0,1-1-1,5-10 1,-5 5-64,-1 0-1,0 0 1,0 0 0,-2 0 0,1-1 0,-2 1 0,1-27 0,-1 15-334,-1-36-398,0 58 745,0 0-1,0 0 0,-1 0 0,1 1 0,-1-1 0,0 0 0,0 0 1,0 1-1,0-1 0,0 0 0,0 1 0,-1-1 0,1 1 1,-1 0-1,-4-5 0,5 6 40,0 0-1,0 0 1,0 0 0,0 0-1,-1 1 1,1-1 0,0 0-1,0 1 1,-1-1 0,1 1-1,-1-1 1,1 1 0,-1 0-1,1-1 1,-1 1 0,1 0-1,0 0 1,-1 0-1,1 0 1,-1 0 0,1 0-1,-1 1 1,1-1 0,-1 0-1,1 1 1,-1-1 0,1 1-1,0 0 1,-1-1 0,1 1-1,0 0 1,0 0 0,0 0-1,-1 0 1,1 0 0,0 0-1,0 0 1,0 0 0,0 0-1,1 0 1,-2 2 0,-3 6 51,0-1 0,1 1 0,0 0 0,-5 18 0,9-26-76,-18 63 117,-15 104-1,7 70 62,23-214-159,-4 141-23,7-97-5452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0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13 6979,'2'-4'5581,"2"-5"-4792,-7 9-329,-18 18-219,-31 36-330,28-26 130,1 1 0,-24 42 0,46-69-23,-1 1 0,0-1 0,1 1 0,0 0 0,-1 0 0,1 0 0,0 0 0,1 0 0,-1 0 1,0 0-1,1 0 0,0 0 0,0 0 0,0 0 0,0 0 0,0 0 0,0 0 0,1 0 0,0 0 0,1 6 0,0-7 5,0 1 0,0 0 0,0-1 0,0 1 0,0-1 0,1 0 0,-1 0 0,1 0 0,0 0 0,0 0 0,0 0 0,-1-1 0,1 1 0,1-1 0,4 2 0,10 1-144,1 0 0,-1-1-1,1-1 1,35-1 0,-53-1 76,33 0-3551,-7 0-4379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5.9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 0 11301,'0'0'4402,"-99"67"-3553,82-21-529,8 3-32,9-1-96,0-10-176,13-9 16,17-7 0,7-8-32,4-11-192,-24-3-2001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0.9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0 9156,'0'0'4882,"0"116"-4129,-13-46-369,-2 2-240,0-2 16,0-8-80,5-9-64,4-12-16,6-9-32,0-11-592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1.3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8308,'0'0'6355,"105"130"-5715,-71-75-288,2-4-272,4-3 0,0-10-32,-2-9-48,0-12-256,-10-10-2689,-3-7-1585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1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1 2065,'0'0'13574,"0"143"-13014,0-68-255,-6 0-81,2-3-208,4-5 48,0-9-64,0-10-64</inkml:trace>
  <inkml:trace contextRef="#ctx0" brushRef="#br0" timeOffset="1">312 142 5779,'0'0'11893,"-12"105"-11669,-7-46-96,4 1 16,4-5-96,3-4-48,6-3-16,2-9-320,0-11-2097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2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1 163 10917,'0'0'6275,"93"121"-5859,-72-71-304,0-8 16,1-2-112,-3-6-16,2-7-32,-2-1-800,0-9-1009</inkml:trace>
  <inkml:trace contextRef="#ctx0" brushRef="#br0" timeOffset="1">337 1 9684,'0'0'9173,"-25"129"-8773,6-43-80,6-11-208,1-8 0,9-9-64,3-14-32,0-8-16,0-10-48,0-13-1056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3.3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285 1 10517,'0'0'3698,"-47"135"-2786,3-65-464,-11 15-304,-15 7-144,37-57-5618,-3-6-3459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4.0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12022,'0'0'4839,"3"16"-4551,2 23-236,-1 1 0,-2-1 0,-6 60 0,2-27-68,9-73-1051,3-6 965,-1-1 0,-1 0 1,0 0-1,0-1 0,0 0 0,-1 0 0,0-1 1,6-12-1,8-10 10,-4 9 99,-4 3 30,1 2 0,29-32 0,-38 46-30,-1 0-1,1 0 1,0 0 0,0 1 0,0 0 0,1 0-1,-1 0 1,1 0 0,-1 1 0,1 0-1,0 0 1,0 1 0,0 0 0,0 0 0,10-1-1,-14 2 0,0 0-1,0 1 0,0-1 0,0 0 0,0 1 0,0-1 0,0 1 0,0 0 1,0-1-1,-1 1 0,1 0 0,0 0 0,0 0 0,-1 0 0,1 1 0,0-1 1,-1 0-1,2 3 0,0-1 7,-1 1 0,1 0-1,-1 0 1,0 0 0,0 0 0,0 0 0,2 8 0,1 7 32,-2 1 0,0-1 1,-1 20-1,-1-23-8,0-5-405,3 47 859,-3-19-6753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9:34.7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17 322 10757,'0'0'3412,"4"21"-2649,-1-2-634,2 1-63,-2 0 0,0 1 0,-2-1 0,-1 41 0,-17 33 175,12-70-993,1 0 1,-2 29-1,17-360-3054,-6 267 4492,1 1 0,1-1 0,3 1 0,1 1-1,28-66 1,-34 95-513,-1 0 0,2 0-1,-1 0 1,1 1 0,8-10-1,-11 16-135,0-1 0,0 0 0,0 1 0,0 0 0,0-1-1,0 1 1,0 1 0,1-1 0,-1 0 0,1 1-1,-1 0 1,1-1 0,0 2 0,-1-1 0,1 0 0,7 0-1,-6 1-19,-1 0 1,0 0-1,0 0 0,0 1 0,0-1 0,0 1 0,0 0 0,0 1 0,0-1 0,0 0 1,7 5-1,-8-4-7,-1 0 0,1 1 0,-1-1 0,0 1 1,0 0-1,0 0 0,0 0 0,0 0 0,-1 0 0,1 0 1,-1 0-1,0 0 0,0 0 0,0 1 0,1 3 1,0 1-51,0 1 0,0 0 1,-1 1-1,0-1 1,0 0-1,-1 0 1,0 0-1,-1 0 0,0 0 1,-1 1-1,1-1 1,-2-1-1,1 1 0,-1 0 1,-1 0-1,1-1 1,-2 0-1,1 0 1,-1 0-1,0 0 0,-1-1 1,1 0-1,-10 8 1,12-12 42,0 1 0,0-1 1,0 1-1,1 0 0,-1 0 0,1 0 1,0 0-1,0 0 0,0 1 0,0-1 1,1 0-1,0 1 0,0-1 0,0 1 1,0 0-1,1-1 0,0 1 0,0 0 1,0-1-1,0 1 0,1-1 0,0 1 1,0 0-1,0-1 0,0 0 1,3 6-1,24 62 75,-18-51-73,-1 1 1,-1 1 0,-1-1-1,-1 1 1,-1 0 0,3 37-1,-7-51 12,-1-1-1,0 0 1,-1 0-1,0 0 1,-3 13-1,3-18 42,0 1-1,-1-1 0,0 1 0,0-1 0,0 0 0,0 0 0,-1 0 0,1 0 1,-1 0-1,0 0 0,0-1 0,0 1 0,-5 3 0,-21 12 664,-1-2 0,-46 19 0,-30 17-1568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31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50 10213,'0'0'3977,"25"3"-2933,1-4 124,0-2 0,50-11 0,-49 7-969,1 2 0,41-2-1,434 7 787,-201 3-470,-215-3-449,274-10 342,-292 4-252,2 3 0,103 9-1,205 43 155,142-34-99,-108-8 31,-292 6-144,147 34 0,-25-3 21,157 9 177,528 2 0,-401-74-130,657-37 221,-1092 55-373,256 10-15,-289-4 17,-1 3 0,0 2 0,110 36 0,-95-23 14,100 19-1,79-1 45,-225-37-63,29 0-17,-44-4 2,0 0 0,0 1 0,0 0 0,0 1 1,18 6-1,4-6 14,-34-2 113,1 0-171,0 0 56,-1 1-5,0 0 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55.9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43 2945,'0'0'7281,"-7"0"-5939,-19 0 1665,49 0-673,242-1-1990,342 4 873,-285 18-824,98 1-61,-376-22-310,0 1-1,58 11 0,-41-4 41,1-3-1,104-4 0,-75-3 62,140-10 39,-166 7-129,53-5 39,128-5-27,-215 13-20,-1-2-1,1 0 1,-1-2-1,31-11 1,-32 9 1,1 0 1,1 2 0,-1 1 0,34 0 0,304 0 117,196 10 2321,-564 14-7819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58.2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91 8788,'0'0'2489,"1"21"-2265,1 70-77,-2-79-126,-1 0 0,-1 0 0,1 0 0,-2 0 0,-5 15 0,6-19-24,-1 0-1,1 0 0,1 0 0,0 0 1,-1 11-1,2-46 142,1 1-1,2-1 1,0 1-1,2 0 1,0 0 0,17-44-1,-18 63-89,0 0 0,0 0 0,1 0-1,0 1 1,1-1 0,-1 1 0,1 0 0,0 1 0,1-1-1,-1 1 1,1 1 0,0-1 0,0 1 0,0 0 0,10-3-1,-4 2-175,0 0 0,0 1 0,1 0 0,-1 1 0,1 1 0,0 0 0,28 0 0,-41 2 7,0 0-28,-1 0 0,1 0 0,-1 0 0,1-1 0,-1 1-1,1 0 1,-1 0 0,1 0 0,0 0 0,-1 0 0,1 0 0,-1 0-1,1 1 1,-1-1 0,1 0 0,-1 0 0,1 0 0,-1 0 0,1 1-1,-1-1 1,1 0 0,-1 1 0,0-1 0,1 0 0,-1 1 0,1-1-1,-1 0 1,0 1 0,1-1 0,-1 1 0,0-1 0,1 1 0,-1-1-1,0 0 1,0 1 0,0-1 0,1 1 0,-1 0 0,0-1 0,0 1-1,0-1 1,0 1 0,0-1 0,0 1 0,0 12-5443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6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0 492 12550,'0'0'1123,"17"-3"-1056,-7 1-52,-4 2 5,0-1 1,1-1-1,-1 1 1,0-1-1,0 0 1,0 0 0,0-1-1,0 0 1,0 0-1,-1 0 1,1 0-1,-1-1 1,0 0-1,0 0 1,-1-1-1,1 0 1,-1 1 0,6-9-1,12-22 25,-3-1 0,0-1 0,-2 0 0,-2-2 0,-2 1 0,13-60 0,-25 90-32,0 0 1,0-1-1,-1 1 1,0-1-1,0 1 0,-3-15 1,3 22 20,-1 0 0,1-1 0,0 1 0,-1-1 0,1 1 0,-1 0 0,1-1 0,-1 1 0,0 0 0,1-1 0,-1 1 0,0 0 0,0 0 0,0 0 0,0 0 0,0 0 0,0 0 0,0 0 0,-1 0 0,1 0 0,0 1 0,0-1 0,-1 0 0,1 1 0,0-1 0,-1 1 0,1 0 0,-1-1 0,1 1 0,0 0 0,-1 0 0,1 0-1,-1 0 1,1 0 0,-1 0 0,1 0 0,0 0 0,-1 0 0,1 1 0,-1-1 0,1 1 0,0-1 0,-1 1 0,1 0 0,0-1 0,-2 2 0,0 0 4,1-1 0,0 1 0,0 0 0,0 0 0,0 0 0,0 0 0,1 0-1,-1 0 1,1 0 0,-1 0 0,1 1 0,0-1 0,0 1 0,0-1 0,-1 3 0,-12 46 72,11-39-45,-15 83 136,3 1 0,5 1-1,4 168 1,6-260-237,0 0 1,0-1-1,0 1 0,1-1 1,0 1-1,0 0 0,0-1 1,0 1-1,1-1 0,0 0 1,0 0-1,0 1 0,0-1 1,1 0-1,-1-1 0,4 5 1,-2-6-261,-1 1 1,1 0 0,0-1 0,-1 0 0,1 0-1,0 0 1,0-1 0,1 1 0,-1-1 0,0 0-1,0 0 1,1 0 0,-1-1 0,0 1 0,1-1-1,-1 0 1,5-1 0,-2 0-147,1 0-1,-1-1 1,0 0-1,0 0 1,-1 0-1,1-1 1,0 0-1,-1-1 1,0 1-1,0-1 1,0 0 0,0-1-1,-1 1 1,8-9-1,9-10-1243,37-52-1,-47 59 1215,1-1 158,-1-1 0,13-24 0,-10 0 1242,-9-5 3349,-7 46-4104,1 0 0,0 0-1,-1 0 1,1 0 0,0 0 0,-1 1-1,1-1 1,-1 0 0,0 0-1,1 0 1,-1 1 0,0-1 0,1 0-1,-1 0 1,0 1 0,0-1 0,0 1-1,1-1 1,-1 1 0,0-1-1,0 1 1,0-1 0,0 1 0,0 0-1,0 0 1,0-1 0,0 1 0,0 0-1,0 0 1,0 0 0,0 0-1,0 0 1,0 0 0,-1 1 0,-2-1 146,0 0 1,0 0-1,0 0 1,0 1-1,0 0 1,0 0 0,0 0-1,-5 2 1,3 2-173,0 0 0,0 0 0,0 0 0,1 0 0,0 1 0,0 0 0,0 0 0,1 0 0,-1 1 0,2 0 0,-7 13 0,3-4 48,1 1 0,0 0 0,1 0 0,-2 21 1,4-18-129,1 0 0,1 1 1,2 22-1,0-42-69,-1 0-1,0 1 1,0-1-1,1 0 1,-1 0-1,0 0 1,1 0-1,-1 0 1,1 0 0,0 0-1,-1 0 1,1 0-1,0 0 1,-1 0-1,1 0 1,0-1-1,0 1 1,0 0 0,0 0-1,0-1 1,0 1-1,0-1 1,0 1-1,0-1 1,0 1-1,0-1 1,0 1 0,0-1-1,0 0 1,1 0-1,-1 0 1,0 0-1,0 0 1,0 0-1,0 0 1,1 0 0,-1 0-1,2-1 1,1 1-23,1-1 0,-1 0 0,0 0-1,0-1 1,1 1 0,-1-1 0,0 0 0,-1 0 0,1 0 0,4-4 0,14-14-468,-2-2 0,0 0 0,26-41 0,16-18-1862,-61 81 2334,-1-1 0,1 1 0,-1-1 1,1 1-1,-1 0 0,1-1 0,0 1 0,-1 0 0,1-1 1,-1 1-1,1 0 0,0 0 0,-1-1 0,1 1 0,0 0 1,-1 0-1,1 0 0,0 0 0,-1 0 0,1 0 0,0 0 1,-1 0-1,1 0 0,0 0 0,-1 1 0,1-1 0,-1 0 1,1 0-1,0 1 0,-1-1 0,1 0 0,-1 1 0,1-1 1,-1 0-1,1 1 0,0 0 0,23 23 152,-9-7-73,-9-13-40,0 0 1,0 0-1,1-1 0,-1 0 0,1 0 0,0-1 1,0 0-1,0 0 0,0-1 0,0 1 0,0-2 1,0 1-1,0-1 0,1 0 0,-1 0 0,0-1 1,0 0-1,0 0 0,0-1 0,0 0 0,9-3 1,-10 3-7,0-1 1,0 1-1,0-1 1,-1-1-1,1 1 1,-1-1 0,0 0-1,0 0 1,0 0-1,0-1 1,-1 0-1,0 0 1,0 0-1,0 0 1,-1-1 0,1 1-1,-1-1 1,-1 0-1,1 0 1,-1 0-1,0 0 1,0 0-1,1-11 1,-2 12 6,-1 0 1,0 0 0,0 0-1,0 0 1,0 1-1,-1-1 1,0 0-1,-1-5 1,2 9 44,-1-1 0,0 1 0,0 0 0,1-1 0,-1 1 0,0 0 0,0 0 0,0-1 0,0 1 0,-1 0 0,1 0 0,0 0 0,0 1 0,-1-1 0,1 0 0,0 0 1,-1 1-1,1-1 0,-1 1 0,1-1 0,-1 1 0,1-1 0,-1 1 0,1 0 0,-1 0 0,1 0 0,-1 0 0,-1 0 0,2 0-24,0 0 1,0 0 0,0 0-1,1 1 1,-1-1-1,0 0 1,0 0 0,0 1-1,1-1 1,-1 1-1,0-1 1,1 0-1,-1 1 1,0-1 0,1 1-1,-1 0 1,0-1-1,1 1 1,-1-1-1,1 1 1,-1 0 0,1 0-1,-1-1 1,1 1-1,0 0 1,-1 0 0,1-1-1,0 1 1,0 0-1,-1 1 1,-1 29 126,2-24-111,3 189 283,1-44-206,-4-150-139,0 0 1,0 0 0,0-1 0,0 1-1,0 0 1,-1 0 0,1 0 0,-1-1-1,1 1 1,-1 0 0,1-1 0,-1 1-1,0 0 1,0-1 0,0 1 0,0-1 0,0 1-1,0-1 1,0 0 0,-1 1 0,1-1-1,0 0 1,-1 0 0,1 0 0,-1 0-1,-1 1 1,0-1-161,0 0-1,-1 0 1,1-1-1,-1 1 1,1-1 0,-1 1-1,1-1 1,-1 0-1,1-1 1,-1 1 0,1-1-1,-6-1 1,8 2-9,0 0 0,0 0 1,1 0-1,-1-1 0,0 1 1,0 0-1,1 0 0,-1-1 1,0 1-1,1-1 0,-1 1 1,0-1-1,1 1 0,-1-1 1,0 1-1,1-1 0,-1 1 1,1-1-1,-1 0 0,1 1 1,0-1-1,-1 0 0,1 1 1,0-1-1,-1 0 0,1 0 1,0 0-1,0 1 0,0-1 1,-1 0-1,1 0 0,0 1 1,0-1-1,0 0 0,1-1 0,-1-13-5846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58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1 237 8436,'0'0'880,"19"0"-397,-5 1-396,-8-1-61,0 1 1,1-1-1,-1 0 0,1-1 0,-1 1 0,0-1 0,0 0 0,1-1 1,-1 1-1,0-1 0,0-1 0,0 1 0,-1-1 0,1 0 0,-1 0 0,1-1 1,8-7-1,10-13 91,25-30 0,-43 45-98,1 1 0,-2-1 0,1 1 0,-1-1 0,-1-1 0,1 1 0,-2-1 0,5-13 0,-8 22-1,0 0-1,0 1 1,1-1 0,-1 0-1,0 0 1,0 0 0,0 0-1,0 0 1,0 1-1,0-1 1,0 0 0,0 0-1,-1 0 1,1 0-1,0 0 1,0 1 0,-1-1-1,1 0 1,-1 0 0,1 1-1,-1-1 1,1 0-1,-1 0 1,1 1 0,-1-1-1,1 1 1,-1-1-1,0 0 1,1 1 0,-1-1-1,-1 1 1,0-1 79,0 0-1,-1 0 1,1 1 0,-1-1 0,1 1 0,-1 0-1,1 0 1,-1 0 0,1 0 0,-1 0-1,-2 1 1,-3 1 121,0-1-1,0 2 0,0-1 1,0 1-1,0 0 1,-9 6-1,9-4-140,0 1 0,1 1 0,0-1 0,0 1 0,0 0 0,1 1 0,0-1 0,0 1 0,-7 15 0,10-18-45,1 1-1,0 0 1,0 0-1,0 0 1,0 0-1,1 0 0,0 0 1,1 0-1,-1 1 1,1-1-1,0 0 1,1 0-1,-1 1 0,1-1 1,1 0-1,1 7 1,-1-9-52,0 0 0,0-1 0,0 1 1,0-1-1,1 0 0,0 0 0,-1 0 0,1 0 1,0 0-1,0 0 0,1-1 0,-1 1 1,1-1-1,-1 0 0,1 0 0,-1 0 0,1-1 1,0 0-1,0 1 0,0-1 0,0 0 1,5 0-1,9 2-240,0-1 0,1-1 0,28-1 1,-32-1-117,0-1 0,-1-1 0,0 0 1,1-1-1,-1 0 0,0-1 0,-1-1 1,1 0-1,-1-1 0,-1 0 0,1-1 1,12-11-1,-22 17-44,-1 0 1,1 0-1,-1-1 1,1 1-1,-1-1 1,0 0-1,3-4 1,4-13-4184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59.0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145 32 2865,'0'0'12078,"-13"-7"-11377,-40-17-567,52 24-134,1 0 0,-1 0 0,1 0 0,-1 0 1,1 0-1,0-1 0,-1 1 0,1 0 0,-1 0 0,1 1 0,-1-1 0,1 0 1,-1 0-1,1 0 0,0 0 0,-1 0 0,1 0 0,-1 1 0,1-1 0,0 0 1,-1 0-1,1 0 0,0 1 0,-1-1 0,1 0 0,0 1 0,-1-1 1,1 0-1,0 1 0,-1-1 0,1 0 0,0 1 0,0-1 0,0 1 0,-1-1 1,1 0-1,0 1 0,0-1 0,0 1 0,0-1 0,0 1 0,0 23 4,0-16 3,2 16 49,8 48 0,-6-48-9,3 50-1,-7-66-31,0 0 0,0 0 0,-1 0-1,0 0 1,-1-1 0,0 1-1,0 0 1,-6 14 0,5-17 6,-1 1 1,1-1-1,-1 0 1,0 0-1,-1-1 0,1 1 1,-1-1-1,0 0 1,0 0-1,0 0 0,-9 4 1,3-3 178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0:59.4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 4834,'0'0'8561,"4"-1"-7838,-3 1-697,0 0-1,0 0 0,0 0 0,0 0 0,0 0 1,0 0-1,-1 0 0,1 1 0,0-1 0,0 0 1,0 0-1,0 1 0,0-1 0,0 1 0,0-1 0,-1 1 1,1-1-1,0 1 0,0-1 0,-1 1 0,1 0 1,0-1-1,-1 1 0,1 0 0,-1 0 0,1 0 1,-1-1-1,1 1 0,-1 0 0,0 0 0,1 0 1,-1 0-1,0 0 0,0 0 0,1 0 0,-1-1 0,0 1 1,0 0-1,0 0 0,0 1 0,3 56 583,-3-42-506,1 47 95,-5 187 83,3-244-334,-7 49-97,8-51-88,-1-1-1,0 1 0,0-1 0,0 0 1,0 1-1,-1-1 0,1 0 0,-1 0 1,0 0-1,0 0 0,0-1 0,-4 5 1,5-6 182,1-1 0,-1 1 0,0-1 0,1 1 0,-1-1 0,1 0 0,-1 1 0,0-1 0,1 0 0,-1 0 0,0 0 0,0 1 0,1-1 1,-1 0-1,0 0 0,1 0 0,-1 0 0,0 0 0,1 0 0,-1 0 0,0 0 0,0-1 0,1 1 0,-1 0 0,0 0 0,1-1 0,-1 1 1,0 0-1,1-1 0,-1 1 0,1 0 0,-1-1 0,1 1 0,-1-1 0,1 1 0,-1-1 0,1 1 0,-1-1 0,1 1 0,-1-1 0,0-1 0,-11-29 309,11 29-332,-5-23 560,1-1-1,1 0 1,2 1 0,0-47-1,2 69-381,1 1 0,-1-1 0,1 0 0,0 0-1,0 0 1,0 1 0,0-1 0,0 1 0,0-1-1,1 1 1,-1-1 0,1 1 0,0 0-1,0-1 1,0 1 0,0 0 0,0 0 0,0 1-1,0-1 1,1 0 0,-1 1 0,1-1 0,-1 1-1,4-2 1,10-3 299,0 0 0,0 0 0,18-2 0,-7 0-124,-21 7-260,15-5-34,-2 0 0,1-1 1,-1-1-1,0 0 0,27-17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1.2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0 12566,'0'0'864,"-5"110"-704,-11-40-80,-4 6 32,-3 1-96,4-8 32,2-10-32,5-9-16,7-12 0,5-18-576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1.6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1 228 9748,'0'0'4338,"106"123"-3793,-77-61-417,-3-3-64,1-7 0,-1-11 0,-1-17-64,7-23-544,1-6-1601,1-51-321,-25 13-735,-3-5-721</inkml:trace>
  <inkml:trace contextRef="#ctx0" brushRef="#br0" timeOffset="1">426 148 656,'3'-13'1156,"11"-64"1213,-10 20 10679,-28 165-12639,6 2 1,4 1-1,5 0 0,7 169 0,3-269-575,0 0-1,0-1 0,1 1 0,1-1 0,0 0 0,0 0 0,1 0 0,5 11 0,-9-20 58,1-1 0,-1 1 0,0-1 0,0 1 0,1-1 0,-1 0 0,0 1 0,1-1 0,-1 1 0,0-1 0,1 0-1,-1 1 1,0-1 0,1 0 0,-1 0 0,1 1 0,-1-1 0,1 0 0,-1 0 0,1 0 0,-1 1 0,1-1 0,-1 0-1,1 0 1,-1 0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2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54 10005,'0'0'7331,"1"-12"-6600,-1 9-671,2-28 143,-1 23-135,-1 17 1,-14 197 265,-1 9-268,15-210-89,0 1 0,1-1 0,-1 1 0,1-1 0,0 0 0,1 1 0,1 5-1,-3-10-12,1 0 0,-1 0 0,1 0-1,0 0 1,-1 0 0,1-1 0,0 1-1,0 0 1,-1 0 0,1 0 0,0-1-1,0 1 1,0 0 0,0-1 0,0 1-1,0-1 1,0 1 0,0-1 0,0 1-1,0-1 1,0 0 0,0 1 0,1-1-1,-1 0 1,0 0 0,0 0 0,0 0-1,0 0 1,0 0 0,1 0 0,-1 0-1,0-1 1,0 1 0,0 0 0,0-1-1,0 1 1,0-1 0,0 1 0,0-1-1,0 1 1,1-2 0,13-6 28,-1 1 10,0 0 1,0 0-1,0 1 0,1 1 1,0 1-1,0 0 0,23-3 1,-29 6-7,-2 0 3,0 1 0,0 0 0,0 0-1,0 0 1,12 2 0,-17-1 1,0-1 0,-1 1 0,1 0 0,-1 0 0,1-1 0,0 1 0,-1 0 0,1 0 0,-1 0 0,0 0 0,1 1 0,-1-1 0,0 0 0,0 1 0,0-1 0,0 0 0,0 1 0,0-1 0,0 1 0,0 0 0,-1-1 0,1 1 0,0 0 0,-1-1 0,0 1 0,1 0 0,-1 2 0,2 7 9,-1-1 1,-1 0-1,0 0 1,0 0 0,-1 0-1,0 0 1,-1 0-1,0 0 1,0 0-1,-1-1 1,-1 1-1,1-1 1,-2 1-1,1-1 1,-1-1-1,-1 1 1,1-1-1,-1 0 1,-1 0-1,-9 10 1,-3-1 1,0 0 0,-1 0 0,-1-2 0,0-1 0,-1-1 0,-41 19 0,92-52-8403,9-25 7101,-16 19 287,-11 13 875,111-116-316,-106 114 498,1 1 0,0 0 0,1 1 0,0 1 0,40-18 0,-52 27 23,1 0 0,0 1 0,0 0 1,0 1-1,8-2 0,-13 3-15,-1 0-1,0-1 1,0 1-1,1 0 1,-1 0-1,0 0 1,0 1-1,1-1 0,-1 0 1,0 0-1,0 1 1,0-1-1,0 0 1,1 1-1,-1-1 1,0 1-1,0 0 1,0-1-1,0 1 0,0 0 1,0 0-1,0 0 1,0-1-1,-1 1 1,1 0-1,0 0 1,0 0-1,-1 0 1,1 0-1,-1 1 0,1-1 1,-1 0-1,1 0 1,-1 0-1,1 0 1,-1 2-1,2 27 406,-1 0 1,-1-1-1,-1 1 0,-2-1 0,-1 1 0,-2-1 1,-13 44-1,9-24-319,9-29-4427,1-36-1608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3.1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0 163 4386,'19'-106'2913,"-9"72"-1712,-4 16-241,-1 13-800,1 5-160,-6 4-1040,0 15-1345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3.5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6051,'0'0'2246,"4"20"-787,-4-15-1373,5 21 196,-1-1-1,-2 1 0,0 0 1,-2 0-1,-4 34 1,0-32-150,-1 55 0,5-82-135,1-1 0,-1 1-1,0 0 1,1-1 0,-1 1 0,1 0 0,-1-1 0,1 1 0,0 0 0,-1-1-1,1 1 1,0-1 0,-1 1 0,1-1 0,0 0 0,-1 1 0,1-1 0,0 0 0,0 1-1,0-1 1,-1 0 0,1 0 0,0 0 0,0 1 0,0-1 0,0 0 0,-1 0 0,1 0-1,0-1 1,0 1 0,0 0 0,0 0 0,0-1 0,34-6-78,-26 1 84,0 0-1,-1 0 1,0 0-1,0-1 1,10-12-1,-12 12 0,0 1 0,1 0-1,-1 0 1,1 0 0,1 1-1,-1 0 1,0 0 0,1 1-1,9-4 1,-17 7 17,1 1-1,-1 0 1,1 0 0,-1-1 0,1 1-1,-1 0 1,1 0 0,-1 0 0,1 0-1,0 0 1,-1 0 0,1 0 0,-1 0-1,1 0 1,-1 0 0,1 0 0,-1 0-1,1 0 1,-1 0 0,1 0 0,-1 1-1,1-1 1,-1 0 0,1 0 0,-1 1-1,1-1 1,-1 0 0,1 1 0,-1-1-1,1 0 1,-1 1 0,0-1 0,1 1-1,-1-1 1,0 0 0,1 1-1,-1-1 1,0 1 0,0-1 0,0 1-1,1 0 1,-1 27 891,-1-16-715,1 44 455,0 51 59,0-35-3968</inkml:trace>
  <inkml:trace contextRef="#ctx0" brushRef="#br0" timeOffset="1">431 479 13478,'0'0'3602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3.9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205 40 12726,'0'0'4770,"-106"-39"-4258,72 78-128,1 18-31,11 6-97,12 5-96,10-3-144,19-10-16,34-16-32,16-24-64,-35-15-1601,-4-13-3121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5.7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1 742 4034,'0'0'8012,"19"-13"-7962,0 1-35,-7 6-5,-2-1 0,1 0 0,-1 0 0,0-1 0,0-1 0,-1 0 0,0 0 0,0 0 0,-1-1 1,7-12-1,10-21 91,-2-2 1,-2 0-1,-2-1 1,14-50-1,-23 59-69,-1-1 0,-2 0 0,-2 0 0,-1 0 0,-3-69 0,-1 104-8,-1 1 1,1 0 0,-1 0 0,0 0 0,0 0 0,1 0-1,-2 0 1,1 0 0,0 0 0,0 1 0,-1-1 0,1 0-1,0 1 1,-1-1 0,0 1 0,1-1 0,-1 1-1,0 0 1,0 0 0,0-1 0,0 2 0,0-1 0,0 0-1,0 0 1,0 0 0,0 1 0,0-1 0,0 1 0,-1 0-1,1 0 1,0 0 0,0 0 0,0 0 0,-1 0 0,1 0-1,0 1 1,0-1 0,0 1 0,0 0 0,0-1 0,0 1-1,0 0 1,0 0 0,0 0 0,0 1 0,0-1-1,1 0 1,-3 2 0,0 2 46,-1 0 1,1 0-1,0 0 1,0 0-1,1 1 0,-1 0 1,1 0-1,0 0 0,-2 8 1,-16 64-34,17-64-5,-10 56 170,-9 139 0,18 71 177,5-275-379,0 10 5,0 0 0,1 1 0,1-1 0,1-1 0,4 19 0,-5-28-9,-1-1 0,1 0 0,0 1-1,0-1 1,0 0 0,0-1 0,1 1-1,0 0 1,0-1 0,0 1 0,0-1-1,0 0 1,1 0 0,-1 0 0,1 0-1,0-1 1,-1 0 0,2 1 0,-1-1-1,0-1 1,5 3 0,-6-3-196,1 0-1,-1 0 1,0 0 0,0 0 0,1-1-1,-1 0 1,0 1 0,0-1 0,1 0-1,-1 0 1,0-1 0,1 1-1,-1-1 1,0 0 0,4-1 0,7-15-4972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14:57.1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77 52 4370,'0'0'10178,"4"-12"-9023,-2 5-952,7-23 299,-5 27-303,-2 21-30,-2 309 740,0-319-879,0-1 0,-1 0 0,0 0-1,0 0 1,-1 0 0,0 0 0,0 0 0,0-1-1,-1 1 1,-6 10 0,7-14-198,0 0 0,0 0 0,-1 0 0,1 0 0,-1 0 0,0-1 0,1 1-1,-1-1 1,0 0 0,-1 0 0,1 0 0,0 0 0,0-1 0,-1 1 0,1-1 0,-1 0 0,0 0 0,1 0 0,-1 0 0,0-1 0,1 1 0,-5-1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6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1 494 13526,'0'0'958,"16"-12"-921,1 0-13,0-2 0,-1 1 0,-1-2 0,0 0 0,-1-1 0,22-31 0,49-105 155,-71 124-153,-2 0 1,-1-1 0,12-52 0,-20 51 53,-3 28 331,0 7 629,-2 26-560,-10 61 0,2-27-450,-48 687 130,47-559-171,0 46 35,4-212-39,7-27 15,0 1-1,-1-1 1,1 1-1,0-1 1,0 0 0,-1 1-1,1-1 1,0 0-1,0 1 1,-1-1-1,1 0 1,0 1-1,-1-1 1,1 0-1,-1 1 1,1-1-1,0 0 1,-1 0-1,1 0 1,-1 0-1,1 1 1,-1-1-1,1 0 1,0 0-1,-1 0 1,1 0-1,-1 0 1,1 0-1,-1 0 1,1 0-1,-1 0 1,1 0-1,-1 0 1,1 0-1,0-1 1,-1 1-1,1 0 1,-1 0-1,1 0 1,-1-1 0,1 1-1,0 0 1,-1 0-1,1-1 1,0 1-1,-1 0 1,1-1-1,0 1 1,-1 0-1,1-1 1,0 1-1,0 0 1,-1-1-1,1 1 1,0-1-1,0 0 1,-5-7-6,0 0 1,0 0 0,1 0 0,1-1-1,-1 1 1,1-1 0,1 0 0,0 0-1,-2-13 1,0-11-43,0-44-1,3 66 45,1 0-1,0 0 1,1 0 0,0 0-1,1 0 1,0 0-1,1 1 1,0-1-1,0 1 1,1-1-1,1 1 1,0 0 0,0 1-1,11-16 1,17-17-190,67-67 0,-35 54-5549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16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16103,'0'0'2097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4.6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0 13670,'0'0'3074,"-30"109"-2850,30-44-208,0-13 0,15-20-16,17-22-16,8-10-96,6-19 96,1-28 16,2-11 0,-7-4-48,-4 7-481,-32 40-3616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5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54 5202,'0'0'11053,"-5"-8"-10073,3 2-828,2 4-107,-1 0 0,0 0 0,1 0 0,-1 0 0,0 0-1,0 0 1,0 0 0,0 0 0,-1 1 0,1-1 0,0 0-1,-1 1 1,1-1 0,-1 1 0,1 0 0,-1-1 0,0 1-1,0 0 1,1 0 0,-1 0 0,0 0 0,0 0 0,0 1-1,0-1 1,0 0 0,-4 0 0,5 1 14,-1 0-1,1 0 1,-1 0 0,1 0-1,-1 0 1,1 0 0,-1 0-1,1 0 1,-1 1 0,1-1-1,-1 0 1,1 1 0,-1-1-1,1 1 1,0 0 0,-1 0 0,1-1-1,-2 2 1,2 1-47,0-1 0,0 1 0,1 0 0,-1-1 0,1 1 0,0-1 0,-1 1 0,1 0 0,0-1 0,1 5 0,-1-5-24,10 198 201,-6-164-146,-3 72 0,-2-103-87,0 0-1,1 0 1,-1 1 0,-1-1-1,1 0 1,-1 0 0,0 0-1,0-1 1,0 1 0,-1 0-1,0-1 1,0 1 0,0-1 0,0 0-1,-1 0 1,0 0 0,1-1-1,-1 1 1,-1-1 0,1 0-1,0 0 1,-8 3 0</inkml:trace>
  <inkml:trace contextRef="#ctx0" brushRef="#br0" timeOffset="1">432 376 15447,'0'0'3394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5.7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11669,'0'0'5051,"2"3"-4798,2 2-222,-1 1-1,0-1 1,0 1-1,-1-1 1,0 1 0,0 0-1,0 0 1,1 10-1,6 58 193,-6-46-201,0 10 26,-3-25-23,1 1-1,1-1 1,0 0-1,0 0 1,7 19-1,-8-31-63,0 0 0,-1-1 0,1 1 0,0 0 0,-1-1 0,1 1 0,0 0 0,0-1 0,0 1 0,0-1 0,0 1 1,-1-1-1,1 0 0,0 1 0,0-1 0,0 0 0,0 1 0,0-1 0,0 0 0,0 0 0,0 0 0,0 0 0,0 0 0,0 0 0,0 0 0,0-1 0,0 1 0,0 0 0,0 0 0,0-1 0,0 1 0,0-1 0,0 1 0,-1-1 0,1 1 0,0-1 0,1 0 0,4-5-163,-1 0 0,1-1-1,-1 1 1,-1-1 0,1 0 0,5-13-1,21-53 169,-20 46-18,1-9 40,6-11 91,-18 47-79,0 0 0,0 0 0,1 0-1,-1 0 1,0 0 0,0-1 0,1 1 0,-1 0 0,0 0-1,0 0 1,0 0 0,1 0 0,-1 0 0,0 0 0,0 0-1,1 0 1,-1 0 0,0 0 0,0 0 0,0 0 0,1 0-1,-1 0 1,0 0 0,0 1 0,1-1 0,-1 0-1,0 0 1,0 0 0,0 0 0,0 0 0,1 0 0,-1 1-1,0-1 1,0 0 0,0 0 0,0 0 0,1 0 0,-1 1-1,0-1 1,0 0 0,0 0 0,0 0 0,0 1 0,0-1-1,8 11-63,19 41 102,-19-33-27,2-1 1,0 0-1,21 27 1,-27-40-11,1 0 0,-1-1 0,1 1 0,0-1 0,0 0 0,0-1 0,1 1 0,-1-1 0,1 0 0,0 0 0,-1-1 0,2 0 0,-1 0 0,0 0 0,0-1 0,9 1 0,-10-1 1,1 0-1,-1 0 0,1-1 1,0 0-1,-1 0 0,1-1 1,0 1-1,-1-1 0,1-1 1,-1 1-1,1-1 0,-1 0 1,0 0-1,0 0 0,8-5 1,-8 4-6,1 0 0,-1 1 1,1 0-1,0 0 1,0 1-1,0-1 0,0 1 1,0 0-1,12 1 0,14-4 22,-29 4-14,0-1-1,0 1 1,-1 0-1,1-1 1,-1 0-1,1 0 1,0 0-1,-1 0 1,0 0-1,1 0 1,-1-1-1,0 1 1,1-1-1,-1 1 1,0-1-1,0 0 1,0 0-1,-1 0 1,1 0-1,0 0 1,-1 0-1,1-1 1,-1 1-1,0 0 1,0-1-1,0 1 1,0-1-1,0 0 1,0 1-1,-1-1 1,1 0-1,-1 1 1,0-1-1,0 0 1,0 1-1,0-1 1,-1-2 0,2-1 75,-2 1 0,1 0 0,0-1 1,-1 1-1,0 0 0,0 0 1,-1 0-1,1-1 0,-1 1 1,0 1-1,-4-8 0,4 9 1,-1 0-1,1 0 1,-1 1-1,0-1 1,0 1-1,0-1 1,0 1-1,0 0 1,0 0-1,-1 0 1,1 1-1,-1-1 1,1 1-1,-1 0 1,0 0-1,1 0 0,-6-1 1,3 1-27,-1 0 1,1 0-1,-1 0 0,0 1 1,1 0-1,-1 0 1,-8 2-1,13-1-92,1-1 0,-1 1-1,1-1 1,-1 1 0,1 0 0,-1 0 0,1 0-1,0 0 1,-1 0 0,1 0 0,0 0 0,0 0 0,0 0-1,0 1 1,0-1 0,0 0 0,0 1 0,0-1-1,0 0 1,1 1 0,-1 0 0,1-1 0,-1 1-1,1-1 1,-1 1 0,1-1 0,0 1 0,0 0-1,0-1 1,0 1 0,0 2 0,0 11-2957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7.1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1 645 13542,'0'0'3098,"9"-22"-2922,127-311-11,-112 271-148,-1-1 12,36-69 0,-59 131-10,16-24-75,-6 18 182,-9 7-109,-1 0 1,0 0-1,1 0 0,-1 0 1,0 1-1,1-1 0,-1 0 0,0 0 1,1 0-1,-1 0 0,0 0 1,0 1-1,1-1 0,-1 0 1,0 0-1,1 1 0,-1-1 1,0 0-1,0 0 0,0 1 0,1-1 1,-1 0-1,0 1 0,0-1 1,0 0-1,0 1 0,0-1 1,0 0-1,1 1 0,-1-1 1,0 0-1,0 1 0,0-1 0,22 111 1101,16 224 0,-37-318-1097,2 89-2526</inkml:trace>
  <inkml:trace contextRef="#ctx0" brushRef="#br0" timeOffset="1">82 267 11909,'0'0'7220,"80"34"-6980,-16 2-96,-3-2-128,-44-22-16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29.3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 0 1505,'0'0'4210,"-2"15"-1831,-17 116 3136,15-5-3451,4-110-2031,2-20-34,0-1 1,0 1 0,0-1-1,0 1 1,1 0-1,0 0 1,0 0 0,0 0-1,0 0 1,0 1-1,6-4 1,1-5 72,7-9 5,21-22 0,-36 40-71,1 1 0,0 0 0,0 0 0,0 0 0,0 0 1,0 0-1,0 1 0,1 0 0,-1-1 0,1 1 0,-1 0 0,0 1 1,7-2-1,-7 2 21,-1 0 1,1 0 0,0 0 0,0 0 0,-1 0-1,1 0 1,0 1 0,-1 0 0,1-1 0,-1 1-1,1 0 1,-1 0 0,1 0 0,-1 1-1,4 1 1,-3 0 10,0 1 1,0-1-1,-1 0 0,0 0 0,1 1 1,-1 0-1,-1-1 0,1 1 0,2 7 1,8 29-111,-2 1 1,-2 0-1,-2 0 0,-1 0 1,-2 77-1,-3-104-5341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1:42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17 1569,'0'0'7702,"-3"11"-7430,7-10-234,0 0 0,1 0 0,-1 0 0,0-1 0,0 0 0,1 0 0,-1 0 0,5-1 0,1 1 52,391 2 1412,344-3 1892,-600-14-2554,2 0-266,353 14 105,-258 2-574,-77 7-14,-1 1 26,-110-9-89,329 13 238,27-2 185,-207-12-305,165 0 116,128 3 207,-287 23 65,-132-13-38,-30-7-222,63-3 0,-79-2-1353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06.5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335 34 9941,'0'0'3460,"-22"-8"-2697,2 1-583,1 1 1,-37-7-1,52 13-154,0 0-1,0 1 0,0-1 0,0 1 0,0-1 0,0 1 0,0 1 0,0-1 0,0 0 1,0 1-1,1 0 0,-1 0 0,1 0 0,-1 0 0,1 1 0,0-1 0,0 1 1,-5 4-1,-1 3 18,1 1 1,0-1-1,-11 20 0,15-23-39,0 1 1,1-1-1,0 1 0,0 0 0,1 0 0,0 0 0,0 0 0,1 1 0,0-1 0,0 0 1,1 1-1,0-1 0,1 0 0,-1 1 0,2-1 0,-1 0 0,1 0 0,0 0 0,1 0 0,0 0 1,0 0-1,1-1 0,0 1 0,0-1 0,6 7 0,1 0 12,-1 0-1,0 0 1,14 29 0,-22-39-11,-1 0 0,0 0 0,1 0 0,-1 1 0,0-1 0,-1 0 0,1 1 0,-1-1 0,0 6 0,0-8-3,-1 1 0,1-1-1,-1 0 1,0 1 0,1-1 0,-1 0 0,0 0 0,0 0 0,-1 0 0,1 0 0,0 0 0,-1 0 0,1 0 0,-1 0 0,1-1 0,-1 1 0,0 0 0,-2 1-1,-12 6 15,0-1 0,0-1-1,0 0 1,-1-1 0,0-1-1,-34 6 1,48-11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04T00:22:07.8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231 49 7139,'0'0'8081,"-18"-3"-7035,-56-9-203,71 11-778,-1 1-1,1-1 1,0 1-1,-1 0 0,1 0 1,0 1-1,-1-1 1,1 1-1,0-1 1,0 1-1,-1 0 1,1 0-1,0 1 0,0-1 1,0 1-1,0-1 1,1 1-1,-1 0 1,0 0-1,-2 3 1,-1 1 0,1 0-1,0 1 1,1-1 0,0 1 0,-7 14 0,6-10 4,0-1-40,0 1 0,1-1-1,0 1 1,1 0 0,0 0 0,1 0 0,0 1 0,1-1 0,0 0 0,1 1 0,0-1 0,2 14 0,-1-23-29,0 1 0,0-1 0,0 1 0,0-1 0,0 0 0,1 1 1,-1-1-1,1 0 0,0 0 0,0 0 0,-1 0 0,1 0 0,0-1 0,0 1 0,1-1 0,-1 1 0,0-1 1,1 0-1,-1 1 0,0-1 0,1-1 0,-1 1 0,1 0 0,0 0 0,4 0 0,-2 0-4,0-1-1,0 1 1,0-1-1,0 0 1,0 0-1,0 0 0,0-1 1,0 0-1,0 0 1,0 0-1,0 0 1,0-1-1,6-2 0,-4-2-46,0 1-1,0-1 0,-1 0 1,1 0-1,-1-1 0,-1 0 0,1 0 1,7-15-1,1-3-217,16-38 0,-25 52 247,-1 1 0,0-1-1,-1 1 1,-1-1 0,1 0-1,-2 0 1,1-14 0,-2 24 8,0 9-42,1 6 71,0-1 0,0 0 0,1 1 1,1-1-1,0 0 0,1 0 0,1-1 0,0 1 0,9 17 0,-11-26-18,-1 1 1,1-1-1,-1 0 1,1 0-1,0 0 0,1 0 1,-1-1-1,1 0 0,0 1 1,0-1-1,0 0 1,0-1-1,0 1 0,0-1 1,1 0-1,-1 0 0,1 0 1,0 0-1,0-1 1,-1 0-1,1 0 0,0 0 1,0-1-1,0 0 0,0 0 1,0 0-1,0 0 1,0-1-1,8-1 0,-9 0-4,1 0-1,-1 0 1,1-1-1,-1 1 1,0-1-1,0 0 1,0 0-1,-1 0 1,1-1-1,-1 1 1,0-1-1,1 0 1,-2 0-1,1 0 0,0 0 1,2-6-1,4-8-56,-1-1 0,9-30 0,-10-1 20,-7 43 106,1 0 0,-1 0 0,1 0 0,0 1-1,1-1 1,0 0 0,4-10 0,-6 17-51,1 0-1,-1-1 1,0 1-1,1-1 1,-1 1-1,1 0 1,-1-1-1,0 1 1,1 0-1,-1 0 1,1-1-1,-1 1 1,1 0-1,-1 0 1,1 0-1,-1-1 1,1 1-1,-1 0 1,1 0 0,-1 0-1,1 0 1,-1 0-1,1 0 1,0 0-1,-1 0 1,1 0-1,-1 1 1,1-1-1,-1 0 1,1 0-1,-1 0 1,1 1-1,-1-1 1,1 0-1,-1 0 1,0 1-1,1-1 1,-1 0 0,1 1-1,-1-1 1,0 1-1,1 0 1,15 16 139,-8-1-80,0 0-1,-1 0 1,-1 1 0,-1 0-1,6 34 1,-6-26 27,17 47-1,-22-71-96,0 0-1,1-1 1,-1 1-1,0-1 1,0 1 0,0-1-1,1 1 1,-1-1 0,0 1-1,1-1 1,-1 1 0,0-1-1,1 1 1,-1-1 0,0 0-1,1 1 1,-1-1 0,1 0-1,-1 1 1,1-1-1,-1 0 1,1 0 0,-1 1-1,1-1 1,-1 0 0,1 0-1,0 0 1,-1 0 0,1 1-1,-1-1 1,1 0 0,-1 0-1,1 0 1,0 0 0,-1-1-1,1 1 1,-1 0 0,1 0-1,-1 0 1,1 0-1,-1 0 1,1-1 0,-1 1-1,1 0 1,-1-1 0,1 1-1,-1 0 1,1-1 0,-1 1-1,1 0 1,-1-1 0,0 1-1,1-1 1,-1 0 0,20-26 0,-4 2 52,-7 11-49,-1 0 0,0-1 0,-1 0 0,5-17 0,8 51-38,-14-14-138,-1-1 0,1 1 1,-1-1-1,1 0 0,1-1 0,-1 1 0,0-1 0,1 0 0,-1-1 1,12 3-1,4 0-774,46 2 0,-4 0 783,-52-5 152,1 0-1,0 1 1,-1 0-1,0 1 0,22 10 1,-28-10 21,-1 0 1,1 0-1,-1 0 0,0 1 0,0-1 1,0 1-1,0 0 0,-1 1 0,0-1 1,0 1-1,-1 0 0,6 12 0,16 40 154,-4 2 0,-2 0 0,18 99-1,-34-143-145,-2-8 35,-1-12 18,1-29 45,30-188-103,-25 190-8,2 1 0,2-1 0,0 2-1,2-1 1,17-29 0,-24 51 13,-1 1 0,1-1 1,0 1-1,1 0 0,0 1 1,0-1-1,0 1 0,14-9 1,-14 11 28,0 1 1,0 0 0,0 1-1,0-1 1,0 1 0,0 1-1,1-1 1,-1 1 0,0 0-1,1 0 1,-1 1 0,10 0 0,-14 0-38,0 1 1,1-1 0,-1 1 0,0 0 0,0 0 0,0-1 0,0 1 0,0 1 0,0-1 0,-1 0 0,1 0 0,0 1 0,0-1 0,-1 1 0,1-1-1,-1 1 1,1 0 0,-1-1 0,0 1 0,0 0 0,0 0 0,0 0 0,0 0 0,0 0 0,0 0 0,-1 0 0,1 1 0,-1-1 0,0 0 0,1 0 0,-1 4-1,1 8 56,0-1 0,-1 0-1,-3 27 1,0-29-78,0-1 1,0 1-1,0-1 1,-2 0-1,1 0 0,-1 0 1,0-1-1,-1 1 1,0-1-1,-1-1 1,0 1-1,0-1 1,-1-1-1,0 1 0,0-1 1,-12 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34ED-A681-43E5-A65D-042BC9F6BBAF}" type="datetimeFigureOut">
              <a:rPr lang="en-US" smtClean="0"/>
              <a:t>Nov 04,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E6F60-F911-45B4-9B74-30E929F58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597820"/>
            <a:ext cx="9144000" cy="1102519"/>
          </a:xfrm>
        </p:spPr>
        <p:txBody>
          <a:bodyPr>
            <a:noAutofit/>
          </a:bodyPr>
          <a:lstStyle>
            <a:lvl1pPr>
              <a:defRPr sz="2775" b="0" spc="3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15766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95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15CF2BA-89A1-4C43-89A8-21C4E9F696AC}" type="datetime3">
              <a:rPr lang="en-US" smtClean="0"/>
              <a:t>4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4 November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9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4 November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E97C0-CB47-4FDA-80B2-F967270C0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5492" y="339502"/>
            <a:ext cx="8250963" cy="4320480"/>
          </a:xfrm>
        </p:spPr>
        <p:txBody>
          <a:bodyPr>
            <a:normAutofit/>
          </a:bodyPr>
          <a:lstStyle>
            <a:lvl1pPr>
              <a:defRPr sz="2000"/>
            </a:lvl1pPr>
            <a:lvl2pPr marL="25081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956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00C9-0DD4-4E0F-8D6F-C64556835783}" type="datetime3">
              <a:rPr lang="en-US" smtClean="0"/>
              <a:t>4 November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85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51C-6281-41B0-ADC3-26E54997B9C1}" type="datetime3">
              <a:rPr lang="en-US" smtClean="0"/>
              <a:t>4 November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4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8314-A18F-4633-A618-676355BC2D42}" type="datetime3">
              <a:rPr lang="en-US" smtClean="0"/>
              <a:t>4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6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26EB-2B15-442D-9591-2AA3652FE94C}" type="datetime3">
              <a:rPr lang="en-US" smtClean="0"/>
              <a:t>4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7A54-782A-4D5F-993C-A39CDA3B5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6" y="411510"/>
            <a:ext cx="8352928" cy="432048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2400">
                <a:solidFill>
                  <a:schemeClr val="bg1"/>
                </a:solidFill>
              </a:defRPr>
            </a:lvl1pPr>
            <a:lvl2pPr marL="250825" indent="0">
              <a:buNone/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612" y="1779662"/>
            <a:ext cx="6984776" cy="1302587"/>
          </a:xfrm>
        </p:spPr>
        <p:txBody>
          <a:bodyPr anchor="ctr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600" spc="100" baseline="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172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4 November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22512" y="2139702"/>
            <a:ext cx="5698976" cy="1224136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2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213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4 November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E97C0-CB47-4FDA-80B2-F967270C0F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5492" y="339502"/>
            <a:ext cx="8250963" cy="4320480"/>
          </a:xfrm>
        </p:spPr>
        <p:txBody>
          <a:bodyPr>
            <a:normAutofit/>
          </a:bodyPr>
          <a:lstStyle>
            <a:lvl1pPr>
              <a:defRPr sz="2000"/>
            </a:lvl1pPr>
            <a:lvl2pPr marL="25082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726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  <a:lumMod val="20000"/>
                </a:schemeClr>
              </a:gs>
              <a:gs pos="100000">
                <a:schemeClr val="accent5">
                  <a:shade val="100000"/>
                  <a:satMod val="115000"/>
                  <a:lumMod val="4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54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spc="300" baseline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487"/>
            <a:ext cx="8229600" cy="724120"/>
          </a:xfrm>
        </p:spPr>
        <p:txBody>
          <a:bodyPr anchor="b">
            <a:normAutofit/>
          </a:bodyPr>
          <a:lstStyle>
            <a:lvl1pPr algn="l">
              <a:defRPr sz="2800" b="1" spc="15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856"/>
            <a:ext cx="8229600" cy="3570108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2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084CC8D-03FE-4660-BE20-6CF8767273CA}" type="datetime3">
              <a:rPr lang="en-US" smtClean="0"/>
              <a:pPr/>
              <a:t>4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9352" y="4767264"/>
            <a:ext cx="2133600" cy="273844"/>
          </a:xfrm>
        </p:spPr>
        <p:txBody>
          <a:bodyPr/>
          <a:lstStyle>
            <a:lvl1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BCB9F-205B-498D-ADCF-BC46DD55F43B}"/>
              </a:ext>
            </a:extLst>
          </p:cNvPr>
          <p:cNvSpPr/>
          <p:nvPr userDrawn="1"/>
        </p:nvSpPr>
        <p:spPr>
          <a:xfrm>
            <a:off x="0" y="0"/>
            <a:ext cx="9144000" cy="93600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  <a:lumMod val="20000"/>
                </a:schemeClr>
              </a:gs>
              <a:gs pos="100000">
                <a:schemeClr val="accent5">
                  <a:shade val="100000"/>
                  <a:satMod val="115000"/>
                  <a:lumMod val="40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76200" dist="38100" dir="5400000" algn="t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300" baseline="0"/>
          </a:p>
        </p:txBody>
      </p:sp>
    </p:spTree>
    <p:extLst>
      <p:ext uri="{BB962C8B-B14F-4D97-AF65-F5344CB8AC3E}">
        <p14:creationId xmlns:p14="http://schemas.microsoft.com/office/powerpoint/2010/main" val="402662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C7A54-782A-4D5F-993C-A39CDA3B54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537" y="411510"/>
            <a:ext cx="8352928" cy="432048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2400">
                <a:solidFill>
                  <a:schemeClr val="bg1"/>
                </a:solidFill>
              </a:defRPr>
            </a:lvl1pPr>
            <a:lvl2pPr marL="250819" indent="0">
              <a:buNone/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14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gradFill>
          <a:gsLst>
            <a:gs pos="0">
              <a:schemeClr val="accent5">
                <a:shade val="30000"/>
                <a:satMod val="115000"/>
                <a:lumMod val="20000"/>
              </a:schemeClr>
            </a:gs>
            <a:gs pos="100000">
              <a:schemeClr val="accent5">
                <a:shade val="100000"/>
                <a:satMod val="115000"/>
                <a:lumMod val="4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613" y="1779663"/>
            <a:ext cx="6984776" cy="1302587"/>
          </a:xfrm>
        </p:spPr>
        <p:txBody>
          <a:bodyPr anchor="ctr"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600" spc="100" baseline="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48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5E8A-881A-45BA-AF33-51B730B569B8}" type="datetime3">
              <a:rPr lang="en-US" smtClean="0"/>
              <a:t>4 November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22513" y="987575"/>
            <a:ext cx="5698976" cy="1440160"/>
          </a:xfrm>
        </p:spPr>
        <p:txBody>
          <a:bodyPr>
            <a:normAutofit/>
          </a:bodyPr>
          <a:lstStyle>
            <a:lvl1pPr algn="ctr">
              <a:spcBef>
                <a:spcPts val="600"/>
              </a:spcBef>
              <a:spcAft>
                <a:spcPts val="600"/>
              </a:spcAft>
              <a:defRPr sz="22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8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78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F95B-288D-4EAE-B81F-D2D88033CFE8}" type="datetime3">
              <a:rPr lang="en-US" smtClean="0"/>
              <a:t>4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3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7011-80A0-4F69-B8EB-CEE210F70D8F}" type="datetime3">
              <a:rPr lang="en-US" smtClean="0"/>
              <a:t>4 November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EA5-36CF-4071-9E35-6A203A468699}" type="datetime3">
              <a:rPr lang="en-US" smtClean="0"/>
              <a:t>4 November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1736-CA6E-40CC-8917-0A165178B1D8}" type="datetime3">
              <a:rPr lang="en-US" smtClean="0"/>
              <a:t>4 November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BIG DATA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67169602-AB38-4ADE-AD27-8FB339C7F8E6}" type="datetime3">
              <a:rPr lang="en-US" smtClean="0"/>
              <a:t>4 November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BIG DATA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2896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C964183-AB7D-4B7E-B101-A94E65AA3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4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62" r:id="rId16"/>
    <p:sldLayoutId id="2147483661" r:id="rId17"/>
    <p:sldLayoutId id="2147483660" r:id="rId18"/>
    <p:sldLayoutId id="2147483663" r:id="rId19"/>
  </p:sldLayoutIdLst>
  <p:hf hdr="0" ft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8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536561" indent="-285743" algn="l" defTabSz="914378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80484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5.xml"/><Relationship Id="rId21" Type="http://schemas.openxmlformats.org/officeDocument/2006/relationships/customXml" Target="../ink/ink557.xml"/><Relationship Id="rId42" Type="http://schemas.openxmlformats.org/officeDocument/2006/relationships/image" Target="../media/image555.png"/><Relationship Id="rId63" Type="http://schemas.openxmlformats.org/officeDocument/2006/relationships/customXml" Target="../ink/ink578.xml"/><Relationship Id="rId84" Type="http://schemas.openxmlformats.org/officeDocument/2006/relationships/image" Target="../media/image576.png"/><Relationship Id="rId138" Type="http://schemas.openxmlformats.org/officeDocument/2006/relationships/image" Target="../media/image603.png"/><Relationship Id="rId107" Type="http://schemas.openxmlformats.org/officeDocument/2006/relationships/customXml" Target="../ink/ink600.xml"/><Relationship Id="rId11" Type="http://schemas.openxmlformats.org/officeDocument/2006/relationships/customXml" Target="../ink/ink552.xml"/><Relationship Id="rId32" Type="http://schemas.openxmlformats.org/officeDocument/2006/relationships/image" Target="../media/image550.png"/><Relationship Id="rId53" Type="http://schemas.openxmlformats.org/officeDocument/2006/relationships/customXml" Target="../ink/ink573.xml"/><Relationship Id="rId74" Type="http://schemas.openxmlformats.org/officeDocument/2006/relationships/image" Target="../media/image571.png"/><Relationship Id="rId128" Type="http://schemas.openxmlformats.org/officeDocument/2006/relationships/image" Target="../media/image598.png"/><Relationship Id="rId149" Type="http://schemas.openxmlformats.org/officeDocument/2006/relationships/customXml" Target="../ink/ink621.xml"/><Relationship Id="rId5" Type="http://schemas.openxmlformats.org/officeDocument/2006/relationships/customXml" Target="../ink/ink549.xml"/><Relationship Id="rId95" Type="http://schemas.openxmlformats.org/officeDocument/2006/relationships/customXml" Target="../ink/ink594.xml"/><Relationship Id="rId22" Type="http://schemas.openxmlformats.org/officeDocument/2006/relationships/image" Target="../media/image545.png"/><Relationship Id="rId27" Type="http://schemas.openxmlformats.org/officeDocument/2006/relationships/customXml" Target="../ink/ink560.xml"/><Relationship Id="rId43" Type="http://schemas.openxmlformats.org/officeDocument/2006/relationships/customXml" Target="../ink/ink568.xml"/><Relationship Id="rId48" Type="http://schemas.openxmlformats.org/officeDocument/2006/relationships/image" Target="../media/image558.png"/><Relationship Id="rId64" Type="http://schemas.openxmlformats.org/officeDocument/2006/relationships/image" Target="../media/image566.png"/><Relationship Id="rId69" Type="http://schemas.openxmlformats.org/officeDocument/2006/relationships/customXml" Target="../ink/ink581.xml"/><Relationship Id="rId113" Type="http://schemas.openxmlformats.org/officeDocument/2006/relationships/customXml" Target="../ink/ink603.xml"/><Relationship Id="rId118" Type="http://schemas.openxmlformats.org/officeDocument/2006/relationships/image" Target="../media/image593.png"/><Relationship Id="rId134" Type="http://schemas.openxmlformats.org/officeDocument/2006/relationships/image" Target="../media/image601.png"/><Relationship Id="rId139" Type="http://schemas.openxmlformats.org/officeDocument/2006/relationships/customXml" Target="../ink/ink616.xml"/><Relationship Id="rId80" Type="http://schemas.openxmlformats.org/officeDocument/2006/relationships/image" Target="../media/image574.png"/><Relationship Id="rId85" Type="http://schemas.openxmlformats.org/officeDocument/2006/relationships/customXml" Target="../ink/ink589.xml"/><Relationship Id="rId150" Type="http://schemas.openxmlformats.org/officeDocument/2006/relationships/image" Target="../media/image609.png"/><Relationship Id="rId12" Type="http://schemas.openxmlformats.org/officeDocument/2006/relationships/image" Target="../media/image540.png"/><Relationship Id="rId17" Type="http://schemas.openxmlformats.org/officeDocument/2006/relationships/customXml" Target="../ink/ink555.xml"/><Relationship Id="rId33" Type="http://schemas.openxmlformats.org/officeDocument/2006/relationships/customXml" Target="../ink/ink563.xml"/><Relationship Id="rId38" Type="http://schemas.openxmlformats.org/officeDocument/2006/relationships/image" Target="../media/image553.png"/><Relationship Id="rId59" Type="http://schemas.openxmlformats.org/officeDocument/2006/relationships/customXml" Target="../ink/ink576.xml"/><Relationship Id="rId103" Type="http://schemas.openxmlformats.org/officeDocument/2006/relationships/customXml" Target="../ink/ink598.xml"/><Relationship Id="rId108" Type="http://schemas.openxmlformats.org/officeDocument/2006/relationships/image" Target="../media/image588.png"/><Relationship Id="rId124" Type="http://schemas.openxmlformats.org/officeDocument/2006/relationships/image" Target="../media/image596.png"/><Relationship Id="rId129" Type="http://schemas.openxmlformats.org/officeDocument/2006/relationships/customXml" Target="../ink/ink611.xml"/><Relationship Id="rId54" Type="http://schemas.openxmlformats.org/officeDocument/2006/relationships/image" Target="../media/image561.png"/><Relationship Id="rId70" Type="http://schemas.openxmlformats.org/officeDocument/2006/relationships/image" Target="../media/image569.png"/><Relationship Id="rId75" Type="http://schemas.openxmlformats.org/officeDocument/2006/relationships/customXml" Target="../ink/ink584.xml"/><Relationship Id="rId91" Type="http://schemas.openxmlformats.org/officeDocument/2006/relationships/customXml" Target="../ink/ink592.xml"/><Relationship Id="rId96" Type="http://schemas.openxmlformats.org/officeDocument/2006/relationships/image" Target="../media/image582.png"/><Relationship Id="rId140" Type="http://schemas.openxmlformats.org/officeDocument/2006/relationships/image" Target="../media/image604.png"/><Relationship Id="rId145" Type="http://schemas.openxmlformats.org/officeDocument/2006/relationships/customXml" Target="../ink/ink6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7.png"/><Relationship Id="rId23" Type="http://schemas.openxmlformats.org/officeDocument/2006/relationships/customXml" Target="../ink/ink558.xml"/><Relationship Id="rId28" Type="http://schemas.openxmlformats.org/officeDocument/2006/relationships/image" Target="../media/image548.png"/><Relationship Id="rId49" Type="http://schemas.openxmlformats.org/officeDocument/2006/relationships/customXml" Target="../ink/ink571.xml"/><Relationship Id="rId114" Type="http://schemas.openxmlformats.org/officeDocument/2006/relationships/image" Target="../media/image591.png"/><Relationship Id="rId119" Type="http://schemas.openxmlformats.org/officeDocument/2006/relationships/customXml" Target="../ink/ink606.xml"/><Relationship Id="rId44" Type="http://schemas.openxmlformats.org/officeDocument/2006/relationships/image" Target="../media/image556.png"/><Relationship Id="rId60" Type="http://schemas.openxmlformats.org/officeDocument/2006/relationships/image" Target="../media/image564.png"/><Relationship Id="rId65" Type="http://schemas.openxmlformats.org/officeDocument/2006/relationships/customXml" Target="../ink/ink579.xml"/><Relationship Id="rId81" Type="http://schemas.openxmlformats.org/officeDocument/2006/relationships/customXml" Target="../ink/ink587.xml"/><Relationship Id="rId86" Type="http://schemas.openxmlformats.org/officeDocument/2006/relationships/image" Target="../media/image577.png"/><Relationship Id="rId130" Type="http://schemas.openxmlformats.org/officeDocument/2006/relationships/image" Target="../media/image599.png"/><Relationship Id="rId135" Type="http://schemas.openxmlformats.org/officeDocument/2006/relationships/customXml" Target="../ink/ink614.xml"/><Relationship Id="rId151" Type="http://schemas.openxmlformats.org/officeDocument/2006/relationships/customXml" Target="../ink/ink622.xml"/><Relationship Id="rId13" Type="http://schemas.openxmlformats.org/officeDocument/2006/relationships/customXml" Target="../ink/ink553.xml"/><Relationship Id="rId18" Type="http://schemas.openxmlformats.org/officeDocument/2006/relationships/image" Target="../media/image543.png"/><Relationship Id="rId39" Type="http://schemas.openxmlformats.org/officeDocument/2006/relationships/customXml" Target="../ink/ink566.xml"/><Relationship Id="rId109" Type="http://schemas.openxmlformats.org/officeDocument/2006/relationships/customXml" Target="../ink/ink601.xml"/><Relationship Id="rId34" Type="http://schemas.openxmlformats.org/officeDocument/2006/relationships/image" Target="../media/image551.png"/><Relationship Id="rId50" Type="http://schemas.openxmlformats.org/officeDocument/2006/relationships/image" Target="../media/image559.png"/><Relationship Id="rId55" Type="http://schemas.openxmlformats.org/officeDocument/2006/relationships/customXml" Target="../ink/ink574.xml"/><Relationship Id="rId76" Type="http://schemas.openxmlformats.org/officeDocument/2006/relationships/image" Target="../media/image572.png"/><Relationship Id="rId97" Type="http://schemas.openxmlformats.org/officeDocument/2006/relationships/customXml" Target="../ink/ink595.xml"/><Relationship Id="rId104" Type="http://schemas.openxmlformats.org/officeDocument/2006/relationships/image" Target="../media/image586.png"/><Relationship Id="rId120" Type="http://schemas.openxmlformats.org/officeDocument/2006/relationships/image" Target="../media/image594.png"/><Relationship Id="rId125" Type="http://schemas.openxmlformats.org/officeDocument/2006/relationships/customXml" Target="../ink/ink609.xml"/><Relationship Id="rId141" Type="http://schemas.openxmlformats.org/officeDocument/2006/relationships/customXml" Target="../ink/ink617.xml"/><Relationship Id="rId146" Type="http://schemas.openxmlformats.org/officeDocument/2006/relationships/image" Target="../media/image607.png"/><Relationship Id="rId7" Type="http://schemas.openxmlformats.org/officeDocument/2006/relationships/customXml" Target="../ink/ink550.xml"/><Relationship Id="rId71" Type="http://schemas.openxmlformats.org/officeDocument/2006/relationships/customXml" Target="../ink/ink582.xml"/><Relationship Id="rId92" Type="http://schemas.openxmlformats.org/officeDocument/2006/relationships/image" Target="../media/image580.png"/><Relationship Id="rId2" Type="http://schemas.openxmlformats.org/officeDocument/2006/relationships/image" Target="../media/image535.png"/><Relationship Id="rId29" Type="http://schemas.openxmlformats.org/officeDocument/2006/relationships/customXml" Target="../ink/ink561.xml"/><Relationship Id="rId24" Type="http://schemas.openxmlformats.org/officeDocument/2006/relationships/image" Target="../media/image546.png"/><Relationship Id="rId40" Type="http://schemas.openxmlformats.org/officeDocument/2006/relationships/image" Target="../media/image554.png"/><Relationship Id="rId45" Type="http://schemas.openxmlformats.org/officeDocument/2006/relationships/customXml" Target="../ink/ink569.xml"/><Relationship Id="rId66" Type="http://schemas.openxmlformats.org/officeDocument/2006/relationships/image" Target="../media/image567.png"/><Relationship Id="rId87" Type="http://schemas.openxmlformats.org/officeDocument/2006/relationships/customXml" Target="../ink/ink590.xml"/><Relationship Id="rId110" Type="http://schemas.openxmlformats.org/officeDocument/2006/relationships/image" Target="../media/image589.png"/><Relationship Id="rId115" Type="http://schemas.openxmlformats.org/officeDocument/2006/relationships/customXml" Target="../ink/ink604.xml"/><Relationship Id="rId131" Type="http://schemas.openxmlformats.org/officeDocument/2006/relationships/customXml" Target="../ink/ink612.xml"/><Relationship Id="rId136" Type="http://schemas.openxmlformats.org/officeDocument/2006/relationships/image" Target="../media/image602.png"/><Relationship Id="rId61" Type="http://schemas.openxmlformats.org/officeDocument/2006/relationships/customXml" Target="../ink/ink577.xml"/><Relationship Id="rId82" Type="http://schemas.openxmlformats.org/officeDocument/2006/relationships/image" Target="../media/image575.png"/><Relationship Id="rId152" Type="http://schemas.openxmlformats.org/officeDocument/2006/relationships/image" Target="../media/image610.png"/><Relationship Id="rId19" Type="http://schemas.openxmlformats.org/officeDocument/2006/relationships/customXml" Target="../ink/ink556.xml"/><Relationship Id="rId14" Type="http://schemas.openxmlformats.org/officeDocument/2006/relationships/image" Target="../media/image541.png"/><Relationship Id="rId30" Type="http://schemas.openxmlformats.org/officeDocument/2006/relationships/image" Target="../media/image549.png"/><Relationship Id="rId35" Type="http://schemas.openxmlformats.org/officeDocument/2006/relationships/customXml" Target="../ink/ink564.xml"/><Relationship Id="rId56" Type="http://schemas.openxmlformats.org/officeDocument/2006/relationships/image" Target="../media/image562.png"/><Relationship Id="rId77" Type="http://schemas.openxmlformats.org/officeDocument/2006/relationships/customXml" Target="../ink/ink585.xml"/><Relationship Id="rId100" Type="http://schemas.openxmlformats.org/officeDocument/2006/relationships/image" Target="../media/image584.png"/><Relationship Id="rId105" Type="http://schemas.openxmlformats.org/officeDocument/2006/relationships/customXml" Target="../ink/ink599.xml"/><Relationship Id="rId126" Type="http://schemas.openxmlformats.org/officeDocument/2006/relationships/image" Target="../media/image597.png"/><Relationship Id="rId147" Type="http://schemas.openxmlformats.org/officeDocument/2006/relationships/customXml" Target="../ink/ink620.xml"/><Relationship Id="rId8" Type="http://schemas.openxmlformats.org/officeDocument/2006/relationships/image" Target="../media/image538.png"/><Relationship Id="rId51" Type="http://schemas.openxmlformats.org/officeDocument/2006/relationships/customXml" Target="../ink/ink572.xml"/><Relationship Id="rId72" Type="http://schemas.openxmlformats.org/officeDocument/2006/relationships/image" Target="../media/image570.png"/><Relationship Id="rId93" Type="http://schemas.openxmlformats.org/officeDocument/2006/relationships/customXml" Target="../ink/ink593.xml"/><Relationship Id="rId98" Type="http://schemas.openxmlformats.org/officeDocument/2006/relationships/image" Target="../media/image583.png"/><Relationship Id="rId121" Type="http://schemas.openxmlformats.org/officeDocument/2006/relationships/customXml" Target="../ink/ink607.xml"/><Relationship Id="rId142" Type="http://schemas.openxmlformats.org/officeDocument/2006/relationships/image" Target="../media/image605.png"/><Relationship Id="rId3" Type="http://schemas.openxmlformats.org/officeDocument/2006/relationships/customXml" Target="../ink/ink548.xml"/><Relationship Id="rId25" Type="http://schemas.openxmlformats.org/officeDocument/2006/relationships/customXml" Target="../ink/ink559.xml"/><Relationship Id="rId46" Type="http://schemas.openxmlformats.org/officeDocument/2006/relationships/image" Target="../media/image557.png"/><Relationship Id="rId67" Type="http://schemas.openxmlformats.org/officeDocument/2006/relationships/customXml" Target="../ink/ink580.xml"/><Relationship Id="rId116" Type="http://schemas.openxmlformats.org/officeDocument/2006/relationships/image" Target="../media/image592.png"/><Relationship Id="rId137" Type="http://schemas.openxmlformats.org/officeDocument/2006/relationships/customXml" Target="../ink/ink615.xml"/><Relationship Id="rId20" Type="http://schemas.openxmlformats.org/officeDocument/2006/relationships/image" Target="../media/image544.png"/><Relationship Id="rId41" Type="http://schemas.openxmlformats.org/officeDocument/2006/relationships/customXml" Target="../ink/ink567.xml"/><Relationship Id="rId62" Type="http://schemas.openxmlformats.org/officeDocument/2006/relationships/image" Target="../media/image565.png"/><Relationship Id="rId83" Type="http://schemas.openxmlformats.org/officeDocument/2006/relationships/customXml" Target="../ink/ink588.xml"/><Relationship Id="rId88" Type="http://schemas.openxmlformats.org/officeDocument/2006/relationships/image" Target="../media/image578.png"/><Relationship Id="rId111" Type="http://schemas.openxmlformats.org/officeDocument/2006/relationships/customXml" Target="../ink/ink602.xml"/><Relationship Id="rId132" Type="http://schemas.openxmlformats.org/officeDocument/2006/relationships/image" Target="../media/image600.png"/><Relationship Id="rId15" Type="http://schemas.openxmlformats.org/officeDocument/2006/relationships/customXml" Target="../ink/ink554.xml"/><Relationship Id="rId36" Type="http://schemas.openxmlformats.org/officeDocument/2006/relationships/image" Target="../media/image552.png"/><Relationship Id="rId57" Type="http://schemas.openxmlformats.org/officeDocument/2006/relationships/customXml" Target="../ink/ink575.xml"/><Relationship Id="rId106" Type="http://schemas.openxmlformats.org/officeDocument/2006/relationships/image" Target="../media/image587.png"/><Relationship Id="rId127" Type="http://schemas.openxmlformats.org/officeDocument/2006/relationships/customXml" Target="../ink/ink610.xml"/><Relationship Id="rId10" Type="http://schemas.openxmlformats.org/officeDocument/2006/relationships/image" Target="../media/image539.png"/><Relationship Id="rId31" Type="http://schemas.openxmlformats.org/officeDocument/2006/relationships/customXml" Target="../ink/ink562.xml"/><Relationship Id="rId52" Type="http://schemas.openxmlformats.org/officeDocument/2006/relationships/image" Target="../media/image560.png"/><Relationship Id="rId73" Type="http://schemas.openxmlformats.org/officeDocument/2006/relationships/customXml" Target="../ink/ink583.xml"/><Relationship Id="rId78" Type="http://schemas.openxmlformats.org/officeDocument/2006/relationships/image" Target="../media/image573.png"/><Relationship Id="rId94" Type="http://schemas.openxmlformats.org/officeDocument/2006/relationships/image" Target="../media/image581.png"/><Relationship Id="rId99" Type="http://schemas.openxmlformats.org/officeDocument/2006/relationships/customXml" Target="../ink/ink596.xml"/><Relationship Id="rId101" Type="http://schemas.openxmlformats.org/officeDocument/2006/relationships/customXml" Target="../ink/ink597.xml"/><Relationship Id="rId122" Type="http://schemas.openxmlformats.org/officeDocument/2006/relationships/image" Target="../media/image595.png"/><Relationship Id="rId143" Type="http://schemas.openxmlformats.org/officeDocument/2006/relationships/customXml" Target="../ink/ink618.xml"/><Relationship Id="rId148" Type="http://schemas.openxmlformats.org/officeDocument/2006/relationships/image" Target="../media/image608.png"/><Relationship Id="rId4" Type="http://schemas.openxmlformats.org/officeDocument/2006/relationships/image" Target="../media/image536.png"/><Relationship Id="rId9" Type="http://schemas.openxmlformats.org/officeDocument/2006/relationships/customXml" Target="../ink/ink551.xml"/><Relationship Id="rId26" Type="http://schemas.openxmlformats.org/officeDocument/2006/relationships/image" Target="../media/image547.png"/><Relationship Id="rId47" Type="http://schemas.openxmlformats.org/officeDocument/2006/relationships/customXml" Target="../ink/ink570.xml"/><Relationship Id="rId68" Type="http://schemas.openxmlformats.org/officeDocument/2006/relationships/image" Target="../media/image568.png"/><Relationship Id="rId89" Type="http://schemas.openxmlformats.org/officeDocument/2006/relationships/customXml" Target="../ink/ink591.xml"/><Relationship Id="rId112" Type="http://schemas.openxmlformats.org/officeDocument/2006/relationships/image" Target="../media/image590.png"/><Relationship Id="rId133" Type="http://schemas.openxmlformats.org/officeDocument/2006/relationships/customXml" Target="../ink/ink613.xml"/><Relationship Id="rId16" Type="http://schemas.openxmlformats.org/officeDocument/2006/relationships/image" Target="../media/image542.png"/><Relationship Id="rId37" Type="http://schemas.openxmlformats.org/officeDocument/2006/relationships/customXml" Target="../ink/ink565.xml"/><Relationship Id="rId58" Type="http://schemas.openxmlformats.org/officeDocument/2006/relationships/image" Target="../media/image563.png"/><Relationship Id="rId79" Type="http://schemas.openxmlformats.org/officeDocument/2006/relationships/customXml" Target="../ink/ink586.xml"/><Relationship Id="rId102" Type="http://schemas.openxmlformats.org/officeDocument/2006/relationships/image" Target="../media/image585.png"/><Relationship Id="rId123" Type="http://schemas.openxmlformats.org/officeDocument/2006/relationships/customXml" Target="../ink/ink608.xml"/><Relationship Id="rId144" Type="http://schemas.openxmlformats.org/officeDocument/2006/relationships/image" Target="../media/image606.png"/><Relationship Id="rId90" Type="http://schemas.openxmlformats.org/officeDocument/2006/relationships/image" Target="../media/image57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63.png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134" Type="http://schemas.openxmlformats.org/officeDocument/2006/relationships/image" Target="../media/image66.png"/><Relationship Id="rId139" Type="http://schemas.openxmlformats.org/officeDocument/2006/relationships/customXml" Target="../ink/ink70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image" Target="../media/image61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image" Target="../media/image69.png"/><Relationship Id="rId145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75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147" Type="http://schemas.openxmlformats.org/officeDocument/2006/relationships/customXml" Target="../ink/ink7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customXml" Target="../ink/ink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3.png"/><Relationship Id="rId299" Type="http://schemas.openxmlformats.org/officeDocument/2006/relationships/image" Target="../media/image223.png"/><Relationship Id="rId21" Type="http://schemas.openxmlformats.org/officeDocument/2006/relationships/image" Target="../media/image86.png"/><Relationship Id="rId63" Type="http://schemas.openxmlformats.org/officeDocument/2006/relationships/image" Target="../media/image106.png"/><Relationship Id="rId159" Type="http://schemas.openxmlformats.org/officeDocument/2006/relationships/image" Target="../media/image154.png"/><Relationship Id="rId324" Type="http://schemas.openxmlformats.org/officeDocument/2006/relationships/customXml" Target="../ink/ink240.xml"/><Relationship Id="rId366" Type="http://schemas.openxmlformats.org/officeDocument/2006/relationships/image" Target="../media/image256.png"/><Relationship Id="rId170" Type="http://schemas.openxmlformats.org/officeDocument/2006/relationships/customXml" Target="../ink/ink162.xml"/><Relationship Id="rId226" Type="http://schemas.openxmlformats.org/officeDocument/2006/relationships/image" Target="../media/image187.png"/><Relationship Id="rId268" Type="http://schemas.openxmlformats.org/officeDocument/2006/relationships/customXml" Target="../ink/ink212.xml"/><Relationship Id="rId32" Type="http://schemas.openxmlformats.org/officeDocument/2006/relationships/customXml" Target="../ink/ink93.xml"/><Relationship Id="rId74" Type="http://schemas.openxmlformats.org/officeDocument/2006/relationships/customXml" Target="../ink/ink114.xml"/><Relationship Id="rId128" Type="http://schemas.openxmlformats.org/officeDocument/2006/relationships/customXml" Target="../ink/ink141.xml"/><Relationship Id="rId335" Type="http://schemas.openxmlformats.org/officeDocument/2006/relationships/image" Target="../media/image241.png"/><Relationship Id="rId377" Type="http://schemas.openxmlformats.org/officeDocument/2006/relationships/customXml" Target="../ink/ink267.xml"/><Relationship Id="rId5" Type="http://schemas.openxmlformats.org/officeDocument/2006/relationships/image" Target="../media/image78.png"/><Relationship Id="rId181" Type="http://schemas.openxmlformats.org/officeDocument/2006/relationships/image" Target="../media/image165.png"/><Relationship Id="rId237" Type="http://schemas.openxmlformats.org/officeDocument/2006/relationships/customXml" Target="../ink/ink196.xml"/><Relationship Id="rId279" Type="http://schemas.openxmlformats.org/officeDocument/2006/relationships/image" Target="../media/image213.png"/><Relationship Id="rId43" Type="http://schemas.openxmlformats.org/officeDocument/2006/relationships/image" Target="../media/image96.png"/><Relationship Id="rId139" Type="http://schemas.openxmlformats.org/officeDocument/2006/relationships/image" Target="../media/image144.png"/><Relationship Id="rId290" Type="http://schemas.openxmlformats.org/officeDocument/2006/relationships/customXml" Target="../ink/ink223.xml"/><Relationship Id="rId304" Type="http://schemas.openxmlformats.org/officeDocument/2006/relationships/customXml" Target="../ink/ink230.xml"/><Relationship Id="rId346" Type="http://schemas.openxmlformats.org/officeDocument/2006/relationships/customXml" Target="../ink/ink251.xml"/><Relationship Id="rId85" Type="http://schemas.openxmlformats.org/officeDocument/2006/relationships/image" Target="../media/image117.png"/><Relationship Id="rId150" Type="http://schemas.openxmlformats.org/officeDocument/2006/relationships/customXml" Target="../ink/ink152.xml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248" Type="http://schemas.openxmlformats.org/officeDocument/2006/relationships/customXml" Target="../ink/ink202.xml"/><Relationship Id="rId12" Type="http://schemas.openxmlformats.org/officeDocument/2006/relationships/customXml" Target="../ink/ink83.xml"/><Relationship Id="rId108" Type="http://schemas.openxmlformats.org/officeDocument/2006/relationships/customXml" Target="../ink/ink131.xml"/><Relationship Id="rId315" Type="http://schemas.openxmlformats.org/officeDocument/2006/relationships/image" Target="../media/image231.png"/><Relationship Id="rId357" Type="http://schemas.openxmlformats.org/officeDocument/2006/relationships/customXml" Target="../ink/ink257.xml"/><Relationship Id="rId54" Type="http://schemas.openxmlformats.org/officeDocument/2006/relationships/customXml" Target="../ink/ink104.xml"/><Relationship Id="rId96" Type="http://schemas.openxmlformats.org/officeDocument/2006/relationships/customXml" Target="../ink/ink125.xml"/><Relationship Id="rId161" Type="http://schemas.openxmlformats.org/officeDocument/2006/relationships/image" Target="../media/image155.png"/><Relationship Id="rId217" Type="http://schemas.openxmlformats.org/officeDocument/2006/relationships/customXml" Target="../ink/ink186.xml"/><Relationship Id="rId259" Type="http://schemas.openxmlformats.org/officeDocument/2006/relationships/image" Target="../media/image203.png"/><Relationship Id="rId23" Type="http://schemas.openxmlformats.org/officeDocument/2006/relationships/image" Target="../media/image87.png"/><Relationship Id="rId119" Type="http://schemas.openxmlformats.org/officeDocument/2006/relationships/image" Target="../media/image134.png"/><Relationship Id="rId270" Type="http://schemas.openxmlformats.org/officeDocument/2006/relationships/customXml" Target="../ink/ink213.xml"/><Relationship Id="rId326" Type="http://schemas.openxmlformats.org/officeDocument/2006/relationships/customXml" Target="../ink/ink241.xml"/><Relationship Id="rId65" Type="http://schemas.openxmlformats.org/officeDocument/2006/relationships/image" Target="../media/image107.png"/><Relationship Id="rId130" Type="http://schemas.openxmlformats.org/officeDocument/2006/relationships/customXml" Target="../ink/ink142.xml"/><Relationship Id="rId368" Type="http://schemas.openxmlformats.org/officeDocument/2006/relationships/image" Target="../media/image257.png"/><Relationship Id="rId172" Type="http://schemas.openxmlformats.org/officeDocument/2006/relationships/customXml" Target="../ink/ink163.xml"/><Relationship Id="rId228" Type="http://schemas.openxmlformats.org/officeDocument/2006/relationships/image" Target="../media/image188.png"/><Relationship Id="rId281" Type="http://schemas.openxmlformats.org/officeDocument/2006/relationships/image" Target="../media/image214.png"/><Relationship Id="rId337" Type="http://schemas.openxmlformats.org/officeDocument/2006/relationships/image" Target="../media/image242.png"/><Relationship Id="rId34" Type="http://schemas.openxmlformats.org/officeDocument/2006/relationships/customXml" Target="../ink/ink94.xml"/><Relationship Id="rId76" Type="http://schemas.openxmlformats.org/officeDocument/2006/relationships/customXml" Target="../ink/ink115.xml"/><Relationship Id="rId141" Type="http://schemas.openxmlformats.org/officeDocument/2006/relationships/image" Target="../media/image145.png"/><Relationship Id="rId7" Type="http://schemas.openxmlformats.org/officeDocument/2006/relationships/image" Target="../media/image79.png"/><Relationship Id="rId183" Type="http://schemas.openxmlformats.org/officeDocument/2006/relationships/image" Target="../media/image166.png"/><Relationship Id="rId239" Type="http://schemas.openxmlformats.org/officeDocument/2006/relationships/customXml" Target="../ink/ink197.xml"/><Relationship Id="rId250" Type="http://schemas.openxmlformats.org/officeDocument/2006/relationships/customXml" Target="../ink/ink203.xml"/><Relationship Id="rId292" Type="http://schemas.openxmlformats.org/officeDocument/2006/relationships/customXml" Target="../ink/ink224.xml"/><Relationship Id="rId306" Type="http://schemas.openxmlformats.org/officeDocument/2006/relationships/customXml" Target="../ink/ink231.xml"/><Relationship Id="rId45" Type="http://schemas.openxmlformats.org/officeDocument/2006/relationships/image" Target="../media/image97.png"/><Relationship Id="rId87" Type="http://schemas.openxmlformats.org/officeDocument/2006/relationships/image" Target="../media/image118.png"/><Relationship Id="rId110" Type="http://schemas.openxmlformats.org/officeDocument/2006/relationships/customXml" Target="../ink/ink132.xml"/><Relationship Id="rId348" Type="http://schemas.openxmlformats.org/officeDocument/2006/relationships/customXml" Target="../ink/ink252.xml"/><Relationship Id="rId152" Type="http://schemas.openxmlformats.org/officeDocument/2006/relationships/customXml" Target="../ink/ink153.xml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261" Type="http://schemas.openxmlformats.org/officeDocument/2006/relationships/image" Target="../media/image204.png"/><Relationship Id="rId14" Type="http://schemas.openxmlformats.org/officeDocument/2006/relationships/customXml" Target="../ink/ink84.xml"/><Relationship Id="rId56" Type="http://schemas.openxmlformats.org/officeDocument/2006/relationships/customXml" Target="../ink/ink105.xml"/><Relationship Id="rId317" Type="http://schemas.openxmlformats.org/officeDocument/2006/relationships/image" Target="../media/image232.png"/><Relationship Id="rId359" Type="http://schemas.openxmlformats.org/officeDocument/2006/relationships/customXml" Target="../ink/ink258.xml"/><Relationship Id="rId98" Type="http://schemas.openxmlformats.org/officeDocument/2006/relationships/customXml" Target="../ink/ink126.xml"/><Relationship Id="rId121" Type="http://schemas.openxmlformats.org/officeDocument/2006/relationships/image" Target="../media/image135.png"/><Relationship Id="rId163" Type="http://schemas.openxmlformats.org/officeDocument/2006/relationships/image" Target="../media/image156.png"/><Relationship Id="rId219" Type="http://schemas.openxmlformats.org/officeDocument/2006/relationships/customXml" Target="../ink/ink187.xml"/><Relationship Id="rId370" Type="http://schemas.openxmlformats.org/officeDocument/2006/relationships/image" Target="../media/image258.png"/><Relationship Id="rId230" Type="http://schemas.openxmlformats.org/officeDocument/2006/relationships/image" Target="../media/image189.png"/><Relationship Id="rId25" Type="http://schemas.openxmlformats.org/officeDocument/2006/relationships/image" Target="../media/image88.png"/><Relationship Id="rId67" Type="http://schemas.openxmlformats.org/officeDocument/2006/relationships/image" Target="../media/image108.png"/><Relationship Id="rId272" Type="http://schemas.openxmlformats.org/officeDocument/2006/relationships/customXml" Target="../ink/ink214.xml"/><Relationship Id="rId328" Type="http://schemas.openxmlformats.org/officeDocument/2006/relationships/customXml" Target="../ink/ink242.xml"/><Relationship Id="rId132" Type="http://schemas.openxmlformats.org/officeDocument/2006/relationships/customXml" Target="../ink/ink143.xml"/><Relationship Id="rId174" Type="http://schemas.openxmlformats.org/officeDocument/2006/relationships/customXml" Target="../ink/ink164.xml"/><Relationship Id="rId241" Type="http://schemas.openxmlformats.org/officeDocument/2006/relationships/image" Target="../media/image194.png"/><Relationship Id="rId36" Type="http://schemas.openxmlformats.org/officeDocument/2006/relationships/customXml" Target="../ink/ink95.xml"/><Relationship Id="rId283" Type="http://schemas.openxmlformats.org/officeDocument/2006/relationships/image" Target="../media/image215.png"/><Relationship Id="rId339" Type="http://schemas.openxmlformats.org/officeDocument/2006/relationships/image" Target="../media/image243.png"/><Relationship Id="rId78" Type="http://schemas.openxmlformats.org/officeDocument/2006/relationships/customXml" Target="../ink/ink116.xml"/><Relationship Id="rId101" Type="http://schemas.openxmlformats.org/officeDocument/2006/relationships/image" Target="../media/image125.png"/><Relationship Id="rId143" Type="http://schemas.openxmlformats.org/officeDocument/2006/relationships/image" Target="../media/image146.png"/><Relationship Id="rId185" Type="http://schemas.openxmlformats.org/officeDocument/2006/relationships/image" Target="../media/image167.png"/><Relationship Id="rId350" Type="http://schemas.openxmlformats.org/officeDocument/2006/relationships/customXml" Target="../ink/ink253.xml"/><Relationship Id="rId9" Type="http://schemas.openxmlformats.org/officeDocument/2006/relationships/image" Target="../media/image80.png"/><Relationship Id="rId210" Type="http://schemas.openxmlformats.org/officeDocument/2006/relationships/image" Target="../media/image179.png"/><Relationship Id="rId26" Type="http://schemas.openxmlformats.org/officeDocument/2006/relationships/customXml" Target="../ink/ink90.xml"/><Relationship Id="rId231" Type="http://schemas.openxmlformats.org/officeDocument/2006/relationships/customXml" Target="../ink/ink193.xml"/><Relationship Id="rId252" Type="http://schemas.openxmlformats.org/officeDocument/2006/relationships/customXml" Target="../ink/ink204.xml"/><Relationship Id="rId273" Type="http://schemas.openxmlformats.org/officeDocument/2006/relationships/image" Target="../media/image210.png"/><Relationship Id="rId294" Type="http://schemas.openxmlformats.org/officeDocument/2006/relationships/customXml" Target="../ink/ink225.xml"/><Relationship Id="rId308" Type="http://schemas.openxmlformats.org/officeDocument/2006/relationships/customXml" Target="../ink/ink232.xml"/><Relationship Id="rId329" Type="http://schemas.openxmlformats.org/officeDocument/2006/relationships/image" Target="../media/image238.png"/><Relationship Id="rId47" Type="http://schemas.openxmlformats.org/officeDocument/2006/relationships/image" Target="../media/image98.png"/><Relationship Id="rId68" Type="http://schemas.openxmlformats.org/officeDocument/2006/relationships/customXml" Target="../ink/ink111.xml"/><Relationship Id="rId89" Type="http://schemas.openxmlformats.org/officeDocument/2006/relationships/image" Target="../media/image119.png"/><Relationship Id="rId112" Type="http://schemas.openxmlformats.org/officeDocument/2006/relationships/customXml" Target="../ink/ink133.xml"/><Relationship Id="rId133" Type="http://schemas.openxmlformats.org/officeDocument/2006/relationships/image" Target="../media/image141.png"/><Relationship Id="rId154" Type="http://schemas.openxmlformats.org/officeDocument/2006/relationships/customXml" Target="../ink/ink154.xml"/><Relationship Id="rId175" Type="http://schemas.openxmlformats.org/officeDocument/2006/relationships/image" Target="../media/image162.png"/><Relationship Id="rId340" Type="http://schemas.openxmlformats.org/officeDocument/2006/relationships/customXml" Target="../ink/ink248.xml"/><Relationship Id="rId361" Type="http://schemas.openxmlformats.org/officeDocument/2006/relationships/customXml" Target="../ink/ink259.xml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5.xml"/><Relationship Id="rId221" Type="http://schemas.openxmlformats.org/officeDocument/2006/relationships/customXml" Target="../ink/ink188.xml"/><Relationship Id="rId242" Type="http://schemas.openxmlformats.org/officeDocument/2006/relationships/customXml" Target="../ink/ink199.xml"/><Relationship Id="rId263" Type="http://schemas.openxmlformats.org/officeDocument/2006/relationships/image" Target="../media/image205.png"/><Relationship Id="rId284" Type="http://schemas.openxmlformats.org/officeDocument/2006/relationships/customXml" Target="../ink/ink220.xml"/><Relationship Id="rId319" Type="http://schemas.openxmlformats.org/officeDocument/2006/relationships/image" Target="../media/image233.png"/><Relationship Id="rId37" Type="http://schemas.openxmlformats.org/officeDocument/2006/relationships/image" Target="../media/image93.png"/><Relationship Id="rId58" Type="http://schemas.openxmlformats.org/officeDocument/2006/relationships/customXml" Target="../ink/ink106.xml"/><Relationship Id="rId79" Type="http://schemas.openxmlformats.org/officeDocument/2006/relationships/image" Target="../media/image114.png"/><Relationship Id="rId102" Type="http://schemas.openxmlformats.org/officeDocument/2006/relationships/customXml" Target="../ink/ink128.xml"/><Relationship Id="rId123" Type="http://schemas.openxmlformats.org/officeDocument/2006/relationships/image" Target="../media/image136.png"/><Relationship Id="rId144" Type="http://schemas.openxmlformats.org/officeDocument/2006/relationships/customXml" Target="../ink/ink149.xml"/><Relationship Id="rId330" Type="http://schemas.openxmlformats.org/officeDocument/2006/relationships/customXml" Target="../ink/ink243.xml"/><Relationship Id="rId90" Type="http://schemas.openxmlformats.org/officeDocument/2006/relationships/customXml" Target="../ink/ink122.xml"/><Relationship Id="rId165" Type="http://schemas.openxmlformats.org/officeDocument/2006/relationships/image" Target="../media/image157.png"/><Relationship Id="rId186" Type="http://schemas.openxmlformats.org/officeDocument/2006/relationships/customXml" Target="../ink/ink170.xml"/><Relationship Id="rId351" Type="http://schemas.openxmlformats.org/officeDocument/2006/relationships/image" Target="../media/image249.png"/><Relationship Id="rId372" Type="http://schemas.openxmlformats.org/officeDocument/2006/relationships/image" Target="../media/image259.png"/><Relationship Id="rId211" Type="http://schemas.openxmlformats.org/officeDocument/2006/relationships/customXml" Target="../ink/ink183.xml"/><Relationship Id="rId232" Type="http://schemas.openxmlformats.org/officeDocument/2006/relationships/image" Target="../media/image190.png"/><Relationship Id="rId253" Type="http://schemas.openxmlformats.org/officeDocument/2006/relationships/image" Target="../media/image200.png"/><Relationship Id="rId274" Type="http://schemas.openxmlformats.org/officeDocument/2006/relationships/customXml" Target="../ink/ink215.xml"/><Relationship Id="rId295" Type="http://schemas.openxmlformats.org/officeDocument/2006/relationships/image" Target="../media/image221.png"/><Relationship Id="rId309" Type="http://schemas.openxmlformats.org/officeDocument/2006/relationships/image" Target="../media/image228.png"/><Relationship Id="rId27" Type="http://schemas.openxmlformats.org/officeDocument/2006/relationships/image" Target="../media/image89.png"/><Relationship Id="rId48" Type="http://schemas.openxmlformats.org/officeDocument/2006/relationships/customXml" Target="../ink/ink101.xml"/><Relationship Id="rId69" Type="http://schemas.openxmlformats.org/officeDocument/2006/relationships/image" Target="../media/image109.png"/><Relationship Id="rId113" Type="http://schemas.openxmlformats.org/officeDocument/2006/relationships/image" Target="../media/image131.png"/><Relationship Id="rId134" Type="http://schemas.openxmlformats.org/officeDocument/2006/relationships/customXml" Target="../ink/ink144.xml"/><Relationship Id="rId320" Type="http://schemas.openxmlformats.org/officeDocument/2006/relationships/customXml" Target="../ink/ink238.xml"/><Relationship Id="rId80" Type="http://schemas.openxmlformats.org/officeDocument/2006/relationships/customXml" Target="../ink/ink117.xml"/><Relationship Id="rId155" Type="http://schemas.openxmlformats.org/officeDocument/2006/relationships/image" Target="../media/image152.png"/><Relationship Id="rId176" Type="http://schemas.openxmlformats.org/officeDocument/2006/relationships/customXml" Target="../ink/ink165.xml"/><Relationship Id="rId197" Type="http://schemas.openxmlformats.org/officeDocument/2006/relationships/image" Target="../media/image173.png"/><Relationship Id="rId341" Type="http://schemas.openxmlformats.org/officeDocument/2006/relationships/image" Target="../media/image244.png"/><Relationship Id="rId362" Type="http://schemas.openxmlformats.org/officeDocument/2006/relationships/image" Target="../media/image254.png"/><Relationship Id="rId201" Type="http://schemas.openxmlformats.org/officeDocument/2006/relationships/image" Target="../media/image175.png"/><Relationship Id="rId222" Type="http://schemas.openxmlformats.org/officeDocument/2006/relationships/image" Target="../media/image185.png"/><Relationship Id="rId243" Type="http://schemas.openxmlformats.org/officeDocument/2006/relationships/image" Target="../media/image195.png"/><Relationship Id="rId264" Type="http://schemas.openxmlformats.org/officeDocument/2006/relationships/customXml" Target="../ink/ink210.xml"/><Relationship Id="rId285" Type="http://schemas.openxmlformats.org/officeDocument/2006/relationships/image" Target="../media/image216.png"/><Relationship Id="rId17" Type="http://schemas.openxmlformats.org/officeDocument/2006/relationships/image" Target="../media/image84.png"/><Relationship Id="rId38" Type="http://schemas.openxmlformats.org/officeDocument/2006/relationships/customXml" Target="../ink/ink96.xml"/><Relationship Id="rId59" Type="http://schemas.openxmlformats.org/officeDocument/2006/relationships/image" Target="../media/image104.png"/><Relationship Id="rId103" Type="http://schemas.openxmlformats.org/officeDocument/2006/relationships/image" Target="../media/image126.png"/><Relationship Id="rId124" Type="http://schemas.openxmlformats.org/officeDocument/2006/relationships/customXml" Target="../ink/ink139.xml"/><Relationship Id="rId310" Type="http://schemas.openxmlformats.org/officeDocument/2006/relationships/customXml" Target="../ink/ink233.xml"/><Relationship Id="rId70" Type="http://schemas.openxmlformats.org/officeDocument/2006/relationships/customXml" Target="../ink/ink112.xml"/><Relationship Id="rId91" Type="http://schemas.openxmlformats.org/officeDocument/2006/relationships/image" Target="../media/image120.png"/><Relationship Id="rId145" Type="http://schemas.openxmlformats.org/officeDocument/2006/relationships/image" Target="../media/image147.png"/><Relationship Id="rId166" Type="http://schemas.openxmlformats.org/officeDocument/2006/relationships/customXml" Target="../ink/ink160.xml"/><Relationship Id="rId187" Type="http://schemas.openxmlformats.org/officeDocument/2006/relationships/image" Target="../media/image168.png"/><Relationship Id="rId331" Type="http://schemas.openxmlformats.org/officeDocument/2006/relationships/image" Target="../media/image239.png"/><Relationship Id="rId352" Type="http://schemas.openxmlformats.org/officeDocument/2006/relationships/customXml" Target="../ink/ink254.xml"/><Relationship Id="rId373" Type="http://schemas.openxmlformats.org/officeDocument/2006/relationships/customXml" Target="../ink/ink26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0.png"/><Relationship Id="rId233" Type="http://schemas.openxmlformats.org/officeDocument/2006/relationships/customXml" Target="../ink/ink194.xml"/><Relationship Id="rId254" Type="http://schemas.openxmlformats.org/officeDocument/2006/relationships/customXml" Target="../ink/ink205.xml"/><Relationship Id="rId28" Type="http://schemas.openxmlformats.org/officeDocument/2006/relationships/customXml" Target="../ink/ink91.xml"/><Relationship Id="rId49" Type="http://schemas.openxmlformats.org/officeDocument/2006/relationships/image" Target="../media/image99.png"/><Relationship Id="rId114" Type="http://schemas.openxmlformats.org/officeDocument/2006/relationships/customXml" Target="../ink/ink134.xml"/><Relationship Id="rId275" Type="http://schemas.openxmlformats.org/officeDocument/2006/relationships/image" Target="../media/image211.png"/><Relationship Id="rId296" Type="http://schemas.openxmlformats.org/officeDocument/2006/relationships/customXml" Target="../ink/ink226.xml"/><Relationship Id="rId300" Type="http://schemas.openxmlformats.org/officeDocument/2006/relationships/customXml" Target="../ink/ink228.xml"/><Relationship Id="rId60" Type="http://schemas.openxmlformats.org/officeDocument/2006/relationships/customXml" Target="../ink/ink107.xml"/><Relationship Id="rId81" Type="http://schemas.openxmlformats.org/officeDocument/2006/relationships/image" Target="../media/image115.png"/><Relationship Id="rId135" Type="http://schemas.openxmlformats.org/officeDocument/2006/relationships/image" Target="../media/image142.png"/><Relationship Id="rId156" Type="http://schemas.openxmlformats.org/officeDocument/2006/relationships/customXml" Target="../ink/ink155.xml"/><Relationship Id="rId177" Type="http://schemas.openxmlformats.org/officeDocument/2006/relationships/image" Target="../media/image163.png"/><Relationship Id="rId198" Type="http://schemas.openxmlformats.org/officeDocument/2006/relationships/customXml" Target="../ink/ink176.xml"/><Relationship Id="rId321" Type="http://schemas.openxmlformats.org/officeDocument/2006/relationships/image" Target="../media/image234.png"/><Relationship Id="rId342" Type="http://schemas.openxmlformats.org/officeDocument/2006/relationships/customXml" Target="../ink/ink249.xml"/><Relationship Id="rId363" Type="http://schemas.openxmlformats.org/officeDocument/2006/relationships/customXml" Target="../ink/ink260.xml"/><Relationship Id="rId202" Type="http://schemas.openxmlformats.org/officeDocument/2006/relationships/customXml" Target="../ink/ink178.xml"/><Relationship Id="rId223" Type="http://schemas.openxmlformats.org/officeDocument/2006/relationships/customXml" Target="../ink/ink189.xml"/><Relationship Id="rId244" Type="http://schemas.openxmlformats.org/officeDocument/2006/relationships/customXml" Target="../ink/ink200.xml"/><Relationship Id="rId18" Type="http://schemas.openxmlformats.org/officeDocument/2006/relationships/customXml" Target="../ink/ink86.xml"/><Relationship Id="rId39" Type="http://schemas.openxmlformats.org/officeDocument/2006/relationships/image" Target="../media/image94.png"/><Relationship Id="rId265" Type="http://schemas.openxmlformats.org/officeDocument/2006/relationships/image" Target="../media/image206.png"/><Relationship Id="rId286" Type="http://schemas.openxmlformats.org/officeDocument/2006/relationships/customXml" Target="../ink/ink221.xml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25" Type="http://schemas.openxmlformats.org/officeDocument/2006/relationships/image" Target="../media/image137.png"/><Relationship Id="rId146" Type="http://schemas.openxmlformats.org/officeDocument/2006/relationships/customXml" Target="../ink/ink150.xml"/><Relationship Id="rId167" Type="http://schemas.openxmlformats.org/officeDocument/2006/relationships/image" Target="../media/image158.png"/><Relationship Id="rId188" Type="http://schemas.openxmlformats.org/officeDocument/2006/relationships/customXml" Target="../ink/ink171.xml"/><Relationship Id="rId311" Type="http://schemas.openxmlformats.org/officeDocument/2006/relationships/image" Target="../media/image229.png"/><Relationship Id="rId332" Type="http://schemas.openxmlformats.org/officeDocument/2006/relationships/customXml" Target="../ink/ink244.xml"/><Relationship Id="rId353" Type="http://schemas.openxmlformats.org/officeDocument/2006/relationships/customXml" Target="../ink/ink255.xml"/><Relationship Id="rId374" Type="http://schemas.openxmlformats.org/officeDocument/2006/relationships/image" Target="../media/image260.png"/><Relationship Id="rId71" Type="http://schemas.openxmlformats.org/officeDocument/2006/relationships/image" Target="../media/image110.png"/><Relationship Id="rId92" Type="http://schemas.openxmlformats.org/officeDocument/2006/relationships/customXml" Target="../ink/ink123.xml"/><Relationship Id="rId213" Type="http://schemas.openxmlformats.org/officeDocument/2006/relationships/customXml" Target="../ink/ink184.xml"/><Relationship Id="rId234" Type="http://schemas.openxmlformats.org/officeDocument/2006/relationships/image" Target="../media/image191.png"/><Relationship Id="rId2" Type="http://schemas.openxmlformats.org/officeDocument/2006/relationships/customXml" Target="../ink/ink78.xml"/><Relationship Id="rId29" Type="http://schemas.openxmlformats.org/officeDocument/2006/relationships/image" Target="../media/image14.png"/><Relationship Id="rId255" Type="http://schemas.openxmlformats.org/officeDocument/2006/relationships/image" Target="../media/image201.png"/><Relationship Id="rId276" Type="http://schemas.openxmlformats.org/officeDocument/2006/relationships/customXml" Target="../ink/ink216.xml"/><Relationship Id="rId297" Type="http://schemas.openxmlformats.org/officeDocument/2006/relationships/image" Target="../media/image222.png"/><Relationship Id="rId40" Type="http://schemas.openxmlformats.org/officeDocument/2006/relationships/customXml" Target="../ink/ink97.xml"/><Relationship Id="rId115" Type="http://schemas.openxmlformats.org/officeDocument/2006/relationships/image" Target="../media/image132.png"/><Relationship Id="rId136" Type="http://schemas.openxmlformats.org/officeDocument/2006/relationships/customXml" Target="../ink/ink145.xml"/><Relationship Id="rId157" Type="http://schemas.openxmlformats.org/officeDocument/2006/relationships/image" Target="../media/image153.png"/><Relationship Id="rId178" Type="http://schemas.openxmlformats.org/officeDocument/2006/relationships/customXml" Target="../ink/ink166.xml"/><Relationship Id="rId301" Type="http://schemas.openxmlformats.org/officeDocument/2006/relationships/image" Target="../media/image224.png"/><Relationship Id="rId322" Type="http://schemas.openxmlformats.org/officeDocument/2006/relationships/customXml" Target="../ink/ink239.xml"/><Relationship Id="rId343" Type="http://schemas.openxmlformats.org/officeDocument/2006/relationships/image" Target="../media/image245.png"/><Relationship Id="rId364" Type="http://schemas.openxmlformats.org/officeDocument/2006/relationships/image" Target="../media/image255.png"/><Relationship Id="rId61" Type="http://schemas.openxmlformats.org/officeDocument/2006/relationships/image" Target="../media/image105.png"/><Relationship Id="rId82" Type="http://schemas.openxmlformats.org/officeDocument/2006/relationships/customXml" Target="../ink/ink118.xml"/><Relationship Id="rId199" Type="http://schemas.openxmlformats.org/officeDocument/2006/relationships/image" Target="../media/image174.png"/><Relationship Id="rId203" Type="http://schemas.openxmlformats.org/officeDocument/2006/relationships/image" Target="../media/image176.png"/><Relationship Id="rId19" Type="http://schemas.openxmlformats.org/officeDocument/2006/relationships/image" Target="../media/image85.png"/><Relationship Id="rId224" Type="http://schemas.openxmlformats.org/officeDocument/2006/relationships/image" Target="../media/image186.png"/><Relationship Id="rId245" Type="http://schemas.openxmlformats.org/officeDocument/2006/relationships/image" Target="../media/image196.png"/><Relationship Id="rId266" Type="http://schemas.openxmlformats.org/officeDocument/2006/relationships/customXml" Target="../ink/ink211.xml"/><Relationship Id="rId287" Type="http://schemas.openxmlformats.org/officeDocument/2006/relationships/image" Target="../media/image217.png"/><Relationship Id="rId30" Type="http://schemas.openxmlformats.org/officeDocument/2006/relationships/customXml" Target="../ink/ink92.xml"/><Relationship Id="rId105" Type="http://schemas.openxmlformats.org/officeDocument/2006/relationships/image" Target="../media/image127.png"/><Relationship Id="rId126" Type="http://schemas.openxmlformats.org/officeDocument/2006/relationships/customXml" Target="../ink/ink140.xml"/><Relationship Id="rId147" Type="http://schemas.openxmlformats.org/officeDocument/2006/relationships/image" Target="../media/image148.png"/><Relationship Id="rId168" Type="http://schemas.openxmlformats.org/officeDocument/2006/relationships/customXml" Target="../ink/ink161.xml"/><Relationship Id="rId312" Type="http://schemas.openxmlformats.org/officeDocument/2006/relationships/customXml" Target="../ink/ink234.xml"/><Relationship Id="rId333" Type="http://schemas.openxmlformats.org/officeDocument/2006/relationships/image" Target="../media/image240.png"/><Relationship Id="rId354" Type="http://schemas.openxmlformats.org/officeDocument/2006/relationships/image" Target="../media/image250.png"/><Relationship Id="rId51" Type="http://schemas.openxmlformats.org/officeDocument/2006/relationships/image" Target="../media/image100.png"/><Relationship Id="rId72" Type="http://schemas.openxmlformats.org/officeDocument/2006/relationships/customXml" Target="../ink/ink113.xml"/><Relationship Id="rId93" Type="http://schemas.openxmlformats.org/officeDocument/2006/relationships/image" Target="../media/image121.png"/><Relationship Id="rId189" Type="http://schemas.openxmlformats.org/officeDocument/2006/relationships/image" Target="../media/image169.png"/><Relationship Id="rId375" Type="http://schemas.openxmlformats.org/officeDocument/2006/relationships/customXml" Target="../ink/ink266.xml"/><Relationship Id="rId3" Type="http://schemas.openxmlformats.org/officeDocument/2006/relationships/image" Target="../media/image77.png"/><Relationship Id="rId214" Type="http://schemas.openxmlformats.org/officeDocument/2006/relationships/image" Target="../media/image181.png"/><Relationship Id="rId235" Type="http://schemas.openxmlformats.org/officeDocument/2006/relationships/customXml" Target="../ink/ink195.xml"/><Relationship Id="rId256" Type="http://schemas.openxmlformats.org/officeDocument/2006/relationships/customXml" Target="../ink/ink206.xml"/><Relationship Id="rId277" Type="http://schemas.openxmlformats.org/officeDocument/2006/relationships/image" Target="../media/image212.png"/><Relationship Id="rId298" Type="http://schemas.openxmlformats.org/officeDocument/2006/relationships/customXml" Target="../ink/ink227.xml"/><Relationship Id="rId116" Type="http://schemas.openxmlformats.org/officeDocument/2006/relationships/customXml" Target="../ink/ink135.xml"/><Relationship Id="rId137" Type="http://schemas.openxmlformats.org/officeDocument/2006/relationships/image" Target="../media/image143.png"/><Relationship Id="rId158" Type="http://schemas.openxmlformats.org/officeDocument/2006/relationships/customXml" Target="../ink/ink156.xml"/><Relationship Id="rId302" Type="http://schemas.openxmlformats.org/officeDocument/2006/relationships/customXml" Target="../ink/ink229.xml"/><Relationship Id="rId323" Type="http://schemas.openxmlformats.org/officeDocument/2006/relationships/image" Target="../media/image235.png"/><Relationship Id="rId344" Type="http://schemas.openxmlformats.org/officeDocument/2006/relationships/customXml" Target="../ink/ink250.xml"/><Relationship Id="rId20" Type="http://schemas.openxmlformats.org/officeDocument/2006/relationships/customXml" Target="../ink/ink87.xml"/><Relationship Id="rId41" Type="http://schemas.openxmlformats.org/officeDocument/2006/relationships/image" Target="../media/image95.png"/><Relationship Id="rId62" Type="http://schemas.openxmlformats.org/officeDocument/2006/relationships/customXml" Target="../ink/ink108.xml"/><Relationship Id="rId83" Type="http://schemas.openxmlformats.org/officeDocument/2006/relationships/image" Target="../media/image116.png"/><Relationship Id="rId179" Type="http://schemas.openxmlformats.org/officeDocument/2006/relationships/image" Target="../media/image164.png"/><Relationship Id="rId365" Type="http://schemas.openxmlformats.org/officeDocument/2006/relationships/customXml" Target="../ink/ink261.xml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225" Type="http://schemas.openxmlformats.org/officeDocument/2006/relationships/customXml" Target="../ink/ink190.xml"/><Relationship Id="rId246" Type="http://schemas.openxmlformats.org/officeDocument/2006/relationships/customXml" Target="../ink/ink201.xml"/><Relationship Id="rId267" Type="http://schemas.openxmlformats.org/officeDocument/2006/relationships/image" Target="../media/image207.png"/><Relationship Id="rId288" Type="http://schemas.openxmlformats.org/officeDocument/2006/relationships/customXml" Target="../ink/ink222.xml"/><Relationship Id="rId106" Type="http://schemas.openxmlformats.org/officeDocument/2006/relationships/customXml" Target="../ink/ink130.xml"/><Relationship Id="rId127" Type="http://schemas.openxmlformats.org/officeDocument/2006/relationships/image" Target="../media/image138.png"/><Relationship Id="rId313" Type="http://schemas.openxmlformats.org/officeDocument/2006/relationships/image" Target="../media/image230.png"/><Relationship Id="rId10" Type="http://schemas.openxmlformats.org/officeDocument/2006/relationships/customXml" Target="../ink/ink82.xml"/><Relationship Id="rId31" Type="http://schemas.openxmlformats.org/officeDocument/2006/relationships/image" Target="../media/image90.png"/><Relationship Id="rId52" Type="http://schemas.openxmlformats.org/officeDocument/2006/relationships/customXml" Target="../ink/ink103.xml"/><Relationship Id="rId73" Type="http://schemas.openxmlformats.org/officeDocument/2006/relationships/image" Target="../media/image111.png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169" Type="http://schemas.openxmlformats.org/officeDocument/2006/relationships/image" Target="../media/image159.png"/><Relationship Id="rId334" Type="http://schemas.openxmlformats.org/officeDocument/2006/relationships/customXml" Target="../ink/ink245.xml"/><Relationship Id="rId355" Type="http://schemas.openxmlformats.org/officeDocument/2006/relationships/customXml" Target="../ink/ink256.xml"/><Relationship Id="rId376" Type="http://schemas.openxmlformats.org/officeDocument/2006/relationships/image" Target="../media/image261.png"/><Relationship Id="rId4" Type="http://schemas.openxmlformats.org/officeDocument/2006/relationships/customXml" Target="../ink/ink79.xml"/><Relationship Id="rId180" Type="http://schemas.openxmlformats.org/officeDocument/2006/relationships/customXml" Target="../ink/ink167.xml"/><Relationship Id="rId215" Type="http://schemas.openxmlformats.org/officeDocument/2006/relationships/customXml" Target="../ink/ink185.xml"/><Relationship Id="rId236" Type="http://schemas.openxmlformats.org/officeDocument/2006/relationships/image" Target="../media/image192.png"/><Relationship Id="rId257" Type="http://schemas.openxmlformats.org/officeDocument/2006/relationships/image" Target="../media/image202.png"/><Relationship Id="rId278" Type="http://schemas.openxmlformats.org/officeDocument/2006/relationships/customXml" Target="../ink/ink217.xml"/><Relationship Id="rId303" Type="http://schemas.openxmlformats.org/officeDocument/2006/relationships/image" Target="../media/image225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345" Type="http://schemas.openxmlformats.org/officeDocument/2006/relationships/image" Target="../media/image246.png"/><Relationship Id="rId191" Type="http://schemas.openxmlformats.org/officeDocument/2006/relationships/image" Target="../media/image170.png"/><Relationship Id="rId205" Type="http://schemas.openxmlformats.org/officeDocument/2006/relationships/image" Target="../media/image177.png"/><Relationship Id="rId247" Type="http://schemas.openxmlformats.org/officeDocument/2006/relationships/image" Target="../media/image197.png"/><Relationship Id="rId107" Type="http://schemas.openxmlformats.org/officeDocument/2006/relationships/image" Target="../media/image128.png"/><Relationship Id="rId289" Type="http://schemas.openxmlformats.org/officeDocument/2006/relationships/image" Target="../media/image218.png"/><Relationship Id="rId11" Type="http://schemas.openxmlformats.org/officeDocument/2006/relationships/image" Target="../media/image81.png"/><Relationship Id="rId53" Type="http://schemas.openxmlformats.org/officeDocument/2006/relationships/image" Target="../media/image101.png"/><Relationship Id="rId149" Type="http://schemas.openxmlformats.org/officeDocument/2006/relationships/image" Target="../media/image149.png"/><Relationship Id="rId314" Type="http://schemas.openxmlformats.org/officeDocument/2006/relationships/customXml" Target="../ink/ink235.xml"/><Relationship Id="rId356" Type="http://schemas.openxmlformats.org/officeDocument/2006/relationships/image" Target="../media/image251.png"/><Relationship Id="rId95" Type="http://schemas.openxmlformats.org/officeDocument/2006/relationships/image" Target="../media/image122.png"/><Relationship Id="rId160" Type="http://schemas.openxmlformats.org/officeDocument/2006/relationships/customXml" Target="../ink/ink157.xml"/><Relationship Id="rId216" Type="http://schemas.openxmlformats.org/officeDocument/2006/relationships/image" Target="../media/image182.png"/><Relationship Id="rId258" Type="http://schemas.openxmlformats.org/officeDocument/2006/relationships/customXml" Target="../ink/ink207.xml"/><Relationship Id="rId22" Type="http://schemas.openxmlformats.org/officeDocument/2006/relationships/customXml" Target="../ink/ink88.xml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325" Type="http://schemas.openxmlformats.org/officeDocument/2006/relationships/image" Target="../media/image236.png"/><Relationship Id="rId367" Type="http://schemas.openxmlformats.org/officeDocument/2006/relationships/customXml" Target="../ink/ink262.xml"/><Relationship Id="rId171" Type="http://schemas.openxmlformats.org/officeDocument/2006/relationships/image" Target="../media/image160.png"/><Relationship Id="rId227" Type="http://schemas.openxmlformats.org/officeDocument/2006/relationships/customXml" Target="../ink/ink191.xml"/><Relationship Id="rId269" Type="http://schemas.openxmlformats.org/officeDocument/2006/relationships/image" Target="../media/image208.png"/><Relationship Id="rId33" Type="http://schemas.openxmlformats.org/officeDocument/2006/relationships/image" Target="../media/image91.png"/><Relationship Id="rId129" Type="http://schemas.openxmlformats.org/officeDocument/2006/relationships/image" Target="../media/image139.png"/><Relationship Id="rId280" Type="http://schemas.openxmlformats.org/officeDocument/2006/relationships/customXml" Target="../ink/ink218.xml"/><Relationship Id="rId336" Type="http://schemas.openxmlformats.org/officeDocument/2006/relationships/customXml" Target="../ink/ink246.xml"/><Relationship Id="rId75" Type="http://schemas.openxmlformats.org/officeDocument/2006/relationships/image" Target="../media/image112.png"/><Relationship Id="rId140" Type="http://schemas.openxmlformats.org/officeDocument/2006/relationships/customXml" Target="../ink/ink147.xml"/><Relationship Id="rId182" Type="http://schemas.openxmlformats.org/officeDocument/2006/relationships/customXml" Target="../ink/ink168.xml"/><Relationship Id="rId378" Type="http://schemas.openxmlformats.org/officeDocument/2006/relationships/image" Target="../media/image262.png"/><Relationship Id="rId6" Type="http://schemas.openxmlformats.org/officeDocument/2006/relationships/customXml" Target="../ink/ink80.xml"/><Relationship Id="rId238" Type="http://schemas.openxmlformats.org/officeDocument/2006/relationships/image" Target="../media/image193.png"/><Relationship Id="rId291" Type="http://schemas.openxmlformats.org/officeDocument/2006/relationships/image" Target="../media/image219.png"/><Relationship Id="rId305" Type="http://schemas.openxmlformats.org/officeDocument/2006/relationships/image" Target="../media/image226.png"/><Relationship Id="rId347" Type="http://schemas.openxmlformats.org/officeDocument/2006/relationships/image" Target="../media/image247.png"/><Relationship Id="rId44" Type="http://schemas.openxmlformats.org/officeDocument/2006/relationships/customXml" Target="../ink/ink99.xml"/><Relationship Id="rId86" Type="http://schemas.openxmlformats.org/officeDocument/2006/relationships/customXml" Target="../ink/ink120.xml"/><Relationship Id="rId151" Type="http://schemas.openxmlformats.org/officeDocument/2006/relationships/image" Target="../media/image150.png"/><Relationship Id="rId193" Type="http://schemas.openxmlformats.org/officeDocument/2006/relationships/image" Target="../media/image171.png"/><Relationship Id="rId207" Type="http://schemas.openxmlformats.org/officeDocument/2006/relationships/image" Target="../media/image178.png"/><Relationship Id="rId249" Type="http://schemas.openxmlformats.org/officeDocument/2006/relationships/image" Target="../media/image198.png"/><Relationship Id="rId13" Type="http://schemas.openxmlformats.org/officeDocument/2006/relationships/image" Target="../media/image82.png"/><Relationship Id="rId109" Type="http://schemas.openxmlformats.org/officeDocument/2006/relationships/image" Target="../media/image129.png"/><Relationship Id="rId260" Type="http://schemas.openxmlformats.org/officeDocument/2006/relationships/customXml" Target="../ink/ink208.xml"/><Relationship Id="rId316" Type="http://schemas.openxmlformats.org/officeDocument/2006/relationships/customXml" Target="../ink/ink236.xml"/><Relationship Id="rId55" Type="http://schemas.openxmlformats.org/officeDocument/2006/relationships/image" Target="../media/image102.png"/><Relationship Id="rId97" Type="http://schemas.openxmlformats.org/officeDocument/2006/relationships/image" Target="../media/image123.png"/><Relationship Id="rId120" Type="http://schemas.openxmlformats.org/officeDocument/2006/relationships/customXml" Target="../ink/ink137.xml"/><Relationship Id="rId358" Type="http://schemas.openxmlformats.org/officeDocument/2006/relationships/image" Target="../media/image252.png"/><Relationship Id="rId162" Type="http://schemas.openxmlformats.org/officeDocument/2006/relationships/customXml" Target="../ink/ink158.xml"/><Relationship Id="rId218" Type="http://schemas.openxmlformats.org/officeDocument/2006/relationships/image" Target="../media/image183.png"/><Relationship Id="rId271" Type="http://schemas.openxmlformats.org/officeDocument/2006/relationships/image" Target="../media/image209.png"/><Relationship Id="rId24" Type="http://schemas.openxmlformats.org/officeDocument/2006/relationships/customXml" Target="../ink/ink89.xml"/><Relationship Id="rId66" Type="http://schemas.openxmlformats.org/officeDocument/2006/relationships/customXml" Target="../ink/ink110.xml"/><Relationship Id="rId131" Type="http://schemas.openxmlformats.org/officeDocument/2006/relationships/image" Target="../media/image140.png"/><Relationship Id="rId327" Type="http://schemas.openxmlformats.org/officeDocument/2006/relationships/image" Target="../media/image237.png"/><Relationship Id="rId369" Type="http://schemas.openxmlformats.org/officeDocument/2006/relationships/customXml" Target="../ink/ink263.xml"/><Relationship Id="rId173" Type="http://schemas.openxmlformats.org/officeDocument/2006/relationships/image" Target="../media/image161.png"/><Relationship Id="rId229" Type="http://schemas.openxmlformats.org/officeDocument/2006/relationships/customXml" Target="../ink/ink192.xml"/><Relationship Id="rId240" Type="http://schemas.openxmlformats.org/officeDocument/2006/relationships/customXml" Target="../ink/ink198.xml"/><Relationship Id="rId35" Type="http://schemas.openxmlformats.org/officeDocument/2006/relationships/image" Target="../media/image92.png"/><Relationship Id="rId77" Type="http://schemas.openxmlformats.org/officeDocument/2006/relationships/image" Target="../media/image113.png"/><Relationship Id="rId100" Type="http://schemas.openxmlformats.org/officeDocument/2006/relationships/customXml" Target="../ink/ink127.xml"/><Relationship Id="rId282" Type="http://schemas.openxmlformats.org/officeDocument/2006/relationships/customXml" Target="../ink/ink219.xml"/><Relationship Id="rId338" Type="http://schemas.openxmlformats.org/officeDocument/2006/relationships/customXml" Target="../ink/ink247.xml"/><Relationship Id="rId8" Type="http://schemas.openxmlformats.org/officeDocument/2006/relationships/customXml" Target="../ink/ink81.xml"/><Relationship Id="rId142" Type="http://schemas.openxmlformats.org/officeDocument/2006/relationships/customXml" Target="../ink/ink148.xml"/><Relationship Id="rId184" Type="http://schemas.openxmlformats.org/officeDocument/2006/relationships/customXml" Target="../ink/ink169.xml"/><Relationship Id="rId251" Type="http://schemas.openxmlformats.org/officeDocument/2006/relationships/image" Target="../media/image199.png"/><Relationship Id="rId46" Type="http://schemas.openxmlformats.org/officeDocument/2006/relationships/customXml" Target="../ink/ink100.xml"/><Relationship Id="rId293" Type="http://schemas.openxmlformats.org/officeDocument/2006/relationships/image" Target="../media/image220.png"/><Relationship Id="rId307" Type="http://schemas.openxmlformats.org/officeDocument/2006/relationships/image" Target="../media/image227.png"/><Relationship Id="rId349" Type="http://schemas.openxmlformats.org/officeDocument/2006/relationships/image" Target="../media/image248.png"/><Relationship Id="rId88" Type="http://schemas.openxmlformats.org/officeDocument/2006/relationships/customXml" Target="../ink/ink121.xml"/><Relationship Id="rId111" Type="http://schemas.openxmlformats.org/officeDocument/2006/relationships/image" Target="../media/image130.png"/><Relationship Id="rId153" Type="http://schemas.openxmlformats.org/officeDocument/2006/relationships/image" Target="../media/image151.png"/><Relationship Id="rId195" Type="http://schemas.openxmlformats.org/officeDocument/2006/relationships/image" Target="../media/image172.png"/><Relationship Id="rId209" Type="http://schemas.openxmlformats.org/officeDocument/2006/relationships/customXml" Target="../ink/ink182.xml"/><Relationship Id="rId360" Type="http://schemas.openxmlformats.org/officeDocument/2006/relationships/image" Target="../media/image253.png"/><Relationship Id="rId220" Type="http://schemas.openxmlformats.org/officeDocument/2006/relationships/image" Target="../media/image184.png"/><Relationship Id="rId15" Type="http://schemas.openxmlformats.org/officeDocument/2006/relationships/image" Target="../media/image83.png"/><Relationship Id="rId57" Type="http://schemas.openxmlformats.org/officeDocument/2006/relationships/image" Target="../media/image103.png"/><Relationship Id="rId262" Type="http://schemas.openxmlformats.org/officeDocument/2006/relationships/customXml" Target="../ink/ink209.xml"/><Relationship Id="rId318" Type="http://schemas.openxmlformats.org/officeDocument/2006/relationships/customXml" Target="../ink/ink237.xml"/><Relationship Id="rId99" Type="http://schemas.openxmlformats.org/officeDocument/2006/relationships/image" Target="../media/image124.png"/><Relationship Id="rId122" Type="http://schemas.openxmlformats.org/officeDocument/2006/relationships/customXml" Target="../ink/ink138.xml"/><Relationship Id="rId164" Type="http://schemas.openxmlformats.org/officeDocument/2006/relationships/customXml" Target="../ink/ink159.xml"/><Relationship Id="rId371" Type="http://schemas.openxmlformats.org/officeDocument/2006/relationships/customXml" Target="../ink/ink26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8.png"/><Relationship Id="rId18" Type="http://schemas.openxmlformats.org/officeDocument/2006/relationships/customXml" Target="../ink/ink276.xml"/><Relationship Id="rId26" Type="http://schemas.openxmlformats.org/officeDocument/2006/relationships/customXml" Target="../ink/ink280.xml"/><Relationship Id="rId39" Type="http://schemas.openxmlformats.org/officeDocument/2006/relationships/image" Target="../media/image281.png"/><Relationship Id="rId21" Type="http://schemas.openxmlformats.org/officeDocument/2006/relationships/image" Target="../media/image272.png"/><Relationship Id="rId34" Type="http://schemas.openxmlformats.org/officeDocument/2006/relationships/customXml" Target="../ink/ink284.xml"/><Relationship Id="rId42" Type="http://schemas.openxmlformats.org/officeDocument/2006/relationships/customXml" Target="../ink/ink288.xml"/><Relationship Id="rId7" Type="http://schemas.openxmlformats.org/officeDocument/2006/relationships/image" Target="../media/image265.png"/><Relationship Id="rId2" Type="http://schemas.openxmlformats.org/officeDocument/2006/relationships/customXml" Target="../ink/ink268.xml"/><Relationship Id="rId16" Type="http://schemas.openxmlformats.org/officeDocument/2006/relationships/customXml" Target="../ink/ink275.xml"/><Relationship Id="rId29" Type="http://schemas.openxmlformats.org/officeDocument/2006/relationships/image" Target="../media/image2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0.xml"/><Relationship Id="rId11" Type="http://schemas.openxmlformats.org/officeDocument/2006/relationships/image" Target="../media/image267.png"/><Relationship Id="rId24" Type="http://schemas.openxmlformats.org/officeDocument/2006/relationships/customXml" Target="../ink/ink279.xml"/><Relationship Id="rId32" Type="http://schemas.openxmlformats.org/officeDocument/2006/relationships/customXml" Target="../ink/ink283.xml"/><Relationship Id="rId37" Type="http://schemas.openxmlformats.org/officeDocument/2006/relationships/image" Target="../media/image280.png"/><Relationship Id="rId40" Type="http://schemas.openxmlformats.org/officeDocument/2006/relationships/customXml" Target="../ink/ink287.xml"/><Relationship Id="rId45" Type="http://schemas.openxmlformats.org/officeDocument/2006/relationships/image" Target="../media/image284.png"/><Relationship Id="rId5" Type="http://schemas.openxmlformats.org/officeDocument/2006/relationships/image" Target="../media/image264.png"/><Relationship Id="rId15" Type="http://schemas.openxmlformats.org/officeDocument/2006/relationships/image" Target="../media/image269.png"/><Relationship Id="rId23" Type="http://schemas.openxmlformats.org/officeDocument/2006/relationships/image" Target="../media/image273.png"/><Relationship Id="rId28" Type="http://schemas.openxmlformats.org/officeDocument/2006/relationships/customXml" Target="../ink/ink281.xml"/><Relationship Id="rId36" Type="http://schemas.openxmlformats.org/officeDocument/2006/relationships/customXml" Target="../ink/ink285.xml"/><Relationship Id="rId10" Type="http://schemas.openxmlformats.org/officeDocument/2006/relationships/customXml" Target="../ink/ink272.xml"/><Relationship Id="rId19" Type="http://schemas.openxmlformats.org/officeDocument/2006/relationships/image" Target="../media/image271.png"/><Relationship Id="rId31" Type="http://schemas.openxmlformats.org/officeDocument/2006/relationships/image" Target="../media/image277.png"/><Relationship Id="rId44" Type="http://schemas.openxmlformats.org/officeDocument/2006/relationships/customXml" Target="../ink/ink289.xml"/><Relationship Id="rId4" Type="http://schemas.openxmlformats.org/officeDocument/2006/relationships/customXml" Target="../ink/ink269.xml"/><Relationship Id="rId9" Type="http://schemas.openxmlformats.org/officeDocument/2006/relationships/image" Target="../media/image266.png"/><Relationship Id="rId14" Type="http://schemas.openxmlformats.org/officeDocument/2006/relationships/customXml" Target="../ink/ink274.xml"/><Relationship Id="rId22" Type="http://schemas.openxmlformats.org/officeDocument/2006/relationships/customXml" Target="../ink/ink278.xml"/><Relationship Id="rId27" Type="http://schemas.openxmlformats.org/officeDocument/2006/relationships/image" Target="../media/image275.png"/><Relationship Id="rId30" Type="http://schemas.openxmlformats.org/officeDocument/2006/relationships/customXml" Target="../ink/ink282.xml"/><Relationship Id="rId35" Type="http://schemas.openxmlformats.org/officeDocument/2006/relationships/image" Target="../media/image279.png"/><Relationship Id="rId43" Type="http://schemas.openxmlformats.org/officeDocument/2006/relationships/image" Target="../media/image283.png"/><Relationship Id="rId8" Type="http://schemas.openxmlformats.org/officeDocument/2006/relationships/customXml" Target="../ink/ink271.xml"/><Relationship Id="rId3" Type="http://schemas.openxmlformats.org/officeDocument/2006/relationships/image" Target="../media/image263.png"/><Relationship Id="rId12" Type="http://schemas.openxmlformats.org/officeDocument/2006/relationships/customXml" Target="../ink/ink273.xml"/><Relationship Id="rId17" Type="http://schemas.openxmlformats.org/officeDocument/2006/relationships/image" Target="../media/image270.png"/><Relationship Id="rId25" Type="http://schemas.openxmlformats.org/officeDocument/2006/relationships/image" Target="../media/image274.png"/><Relationship Id="rId33" Type="http://schemas.openxmlformats.org/officeDocument/2006/relationships/image" Target="../media/image278.png"/><Relationship Id="rId38" Type="http://schemas.openxmlformats.org/officeDocument/2006/relationships/customXml" Target="../ink/ink286.xml"/><Relationship Id="rId20" Type="http://schemas.openxmlformats.org/officeDocument/2006/relationships/customXml" Target="../ink/ink277.xml"/><Relationship Id="rId41" Type="http://schemas.openxmlformats.org/officeDocument/2006/relationships/image" Target="../media/image28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9.xml"/><Relationship Id="rId21" Type="http://schemas.openxmlformats.org/officeDocument/2006/relationships/image" Target="../media/image294.png"/><Relationship Id="rId42" Type="http://schemas.openxmlformats.org/officeDocument/2006/relationships/customXml" Target="../ink/ink310.xml"/><Relationship Id="rId47" Type="http://schemas.openxmlformats.org/officeDocument/2006/relationships/image" Target="../media/image307.png"/><Relationship Id="rId63" Type="http://schemas.openxmlformats.org/officeDocument/2006/relationships/image" Target="../media/image14.png"/><Relationship Id="rId68" Type="http://schemas.openxmlformats.org/officeDocument/2006/relationships/customXml" Target="../ink/ink323.xml"/><Relationship Id="rId84" Type="http://schemas.openxmlformats.org/officeDocument/2006/relationships/image" Target="../media/image324.png"/><Relationship Id="rId89" Type="http://schemas.openxmlformats.org/officeDocument/2006/relationships/customXml" Target="../ink/ink334.xml"/><Relationship Id="rId112" Type="http://schemas.openxmlformats.org/officeDocument/2006/relationships/customXml" Target="../ink/ink346.xml"/><Relationship Id="rId16" Type="http://schemas.openxmlformats.org/officeDocument/2006/relationships/customXml" Target="../ink/ink297.xml"/><Relationship Id="rId107" Type="http://schemas.openxmlformats.org/officeDocument/2006/relationships/image" Target="../media/image335.png"/><Relationship Id="rId11" Type="http://schemas.openxmlformats.org/officeDocument/2006/relationships/image" Target="../media/image289.png"/><Relationship Id="rId32" Type="http://schemas.openxmlformats.org/officeDocument/2006/relationships/customXml" Target="../ink/ink305.xml"/><Relationship Id="rId37" Type="http://schemas.openxmlformats.org/officeDocument/2006/relationships/image" Target="../media/image302.png"/><Relationship Id="rId53" Type="http://schemas.openxmlformats.org/officeDocument/2006/relationships/image" Target="../media/image310.png"/><Relationship Id="rId58" Type="http://schemas.openxmlformats.org/officeDocument/2006/relationships/customXml" Target="../ink/ink318.xml"/><Relationship Id="rId74" Type="http://schemas.openxmlformats.org/officeDocument/2006/relationships/customXml" Target="../ink/ink326.xml"/><Relationship Id="rId79" Type="http://schemas.openxmlformats.org/officeDocument/2006/relationships/customXml" Target="../ink/ink329.xml"/><Relationship Id="rId102" Type="http://schemas.openxmlformats.org/officeDocument/2006/relationships/customXml" Target="../ink/ink341.xml"/><Relationship Id="rId123" Type="http://schemas.openxmlformats.org/officeDocument/2006/relationships/customXml" Target="../ink/ink352.xml"/><Relationship Id="rId128" Type="http://schemas.openxmlformats.org/officeDocument/2006/relationships/image" Target="../media/image345.png"/><Relationship Id="rId5" Type="http://schemas.openxmlformats.org/officeDocument/2006/relationships/image" Target="../media/image286.png"/><Relationship Id="rId90" Type="http://schemas.openxmlformats.org/officeDocument/2006/relationships/image" Target="../media/image327.png"/><Relationship Id="rId95" Type="http://schemas.openxmlformats.org/officeDocument/2006/relationships/customXml" Target="../ink/ink337.xml"/><Relationship Id="rId22" Type="http://schemas.openxmlformats.org/officeDocument/2006/relationships/customXml" Target="../ink/ink300.xml"/><Relationship Id="rId27" Type="http://schemas.openxmlformats.org/officeDocument/2006/relationships/image" Target="../media/image297.png"/><Relationship Id="rId43" Type="http://schemas.openxmlformats.org/officeDocument/2006/relationships/image" Target="../media/image305.png"/><Relationship Id="rId48" Type="http://schemas.openxmlformats.org/officeDocument/2006/relationships/customXml" Target="../ink/ink313.xml"/><Relationship Id="rId64" Type="http://schemas.openxmlformats.org/officeDocument/2006/relationships/customXml" Target="../ink/ink321.xml"/><Relationship Id="rId69" Type="http://schemas.openxmlformats.org/officeDocument/2006/relationships/image" Target="../media/image317.png"/><Relationship Id="rId113" Type="http://schemas.openxmlformats.org/officeDocument/2006/relationships/image" Target="../media/image338.png"/><Relationship Id="rId118" Type="http://schemas.openxmlformats.org/officeDocument/2006/relationships/image" Target="../media/image340.png"/><Relationship Id="rId80" Type="http://schemas.openxmlformats.org/officeDocument/2006/relationships/image" Target="../media/image322.png"/><Relationship Id="rId85" Type="http://schemas.openxmlformats.org/officeDocument/2006/relationships/customXml" Target="../ink/ink332.xml"/><Relationship Id="rId12" Type="http://schemas.openxmlformats.org/officeDocument/2006/relationships/customXml" Target="../ink/ink295.xml"/><Relationship Id="rId17" Type="http://schemas.openxmlformats.org/officeDocument/2006/relationships/image" Target="../media/image292.png"/><Relationship Id="rId33" Type="http://schemas.openxmlformats.org/officeDocument/2006/relationships/image" Target="../media/image300.png"/><Relationship Id="rId38" Type="http://schemas.openxmlformats.org/officeDocument/2006/relationships/customXml" Target="../ink/ink308.xml"/><Relationship Id="rId59" Type="http://schemas.openxmlformats.org/officeDocument/2006/relationships/image" Target="../media/image313.png"/><Relationship Id="rId103" Type="http://schemas.openxmlformats.org/officeDocument/2006/relationships/image" Target="../media/image333.png"/><Relationship Id="rId108" Type="http://schemas.openxmlformats.org/officeDocument/2006/relationships/customXml" Target="../ink/ink344.xml"/><Relationship Id="rId124" Type="http://schemas.openxmlformats.org/officeDocument/2006/relationships/image" Target="../media/image343.png"/><Relationship Id="rId129" Type="http://schemas.openxmlformats.org/officeDocument/2006/relationships/customXml" Target="../ink/ink355.xml"/><Relationship Id="rId54" Type="http://schemas.openxmlformats.org/officeDocument/2006/relationships/customXml" Target="../ink/ink316.xml"/><Relationship Id="rId70" Type="http://schemas.openxmlformats.org/officeDocument/2006/relationships/customXml" Target="../ink/ink324.xml"/><Relationship Id="rId75" Type="http://schemas.openxmlformats.org/officeDocument/2006/relationships/image" Target="../media/image320.png"/><Relationship Id="rId91" Type="http://schemas.openxmlformats.org/officeDocument/2006/relationships/customXml" Target="../ink/ink335.xml"/><Relationship Id="rId96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23" Type="http://schemas.openxmlformats.org/officeDocument/2006/relationships/image" Target="../media/image295.png"/><Relationship Id="rId28" Type="http://schemas.openxmlformats.org/officeDocument/2006/relationships/customXml" Target="../ink/ink303.xml"/><Relationship Id="rId49" Type="http://schemas.openxmlformats.org/officeDocument/2006/relationships/image" Target="../media/image308.png"/><Relationship Id="rId114" Type="http://schemas.openxmlformats.org/officeDocument/2006/relationships/customXml" Target="../ink/ink347.xml"/><Relationship Id="rId119" Type="http://schemas.openxmlformats.org/officeDocument/2006/relationships/customXml" Target="../ink/ink350.xml"/><Relationship Id="rId44" Type="http://schemas.openxmlformats.org/officeDocument/2006/relationships/customXml" Target="../ink/ink311.xml"/><Relationship Id="rId60" Type="http://schemas.openxmlformats.org/officeDocument/2006/relationships/customXml" Target="../ink/ink319.xml"/><Relationship Id="rId65" Type="http://schemas.openxmlformats.org/officeDocument/2006/relationships/image" Target="../media/image315.png"/><Relationship Id="rId81" Type="http://schemas.openxmlformats.org/officeDocument/2006/relationships/customXml" Target="../ink/ink330.xml"/><Relationship Id="rId86" Type="http://schemas.openxmlformats.org/officeDocument/2006/relationships/image" Target="../media/image325.png"/><Relationship Id="rId130" Type="http://schemas.openxmlformats.org/officeDocument/2006/relationships/image" Target="../media/image346.png"/><Relationship Id="rId13" Type="http://schemas.openxmlformats.org/officeDocument/2006/relationships/image" Target="../media/image290.png"/><Relationship Id="rId18" Type="http://schemas.openxmlformats.org/officeDocument/2006/relationships/customXml" Target="../ink/ink298.xml"/><Relationship Id="rId39" Type="http://schemas.openxmlformats.org/officeDocument/2006/relationships/image" Target="../media/image303.png"/><Relationship Id="rId109" Type="http://schemas.openxmlformats.org/officeDocument/2006/relationships/image" Target="../media/image336.png"/><Relationship Id="rId34" Type="http://schemas.openxmlformats.org/officeDocument/2006/relationships/customXml" Target="../ink/ink306.xml"/><Relationship Id="rId50" Type="http://schemas.openxmlformats.org/officeDocument/2006/relationships/customXml" Target="../ink/ink314.xml"/><Relationship Id="rId55" Type="http://schemas.openxmlformats.org/officeDocument/2006/relationships/image" Target="../media/image311.png"/><Relationship Id="rId76" Type="http://schemas.openxmlformats.org/officeDocument/2006/relationships/customXml" Target="../ink/ink327.xml"/><Relationship Id="rId97" Type="http://schemas.openxmlformats.org/officeDocument/2006/relationships/customXml" Target="../ink/ink338.xml"/><Relationship Id="rId104" Type="http://schemas.openxmlformats.org/officeDocument/2006/relationships/customXml" Target="../ink/ink342.xml"/><Relationship Id="rId120" Type="http://schemas.openxmlformats.org/officeDocument/2006/relationships/image" Target="../media/image341.png"/><Relationship Id="rId125" Type="http://schemas.openxmlformats.org/officeDocument/2006/relationships/customXml" Target="../ink/ink353.xml"/><Relationship Id="rId7" Type="http://schemas.openxmlformats.org/officeDocument/2006/relationships/image" Target="../media/image287.png"/><Relationship Id="rId71" Type="http://schemas.openxmlformats.org/officeDocument/2006/relationships/image" Target="../media/image318.png"/><Relationship Id="rId92" Type="http://schemas.openxmlformats.org/officeDocument/2006/relationships/image" Target="../media/image328.png"/><Relationship Id="rId2" Type="http://schemas.openxmlformats.org/officeDocument/2006/relationships/customXml" Target="../ink/ink290.xml"/><Relationship Id="rId29" Type="http://schemas.openxmlformats.org/officeDocument/2006/relationships/image" Target="../media/image298.png"/><Relationship Id="rId24" Type="http://schemas.openxmlformats.org/officeDocument/2006/relationships/customXml" Target="../ink/ink301.xml"/><Relationship Id="rId40" Type="http://schemas.openxmlformats.org/officeDocument/2006/relationships/customXml" Target="../ink/ink309.xml"/><Relationship Id="rId45" Type="http://schemas.openxmlformats.org/officeDocument/2006/relationships/image" Target="../media/image306.png"/><Relationship Id="rId66" Type="http://schemas.openxmlformats.org/officeDocument/2006/relationships/customXml" Target="../ink/ink322.xml"/><Relationship Id="rId87" Type="http://schemas.openxmlformats.org/officeDocument/2006/relationships/customXml" Target="../ink/ink333.xml"/><Relationship Id="rId110" Type="http://schemas.openxmlformats.org/officeDocument/2006/relationships/customXml" Target="../ink/ink345.xml"/><Relationship Id="rId115" Type="http://schemas.openxmlformats.org/officeDocument/2006/relationships/image" Target="../media/image339.png"/><Relationship Id="rId61" Type="http://schemas.openxmlformats.org/officeDocument/2006/relationships/image" Target="../media/image314.png"/><Relationship Id="rId82" Type="http://schemas.openxmlformats.org/officeDocument/2006/relationships/image" Target="../media/image323.png"/><Relationship Id="rId19" Type="http://schemas.openxmlformats.org/officeDocument/2006/relationships/image" Target="../media/image293.png"/><Relationship Id="rId14" Type="http://schemas.openxmlformats.org/officeDocument/2006/relationships/customXml" Target="../ink/ink296.xml"/><Relationship Id="rId30" Type="http://schemas.openxmlformats.org/officeDocument/2006/relationships/customXml" Target="../ink/ink304.xml"/><Relationship Id="rId35" Type="http://schemas.openxmlformats.org/officeDocument/2006/relationships/image" Target="../media/image301.png"/><Relationship Id="rId56" Type="http://schemas.openxmlformats.org/officeDocument/2006/relationships/customXml" Target="../ink/ink317.xml"/><Relationship Id="rId77" Type="http://schemas.openxmlformats.org/officeDocument/2006/relationships/image" Target="../media/image321.png"/><Relationship Id="rId100" Type="http://schemas.openxmlformats.org/officeDocument/2006/relationships/customXml" Target="../ink/ink340.xml"/><Relationship Id="rId105" Type="http://schemas.openxmlformats.org/officeDocument/2006/relationships/image" Target="../media/image334.png"/><Relationship Id="rId126" Type="http://schemas.openxmlformats.org/officeDocument/2006/relationships/image" Target="../media/image344.png"/><Relationship Id="rId8" Type="http://schemas.openxmlformats.org/officeDocument/2006/relationships/customXml" Target="../ink/ink293.xml"/><Relationship Id="rId51" Type="http://schemas.openxmlformats.org/officeDocument/2006/relationships/image" Target="../media/image309.png"/><Relationship Id="rId72" Type="http://schemas.openxmlformats.org/officeDocument/2006/relationships/customXml" Target="../ink/ink325.xml"/><Relationship Id="rId93" Type="http://schemas.openxmlformats.org/officeDocument/2006/relationships/customXml" Target="../ink/ink336.xml"/><Relationship Id="rId98" Type="http://schemas.openxmlformats.org/officeDocument/2006/relationships/image" Target="../media/image331.png"/><Relationship Id="rId121" Type="http://schemas.openxmlformats.org/officeDocument/2006/relationships/customXml" Target="../ink/ink351.xml"/><Relationship Id="rId3" Type="http://schemas.openxmlformats.org/officeDocument/2006/relationships/image" Target="../media/image285.png"/><Relationship Id="rId25" Type="http://schemas.openxmlformats.org/officeDocument/2006/relationships/image" Target="../media/image296.png"/><Relationship Id="rId46" Type="http://schemas.openxmlformats.org/officeDocument/2006/relationships/customXml" Target="../ink/ink312.xml"/><Relationship Id="rId67" Type="http://schemas.openxmlformats.org/officeDocument/2006/relationships/image" Target="../media/image316.png"/><Relationship Id="rId116" Type="http://schemas.openxmlformats.org/officeDocument/2006/relationships/customXml" Target="../ink/ink348.xml"/><Relationship Id="rId20" Type="http://schemas.openxmlformats.org/officeDocument/2006/relationships/customXml" Target="../ink/ink299.xml"/><Relationship Id="rId41" Type="http://schemas.openxmlformats.org/officeDocument/2006/relationships/image" Target="../media/image304.png"/><Relationship Id="rId62" Type="http://schemas.openxmlformats.org/officeDocument/2006/relationships/customXml" Target="../ink/ink320.xml"/><Relationship Id="rId83" Type="http://schemas.openxmlformats.org/officeDocument/2006/relationships/customXml" Target="../ink/ink331.xml"/><Relationship Id="rId88" Type="http://schemas.openxmlformats.org/officeDocument/2006/relationships/image" Target="../media/image326.png"/><Relationship Id="rId111" Type="http://schemas.openxmlformats.org/officeDocument/2006/relationships/image" Target="../media/image337.png"/><Relationship Id="rId15" Type="http://schemas.openxmlformats.org/officeDocument/2006/relationships/image" Target="../media/image291.png"/><Relationship Id="rId36" Type="http://schemas.openxmlformats.org/officeDocument/2006/relationships/customXml" Target="../ink/ink307.xml"/><Relationship Id="rId57" Type="http://schemas.openxmlformats.org/officeDocument/2006/relationships/image" Target="../media/image312.png"/><Relationship Id="rId106" Type="http://schemas.openxmlformats.org/officeDocument/2006/relationships/customXml" Target="../ink/ink343.xml"/><Relationship Id="rId127" Type="http://schemas.openxmlformats.org/officeDocument/2006/relationships/customXml" Target="../ink/ink354.xml"/><Relationship Id="rId10" Type="http://schemas.openxmlformats.org/officeDocument/2006/relationships/customXml" Target="../ink/ink294.xml"/><Relationship Id="rId31" Type="http://schemas.openxmlformats.org/officeDocument/2006/relationships/image" Target="../media/image299.png"/><Relationship Id="rId52" Type="http://schemas.openxmlformats.org/officeDocument/2006/relationships/customXml" Target="../ink/ink315.xml"/><Relationship Id="rId73" Type="http://schemas.openxmlformats.org/officeDocument/2006/relationships/image" Target="../media/image319.png"/><Relationship Id="rId78" Type="http://schemas.openxmlformats.org/officeDocument/2006/relationships/customXml" Target="../ink/ink328.xml"/><Relationship Id="rId94" Type="http://schemas.openxmlformats.org/officeDocument/2006/relationships/image" Target="../media/image329.png"/><Relationship Id="rId99" Type="http://schemas.openxmlformats.org/officeDocument/2006/relationships/customXml" Target="../ink/ink339.xml"/><Relationship Id="rId101" Type="http://schemas.openxmlformats.org/officeDocument/2006/relationships/image" Target="../media/image332.png"/><Relationship Id="rId122" Type="http://schemas.openxmlformats.org/officeDocument/2006/relationships/image" Target="../media/image342.png"/><Relationship Id="rId4" Type="http://schemas.openxmlformats.org/officeDocument/2006/relationships/customXml" Target="../ink/ink291.xml"/><Relationship Id="rId9" Type="http://schemas.openxmlformats.org/officeDocument/2006/relationships/image" Target="../media/image288.png"/><Relationship Id="rId26" Type="http://schemas.openxmlformats.org/officeDocument/2006/relationships/customXml" Target="../ink/ink30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8.xml"/><Relationship Id="rId21" Type="http://schemas.openxmlformats.org/officeDocument/2006/relationships/image" Target="../media/image355.png"/><Relationship Id="rId42" Type="http://schemas.openxmlformats.org/officeDocument/2006/relationships/customXml" Target="../ink/ink376.xml"/><Relationship Id="rId47" Type="http://schemas.openxmlformats.org/officeDocument/2006/relationships/image" Target="../media/image368.png"/><Relationship Id="rId63" Type="http://schemas.openxmlformats.org/officeDocument/2006/relationships/image" Target="../media/image376.png"/><Relationship Id="rId68" Type="http://schemas.openxmlformats.org/officeDocument/2006/relationships/customXml" Target="../ink/ink389.xml"/><Relationship Id="rId16" Type="http://schemas.openxmlformats.org/officeDocument/2006/relationships/customXml" Target="../ink/ink363.xml"/><Relationship Id="rId11" Type="http://schemas.openxmlformats.org/officeDocument/2006/relationships/image" Target="../media/image350.png"/><Relationship Id="rId32" Type="http://schemas.openxmlformats.org/officeDocument/2006/relationships/customXml" Target="../ink/ink371.xml"/><Relationship Id="rId37" Type="http://schemas.openxmlformats.org/officeDocument/2006/relationships/image" Target="../media/image363.png"/><Relationship Id="rId53" Type="http://schemas.openxmlformats.org/officeDocument/2006/relationships/image" Target="../media/image371.png"/><Relationship Id="rId58" Type="http://schemas.openxmlformats.org/officeDocument/2006/relationships/customXml" Target="../ink/ink384.xml"/><Relationship Id="rId74" Type="http://schemas.openxmlformats.org/officeDocument/2006/relationships/customXml" Target="../ink/ink392.xml"/><Relationship Id="rId79" Type="http://schemas.openxmlformats.org/officeDocument/2006/relationships/image" Target="../media/image384.png"/><Relationship Id="rId5" Type="http://schemas.openxmlformats.org/officeDocument/2006/relationships/image" Target="../media/image14.png"/><Relationship Id="rId61" Type="http://schemas.openxmlformats.org/officeDocument/2006/relationships/image" Target="../media/image375.png"/><Relationship Id="rId19" Type="http://schemas.openxmlformats.org/officeDocument/2006/relationships/image" Target="../media/image354.png"/><Relationship Id="rId14" Type="http://schemas.openxmlformats.org/officeDocument/2006/relationships/customXml" Target="../ink/ink362.xml"/><Relationship Id="rId22" Type="http://schemas.openxmlformats.org/officeDocument/2006/relationships/customXml" Target="../ink/ink366.xml"/><Relationship Id="rId27" Type="http://schemas.openxmlformats.org/officeDocument/2006/relationships/image" Target="../media/image358.png"/><Relationship Id="rId30" Type="http://schemas.openxmlformats.org/officeDocument/2006/relationships/customXml" Target="../ink/ink370.xml"/><Relationship Id="rId35" Type="http://schemas.openxmlformats.org/officeDocument/2006/relationships/image" Target="../media/image362.png"/><Relationship Id="rId43" Type="http://schemas.openxmlformats.org/officeDocument/2006/relationships/image" Target="../media/image366.png"/><Relationship Id="rId48" Type="http://schemas.openxmlformats.org/officeDocument/2006/relationships/customXml" Target="../ink/ink379.xml"/><Relationship Id="rId56" Type="http://schemas.openxmlformats.org/officeDocument/2006/relationships/customXml" Target="../ink/ink383.xml"/><Relationship Id="rId64" Type="http://schemas.openxmlformats.org/officeDocument/2006/relationships/customXml" Target="../ink/ink387.xml"/><Relationship Id="rId69" Type="http://schemas.openxmlformats.org/officeDocument/2006/relationships/image" Target="../media/image379.png"/><Relationship Id="rId77" Type="http://schemas.openxmlformats.org/officeDocument/2006/relationships/image" Target="../media/image383.png"/><Relationship Id="rId8" Type="http://schemas.openxmlformats.org/officeDocument/2006/relationships/customXml" Target="../ink/ink359.xml"/><Relationship Id="rId51" Type="http://schemas.openxmlformats.org/officeDocument/2006/relationships/image" Target="../media/image370.png"/><Relationship Id="rId72" Type="http://schemas.openxmlformats.org/officeDocument/2006/relationships/customXml" Target="../ink/ink391.xml"/><Relationship Id="rId80" Type="http://schemas.openxmlformats.org/officeDocument/2006/relationships/customXml" Target="../ink/ink395.xml"/><Relationship Id="rId3" Type="http://schemas.openxmlformats.org/officeDocument/2006/relationships/image" Target="../media/image347.png"/><Relationship Id="rId12" Type="http://schemas.openxmlformats.org/officeDocument/2006/relationships/customXml" Target="../ink/ink361.xml"/><Relationship Id="rId17" Type="http://schemas.openxmlformats.org/officeDocument/2006/relationships/image" Target="../media/image353.png"/><Relationship Id="rId25" Type="http://schemas.openxmlformats.org/officeDocument/2006/relationships/image" Target="../media/image357.png"/><Relationship Id="rId33" Type="http://schemas.openxmlformats.org/officeDocument/2006/relationships/image" Target="../media/image361.png"/><Relationship Id="rId38" Type="http://schemas.openxmlformats.org/officeDocument/2006/relationships/customXml" Target="../ink/ink374.xml"/><Relationship Id="rId46" Type="http://schemas.openxmlformats.org/officeDocument/2006/relationships/customXml" Target="../ink/ink378.xml"/><Relationship Id="rId59" Type="http://schemas.openxmlformats.org/officeDocument/2006/relationships/image" Target="../media/image374.png"/><Relationship Id="rId67" Type="http://schemas.openxmlformats.org/officeDocument/2006/relationships/image" Target="../media/image378.png"/><Relationship Id="rId20" Type="http://schemas.openxmlformats.org/officeDocument/2006/relationships/customXml" Target="../ink/ink365.xml"/><Relationship Id="rId41" Type="http://schemas.openxmlformats.org/officeDocument/2006/relationships/image" Target="../media/image365.png"/><Relationship Id="rId54" Type="http://schemas.openxmlformats.org/officeDocument/2006/relationships/customXml" Target="../ink/ink382.xml"/><Relationship Id="rId62" Type="http://schemas.openxmlformats.org/officeDocument/2006/relationships/customXml" Target="../ink/ink386.xml"/><Relationship Id="rId70" Type="http://schemas.openxmlformats.org/officeDocument/2006/relationships/customXml" Target="../ink/ink390.xml"/><Relationship Id="rId75" Type="http://schemas.openxmlformats.org/officeDocument/2006/relationships/image" Target="../media/image3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8.xml"/><Relationship Id="rId15" Type="http://schemas.openxmlformats.org/officeDocument/2006/relationships/image" Target="../media/image352.png"/><Relationship Id="rId23" Type="http://schemas.openxmlformats.org/officeDocument/2006/relationships/image" Target="../media/image356.png"/><Relationship Id="rId28" Type="http://schemas.openxmlformats.org/officeDocument/2006/relationships/customXml" Target="../ink/ink369.xml"/><Relationship Id="rId36" Type="http://schemas.openxmlformats.org/officeDocument/2006/relationships/customXml" Target="../ink/ink373.xml"/><Relationship Id="rId49" Type="http://schemas.openxmlformats.org/officeDocument/2006/relationships/image" Target="../media/image369.png"/><Relationship Id="rId57" Type="http://schemas.openxmlformats.org/officeDocument/2006/relationships/image" Target="../media/image373.png"/><Relationship Id="rId10" Type="http://schemas.openxmlformats.org/officeDocument/2006/relationships/customXml" Target="../ink/ink360.xml"/><Relationship Id="rId31" Type="http://schemas.openxmlformats.org/officeDocument/2006/relationships/image" Target="../media/image360.png"/><Relationship Id="rId44" Type="http://schemas.openxmlformats.org/officeDocument/2006/relationships/customXml" Target="../ink/ink377.xml"/><Relationship Id="rId52" Type="http://schemas.openxmlformats.org/officeDocument/2006/relationships/customXml" Target="../ink/ink381.xml"/><Relationship Id="rId60" Type="http://schemas.openxmlformats.org/officeDocument/2006/relationships/customXml" Target="../ink/ink385.xml"/><Relationship Id="rId65" Type="http://schemas.openxmlformats.org/officeDocument/2006/relationships/image" Target="../media/image377.png"/><Relationship Id="rId73" Type="http://schemas.openxmlformats.org/officeDocument/2006/relationships/image" Target="../media/image381.png"/><Relationship Id="rId78" Type="http://schemas.openxmlformats.org/officeDocument/2006/relationships/customXml" Target="../ink/ink394.xml"/><Relationship Id="rId81" Type="http://schemas.openxmlformats.org/officeDocument/2006/relationships/image" Target="../media/image385.png"/><Relationship Id="rId4" Type="http://schemas.openxmlformats.org/officeDocument/2006/relationships/customXml" Target="../ink/ink357.xml"/><Relationship Id="rId9" Type="http://schemas.openxmlformats.org/officeDocument/2006/relationships/image" Target="../media/image349.png"/><Relationship Id="rId13" Type="http://schemas.openxmlformats.org/officeDocument/2006/relationships/image" Target="../media/image351.png"/><Relationship Id="rId18" Type="http://schemas.openxmlformats.org/officeDocument/2006/relationships/customXml" Target="../ink/ink364.xml"/><Relationship Id="rId39" Type="http://schemas.openxmlformats.org/officeDocument/2006/relationships/image" Target="../media/image364.png"/><Relationship Id="rId34" Type="http://schemas.openxmlformats.org/officeDocument/2006/relationships/customXml" Target="../ink/ink372.xml"/><Relationship Id="rId50" Type="http://schemas.openxmlformats.org/officeDocument/2006/relationships/customXml" Target="../ink/ink380.xml"/><Relationship Id="rId55" Type="http://schemas.openxmlformats.org/officeDocument/2006/relationships/image" Target="../media/image372.png"/><Relationship Id="rId76" Type="http://schemas.openxmlformats.org/officeDocument/2006/relationships/customXml" Target="../ink/ink393.xml"/><Relationship Id="rId7" Type="http://schemas.openxmlformats.org/officeDocument/2006/relationships/image" Target="../media/image348.png"/><Relationship Id="rId71" Type="http://schemas.openxmlformats.org/officeDocument/2006/relationships/image" Target="../media/image380.png"/><Relationship Id="rId2" Type="http://schemas.openxmlformats.org/officeDocument/2006/relationships/customXml" Target="../ink/ink356.xml"/><Relationship Id="rId29" Type="http://schemas.openxmlformats.org/officeDocument/2006/relationships/image" Target="../media/image359.png"/><Relationship Id="rId24" Type="http://schemas.openxmlformats.org/officeDocument/2006/relationships/customXml" Target="../ink/ink367.xml"/><Relationship Id="rId40" Type="http://schemas.openxmlformats.org/officeDocument/2006/relationships/customXml" Target="../ink/ink375.xml"/><Relationship Id="rId45" Type="http://schemas.openxmlformats.org/officeDocument/2006/relationships/image" Target="../media/image367.png"/><Relationship Id="rId66" Type="http://schemas.openxmlformats.org/officeDocument/2006/relationships/customXml" Target="../ink/ink38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3.png"/><Relationship Id="rId299" Type="http://schemas.openxmlformats.org/officeDocument/2006/relationships/image" Target="../media/image532.png"/><Relationship Id="rId21" Type="http://schemas.openxmlformats.org/officeDocument/2006/relationships/image" Target="../media/image395.png"/><Relationship Id="rId63" Type="http://schemas.openxmlformats.org/officeDocument/2006/relationships/image" Target="../media/image416.png"/><Relationship Id="rId159" Type="http://schemas.openxmlformats.org/officeDocument/2006/relationships/image" Target="../media/image463.png"/><Relationship Id="rId170" Type="http://schemas.openxmlformats.org/officeDocument/2006/relationships/customXml" Target="../ink/ink480.xml"/><Relationship Id="rId226" Type="http://schemas.openxmlformats.org/officeDocument/2006/relationships/customXml" Target="../ink/ink508.xml"/><Relationship Id="rId268" Type="http://schemas.openxmlformats.org/officeDocument/2006/relationships/image" Target="../media/image517.png"/><Relationship Id="rId32" Type="http://schemas.openxmlformats.org/officeDocument/2006/relationships/customXml" Target="../ink/ink411.xml"/><Relationship Id="rId74" Type="http://schemas.openxmlformats.org/officeDocument/2006/relationships/customXml" Target="../ink/ink432.xml"/><Relationship Id="rId128" Type="http://schemas.openxmlformats.org/officeDocument/2006/relationships/customXml" Target="../ink/ink459.xml"/><Relationship Id="rId5" Type="http://schemas.openxmlformats.org/officeDocument/2006/relationships/image" Target="../media/image387.png"/><Relationship Id="rId181" Type="http://schemas.openxmlformats.org/officeDocument/2006/relationships/image" Target="../media/image474.png"/><Relationship Id="rId237" Type="http://schemas.openxmlformats.org/officeDocument/2006/relationships/image" Target="../media/image502.png"/><Relationship Id="rId279" Type="http://schemas.openxmlformats.org/officeDocument/2006/relationships/customXml" Target="../ink/ink535.xml"/><Relationship Id="rId43" Type="http://schemas.openxmlformats.org/officeDocument/2006/relationships/image" Target="../media/image406.png"/><Relationship Id="rId139" Type="http://schemas.openxmlformats.org/officeDocument/2006/relationships/image" Target="../media/image453.png"/><Relationship Id="rId290" Type="http://schemas.openxmlformats.org/officeDocument/2006/relationships/customXml" Target="../ink/ink541.xml"/><Relationship Id="rId85" Type="http://schemas.openxmlformats.org/officeDocument/2006/relationships/image" Target="../media/image427.png"/><Relationship Id="rId150" Type="http://schemas.openxmlformats.org/officeDocument/2006/relationships/customXml" Target="../ink/ink470.xml"/><Relationship Id="rId192" Type="http://schemas.openxmlformats.org/officeDocument/2006/relationships/customXml" Target="../ink/ink491.xml"/><Relationship Id="rId206" Type="http://schemas.openxmlformats.org/officeDocument/2006/relationships/customXml" Target="../ink/ink498.xml"/><Relationship Id="rId248" Type="http://schemas.openxmlformats.org/officeDocument/2006/relationships/customXml" Target="../ink/ink519.xml"/><Relationship Id="rId12" Type="http://schemas.openxmlformats.org/officeDocument/2006/relationships/customXml" Target="../ink/ink401.xml"/><Relationship Id="rId108" Type="http://schemas.openxmlformats.org/officeDocument/2006/relationships/customXml" Target="../ink/ink449.xml"/><Relationship Id="rId54" Type="http://schemas.openxmlformats.org/officeDocument/2006/relationships/customXml" Target="../ink/ink422.xml"/><Relationship Id="rId96" Type="http://schemas.openxmlformats.org/officeDocument/2006/relationships/customXml" Target="../ink/ink443.xml"/><Relationship Id="rId161" Type="http://schemas.openxmlformats.org/officeDocument/2006/relationships/image" Target="../media/image464.png"/><Relationship Id="rId217" Type="http://schemas.openxmlformats.org/officeDocument/2006/relationships/image" Target="../media/image492.png"/><Relationship Id="rId6" Type="http://schemas.openxmlformats.org/officeDocument/2006/relationships/customXml" Target="../ink/ink398.xml"/><Relationship Id="rId238" Type="http://schemas.openxmlformats.org/officeDocument/2006/relationships/customXml" Target="../ink/ink514.xml"/><Relationship Id="rId259" Type="http://schemas.openxmlformats.org/officeDocument/2006/relationships/customXml" Target="../ink/ink525.xml"/><Relationship Id="rId23" Type="http://schemas.openxmlformats.org/officeDocument/2006/relationships/image" Target="../media/image396.png"/><Relationship Id="rId119" Type="http://schemas.openxmlformats.org/officeDocument/2006/relationships/image" Target="../media/image444.png"/><Relationship Id="rId270" Type="http://schemas.openxmlformats.org/officeDocument/2006/relationships/image" Target="../media/image518.png"/><Relationship Id="rId291" Type="http://schemas.openxmlformats.org/officeDocument/2006/relationships/image" Target="../media/image528.png"/><Relationship Id="rId44" Type="http://schemas.openxmlformats.org/officeDocument/2006/relationships/customXml" Target="../ink/ink417.xml"/><Relationship Id="rId65" Type="http://schemas.openxmlformats.org/officeDocument/2006/relationships/image" Target="../media/image417.png"/><Relationship Id="rId86" Type="http://schemas.openxmlformats.org/officeDocument/2006/relationships/customXml" Target="../ink/ink438.xml"/><Relationship Id="rId130" Type="http://schemas.openxmlformats.org/officeDocument/2006/relationships/customXml" Target="../ink/ink460.xml"/><Relationship Id="rId151" Type="http://schemas.openxmlformats.org/officeDocument/2006/relationships/image" Target="../media/image459.png"/><Relationship Id="rId172" Type="http://schemas.openxmlformats.org/officeDocument/2006/relationships/customXml" Target="../ink/ink481.xml"/><Relationship Id="rId193" Type="http://schemas.openxmlformats.org/officeDocument/2006/relationships/image" Target="../media/image480.png"/><Relationship Id="rId207" Type="http://schemas.openxmlformats.org/officeDocument/2006/relationships/image" Target="../media/image487.png"/><Relationship Id="rId228" Type="http://schemas.openxmlformats.org/officeDocument/2006/relationships/customXml" Target="../ink/ink509.xml"/><Relationship Id="rId249" Type="http://schemas.openxmlformats.org/officeDocument/2006/relationships/customXml" Target="../ink/ink520.xml"/><Relationship Id="rId13" Type="http://schemas.openxmlformats.org/officeDocument/2006/relationships/image" Target="../media/image391.png"/><Relationship Id="rId109" Type="http://schemas.openxmlformats.org/officeDocument/2006/relationships/image" Target="../media/image439.png"/><Relationship Id="rId260" Type="http://schemas.openxmlformats.org/officeDocument/2006/relationships/image" Target="../media/image513.png"/><Relationship Id="rId281" Type="http://schemas.openxmlformats.org/officeDocument/2006/relationships/customXml" Target="../ink/ink536.xml"/><Relationship Id="rId34" Type="http://schemas.openxmlformats.org/officeDocument/2006/relationships/customXml" Target="../ink/ink412.xml"/><Relationship Id="rId55" Type="http://schemas.openxmlformats.org/officeDocument/2006/relationships/image" Target="../media/image412.png"/><Relationship Id="rId76" Type="http://schemas.openxmlformats.org/officeDocument/2006/relationships/customXml" Target="../ink/ink433.xml"/><Relationship Id="rId97" Type="http://schemas.openxmlformats.org/officeDocument/2006/relationships/image" Target="../media/image433.png"/><Relationship Id="rId120" Type="http://schemas.openxmlformats.org/officeDocument/2006/relationships/customXml" Target="../ink/ink455.xml"/><Relationship Id="rId141" Type="http://schemas.openxmlformats.org/officeDocument/2006/relationships/image" Target="../media/image454.png"/><Relationship Id="rId7" Type="http://schemas.openxmlformats.org/officeDocument/2006/relationships/image" Target="../media/image388.png"/><Relationship Id="rId162" Type="http://schemas.openxmlformats.org/officeDocument/2006/relationships/customXml" Target="../ink/ink476.xml"/><Relationship Id="rId183" Type="http://schemas.openxmlformats.org/officeDocument/2006/relationships/image" Target="../media/image475.png"/><Relationship Id="rId218" Type="http://schemas.openxmlformats.org/officeDocument/2006/relationships/customXml" Target="../ink/ink504.xml"/><Relationship Id="rId239" Type="http://schemas.openxmlformats.org/officeDocument/2006/relationships/image" Target="../media/image503.png"/><Relationship Id="rId250" Type="http://schemas.openxmlformats.org/officeDocument/2006/relationships/image" Target="../media/image508.png"/><Relationship Id="rId271" Type="http://schemas.openxmlformats.org/officeDocument/2006/relationships/customXml" Target="../ink/ink531.xml"/><Relationship Id="rId292" Type="http://schemas.openxmlformats.org/officeDocument/2006/relationships/customXml" Target="../ink/ink542.xml"/><Relationship Id="rId24" Type="http://schemas.openxmlformats.org/officeDocument/2006/relationships/customXml" Target="../ink/ink407.xml"/><Relationship Id="rId45" Type="http://schemas.openxmlformats.org/officeDocument/2006/relationships/image" Target="../media/image407.png"/><Relationship Id="rId66" Type="http://schemas.openxmlformats.org/officeDocument/2006/relationships/customXml" Target="../ink/ink428.xml"/><Relationship Id="rId87" Type="http://schemas.openxmlformats.org/officeDocument/2006/relationships/image" Target="../media/image428.png"/><Relationship Id="rId110" Type="http://schemas.openxmlformats.org/officeDocument/2006/relationships/customXml" Target="../ink/ink450.xml"/><Relationship Id="rId131" Type="http://schemas.openxmlformats.org/officeDocument/2006/relationships/image" Target="../media/image450.png"/><Relationship Id="rId152" Type="http://schemas.openxmlformats.org/officeDocument/2006/relationships/customXml" Target="../ink/ink471.xml"/><Relationship Id="rId173" Type="http://schemas.openxmlformats.org/officeDocument/2006/relationships/image" Target="../media/image470.png"/><Relationship Id="rId194" Type="http://schemas.openxmlformats.org/officeDocument/2006/relationships/customXml" Target="../ink/ink492.xml"/><Relationship Id="rId208" Type="http://schemas.openxmlformats.org/officeDocument/2006/relationships/customXml" Target="../ink/ink499.xml"/><Relationship Id="rId229" Type="http://schemas.openxmlformats.org/officeDocument/2006/relationships/image" Target="../media/image498.png"/><Relationship Id="rId240" Type="http://schemas.openxmlformats.org/officeDocument/2006/relationships/customXml" Target="../ink/ink515.xml"/><Relationship Id="rId261" Type="http://schemas.openxmlformats.org/officeDocument/2006/relationships/customXml" Target="../ink/ink526.xml"/><Relationship Id="rId14" Type="http://schemas.openxmlformats.org/officeDocument/2006/relationships/customXml" Target="../ink/ink402.xml"/><Relationship Id="rId35" Type="http://schemas.openxmlformats.org/officeDocument/2006/relationships/image" Target="../media/image402.png"/><Relationship Id="rId56" Type="http://schemas.openxmlformats.org/officeDocument/2006/relationships/customXml" Target="../ink/ink423.xml"/><Relationship Id="rId77" Type="http://schemas.openxmlformats.org/officeDocument/2006/relationships/image" Target="../media/image423.png"/><Relationship Id="rId100" Type="http://schemas.openxmlformats.org/officeDocument/2006/relationships/customXml" Target="../ink/ink445.xml"/><Relationship Id="rId282" Type="http://schemas.openxmlformats.org/officeDocument/2006/relationships/image" Target="../media/image524.png"/><Relationship Id="rId8" Type="http://schemas.openxmlformats.org/officeDocument/2006/relationships/customXml" Target="../ink/ink399.xml"/><Relationship Id="rId98" Type="http://schemas.openxmlformats.org/officeDocument/2006/relationships/customXml" Target="../ink/ink444.xml"/><Relationship Id="rId121" Type="http://schemas.openxmlformats.org/officeDocument/2006/relationships/image" Target="../media/image445.png"/><Relationship Id="rId142" Type="http://schemas.openxmlformats.org/officeDocument/2006/relationships/customXml" Target="../ink/ink466.xml"/><Relationship Id="rId163" Type="http://schemas.openxmlformats.org/officeDocument/2006/relationships/image" Target="../media/image465.png"/><Relationship Id="rId184" Type="http://schemas.openxmlformats.org/officeDocument/2006/relationships/customXml" Target="../ink/ink487.xml"/><Relationship Id="rId219" Type="http://schemas.openxmlformats.org/officeDocument/2006/relationships/image" Target="../media/image493.png"/><Relationship Id="rId230" Type="http://schemas.openxmlformats.org/officeDocument/2006/relationships/customXml" Target="../ink/ink510.xml"/><Relationship Id="rId251" Type="http://schemas.openxmlformats.org/officeDocument/2006/relationships/customXml" Target="../ink/ink521.xml"/><Relationship Id="rId25" Type="http://schemas.openxmlformats.org/officeDocument/2006/relationships/image" Target="../media/image397.png"/><Relationship Id="rId46" Type="http://schemas.openxmlformats.org/officeDocument/2006/relationships/customXml" Target="../ink/ink418.xml"/><Relationship Id="rId67" Type="http://schemas.openxmlformats.org/officeDocument/2006/relationships/image" Target="../media/image418.png"/><Relationship Id="rId272" Type="http://schemas.openxmlformats.org/officeDocument/2006/relationships/image" Target="../media/image519.png"/><Relationship Id="rId293" Type="http://schemas.openxmlformats.org/officeDocument/2006/relationships/image" Target="../media/image529.png"/><Relationship Id="rId88" Type="http://schemas.openxmlformats.org/officeDocument/2006/relationships/customXml" Target="../ink/ink439.xml"/><Relationship Id="rId111" Type="http://schemas.openxmlformats.org/officeDocument/2006/relationships/image" Target="../media/image440.png"/><Relationship Id="rId132" Type="http://schemas.openxmlformats.org/officeDocument/2006/relationships/customXml" Target="../ink/ink461.xml"/><Relationship Id="rId153" Type="http://schemas.openxmlformats.org/officeDocument/2006/relationships/image" Target="../media/image460.png"/><Relationship Id="rId174" Type="http://schemas.openxmlformats.org/officeDocument/2006/relationships/customXml" Target="../ink/ink482.xml"/><Relationship Id="rId195" Type="http://schemas.openxmlformats.org/officeDocument/2006/relationships/image" Target="../media/image481.png"/><Relationship Id="rId209" Type="http://schemas.openxmlformats.org/officeDocument/2006/relationships/image" Target="../media/image488.png"/><Relationship Id="rId220" Type="http://schemas.openxmlformats.org/officeDocument/2006/relationships/customXml" Target="../ink/ink505.xml"/><Relationship Id="rId241" Type="http://schemas.openxmlformats.org/officeDocument/2006/relationships/image" Target="../media/image504.png"/><Relationship Id="rId15" Type="http://schemas.openxmlformats.org/officeDocument/2006/relationships/image" Target="../media/image392.png"/><Relationship Id="rId36" Type="http://schemas.openxmlformats.org/officeDocument/2006/relationships/customXml" Target="../ink/ink413.xml"/><Relationship Id="rId57" Type="http://schemas.openxmlformats.org/officeDocument/2006/relationships/image" Target="../media/image413.png"/><Relationship Id="rId262" Type="http://schemas.openxmlformats.org/officeDocument/2006/relationships/image" Target="../media/image514.png"/><Relationship Id="rId283" Type="http://schemas.openxmlformats.org/officeDocument/2006/relationships/customXml" Target="../ink/ink537.xml"/><Relationship Id="rId78" Type="http://schemas.openxmlformats.org/officeDocument/2006/relationships/customXml" Target="../ink/ink434.xml"/><Relationship Id="rId99" Type="http://schemas.openxmlformats.org/officeDocument/2006/relationships/image" Target="../media/image434.png"/><Relationship Id="rId101" Type="http://schemas.openxmlformats.org/officeDocument/2006/relationships/image" Target="../media/image435.png"/><Relationship Id="rId122" Type="http://schemas.openxmlformats.org/officeDocument/2006/relationships/customXml" Target="../ink/ink456.xml"/><Relationship Id="rId143" Type="http://schemas.openxmlformats.org/officeDocument/2006/relationships/image" Target="../media/image455.png"/><Relationship Id="rId164" Type="http://schemas.openxmlformats.org/officeDocument/2006/relationships/customXml" Target="../ink/ink477.xml"/><Relationship Id="rId185" Type="http://schemas.openxmlformats.org/officeDocument/2006/relationships/image" Target="../media/image476.png"/><Relationship Id="rId9" Type="http://schemas.openxmlformats.org/officeDocument/2006/relationships/image" Target="../media/image389.png"/><Relationship Id="rId210" Type="http://schemas.openxmlformats.org/officeDocument/2006/relationships/customXml" Target="../ink/ink500.xml"/><Relationship Id="rId26" Type="http://schemas.openxmlformats.org/officeDocument/2006/relationships/customXml" Target="../ink/ink408.xml"/><Relationship Id="rId231" Type="http://schemas.openxmlformats.org/officeDocument/2006/relationships/image" Target="../media/image499.png"/><Relationship Id="rId252" Type="http://schemas.openxmlformats.org/officeDocument/2006/relationships/image" Target="../media/image509.png"/><Relationship Id="rId273" Type="http://schemas.openxmlformats.org/officeDocument/2006/relationships/customXml" Target="../ink/ink532.xml"/><Relationship Id="rId294" Type="http://schemas.openxmlformats.org/officeDocument/2006/relationships/customXml" Target="../ink/ink543.xml"/><Relationship Id="rId47" Type="http://schemas.openxmlformats.org/officeDocument/2006/relationships/image" Target="../media/image408.png"/><Relationship Id="rId68" Type="http://schemas.openxmlformats.org/officeDocument/2006/relationships/customXml" Target="../ink/ink429.xml"/><Relationship Id="rId89" Type="http://schemas.openxmlformats.org/officeDocument/2006/relationships/image" Target="../media/image429.png"/><Relationship Id="rId112" Type="http://schemas.openxmlformats.org/officeDocument/2006/relationships/customXml" Target="../ink/ink451.xml"/><Relationship Id="rId133" Type="http://schemas.openxmlformats.org/officeDocument/2006/relationships/image" Target="../media/image451.png"/><Relationship Id="rId154" Type="http://schemas.openxmlformats.org/officeDocument/2006/relationships/customXml" Target="../ink/ink472.xml"/><Relationship Id="rId175" Type="http://schemas.openxmlformats.org/officeDocument/2006/relationships/image" Target="../media/image471.png"/><Relationship Id="rId196" Type="http://schemas.openxmlformats.org/officeDocument/2006/relationships/customXml" Target="../ink/ink493.xml"/><Relationship Id="rId200" Type="http://schemas.openxmlformats.org/officeDocument/2006/relationships/customXml" Target="../ink/ink495.xml"/><Relationship Id="rId16" Type="http://schemas.openxmlformats.org/officeDocument/2006/relationships/customXml" Target="../ink/ink403.xml"/><Relationship Id="rId221" Type="http://schemas.openxmlformats.org/officeDocument/2006/relationships/image" Target="../media/image494.png"/><Relationship Id="rId242" Type="http://schemas.openxmlformats.org/officeDocument/2006/relationships/customXml" Target="../ink/ink516.xml"/><Relationship Id="rId263" Type="http://schemas.openxmlformats.org/officeDocument/2006/relationships/customXml" Target="../ink/ink527.xml"/><Relationship Id="rId284" Type="http://schemas.openxmlformats.org/officeDocument/2006/relationships/customXml" Target="../ink/ink538.xml"/><Relationship Id="rId37" Type="http://schemas.openxmlformats.org/officeDocument/2006/relationships/image" Target="../media/image403.png"/><Relationship Id="rId58" Type="http://schemas.openxmlformats.org/officeDocument/2006/relationships/customXml" Target="../ink/ink424.xml"/><Relationship Id="rId79" Type="http://schemas.openxmlformats.org/officeDocument/2006/relationships/image" Target="../media/image424.png"/><Relationship Id="rId102" Type="http://schemas.openxmlformats.org/officeDocument/2006/relationships/customXml" Target="../ink/ink446.xml"/><Relationship Id="rId123" Type="http://schemas.openxmlformats.org/officeDocument/2006/relationships/image" Target="../media/image446.png"/><Relationship Id="rId144" Type="http://schemas.openxmlformats.org/officeDocument/2006/relationships/customXml" Target="../ink/ink467.xml"/><Relationship Id="rId90" Type="http://schemas.openxmlformats.org/officeDocument/2006/relationships/customXml" Target="../ink/ink440.xml"/><Relationship Id="rId165" Type="http://schemas.openxmlformats.org/officeDocument/2006/relationships/image" Target="../media/image466.png"/><Relationship Id="rId186" Type="http://schemas.openxmlformats.org/officeDocument/2006/relationships/customXml" Target="../ink/ink488.xml"/><Relationship Id="rId211" Type="http://schemas.openxmlformats.org/officeDocument/2006/relationships/image" Target="../media/image489.png"/><Relationship Id="rId232" Type="http://schemas.openxmlformats.org/officeDocument/2006/relationships/customXml" Target="../ink/ink511.xml"/><Relationship Id="rId253" Type="http://schemas.openxmlformats.org/officeDocument/2006/relationships/customXml" Target="../ink/ink522.xml"/><Relationship Id="rId274" Type="http://schemas.openxmlformats.org/officeDocument/2006/relationships/image" Target="../media/image520.png"/><Relationship Id="rId295" Type="http://schemas.openxmlformats.org/officeDocument/2006/relationships/image" Target="../media/image530.png"/><Relationship Id="rId27" Type="http://schemas.openxmlformats.org/officeDocument/2006/relationships/image" Target="../media/image398.png"/><Relationship Id="rId48" Type="http://schemas.openxmlformats.org/officeDocument/2006/relationships/customXml" Target="../ink/ink419.xml"/><Relationship Id="rId69" Type="http://schemas.openxmlformats.org/officeDocument/2006/relationships/image" Target="../media/image419.png"/><Relationship Id="rId113" Type="http://schemas.openxmlformats.org/officeDocument/2006/relationships/image" Target="../media/image441.png"/><Relationship Id="rId134" Type="http://schemas.openxmlformats.org/officeDocument/2006/relationships/customXml" Target="../ink/ink462.xml"/><Relationship Id="rId80" Type="http://schemas.openxmlformats.org/officeDocument/2006/relationships/customXml" Target="../ink/ink435.xml"/><Relationship Id="rId155" Type="http://schemas.openxmlformats.org/officeDocument/2006/relationships/image" Target="../media/image461.png"/><Relationship Id="rId176" Type="http://schemas.openxmlformats.org/officeDocument/2006/relationships/customXml" Target="../ink/ink483.xml"/><Relationship Id="rId197" Type="http://schemas.openxmlformats.org/officeDocument/2006/relationships/image" Target="../media/image482.png"/><Relationship Id="rId201" Type="http://schemas.openxmlformats.org/officeDocument/2006/relationships/image" Target="../media/image484.png"/><Relationship Id="rId222" Type="http://schemas.openxmlformats.org/officeDocument/2006/relationships/customXml" Target="../ink/ink506.xml"/><Relationship Id="rId243" Type="http://schemas.openxmlformats.org/officeDocument/2006/relationships/image" Target="../media/image505.png"/><Relationship Id="rId264" Type="http://schemas.openxmlformats.org/officeDocument/2006/relationships/image" Target="../media/image515.png"/><Relationship Id="rId285" Type="http://schemas.openxmlformats.org/officeDocument/2006/relationships/image" Target="../media/image525.png"/><Relationship Id="rId17" Type="http://schemas.openxmlformats.org/officeDocument/2006/relationships/image" Target="../media/image393.png"/><Relationship Id="rId38" Type="http://schemas.openxmlformats.org/officeDocument/2006/relationships/customXml" Target="../ink/ink414.xml"/><Relationship Id="rId59" Type="http://schemas.openxmlformats.org/officeDocument/2006/relationships/image" Target="../media/image414.png"/><Relationship Id="rId103" Type="http://schemas.openxmlformats.org/officeDocument/2006/relationships/image" Target="../media/image436.png"/><Relationship Id="rId124" Type="http://schemas.openxmlformats.org/officeDocument/2006/relationships/customXml" Target="../ink/ink457.xml"/><Relationship Id="rId70" Type="http://schemas.openxmlformats.org/officeDocument/2006/relationships/customXml" Target="../ink/ink430.xml"/><Relationship Id="rId91" Type="http://schemas.openxmlformats.org/officeDocument/2006/relationships/image" Target="../media/image430.png"/><Relationship Id="rId145" Type="http://schemas.openxmlformats.org/officeDocument/2006/relationships/image" Target="../media/image456.png"/><Relationship Id="rId166" Type="http://schemas.openxmlformats.org/officeDocument/2006/relationships/customXml" Target="../ink/ink478.xml"/><Relationship Id="rId187" Type="http://schemas.openxmlformats.org/officeDocument/2006/relationships/image" Target="../media/image47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1.xml"/><Relationship Id="rId233" Type="http://schemas.openxmlformats.org/officeDocument/2006/relationships/image" Target="../media/image500.png"/><Relationship Id="rId254" Type="http://schemas.openxmlformats.org/officeDocument/2006/relationships/image" Target="../media/image510.png"/><Relationship Id="rId28" Type="http://schemas.openxmlformats.org/officeDocument/2006/relationships/customXml" Target="../ink/ink409.xml"/><Relationship Id="rId49" Type="http://schemas.openxmlformats.org/officeDocument/2006/relationships/image" Target="../media/image409.png"/><Relationship Id="rId114" Type="http://schemas.openxmlformats.org/officeDocument/2006/relationships/customXml" Target="../ink/ink452.xml"/><Relationship Id="rId275" Type="http://schemas.openxmlformats.org/officeDocument/2006/relationships/customXml" Target="../ink/ink533.xml"/><Relationship Id="rId296" Type="http://schemas.openxmlformats.org/officeDocument/2006/relationships/customXml" Target="../ink/ink544.xml"/><Relationship Id="rId300" Type="http://schemas.openxmlformats.org/officeDocument/2006/relationships/customXml" Target="../ink/ink546.xml"/><Relationship Id="rId60" Type="http://schemas.openxmlformats.org/officeDocument/2006/relationships/customXml" Target="../ink/ink425.xml"/><Relationship Id="rId81" Type="http://schemas.openxmlformats.org/officeDocument/2006/relationships/image" Target="../media/image425.png"/><Relationship Id="rId135" Type="http://schemas.openxmlformats.org/officeDocument/2006/relationships/image" Target="../media/image14.png"/><Relationship Id="rId156" Type="http://schemas.openxmlformats.org/officeDocument/2006/relationships/customXml" Target="../ink/ink473.xml"/><Relationship Id="rId177" Type="http://schemas.openxmlformats.org/officeDocument/2006/relationships/image" Target="../media/image472.png"/><Relationship Id="rId198" Type="http://schemas.openxmlformats.org/officeDocument/2006/relationships/customXml" Target="../ink/ink494.xml"/><Relationship Id="rId202" Type="http://schemas.openxmlformats.org/officeDocument/2006/relationships/customXml" Target="../ink/ink496.xml"/><Relationship Id="rId223" Type="http://schemas.openxmlformats.org/officeDocument/2006/relationships/image" Target="../media/image495.png"/><Relationship Id="rId244" Type="http://schemas.openxmlformats.org/officeDocument/2006/relationships/customXml" Target="../ink/ink517.xml"/><Relationship Id="rId18" Type="http://schemas.openxmlformats.org/officeDocument/2006/relationships/customXml" Target="../ink/ink404.xml"/><Relationship Id="rId39" Type="http://schemas.openxmlformats.org/officeDocument/2006/relationships/image" Target="../media/image404.png"/><Relationship Id="rId265" Type="http://schemas.openxmlformats.org/officeDocument/2006/relationships/customXml" Target="../ink/ink528.xml"/><Relationship Id="rId286" Type="http://schemas.openxmlformats.org/officeDocument/2006/relationships/customXml" Target="../ink/ink539.xml"/><Relationship Id="rId50" Type="http://schemas.openxmlformats.org/officeDocument/2006/relationships/customXml" Target="../ink/ink420.xml"/><Relationship Id="rId104" Type="http://schemas.openxmlformats.org/officeDocument/2006/relationships/customXml" Target="../ink/ink447.xml"/><Relationship Id="rId125" Type="http://schemas.openxmlformats.org/officeDocument/2006/relationships/image" Target="../media/image447.png"/><Relationship Id="rId146" Type="http://schemas.openxmlformats.org/officeDocument/2006/relationships/customXml" Target="../ink/ink468.xml"/><Relationship Id="rId167" Type="http://schemas.openxmlformats.org/officeDocument/2006/relationships/image" Target="../media/image467.png"/><Relationship Id="rId188" Type="http://schemas.openxmlformats.org/officeDocument/2006/relationships/customXml" Target="../ink/ink489.xml"/><Relationship Id="rId71" Type="http://schemas.openxmlformats.org/officeDocument/2006/relationships/image" Target="../media/image420.png"/><Relationship Id="rId92" Type="http://schemas.openxmlformats.org/officeDocument/2006/relationships/customXml" Target="../ink/ink441.xml"/><Relationship Id="rId213" Type="http://schemas.openxmlformats.org/officeDocument/2006/relationships/image" Target="../media/image490.png"/><Relationship Id="rId234" Type="http://schemas.openxmlformats.org/officeDocument/2006/relationships/customXml" Target="../ink/ink512.xml"/><Relationship Id="rId2" Type="http://schemas.openxmlformats.org/officeDocument/2006/relationships/customXml" Target="../ink/ink396.xml"/><Relationship Id="rId29" Type="http://schemas.openxmlformats.org/officeDocument/2006/relationships/image" Target="../media/image399.png"/><Relationship Id="rId255" Type="http://schemas.openxmlformats.org/officeDocument/2006/relationships/customXml" Target="../ink/ink523.xml"/><Relationship Id="rId276" Type="http://schemas.openxmlformats.org/officeDocument/2006/relationships/image" Target="../media/image521.png"/><Relationship Id="rId297" Type="http://schemas.openxmlformats.org/officeDocument/2006/relationships/image" Target="../media/image531.png"/><Relationship Id="rId40" Type="http://schemas.openxmlformats.org/officeDocument/2006/relationships/customXml" Target="../ink/ink415.xml"/><Relationship Id="rId115" Type="http://schemas.openxmlformats.org/officeDocument/2006/relationships/image" Target="../media/image442.png"/><Relationship Id="rId136" Type="http://schemas.openxmlformats.org/officeDocument/2006/relationships/customXml" Target="../ink/ink463.xml"/><Relationship Id="rId157" Type="http://schemas.openxmlformats.org/officeDocument/2006/relationships/image" Target="../media/image462.png"/><Relationship Id="rId178" Type="http://schemas.openxmlformats.org/officeDocument/2006/relationships/customXml" Target="../ink/ink484.xml"/><Relationship Id="rId301" Type="http://schemas.openxmlformats.org/officeDocument/2006/relationships/image" Target="../media/image533.png"/><Relationship Id="rId61" Type="http://schemas.openxmlformats.org/officeDocument/2006/relationships/image" Target="../media/image415.png"/><Relationship Id="rId82" Type="http://schemas.openxmlformats.org/officeDocument/2006/relationships/customXml" Target="../ink/ink436.xml"/><Relationship Id="rId199" Type="http://schemas.openxmlformats.org/officeDocument/2006/relationships/image" Target="../media/image483.png"/><Relationship Id="rId203" Type="http://schemas.openxmlformats.org/officeDocument/2006/relationships/image" Target="../media/image485.png"/><Relationship Id="rId19" Type="http://schemas.openxmlformats.org/officeDocument/2006/relationships/image" Target="../media/image394.png"/><Relationship Id="rId224" Type="http://schemas.openxmlformats.org/officeDocument/2006/relationships/customXml" Target="../ink/ink507.xml"/><Relationship Id="rId245" Type="http://schemas.openxmlformats.org/officeDocument/2006/relationships/image" Target="../media/image506.png"/><Relationship Id="rId266" Type="http://schemas.openxmlformats.org/officeDocument/2006/relationships/image" Target="../media/image516.png"/><Relationship Id="rId287" Type="http://schemas.openxmlformats.org/officeDocument/2006/relationships/image" Target="../media/image526.png"/><Relationship Id="rId30" Type="http://schemas.openxmlformats.org/officeDocument/2006/relationships/customXml" Target="../ink/ink410.xml"/><Relationship Id="rId105" Type="http://schemas.openxmlformats.org/officeDocument/2006/relationships/image" Target="../media/image437.png"/><Relationship Id="rId126" Type="http://schemas.openxmlformats.org/officeDocument/2006/relationships/customXml" Target="../ink/ink458.xml"/><Relationship Id="rId147" Type="http://schemas.openxmlformats.org/officeDocument/2006/relationships/image" Target="../media/image457.png"/><Relationship Id="rId168" Type="http://schemas.openxmlformats.org/officeDocument/2006/relationships/customXml" Target="../ink/ink479.xml"/><Relationship Id="rId51" Type="http://schemas.openxmlformats.org/officeDocument/2006/relationships/image" Target="../media/image410.png"/><Relationship Id="rId72" Type="http://schemas.openxmlformats.org/officeDocument/2006/relationships/customXml" Target="../ink/ink431.xml"/><Relationship Id="rId93" Type="http://schemas.openxmlformats.org/officeDocument/2006/relationships/image" Target="../media/image431.png"/><Relationship Id="rId189" Type="http://schemas.openxmlformats.org/officeDocument/2006/relationships/image" Target="../media/image478.png"/><Relationship Id="rId3" Type="http://schemas.openxmlformats.org/officeDocument/2006/relationships/image" Target="../media/image386.png"/><Relationship Id="rId214" Type="http://schemas.openxmlformats.org/officeDocument/2006/relationships/customXml" Target="../ink/ink502.xml"/><Relationship Id="rId235" Type="http://schemas.openxmlformats.org/officeDocument/2006/relationships/image" Target="../media/image501.png"/><Relationship Id="rId256" Type="http://schemas.openxmlformats.org/officeDocument/2006/relationships/image" Target="../media/image511.png"/><Relationship Id="rId277" Type="http://schemas.openxmlformats.org/officeDocument/2006/relationships/customXml" Target="../ink/ink534.xml"/><Relationship Id="rId298" Type="http://schemas.openxmlformats.org/officeDocument/2006/relationships/customXml" Target="../ink/ink545.xml"/><Relationship Id="rId116" Type="http://schemas.openxmlformats.org/officeDocument/2006/relationships/customXml" Target="../ink/ink453.xml"/><Relationship Id="rId137" Type="http://schemas.openxmlformats.org/officeDocument/2006/relationships/image" Target="../media/image452.png"/><Relationship Id="rId158" Type="http://schemas.openxmlformats.org/officeDocument/2006/relationships/customXml" Target="../ink/ink474.xml"/><Relationship Id="rId302" Type="http://schemas.openxmlformats.org/officeDocument/2006/relationships/customXml" Target="../ink/ink547.xml"/><Relationship Id="rId20" Type="http://schemas.openxmlformats.org/officeDocument/2006/relationships/customXml" Target="../ink/ink405.xml"/><Relationship Id="rId41" Type="http://schemas.openxmlformats.org/officeDocument/2006/relationships/image" Target="../media/image405.png"/><Relationship Id="rId62" Type="http://schemas.openxmlformats.org/officeDocument/2006/relationships/customXml" Target="../ink/ink426.xml"/><Relationship Id="rId83" Type="http://schemas.openxmlformats.org/officeDocument/2006/relationships/image" Target="../media/image426.png"/><Relationship Id="rId179" Type="http://schemas.openxmlformats.org/officeDocument/2006/relationships/image" Target="../media/image473.png"/><Relationship Id="rId190" Type="http://schemas.openxmlformats.org/officeDocument/2006/relationships/customXml" Target="../ink/ink490.xml"/><Relationship Id="rId204" Type="http://schemas.openxmlformats.org/officeDocument/2006/relationships/customXml" Target="../ink/ink497.xml"/><Relationship Id="rId225" Type="http://schemas.openxmlformats.org/officeDocument/2006/relationships/image" Target="../media/image496.png"/><Relationship Id="rId246" Type="http://schemas.openxmlformats.org/officeDocument/2006/relationships/customXml" Target="../ink/ink518.xml"/><Relationship Id="rId267" Type="http://schemas.openxmlformats.org/officeDocument/2006/relationships/customXml" Target="../ink/ink529.xml"/><Relationship Id="rId288" Type="http://schemas.openxmlformats.org/officeDocument/2006/relationships/customXml" Target="../ink/ink540.xml"/><Relationship Id="rId106" Type="http://schemas.openxmlformats.org/officeDocument/2006/relationships/customXml" Target="../ink/ink448.xml"/><Relationship Id="rId127" Type="http://schemas.openxmlformats.org/officeDocument/2006/relationships/image" Target="../media/image448.png"/><Relationship Id="rId10" Type="http://schemas.openxmlformats.org/officeDocument/2006/relationships/customXml" Target="../ink/ink400.xml"/><Relationship Id="rId31" Type="http://schemas.openxmlformats.org/officeDocument/2006/relationships/image" Target="../media/image400.png"/><Relationship Id="rId52" Type="http://schemas.openxmlformats.org/officeDocument/2006/relationships/customXml" Target="../ink/ink421.xml"/><Relationship Id="rId73" Type="http://schemas.openxmlformats.org/officeDocument/2006/relationships/image" Target="../media/image421.png"/><Relationship Id="rId94" Type="http://schemas.openxmlformats.org/officeDocument/2006/relationships/customXml" Target="../ink/ink442.xml"/><Relationship Id="rId148" Type="http://schemas.openxmlformats.org/officeDocument/2006/relationships/customXml" Target="../ink/ink469.xml"/><Relationship Id="rId169" Type="http://schemas.openxmlformats.org/officeDocument/2006/relationships/image" Target="../media/image468.png"/><Relationship Id="rId4" Type="http://schemas.openxmlformats.org/officeDocument/2006/relationships/customXml" Target="../ink/ink397.xml"/><Relationship Id="rId180" Type="http://schemas.openxmlformats.org/officeDocument/2006/relationships/customXml" Target="../ink/ink485.xml"/><Relationship Id="rId215" Type="http://schemas.openxmlformats.org/officeDocument/2006/relationships/image" Target="../media/image491.png"/><Relationship Id="rId236" Type="http://schemas.openxmlformats.org/officeDocument/2006/relationships/customXml" Target="../ink/ink513.xml"/><Relationship Id="rId257" Type="http://schemas.openxmlformats.org/officeDocument/2006/relationships/customXml" Target="../ink/ink524.xml"/><Relationship Id="rId278" Type="http://schemas.openxmlformats.org/officeDocument/2006/relationships/image" Target="../media/image522.png"/><Relationship Id="rId303" Type="http://schemas.openxmlformats.org/officeDocument/2006/relationships/image" Target="../media/image534.png"/><Relationship Id="rId42" Type="http://schemas.openxmlformats.org/officeDocument/2006/relationships/customXml" Target="../ink/ink416.xml"/><Relationship Id="rId84" Type="http://schemas.openxmlformats.org/officeDocument/2006/relationships/customXml" Target="../ink/ink437.xml"/><Relationship Id="rId138" Type="http://schemas.openxmlformats.org/officeDocument/2006/relationships/customXml" Target="../ink/ink464.xml"/><Relationship Id="rId191" Type="http://schemas.openxmlformats.org/officeDocument/2006/relationships/image" Target="../media/image479.png"/><Relationship Id="rId205" Type="http://schemas.openxmlformats.org/officeDocument/2006/relationships/image" Target="../media/image486.png"/><Relationship Id="rId247" Type="http://schemas.openxmlformats.org/officeDocument/2006/relationships/image" Target="../media/image507.png"/><Relationship Id="rId107" Type="http://schemas.openxmlformats.org/officeDocument/2006/relationships/image" Target="../media/image438.png"/><Relationship Id="rId289" Type="http://schemas.openxmlformats.org/officeDocument/2006/relationships/image" Target="../media/image527.png"/><Relationship Id="rId11" Type="http://schemas.openxmlformats.org/officeDocument/2006/relationships/image" Target="../media/image390.png"/><Relationship Id="rId53" Type="http://schemas.openxmlformats.org/officeDocument/2006/relationships/image" Target="../media/image411.png"/><Relationship Id="rId149" Type="http://schemas.openxmlformats.org/officeDocument/2006/relationships/image" Target="../media/image458.png"/><Relationship Id="rId95" Type="http://schemas.openxmlformats.org/officeDocument/2006/relationships/image" Target="../media/image432.png"/><Relationship Id="rId160" Type="http://schemas.openxmlformats.org/officeDocument/2006/relationships/customXml" Target="../ink/ink475.xml"/><Relationship Id="rId216" Type="http://schemas.openxmlformats.org/officeDocument/2006/relationships/customXml" Target="../ink/ink503.xml"/><Relationship Id="rId258" Type="http://schemas.openxmlformats.org/officeDocument/2006/relationships/image" Target="../media/image512.png"/><Relationship Id="rId22" Type="http://schemas.openxmlformats.org/officeDocument/2006/relationships/customXml" Target="../ink/ink406.xml"/><Relationship Id="rId64" Type="http://schemas.openxmlformats.org/officeDocument/2006/relationships/customXml" Target="../ink/ink427.xml"/><Relationship Id="rId118" Type="http://schemas.openxmlformats.org/officeDocument/2006/relationships/customXml" Target="../ink/ink454.xml"/><Relationship Id="rId171" Type="http://schemas.openxmlformats.org/officeDocument/2006/relationships/image" Target="../media/image469.png"/><Relationship Id="rId227" Type="http://schemas.openxmlformats.org/officeDocument/2006/relationships/image" Target="../media/image497.png"/><Relationship Id="rId269" Type="http://schemas.openxmlformats.org/officeDocument/2006/relationships/customXml" Target="../ink/ink530.xml"/><Relationship Id="rId33" Type="http://schemas.openxmlformats.org/officeDocument/2006/relationships/image" Target="../media/image401.png"/><Relationship Id="rId129" Type="http://schemas.openxmlformats.org/officeDocument/2006/relationships/image" Target="../media/image449.png"/><Relationship Id="rId280" Type="http://schemas.openxmlformats.org/officeDocument/2006/relationships/image" Target="../media/image523.png"/><Relationship Id="rId75" Type="http://schemas.openxmlformats.org/officeDocument/2006/relationships/image" Target="../media/image422.png"/><Relationship Id="rId140" Type="http://schemas.openxmlformats.org/officeDocument/2006/relationships/customXml" Target="../ink/ink465.xml"/><Relationship Id="rId182" Type="http://schemas.openxmlformats.org/officeDocument/2006/relationships/customXml" Target="../ink/ink4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BE3930-1BA7-490C-937F-93ACD3BF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CLASSIFICATION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8E8A-8710-4D4F-8064-B6B8075FCC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BC964183-AB7D-4B7E-B101-A94E65AA36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0FF3E-B5E2-4AEB-BE17-5410C7A9B90D}"/>
              </a:ext>
            </a:extLst>
          </p:cNvPr>
          <p:cNvSpPr txBox="1"/>
          <p:nvPr/>
        </p:nvSpPr>
        <p:spPr>
          <a:xfrm>
            <a:off x="73129" y="4803998"/>
            <a:ext cx="8064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 reference: Chapter 3 of </a:t>
            </a:r>
            <a:r>
              <a:rPr lang="en-US" sz="1200" b="0" i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Géron, A. (2019). </a:t>
            </a:r>
            <a:r>
              <a:rPr lang="en-US" sz="1200" b="0" i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Hands-on machine learning with Scikit-Learn, Keras, and TensorFlow</a:t>
            </a:r>
            <a:r>
              <a:rPr lang="en-US" sz="1200" b="0" i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9396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7658-B049-4269-BA18-C223DE00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Multioutput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354F4-EBE2-4BF8-9479-0A539FE3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2946D-F08D-4853-AC82-D7F4B222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902524"/>
            <a:ext cx="4069433" cy="22252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E15637B-D88D-4B0C-A5A5-3BC3ADA31A23}"/>
                  </a:ext>
                </a:extLst>
              </p14:cNvPr>
              <p14:cNvContentPartPr/>
              <p14:nvPr/>
            </p14:nvContentPartPr>
            <p14:xfrm>
              <a:off x="5586086" y="1436536"/>
              <a:ext cx="113400" cy="5367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E15637B-D88D-4B0C-A5A5-3BC3ADA31A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8446" y="1418536"/>
                <a:ext cx="149040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B0BC6D-4843-4EAC-924F-21EE6D911B7D}"/>
                  </a:ext>
                </a:extLst>
              </p14:cNvPr>
              <p14:cNvContentPartPr/>
              <p14:nvPr/>
            </p14:nvContentPartPr>
            <p14:xfrm>
              <a:off x="706646" y="1481536"/>
              <a:ext cx="29160" cy="986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B0BC6D-4843-4EAC-924F-21EE6D911B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006" y="1463896"/>
                <a:ext cx="6480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C46E4B-B562-4536-A1B1-27154D5BA030}"/>
                  </a:ext>
                </a:extLst>
              </p14:cNvPr>
              <p14:cNvContentPartPr/>
              <p14:nvPr/>
            </p14:nvContentPartPr>
            <p14:xfrm>
              <a:off x="683966" y="1325656"/>
              <a:ext cx="1734120" cy="119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C46E4B-B562-4536-A1B1-27154D5BA0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326" y="1307656"/>
                <a:ext cx="1769760" cy="12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6FFFDC-F4D7-4612-94CA-ED3D52BDD17C}"/>
                  </a:ext>
                </a:extLst>
              </p14:cNvPr>
              <p14:cNvContentPartPr/>
              <p14:nvPr/>
            </p14:nvContentPartPr>
            <p14:xfrm>
              <a:off x="802406" y="2495296"/>
              <a:ext cx="1698840" cy="78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6FFFDC-F4D7-4612-94CA-ED3D52BDD1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406" y="2477296"/>
                <a:ext cx="17344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E34164-FB2A-45FE-A32E-3148EC8427DD}"/>
                  </a:ext>
                </a:extLst>
              </p14:cNvPr>
              <p14:cNvContentPartPr/>
              <p14:nvPr/>
            </p14:nvContentPartPr>
            <p14:xfrm>
              <a:off x="996446" y="1865296"/>
              <a:ext cx="250560" cy="46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E34164-FB2A-45FE-A32E-3148EC8427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8806" y="1847296"/>
                <a:ext cx="28620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07A880-7212-48B1-90A5-FEBC9057B7B9}"/>
                  </a:ext>
                </a:extLst>
              </p14:cNvPr>
              <p14:cNvContentPartPr/>
              <p14:nvPr/>
            </p14:nvContentPartPr>
            <p14:xfrm>
              <a:off x="1488206" y="1891576"/>
              <a:ext cx="242280" cy="40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07A880-7212-48B1-90A5-FEBC9057B7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0206" y="1873936"/>
                <a:ext cx="2779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AFDCA66-8FD6-4269-BA85-A5D06BC72EC2}"/>
                  </a:ext>
                </a:extLst>
              </p14:cNvPr>
              <p14:cNvContentPartPr/>
              <p14:nvPr/>
            </p14:nvContentPartPr>
            <p14:xfrm>
              <a:off x="1357526" y="1457056"/>
              <a:ext cx="327240" cy="36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AFDCA66-8FD6-4269-BA85-A5D06BC72EC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39526" y="1439056"/>
                <a:ext cx="3628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EA6DF14-345D-427F-A714-E2B658F15258}"/>
                  </a:ext>
                </a:extLst>
              </p14:cNvPr>
              <p14:cNvContentPartPr/>
              <p14:nvPr/>
            </p14:nvContentPartPr>
            <p14:xfrm>
              <a:off x="2912726" y="1011736"/>
              <a:ext cx="169920" cy="269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EA6DF14-345D-427F-A714-E2B658F152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4726" y="994096"/>
                <a:ext cx="2055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AFAF709-31EC-4C63-9E9C-94C42576B101}"/>
                  </a:ext>
                </a:extLst>
              </p14:cNvPr>
              <p14:cNvContentPartPr/>
              <p14:nvPr/>
            </p14:nvContentPartPr>
            <p14:xfrm>
              <a:off x="2963126" y="1087336"/>
              <a:ext cx="320760" cy="129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AFAF709-31EC-4C63-9E9C-94C42576B10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45486" y="1069696"/>
                <a:ext cx="3564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E4EB552-6512-4DE8-8000-8488CB625BE5}"/>
                  </a:ext>
                </a:extLst>
              </p14:cNvPr>
              <p14:cNvContentPartPr/>
              <p14:nvPr/>
            </p14:nvContentPartPr>
            <p14:xfrm>
              <a:off x="3311246" y="1094896"/>
              <a:ext cx="82440" cy="239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E4EB552-6512-4DE8-8000-8488CB625BE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93246" y="1077256"/>
                <a:ext cx="118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CDCDCC-1A8D-4B1B-8446-CF0C7F136995}"/>
                  </a:ext>
                </a:extLst>
              </p14:cNvPr>
              <p14:cNvContentPartPr/>
              <p14:nvPr/>
            </p14:nvContentPartPr>
            <p14:xfrm>
              <a:off x="3537326" y="1115416"/>
              <a:ext cx="128880" cy="164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CDCDCC-1A8D-4B1B-8446-CF0C7F1369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19326" y="1097776"/>
                <a:ext cx="1645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08DE194-5D94-4543-A170-0FF03569C9A8}"/>
                  </a:ext>
                </a:extLst>
              </p14:cNvPr>
              <p14:cNvContentPartPr/>
              <p14:nvPr/>
            </p14:nvContentPartPr>
            <p14:xfrm>
              <a:off x="3849086" y="1095616"/>
              <a:ext cx="100440" cy="208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08DE194-5D94-4543-A170-0FF03569C9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31086" y="1077616"/>
                <a:ext cx="136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34E4A4C-9B34-49A4-98F9-E81BF9E8E4B8}"/>
                  </a:ext>
                </a:extLst>
              </p14:cNvPr>
              <p14:cNvContentPartPr/>
              <p14:nvPr/>
            </p14:nvContentPartPr>
            <p14:xfrm>
              <a:off x="4068326" y="1118296"/>
              <a:ext cx="17280" cy="132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34E4A4C-9B34-49A4-98F9-E81BF9E8E4B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686" y="1100296"/>
                <a:ext cx="52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A77D64-BD61-40D9-B958-E1544F93A531}"/>
                  </a:ext>
                </a:extLst>
              </p14:cNvPr>
              <p14:cNvContentPartPr/>
              <p14:nvPr/>
            </p14:nvContentPartPr>
            <p14:xfrm>
              <a:off x="4075166" y="1049896"/>
              <a:ext cx="132120" cy="244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A77D64-BD61-40D9-B958-E1544F93A53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57526" y="1031896"/>
                <a:ext cx="1677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CD7897E-0531-403D-8CEB-6B47F9DD9C10}"/>
                  </a:ext>
                </a:extLst>
              </p14:cNvPr>
              <p14:cNvContentPartPr/>
              <p14:nvPr/>
            </p14:nvContentPartPr>
            <p14:xfrm>
              <a:off x="957566" y="1629496"/>
              <a:ext cx="115200" cy="141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CD7897E-0531-403D-8CEB-6B47F9DD9C1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9566" y="1611856"/>
                <a:ext cx="1508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31E95D-247B-4353-AE38-822E5858C392}"/>
                  </a:ext>
                </a:extLst>
              </p14:cNvPr>
              <p14:cNvContentPartPr/>
              <p14:nvPr/>
            </p14:nvContentPartPr>
            <p14:xfrm>
              <a:off x="981326" y="1716616"/>
              <a:ext cx="119880" cy="37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31E95D-247B-4353-AE38-822E5858C39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3686" y="1698616"/>
                <a:ext cx="1555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1F49C29-C9B6-4841-A4F6-E23B6F75A2E1}"/>
                  </a:ext>
                </a:extLst>
              </p14:cNvPr>
              <p14:cNvContentPartPr/>
              <p14:nvPr/>
            </p14:nvContentPartPr>
            <p14:xfrm>
              <a:off x="1787726" y="2034496"/>
              <a:ext cx="99360" cy="212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1F49C29-C9B6-4841-A4F6-E23B6F75A2E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70086" y="2016496"/>
                <a:ext cx="1350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77106F-462A-41B6-8A07-24A23F5E9A94}"/>
                  </a:ext>
                </a:extLst>
              </p14:cNvPr>
              <p14:cNvContentPartPr/>
              <p14:nvPr/>
            </p14:nvContentPartPr>
            <p14:xfrm>
              <a:off x="1847846" y="1554616"/>
              <a:ext cx="128160" cy="224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77106F-462A-41B6-8A07-24A23F5E9A9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30206" y="1536616"/>
                <a:ext cx="163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F8DA7A-3E0D-458D-BF6E-A2B235D7CB42}"/>
                  </a:ext>
                </a:extLst>
              </p14:cNvPr>
              <p14:cNvContentPartPr/>
              <p14:nvPr/>
            </p14:nvContentPartPr>
            <p14:xfrm>
              <a:off x="2715806" y="1702576"/>
              <a:ext cx="410400" cy="37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F8DA7A-3E0D-458D-BF6E-A2B235D7CB4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98166" y="1684576"/>
                <a:ext cx="446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D20AA2-A9B7-4CDA-81F9-FF9D757C15FE}"/>
                  </a:ext>
                </a:extLst>
              </p14:cNvPr>
              <p14:cNvContentPartPr/>
              <p14:nvPr/>
            </p14:nvContentPartPr>
            <p14:xfrm>
              <a:off x="3111086" y="1601416"/>
              <a:ext cx="46080" cy="21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D20AA2-A9B7-4CDA-81F9-FF9D757C15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93086" y="1583776"/>
                <a:ext cx="817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4F8D2DF-03A7-4BE4-B10E-0A9C232024E3}"/>
                  </a:ext>
                </a:extLst>
              </p14:cNvPr>
              <p14:cNvContentPartPr/>
              <p14:nvPr/>
            </p14:nvContentPartPr>
            <p14:xfrm>
              <a:off x="5299526" y="1634176"/>
              <a:ext cx="167040" cy="178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4F8D2DF-03A7-4BE4-B10E-0A9C232024E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81886" y="1616536"/>
                <a:ext cx="2026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FA35E39-32AE-4D44-AD4A-E80A2EA7709F}"/>
                  </a:ext>
                </a:extLst>
              </p14:cNvPr>
              <p14:cNvContentPartPr/>
              <p14:nvPr/>
            </p14:nvContentPartPr>
            <p14:xfrm>
              <a:off x="3504566" y="1517896"/>
              <a:ext cx="104400" cy="3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FA35E39-32AE-4D44-AD4A-E80A2EA7709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486566" y="1500256"/>
                <a:ext cx="140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B77FFD-B5AA-4B51-9C0F-CBEC9DF5796E}"/>
                  </a:ext>
                </a:extLst>
              </p14:cNvPr>
              <p14:cNvContentPartPr/>
              <p14:nvPr/>
            </p14:nvContentPartPr>
            <p14:xfrm>
              <a:off x="3453446" y="1574056"/>
              <a:ext cx="115200" cy="345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B77FFD-B5AA-4B51-9C0F-CBEC9DF5796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35446" y="1556056"/>
                <a:ext cx="1508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54BB424-421A-4F52-9396-AE078C9BF582}"/>
                  </a:ext>
                </a:extLst>
              </p14:cNvPr>
              <p14:cNvContentPartPr/>
              <p14:nvPr/>
            </p14:nvContentPartPr>
            <p14:xfrm>
              <a:off x="3641726" y="1819576"/>
              <a:ext cx="216360" cy="10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54BB424-421A-4F52-9396-AE078C9BF5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24086" y="1801936"/>
                <a:ext cx="252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EB80E0A-6F5B-4643-93ED-1D59E8AE0B29}"/>
                  </a:ext>
                </a:extLst>
              </p14:cNvPr>
              <p14:cNvContentPartPr/>
              <p14:nvPr/>
            </p14:nvContentPartPr>
            <p14:xfrm>
              <a:off x="4046366" y="1826416"/>
              <a:ext cx="266040" cy="14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EB80E0A-6F5B-4643-93ED-1D59E8AE0B2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28726" y="1808416"/>
                <a:ext cx="301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A28E0CA-69EE-44CE-B683-5B1E7C2CCE84}"/>
                  </a:ext>
                </a:extLst>
              </p14:cNvPr>
              <p14:cNvContentPartPr/>
              <p14:nvPr/>
            </p14:nvContentPartPr>
            <p14:xfrm>
              <a:off x="3606086" y="1545256"/>
              <a:ext cx="88920" cy="1576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A28E0CA-69EE-44CE-B683-5B1E7C2CCE8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88446" y="1527616"/>
                <a:ext cx="124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1248284-4C6A-4C61-A350-0F1D9EC7B4C8}"/>
                  </a:ext>
                </a:extLst>
              </p14:cNvPr>
              <p14:cNvContentPartPr/>
              <p14:nvPr/>
            </p14:nvContentPartPr>
            <p14:xfrm>
              <a:off x="3746846" y="1576576"/>
              <a:ext cx="94680" cy="123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1248284-4C6A-4C61-A350-0F1D9EC7B4C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29206" y="1558936"/>
                <a:ext cx="130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849104B-6106-47E6-81FD-E39624569EA9}"/>
                  </a:ext>
                </a:extLst>
              </p14:cNvPr>
              <p14:cNvContentPartPr/>
              <p14:nvPr/>
            </p14:nvContentPartPr>
            <p14:xfrm>
              <a:off x="4073726" y="1559296"/>
              <a:ext cx="79200" cy="196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849104B-6106-47E6-81FD-E39624569EA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56086" y="1541296"/>
                <a:ext cx="1148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B4D10CE-19F5-4123-85B4-EFC68E35BE79}"/>
                  </a:ext>
                </a:extLst>
              </p14:cNvPr>
              <p14:cNvContentPartPr/>
              <p14:nvPr/>
            </p14:nvContentPartPr>
            <p14:xfrm>
              <a:off x="4222046" y="1561096"/>
              <a:ext cx="101880" cy="162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B4D10CE-19F5-4123-85B4-EFC68E35BE7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204406" y="1543456"/>
                <a:ext cx="13752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3619409A-5278-4016-B64B-37677B9B84B6}"/>
              </a:ext>
            </a:extLst>
          </p:cNvPr>
          <p:cNvGrpSpPr/>
          <p:nvPr/>
        </p:nvGrpSpPr>
        <p:grpSpPr>
          <a:xfrm>
            <a:off x="4553966" y="1542736"/>
            <a:ext cx="559800" cy="285120"/>
            <a:chOff x="4553966" y="1542736"/>
            <a:chExt cx="559800" cy="28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4E75D0-6EA3-4A47-A66C-8952979887F3}"/>
                    </a:ext>
                  </a:extLst>
                </p14:cNvPr>
                <p14:cNvContentPartPr/>
                <p14:nvPr/>
              </p14:nvContentPartPr>
              <p14:xfrm>
                <a:off x="4553966" y="1562176"/>
                <a:ext cx="189000" cy="24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4E75D0-6EA3-4A47-A66C-8952979887F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36326" y="1544536"/>
                  <a:ext cx="224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EEEF4A-3DBC-4673-83DC-8B7ECA52BA5B}"/>
                    </a:ext>
                  </a:extLst>
                </p14:cNvPr>
                <p14:cNvContentPartPr/>
                <p14:nvPr/>
              </p14:nvContentPartPr>
              <p14:xfrm>
                <a:off x="4932326" y="1818136"/>
                <a:ext cx="181440" cy="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EEEF4A-3DBC-4673-83DC-8B7ECA52BA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914326" y="1800136"/>
                  <a:ext cx="217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06E8D7-A884-4541-AEE1-470B664BADC6}"/>
                    </a:ext>
                  </a:extLst>
                </p14:cNvPr>
                <p14:cNvContentPartPr/>
                <p14:nvPr/>
              </p14:nvContentPartPr>
              <p14:xfrm>
                <a:off x="4942406" y="1542736"/>
                <a:ext cx="40680" cy="2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06E8D7-A884-4541-AEE1-470B664BAD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24766" y="1525096"/>
                  <a:ext cx="76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A8DD8F6-2EDF-4D06-B847-ECB6AEB0F21D}"/>
                    </a:ext>
                  </a:extLst>
                </p14:cNvPr>
                <p14:cNvContentPartPr/>
                <p14:nvPr/>
              </p14:nvContentPartPr>
              <p14:xfrm>
                <a:off x="4910006" y="1565776"/>
                <a:ext cx="45720" cy="187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A8DD8F6-2EDF-4D06-B847-ECB6AEB0F21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92006" y="1548136"/>
                  <a:ext cx="813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35D899-D6B0-4701-AD4A-7EF6B84FC27F}"/>
                    </a:ext>
                  </a:extLst>
                </p14:cNvPr>
                <p14:cNvContentPartPr/>
                <p14:nvPr/>
              </p14:nvContentPartPr>
              <p14:xfrm>
                <a:off x="5018366" y="1575136"/>
                <a:ext cx="74160" cy="150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35D899-D6B0-4701-AD4A-7EF6B84FC27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00366" y="1557136"/>
                  <a:ext cx="1098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012D072-A537-4C9B-BA76-FE4F5995A03F}"/>
              </a:ext>
            </a:extLst>
          </p:cNvPr>
          <p:cNvGrpSpPr/>
          <p:nvPr/>
        </p:nvGrpSpPr>
        <p:grpSpPr>
          <a:xfrm>
            <a:off x="5901086" y="1587376"/>
            <a:ext cx="301320" cy="239400"/>
            <a:chOff x="5901086" y="1587376"/>
            <a:chExt cx="3013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F966CD2-8157-4E24-B069-6CFDADE695F6}"/>
                    </a:ext>
                  </a:extLst>
                </p14:cNvPr>
                <p14:cNvContentPartPr/>
                <p14:nvPr/>
              </p14:nvContentPartPr>
              <p14:xfrm>
                <a:off x="5960126" y="1713376"/>
                <a:ext cx="242280" cy="3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F966CD2-8157-4E24-B069-6CFDADE695F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42126" y="1695736"/>
                  <a:ext cx="277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52168E-6422-4E96-8245-0706C788EE3F}"/>
                    </a:ext>
                  </a:extLst>
                </p14:cNvPr>
                <p14:cNvContentPartPr/>
                <p14:nvPr/>
              </p14:nvContentPartPr>
              <p14:xfrm>
                <a:off x="5901086" y="1587376"/>
                <a:ext cx="203400" cy="239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52168E-6422-4E96-8245-0706C788EE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83086" y="1569736"/>
                  <a:ext cx="2390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AE2620-3A84-443D-9369-4E66B364E0E7}"/>
              </a:ext>
            </a:extLst>
          </p:cNvPr>
          <p:cNvGrpSpPr/>
          <p:nvPr/>
        </p:nvGrpSpPr>
        <p:grpSpPr>
          <a:xfrm>
            <a:off x="6401486" y="1587016"/>
            <a:ext cx="785520" cy="349560"/>
            <a:chOff x="6401486" y="1587016"/>
            <a:chExt cx="78552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06DEE8-4D2E-46E8-AD86-69C67A596457}"/>
                    </a:ext>
                  </a:extLst>
                </p14:cNvPr>
                <p14:cNvContentPartPr/>
                <p14:nvPr/>
              </p14:nvContentPartPr>
              <p14:xfrm>
                <a:off x="6401486" y="1587016"/>
                <a:ext cx="152640" cy="243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06DEE8-4D2E-46E8-AD86-69C67A5964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83846" y="1569016"/>
                  <a:ext cx="188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E6371C-0E02-4C3B-8A4B-7EA86FAD4882}"/>
                    </a:ext>
                  </a:extLst>
                </p14:cNvPr>
                <p14:cNvContentPartPr/>
                <p14:nvPr/>
              </p14:nvContentPartPr>
              <p14:xfrm>
                <a:off x="6535046" y="1589896"/>
                <a:ext cx="234000" cy="31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E6371C-0E02-4C3B-8A4B-7EA86FAD488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17046" y="1572256"/>
                  <a:ext cx="2696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E51A5BE-C412-4868-A3BE-58CA1B96C326}"/>
                    </a:ext>
                  </a:extLst>
                </p14:cNvPr>
                <p14:cNvContentPartPr/>
                <p14:nvPr/>
              </p14:nvContentPartPr>
              <p14:xfrm>
                <a:off x="6821966" y="1743616"/>
                <a:ext cx="92520" cy="151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E51A5BE-C412-4868-A3BE-58CA1B96C3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03966" y="1725616"/>
                  <a:ext cx="128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96732B5-9242-4C61-9E95-E694B1F9C1D8}"/>
                    </a:ext>
                  </a:extLst>
                </p14:cNvPr>
                <p14:cNvContentPartPr/>
                <p14:nvPr/>
              </p14:nvContentPartPr>
              <p14:xfrm>
                <a:off x="6972806" y="1616896"/>
                <a:ext cx="214200" cy="31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96732B5-9242-4C61-9E95-E694B1F9C1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955166" y="1598896"/>
                  <a:ext cx="24984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84858B2-4951-4DD7-BDAA-67DEFAE3D13E}"/>
              </a:ext>
            </a:extLst>
          </p:cNvPr>
          <p:cNvGrpSpPr/>
          <p:nvPr/>
        </p:nvGrpSpPr>
        <p:grpSpPr>
          <a:xfrm>
            <a:off x="6190166" y="2094256"/>
            <a:ext cx="1504440" cy="326880"/>
            <a:chOff x="6190166" y="2094256"/>
            <a:chExt cx="150444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9485A42-1541-4096-97E7-6F2C428D19C3}"/>
                    </a:ext>
                  </a:extLst>
                </p14:cNvPr>
                <p14:cNvContentPartPr/>
                <p14:nvPr/>
              </p14:nvContentPartPr>
              <p14:xfrm>
                <a:off x="6190166" y="2210536"/>
                <a:ext cx="360360" cy="19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9485A42-1541-4096-97E7-6F2C428D19C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72526" y="2192536"/>
                  <a:ext cx="396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EC939F3-C068-40C3-943D-B6CEB61A8EB2}"/>
                    </a:ext>
                  </a:extLst>
                </p14:cNvPr>
                <p14:cNvContentPartPr/>
                <p14:nvPr/>
              </p14:nvContentPartPr>
              <p14:xfrm>
                <a:off x="6586166" y="2244376"/>
                <a:ext cx="38520" cy="89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EC939F3-C068-40C3-943D-B6CEB61A8E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568166" y="2226376"/>
                  <a:ext cx="74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7799B95-3F04-458F-9688-8D2843A17825}"/>
                    </a:ext>
                  </a:extLst>
                </p14:cNvPr>
                <p14:cNvContentPartPr/>
                <p14:nvPr/>
              </p14:nvContentPartPr>
              <p14:xfrm>
                <a:off x="6662846" y="2094256"/>
                <a:ext cx="92880" cy="234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7799B95-3F04-458F-9688-8D2843A1782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45206" y="2076256"/>
                  <a:ext cx="128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F24FFAF-9632-4D46-8DDD-06F81F428085}"/>
                    </a:ext>
                  </a:extLst>
                </p14:cNvPr>
                <p14:cNvContentPartPr/>
                <p14:nvPr/>
              </p14:nvContentPartPr>
              <p14:xfrm>
                <a:off x="6777686" y="2144656"/>
                <a:ext cx="218520" cy="189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F24FFAF-9632-4D46-8DDD-06F81F4280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60046" y="2127016"/>
                  <a:ext cx="254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FCBF8A-CE52-45E2-91F9-181970B22262}"/>
                    </a:ext>
                  </a:extLst>
                </p14:cNvPr>
                <p14:cNvContentPartPr/>
                <p14:nvPr/>
              </p14:nvContentPartPr>
              <p14:xfrm>
                <a:off x="7020686" y="2148256"/>
                <a:ext cx="6480" cy="18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FCBF8A-CE52-45E2-91F9-181970B2226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02686" y="2130616"/>
                  <a:ext cx="42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FCB240-98EF-4EA8-9BCE-035529F3F9DF}"/>
                    </a:ext>
                  </a:extLst>
                </p14:cNvPr>
                <p14:cNvContentPartPr/>
                <p14:nvPr/>
              </p14:nvContentPartPr>
              <p14:xfrm>
                <a:off x="7159646" y="2275336"/>
                <a:ext cx="83520" cy="103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FCB240-98EF-4EA8-9BCE-035529F3F9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41646" y="2257336"/>
                  <a:ext cx="119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D0FC0D2-9E7B-40B3-9CFE-AEF98ECC8BDF}"/>
                    </a:ext>
                  </a:extLst>
                </p14:cNvPr>
                <p14:cNvContentPartPr/>
                <p14:nvPr/>
              </p14:nvContentPartPr>
              <p14:xfrm>
                <a:off x="7267286" y="2122336"/>
                <a:ext cx="91440" cy="251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D0FC0D2-9E7B-40B3-9CFE-AEF98ECC8B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49286" y="2104336"/>
                  <a:ext cx="127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78FC25-4832-49C9-BDCC-61D3EB3325B3}"/>
                    </a:ext>
                  </a:extLst>
                </p14:cNvPr>
                <p14:cNvContentPartPr/>
                <p14:nvPr/>
              </p14:nvContentPartPr>
              <p14:xfrm>
                <a:off x="7374566" y="2285776"/>
                <a:ext cx="281160" cy="126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78FC25-4832-49C9-BDCC-61D3EB3325B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56926" y="2267776"/>
                  <a:ext cx="316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727A89-08D1-4020-AD49-AE3273E2A05A}"/>
                    </a:ext>
                  </a:extLst>
                </p14:cNvPr>
                <p14:cNvContentPartPr/>
                <p14:nvPr/>
              </p14:nvContentPartPr>
              <p14:xfrm>
                <a:off x="7630166" y="2300536"/>
                <a:ext cx="64440" cy="120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727A89-08D1-4020-AD49-AE3273E2A05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12526" y="2282896"/>
                  <a:ext cx="1000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7F3B363-94F4-4803-B6AC-CDEAB461CBEF}"/>
              </a:ext>
            </a:extLst>
          </p:cNvPr>
          <p:cNvGrpSpPr/>
          <p:nvPr/>
        </p:nvGrpSpPr>
        <p:grpSpPr>
          <a:xfrm>
            <a:off x="8036966" y="2158336"/>
            <a:ext cx="832320" cy="361440"/>
            <a:chOff x="8036966" y="2158336"/>
            <a:chExt cx="83232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8E1AEA-EFA4-4230-BAE8-D8AB772CB915}"/>
                    </a:ext>
                  </a:extLst>
                </p14:cNvPr>
                <p14:cNvContentPartPr/>
                <p14:nvPr/>
              </p14:nvContentPartPr>
              <p14:xfrm>
                <a:off x="8036966" y="2310976"/>
                <a:ext cx="132120" cy="97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8E1AEA-EFA4-4230-BAE8-D8AB772CB9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19326" y="2292976"/>
                  <a:ext cx="167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E59301-C9FE-4413-898F-2FB80DA90680}"/>
                    </a:ext>
                  </a:extLst>
                </p14:cNvPr>
                <p14:cNvContentPartPr/>
                <p14:nvPr/>
              </p14:nvContentPartPr>
              <p14:xfrm>
                <a:off x="8189966" y="2316376"/>
                <a:ext cx="100800" cy="129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E59301-C9FE-4413-898F-2FB80DA9068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72326" y="2298376"/>
                  <a:ext cx="136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917659-79C5-4427-933C-E360A466C6DA}"/>
                    </a:ext>
                  </a:extLst>
                </p14:cNvPr>
                <p14:cNvContentPartPr/>
                <p14:nvPr/>
              </p14:nvContentPartPr>
              <p14:xfrm>
                <a:off x="8344406" y="2388376"/>
                <a:ext cx="100080" cy="76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917659-79C5-4427-933C-E360A466C6D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326766" y="2370376"/>
                  <a:ext cx="135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0AC0BF0-6188-472E-B00B-A33DFEDE2ACE}"/>
                    </a:ext>
                  </a:extLst>
                </p14:cNvPr>
                <p14:cNvContentPartPr/>
                <p14:nvPr/>
              </p14:nvContentPartPr>
              <p14:xfrm>
                <a:off x="8418926" y="2158336"/>
                <a:ext cx="450360" cy="361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0AC0BF0-6188-472E-B00B-A33DFEDE2AC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01286" y="2140336"/>
                  <a:ext cx="48600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77991D6-DDC2-4E4B-8382-BC2EBE6FA794}"/>
                  </a:ext>
                </a:extLst>
              </p14:cNvPr>
              <p14:cNvContentPartPr/>
              <p14:nvPr/>
            </p14:nvContentPartPr>
            <p14:xfrm>
              <a:off x="107966" y="235576"/>
              <a:ext cx="2876040" cy="563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77991D6-DDC2-4E4B-8382-BC2EBE6FA79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9966" y="217936"/>
                <a:ext cx="2911680" cy="59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1DDEEB3-574B-4CB0-9AB8-B4A872AECBCD}"/>
              </a:ext>
            </a:extLst>
          </p:cNvPr>
          <p:cNvGrpSpPr/>
          <p:nvPr/>
        </p:nvGrpSpPr>
        <p:grpSpPr>
          <a:xfrm>
            <a:off x="5731166" y="2175256"/>
            <a:ext cx="262080" cy="219960"/>
            <a:chOff x="5731166" y="2175256"/>
            <a:chExt cx="26208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FA4AB9-CB7F-4F15-99CE-E00800E8628D}"/>
                    </a:ext>
                  </a:extLst>
                </p14:cNvPr>
                <p14:cNvContentPartPr/>
                <p14:nvPr/>
              </p14:nvContentPartPr>
              <p14:xfrm>
                <a:off x="5731166" y="2273896"/>
                <a:ext cx="200520" cy="40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FA4AB9-CB7F-4F15-99CE-E00800E8628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13166" y="2255896"/>
                  <a:ext cx="236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E51E101-F8A6-4A68-87A3-8D68C46E7275}"/>
                    </a:ext>
                  </a:extLst>
                </p14:cNvPr>
                <p14:cNvContentPartPr/>
                <p14:nvPr/>
              </p14:nvContentPartPr>
              <p14:xfrm>
                <a:off x="5920526" y="2175256"/>
                <a:ext cx="72720" cy="219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E51E101-F8A6-4A68-87A3-8D68C46E727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02526" y="2157616"/>
                  <a:ext cx="108360" cy="25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FEB24B1-CA5F-4A7A-BFFF-2E35DCDFF9C8}"/>
                  </a:ext>
                </a:extLst>
              </p14:cNvPr>
              <p14:cNvContentPartPr/>
              <p14:nvPr/>
            </p14:nvContentPartPr>
            <p14:xfrm>
              <a:off x="6311126" y="2537056"/>
              <a:ext cx="1558800" cy="111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FEB24B1-CA5F-4A7A-BFFF-2E35DCDFF9C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293486" y="2519056"/>
                <a:ext cx="159444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58BD9C4-AF66-4822-BCAB-77676D0BE803}"/>
              </a:ext>
            </a:extLst>
          </p:cNvPr>
          <p:cNvGrpSpPr/>
          <p:nvPr/>
        </p:nvGrpSpPr>
        <p:grpSpPr>
          <a:xfrm>
            <a:off x="1962686" y="3316456"/>
            <a:ext cx="380520" cy="180360"/>
            <a:chOff x="1962686" y="3316456"/>
            <a:chExt cx="38052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5DF0ADB-F905-4469-B554-6C492C953E59}"/>
                    </a:ext>
                  </a:extLst>
                </p14:cNvPr>
                <p14:cNvContentPartPr/>
                <p14:nvPr/>
              </p14:nvContentPartPr>
              <p14:xfrm>
                <a:off x="1962686" y="3391696"/>
                <a:ext cx="377640" cy="57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5DF0ADB-F905-4469-B554-6C492C953E5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44686" y="3374056"/>
                  <a:ext cx="413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E255B24-5955-4D15-B62B-BC98A4AE64E8}"/>
                    </a:ext>
                  </a:extLst>
                </p14:cNvPr>
                <p14:cNvContentPartPr/>
                <p14:nvPr/>
              </p14:nvContentPartPr>
              <p14:xfrm>
                <a:off x="2256086" y="3316456"/>
                <a:ext cx="87120" cy="180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E255B24-5955-4D15-B62B-BC98A4AE64E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38086" y="3298456"/>
                  <a:ext cx="1227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2010F9D-5CC8-4BB4-B407-B322AADC2D96}"/>
              </a:ext>
            </a:extLst>
          </p:cNvPr>
          <p:cNvGrpSpPr/>
          <p:nvPr/>
        </p:nvGrpSpPr>
        <p:grpSpPr>
          <a:xfrm>
            <a:off x="4134566" y="2770696"/>
            <a:ext cx="531360" cy="190440"/>
            <a:chOff x="4134566" y="2770696"/>
            <a:chExt cx="53136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EFD2B5-ECC2-44DA-B586-49FF01073F32}"/>
                    </a:ext>
                  </a:extLst>
                </p14:cNvPr>
                <p14:cNvContentPartPr/>
                <p14:nvPr/>
              </p14:nvContentPartPr>
              <p14:xfrm>
                <a:off x="4134566" y="2812816"/>
                <a:ext cx="488160" cy="108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EFD2B5-ECC2-44DA-B586-49FF01073F3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16926" y="2795176"/>
                  <a:ext cx="523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E295A4C-AFFE-4D93-BDAC-6F435516421E}"/>
                    </a:ext>
                  </a:extLst>
                </p14:cNvPr>
                <p14:cNvContentPartPr/>
                <p14:nvPr/>
              </p14:nvContentPartPr>
              <p14:xfrm>
                <a:off x="4587086" y="2770696"/>
                <a:ext cx="78840" cy="190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E295A4C-AFFE-4D93-BDAC-6F43551642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69086" y="2753056"/>
                  <a:ext cx="11448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65CCED4-3394-4677-A5D9-BFE21BCEC9F9}"/>
              </a:ext>
            </a:extLst>
          </p:cNvPr>
          <p:cNvGrpSpPr/>
          <p:nvPr/>
        </p:nvGrpSpPr>
        <p:grpSpPr>
          <a:xfrm>
            <a:off x="6285926" y="3272176"/>
            <a:ext cx="361440" cy="190080"/>
            <a:chOff x="6285926" y="3272176"/>
            <a:chExt cx="36144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001C68-C935-48D5-BDE0-29821F4A02B8}"/>
                    </a:ext>
                  </a:extLst>
                </p14:cNvPr>
                <p14:cNvContentPartPr/>
                <p14:nvPr/>
              </p14:nvContentPartPr>
              <p14:xfrm>
                <a:off x="6343526" y="3272176"/>
                <a:ext cx="303840" cy="163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001C68-C935-48D5-BDE0-29821F4A02B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325526" y="3254536"/>
                  <a:ext cx="339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8A8F3D-9BED-478E-B90F-03F1BCE60754}"/>
                    </a:ext>
                  </a:extLst>
                </p14:cNvPr>
                <p14:cNvContentPartPr/>
                <p14:nvPr/>
              </p14:nvContentPartPr>
              <p14:xfrm>
                <a:off x="6285926" y="3296656"/>
                <a:ext cx="158760" cy="165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8A8F3D-9BED-478E-B90F-03F1BCE6075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68286" y="3279016"/>
                  <a:ext cx="19440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B0F9DB5-B866-44AB-92A5-822B1A3E71F8}"/>
              </a:ext>
            </a:extLst>
          </p:cNvPr>
          <p:cNvGrpSpPr/>
          <p:nvPr/>
        </p:nvGrpSpPr>
        <p:grpSpPr>
          <a:xfrm>
            <a:off x="7115006" y="2711656"/>
            <a:ext cx="96120" cy="271080"/>
            <a:chOff x="7115006" y="2711656"/>
            <a:chExt cx="9612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F0CE82-0490-4806-966C-8085B66EDC88}"/>
                    </a:ext>
                  </a:extLst>
                </p14:cNvPr>
                <p14:cNvContentPartPr/>
                <p14:nvPr/>
              </p14:nvContentPartPr>
              <p14:xfrm>
                <a:off x="7127966" y="2715256"/>
                <a:ext cx="83160" cy="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F0CE82-0490-4806-966C-8085B66EDC8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09966" y="2697616"/>
                  <a:ext cx="118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0C9C894-7F0E-4795-AA96-DC2936455B4B}"/>
                    </a:ext>
                  </a:extLst>
                </p14:cNvPr>
                <p14:cNvContentPartPr/>
                <p14:nvPr/>
              </p14:nvContentPartPr>
              <p14:xfrm>
                <a:off x="7115006" y="2711656"/>
                <a:ext cx="48240" cy="271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0C9C894-7F0E-4795-AA96-DC2936455B4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97006" y="2694016"/>
                  <a:ext cx="8388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6AB9270-1D1F-4E68-95CD-976BEAAE91E1}"/>
              </a:ext>
            </a:extLst>
          </p:cNvPr>
          <p:cNvGrpSpPr/>
          <p:nvPr/>
        </p:nvGrpSpPr>
        <p:grpSpPr>
          <a:xfrm>
            <a:off x="3421766" y="2518336"/>
            <a:ext cx="195120" cy="324360"/>
            <a:chOff x="3421766" y="2518336"/>
            <a:chExt cx="19512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E43A55D-9214-426D-9F11-4AAC3C9D61CF}"/>
                    </a:ext>
                  </a:extLst>
                </p14:cNvPr>
                <p14:cNvContentPartPr/>
                <p14:nvPr/>
              </p14:nvContentPartPr>
              <p14:xfrm>
                <a:off x="3421766" y="2518336"/>
                <a:ext cx="75960" cy="324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E43A55D-9214-426D-9F11-4AAC3C9D61C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404126" y="2500696"/>
                  <a:ext cx="111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A3C92AE-C2FC-492C-A1B3-40DA8408F160}"/>
                    </a:ext>
                  </a:extLst>
                </p14:cNvPr>
                <p14:cNvContentPartPr/>
                <p14:nvPr/>
              </p14:nvContentPartPr>
              <p14:xfrm>
                <a:off x="3422486" y="2719576"/>
                <a:ext cx="194400" cy="11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A3C92AE-C2FC-492C-A1B3-40DA8408F16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04846" y="2701576"/>
                  <a:ext cx="2300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6DBA18-534A-40AA-8A2F-373B841914CA}"/>
              </a:ext>
            </a:extLst>
          </p:cNvPr>
          <p:cNvGrpSpPr/>
          <p:nvPr/>
        </p:nvGrpSpPr>
        <p:grpSpPr>
          <a:xfrm>
            <a:off x="5825486" y="2747296"/>
            <a:ext cx="961920" cy="334440"/>
            <a:chOff x="5825486" y="2747296"/>
            <a:chExt cx="96192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229862-962B-4D8A-9B4C-3DE998BB5834}"/>
                    </a:ext>
                  </a:extLst>
                </p14:cNvPr>
                <p14:cNvContentPartPr/>
                <p14:nvPr/>
              </p14:nvContentPartPr>
              <p14:xfrm>
                <a:off x="5825486" y="2827216"/>
                <a:ext cx="203760" cy="120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229862-962B-4D8A-9B4C-3DE998BB583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07486" y="2809576"/>
                  <a:ext cx="239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ED085D5-D144-455D-A31F-0A3E1EA97223}"/>
                    </a:ext>
                  </a:extLst>
                </p14:cNvPr>
                <p14:cNvContentPartPr/>
                <p14:nvPr/>
              </p14:nvContentPartPr>
              <p14:xfrm>
                <a:off x="5978486" y="2781856"/>
                <a:ext cx="100080" cy="183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ED085D5-D144-455D-A31F-0A3E1EA9722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60486" y="2763856"/>
                  <a:ext cx="135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0099B4E-6C62-49FE-B740-1C89F1C3EF05}"/>
                    </a:ext>
                  </a:extLst>
                </p14:cNvPr>
                <p14:cNvContentPartPr/>
                <p14:nvPr/>
              </p14:nvContentPartPr>
              <p14:xfrm>
                <a:off x="6270446" y="2773216"/>
                <a:ext cx="100800" cy="148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0099B4E-6C62-49FE-B740-1C89F1C3EF0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52446" y="2755216"/>
                  <a:ext cx="136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7672EA-BD43-4D8A-8891-6667BDA5AE0D}"/>
                    </a:ext>
                  </a:extLst>
                </p14:cNvPr>
                <p14:cNvContentPartPr/>
                <p14:nvPr/>
              </p14:nvContentPartPr>
              <p14:xfrm>
                <a:off x="6288086" y="2852416"/>
                <a:ext cx="87120" cy="30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7672EA-BD43-4D8A-8891-6667BDA5AE0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0086" y="2834776"/>
                  <a:ext cx="122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13A395-42A3-407A-A138-0E28EAB33700}"/>
                    </a:ext>
                  </a:extLst>
                </p14:cNvPr>
                <p14:cNvContentPartPr/>
                <p14:nvPr/>
              </p14:nvContentPartPr>
              <p14:xfrm>
                <a:off x="6450086" y="2775016"/>
                <a:ext cx="111600" cy="189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13A395-42A3-407A-A138-0E28EAB3370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32086" y="2757376"/>
                  <a:ext cx="147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15B931C-DC32-41CB-8375-D1176FBA47A6}"/>
                    </a:ext>
                  </a:extLst>
                </p14:cNvPr>
                <p14:cNvContentPartPr/>
                <p14:nvPr/>
              </p14:nvContentPartPr>
              <p14:xfrm>
                <a:off x="6705686" y="2747296"/>
                <a:ext cx="81720" cy="132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15B931C-DC32-41CB-8375-D1176FBA47A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88046" y="2729656"/>
                  <a:ext cx="117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7283FE-7B26-48BD-8F13-602EB7854F43}"/>
                    </a:ext>
                  </a:extLst>
                </p14:cNvPr>
                <p14:cNvContentPartPr/>
                <p14:nvPr/>
              </p14:nvContentPartPr>
              <p14:xfrm>
                <a:off x="6766526" y="2795896"/>
                <a:ext cx="15480" cy="172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7283FE-7B26-48BD-8F13-602EB7854F4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48526" y="2778256"/>
                  <a:ext cx="51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E6043BD-2663-4DEA-B716-94C18D4610CE}"/>
                    </a:ext>
                  </a:extLst>
                </p14:cNvPr>
                <p14:cNvContentPartPr/>
                <p14:nvPr/>
              </p14:nvContentPartPr>
              <p14:xfrm>
                <a:off x="6290606" y="3050056"/>
                <a:ext cx="465120" cy="31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E6043BD-2663-4DEA-B716-94C18D4610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72606" y="3032416"/>
                  <a:ext cx="500760" cy="6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332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6DCF-8616-45C1-B6BF-B285F85C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Multiclass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93FF1-1A64-4B9B-9E05-433F8AF3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95A423-C397-4E67-B107-43ED20115643}"/>
              </a:ext>
            </a:extLst>
          </p:cNvPr>
          <p:cNvGrpSpPr/>
          <p:nvPr/>
        </p:nvGrpSpPr>
        <p:grpSpPr>
          <a:xfrm>
            <a:off x="698006" y="1161856"/>
            <a:ext cx="997920" cy="656280"/>
            <a:chOff x="698006" y="1161856"/>
            <a:chExt cx="997920" cy="65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DFB3D3-B953-4E5F-98D1-E5B37138ED34}"/>
                    </a:ext>
                  </a:extLst>
                </p14:cNvPr>
                <p14:cNvContentPartPr/>
                <p14:nvPr/>
              </p14:nvContentPartPr>
              <p14:xfrm>
                <a:off x="698006" y="1161856"/>
                <a:ext cx="129240" cy="37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DFB3D3-B953-4E5F-98D1-E5B37138ED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0006" y="1143856"/>
                  <a:ext cx="164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DC524A-39EE-430F-A9A9-035A23D3C6A1}"/>
                    </a:ext>
                  </a:extLst>
                </p14:cNvPr>
                <p14:cNvContentPartPr/>
                <p14:nvPr/>
              </p14:nvContentPartPr>
              <p14:xfrm>
                <a:off x="887726" y="1315576"/>
                <a:ext cx="57600" cy="23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DC524A-39EE-430F-A9A9-035A23D3C6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0086" y="1297936"/>
                  <a:ext cx="932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4BDB50-7D72-428B-94C6-BF09AD44D4F8}"/>
                    </a:ext>
                  </a:extLst>
                </p14:cNvPr>
                <p14:cNvContentPartPr/>
                <p14:nvPr/>
              </p14:nvContentPartPr>
              <p14:xfrm>
                <a:off x="1007246" y="1392976"/>
                <a:ext cx="114840" cy="15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4BDB50-7D72-428B-94C6-BF09AD44D4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9246" y="1375336"/>
                  <a:ext cx="150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BD4651-A958-4476-978D-81BDDC802DB3}"/>
                    </a:ext>
                  </a:extLst>
                </p14:cNvPr>
                <p14:cNvContentPartPr/>
                <p14:nvPr/>
              </p14:nvContentPartPr>
              <p14:xfrm>
                <a:off x="1174286" y="1447696"/>
                <a:ext cx="76680" cy="11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BD4651-A958-4476-978D-81BDDC802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6646" y="1430056"/>
                  <a:ext cx="112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9C5B69-E461-4087-8204-211450D9BDBC}"/>
                    </a:ext>
                  </a:extLst>
                </p14:cNvPr>
                <p14:cNvContentPartPr/>
                <p14:nvPr/>
              </p14:nvContentPartPr>
              <p14:xfrm>
                <a:off x="1295246" y="1471096"/>
                <a:ext cx="110880" cy="10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9C5B69-E461-4087-8204-211450D9B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7246" y="1453456"/>
                  <a:ext cx="146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4889FC-15FB-40B0-BB95-FF95392E8566}"/>
                    </a:ext>
                  </a:extLst>
                </p14:cNvPr>
                <p14:cNvContentPartPr/>
                <p14:nvPr/>
              </p14:nvContentPartPr>
              <p14:xfrm>
                <a:off x="1454726" y="1476856"/>
                <a:ext cx="241200" cy="34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4889FC-15FB-40B0-BB95-FF95392E85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37086" y="1458856"/>
                  <a:ext cx="2768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204F76-92D6-45E2-92CA-CB9955A1341F}"/>
              </a:ext>
            </a:extLst>
          </p:cNvPr>
          <p:cNvGrpSpPr/>
          <p:nvPr/>
        </p:nvGrpSpPr>
        <p:grpSpPr>
          <a:xfrm>
            <a:off x="2143766" y="1293616"/>
            <a:ext cx="1759680" cy="353160"/>
            <a:chOff x="2143766" y="1293616"/>
            <a:chExt cx="175968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6ECD45-5145-4845-B68C-4A9E1A6E476E}"/>
                    </a:ext>
                  </a:extLst>
                </p14:cNvPr>
                <p14:cNvContentPartPr/>
                <p14:nvPr/>
              </p14:nvContentPartPr>
              <p14:xfrm>
                <a:off x="2143766" y="1416016"/>
                <a:ext cx="50400" cy="11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6ECD45-5145-4845-B68C-4A9E1A6E47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6126" y="1398016"/>
                  <a:ext cx="86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0CC353-5041-418C-A0B8-4A20E6B59806}"/>
                    </a:ext>
                  </a:extLst>
                </p14:cNvPr>
                <p14:cNvContentPartPr/>
                <p14:nvPr/>
              </p14:nvContentPartPr>
              <p14:xfrm>
                <a:off x="2263646" y="1307656"/>
                <a:ext cx="324360" cy="29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0CC353-5041-418C-A0B8-4A20E6B5980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45646" y="1290016"/>
                  <a:ext cx="360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1A553A-CA8F-4290-A85D-01E63716563C}"/>
                    </a:ext>
                  </a:extLst>
                </p14:cNvPr>
                <p14:cNvContentPartPr/>
                <p14:nvPr/>
              </p14:nvContentPartPr>
              <p14:xfrm>
                <a:off x="2678726" y="1433656"/>
                <a:ext cx="35640" cy="170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1A553A-CA8F-4290-A85D-01E6371656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60726" y="1415656"/>
                  <a:ext cx="712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EC6A93-6765-47CF-9E23-AEDBC6A82B61}"/>
                    </a:ext>
                  </a:extLst>
                </p14:cNvPr>
                <p14:cNvContentPartPr/>
                <p14:nvPr/>
              </p14:nvContentPartPr>
              <p14:xfrm>
                <a:off x="2779526" y="1371016"/>
                <a:ext cx="36720" cy="20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EC6A93-6765-47CF-9E23-AEDBC6A82B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1526" y="1353016"/>
                  <a:ext cx="72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5A0255-F422-45E1-9EBB-957107861571}"/>
                    </a:ext>
                  </a:extLst>
                </p14:cNvPr>
                <p14:cNvContentPartPr/>
                <p14:nvPr/>
              </p14:nvContentPartPr>
              <p14:xfrm>
                <a:off x="2937206" y="1293616"/>
                <a:ext cx="163800" cy="35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5A0255-F422-45E1-9EBB-9571078615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19206" y="1275976"/>
                  <a:ext cx="1994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744ECE-504F-42CC-979F-8BF54F38ED2D}"/>
                    </a:ext>
                  </a:extLst>
                </p14:cNvPr>
                <p14:cNvContentPartPr/>
                <p14:nvPr/>
              </p14:nvContentPartPr>
              <p14:xfrm>
                <a:off x="3136286" y="1379656"/>
                <a:ext cx="131040" cy="21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744ECE-504F-42CC-979F-8BF54F38ED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18286" y="1361656"/>
                  <a:ext cx="166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8E9D2C-1F86-4CF1-BF1E-BFA1F39FF5F4}"/>
                    </a:ext>
                  </a:extLst>
                </p14:cNvPr>
                <p14:cNvContentPartPr/>
                <p14:nvPr/>
              </p14:nvContentPartPr>
              <p14:xfrm>
                <a:off x="3284606" y="1487656"/>
                <a:ext cx="17640" cy="79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8E9D2C-1F86-4CF1-BF1E-BFA1F39FF5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6966" y="1469656"/>
                  <a:ext cx="53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6A912F-BB22-410C-BE61-9646017A52D2}"/>
                    </a:ext>
                  </a:extLst>
                </p14:cNvPr>
                <p14:cNvContentPartPr/>
                <p14:nvPr/>
              </p14:nvContentPartPr>
              <p14:xfrm>
                <a:off x="3297566" y="152149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6A912F-BB22-410C-BE61-9646017A52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79566" y="15038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5AFC03-82FE-4B6E-9C3B-A5170DAEC873}"/>
                    </a:ext>
                  </a:extLst>
                </p14:cNvPr>
                <p14:cNvContentPartPr/>
                <p14:nvPr/>
              </p14:nvContentPartPr>
              <p14:xfrm>
                <a:off x="3273446" y="1362016"/>
                <a:ext cx="289800" cy="230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5AFC03-82FE-4B6E-9C3B-A5170DAEC8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5806" y="1344016"/>
                  <a:ext cx="325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D678FE-42DC-4762-988A-1B18EAA2AC72}"/>
                    </a:ext>
                  </a:extLst>
                </p14:cNvPr>
                <p14:cNvContentPartPr/>
                <p14:nvPr/>
              </p14:nvContentPartPr>
              <p14:xfrm>
                <a:off x="3571526" y="1382176"/>
                <a:ext cx="56520" cy="5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D678FE-42DC-4762-988A-1B18EAA2AC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3526" y="1364176"/>
                  <a:ext cx="92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0BC522-8031-4EB1-ADD4-188766E04C7D}"/>
                    </a:ext>
                  </a:extLst>
                </p14:cNvPr>
                <p14:cNvContentPartPr/>
                <p14:nvPr/>
              </p14:nvContentPartPr>
              <p14:xfrm>
                <a:off x="3616166" y="1463176"/>
                <a:ext cx="287280" cy="11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0BC522-8031-4EB1-ADD4-188766E04C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98166" y="1445536"/>
                  <a:ext cx="3229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1BEA1D5-FB6E-4535-A76E-B48BCC8DFBA1}"/>
                  </a:ext>
                </a:extLst>
              </p14:cNvPr>
              <p14:cNvContentPartPr/>
              <p14:nvPr/>
            </p14:nvContentPartPr>
            <p14:xfrm>
              <a:off x="5630726" y="1975096"/>
              <a:ext cx="247320" cy="284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1BEA1D5-FB6E-4535-A76E-B48BCC8DFB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12726" y="1957096"/>
                <a:ext cx="282960" cy="31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BDE8D49-F5DA-4B9F-8628-482272C19E57}"/>
              </a:ext>
            </a:extLst>
          </p:cNvPr>
          <p:cNvGrpSpPr/>
          <p:nvPr/>
        </p:nvGrpSpPr>
        <p:grpSpPr>
          <a:xfrm>
            <a:off x="6063086" y="2037736"/>
            <a:ext cx="281880" cy="203040"/>
            <a:chOff x="6063086" y="2037736"/>
            <a:chExt cx="28188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4C1F1A-83D3-4281-A3D6-0060E92FCB91}"/>
                    </a:ext>
                  </a:extLst>
                </p14:cNvPr>
                <p14:cNvContentPartPr/>
                <p14:nvPr/>
              </p14:nvContentPartPr>
              <p14:xfrm>
                <a:off x="6063086" y="2141416"/>
                <a:ext cx="228600" cy="10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4C1F1A-83D3-4281-A3D6-0060E92FCB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5446" y="2123776"/>
                  <a:ext cx="264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969285-4B9F-4772-BB51-216B44224A54}"/>
                    </a:ext>
                  </a:extLst>
                </p14:cNvPr>
                <p14:cNvContentPartPr/>
                <p14:nvPr/>
              </p14:nvContentPartPr>
              <p14:xfrm>
                <a:off x="6270446" y="2037736"/>
                <a:ext cx="74520" cy="20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969285-4B9F-4772-BB51-216B44224A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52806" y="2019736"/>
                  <a:ext cx="11016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E7635B-08A8-4AA9-BB06-9EDF3C6CB805}"/>
                  </a:ext>
                </a:extLst>
              </p14:cNvPr>
              <p14:cNvContentPartPr/>
              <p14:nvPr/>
            </p14:nvContentPartPr>
            <p14:xfrm>
              <a:off x="6554126" y="1995616"/>
              <a:ext cx="190800" cy="3409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E7635B-08A8-4AA9-BB06-9EDF3C6CB8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36126" y="1977616"/>
                <a:ext cx="226440" cy="37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D170005-0074-4797-A4AD-393A8172E33A}"/>
              </a:ext>
            </a:extLst>
          </p:cNvPr>
          <p:cNvGrpSpPr/>
          <p:nvPr/>
        </p:nvGrpSpPr>
        <p:grpSpPr>
          <a:xfrm>
            <a:off x="5452526" y="1284976"/>
            <a:ext cx="182160" cy="284760"/>
            <a:chOff x="5452526" y="1284976"/>
            <a:chExt cx="182160" cy="2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F14665-9452-455B-807D-080DD23DE43A}"/>
                    </a:ext>
                  </a:extLst>
                </p14:cNvPr>
                <p14:cNvContentPartPr/>
                <p14:nvPr/>
              </p14:nvContentPartPr>
              <p14:xfrm>
                <a:off x="5511206" y="1284976"/>
                <a:ext cx="123480" cy="33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F14665-9452-455B-807D-080DD23DE4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93206" y="1266976"/>
                  <a:ext cx="159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A1D3DC-2C8D-41FC-9F19-F35238604D48}"/>
                    </a:ext>
                  </a:extLst>
                </p14:cNvPr>
                <p14:cNvContentPartPr/>
                <p14:nvPr/>
              </p14:nvContentPartPr>
              <p14:xfrm>
                <a:off x="5452526" y="1296496"/>
                <a:ext cx="97920" cy="27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A1D3DC-2C8D-41FC-9F19-F35238604D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34886" y="1278856"/>
                  <a:ext cx="13356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2694F4-56AB-4AFF-AAA7-7665CDF18DBA}"/>
              </a:ext>
            </a:extLst>
          </p:cNvPr>
          <p:cNvGrpSpPr/>
          <p:nvPr/>
        </p:nvGrpSpPr>
        <p:grpSpPr>
          <a:xfrm>
            <a:off x="6193766" y="1406656"/>
            <a:ext cx="687240" cy="306720"/>
            <a:chOff x="6193766" y="1406656"/>
            <a:chExt cx="6872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0327D9-B130-441A-AF92-C32D99F8F30F}"/>
                    </a:ext>
                  </a:extLst>
                </p14:cNvPr>
                <p14:cNvContentPartPr/>
                <p14:nvPr/>
              </p14:nvContentPartPr>
              <p14:xfrm>
                <a:off x="6193766" y="1491616"/>
                <a:ext cx="251280" cy="117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0327D9-B130-441A-AF92-C32D99F8F3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75766" y="1473976"/>
                  <a:ext cx="286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57DCABA-E709-478B-BC69-F3109BDFF5F4}"/>
                    </a:ext>
                  </a:extLst>
                </p14:cNvPr>
                <p14:cNvContentPartPr/>
                <p14:nvPr/>
              </p14:nvContentPartPr>
              <p14:xfrm>
                <a:off x="6537566" y="1406656"/>
                <a:ext cx="84600" cy="24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57DCABA-E709-478B-BC69-F3109BDFF5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19566" y="1388656"/>
                  <a:ext cx="120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598001-2368-4514-A118-B35C1D31F9BF}"/>
                    </a:ext>
                  </a:extLst>
                </p14:cNvPr>
                <p14:cNvContentPartPr/>
                <p14:nvPr/>
              </p14:nvContentPartPr>
              <p14:xfrm>
                <a:off x="6761846" y="1449496"/>
                <a:ext cx="119160" cy="26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598001-2368-4514-A118-B35C1D31F9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43846" y="1431496"/>
                  <a:ext cx="154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ABD360-378A-42C0-85A2-E51A852A09CE}"/>
                    </a:ext>
                  </a:extLst>
                </p14:cNvPr>
                <p14:cNvContentPartPr/>
                <p14:nvPr/>
              </p14:nvContentPartPr>
              <p14:xfrm>
                <a:off x="6666806" y="1653256"/>
                <a:ext cx="6336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ABD360-378A-42C0-85A2-E51A852A09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48806" y="1635256"/>
                  <a:ext cx="990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D5A037-4751-4A6B-961C-43AFD59DE0F1}"/>
              </a:ext>
            </a:extLst>
          </p:cNvPr>
          <p:cNvGrpSpPr/>
          <p:nvPr/>
        </p:nvGrpSpPr>
        <p:grpSpPr>
          <a:xfrm>
            <a:off x="5199446" y="2029096"/>
            <a:ext cx="212040" cy="132480"/>
            <a:chOff x="5199446" y="2029096"/>
            <a:chExt cx="21204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CC23B0-3320-4D9F-B75A-718B07848B9C}"/>
                    </a:ext>
                  </a:extLst>
                </p14:cNvPr>
                <p14:cNvContentPartPr/>
                <p14:nvPr/>
              </p14:nvContentPartPr>
              <p14:xfrm>
                <a:off x="5199446" y="2093536"/>
                <a:ext cx="150120" cy="7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CC23B0-3320-4D9F-B75A-718B07848B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81446" y="2075896"/>
                  <a:ext cx="185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67835E-32B9-4BD7-837B-2B591C5647A6}"/>
                    </a:ext>
                  </a:extLst>
                </p14:cNvPr>
                <p14:cNvContentPartPr/>
                <p14:nvPr/>
              </p14:nvContentPartPr>
              <p14:xfrm>
                <a:off x="5349566" y="2029096"/>
                <a:ext cx="61920" cy="132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67835E-32B9-4BD7-837B-2B591C5647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31926" y="2011096"/>
                  <a:ext cx="975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DEE48BE-2590-4DBB-BDD4-D4EC67CB4DD7}"/>
              </a:ext>
            </a:extLst>
          </p:cNvPr>
          <p:cNvGrpSpPr/>
          <p:nvPr/>
        </p:nvGrpSpPr>
        <p:grpSpPr>
          <a:xfrm>
            <a:off x="636446" y="1910296"/>
            <a:ext cx="1398960" cy="369720"/>
            <a:chOff x="636446" y="1910296"/>
            <a:chExt cx="13989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BDFCD81-77F2-40A8-9F20-8693846D3A79}"/>
                    </a:ext>
                  </a:extLst>
                </p14:cNvPr>
                <p14:cNvContentPartPr/>
                <p14:nvPr/>
              </p14:nvContentPartPr>
              <p14:xfrm>
                <a:off x="636446" y="2065816"/>
                <a:ext cx="327240" cy="129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BDFCD81-77F2-40A8-9F20-8693846D3A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446" y="2048176"/>
                  <a:ext cx="362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F54622-D74C-4C12-A80A-7CCE9D4587C3}"/>
                    </a:ext>
                  </a:extLst>
                </p14:cNvPr>
                <p14:cNvContentPartPr/>
                <p14:nvPr/>
              </p14:nvContentPartPr>
              <p14:xfrm>
                <a:off x="1010846" y="1950616"/>
                <a:ext cx="70920" cy="236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F54622-D74C-4C12-A80A-7CCE9D4587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2846" y="1932616"/>
                  <a:ext cx="106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8013DC-207E-4EC5-B099-8F4DBE744853}"/>
                    </a:ext>
                  </a:extLst>
                </p14:cNvPr>
                <p14:cNvContentPartPr/>
                <p14:nvPr/>
              </p14:nvContentPartPr>
              <p14:xfrm>
                <a:off x="1213886" y="1936216"/>
                <a:ext cx="47520" cy="264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8013DC-207E-4EC5-B099-8F4DBE7448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95886" y="1918216"/>
                  <a:ext cx="83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EA0200-2658-491F-9765-E90182CC32EC}"/>
                    </a:ext>
                  </a:extLst>
                </p14:cNvPr>
                <p14:cNvContentPartPr/>
                <p14:nvPr/>
              </p14:nvContentPartPr>
              <p14:xfrm>
                <a:off x="1191566" y="2015416"/>
                <a:ext cx="180360" cy="13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EA0200-2658-491F-9765-E90182CC32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3566" y="1997776"/>
                  <a:ext cx="21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56CD69-23D4-406D-8C34-F0DA791B1A8C}"/>
                    </a:ext>
                  </a:extLst>
                </p14:cNvPr>
                <p14:cNvContentPartPr/>
                <p14:nvPr/>
              </p14:nvContentPartPr>
              <p14:xfrm>
                <a:off x="1468046" y="2109016"/>
                <a:ext cx="77040" cy="11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56CD69-23D4-406D-8C34-F0DA791B1A8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50046" y="2091016"/>
                  <a:ext cx="112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EF060A-2739-41B1-887E-F1F7C7BD0860}"/>
                    </a:ext>
                  </a:extLst>
                </p14:cNvPr>
                <p14:cNvContentPartPr/>
                <p14:nvPr/>
              </p14:nvContentPartPr>
              <p14:xfrm>
                <a:off x="1613486" y="1910296"/>
                <a:ext cx="99000" cy="315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EF060A-2739-41B1-887E-F1F7C7BD08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95846" y="1892656"/>
                  <a:ext cx="134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19DFD9-F651-4FB9-B5C1-B8A1AA5602BA}"/>
                    </a:ext>
                  </a:extLst>
                </p14:cNvPr>
                <p14:cNvContentPartPr/>
                <p14:nvPr/>
              </p14:nvContentPartPr>
              <p14:xfrm>
                <a:off x="1728326" y="2107576"/>
                <a:ext cx="139680" cy="10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19DFD9-F651-4FB9-B5C1-B8A1AA5602B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10326" y="2089576"/>
                  <a:ext cx="175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411625-A207-46E8-8622-739CA6EBECC8}"/>
                    </a:ext>
                  </a:extLst>
                </p14:cNvPr>
                <p14:cNvContentPartPr/>
                <p14:nvPr/>
              </p14:nvContentPartPr>
              <p14:xfrm>
                <a:off x="1850006" y="2084176"/>
                <a:ext cx="185400" cy="19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411625-A207-46E8-8622-739CA6EBEC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2366" y="2066536"/>
                  <a:ext cx="2210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049B5A1-AD9A-4A3D-82FF-09BEDB77F3F1}"/>
                  </a:ext>
                </a:extLst>
              </p14:cNvPr>
              <p14:cNvContentPartPr/>
              <p14:nvPr/>
            </p14:nvContentPartPr>
            <p14:xfrm>
              <a:off x="2317646" y="2198296"/>
              <a:ext cx="1596240" cy="92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049B5A1-AD9A-4A3D-82FF-09BEDB77F3F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99646" y="2180296"/>
                <a:ext cx="16318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3EB4B60-6538-4FE5-9036-7C76180729DD}"/>
                  </a:ext>
                </a:extLst>
              </p14:cNvPr>
              <p14:cNvContentPartPr/>
              <p14:nvPr/>
            </p14:nvContentPartPr>
            <p14:xfrm>
              <a:off x="280766" y="2812816"/>
              <a:ext cx="704160" cy="847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EB4B60-6538-4FE5-9036-7C76180729D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3126" y="2795176"/>
                <a:ext cx="73980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BE0CDD-2800-4AA5-AD88-6637451266BD}"/>
                  </a:ext>
                </a:extLst>
              </p14:cNvPr>
              <p14:cNvContentPartPr/>
              <p14:nvPr/>
            </p14:nvContentPartPr>
            <p14:xfrm>
              <a:off x="338366" y="3675376"/>
              <a:ext cx="477000" cy="6174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BE0CDD-2800-4AA5-AD88-6637451266B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20366" y="3657736"/>
                <a:ext cx="512640" cy="65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11570A2-78F3-472D-81FD-8222847E60C1}"/>
              </a:ext>
            </a:extLst>
          </p:cNvPr>
          <p:cNvGrpSpPr/>
          <p:nvPr/>
        </p:nvGrpSpPr>
        <p:grpSpPr>
          <a:xfrm>
            <a:off x="1169966" y="4137256"/>
            <a:ext cx="888480" cy="338040"/>
            <a:chOff x="1169966" y="4137256"/>
            <a:chExt cx="88848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27E753-3E78-4DC2-AD30-122B03298E61}"/>
                    </a:ext>
                  </a:extLst>
                </p14:cNvPr>
                <p14:cNvContentPartPr/>
                <p14:nvPr/>
              </p14:nvContentPartPr>
              <p14:xfrm>
                <a:off x="1169966" y="4137256"/>
                <a:ext cx="118080" cy="290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27E753-3E78-4DC2-AD30-122B03298E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2326" y="4119616"/>
                  <a:ext cx="153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20AE0DF-A727-473F-80F5-337211867D6D}"/>
                    </a:ext>
                  </a:extLst>
                </p14:cNvPr>
                <p14:cNvContentPartPr/>
                <p14:nvPr/>
              </p14:nvContentPartPr>
              <p14:xfrm>
                <a:off x="1339526" y="4196296"/>
                <a:ext cx="24840" cy="227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20AE0DF-A727-473F-80F5-337211867D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21526" y="4178656"/>
                  <a:ext cx="60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8B223B1-F06D-4077-B4E4-5E7F3EA7C35E}"/>
                    </a:ext>
                  </a:extLst>
                </p14:cNvPr>
                <p14:cNvContentPartPr/>
                <p14:nvPr/>
              </p14:nvContentPartPr>
              <p14:xfrm>
                <a:off x="1407926" y="4299256"/>
                <a:ext cx="119880" cy="144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8B223B1-F06D-4077-B4E4-5E7F3EA7C35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89926" y="4281256"/>
                  <a:ext cx="155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8CA0878-B1DC-4A2B-B281-3B8FB075E915}"/>
                    </a:ext>
                  </a:extLst>
                </p14:cNvPr>
                <p14:cNvContentPartPr/>
                <p14:nvPr/>
              </p14:nvContentPartPr>
              <p14:xfrm>
                <a:off x="1596566" y="4324096"/>
                <a:ext cx="132840" cy="138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8CA0878-B1DC-4A2B-B281-3B8FB075E91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78566" y="4306456"/>
                  <a:ext cx="168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438FDA-0838-4BCA-86DE-51245D971E58}"/>
                    </a:ext>
                  </a:extLst>
                </p14:cNvPr>
                <p14:cNvContentPartPr/>
                <p14:nvPr/>
              </p14:nvContentPartPr>
              <p14:xfrm>
                <a:off x="1741286" y="4334896"/>
                <a:ext cx="317160" cy="140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438FDA-0838-4BCA-86DE-51245D971E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23646" y="4316896"/>
                  <a:ext cx="3528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55A1DD-FAAA-4091-B81F-84CF7E9C407A}"/>
              </a:ext>
            </a:extLst>
          </p:cNvPr>
          <p:cNvGrpSpPr/>
          <p:nvPr/>
        </p:nvGrpSpPr>
        <p:grpSpPr>
          <a:xfrm>
            <a:off x="2287406" y="4099096"/>
            <a:ext cx="680400" cy="583200"/>
            <a:chOff x="2287406" y="4099096"/>
            <a:chExt cx="68040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DC22642-4D36-4E0C-BFF2-F637926F5D6F}"/>
                    </a:ext>
                  </a:extLst>
                </p14:cNvPr>
                <p14:cNvContentPartPr/>
                <p14:nvPr/>
              </p14:nvContentPartPr>
              <p14:xfrm>
                <a:off x="2287406" y="4371616"/>
                <a:ext cx="85680" cy="163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DC22642-4D36-4E0C-BFF2-F637926F5D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9766" y="4353616"/>
                  <a:ext cx="12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E719406-3207-4F71-9ABB-D6D30D9A8492}"/>
                    </a:ext>
                  </a:extLst>
                </p14:cNvPr>
                <p14:cNvContentPartPr/>
                <p14:nvPr/>
              </p14:nvContentPartPr>
              <p14:xfrm>
                <a:off x="2460206" y="4186936"/>
                <a:ext cx="152280" cy="329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E719406-3207-4F71-9ABB-D6D30D9A84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42566" y="4168936"/>
                  <a:ext cx="1879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6A7E878-DB0A-4FDC-BA53-0FC3086DA13E}"/>
                    </a:ext>
                  </a:extLst>
                </p14:cNvPr>
                <p14:cNvContentPartPr/>
                <p14:nvPr/>
              </p14:nvContentPartPr>
              <p14:xfrm>
                <a:off x="2660006" y="4099096"/>
                <a:ext cx="144000" cy="491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A7E878-DB0A-4FDC-BA53-0FC3086DA1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42366" y="4081456"/>
                  <a:ext cx="1796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08C3E94-8EC0-458F-9B34-3170128A3AAC}"/>
                    </a:ext>
                  </a:extLst>
                </p14:cNvPr>
                <p14:cNvContentPartPr/>
                <p14:nvPr/>
              </p14:nvContentPartPr>
              <p14:xfrm>
                <a:off x="2932526" y="4512016"/>
                <a:ext cx="35280" cy="170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08C3E94-8EC0-458F-9B34-3170128A3A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14886" y="4494016"/>
                  <a:ext cx="7092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F11F89C-23B6-4748-8C93-B61944F29271}"/>
              </a:ext>
            </a:extLst>
          </p:cNvPr>
          <p:cNvGrpSpPr/>
          <p:nvPr/>
        </p:nvGrpSpPr>
        <p:grpSpPr>
          <a:xfrm>
            <a:off x="3304406" y="4245256"/>
            <a:ext cx="667800" cy="296280"/>
            <a:chOff x="3304406" y="4245256"/>
            <a:chExt cx="66780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78B68A6-5B05-4738-A04E-B82912E83940}"/>
                    </a:ext>
                  </a:extLst>
                </p14:cNvPr>
                <p14:cNvContentPartPr/>
                <p14:nvPr/>
              </p14:nvContentPartPr>
              <p14:xfrm>
                <a:off x="3304406" y="4245256"/>
                <a:ext cx="121320" cy="261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78B68A6-5B05-4738-A04E-B82912E839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86766" y="4227616"/>
                  <a:ext cx="1569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296AD2-1505-4A59-877C-820C3BACEE07}"/>
                    </a:ext>
                  </a:extLst>
                </p14:cNvPr>
                <p14:cNvContentPartPr/>
                <p14:nvPr/>
              </p14:nvContentPartPr>
              <p14:xfrm>
                <a:off x="3486206" y="4304656"/>
                <a:ext cx="191880" cy="20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296AD2-1505-4A59-877C-820C3BACEE0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68206" y="4287016"/>
                  <a:ext cx="227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7205092-0E90-4E8D-8CD7-4562D20B3BD9}"/>
                    </a:ext>
                  </a:extLst>
                </p14:cNvPr>
                <p14:cNvContentPartPr/>
                <p14:nvPr/>
              </p14:nvContentPartPr>
              <p14:xfrm>
                <a:off x="3769166" y="4322656"/>
                <a:ext cx="13320" cy="149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7205092-0E90-4E8D-8CD7-4562D20B3BD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51166" y="4304656"/>
                  <a:ext cx="48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853924C-7E39-463A-A7BF-E22DE754B531}"/>
                    </a:ext>
                  </a:extLst>
                </p14:cNvPr>
                <p14:cNvContentPartPr/>
                <p14:nvPr/>
              </p14:nvContentPartPr>
              <p14:xfrm>
                <a:off x="3799766" y="4310056"/>
                <a:ext cx="172440" cy="231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853924C-7E39-463A-A7BF-E22DE754B53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82126" y="4292416"/>
                  <a:ext cx="20808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96AC959-7979-4134-ABCA-119DC6DD6CFC}"/>
                  </a:ext>
                </a:extLst>
              </p14:cNvPr>
              <p14:cNvContentPartPr/>
              <p14:nvPr/>
            </p14:nvContentPartPr>
            <p14:xfrm>
              <a:off x="3296486" y="4655296"/>
              <a:ext cx="722880" cy="349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96AC959-7979-4134-ABCA-119DC6DD6C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78486" y="4637296"/>
                <a:ext cx="75852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F7E5CEE-2A95-47A6-8F97-11478CD3E70E}"/>
              </a:ext>
            </a:extLst>
          </p:cNvPr>
          <p:cNvGrpSpPr/>
          <p:nvPr/>
        </p:nvGrpSpPr>
        <p:grpSpPr>
          <a:xfrm>
            <a:off x="4875446" y="4253176"/>
            <a:ext cx="635760" cy="352800"/>
            <a:chOff x="4875446" y="4253176"/>
            <a:chExt cx="63576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54109F0-95F9-442F-AF77-3BED7770780C}"/>
                    </a:ext>
                  </a:extLst>
                </p14:cNvPr>
                <p14:cNvContentPartPr/>
                <p14:nvPr/>
              </p14:nvContentPartPr>
              <p14:xfrm>
                <a:off x="4875446" y="4253176"/>
                <a:ext cx="216360" cy="30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54109F0-95F9-442F-AF77-3BED777078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57806" y="4235176"/>
                  <a:ext cx="252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53B16EC-6EE9-45CC-9864-D7F3C5736BED}"/>
                    </a:ext>
                  </a:extLst>
                </p14:cNvPr>
                <p14:cNvContentPartPr/>
                <p14:nvPr/>
              </p14:nvContentPartPr>
              <p14:xfrm>
                <a:off x="5108366" y="4334896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53B16EC-6EE9-45CC-9864-D7F3C5736B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90726" y="43168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A0A4D7-9A1E-4244-B0D3-EA71C312BB5B}"/>
                    </a:ext>
                  </a:extLst>
                </p14:cNvPr>
                <p14:cNvContentPartPr/>
                <p14:nvPr/>
              </p14:nvContentPartPr>
              <p14:xfrm>
                <a:off x="5189726" y="4460896"/>
                <a:ext cx="321480" cy="145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A0A4D7-9A1E-4244-B0D3-EA71C312BB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72086" y="4443256"/>
                  <a:ext cx="357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4FA7B44-71E6-490C-B8EE-E23A80918FBD}"/>
              </a:ext>
            </a:extLst>
          </p:cNvPr>
          <p:cNvGrpSpPr/>
          <p:nvPr/>
        </p:nvGrpSpPr>
        <p:grpSpPr>
          <a:xfrm>
            <a:off x="5955806" y="4252456"/>
            <a:ext cx="646200" cy="447120"/>
            <a:chOff x="5955806" y="4252456"/>
            <a:chExt cx="64620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7AD91C2-1DA7-4E3A-9150-823EC637D2AB}"/>
                    </a:ext>
                  </a:extLst>
                </p14:cNvPr>
                <p14:cNvContentPartPr/>
                <p14:nvPr/>
              </p14:nvContentPartPr>
              <p14:xfrm>
                <a:off x="5955806" y="4416616"/>
                <a:ext cx="107640" cy="159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7AD91C2-1DA7-4E3A-9150-823EC637D2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38166" y="4398976"/>
                  <a:ext cx="143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2B58FA-C964-417E-9567-8E7B5DC0A2E1}"/>
                    </a:ext>
                  </a:extLst>
                </p14:cNvPr>
                <p14:cNvContentPartPr/>
                <p14:nvPr/>
              </p14:nvContentPartPr>
              <p14:xfrm>
                <a:off x="6129686" y="4252456"/>
                <a:ext cx="348120" cy="378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2B58FA-C964-417E-9567-8E7B5DC0A2E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111686" y="4234456"/>
                  <a:ext cx="3837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8BE599E-777C-40A1-9330-2E642CCEAD49}"/>
                    </a:ext>
                  </a:extLst>
                </p14:cNvPr>
                <p14:cNvContentPartPr/>
                <p14:nvPr/>
              </p14:nvContentPartPr>
              <p14:xfrm>
                <a:off x="6465566" y="4469536"/>
                <a:ext cx="136440" cy="230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8BE599E-777C-40A1-9330-2E642CCEAD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447926" y="4451896"/>
                  <a:ext cx="17208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081DB5D-34BC-4779-BB9E-C7E427CC4B56}"/>
              </a:ext>
            </a:extLst>
          </p:cNvPr>
          <p:cNvGrpSpPr/>
          <p:nvPr/>
        </p:nvGrpSpPr>
        <p:grpSpPr>
          <a:xfrm>
            <a:off x="4208366" y="4358296"/>
            <a:ext cx="61920" cy="176760"/>
            <a:chOff x="4208366" y="4358296"/>
            <a:chExt cx="61920" cy="1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530980C-A6E5-4411-BA5A-25C7C1D2C2C7}"/>
                    </a:ext>
                  </a:extLst>
                </p14:cNvPr>
                <p14:cNvContentPartPr/>
                <p14:nvPr/>
              </p14:nvContentPartPr>
              <p14:xfrm>
                <a:off x="4208366" y="4358296"/>
                <a:ext cx="18000" cy="23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530980C-A6E5-4411-BA5A-25C7C1D2C2C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90726" y="4340296"/>
                  <a:ext cx="53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1E835E9-2A86-4DEF-BF13-0B50E6B6847A}"/>
                    </a:ext>
                  </a:extLst>
                </p14:cNvPr>
                <p14:cNvContentPartPr/>
                <p14:nvPr/>
              </p14:nvContentPartPr>
              <p14:xfrm>
                <a:off x="4256246" y="4470256"/>
                <a:ext cx="14040" cy="64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1E835E9-2A86-4DEF-BF13-0B50E6B684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8606" y="4452256"/>
                  <a:ext cx="4968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4BC59E50-03A2-478A-9AFC-B38FEF6CC069}"/>
                  </a:ext>
                </a:extLst>
              </p14:cNvPr>
              <p14:cNvContentPartPr/>
              <p14:nvPr/>
            </p14:nvContentPartPr>
            <p14:xfrm>
              <a:off x="6711806" y="4715416"/>
              <a:ext cx="7920" cy="12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4BC59E50-03A2-478A-9AFC-B38FEF6CC06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693806" y="4697776"/>
                <a:ext cx="4356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B66D15B-9233-4614-8BBA-7C17E6AD8C07}"/>
              </a:ext>
            </a:extLst>
          </p:cNvPr>
          <p:cNvGrpSpPr/>
          <p:nvPr/>
        </p:nvGrpSpPr>
        <p:grpSpPr>
          <a:xfrm>
            <a:off x="1128926" y="2588176"/>
            <a:ext cx="2995200" cy="612000"/>
            <a:chOff x="1128926" y="2588176"/>
            <a:chExt cx="2995200" cy="61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33983E-7531-442D-8911-ADCF4F460A1D}"/>
                    </a:ext>
                  </a:extLst>
                </p14:cNvPr>
                <p14:cNvContentPartPr/>
                <p14:nvPr/>
              </p14:nvContentPartPr>
              <p14:xfrm>
                <a:off x="1182206" y="2588176"/>
                <a:ext cx="204480" cy="265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33983E-7531-442D-8911-ADCF4F460A1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64566" y="2570536"/>
                  <a:ext cx="2401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90282A-21A8-40BA-8349-7CCA3A6C882E}"/>
                    </a:ext>
                  </a:extLst>
                </p14:cNvPr>
                <p14:cNvContentPartPr/>
                <p14:nvPr/>
              </p14:nvContentPartPr>
              <p14:xfrm>
                <a:off x="1497926" y="2692216"/>
                <a:ext cx="7920" cy="170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90282A-21A8-40BA-8349-7CCA3A6C882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80286" y="2674216"/>
                  <a:ext cx="43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407A9C-70F6-4504-BF33-2D71CAF15BB2}"/>
                    </a:ext>
                  </a:extLst>
                </p14:cNvPr>
                <p14:cNvContentPartPr/>
                <p14:nvPr/>
              </p14:nvContentPartPr>
              <p14:xfrm>
                <a:off x="1515206" y="2598616"/>
                <a:ext cx="167040" cy="154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407A9C-70F6-4504-BF33-2D71CAF15BB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497206" y="2580616"/>
                  <a:ext cx="202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229D74-A76D-4E5C-97B9-E8EEC6B3C27E}"/>
                    </a:ext>
                  </a:extLst>
                </p14:cNvPr>
                <p14:cNvContentPartPr/>
                <p14:nvPr/>
              </p14:nvContentPartPr>
              <p14:xfrm>
                <a:off x="1992206" y="2832256"/>
                <a:ext cx="46800" cy="154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229D74-A76D-4E5C-97B9-E8EEC6B3C2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74206" y="2814616"/>
                  <a:ext cx="82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CC2D79-1A09-4808-A081-8BA18DD0C109}"/>
                    </a:ext>
                  </a:extLst>
                </p14:cNvPr>
                <p14:cNvContentPartPr/>
                <p14:nvPr/>
              </p14:nvContentPartPr>
              <p14:xfrm>
                <a:off x="2277686" y="2597176"/>
                <a:ext cx="104040" cy="291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CC2D79-1A09-4808-A081-8BA18DD0C1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60046" y="2579536"/>
                  <a:ext cx="1396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FBB3BFF-D50E-4D7D-B747-09E4601812D4}"/>
                    </a:ext>
                  </a:extLst>
                </p14:cNvPr>
                <p14:cNvContentPartPr/>
                <p14:nvPr/>
              </p14:nvContentPartPr>
              <p14:xfrm>
                <a:off x="2353286" y="2753416"/>
                <a:ext cx="86760" cy="113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FBB3BFF-D50E-4D7D-B747-09E4601812D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335646" y="2735416"/>
                  <a:ext cx="122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CA082B-9B96-4697-86F9-782ABFB963EA}"/>
                    </a:ext>
                  </a:extLst>
                </p14:cNvPr>
                <p14:cNvContentPartPr/>
                <p14:nvPr/>
              </p14:nvContentPartPr>
              <p14:xfrm>
                <a:off x="2570366" y="2673136"/>
                <a:ext cx="27000" cy="193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CA082B-9B96-4697-86F9-782ABFB963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552366" y="2655136"/>
                  <a:ext cx="62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FE6895-0B44-4A68-9994-22CB769F40F2}"/>
                    </a:ext>
                  </a:extLst>
                </p14:cNvPr>
                <p14:cNvContentPartPr/>
                <p14:nvPr/>
              </p14:nvContentPartPr>
              <p14:xfrm>
                <a:off x="2590166" y="2682856"/>
                <a:ext cx="138240" cy="135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FE6895-0B44-4A68-9994-22CB769F40F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72166" y="2664856"/>
                  <a:ext cx="173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80354E-CAC4-4868-838E-ACC8915279FC}"/>
                    </a:ext>
                  </a:extLst>
                </p14:cNvPr>
                <p14:cNvContentPartPr/>
                <p14:nvPr/>
              </p14:nvContentPartPr>
              <p14:xfrm>
                <a:off x="2738486" y="2690776"/>
                <a:ext cx="112320" cy="211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80354E-CAC4-4868-838E-ACC8915279F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20486" y="2673136"/>
                  <a:ext cx="147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7592DE-18A9-4E5A-9417-B38637B67CDD}"/>
                    </a:ext>
                  </a:extLst>
                </p14:cNvPr>
                <p14:cNvContentPartPr/>
                <p14:nvPr/>
              </p14:nvContentPartPr>
              <p14:xfrm>
                <a:off x="2856566" y="2669896"/>
                <a:ext cx="121320" cy="192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7592DE-18A9-4E5A-9417-B38637B67CD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38926" y="2652256"/>
                  <a:ext cx="156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EE55D8B-FBB3-4BDF-9598-4CE726634F9B}"/>
                    </a:ext>
                  </a:extLst>
                </p14:cNvPr>
                <p14:cNvContentPartPr/>
                <p14:nvPr/>
              </p14:nvContentPartPr>
              <p14:xfrm>
                <a:off x="3176606" y="2867896"/>
                <a:ext cx="102960" cy="160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EE55D8B-FBB3-4BDF-9598-4CE726634F9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58606" y="2850256"/>
                  <a:ext cx="138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E814B0-C619-4555-9612-6D61EDD109E7}"/>
                    </a:ext>
                  </a:extLst>
                </p14:cNvPr>
                <p14:cNvContentPartPr/>
                <p14:nvPr/>
              </p14:nvContentPartPr>
              <p14:xfrm>
                <a:off x="3728126" y="2786896"/>
                <a:ext cx="135000" cy="110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E814B0-C619-4555-9612-6D61EDD109E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10126" y="2768896"/>
                  <a:ext cx="170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2BDD54-F867-4DC1-AE60-B265E8DEA077}"/>
                    </a:ext>
                  </a:extLst>
                </p14:cNvPr>
                <p14:cNvContentPartPr/>
                <p14:nvPr/>
              </p14:nvContentPartPr>
              <p14:xfrm>
                <a:off x="3965366" y="2655496"/>
                <a:ext cx="104760" cy="321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2BDD54-F867-4DC1-AE60-B265E8DEA07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47726" y="2637856"/>
                  <a:ext cx="1404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B0F42CA-313B-48EF-8009-AE4365DCD933}"/>
                    </a:ext>
                  </a:extLst>
                </p14:cNvPr>
                <p14:cNvContentPartPr/>
                <p14:nvPr/>
              </p14:nvContentPartPr>
              <p14:xfrm>
                <a:off x="1128926" y="3048256"/>
                <a:ext cx="2995200" cy="151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B0F42CA-313B-48EF-8009-AE4365DCD93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11286" y="3030256"/>
                  <a:ext cx="3030840" cy="18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24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C6B7-96C0-452C-A4D9-24815979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z="2800" b="1"/>
              <a:t>ulticlass classification strategies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56A6-E58E-441D-89AD-1E9164BF6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 </a:t>
            </a:r>
            <a:r>
              <a:rPr lang="en-US" sz="2000" b="1"/>
              <a:t>One-versus-all</a:t>
            </a:r>
            <a:r>
              <a:rPr lang="en-US" sz="2000"/>
              <a:t>: N classes </a:t>
            </a:r>
            <a:r>
              <a:rPr lang="en-US" sz="2000">
                <a:sym typeface="Wingdings" panose="05000000000000000000" pitchFamily="2" charset="2"/>
              </a:rPr>
              <a:t></a:t>
            </a:r>
          </a:p>
          <a:p>
            <a:r>
              <a:rPr lang="en-US" sz="2000"/>
              <a:t> </a:t>
            </a:r>
          </a:p>
          <a:p>
            <a:endParaRPr lang="en-US" sz="2000"/>
          </a:p>
          <a:p>
            <a:endParaRPr lang="en-US" sz="2000" b="1"/>
          </a:p>
          <a:p>
            <a:r>
              <a:rPr lang="en-US" sz="2000" b="1"/>
              <a:t>One-versus-one</a:t>
            </a:r>
            <a:r>
              <a:rPr lang="en-US" sz="2000"/>
              <a:t>: N classes </a:t>
            </a:r>
            <a:r>
              <a:rPr lang="en-US" sz="2000" b="1">
                <a:sym typeface="Wingdings" panose="05000000000000000000" pitchFamily="2" charset="2"/>
              </a:rPr>
              <a:t> </a:t>
            </a:r>
          </a:p>
          <a:p>
            <a:endParaRPr lang="en-US" sz="2000" b="1">
              <a:sym typeface="Wingdings" panose="05000000000000000000" pitchFamily="2" charset="2"/>
            </a:endParaRPr>
          </a:p>
          <a:p>
            <a:r>
              <a:rPr lang="en-US" sz="2000">
                <a:sym typeface="Wingdings" panose="05000000000000000000" pitchFamily="2" charset="2"/>
              </a:rPr>
              <a:t>Advantage of OvO:</a:t>
            </a:r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390B-172C-4F74-A663-15808F0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FF2C28-3C95-46E3-BCF0-1453C2AA876F}"/>
                  </a:ext>
                </a:extLst>
              </p14:cNvPr>
              <p14:cNvContentPartPr/>
              <p14:nvPr/>
            </p14:nvContentPartPr>
            <p14:xfrm>
              <a:off x="658766" y="1596016"/>
              <a:ext cx="1499760" cy="4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FF2C28-3C95-46E3-BCF0-1453C2AA8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766" y="1578376"/>
                <a:ext cx="153540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4A3C395-0099-4E42-AC68-1B08996140C6}"/>
              </a:ext>
            </a:extLst>
          </p:cNvPr>
          <p:cNvGrpSpPr/>
          <p:nvPr/>
        </p:nvGrpSpPr>
        <p:grpSpPr>
          <a:xfrm>
            <a:off x="1893926" y="1068976"/>
            <a:ext cx="471960" cy="202680"/>
            <a:chOff x="1893926" y="1068976"/>
            <a:chExt cx="47196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506161-15EB-44B7-A896-199B694349C8}"/>
                    </a:ext>
                  </a:extLst>
                </p14:cNvPr>
                <p14:cNvContentPartPr/>
                <p14:nvPr/>
              </p14:nvContentPartPr>
              <p14:xfrm>
                <a:off x="1893926" y="1122976"/>
                <a:ext cx="106920" cy="126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506161-15EB-44B7-A896-199B694349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5926" y="1104976"/>
                  <a:ext cx="142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22EE50E-B7BF-41C7-B752-203C1DF1D9E1}"/>
                    </a:ext>
                  </a:extLst>
                </p14:cNvPr>
                <p14:cNvContentPartPr/>
                <p14:nvPr/>
              </p14:nvContentPartPr>
              <p14:xfrm>
                <a:off x="2004446" y="1131256"/>
                <a:ext cx="173880" cy="10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22EE50E-B7BF-41C7-B752-203C1DF1D9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6806" y="1113616"/>
                  <a:ext cx="209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088F8E-77CD-4120-A956-74C29424D3C6}"/>
                    </a:ext>
                  </a:extLst>
                </p14:cNvPr>
                <p14:cNvContentPartPr/>
                <p14:nvPr/>
              </p14:nvContentPartPr>
              <p14:xfrm>
                <a:off x="2151326" y="1132696"/>
                <a:ext cx="52560" cy="13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088F8E-77CD-4120-A956-74C29424D3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3326" y="1114696"/>
                  <a:ext cx="88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434114-ADB4-493B-9E80-E33DB1C49381}"/>
                    </a:ext>
                  </a:extLst>
                </p14:cNvPr>
                <p14:cNvContentPartPr/>
                <p14:nvPr/>
              </p14:nvContentPartPr>
              <p14:xfrm>
                <a:off x="2256806" y="1068976"/>
                <a:ext cx="109080" cy="188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434114-ADB4-493B-9E80-E33DB1C493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8806" y="1051336"/>
                  <a:ext cx="14472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4C762A-B306-4829-961F-665A7A2CDFD9}"/>
              </a:ext>
            </a:extLst>
          </p:cNvPr>
          <p:cNvGrpSpPr/>
          <p:nvPr/>
        </p:nvGrpSpPr>
        <p:grpSpPr>
          <a:xfrm>
            <a:off x="3980846" y="1272376"/>
            <a:ext cx="199080" cy="299880"/>
            <a:chOff x="3980846" y="1272376"/>
            <a:chExt cx="1990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8DB5C6-0426-42A7-BB23-0C3C6452681D}"/>
                    </a:ext>
                  </a:extLst>
                </p14:cNvPr>
                <p14:cNvContentPartPr/>
                <p14:nvPr/>
              </p14:nvContentPartPr>
              <p14:xfrm>
                <a:off x="3980846" y="1354456"/>
                <a:ext cx="42840" cy="20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8DB5C6-0426-42A7-BB23-0C3C645268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3206" y="1336456"/>
                  <a:ext cx="78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C5D4343-A479-4831-BF6A-FAEAA17F8C65}"/>
                    </a:ext>
                  </a:extLst>
                </p14:cNvPr>
                <p14:cNvContentPartPr/>
                <p14:nvPr/>
              </p14:nvContentPartPr>
              <p14:xfrm>
                <a:off x="4019006" y="1272376"/>
                <a:ext cx="160920" cy="299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C5D4343-A479-4831-BF6A-FAEAA17F8C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01366" y="1254736"/>
                  <a:ext cx="19656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3429DB-7AEC-49C1-920A-285D608A845E}"/>
              </a:ext>
            </a:extLst>
          </p:cNvPr>
          <p:cNvGrpSpPr/>
          <p:nvPr/>
        </p:nvGrpSpPr>
        <p:grpSpPr>
          <a:xfrm>
            <a:off x="4593926" y="1242856"/>
            <a:ext cx="433800" cy="353160"/>
            <a:chOff x="4593926" y="1242856"/>
            <a:chExt cx="4338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41B9D5-B06B-4588-A6FD-3190A5116D4F}"/>
                    </a:ext>
                  </a:extLst>
                </p14:cNvPr>
                <p14:cNvContentPartPr/>
                <p14:nvPr/>
              </p14:nvContentPartPr>
              <p14:xfrm>
                <a:off x="4593926" y="1242856"/>
                <a:ext cx="178920" cy="29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41B9D5-B06B-4588-A6FD-3190A5116D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75926" y="1224856"/>
                  <a:ext cx="214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EE88F2-FFBC-4500-8438-F12D3DB6EB16}"/>
                    </a:ext>
                  </a:extLst>
                </p14:cNvPr>
                <p14:cNvContentPartPr/>
                <p14:nvPr/>
              </p14:nvContentPartPr>
              <p14:xfrm>
                <a:off x="4781846" y="1326736"/>
                <a:ext cx="16920" cy="58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EE88F2-FFBC-4500-8438-F12D3DB6EB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3846" y="1308736"/>
                  <a:ext cx="52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457F43-1CD5-41C5-B13D-475CE2B38D3F}"/>
                    </a:ext>
                  </a:extLst>
                </p14:cNvPr>
                <p14:cNvContentPartPr/>
                <p14:nvPr/>
              </p14:nvContentPartPr>
              <p14:xfrm>
                <a:off x="4872206" y="1414576"/>
                <a:ext cx="155520" cy="18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457F43-1CD5-41C5-B13D-475CE2B38D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54206" y="1396936"/>
                  <a:ext cx="1911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84E88-5095-48CD-9082-24CDC945AF85}"/>
              </a:ext>
            </a:extLst>
          </p:cNvPr>
          <p:cNvGrpSpPr/>
          <p:nvPr/>
        </p:nvGrpSpPr>
        <p:grpSpPr>
          <a:xfrm>
            <a:off x="5308886" y="1250416"/>
            <a:ext cx="578520" cy="582840"/>
            <a:chOff x="5308886" y="1250416"/>
            <a:chExt cx="578520" cy="58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BE0EB6-E42E-45A9-A6E4-D38AB6370B99}"/>
                    </a:ext>
                  </a:extLst>
                </p14:cNvPr>
                <p14:cNvContentPartPr/>
                <p14:nvPr/>
              </p14:nvContentPartPr>
              <p14:xfrm>
                <a:off x="5308886" y="1428616"/>
                <a:ext cx="74160" cy="144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BE0EB6-E42E-45A9-A6E4-D38AB6370B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90886" y="1410976"/>
                  <a:ext cx="109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D5F5DB-4B6A-4AEA-9F79-047D9B3CB654}"/>
                    </a:ext>
                  </a:extLst>
                </p14:cNvPr>
                <p14:cNvContentPartPr/>
                <p14:nvPr/>
              </p14:nvContentPartPr>
              <p14:xfrm>
                <a:off x="5460446" y="1250416"/>
                <a:ext cx="111600" cy="33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D5F5DB-4B6A-4AEA-9F79-047D9B3CB6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42806" y="1232776"/>
                  <a:ext cx="1472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DFE085-FC79-4C55-B408-6275F3A30967}"/>
                    </a:ext>
                  </a:extLst>
                </p14:cNvPr>
                <p14:cNvContentPartPr/>
                <p14:nvPr/>
              </p14:nvContentPartPr>
              <p14:xfrm>
                <a:off x="5646926" y="1324936"/>
                <a:ext cx="131760" cy="50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DFE085-FC79-4C55-B408-6275F3A309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29286" y="1306936"/>
                  <a:ext cx="1674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1122F5-1C24-4B85-A4B0-ABC16342AE01}"/>
                    </a:ext>
                  </a:extLst>
                </p14:cNvPr>
                <p14:cNvContentPartPr/>
                <p14:nvPr/>
              </p14:nvContentPartPr>
              <p14:xfrm>
                <a:off x="5887046" y="1569736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1122F5-1C24-4B85-A4B0-ABC16342AE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9046" y="1551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E536543-5FAF-42F6-A323-25902E875AF0}"/>
              </a:ext>
            </a:extLst>
          </p:cNvPr>
          <p:cNvGrpSpPr/>
          <p:nvPr/>
        </p:nvGrpSpPr>
        <p:grpSpPr>
          <a:xfrm>
            <a:off x="7671206" y="1480096"/>
            <a:ext cx="316440" cy="176400"/>
            <a:chOff x="7671206" y="1480096"/>
            <a:chExt cx="31644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0DE7406-6190-4025-8287-C55A534A940D}"/>
                    </a:ext>
                  </a:extLst>
                </p14:cNvPr>
                <p14:cNvContentPartPr/>
                <p14:nvPr/>
              </p14:nvContentPartPr>
              <p14:xfrm>
                <a:off x="7671206" y="1508896"/>
                <a:ext cx="113760" cy="9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0DE7406-6190-4025-8287-C55A534A94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53566" y="1490896"/>
                  <a:ext cx="149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26441B-C1BF-49FF-893A-AF5636D0822B}"/>
                    </a:ext>
                  </a:extLst>
                </p14:cNvPr>
                <p14:cNvContentPartPr/>
                <p14:nvPr/>
              </p14:nvContentPartPr>
              <p14:xfrm>
                <a:off x="7831766" y="1480096"/>
                <a:ext cx="155880" cy="176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26441B-C1BF-49FF-893A-AF5636D082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3766" y="1462456"/>
                  <a:ext cx="19152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B2C67E-BA50-411A-BE8D-252353527DD3}"/>
              </a:ext>
            </a:extLst>
          </p:cNvPr>
          <p:cNvGrpSpPr/>
          <p:nvPr/>
        </p:nvGrpSpPr>
        <p:grpSpPr>
          <a:xfrm>
            <a:off x="8160446" y="1385056"/>
            <a:ext cx="625680" cy="287640"/>
            <a:chOff x="8160446" y="1385056"/>
            <a:chExt cx="62568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F79EAF-B745-427B-946D-51FC76DBD900}"/>
                    </a:ext>
                  </a:extLst>
                </p14:cNvPr>
                <p14:cNvContentPartPr/>
                <p14:nvPr/>
              </p14:nvContentPartPr>
              <p14:xfrm>
                <a:off x="8160446" y="1502416"/>
                <a:ext cx="239760" cy="11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F79EAF-B745-427B-946D-51FC76DBD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2806" y="1484776"/>
                  <a:ext cx="275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18E161-D718-4C00-B232-E38F5D9F734C}"/>
                    </a:ext>
                  </a:extLst>
                </p14:cNvPr>
                <p14:cNvContentPartPr/>
                <p14:nvPr/>
              </p14:nvContentPartPr>
              <p14:xfrm>
                <a:off x="8660126" y="1385056"/>
                <a:ext cx="126000" cy="23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18E161-D718-4C00-B232-E38F5D9F734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42486" y="1367056"/>
                  <a:ext cx="161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1482AC-B0E3-46F3-8406-B3083C67DCD5}"/>
                    </a:ext>
                  </a:extLst>
                </p14:cNvPr>
                <p14:cNvContentPartPr/>
                <p14:nvPr/>
              </p14:nvContentPartPr>
              <p14:xfrm>
                <a:off x="8434046" y="1482976"/>
                <a:ext cx="96120" cy="189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1482AC-B0E3-46F3-8406-B3083C67DC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16046" y="1464976"/>
                  <a:ext cx="13176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5102C86-514F-4E96-8C02-3786C716C68F}"/>
                  </a:ext>
                </a:extLst>
              </p14:cNvPr>
              <p14:cNvContentPartPr/>
              <p14:nvPr/>
            </p14:nvContentPartPr>
            <p14:xfrm>
              <a:off x="3971126" y="1747576"/>
              <a:ext cx="1782360" cy="31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5102C86-514F-4E96-8C02-3786C716C68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53126" y="1729936"/>
                <a:ext cx="1818000" cy="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BE98396E-E652-4014-ACF8-78D5F821DEB8}"/>
              </a:ext>
            </a:extLst>
          </p:cNvPr>
          <p:cNvGrpSpPr/>
          <p:nvPr/>
        </p:nvGrpSpPr>
        <p:grpSpPr>
          <a:xfrm>
            <a:off x="990326" y="1805176"/>
            <a:ext cx="1886040" cy="556200"/>
            <a:chOff x="990326" y="1805176"/>
            <a:chExt cx="1886040" cy="5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AF20A6-A5F8-4F0A-B1FD-2CD9FC2DB7AF}"/>
                    </a:ext>
                  </a:extLst>
                </p14:cNvPr>
                <p14:cNvContentPartPr/>
                <p14:nvPr/>
              </p14:nvContentPartPr>
              <p14:xfrm>
                <a:off x="990326" y="2054656"/>
                <a:ext cx="120600" cy="19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AF20A6-A5F8-4F0A-B1FD-2CD9FC2DB7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2326" y="2036656"/>
                  <a:ext cx="156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9BAED8E-555E-42FD-B07F-C55DBDBCF162}"/>
                    </a:ext>
                  </a:extLst>
                </p14:cNvPr>
                <p14:cNvContentPartPr/>
                <p14:nvPr/>
              </p14:nvContentPartPr>
              <p14:xfrm>
                <a:off x="1117046" y="2123416"/>
                <a:ext cx="573120" cy="237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9BAED8E-555E-42FD-B07F-C55DBDBCF1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99406" y="2105416"/>
                  <a:ext cx="6087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74D686-954F-49A4-87F5-2DC36B688664}"/>
                    </a:ext>
                  </a:extLst>
                </p14:cNvPr>
                <p14:cNvContentPartPr/>
                <p14:nvPr/>
              </p14:nvContentPartPr>
              <p14:xfrm>
                <a:off x="1754246" y="1945936"/>
                <a:ext cx="106920" cy="267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74D686-954F-49A4-87F5-2DC36B68866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36606" y="1927936"/>
                  <a:ext cx="142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988D30-ABF8-4963-A82C-5213765FA687}"/>
                    </a:ext>
                  </a:extLst>
                </p14:cNvPr>
                <p14:cNvContentPartPr/>
                <p14:nvPr/>
              </p14:nvContentPartPr>
              <p14:xfrm>
                <a:off x="1925966" y="2103616"/>
                <a:ext cx="68760" cy="121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988D30-ABF8-4963-A82C-5213765FA6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07966" y="2085616"/>
                  <a:ext cx="104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D24880-528E-498C-9190-DDDCCB47803B}"/>
                    </a:ext>
                  </a:extLst>
                </p14:cNvPr>
                <p14:cNvContentPartPr/>
                <p14:nvPr/>
              </p14:nvContentPartPr>
              <p14:xfrm>
                <a:off x="2176166" y="1850536"/>
                <a:ext cx="28440" cy="470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D24880-528E-498C-9190-DDDCCB478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58166" y="1832896"/>
                  <a:ext cx="640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4D5779-D0DE-4474-A47A-AEF2F0BC98E5}"/>
                    </a:ext>
                  </a:extLst>
                </p14:cNvPr>
                <p14:cNvContentPartPr/>
                <p14:nvPr/>
              </p14:nvContentPartPr>
              <p14:xfrm>
                <a:off x="2208926" y="1805176"/>
                <a:ext cx="667440" cy="556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4D5779-D0DE-4474-A47A-AEF2F0BC98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90926" y="1787176"/>
                  <a:ext cx="7030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C0E6B48-0741-4BFB-B8D0-B40596348462}"/>
                    </a:ext>
                  </a:extLst>
                </p14:cNvPr>
                <p14:cNvContentPartPr/>
                <p14:nvPr/>
              </p14:nvContentPartPr>
              <p14:xfrm>
                <a:off x="2367326" y="1954216"/>
                <a:ext cx="224640" cy="320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C0E6B48-0741-4BFB-B8D0-B405963484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49686" y="1936216"/>
                  <a:ext cx="2602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596362-CA1E-46C2-84AB-0A5D01283E0B}"/>
                    </a:ext>
                  </a:extLst>
                </p14:cNvPr>
                <p14:cNvContentPartPr/>
                <p14:nvPr/>
              </p14:nvContentPartPr>
              <p14:xfrm>
                <a:off x="2431766" y="2086696"/>
                <a:ext cx="252000" cy="77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B596362-CA1E-46C2-84AB-0A5D01283E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13766" y="2069056"/>
                  <a:ext cx="28764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9EC91BA-8014-46E0-90B4-762B7B54EF54}"/>
              </a:ext>
            </a:extLst>
          </p:cNvPr>
          <p:cNvGrpSpPr/>
          <p:nvPr/>
        </p:nvGrpSpPr>
        <p:grpSpPr>
          <a:xfrm>
            <a:off x="2626526" y="2468296"/>
            <a:ext cx="202320" cy="224640"/>
            <a:chOff x="2626526" y="2468296"/>
            <a:chExt cx="20232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5CB0A7-387D-4AE6-93A5-C893D18A49EE}"/>
                    </a:ext>
                  </a:extLst>
                </p14:cNvPr>
                <p14:cNvContentPartPr/>
                <p14:nvPr/>
              </p14:nvContentPartPr>
              <p14:xfrm>
                <a:off x="2650286" y="2468296"/>
                <a:ext cx="178560" cy="184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5CB0A7-387D-4AE6-93A5-C893D18A49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2646" y="2450296"/>
                  <a:ext cx="214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C37D3C-5C18-4E4F-9262-6A278ADD5AE2}"/>
                    </a:ext>
                  </a:extLst>
                </p14:cNvPr>
                <p14:cNvContentPartPr/>
                <p14:nvPr/>
              </p14:nvContentPartPr>
              <p14:xfrm>
                <a:off x="2626526" y="2481616"/>
                <a:ext cx="127440" cy="27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C37D3C-5C18-4E4F-9262-6A278ADD5A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08526" y="2463976"/>
                  <a:ext cx="16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9E4DA6-B8CE-45F7-835B-767001B3E992}"/>
                    </a:ext>
                  </a:extLst>
                </p14:cNvPr>
                <p14:cNvContentPartPr/>
                <p14:nvPr/>
              </p14:nvContentPartPr>
              <p14:xfrm>
                <a:off x="2649566" y="2493856"/>
                <a:ext cx="30600" cy="199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9E4DA6-B8CE-45F7-835B-767001B3E99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31926" y="2476216"/>
                  <a:ext cx="66240" cy="23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AC8D69A-5D3A-4177-8929-219DC6898549}"/>
                  </a:ext>
                </a:extLst>
              </p14:cNvPr>
              <p14:cNvContentPartPr/>
              <p14:nvPr/>
            </p14:nvContentPartPr>
            <p14:xfrm>
              <a:off x="2412326" y="3404296"/>
              <a:ext cx="1026360" cy="507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AC8D69A-5D3A-4177-8929-219DC68985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94686" y="3386296"/>
                <a:ext cx="106200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25DE2CA-DED6-460C-8A25-6909AFB16144}"/>
              </a:ext>
            </a:extLst>
          </p:cNvPr>
          <p:cNvGrpSpPr/>
          <p:nvPr/>
        </p:nvGrpSpPr>
        <p:grpSpPr>
          <a:xfrm>
            <a:off x="4097846" y="4743136"/>
            <a:ext cx="1034640" cy="352440"/>
            <a:chOff x="4097846" y="4743136"/>
            <a:chExt cx="103464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AE8105A-D94E-4036-8FD9-3D6AEF49E647}"/>
                    </a:ext>
                  </a:extLst>
                </p14:cNvPr>
                <p14:cNvContentPartPr/>
                <p14:nvPr/>
              </p14:nvContentPartPr>
              <p14:xfrm>
                <a:off x="4097846" y="4743136"/>
                <a:ext cx="118440" cy="237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AE8105A-D94E-4036-8FD9-3D6AEF49E6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80206" y="4725136"/>
                  <a:ext cx="154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69185C4-4DFF-4585-A9C7-0D8EA15D3C85}"/>
                    </a:ext>
                  </a:extLst>
                </p14:cNvPr>
                <p14:cNvContentPartPr/>
                <p14:nvPr/>
              </p14:nvContentPartPr>
              <p14:xfrm>
                <a:off x="4448846" y="4856536"/>
                <a:ext cx="114480" cy="122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69185C4-4DFF-4585-A9C7-0D8EA15D3C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31206" y="4838536"/>
                  <a:ext cx="150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32C00E8-2824-4C9D-A565-94CE103098D0}"/>
                    </a:ext>
                  </a:extLst>
                </p14:cNvPr>
                <p14:cNvContentPartPr/>
                <p14:nvPr/>
              </p14:nvContentPartPr>
              <p14:xfrm>
                <a:off x="4547486" y="4856536"/>
                <a:ext cx="57240" cy="101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32C00E8-2824-4C9D-A565-94CE103098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29486" y="4838536"/>
                  <a:ext cx="92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B33843-26EE-4BC1-AAA7-4B59732F007F}"/>
                    </a:ext>
                  </a:extLst>
                </p14:cNvPr>
                <p14:cNvContentPartPr/>
                <p14:nvPr/>
              </p14:nvContentPartPr>
              <p14:xfrm>
                <a:off x="4690046" y="4837096"/>
                <a:ext cx="77040" cy="1656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B33843-26EE-4BC1-AAA7-4B59732F00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72046" y="4819096"/>
                  <a:ext cx="112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9CE730-B959-40B6-A4A0-228631523AC9}"/>
                    </a:ext>
                  </a:extLst>
                </p14:cNvPr>
                <p14:cNvContentPartPr/>
                <p14:nvPr/>
              </p14:nvContentPartPr>
              <p14:xfrm>
                <a:off x="4962206" y="4806496"/>
                <a:ext cx="170280" cy="2606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9CE730-B959-40B6-A4A0-228631523AC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44566" y="4788496"/>
                  <a:ext cx="2059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4E2136F-8FBC-4B3F-9538-5E91525F04A8}"/>
                    </a:ext>
                  </a:extLst>
                </p14:cNvPr>
                <p14:cNvContentPartPr/>
                <p14:nvPr/>
              </p14:nvContentPartPr>
              <p14:xfrm>
                <a:off x="4200086" y="5088376"/>
                <a:ext cx="74160" cy="7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4E2136F-8FBC-4B3F-9538-5E91525F04A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82446" y="5070376"/>
                  <a:ext cx="109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922EFAB-4865-4AF4-8D7D-361AB692BA9C}"/>
                    </a:ext>
                  </a:extLst>
                </p14:cNvPr>
                <p14:cNvContentPartPr/>
                <p14:nvPr/>
              </p14:nvContentPartPr>
              <p14:xfrm>
                <a:off x="4439486" y="5083336"/>
                <a:ext cx="180000" cy="9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922EFAB-4865-4AF4-8D7D-361AB692BA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1486" y="5065696"/>
                  <a:ext cx="21564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E945BB7-C9EB-4F07-9D86-4303C61985D9}"/>
              </a:ext>
            </a:extLst>
          </p:cNvPr>
          <p:cNvGrpSpPr/>
          <p:nvPr/>
        </p:nvGrpSpPr>
        <p:grpSpPr>
          <a:xfrm>
            <a:off x="416846" y="2106496"/>
            <a:ext cx="298800" cy="310320"/>
            <a:chOff x="416846" y="2106496"/>
            <a:chExt cx="29880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93ADF66-E96B-43D2-B534-DA6545C6E25F}"/>
                    </a:ext>
                  </a:extLst>
                </p14:cNvPr>
                <p14:cNvContentPartPr/>
                <p14:nvPr/>
              </p14:nvContentPartPr>
              <p14:xfrm>
                <a:off x="416846" y="2165536"/>
                <a:ext cx="271800" cy="251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93ADF66-E96B-43D2-B534-DA6545C6E2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9206" y="2147536"/>
                  <a:ext cx="307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90B24BE-D615-45A3-B18F-37F265D32967}"/>
                    </a:ext>
                  </a:extLst>
                </p14:cNvPr>
                <p14:cNvContentPartPr/>
                <p14:nvPr/>
              </p14:nvContentPartPr>
              <p14:xfrm>
                <a:off x="638246" y="2106496"/>
                <a:ext cx="77400" cy="184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90B24BE-D615-45A3-B18F-37F265D329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0606" y="2088496"/>
                  <a:ext cx="11304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FBABDB4-2B82-4E00-8512-D86E78C916B4}"/>
              </a:ext>
            </a:extLst>
          </p:cNvPr>
          <p:cNvGrpSpPr/>
          <p:nvPr/>
        </p:nvGrpSpPr>
        <p:grpSpPr>
          <a:xfrm>
            <a:off x="3138806" y="2356696"/>
            <a:ext cx="396000" cy="800280"/>
            <a:chOff x="3138806" y="2356696"/>
            <a:chExt cx="396000" cy="80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22D8067-5136-444D-85A1-691E4FD23AC3}"/>
                    </a:ext>
                  </a:extLst>
                </p14:cNvPr>
                <p14:cNvContentPartPr/>
                <p14:nvPr/>
              </p14:nvContentPartPr>
              <p14:xfrm>
                <a:off x="3138806" y="2435176"/>
                <a:ext cx="352800" cy="721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22D8067-5136-444D-85A1-691E4FD23A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1166" y="2417176"/>
                  <a:ext cx="38844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6E3AE0B-DA5D-4EA1-90A8-9E161B49605F}"/>
                    </a:ext>
                  </a:extLst>
                </p14:cNvPr>
                <p14:cNvContentPartPr/>
                <p14:nvPr/>
              </p14:nvContentPartPr>
              <p14:xfrm>
                <a:off x="3418526" y="2356696"/>
                <a:ext cx="116280" cy="192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6E3AE0B-DA5D-4EA1-90A8-9E161B4960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00526" y="2339056"/>
                  <a:ext cx="15192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1DAD6CD-F28C-4C09-92A6-4553F7DF23DA}"/>
              </a:ext>
            </a:extLst>
          </p:cNvPr>
          <p:cNvGrpSpPr/>
          <p:nvPr/>
        </p:nvGrpSpPr>
        <p:grpSpPr>
          <a:xfrm>
            <a:off x="3726686" y="1821016"/>
            <a:ext cx="5135760" cy="2785320"/>
            <a:chOff x="3726686" y="1821016"/>
            <a:chExt cx="5135760" cy="27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813449-4B45-41D8-995A-46D6029BF045}"/>
                    </a:ext>
                  </a:extLst>
                </p14:cNvPr>
                <p14:cNvContentPartPr/>
                <p14:nvPr/>
              </p14:nvContentPartPr>
              <p14:xfrm>
                <a:off x="7307966" y="1944136"/>
                <a:ext cx="244440" cy="243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813449-4B45-41D8-995A-46D6029BF0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89966" y="1926496"/>
                  <a:ext cx="280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92E0E0-064E-434B-BAE7-7DBAE3CB8523}"/>
                    </a:ext>
                  </a:extLst>
                </p14:cNvPr>
                <p14:cNvContentPartPr/>
                <p14:nvPr/>
              </p14:nvContentPartPr>
              <p14:xfrm>
                <a:off x="7769126" y="2047456"/>
                <a:ext cx="159480" cy="134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92E0E0-064E-434B-BAE7-7DBAE3CB85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51486" y="2029816"/>
                  <a:ext cx="195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3F4F00-10CA-41AA-A749-C04D01041BB3}"/>
                    </a:ext>
                  </a:extLst>
                </p14:cNvPr>
                <p14:cNvContentPartPr/>
                <p14:nvPr/>
              </p14:nvContentPartPr>
              <p14:xfrm>
                <a:off x="8044526" y="2079136"/>
                <a:ext cx="3240" cy="3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3F4F00-10CA-41AA-A749-C04D01041BB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26526" y="2061136"/>
                  <a:ext cx="38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44EB332-DBCB-4B7D-A101-83FC0BA46DAD}"/>
                    </a:ext>
                  </a:extLst>
                </p14:cNvPr>
                <p14:cNvContentPartPr/>
                <p14:nvPr/>
              </p14:nvContentPartPr>
              <p14:xfrm>
                <a:off x="7926446" y="2047456"/>
                <a:ext cx="118440" cy="163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44EB332-DBCB-4B7D-A101-83FC0BA46D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08446" y="2029456"/>
                  <a:ext cx="154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8CF0B7-F024-4C6C-96AB-A95E4C3D955C}"/>
                    </a:ext>
                  </a:extLst>
                </p14:cNvPr>
                <p14:cNvContentPartPr/>
                <p14:nvPr/>
              </p14:nvContentPartPr>
              <p14:xfrm>
                <a:off x="8224166" y="2076616"/>
                <a:ext cx="410400" cy="16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8CF0B7-F024-4C6C-96AB-A95E4C3D95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06166" y="2058976"/>
                  <a:ext cx="446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56B1992-23BA-4F07-A9DA-7FC5295EC3EB}"/>
                    </a:ext>
                  </a:extLst>
                </p14:cNvPr>
                <p14:cNvContentPartPr/>
                <p14:nvPr/>
              </p14:nvContentPartPr>
              <p14:xfrm>
                <a:off x="8740766" y="2025856"/>
                <a:ext cx="121680" cy="248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56B1992-23BA-4F07-A9DA-7FC5295EC3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22766" y="2008216"/>
                  <a:ext cx="157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382459-ED48-4499-A680-AAD057AB85C4}"/>
                    </a:ext>
                  </a:extLst>
                </p14:cNvPr>
                <p14:cNvContentPartPr/>
                <p14:nvPr/>
              </p14:nvContentPartPr>
              <p14:xfrm>
                <a:off x="7757966" y="2516896"/>
                <a:ext cx="135720" cy="38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382459-ED48-4499-A680-AAD057AB85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40326" y="2498896"/>
                  <a:ext cx="1713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2607A53-643D-4051-9E33-F83BD800FF91}"/>
                    </a:ext>
                  </a:extLst>
                </p14:cNvPr>
                <p14:cNvContentPartPr/>
                <p14:nvPr/>
              </p14:nvContentPartPr>
              <p14:xfrm>
                <a:off x="8003486" y="2434456"/>
                <a:ext cx="302400" cy="198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2607A53-643D-4051-9E33-F83BD800FF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85486" y="2416816"/>
                  <a:ext cx="3380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78536C-34ED-47D5-BACE-73AA3BF42927}"/>
                    </a:ext>
                  </a:extLst>
                </p14:cNvPr>
                <p14:cNvContentPartPr/>
                <p14:nvPr/>
              </p14:nvContentPartPr>
              <p14:xfrm>
                <a:off x="8413886" y="2482336"/>
                <a:ext cx="89640" cy="128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78536C-34ED-47D5-BACE-73AA3BF429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95886" y="2464336"/>
                  <a:ext cx="125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14083A2-4F3D-4468-A5DC-6C57BF8CF691}"/>
                    </a:ext>
                  </a:extLst>
                </p14:cNvPr>
                <p14:cNvContentPartPr/>
                <p14:nvPr/>
              </p14:nvContentPartPr>
              <p14:xfrm>
                <a:off x="7146326" y="1821016"/>
                <a:ext cx="168480" cy="74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14083A2-4F3D-4468-A5DC-6C57BF8CF69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28686" y="1803376"/>
                  <a:ext cx="2041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92B9B2-EA7F-41B0-B2C6-568B6CDA2045}"/>
                    </a:ext>
                  </a:extLst>
                </p14:cNvPr>
                <p14:cNvContentPartPr/>
                <p14:nvPr/>
              </p14:nvContentPartPr>
              <p14:xfrm>
                <a:off x="7268006" y="1832896"/>
                <a:ext cx="42120" cy="114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92B9B2-EA7F-41B0-B2C6-568B6CDA20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250006" y="1814896"/>
                  <a:ext cx="77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D5D1F9-8908-45F9-942B-A6C7BA4DBA93}"/>
                    </a:ext>
                  </a:extLst>
                </p14:cNvPr>
                <p14:cNvContentPartPr/>
                <p14:nvPr/>
              </p14:nvContentPartPr>
              <p14:xfrm>
                <a:off x="7241366" y="2622736"/>
                <a:ext cx="130320" cy="293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D5D1F9-8908-45F9-942B-A6C7BA4DBA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23726" y="2605096"/>
                  <a:ext cx="165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70D3356-420C-417A-B635-83F63E743040}"/>
                    </a:ext>
                  </a:extLst>
                </p14:cNvPr>
                <p14:cNvContentPartPr/>
                <p14:nvPr/>
              </p14:nvContentPartPr>
              <p14:xfrm>
                <a:off x="7702886" y="2781856"/>
                <a:ext cx="116280" cy="91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70D3356-420C-417A-B635-83F63E7430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84886" y="2763856"/>
                  <a:ext cx="151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A5629A-34F5-4DFE-B8CD-356FDEE56670}"/>
                    </a:ext>
                  </a:extLst>
                </p14:cNvPr>
                <p14:cNvContentPartPr/>
                <p14:nvPr/>
              </p14:nvContentPartPr>
              <p14:xfrm>
                <a:off x="7797206" y="2808136"/>
                <a:ext cx="108720" cy="182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A5629A-34F5-4DFE-B8CD-356FDEE5667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79566" y="2790136"/>
                  <a:ext cx="144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EB4DCD-FB3C-49FA-8176-D6B6B2BA4F69}"/>
                    </a:ext>
                  </a:extLst>
                </p14:cNvPr>
                <p14:cNvContentPartPr/>
                <p14:nvPr/>
              </p14:nvContentPartPr>
              <p14:xfrm>
                <a:off x="8036246" y="2877256"/>
                <a:ext cx="292680" cy="79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EB4DCD-FB3C-49FA-8176-D6B6B2BA4F6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18246" y="2859256"/>
                  <a:ext cx="328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D8B237B-2549-4702-8174-0BF0E2260FF6}"/>
                    </a:ext>
                  </a:extLst>
                </p14:cNvPr>
                <p14:cNvContentPartPr/>
                <p14:nvPr/>
              </p14:nvContentPartPr>
              <p14:xfrm>
                <a:off x="8438726" y="2896696"/>
                <a:ext cx="121680" cy="84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D8B237B-2549-4702-8174-0BF0E2260F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20726" y="2879056"/>
                  <a:ext cx="157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5905B87-FC7B-44A0-A41D-260FF52153E7}"/>
                    </a:ext>
                  </a:extLst>
                </p14:cNvPr>
                <p14:cNvContentPartPr/>
                <p14:nvPr/>
              </p14:nvContentPartPr>
              <p14:xfrm>
                <a:off x="8648606" y="2838016"/>
                <a:ext cx="121680" cy="225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5905B87-FC7B-44A0-A41D-260FF52153E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30606" y="2820376"/>
                  <a:ext cx="157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BCD7BD-B453-42B2-A658-CFF63D6BABB4}"/>
                    </a:ext>
                  </a:extLst>
                </p14:cNvPr>
                <p14:cNvContentPartPr/>
                <p14:nvPr/>
              </p14:nvContentPartPr>
              <p14:xfrm>
                <a:off x="7843646" y="3160216"/>
                <a:ext cx="135720" cy="196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BCD7BD-B453-42B2-A658-CFF63D6BAB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25646" y="3142576"/>
                  <a:ext cx="171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AAA349E-CE57-49E4-BA31-6FCFB2DF68EB}"/>
                    </a:ext>
                  </a:extLst>
                </p14:cNvPr>
                <p14:cNvContentPartPr/>
                <p14:nvPr/>
              </p14:nvContentPartPr>
              <p14:xfrm>
                <a:off x="8079806" y="3212056"/>
                <a:ext cx="109800" cy="109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AAA349E-CE57-49E4-BA31-6FCFB2DF68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062166" y="3194416"/>
                  <a:ext cx="145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DFFDA01-4976-4A5F-8B80-1551A3113BA7}"/>
                    </a:ext>
                  </a:extLst>
                </p14:cNvPr>
                <p14:cNvContentPartPr/>
                <p14:nvPr/>
              </p14:nvContentPartPr>
              <p14:xfrm>
                <a:off x="8289686" y="3184336"/>
                <a:ext cx="134640" cy="150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DFFDA01-4976-4A5F-8B80-1551A3113B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72046" y="3166336"/>
                  <a:ext cx="170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8E84A5C-B5E4-47FD-981F-AC6B8C42AD42}"/>
                    </a:ext>
                  </a:extLst>
                </p14:cNvPr>
                <p14:cNvContentPartPr/>
                <p14:nvPr/>
              </p14:nvContentPartPr>
              <p14:xfrm>
                <a:off x="7295366" y="3492496"/>
                <a:ext cx="194400" cy="230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8E84A5C-B5E4-47FD-981F-AC6B8C42AD4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77726" y="3474856"/>
                  <a:ext cx="230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CAACDF-DBE8-4B95-8483-47CCC4D7868F}"/>
                    </a:ext>
                  </a:extLst>
                </p14:cNvPr>
                <p14:cNvContentPartPr/>
                <p14:nvPr/>
              </p14:nvContentPartPr>
              <p14:xfrm>
                <a:off x="7731326" y="3701296"/>
                <a:ext cx="47520" cy="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CAACDF-DBE8-4B95-8483-47CCC4D7868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13686" y="3683656"/>
                  <a:ext cx="83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21BAFF2-7AF0-406B-86E8-34D2D07C51FD}"/>
                    </a:ext>
                  </a:extLst>
                </p14:cNvPr>
                <p14:cNvContentPartPr/>
                <p14:nvPr/>
              </p14:nvContentPartPr>
              <p14:xfrm>
                <a:off x="7961006" y="3744496"/>
                <a:ext cx="90000" cy="21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21BAFF2-7AF0-406B-86E8-34D2D07C51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43366" y="3726496"/>
                  <a:ext cx="125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62E791-A431-4CC0-878E-91D9C6F18067}"/>
                    </a:ext>
                  </a:extLst>
                </p14:cNvPr>
                <p14:cNvContentPartPr/>
                <p14:nvPr/>
              </p14:nvContentPartPr>
              <p14:xfrm>
                <a:off x="7611806" y="3943936"/>
                <a:ext cx="87840" cy="176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62E791-A431-4CC0-878E-91D9C6F1806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94166" y="3926296"/>
                  <a:ext cx="123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F233FDA-EB0E-426D-A5BA-BCB61DF7B42C}"/>
                    </a:ext>
                  </a:extLst>
                </p14:cNvPr>
                <p14:cNvContentPartPr/>
                <p14:nvPr/>
              </p14:nvContentPartPr>
              <p14:xfrm>
                <a:off x="7769126" y="3931336"/>
                <a:ext cx="175320" cy="174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F233FDA-EB0E-426D-A5BA-BCB61DF7B4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51126" y="3913696"/>
                  <a:ext cx="210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F8E68B3-E079-4E53-BF76-F3D607DF145D}"/>
                    </a:ext>
                  </a:extLst>
                </p14:cNvPr>
                <p14:cNvContentPartPr/>
                <p14:nvPr/>
              </p14:nvContentPartPr>
              <p14:xfrm>
                <a:off x="7967126" y="3962296"/>
                <a:ext cx="100800" cy="115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F8E68B3-E079-4E53-BF76-F3D607DF145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49486" y="3944656"/>
                  <a:ext cx="136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086494-B726-477B-B5E4-EC6810912489}"/>
                    </a:ext>
                  </a:extLst>
                </p14:cNvPr>
                <p14:cNvContentPartPr/>
                <p14:nvPr/>
              </p14:nvContentPartPr>
              <p14:xfrm>
                <a:off x="8213726" y="3988216"/>
                <a:ext cx="73440" cy="125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086494-B726-477B-B5E4-EC681091248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96086" y="3970216"/>
                  <a:ext cx="109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BE9CFEA-0759-4D86-B9BE-2DB2DD76E646}"/>
                    </a:ext>
                  </a:extLst>
                </p14:cNvPr>
                <p14:cNvContentPartPr/>
                <p14:nvPr/>
              </p14:nvContentPartPr>
              <p14:xfrm>
                <a:off x="6986486" y="3554416"/>
                <a:ext cx="148680" cy="30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BE9CFEA-0759-4D86-B9BE-2DB2DD76E6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68846" y="3536416"/>
                  <a:ext cx="184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1B44C7E-3E80-43BA-9E52-BA673ADF76B0}"/>
                    </a:ext>
                  </a:extLst>
                </p14:cNvPr>
                <p14:cNvContentPartPr/>
                <p14:nvPr/>
              </p14:nvContentPartPr>
              <p14:xfrm>
                <a:off x="7106726" y="3483496"/>
                <a:ext cx="45360" cy="159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1B44C7E-3E80-43BA-9E52-BA673ADF76B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089086" y="3465856"/>
                  <a:ext cx="81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70CBBB9-1B4A-45EA-8692-D1D331A5D65D}"/>
                    </a:ext>
                  </a:extLst>
                </p14:cNvPr>
                <p14:cNvContentPartPr/>
                <p14:nvPr/>
              </p14:nvContentPartPr>
              <p14:xfrm>
                <a:off x="3895526" y="1990936"/>
                <a:ext cx="234720" cy="324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70CBBB9-1B4A-45EA-8692-D1D331A5D6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77526" y="1972936"/>
                  <a:ext cx="2703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5AD5940-D007-4DC1-A16F-E9B8204AB080}"/>
                    </a:ext>
                  </a:extLst>
                </p14:cNvPr>
                <p14:cNvContentPartPr/>
                <p14:nvPr/>
              </p14:nvContentPartPr>
              <p14:xfrm>
                <a:off x="4202966" y="2155096"/>
                <a:ext cx="34560" cy="166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5AD5940-D007-4DC1-A16F-E9B8204AB0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85326" y="2137456"/>
                  <a:ext cx="70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DB125D0-E6BB-4E0E-B614-ADA43CB61421}"/>
                    </a:ext>
                  </a:extLst>
                </p14:cNvPr>
                <p14:cNvContentPartPr/>
                <p14:nvPr/>
              </p14:nvContentPartPr>
              <p14:xfrm>
                <a:off x="4279646" y="2077696"/>
                <a:ext cx="278640" cy="42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B125D0-E6BB-4E0E-B614-ADA43CB614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61646" y="2059696"/>
                  <a:ext cx="3142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02338F-324F-4E9F-9425-DD2FC97F86AA}"/>
                    </a:ext>
                  </a:extLst>
                </p14:cNvPr>
                <p14:cNvContentPartPr/>
                <p14:nvPr/>
              </p14:nvContentPartPr>
              <p14:xfrm>
                <a:off x="4597886" y="2085616"/>
                <a:ext cx="400680" cy="28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02338F-324F-4E9F-9425-DD2FC97F86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80246" y="2067976"/>
                  <a:ext cx="436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022E6D-573D-4E71-B319-C9F2A3997E4E}"/>
                    </a:ext>
                  </a:extLst>
                </p14:cNvPr>
                <p14:cNvContentPartPr/>
                <p14:nvPr/>
              </p14:nvContentPartPr>
              <p14:xfrm>
                <a:off x="5336606" y="2224576"/>
                <a:ext cx="113040" cy="163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022E6D-573D-4E71-B319-C9F2A3997E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18966" y="2206936"/>
                  <a:ext cx="148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DC16C8-6359-4249-A44A-DE7CF2BA28CC}"/>
                    </a:ext>
                  </a:extLst>
                </p14:cNvPr>
                <p14:cNvContentPartPr/>
                <p14:nvPr/>
              </p14:nvContentPartPr>
              <p14:xfrm>
                <a:off x="5554766" y="2243296"/>
                <a:ext cx="74160" cy="13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DC16C8-6359-4249-A44A-DE7CF2BA28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36766" y="2225296"/>
                  <a:ext cx="109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CD3766-E7C6-4F9D-94C4-A660FD8C7508}"/>
                    </a:ext>
                  </a:extLst>
                </p14:cNvPr>
                <p14:cNvContentPartPr/>
                <p14:nvPr/>
              </p14:nvContentPartPr>
              <p14:xfrm>
                <a:off x="5717126" y="2209096"/>
                <a:ext cx="121680" cy="138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CD3766-E7C6-4F9D-94C4-A660FD8C75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99486" y="2191456"/>
                  <a:ext cx="157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0A58A8-8A76-4C41-A0A8-F83D3A787F7C}"/>
                    </a:ext>
                  </a:extLst>
                </p14:cNvPr>
                <p14:cNvContentPartPr/>
                <p14:nvPr/>
              </p14:nvContentPartPr>
              <p14:xfrm>
                <a:off x="5874446" y="2231416"/>
                <a:ext cx="122400" cy="129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0A58A8-8A76-4C41-A0A8-F83D3A787F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56806" y="2213776"/>
                  <a:ext cx="158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80BC9B-022B-4232-8001-7EFD38CA05B8}"/>
                    </a:ext>
                  </a:extLst>
                </p14:cNvPr>
                <p14:cNvContentPartPr/>
                <p14:nvPr/>
              </p14:nvContentPartPr>
              <p14:xfrm>
                <a:off x="6094046" y="2240776"/>
                <a:ext cx="2520" cy="3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80BC9B-022B-4232-8001-7EFD38CA05B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76046" y="2222776"/>
                  <a:ext cx="381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ED16F0-49EF-4B95-BD0C-47A42FEFAC94}"/>
                    </a:ext>
                  </a:extLst>
                </p14:cNvPr>
                <p14:cNvContentPartPr/>
                <p14:nvPr/>
              </p14:nvContentPartPr>
              <p14:xfrm>
                <a:off x="6048326" y="2229976"/>
                <a:ext cx="176760" cy="176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ED16F0-49EF-4B95-BD0C-47A42FEFAC9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30326" y="2212336"/>
                  <a:ext cx="2124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90D8EDA-56A2-4772-9E79-A8400F635AE5}"/>
                    </a:ext>
                  </a:extLst>
                </p14:cNvPr>
                <p14:cNvContentPartPr/>
                <p14:nvPr/>
              </p14:nvContentPartPr>
              <p14:xfrm>
                <a:off x="3772406" y="1934416"/>
                <a:ext cx="43920" cy="481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90D8EDA-56A2-4772-9E79-A8400F635AE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54766" y="1916416"/>
                  <a:ext cx="7956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493AEB5-8734-4BC0-A4C5-17E58D77411C}"/>
                    </a:ext>
                  </a:extLst>
                </p14:cNvPr>
                <p14:cNvContentPartPr/>
                <p14:nvPr/>
              </p14:nvContentPartPr>
              <p14:xfrm>
                <a:off x="3726686" y="1863136"/>
                <a:ext cx="2638440" cy="781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493AEB5-8734-4BC0-A4C5-17E58D7741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08686" y="1845136"/>
                  <a:ext cx="267408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4441946-3AF0-420A-B8A2-CC011AA7DE4E}"/>
                    </a:ext>
                  </a:extLst>
                </p14:cNvPr>
                <p14:cNvContentPartPr/>
                <p14:nvPr/>
              </p14:nvContentPartPr>
              <p14:xfrm>
                <a:off x="3770966" y="2577016"/>
                <a:ext cx="2386080" cy="817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4441946-3AF0-420A-B8A2-CC011AA7DE4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53326" y="2559376"/>
                  <a:ext cx="2421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D867BE-C59E-4BEE-B57E-D1A06A4CE1E8}"/>
                    </a:ext>
                  </a:extLst>
                </p14:cNvPr>
                <p14:cNvContentPartPr/>
                <p14:nvPr/>
              </p14:nvContentPartPr>
              <p14:xfrm>
                <a:off x="5165966" y="2784736"/>
                <a:ext cx="104400" cy="191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D867BE-C59E-4BEE-B57E-D1A06A4CE1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148326" y="2767096"/>
                  <a:ext cx="140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7485EB-1140-47DF-B4FE-3554C65F5011}"/>
                    </a:ext>
                  </a:extLst>
                </p14:cNvPr>
                <p14:cNvContentPartPr/>
                <p14:nvPr/>
              </p14:nvContentPartPr>
              <p14:xfrm>
                <a:off x="5333006" y="2798416"/>
                <a:ext cx="112320" cy="84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7485EB-1140-47DF-B4FE-3554C65F501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15006" y="2780776"/>
                  <a:ext cx="147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5A7F448-A292-4F4D-B53D-D7FF9A6F538A}"/>
                    </a:ext>
                  </a:extLst>
                </p14:cNvPr>
                <p14:cNvContentPartPr/>
                <p14:nvPr/>
              </p14:nvContentPartPr>
              <p14:xfrm>
                <a:off x="5499686" y="2803456"/>
                <a:ext cx="102960" cy="120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5A7F448-A292-4F4D-B53D-D7FF9A6F53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82046" y="2785456"/>
                  <a:ext cx="138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3D8494-CD61-4219-B1C7-F6526F44C14C}"/>
                    </a:ext>
                  </a:extLst>
                </p14:cNvPr>
                <p14:cNvContentPartPr/>
                <p14:nvPr/>
              </p14:nvContentPartPr>
              <p14:xfrm>
                <a:off x="5610206" y="2818216"/>
                <a:ext cx="27000" cy="119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3D8494-CD61-4219-B1C7-F6526F44C14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92206" y="2800216"/>
                  <a:ext cx="62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2E72734-3407-4FD3-9248-F885756898D6}"/>
                    </a:ext>
                  </a:extLst>
                </p14:cNvPr>
                <p14:cNvContentPartPr/>
                <p14:nvPr/>
              </p14:nvContentPartPr>
              <p14:xfrm>
                <a:off x="5645126" y="2756656"/>
                <a:ext cx="5040" cy="7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2E72734-3407-4FD3-9248-F885756898D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27126" y="2738656"/>
                  <a:ext cx="40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9D3A3CB-D893-4CBE-BF88-E12D47CB97EC}"/>
                    </a:ext>
                  </a:extLst>
                </p14:cNvPr>
                <p14:cNvContentPartPr/>
                <p14:nvPr/>
              </p14:nvContentPartPr>
              <p14:xfrm>
                <a:off x="5741246" y="2829376"/>
                <a:ext cx="113760" cy="17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9D3A3CB-D893-4CBE-BF88-E12D47CB97E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23606" y="2811376"/>
                  <a:ext cx="149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E09BDA-0EA0-4569-87C6-DA64BDDA2AA0}"/>
                    </a:ext>
                  </a:extLst>
                </p14:cNvPr>
                <p14:cNvContentPartPr/>
                <p14:nvPr/>
              </p14:nvContentPartPr>
              <p14:xfrm>
                <a:off x="5749526" y="2725336"/>
                <a:ext cx="50760" cy="200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E09BDA-0EA0-4569-87C6-DA64BDDA2AA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31886" y="2707336"/>
                  <a:ext cx="86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A4F846E-9B15-4FF4-B3B4-6AA90136A7DF}"/>
                    </a:ext>
                  </a:extLst>
                </p14:cNvPr>
                <p14:cNvContentPartPr/>
                <p14:nvPr/>
              </p14:nvContentPartPr>
              <p14:xfrm>
                <a:off x="5707766" y="2796616"/>
                <a:ext cx="154800" cy="23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A4F846E-9B15-4FF4-B3B4-6AA90136A7D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90126" y="2778616"/>
                  <a:ext cx="190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921C170-0563-4218-A7DD-EF2EED365F85}"/>
                    </a:ext>
                  </a:extLst>
                </p14:cNvPr>
                <p14:cNvContentPartPr/>
                <p14:nvPr/>
              </p14:nvContentPartPr>
              <p14:xfrm>
                <a:off x="5932046" y="2775736"/>
                <a:ext cx="35280" cy="144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921C170-0563-4218-A7DD-EF2EED365F8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914046" y="2757736"/>
                  <a:ext cx="70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88DB9AF-A3FE-4B38-BB5B-E0714F192FBB}"/>
                    </a:ext>
                  </a:extLst>
                </p14:cNvPr>
                <p14:cNvContentPartPr/>
                <p14:nvPr/>
              </p14:nvContentPartPr>
              <p14:xfrm>
                <a:off x="5966966" y="2775736"/>
                <a:ext cx="109800" cy="139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88DB9AF-A3FE-4B38-BB5B-E0714F192F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948966" y="2757736"/>
                  <a:ext cx="145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650278E-CA6A-47CB-B829-CE1445D972EB}"/>
                    </a:ext>
                  </a:extLst>
                </p14:cNvPr>
                <p14:cNvContentPartPr/>
                <p14:nvPr/>
              </p14:nvContentPartPr>
              <p14:xfrm>
                <a:off x="6106286" y="2832976"/>
                <a:ext cx="100080" cy="120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650278E-CA6A-47CB-B829-CE1445D972E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88286" y="2814976"/>
                  <a:ext cx="135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0DA7F5-95D9-49F0-A1EE-0E4D52877797}"/>
                    </a:ext>
                  </a:extLst>
                </p14:cNvPr>
                <p14:cNvContentPartPr/>
                <p14:nvPr/>
              </p14:nvContentPartPr>
              <p14:xfrm>
                <a:off x="6374846" y="2847736"/>
                <a:ext cx="90000" cy="136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0DA7F5-95D9-49F0-A1EE-0E4D5287779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57206" y="2829736"/>
                  <a:ext cx="125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CFD45F0-CFE4-41CA-83F9-87E11FB1A7AA}"/>
                    </a:ext>
                  </a:extLst>
                </p14:cNvPr>
                <p14:cNvContentPartPr/>
                <p14:nvPr/>
              </p14:nvContentPartPr>
              <p14:xfrm>
                <a:off x="6518486" y="2668456"/>
                <a:ext cx="126720" cy="303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CFD45F0-CFE4-41CA-83F9-87E11FB1A7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500486" y="2650816"/>
                  <a:ext cx="162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8A0CFC9-CB7F-4378-97AE-D14C629F9BF4}"/>
                    </a:ext>
                  </a:extLst>
                </p14:cNvPr>
                <p14:cNvContentPartPr/>
                <p14:nvPr/>
              </p14:nvContentPartPr>
              <p14:xfrm>
                <a:off x="6611726" y="2871136"/>
                <a:ext cx="95040" cy="115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8A0CFC9-CB7F-4378-97AE-D14C629F9BF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93726" y="2853136"/>
                  <a:ext cx="13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60FECE0-77EE-4E0B-A92B-9498B4DC4962}"/>
                    </a:ext>
                  </a:extLst>
                </p14:cNvPr>
                <p14:cNvContentPartPr/>
                <p14:nvPr/>
              </p14:nvContentPartPr>
              <p14:xfrm>
                <a:off x="6731606" y="2871496"/>
                <a:ext cx="33840" cy="129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60FECE0-77EE-4E0B-A92B-9498B4DC496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3606" y="2853856"/>
                  <a:ext cx="69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3F2240A-2374-47E3-A97E-E6F306BEEC54}"/>
                    </a:ext>
                  </a:extLst>
                </p14:cNvPr>
                <p14:cNvContentPartPr/>
                <p14:nvPr/>
              </p14:nvContentPartPr>
              <p14:xfrm>
                <a:off x="6768686" y="2882656"/>
                <a:ext cx="107640" cy="1663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3F2240A-2374-47E3-A97E-E6F306BEEC5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50686" y="2865016"/>
                  <a:ext cx="143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4C89257-2CFA-4CE7-B025-B0D6E7B92F7C}"/>
                    </a:ext>
                  </a:extLst>
                </p14:cNvPr>
                <p14:cNvContentPartPr/>
                <p14:nvPr/>
              </p14:nvContentPartPr>
              <p14:xfrm>
                <a:off x="6421286" y="2224576"/>
                <a:ext cx="192960" cy="414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4C89257-2CFA-4CE7-B025-B0D6E7B92F7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03646" y="2206576"/>
                  <a:ext cx="2286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48482A-F7ED-4EF8-9CF2-000980BA12A3}"/>
                    </a:ext>
                  </a:extLst>
                </p14:cNvPr>
                <p14:cNvContentPartPr/>
                <p14:nvPr/>
              </p14:nvContentPartPr>
              <p14:xfrm>
                <a:off x="6511646" y="2504296"/>
                <a:ext cx="122040" cy="586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48482A-F7ED-4EF8-9CF2-000980BA12A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493646" y="2486656"/>
                  <a:ext cx="157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827376-FC16-4562-BDA2-36522302AD7D}"/>
                    </a:ext>
                  </a:extLst>
                </p14:cNvPr>
                <p14:cNvContentPartPr/>
                <p14:nvPr/>
              </p14:nvContentPartPr>
              <p14:xfrm>
                <a:off x="5376926" y="2888416"/>
                <a:ext cx="360" cy="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827376-FC16-4562-BDA2-36522302AD7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59286" y="28704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5DB5839-630E-446D-9142-D2E683F9DBA2}"/>
                    </a:ext>
                  </a:extLst>
                </p14:cNvPr>
                <p14:cNvContentPartPr/>
                <p14:nvPr/>
              </p14:nvContentPartPr>
              <p14:xfrm>
                <a:off x="3947366" y="3158056"/>
                <a:ext cx="17280" cy="154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5DB5839-630E-446D-9142-D2E683F9DBA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29726" y="3140416"/>
                  <a:ext cx="52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6D3CEDD-9366-4C0B-A458-1747BB953593}"/>
                    </a:ext>
                  </a:extLst>
                </p14:cNvPr>
                <p14:cNvContentPartPr/>
                <p14:nvPr/>
              </p14:nvContentPartPr>
              <p14:xfrm>
                <a:off x="3974726" y="3162016"/>
                <a:ext cx="95400" cy="178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6D3CEDD-9366-4C0B-A458-1747BB95359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57086" y="3144016"/>
                  <a:ext cx="13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17104DB-45D2-4220-9257-2B5F188915DF}"/>
                    </a:ext>
                  </a:extLst>
                </p14:cNvPr>
                <p14:cNvContentPartPr/>
                <p14:nvPr/>
              </p14:nvContentPartPr>
              <p14:xfrm>
                <a:off x="4182806" y="3083176"/>
                <a:ext cx="57600" cy="307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17104DB-45D2-4220-9257-2B5F188915D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64806" y="3065536"/>
                  <a:ext cx="932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8F8BC92-8401-4E20-AD53-242779AA5910}"/>
                    </a:ext>
                  </a:extLst>
                </p14:cNvPr>
                <p14:cNvContentPartPr/>
                <p14:nvPr/>
              </p14:nvContentPartPr>
              <p14:xfrm>
                <a:off x="4301246" y="3235816"/>
                <a:ext cx="28080" cy="75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8F8BC92-8401-4E20-AD53-242779AA591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283606" y="3217816"/>
                  <a:ext cx="63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DD4D5F-1D48-4D2A-88CD-7F0FFE2707D8}"/>
                    </a:ext>
                  </a:extLst>
                </p14:cNvPr>
                <p14:cNvContentPartPr/>
                <p14:nvPr/>
              </p14:nvContentPartPr>
              <p14:xfrm>
                <a:off x="4319246" y="3152656"/>
                <a:ext cx="8640" cy="2120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DD4D5F-1D48-4D2A-88CD-7F0FFE2707D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301246" y="3135016"/>
                  <a:ext cx="442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12AFC9-ADB4-43E0-B1C8-8FFE16872CD3}"/>
                    </a:ext>
                  </a:extLst>
                </p14:cNvPr>
                <p14:cNvContentPartPr/>
                <p14:nvPr/>
              </p14:nvContentPartPr>
              <p14:xfrm>
                <a:off x="4336166" y="3176056"/>
                <a:ext cx="109800" cy="148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12AFC9-ADB4-43E0-B1C8-8FFE16872CD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318526" y="3158416"/>
                  <a:ext cx="1454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4DE39DC-C404-489C-A9C0-F59502950D21}"/>
                    </a:ext>
                  </a:extLst>
                </p14:cNvPr>
                <p14:cNvContentPartPr/>
                <p14:nvPr/>
              </p14:nvContentPartPr>
              <p14:xfrm>
                <a:off x="4447046" y="3155176"/>
                <a:ext cx="185400" cy="194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4DE39DC-C404-489C-A9C0-F59502950D2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429046" y="3137536"/>
                  <a:ext cx="221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1122DEB-7B3E-441A-8F11-6462DA09C839}"/>
                    </a:ext>
                  </a:extLst>
                </p14:cNvPr>
                <p14:cNvContentPartPr/>
                <p14:nvPr/>
              </p14:nvContentPartPr>
              <p14:xfrm>
                <a:off x="4747646" y="3213136"/>
                <a:ext cx="47880" cy="123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1122DEB-7B3E-441A-8F11-6462DA09C83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730006" y="3195136"/>
                  <a:ext cx="83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F0EBC3-7100-468C-8716-83BC00F89857}"/>
                    </a:ext>
                  </a:extLst>
                </p14:cNvPr>
                <p14:cNvContentPartPr/>
                <p14:nvPr/>
              </p14:nvContentPartPr>
              <p14:xfrm>
                <a:off x="4840526" y="3055096"/>
                <a:ext cx="82800" cy="432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F0EBC3-7100-468C-8716-83BC00F898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22886" y="3037096"/>
                  <a:ext cx="1184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9BB153D-9F9B-48EC-BB31-94130734E6B5}"/>
                    </a:ext>
                  </a:extLst>
                </p14:cNvPr>
                <p14:cNvContentPartPr/>
                <p14:nvPr/>
              </p14:nvContentPartPr>
              <p14:xfrm>
                <a:off x="5095406" y="3166696"/>
                <a:ext cx="65880" cy="213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9BB153D-9F9B-48EC-BB31-94130734E6B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077766" y="3149056"/>
                  <a:ext cx="101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802F226-D66F-4F8D-921E-D4541AC5251D}"/>
                    </a:ext>
                  </a:extLst>
                </p14:cNvPr>
                <p14:cNvContentPartPr/>
                <p14:nvPr/>
              </p14:nvContentPartPr>
              <p14:xfrm>
                <a:off x="5230046" y="3169576"/>
                <a:ext cx="181440" cy="229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802F226-D66F-4F8D-921E-D4541AC5251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212406" y="3151576"/>
                  <a:ext cx="217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48DFEF7-7A85-4D8B-A3A9-815930CF3711}"/>
                    </a:ext>
                  </a:extLst>
                </p14:cNvPr>
                <p14:cNvContentPartPr/>
                <p14:nvPr/>
              </p14:nvContentPartPr>
              <p14:xfrm>
                <a:off x="5532806" y="3074176"/>
                <a:ext cx="2047680" cy="1243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48DFEF7-7A85-4D8B-A3A9-815930CF371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15166" y="3056176"/>
                  <a:ext cx="2083320" cy="12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6F3A696-21BC-411C-B702-90A03F652C53}"/>
                    </a:ext>
                  </a:extLst>
                </p14:cNvPr>
                <p14:cNvContentPartPr/>
                <p14:nvPr/>
              </p14:nvContentPartPr>
              <p14:xfrm>
                <a:off x="5706326" y="3285496"/>
                <a:ext cx="107280" cy="2282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6F3A696-21BC-411C-B702-90A03F652C5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688686" y="3267856"/>
                  <a:ext cx="142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491FBBF-8BAE-4F2A-A395-D3BBE9039930}"/>
                    </a:ext>
                  </a:extLst>
                </p14:cNvPr>
                <p14:cNvContentPartPr/>
                <p14:nvPr/>
              </p14:nvContentPartPr>
              <p14:xfrm>
                <a:off x="5860406" y="3337696"/>
                <a:ext cx="59760" cy="1774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491FBBF-8BAE-4F2A-A395-D3BBE903993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842406" y="3320056"/>
                  <a:ext cx="95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BA6BABC-5ADE-498A-942C-7E9A99567271}"/>
                    </a:ext>
                  </a:extLst>
                </p14:cNvPr>
                <p14:cNvContentPartPr/>
                <p14:nvPr/>
              </p14:nvContentPartPr>
              <p14:xfrm>
                <a:off x="5942846" y="3430216"/>
                <a:ext cx="95760" cy="72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BA6BABC-5ADE-498A-942C-7E9A9956727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925206" y="3412216"/>
                  <a:ext cx="131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04DF8E8-7790-4F5E-B501-BC0C5000B35F}"/>
                    </a:ext>
                  </a:extLst>
                </p14:cNvPr>
                <p14:cNvContentPartPr/>
                <p14:nvPr/>
              </p14:nvContentPartPr>
              <p14:xfrm>
                <a:off x="6184766" y="3503296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04DF8E8-7790-4F5E-B501-BC0C5000B3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67126" y="34852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2B888C6-8C93-4E05-8145-D04EF45F593A}"/>
                    </a:ext>
                  </a:extLst>
                </p14:cNvPr>
                <p14:cNvContentPartPr/>
                <p14:nvPr/>
              </p14:nvContentPartPr>
              <p14:xfrm>
                <a:off x="6297806" y="3426256"/>
                <a:ext cx="95400" cy="124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2B888C6-8C93-4E05-8145-D04EF45F593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79806" y="3408616"/>
                  <a:ext cx="131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AE07A1F-3FC1-45E6-A6F3-83DE76F1B856}"/>
                    </a:ext>
                  </a:extLst>
                </p14:cNvPr>
                <p14:cNvContentPartPr/>
                <p14:nvPr/>
              </p14:nvContentPartPr>
              <p14:xfrm>
                <a:off x="6473846" y="3316096"/>
                <a:ext cx="100080" cy="2444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AE07A1F-3FC1-45E6-A6F3-83DE76F1B85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56206" y="3298456"/>
                  <a:ext cx="135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516DBD0-70A6-44F4-AD5B-72C5EF7CF750}"/>
                    </a:ext>
                  </a:extLst>
                </p14:cNvPr>
                <p14:cNvContentPartPr/>
                <p14:nvPr/>
              </p14:nvContentPartPr>
              <p14:xfrm>
                <a:off x="6605966" y="3314656"/>
                <a:ext cx="154440" cy="416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516DBD0-70A6-44F4-AD5B-72C5EF7CF75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587966" y="3296656"/>
                  <a:ext cx="1900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4CB688C-AA0B-4D39-A027-ED4E32631C39}"/>
                    </a:ext>
                  </a:extLst>
                </p14:cNvPr>
                <p14:cNvContentPartPr/>
                <p14:nvPr/>
              </p14:nvContentPartPr>
              <p14:xfrm>
                <a:off x="4164086" y="3592936"/>
                <a:ext cx="176040" cy="2091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4CB688C-AA0B-4D39-A027-ED4E32631C3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46086" y="3575296"/>
                  <a:ext cx="211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12B8954-D5AD-4C29-983D-0DAB532D5E98}"/>
                    </a:ext>
                  </a:extLst>
                </p14:cNvPr>
                <p14:cNvContentPartPr/>
                <p14:nvPr/>
              </p14:nvContentPartPr>
              <p14:xfrm>
                <a:off x="4193246" y="3702016"/>
                <a:ext cx="184320" cy="9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12B8954-D5AD-4C29-983D-0DAB532D5E9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75606" y="3684016"/>
                  <a:ext cx="219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5EE6A61-E4A7-48D6-9887-E2202FAFAB16}"/>
                    </a:ext>
                  </a:extLst>
                </p14:cNvPr>
                <p14:cNvContentPartPr/>
                <p14:nvPr/>
              </p14:nvContentPartPr>
              <p14:xfrm>
                <a:off x="4626686" y="3753496"/>
                <a:ext cx="153720" cy="74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5EE6A61-E4A7-48D6-9887-E2202FAFAB1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09046" y="3735856"/>
                  <a:ext cx="18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E522D87-A730-4F17-894F-0251E4FE8F37}"/>
                    </a:ext>
                  </a:extLst>
                </p14:cNvPr>
                <p14:cNvContentPartPr/>
                <p14:nvPr/>
              </p14:nvContentPartPr>
              <p14:xfrm>
                <a:off x="4850966" y="3745936"/>
                <a:ext cx="79560" cy="126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E522D87-A730-4F17-894F-0251E4FE8F3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32966" y="3728296"/>
                  <a:ext cx="115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29A0F22-238C-4B49-8967-C929108E4EB8}"/>
                    </a:ext>
                  </a:extLst>
                </p14:cNvPr>
                <p14:cNvContentPartPr/>
                <p14:nvPr/>
              </p14:nvContentPartPr>
              <p14:xfrm>
                <a:off x="5142566" y="3637216"/>
                <a:ext cx="146880" cy="222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29A0F22-238C-4B49-8967-C929108E4EB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24566" y="3619216"/>
                  <a:ext cx="182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F4A25A4-C4D0-455E-9D5C-74EB8B422F97}"/>
                    </a:ext>
                  </a:extLst>
                </p14:cNvPr>
                <p14:cNvContentPartPr/>
                <p14:nvPr/>
              </p14:nvContentPartPr>
              <p14:xfrm>
                <a:off x="4107206" y="3948256"/>
                <a:ext cx="218880" cy="221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F4A25A4-C4D0-455E-9D5C-74EB8B422F9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89566" y="3930616"/>
                  <a:ext cx="254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A3D3AA7-D20C-4F86-AF48-10D109666953}"/>
                    </a:ext>
                  </a:extLst>
                </p14:cNvPr>
                <p14:cNvContentPartPr/>
                <p14:nvPr/>
              </p14:nvContentPartPr>
              <p14:xfrm>
                <a:off x="4221326" y="4085056"/>
                <a:ext cx="131400" cy="47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A3D3AA7-D20C-4F86-AF48-10D10966695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03686" y="4067416"/>
                  <a:ext cx="167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AFCE4E9-7D25-4AC3-9B37-6CD22452E87C}"/>
                    </a:ext>
                  </a:extLst>
                </p14:cNvPr>
                <p14:cNvContentPartPr/>
                <p14:nvPr/>
              </p14:nvContentPartPr>
              <p14:xfrm>
                <a:off x="4576286" y="4072096"/>
                <a:ext cx="280440" cy="137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AFCE4E9-7D25-4AC3-9B37-6CD22452E87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558286" y="4054096"/>
                  <a:ext cx="316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EFFEB38-68E1-47F0-9C59-611BB132AC77}"/>
                    </a:ext>
                  </a:extLst>
                </p14:cNvPr>
                <p14:cNvContentPartPr/>
                <p14:nvPr/>
              </p14:nvContentPartPr>
              <p14:xfrm>
                <a:off x="5050406" y="4036456"/>
                <a:ext cx="102240" cy="202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EFFEB38-68E1-47F0-9C59-611BB132AC7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32766" y="4018816"/>
                  <a:ext cx="137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EFAB59B-E66B-409E-BB14-94EBF271E66D}"/>
                    </a:ext>
                  </a:extLst>
                </p14:cNvPr>
                <p14:cNvContentPartPr/>
                <p14:nvPr/>
              </p14:nvContentPartPr>
              <p14:xfrm>
                <a:off x="4070486" y="4352176"/>
                <a:ext cx="173160" cy="224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EFAB59B-E66B-409E-BB14-94EBF271E66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52846" y="4334176"/>
                  <a:ext cx="208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9AB2457-5159-462F-9894-8CB970AD4E71}"/>
                    </a:ext>
                  </a:extLst>
                </p14:cNvPr>
                <p14:cNvContentPartPr/>
                <p14:nvPr/>
              </p14:nvContentPartPr>
              <p14:xfrm>
                <a:off x="4474406" y="4440736"/>
                <a:ext cx="156960" cy="123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9AB2457-5159-462F-9894-8CB970AD4E7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56406" y="4422736"/>
                  <a:ext cx="192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32A7D5E-893E-4192-862D-8934950FC73F}"/>
                    </a:ext>
                  </a:extLst>
                </p14:cNvPr>
                <p14:cNvContentPartPr/>
                <p14:nvPr/>
              </p14:nvContentPartPr>
              <p14:xfrm>
                <a:off x="4699046" y="4472416"/>
                <a:ext cx="131760" cy="1306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32A7D5E-893E-4192-862D-8934950FC73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681046" y="4454416"/>
                  <a:ext cx="167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0168C2D-0B71-4CD4-80D1-4DCBBB4C23A6}"/>
                    </a:ext>
                  </a:extLst>
                </p14:cNvPr>
                <p14:cNvContentPartPr/>
                <p14:nvPr/>
              </p14:nvContentPartPr>
              <p14:xfrm>
                <a:off x="5020166" y="4412296"/>
                <a:ext cx="111240" cy="194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0168C2D-0B71-4CD4-80D1-4DCBBB4C23A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002526" y="4394656"/>
                  <a:ext cx="1468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90CE210-6F9B-4C9F-A46D-BDD0921C57AC}"/>
                    </a:ext>
                  </a:extLst>
                </p14:cNvPr>
                <p14:cNvContentPartPr/>
                <p14:nvPr/>
              </p14:nvContentPartPr>
              <p14:xfrm>
                <a:off x="4344446" y="3428416"/>
                <a:ext cx="13320" cy="10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90CE210-6F9B-4C9F-A46D-BDD0921C57A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326446" y="3410416"/>
                  <a:ext cx="48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D559343-6928-4E6F-ADD6-386E953368F1}"/>
                    </a:ext>
                  </a:extLst>
                </p14:cNvPr>
                <p14:cNvContentPartPr/>
                <p14:nvPr/>
              </p14:nvContentPartPr>
              <p14:xfrm>
                <a:off x="4308086" y="3415456"/>
                <a:ext cx="42120" cy="486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D559343-6928-4E6F-ADD6-386E953368F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90446" y="3397456"/>
                  <a:ext cx="77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4CECF80-8DB2-4B6A-898A-0B96EE26AF49}"/>
                    </a:ext>
                  </a:extLst>
                </p14:cNvPr>
                <p14:cNvContentPartPr/>
                <p14:nvPr/>
              </p14:nvContentPartPr>
              <p14:xfrm>
                <a:off x="3983366" y="2772136"/>
                <a:ext cx="78840" cy="148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4CECF80-8DB2-4B6A-898A-0B96EE26AF4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965726" y="2754136"/>
                  <a:ext cx="114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5D2C644-AFA2-445B-8423-A7D15290542D}"/>
                    </a:ext>
                  </a:extLst>
                </p14:cNvPr>
                <p14:cNvContentPartPr/>
                <p14:nvPr/>
              </p14:nvContentPartPr>
              <p14:xfrm>
                <a:off x="4051406" y="2832256"/>
                <a:ext cx="15480" cy="172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5D2C644-AFA2-445B-8423-A7D1529054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33406" y="2814616"/>
                  <a:ext cx="51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FB5E49A-D362-4051-AAC2-2F1D3812D0A1}"/>
                    </a:ext>
                  </a:extLst>
                </p14:cNvPr>
                <p14:cNvContentPartPr/>
                <p14:nvPr/>
              </p14:nvContentPartPr>
              <p14:xfrm>
                <a:off x="4154366" y="2733976"/>
                <a:ext cx="177480" cy="2610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FB5E49A-D362-4051-AAC2-2F1D3812D0A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136726" y="2715976"/>
                  <a:ext cx="213120" cy="29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23DD09D-CEE4-4EC4-B98D-94F28726201F}"/>
              </a:ext>
            </a:extLst>
          </p:cNvPr>
          <p:cNvGrpSpPr/>
          <p:nvPr/>
        </p:nvGrpSpPr>
        <p:grpSpPr>
          <a:xfrm>
            <a:off x="4031966" y="1020016"/>
            <a:ext cx="216360" cy="134640"/>
            <a:chOff x="4031966" y="1020016"/>
            <a:chExt cx="21636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E445690-D2CE-4F03-89B1-7AEDA84DCA9B}"/>
                    </a:ext>
                  </a:extLst>
                </p14:cNvPr>
                <p14:cNvContentPartPr/>
                <p14:nvPr/>
              </p14:nvContentPartPr>
              <p14:xfrm>
                <a:off x="4031966" y="1020016"/>
                <a:ext cx="68400" cy="118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E445690-D2CE-4F03-89B1-7AEDA84DCA9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014326" y="1002016"/>
                  <a:ext cx="104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CAF2DA-C78B-4D90-B020-B54F9A0BBB23}"/>
                    </a:ext>
                  </a:extLst>
                </p14:cNvPr>
                <p14:cNvContentPartPr/>
                <p14:nvPr/>
              </p14:nvContentPartPr>
              <p14:xfrm>
                <a:off x="4146446" y="1020016"/>
                <a:ext cx="101880" cy="134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CAF2DA-C78B-4D90-B020-B54F9A0BBB2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128446" y="1002016"/>
                  <a:ext cx="1375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07D9A64-AC9E-4628-B9E6-E0A4461C774B}"/>
              </a:ext>
            </a:extLst>
          </p:cNvPr>
          <p:cNvGrpSpPr/>
          <p:nvPr/>
        </p:nvGrpSpPr>
        <p:grpSpPr>
          <a:xfrm>
            <a:off x="6169646" y="976096"/>
            <a:ext cx="1195560" cy="696240"/>
            <a:chOff x="6169646" y="976096"/>
            <a:chExt cx="119556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6E0822-EA50-4388-B83A-690D7D4CFEE3}"/>
                    </a:ext>
                  </a:extLst>
                </p14:cNvPr>
                <p14:cNvContentPartPr/>
                <p14:nvPr/>
              </p14:nvContentPartPr>
              <p14:xfrm>
                <a:off x="6262166" y="1408456"/>
                <a:ext cx="109080" cy="159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6E0822-EA50-4388-B83A-690D7D4CFE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244166" y="1390456"/>
                  <a:ext cx="144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1B3C2A-EA1A-4E91-A81F-3AE52977AEC5}"/>
                    </a:ext>
                  </a:extLst>
                </p14:cNvPr>
                <p14:cNvContentPartPr/>
                <p14:nvPr/>
              </p14:nvContentPartPr>
              <p14:xfrm>
                <a:off x="6486086" y="1245376"/>
                <a:ext cx="111960" cy="35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1B3C2A-EA1A-4E91-A81F-3AE52977AEC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68446" y="1227736"/>
                  <a:ext cx="147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6B36DA-0704-4D86-BD89-2119B72273CB}"/>
                    </a:ext>
                  </a:extLst>
                </p14:cNvPr>
                <p14:cNvContentPartPr/>
                <p14:nvPr/>
              </p14:nvContentPartPr>
              <p14:xfrm>
                <a:off x="6592646" y="1467856"/>
                <a:ext cx="122760" cy="13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6B36DA-0704-4D86-BD89-2119B72273C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574646" y="1449856"/>
                  <a:ext cx="158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6D873F-41D3-4303-996E-870286E3BABF}"/>
                    </a:ext>
                  </a:extLst>
                </p14:cNvPr>
                <p14:cNvContentPartPr/>
                <p14:nvPr/>
              </p14:nvContentPartPr>
              <p14:xfrm>
                <a:off x="6780206" y="1486216"/>
                <a:ext cx="52920" cy="16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6D873F-41D3-4303-996E-870286E3BAB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62206" y="1468216"/>
                  <a:ext cx="88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268512-959B-4A5F-9365-161539E290C8}"/>
                    </a:ext>
                  </a:extLst>
                </p14:cNvPr>
                <p14:cNvContentPartPr/>
                <p14:nvPr/>
              </p14:nvContentPartPr>
              <p14:xfrm>
                <a:off x="6883886" y="1504936"/>
                <a:ext cx="64440" cy="16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268512-959B-4A5F-9365-161539E290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66246" y="1487296"/>
                  <a:ext cx="100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D80A24-D5C1-43D4-ABD9-82D1E4F9993B}"/>
                    </a:ext>
                  </a:extLst>
                </p14:cNvPr>
                <p14:cNvContentPartPr/>
                <p14:nvPr/>
              </p14:nvContentPartPr>
              <p14:xfrm>
                <a:off x="7227686" y="1373176"/>
                <a:ext cx="137520" cy="27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D80A24-D5C1-43D4-ABD9-82D1E4F9993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10046" y="1355536"/>
                  <a:ext cx="1731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D5242F9-B006-4F56-8357-8FB0D4D26F02}"/>
                    </a:ext>
                  </a:extLst>
                </p14:cNvPr>
                <p14:cNvContentPartPr/>
                <p14:nvPr/>
              </p14:nvContentPartPr>
              <p14:xfrm>
                <a:off x="6169646" y="976096"/>
                <a:ext cx="112320" cy="1778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D5242F9-B006-4F56-8357-8FB0D4D26F0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52006" y="958456"/>
                  <a:ext cx="14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09B8F56-663E-4EA9-82BD-EE9F9AE6F167}"/>
                    </a:ext>
                  </a:extLst>
                </p14:cNvPr>
                <p14:cNvContentPartPr/>
                <p14:nvPr/>
              </p14:nvContentPartPr>
              <p14:xfrm>
                <a:off x="6646286" y="1060336"/>
                <a:ext cx="201960" cy="107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09B8F56-663E-4EA9-82BD-EE9F9AE6F16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28286" y="1042696"/>
                  <a:ext cx="237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8C6D63E-B47D-47C8-B3E4-A4810404BBE5}"/>
                    </a:ext>
                  </a:extLst>
                </p14:cNvPr>
                <p14:cNvContentPartPr/>
                <p14:nvPr/>
              </p14:nvContentPartPr>
              <p14:xfrm>
                <a:off x="6936446" y="1092376"/>
                <a:ext cx="74520" cy="1004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8C6D63E-B47D-47C8-B3E4-A4810404BBE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18806" y="1074376"/>
                  <a:ext cx="110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94C41D-F2F3-43AB-91E1-853AF7666C07}"/>
                    </a:ext>
                  </a:extLst>
                </p14:cNvPr>
                <p14:cNvContentPartPr/>
                <p14:nvPr/>
              </p14:nvContentPartPr>
              <p14:xfrm>
                <a:off x="7207886" y="1068976"/>
                <a:ext cx="92520" cy="1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94C41D-F2F3-43AB-91E1-853AF7666C0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190246" y="1050976"/>
                  <a:ext cx="128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87F2F4F-ACBB-4EF5-9183-76AFB4F3B766}"/>
                    </a:ext>
                  </a:extLst>
                </p14:cNvPr>
                <p14:cNvContentPartPr/>
                <p14:nvPr/>
              </p14:nvContentPartPr>
              <p14:xfrm>
                <a:off x="7136606" y="1054936"/>
                <a:ext cx="55080" cy="225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87F2F4F-ACBB-4EF5-9183-76AFB4F3B76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118966" y="1036936"/>
                  <a:ext cx="90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82B2F3C-38F7-4AA2-A850-3A4CB804907D}"/>
                    </a:ext>
                  </a:extLst>
                </p14:cNvPr>
                <p14:cNvContentPartPr/>
                <p14:nvPr/>
              </p14:nvContentPartPr>
              <p14:xfrm>
                <a:off x="6375566" y="1057816"/>
                <a:ext cx="100800" cy="20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82B2F3C-38F7-4AA2-A850-3A4CB804907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357566" y="1040176"/>
                  <a:ext cx="13644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658A7EA-0648-4E48-AC64-D7D24AD6CD02}"/>
                  </a:ext>
                </a:extLst>
              </p14:cNvPr>
              <p14:cNvContentPartPr/>
              <p14:nvPr/>
            </p14:nvContentPartPr>
            <p14:xfrm>
              <a:off x="675326" y="3384136"/>
              <a:ext cx="1528200" cy="766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658A7EA-0648-4E48-AC64-D7D24AD6CD0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57326" y="3366136"/>
                <a:ext cx="156384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E8E4F2E-D22D-473E-9F36-E35C6286092B}"/>
              </a:ext>
            </a:extLst>
          </p:cNvPr>
          <p:cNvGrpSpPr/>
          <p:nvPr/>
        </p:nvGrpSpPr>
        <p:grpSpPr>
          <a:xfrm>
            <a:off x="5448926" y="3754936"/>
            <a:ext cx="231120" cy="165960"/>
            <a:chOff x="5448926" y="3754936"/>
            <a:chExt cx="23112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8012AC7-8ABB-4856-B531-621ED8107B02}"/>
                    </a:ext>
                  </a:extLst>
                </p14:cNvPr>
                <p14:cNvContentPartPr/>
                <p14:nvPr/>
              </p14:nvContentPartPr>
              <p14:xfrm>
                <a:off x="5448926" y="3797776"/>
                <a:ext cx="196560" cy="24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8012AC7-8ABB-4856-B531-621ED8107B0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430926" y="3780136"/>
                  <a:ext cx="232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4AE4166-7D36-4AEA-BAD6-A7E94BAD2D1F}"/>
                    </a:ext>
                  </a:extLst>
                </p14:cNvPr>
                <p14:cNvContentPartPr/>
                <p14:nvPr/>
              </p14:nvContentPartPr>
              <p14:xfrm>
                <a:off x="5595086" y="3754936"/>
                <a:ext cx="84960" cy="1659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4AE4166-7D36-4AEA-BAD6-A7E94BAD2D1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577086" y="3736936"/>
                  <a:ext cx="120600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A11F987-7ECC-46CA-8F1E-39AC1559288F}"/>
              </a:ext>
            </a:extLst>
          </p:cNvPr>
          <p:cNvGrpSpPr/>
          <p:nvPr/>
        </p:nvGrpSpPr>
        <p:grpSpPr>
          <a:xfrm>
            <a:off x="6014126" y="3807136"/>
            <a:ext cx="452520" cy="267120"/>
            <a:chOff x="6014126" y="3807136"/>
            <a:chExt cx="45252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2A07B17-85BC-4056-9ACC-E74701495960}"/>
                    </a:ext>
                  </a:extLst>
                </p14:cNvPr>
                <p14:cNvContentPartPr/>
                <p14:nvPr/>
              </p14:nvContentPartPr>
              <p14:xfrm>
                <a:off x="6014126" y="3819376"/>
                <a:ext cx="95760" cy="1450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2A07B17-85BC-4056-9ACC-E7470149596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96126" y="3801736"/>
                  <a:ext cx="131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58B9BC2-5A83-49AB-8847-494B3A8CB588}"/>
                    </a:ext>
                  </a:extLst>
                </p14:cNvPr>
                <p14:cNvContentPartPr/>
                <p14:nvPr/>
              </p14:nvContentPartPr>
              <p14:xfrm>
                <a:off x="6235526" y="3807136"/>
                <a:ext cx="36720" cy="184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58B9BC2-5A83-49AB-8847-494B3A8CB58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17526" y="3789136"/>
                  <a:ext cx="72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9513B5D-4ED4-4568-A270-E00EEEB43D7A}"/>
                    </a:ext>
                  </a:extLst>
                </p14:cNvPr>
                <p14:cNvContentPartPr/>
                <p14:nvPr/>
              </p14:nvContentPartPr>
              <p14:xfrm>
                <a:off x="6361886" y="3847816"/>
                <a:ext cx="104760" cy="13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9513B5D-4ED4-4568-A270-E00EEEB43D7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43886" y="3829816"/>
                  <a:ext cx="140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79AB609-F7C2-4BF0-802F-B21F27E99D41}"/>
                    </a:ext>
                  </a:extLst>
                </p14:cNvPr>
                <p14:cNvContentPartPr/>
                <p14:nvPr/>
              </p14:nvContentPartPr>
              <p14:xfrm>
                <a:off x="6253886" y="3855736"/>
                <a:ext cx="124560" cy="218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79AB609-F7C2-4BF0-802F-B21F27E99D4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36246" y="3837736"/>
                  <a:ext cx="16020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941DCE8C-44D0-4486-88E8-E641D5FFEC44}"/>
              </a:ext>
            </a:extLst>
          </p:cNvPr>
          <p:cNvGrpSpPr/>
          <p:nvPr/>
        </p:nvGrpSpPr>
        <p:grpSpPr>
          <a:xfrm>
            <a:off x="189326" y="3262096"/>
            <a:ext cx="178920" cy="107640"/>
            <a:chOff x="189326" y="3262096"/>
            <a:chExt cx="17892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CBD02DF-4FD3-433D-89E1-3654BB565F7F}"/>
                    </a:ext>
                  </a:extLst>
                </p14:cNvPr>
                <p14:cNvContentPartPr/>
                <p14:nvPr/>
              </p14:nvContentPartPr>
              <p14:xfrm>
                <a:off x="189326" y="3300976"/>
                <a:ext cx="156960" cy="1764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CBD02DF-4FD3-433D-89E1-3654BB565F7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1686" y="3282976"/>
                  <a:ext cx="192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591E172-ABEA-45DF-B48A-5DBF648D0E20}"/>
                    </a:ext>
                  </a:extLst>
                </p14:cNvPr>
                <p14:cNvContentPartPr/>
                <p14:nvPr/>
              </p14:nvContentPartPr>
              <p14:xfrm>
                <a:off x="306326" y="3262096"/>
                <a:ext cx="61920" cy="1076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591E172-ABEA-45DF-B48A-5DBF648D0E2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88326" y="3244456"/>
                  <a:ext cx="9756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C4AC8E2-B625-47D4-8885-FD2ADCA91D1C}"/>
                  </a:ext>
                </a:extLst>
              </p14:cNvPr>
              <p14:cNvContentPartPr/>
              <p14:nvPr/>
            </p14:nvContentPartPr>
            <p14:xfrm>
              <a:off x="222086" y="1328896"/>
              <a:ext cx="235440" cy="1998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C4AC8E2-B625-47D4-8885-FD2ADCA91D1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04446" y="1310896"/>
                <a:ext cx="2710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7" name="Group 286">
            <a:extLst>
              <a:ext uri="{FF2B5EF4-FFF2-40B4-BE49-F238E27FC236}">
                <a16:creationId xmlns:a16="http://schemas.microsoft.com/office/drawing/2014/main" id="{9F866EDF-6174-4A7C-8906-E2E38DF763F3}"/>
              </a:ext>
            </a:extLst>
          </p:cNvPr>
          <p:cNvGrpSpPr/>
          <p:nvPr/>
        </p:nvGrpSpPr>
        <p:grpSpPr>
          <a:xfrm>
            <a:off x="378686" y="4387816"/>
            <a:ext cx="2570760" cy="726120"/>
            <a:chOff x="378686" y="4387816"/>
            <a:chExt cx="2570760" cy="72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08FAFEF-F3AB-4D34-847A-720AA47337BD}"/>
                    </a:ext>
                  </a:extLst>
                </p14:cNvPr>
                <p14:cNvContentPartPr/>
                <p14:nvPr/>
              </p14:nvContentPartPr>
              <p14:xfrm>
                <a:off x="874046" y="4496896"/>
                <a:ext cx="90720" cy="2221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08FAFEF-F3AB-4D34-847A-720AA47337B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6046" y="4478896"/>
                  <a:ext cx="1263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FA1CCB4-B219-48D8-878C-37A2EC6F8683}"/>
                    </a:ext>
                  </a:extLst>
                </p14:cNvPr>
                <p14:cNvContentPartPr/>
                <p14:nvPr/>
              </p14:nvContentPartPr>
              <p14:xfrm>
                <a:off x="1011566" y="4522456"/>
                <a:ext cx="178920" cy="129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FA1CCB4-B219-48D8-878C-37A2EC6F868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93566" y="4504456"/>
                  <a:ext cx="214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9A46FC9-A769-47AF-A7E4-3FEFB6C2573C}"/>
                    </a:ext>
                  </a:extLst>
                </p14:cNvPr>
                <p14:cNvContentPartPr/>
                <p14:nvPr/>
              </p14:nvContentPartPr>
              <p14:xfrm>
                <a:off x="1210646" y="4535416"/>
                <a:ext cx="86400" cy="89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9A46FC9-A769-47AF-A7E4-3FEFB6C2573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92646" y="4517416"/>
                  <a:ext cx="122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6A9502B-CD81-40A0-865C-A6CCB6FD616D}"/>
                    </a:ext>
                  </a:extLst>
                </p14:cNvPr>
                <p14:cNvContentPartPr/>
                <p14:nvPr/>
              </p14:nvContentPartPr>
              <p14:xfrm>
                <a:off x="1321166" y="4430296"/>
                <a:ext cx="147960" cy="183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6A9502B-CD81-40A0-865C-A6CCB6FD616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03166" y="4412296"/>
                  <a:ext cx="183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14E9C77A-B6D2-4D28-BCDB-40AC33FAB983}"/>
                    </a:ext>
                  </a:extLst>
                </p14:cNvPr>
                <p14:cNvContentPartPr/>
                <p14:nvPr/>
              </p14:nvContentPartPr>
              <p14:xfrm>
                <a:off x="1512326" y="4406896"/>
                <a:ext cx="135000" cy="202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14E9C77A-B6D2-4D28-BCDB-40AC33FAB98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494686" y="4388896"/>
                  <a:ext cx="170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388F195-5633-4C2F-8E24-DDD7FB94D51D}"/>
                    </a:ext>
                  </a:extLst>
                </p14:cNvPr>
                <p14:cNvContentPartPr/>
                <p14:nvPr/>
              </p14:nvContentPartPr>
              <p14:xfrm>
                <a:off x="1865846" y="4522096"/>
                <a:ext cx="100440" cy="1713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388F195-5633-4C2F-8E24-DDD7FB94D51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847846" y="4504456"/>
                  <a:ext cx="136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DAF3EBD-821E-4286-A361-D8D60F3505ED}"/>
                    </a:ext>
                  </a:extLst>
                </p14:cNvPr>
                <p14:cNvContentPartPr/>
                <p14:nvPr/>
              </p14:nvContentPartPr>
              <p14:xfrm>
                <a:off x="2059166" y="4521016"/>
                <a:ext cx="115200" cy="102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DAF3EBD-821E-4286-A361-D8D60F3505E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41166" y="4503376"/>
                  <a:ext cx="150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55B42A5-C3C7-44B7-943D-F430741A5748}"/>
                    </a:ext>
                  </a:extLst>
                </p14:cNvPr>
                <p14:cNvContentPartPr/>
                <p14:nvPr/>
              </p14:nvContentPartPr>
              <p14:xfrm>
                <a:off x="2197046" y="4545496"/>
                <a:ext cx="97200" cy="104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55B42A5-C3C7-44B7-943D-F430741A574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179406" y="4527496"/>
                  <a:ext cx="132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9B1D85E-2A21-4662-AA60-40F734A417BD}"/>
                    </a:ext>
                  </a:extLst>
                </p14:cNvPr>
                <p14:cNvContentPartPr/>
                <p14:nvPr/>
              </p14:nvContentPartPr>
              <p14:xfrm>
                <a:off x="2398646" y="4429576"/>
                <a:ext cx="9360" cy="1807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9B1D85E-2A21-4662-AA60-40F734A417B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81006" y="4411576"/>
                  <a:ext cx="45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2206DC2-86AC-42B0-9752-66807D62B97F}"/>
                    </a:ext>
                  </a:extLst>
                </p14:cNvPr>
                <p14:cNvContentPartPr/>
                <p14:nvPr/>
              </p14:nvContentPartPr>
              <p14:xfrm>
                <a:off x="2389286" y="4497976"/>
                <a:ext cx="70920" cy="37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2206DC2-86AC-42B0-9752-66807D62B97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371286" y="4479976"/>
                  <a:ext cx="106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2C7D46E-EB7A-488B-8808-FEFCE5FDCEBA}"/>
                    </a:ext>
                  </a:extLst>
                </p14:cNvPr>
                <p14:cNvContentPartPr/>
                <p14:nvPr/>
              </p14:nvContentPartPr>
              <p14:xfrm>
                <a:off x="2680166" y="4387816"/>
                <a:ext cx="269280" cy="4057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2C7D46E-EB7A-488B-8808-FEFCE5FDCEB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62526" y="4370176"/>
                  <a:ext cx="30492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74BDDDB-3A12-49E8-B197-8C73DADD165E}"/>
                    </a:ext>
                  </a:extLst>
                </p14:cNvPr>
                <p14:cNvContentPartPr/>
                <p14:nvPr/>
              </p14:nvContentPartPr>
              <p14:xfrm>
                <a:off x="1426286" y="4933216"/>
                <a:ext cx="360" cy="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74BDDDB-3A12-49E8-B197-8C73DADD16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08646" y="49155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3ADBA2E-CF67-41A2-9894-CB124D7A9BEF}"/>
                    </a:ext>
                  </a:extLst>
                </p14:cNvPr>
                <p14:cNvContentPartPr/>
                <p14:nvPr/>
              </p14:nvContentPartPr>
              <p14:xfrm>
                <a:off x="1429526" y="4764736"/>
                <a:ext cx="199800" cy="2278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3ADBA2E-CF67-41A2-9894-CB124D7A9BE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411886" y="4747096"/>
                  <a:ext cx="235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BD94A8D-EAAA-403C-B6F6-2B8D4D5C69A6}"/>
                    </a:ext>
                  </a:extLst>
                </p14:cNvPr>
                <p14:cNvContentPartPr/>
                <p14:nvPr/>
              </p14:nvContentPartPr>
              <p14:xfrm>
                <a:off x="1637966" y="4836016"/>
                <a:ext cx="180360" cy="1404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BD94A8D-EAAA-403C-B6F6-2B8D4D5C69A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619966" y="4818376"/>
                  <a:ext cx="216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11F07F0-DF67-4202-9CFB-2393AD28451A}"/>
                    </a:ext>
                  </a:extLst>
                </p14:cNvPr>
                <p14:cNvContentPartPr/>
                <p14:nvPr/>
              </p14:nvContentPartPr>
              <p14:xfrm>
                <a:off x="1804286" y="4765456"/>
                <a:ext cx="14040" cy="207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11F07F0-DF67-4202-9CFB-2393AD28451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786286" y="4747456"/>
                  <a:ext cx="49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F8AFDD8-BA32-4E0F-809D-E7186A5FA1B2}"/>
                    </a:ext>
                  </a:extLst>
                </p14:cNvPr>
                <p14:cNvContentPartPr/>
                <p14:nvPr/>
              </p14:nvContentPartPr>
              <p14:xfrm>
                <a:off x="1787006" y="4846816"/>
                <a:ext cx="223200" cy="86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F8AFDD8-BA32-4E0F-809D-E7186A5FA1B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769366" y="4828816"/>
                  <a:ext cx="2588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DC1A239-3AA7-4ED1-9AC5-83BE50D7EFC8}"/>
                    </a:ext>
                  </a:extLst>
                </p14:cNvPr>
                <p14:cNvContentPartPr/>
                <p14:nvPr/>
              </p14:nvContentPartPr>
              <p14:xfrm>
                <a:off x="2148086" y="4863736"/>
                <a:ext cx="70200" cy="1400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DC1A239-3AA7-4ED1-9AC5-83BE50D7EFC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130446" y="4846096"/>
                  <a:ext cx="105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C3FE8D8-AF29-401E-93E4-E385F1788E98}"/>
                    </a:ext>
                  </a:extLst>
                </p14:cNvPr>
                <p14:cNvContentPartPr/>
                <p14:nvPr/>
              </p14:nvContentPartPr>
              <p14:xfrm>
                <a:off x="2309366" y="4891456"/>
                <a:ext cx="83520" cy="64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C3FE8D8-AF29-401E-93E4-E385F1788E9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291726" y="4873456"/>
                  <a:ext cx="119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789EF14-0728-4217-BABA-AB142039E7CB}"/>
                    </a:ext>
                  </a:extLst>
                </p14:cNvPr>
                <p14:cNvContentPartPr/>
                <p14:nvPr/>
              </p14:nvContentPartPr>
              <p14:xfrm>
                <a:off x="2320886" y="4705696"/>
                <a:ext cx="291960" cy="2635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789EF14-0728-4217-BABA-AB142039E7C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302886" y="4687696"/>
                  <a:ext cx="327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64CE376-E383-47AA-8E5C-1D92C27E2C11}"/>
                    </a:ext>
                  </a:extLst>
                </p14:cNvPr>
                <p14:cNvContentPartPr/>
                <p14:nvPr/>
              </p14:nvContentPartPr>
              <p14:xfrm>
                <a:off x="432686" y="4815856"/>
                <a:ext cx="6480" cy="1825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64CE376-E383-47AA-8E5C-1D92C27E2C11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14686" y="4797856"/>
                  <a:ext cx="42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5EC1540-C7F6-42F9-9BBB-98279D56A4E7}"/>
                    </a:ext>
                  </a:extLst>
                </p14:cNvPr>
                <p14:cNvContentPartPr/>
                <p14:nvPr/>
              </p14:nvContentPartPr>
              <p14:xfrm>
                <a:off x="378686" y="4881016"/>
                <a:ext cx="100080" cy="21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5EC1540-C7F6-42F9-9BBB-98279D56A4E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60686" y="4863016"/>
                  <a:ext cx="1357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F00E85A-EC77-4942-8E8C-66779413873E}"/>
                    </a:ext>
                  </a:extLst>
                </p14:cNvPr>
                <p14:cNvContentPartPr/>
                <p14:nvPr/>
              </p14:nvContentPartPr>
              <p14:xfrm>
                <a:off x="573446" y="4893976"/>
                <a:ext cx="92880" cy="716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F00E85A-EC77-4942-8E8C-66779413873E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55446" y="4876336"/>
                  <a:ext cx="128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0C356A8-C3BE-4F0F-905B-AAB1F78A9531}"/>
                    </a:ext>
                  </a:extLst>
                </p14:cNvPr>
                <p14:cNvContentPartPr/>
                <p14:nvPr/>
              </p14:nvContentPartPr>
              <p14:xfrm>
                <a:off x="700886" y="4832416"/>
                <a:ext cx="140760" cy="1767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0C356A8-C3BE-4F0F-905B-AAB1F78A953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83246" y="4814416"/>
                  <a:ext cx="176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33A40EB-36C0-45E1-BF96-9C86CB97FF50}"/>
                    </a:ext>
                  </a:extLst>
                </p14:cNvPr>
                <p14:cNvContentPartPr/>
                <p14:nvPr/>
              </p14:nvContentPartPr>
              <p14:xfrm>
                <a:off x="885206" y="4889296"/>
                <a:ext cx="250560" cy="1594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33A40EB-36C0-45E1-BF96-9C86CB97FF5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7206" y="4871296"/>
                  <a:ext cx="286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3DC32F3-F51F-4E07-A350-99536FD0740E}"/>
                    </a:ext>
                  </a:extLst>
                </p14:cNvPr>
                <p14:cNvContentPartPr/>
                <p14:nvPr/>
              </p14:nvContentPartPr>
              <p14:xfrm>
                <a:off x="505046" y="5060656"/>
                <a:ext cx="1525680" cy="532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3DC32F3-F51F-4E07-A350-99536FD0740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87406" y="5042656"/>
                  <a:ext cx="1561320" cy="8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751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671F-8FEE-4AE1-851B-4573CF59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US" sz="2800" b="1"/>
              <a:t>ulticlass classification strategies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1F31-B681-414F-B160-725A9505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Most binary classifiers: </a:t>
            </a:r>
          </a:p>
          <a:p>
            <a:endParaRPr lang="en-US" b="1"/>
          </a:p>
          <a:p>
            <a:r>
              <a:rPr lang="en-US" b="1"/>
              <a:t>SVM</a:t>
            </a:r>
            <a:r>
              <a:rPr lang="en-US"/>
              <a:t> classifiers: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9F3D-D67B-4387-8B5F-9F0D76A0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CF1F61-F8FD-4B1F-BB03-12281CAC73B6}"/>
                  </a:ext>
                </a:extLst>
              </p14:cNvPr>
              <p14:cNvContentPartPr/>
              <p14:nvPr/>
            </p14:nvContentPartPr>
            <p14:xfrm>
              <a:off x="1252766" y="1593856"/>
              <a:ext cx="1780200" cy="3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CF1F61-F8FD-4B1F-BB03-12281CAC73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4766" y="1575856"/>
                <a:ext cx="181584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C9668BD-56EB-46F5-BE4F-4EF6128C7AB3}"/>
              </a:ext>
            </a:extLst>
          </p:cNvPr>
          <p:cNvGrpSpPr/>
          <p:nvPr/>
        </p:nvGrpSpPr>
        <p:grpSpPr>
          <a:xfrm>
            <a:off x="3800486" y="1258696"/>
            <a:ext cx="601920" cy="210240"/>
            <a:chOff x="3800486" y="1258696"/>
            <a:chExt cx="60192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F46918-15FE-4390-BC76-BE670EEE0A82}"/>
                    </a:ext>
                  </a:extLst>
                </p14:cNvPr>
                <p14:cNvContentPartPr/>
                <p14:nvPr/>
              </p14:nvContentPartPr>
              <p14:xfrm>
                <a:off x="3800486" y="1258696"/>
                <a:ext cx="133560" cy="210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F46918-15FE-4390-BC76-BE670EEE0A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82486" y="1240696"/>
                  <a:ext cx="1692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8BF560-3D72-4556-9A7A-71CE9F3422C4}"/>
                    </a:ext>
                  </a:extLst>
                </p14:cNvPr>
                <p14:cNvContentPartPr/>
                <p14:nvPr/>
              </p14:nvContentPartPr>
              <p14:xfrm>
                <a:off x="4025846" y="1353016"/>
                <a:ext cx="137880" cy="96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8BF560-3D72-4556-9A7A-71CE9F3422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8206" y="1335016"/>
                  <a:ext cx="173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5ABA5B-9FC2-4A80-8D7A-CA59E213D475}"/>
                    </a:ext>
                  </a:extLst>
                </p14:cNvPr>
                <p14:cNvContentPartPr/>
                <p14:nvPr/>
              </p14:nvContentPartPr>
              <p14:xfrm>
                <a:off x="4225646" y="1275976"/>
                <a:ext cx="176760" cy="173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5ABA5B-9FC2-4A80-8D7A-CA59E213D4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7646" y="1258336"/>
                  <a:ext cx="212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69FBB7-5C41-45F2-86FE-684331C9D8D4}"/>
                    </a:ext>
                  </a:extLst>
                </p14:cNvPr>
                <p14:cNvContentPartPr/>
                <p14:nvPr/>
              </p14:nvContentPartPr>
              <p14:xfrm>
                <a:off x="4259846" y="1378936"/>
                <a:ext cx="141840" cy="1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69FBB7-5C41-45F2-86FE-684331C9D8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1846" y="1361296"/>
                  <a:ext cx="1774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F6FC7B-0B29-4DFF-B866-4AA39474256B}"/>
              </a:ext>
            </a:extLst>
          </p:cNvPr>
          <p:cNvGrpSpPr/>
          <p:nvPr/>
        </p:nvGrpSpPr>
        <p:grpSpPr>
          <a:xfrm>
            <a:off x="3098126" y="2212336"/>
            <a:ext cx="676800" cy="244080"/>
            <a:chOff x="3098126" y="2212336"/>
            <a:chExt cx="676800" cy="24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1968607-20E4-4D3D-A40E-0CE5020888D5}"/>
                    </a:ext>
                  </a:extLst>
                </p14:cNvPr>
                <p14:cNvContentPartPr/>
                <p14:nvPr/>
              </p14:nvContentPartPr>
              <p14:xfrm>
                <a:off x="3098126" y="2212336"/>
                <a:ext cx="165240" cy="206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1968607-20E4-4D3D-A40E-0CE5020888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0486" y="2194336"/>
                  <a:ext cx="200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9DE673-6FC0-4B97-A511-0DBF4FB929E3}"/>
                    </a:ext>
                  </a:extLst>
                </p14:cNvPr>
                <p14:cNvContentPartPr/>
                <p14:nvPr/>
              </p14:nvContentPartPr>
              <p14:xfrm>
                <a:off x="3343286" y="2322856"/>
                <a:ext cx="106920" cy="88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9DE673-6FC0-4B97-A511-0DBF4FB929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25286" y="2304856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62FD68-9AA9-4E39-8978-7718AC4D2D93}"/>
                    </a:ext>
                  </a:extLst>
                </p14:cNvPr>
                <p14:cNvContentPartPr/>
                <p14:nvPr/>
              </p14:nvContentPartPr>
              <p14:xfrm>
                <a:off x="3594206" y="2236096"/>
                <a:ext cx="180720" cy="220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62FD68-9AA9-4E39-8978-7718AC4D2D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76206" y="2218456"/>
                  <a:ext cx="21636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52F99D3-E827-49F6-BA24-C1776B05AEFA}"/>
                  </a:ext>
                </a:extLst>
              </p14:cNvPr>
              <p14:cNvContentPartPr/>
              <p14:nvPr/>
            </p14:nvContentPartPr>
            <p14:xfrm>
              <a:off x="578486" y="2571976"/>
              <a:ext cx="427320" cy="27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52F99D3-E827-49F6-BA24-C1776B05AE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0846" y="2554336"/>
                <a:ext cx="46296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17AA530-6F28-4950-9041-FCBD717020C8}"/>
              </a:ext>
            </a:extLst>
          </p:cNvPr>
          <p:cNvGrpSpPr/>
          <p:nvPr/>
        </p:nvGrpSpPr>
        <p:grpSpPr>
          <a:xfrm>
            <a:off x="1094006" y="2763496"/>
            <a:ext cx="1894320" cy="460800"/>
            <a:chOff x="1094006" y="2763496"/>
            <a:chExt cx="189432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D4ACC9-91AF-4433-A947-EC9C06D9577B}"/>
                    </a:ext>
                  </a:extLst>
                </p14:cNvPr>
                <p14:cNvContentPartPr/>
                <p14:nvPr/>
              </p14:nvContentPartPr>
              <p14:xfrm>
                <a:off x="1094006" y="2778976"/>
                <a:ext cx="372240" cy="29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D4ACC9-91AF-4433-A947-EC9C06D957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6366" y="2761336"/>
                  <a:ext cx="4078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C7DC5E-7AD2-4927-8A05-5F4B094035EC}"/>
                    </a:ext>
                  </a:extLst>
                </p14:cNvPr>
                <p14:cNvContentPartPr/>
                <p14:nvPr/>
              </p14:nvContentPartPr>
              <p14:xfrm>
                <a:off x="1481366" y="2951776"/>
                <a:ext cx="48600" cy="272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C7DC5E-7AD2-4927-8A05-5F4B094035E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63366" y="2933776"/>
                  <a:ext cx="842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3E0261-0E74-4825-B25C-297FC22EA835}"/>
                    </a:ext>
                  </a:extLst>
                </p14:cNvPr>
                <p14:cNvContentPartPr/>
                <p14:nvPr/>
              </p14:nvContentPartPr>
              <p14:xfrm>
                <a:off x="1532846" y="2939896"/>
                <a:ext cx="156960" cy="10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3E0261-0E74-4825-B25C-297FC22EA8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15206" y="2921896"/>
                  <a:ext cx="192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78F5BC-4AA7-4EDF-8173-3CFD59FEAE70}"/>
                    </a:ext>
                  </a:extLst>
                </p14:cNvPr>
                <p14:cNvContentPartPr/>
                <p14:nvPr/>
              </p14:nvContentPartPr>
              <p14:xfrm>
                <a:off x="1951886" y="2805976"/>
                <a:ext cx="237960" cy="251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78F5BC-4AA7-4EDF-8173-3CFD59FEAE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34246" y="2788336"/>
                  <a:ext cx="273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B34433-A380-43E1-9973-18484E87A14B}"/>
                    </a:ext>
                  </a:extLst>
                </p14:cNvPr>
                <p14:cNvContentPartPr/>
                <p14:nvPr/>
              </p14:nvContentPartPr>
              <p14:xfrm>
                <a:off x="2199206" y="2763496"/>
                <a:ext cx="93960" cy="31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B34433-A380-43E1-9973-18484E87A1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81566" y="2745496"/>
                  <a:ext cx="1296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60D05F-0B25-42A7-9C08-79E7A2B01443}"/>
                    </a:ext>
                  </a:extLst>
                </p14:cNvPr>
                <p14:cNvContentPartPr/>
                <p14:nvPr/>
              </p14:nvContentPartPr>
              <p14:xfrm>
                <a:off x="2380286" y="2933776"/>
                <a:ext cx="79560" cy="95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60D05F-0B25-42A7-9C08-79E7A2B014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62646" y="2915776"/>
                  <a:ext cx="115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C622F4C-FD6E-413A-88E6-6BAF00C4EE4E}"/>
                    </a:ext>
                  </a:extLst>
                </p14:cNvPr>
                <p14:cNvContentPartPr/>
                <p14:nvPr/>
              </p14:nvContentPartPr>
              <p14:xfrm>
                <a:off x="2460926" y="2945296"/>
                <a:ext cx="12600" cy="15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C622F4C-FD6E-413A-88E6-6BAF00C4EE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43286" y="2927656"/>
                  <a:ext cx="48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EDF25CE-8203-43D1-A110-36FFD73F4E61}"/>
                    </a:ext>
                  </a:extLst>
                </p14:cNvPr>
                <p14:cNvContentPartPr/>
                <p14:nvPr/>
              </p14:nvContentPartPr>
              <p14:xfrm>
                <a:off x="2574326" y="2953216"/>
                <a:ext cx="72360" cy="151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EDF25CE-8203-43D1-A110-36FFD73F4E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56326" y="2935216"/>
                  <a:ext cx="108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39768B-FBF0-461F-AC0F-FAF803F26F97}"/>
                    </a:ext>
                  </a:extLst>
                </p14:cNvPr>
                <p14:cNvContentPartPr/>
                <p14:nvPr/>
              </p14:nvContentPartPr>
              <p14:xfrm>
                <a:off x="2716526" y="2857456"/>
                <a:ext cx="271800" cy="222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39768B-FBF0-461F-AC0F-FAF803F26F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8886" y="2839816"/>
                  <a:ext cx="30744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E02DA0-9502-4D14-A79E-7C7F8273FF69}"/>
                  </a:ext>
                </a:extLst>
              </p14:cNvPr>
              <p14:cNvContentPartPr/>
              <p14:nvPr/>
            </p14:nvContentPartPr>
            <p14:xfrm>
              <a:off x="3022166" y="2553616"/>
              <a:ext cx="688680" cy="72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E02DA0-9502-4D14-A79E-7C7F8273FF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04166" y="2535976"/>
                <a:ext cx="724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3D8CED-14B6-4255-88B6-B94A60DF9C50}"/>
                  </a:ext>
                </a:extLst>
              </p14:cNvPr>
              <p14:cNvContentPartPr/>
              <p14:nvPr/>
            </p14:nvContentPartPr>
            <p14:xfrm>
              <a:off x="3800846" y="1590976"/>
              <a:ext cx="542520" cy="54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3D8CED-14B6-4255-88B6-B94A60DF9C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83206" y="1573336"/>
                <a:ext cx="57816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1BBC0D8-42DA-423C-8AE5-52171A63A277}"/>
              </a:ext>
            </a:extLst>
          </p:cNvPr>
          <p:cNvGrpSpPr/>
          <p:nvPr/>
        </p:nvGrpSpPr>
        <p:grpSpPr>
          <a:xfrm>
            <a:off x="3948086" y="2116216"/>
            <a:ext cx="113760" cy="257760"/>
            <a:chOff x="3948086" y="2116216"/>
            <a:chExt cx="11376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31A363-02A3-47AD-8C30-DCBB873698B4}"/>
                    </a:ext>
                  </a:extLst>
                </p14:cNvPr>
                <p14:cNvContentPartPr/>
                <p14:nvPr/>
              </p14:nvContentPartPr>
              <p14:xfrm>
                <a:off x="3982646" y="2116216"/>
                <a:ext cx="79200" cy="228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31A363-02A3-47AD-8C30-DCBB873698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5006" y="2098576"/>
                  <a:ext cx="114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7D2818C-4378-41E3-AAA0-9886EBB91B6A}"/>
                    </a:ext>
                  </a:extLst>
                </p14:cNvPr>
                <p14:cNvContentPartPr/>
                <p14:nvPr/>
              </p14:nvContentPartPr>
              <p14:xfrm>
                <a:off x="3948086" y="2274616"/>
                <a:ext cx="103680" cy="9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7D2818C-4378-41E3-AAA0-9886EBB91B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30086" y="2256616"/>
                  <a:ext cx="13932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852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F0CBC-2A83-40E1-BF12-DC8AC8BF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D685-B46C-4214-A931-5937576C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reduce the false 8s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E6F1-76D4-4F9F-914B-90C73F23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suggestions: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/>
              <a:t>Gather more training data </a:t>
            </a:r>
            <a:r>
              <a:rPr lang="en-US"/>
              <a:t>for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/>
              <a:t>Count the number of closed loops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/>
              <a:t>Preprocess the images </a:t>
            </a:r>
            <a:r>
              <a:rPr lang="en-US"/>
              <a:t>(e.g., using Scikit-Image, Pillow, or OpenCV)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4F77-1461-43AF-BC93-350C130F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B62EF2-C64D-4FAC-9515-8C4AA1E3BB21}"/>
                  </a:ext>
                </a:extLst>
              </p14:cNvPr>
              <p14:cNvContentPartPr/>
              <p14:nvPr/>
            </p14:nvContentPartPr>
            <p14:xfrm>
              <a:off x="1006166" y="2120536"/>
              <a:ext cx="2965680" cy="7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B62EF2-C64D-4FAC-9515-8C4AA1E3B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166" y="2102896"/>
                <a:ext cx="300132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8AF4C4C-8F84-43EA-A89C-65994005724D}"/>
              </a:ext>
            </a:extLst>
          </p:cNvPr>
          <p:cNvGrpSpPr/>
          <p:nvPr/>
        </p:nvGrpSpPr>
        <p:grpSpPr>
          <a:xfrm>
            <a:off x="5247686" y="1661896"/>
            <a:ext cx="626760" cy="337680"/>
            <a:chOff x="5247686" y="1661896"/>
            <a:chExt cx="6267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701B2A-B312-459F-A4EF-174A458BFA01}"/>
                    </a:ext>
                  </a:extLst>
                </p14:cNvPr>
                <p14:cNvContentPartPr/>
                <p14:nvPr/>
              </p14:nvContentPartPr>
              <p14:xfrm>
                <a:off x="5247686" y="1661896"/>
                <a:ext cx="245160" cy="33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701B2A-B312-459F-A4EF-174A458BFA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9686" y="1643896"/>
                  <a:ext cx="2808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804D3E-91BF-47E6-8D48-3C6F00EB4ACE}"/>
                    </a:ext>
                  </a:extLst>
                </p14:cNvPr>
                <p14:cNvContentPartPr/>
                <p14:nvPr/>
              </p14:nvContentPartPr>
              <p14:xfrm>
                <a:off x="5468726" y="1800136"/>
                <a:ext cx="22320" cy="1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804D3E-91BF-47E6-8D48-3C6F00EB4A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50726" y="1782496"/>
                  <a:ext cx="57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AD090A-68B1-4EFD-A45D-6B966E159020}"/>
                    </a:ext>
                  </a:extLst>
                </p14:cNvPr>
                <p14:cNvContentPartPr/>
                <p14:nvPr/>
              </p14:nvContentPartPr>
              <p14:xfrm>
                <a:off x="5549366" y="1721296"/>
                <a:ext cx="98280" cy="260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AD090A-68B1-4EFD-A45D-6B966E1590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1366" y="1703656"/>
                  <a:ext cx="133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713113-2974-4FF0-8D51-278F4D9E89C9}"/>
                    </a:ext>
                  </a:extLst>
                </p14:cNvPr>
                <p14:cNvContentPartPr/>
                <p14:nvPr/>
              </p14:nvContentPartPr>
              <p14:xfrm>
                <a:off x="5626046" y="1890496"/>
                <a:ext cx="76680" cy="6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713113-2974-4FF0-8D51-278F4D9E89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8046" y="1872856"/>
                  <a:ext cx="112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55B513-5F37-4009-9480-24052B4397AD}"/>
                    </a:ext>
                  </a:extLst>
                </p14:cNvPr>
                <p14:cNvContentPartPr/>
                <p14:nvPr/>
              </p14:nvContentPartPr>
              <p14:xfrm>
                <a:off x="5749526" y="1880776"/>
                <a:ext cx="124920" cy="9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55B513-5F37-4009-9480-24052B4397A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1886" y="1862776"/>
                  <a:ext cx="16056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682FAF-3EFD-446C-8773-FA4C410C7702}"/>
              </a:ext>
            </a:extLst>
          </p:cNvPr>
          <p:cNvGrpSpPr/>
          <p:nvPr/>
        </p:nvGrpSpPr>
        <p:grpSpPr>
          <a:xfrm>
            <a:off x="6167486" y="1691416"/>
            <a:ext cx="374400" cy="333360"/>
            <a:chOff x="6167486" y="1691416"/>
            <a:chExt cx="37440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30FB63-A478-4B85-982C-2A064229384B}"/>
                    </a:ext>
                  </a:extLst>
                </p14:cNvPr>
                <p14:cNvContentPartPr/>
                <p14:nvPr/>
              </p14:nvContentPartPr>
              <p14:xfrm>
                <a:off x="6167486" y="1691416"/>
                <a:ext cx="231120" cy="33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30FB63-A478-4B85-982C-2A06422938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49486" y="1673416"/>
                  <a:ext cx="266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27CD7F-7992-4699-920E-BA3EB2DBB2C2}"/>
                    </a:ext>
                  </a:extLst>
                </p14:cNvPr>
                <p14:cNvContentPartPr/>
                <p14:nvPr/>
              </p14:nvContentPartPr>
              <p14:xfrm>
                <a:off x="6444326" y="1825336"/>
                <a:ext cx="97560" cy="14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27CD7F-7992-4699-920E-BA3EB2DBB2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26326" y="1807336"/>
                  <a:ext cx="13320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293B3B-7276-4954-8FFD-E4D0B6BC620F}"/>
              </a:ext>
            </a:extLst>
          </p:cNvPr>
          <p:cNvGrpSpPr/>
          <p:nvPr/>
        </p:nvGrpSpPr>
        <p:grpSpPr>
          <a:xfrm>
            <a:off x="6811526" y="1789696"/>
            <a:ext cx="378720" cy="210240"/>
            <a:chOff x="6811526" y="1789696"/>
            <a:chExt cx="37872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A52CA1-DAB2-41ED-A0B6-0B32574B7EFB}"/>
                    </a:ext>
                  </a:extLst>
                </p14:cNvPr>
                <p14:cNvContentPartPr/>
                <p14:nvPr/>
              </p14:nvContentPartPr>
              <p14:xfrm>
                <a:off x="6811526" y="1893016"/>
                <a:ext cx="313920" cy="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A52CA1-DAB2-41ED-A0B6-0B32574B7E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93886" y="1875376"/>
                  <a:ext cx="349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4BBCDA-6D6B-4789-9632-8FFA9AAD91BA}"/>
                    </a:ext>
                  </a:extLst>
                </p14:cNvPr>
                <p14:cNvContentPartPr/>
                <p14:nvPr/>
              </p14:nvContentPartPr>
              <p14:xfrm>
                <a:off x="7097726" y="1789696"/>
                <a:ext cx="92520" cy="21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4BBCDA-6D6B-4789-9632-8FFA9AAD91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0086" y="1772056"/>
                  <a:ext cx="1281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69D0F7-0452-447E-A56E-31209CF5A09B}"/>
              </a:ext>
            </a:extLst>
          </p:cNvPr>
          <p:cNvGrpSpPr/>
          <p:nvPr/>
        </p:nvGrpSpPr>
        <p:grpSpPr>
          <a:xfrm>
            <a:off x="7446566" y="1753336"/>
            <a:ext cx="955080" cy="367560"/>
            <a:chOff x="7446566" y="1753336"/>
            <a:chExt cx="95508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56568EF-5C33-44E6-9AEB-B6394AA8139D}"/>
                    </a:ext>
                  </a:extLst>
                </p14:cNvPr>
                <p14:cNvContentPartPr/>
                <p14:nvPr/>
              </p14:nvContentPartPr>
              <p14:xfrm>
                <a:off x="7446566" y="1860616"/>
                <a:ext cx="292680" cy="11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56568EF-5C33-44E6-9AEB-B6394AA813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28566" y="1842616"/>
                  <a:ext cx="328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44968E-874D-4846-8F37-752F8E7163A7}"/>
                    </a:ext>
                  </a:extLst>
                </p14:cNvPr>
                <p14:cNvContentPartPr/>
                <p14:nvPr/>
              </p14:nvContentPartPr>
              <p14:xfrm>
                <a:off x="7807286" y="1820656"/>
                <a:ext cx="121320" cy="20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44968E-874D-4846-8F37-752F8E7163A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9286" y="1802656"/>
                  <a:ext cx="156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1AA7FB-D343-4981-BFE3-CA9F743E78D1}"/>
                    </a:ext>
                  </a:extLst>
                </p14:cNvPr>
                <p14:cNvContentPartPr/>
                <p14:nvPr/>
              </p14:nvContentPartPr>
              <p14:xfrm>
                <a:off x="8125886" y="1753336"/>
                <a:ext cx="196560" cy="30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1AA7FB-D343-4981-BFE3-CA9F743E78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107886" y="1735336"/>
                  <a:ext cx="2322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975B86-A12C-4ED8-99D3-B9802C3CD49C}"/>
                    </a:ext>
                  </a:extLst>
                </p14:cNvPr>
                <p14:cNvContentPartPr/>
                <p14:nvPr/>
              </p14:nvContentPartPr>
              <p14:xfrm>
                <a:off x="8276726" y="1893736"/>
                <a:ext cx="124920" cy="227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975B86-A12C-4ED8-99D3-B9802C3CD4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59086" y="1875736"/>
                  <a:ext cx="16056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F2AA5C1-96B7-4CCC-B41B-9079315019EF}"/>
                  </a:ext>
                </a:extLst>
              </p14:cNvPr>
              <p14:cNvContentPartPr/>
              <p14:nvPr/>
            </p14:nvContentPartPr>
            <p14:xfrm>
              <a:off x="6703526" y="1161136"/>
              <a:ext cx="116280" cy="353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F2AA5C1-96B7-4CCC-B41B-9079315019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85886" y="1143496"/>
                <a:ext cx="1519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9D83CC-B456-4D21-A8F8-12AB5C0A27E6}"/>
                  </a:ext>
                </a:extLst>
              </p14:cNvPr>
              <p14:cNvContentPartPr/>
              <p14:nvPr/>
            </p14:nvContentPartPr>
            <p14:xfrm>
              <a:off x="6031766" y="2150416"/>
              <a:ext cx="511200" cy="81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9D83CC-B456-4D21-A8F8-12AB5C0A27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3766" y="2132416"/>
                <a:ext cx="5468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AB3CE3-2A29-4AF8-8968-9F9D9937AEF7}"/>
                  </a:ext>
                </a:extLst>
              </p14:cNvPr>
              <p14:cNvContentPartPr/>
              <p14:nvPr/>
            </p14:nvContentPartPr>
            <p14:xfrm>
              <a:off x="7894046" y="2224576"/>
              <a:ext cx="419400" cy="90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AB3CE3-2A29-4AF8-8968-9F9D9937AE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76406" y="2206936"/>
                <a:ext cx="4550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217447B-95EA-441D-8CB9-8D10D077A626}"/>
                  </a:ext>
                </a:extLst>
              </p14:cNvPr>
              <p14:cNvContentPartPr/>
              <p14:nvPr/>
            </p14:nvContentPartPr>
            <p14:xfrm>
              <a:off x="3487286" y="3103696"/>
              <a:ext cx="1349280" cy="66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217447B-95EA-441D-8CB9-8D10D077A6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69646" y="3085696"/>
                <a:ext cx="138492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8B6E36B-F39E-4A13-8EAF-18A303AD0E7F}"/>
              </a:ext>
            </a:extLst>
          </p:cNvPr>
          <p:cNvGrpSpPr/>
          <p:nvPr/>
        </p:nvGrpSpPr>
        <p:grpSpPr>
          <a:xfrm>
            <a:off x="7147046" y="2427616"/>
            <a:ext cx="719280" cy="1179720"/>
            <a:chOff x="7147046" y="2427616"/>
            <a:chExt cx="719280" cy="11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6DDEFA-8E25-4D17-AA8D-764D7BD4C8C9}"/>
                    </a:ext>
                  </a:extLst>
                </p14:cNvPr>
                <p14:cNvContentPartPr/>
                <p14:nvPr/>
              </p14:nvContentPartPr>
              <p14:xfrm>
                <a:off x="7147046" y="2738656"/>
                <a:ext cx="52920" cy="868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6DDEFA-8E25-4D17-AA8D-764D7BD4C8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9406" y="2721016"/>
                  <a:ext cx="8856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86D212-9D3D-498C-B84E-0399D565658A}"/>
                    </a:ext>
                  </a:extLst>
                </p14:cNvPr>
                <p14:cNvContentPartPr/>
                <p14:nvPr/>
              </p14:nvContentPartPr>
              <p14:xfrm>
                <a:off x="7345406" y="2562256"/>
                <a:ext cx="147240" cy="1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86D212-9D3D-498C-B84E-0399D56565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27406" y="2544616"/>
                  <a:ext cx="182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17338B-9409-40ED-9970-4F6F9C9B25D2}"/>
                    </a:ext>
                  </a:extLst>
                </p14:cNvPr>
                <p14:cNvContentPartPr/>
                <p14:nvPr/>
              </p14:nvContentPartPr>
              <p14:xfrm>
                <a:off x="7324886" y="2621296"/>
                <a:ext cx="104400" cy="2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17338B-9409-40ED-9970-4F6F9C9B25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06886" y="2603656"/>
                  <a:ext cx="140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1BBEC4-96C7-4E9E-9F7A-63008AA6C3B3}"/>
                    </a:ext>
                  </a:extLst>
                </p14:cNvPr>
                <p14:cNvContentPartPr/>
                <p14:nvPr/>
              </p14:nvContentPartPr>
              <p14:xfrm>
                <a:off x="7389686" y="2427616"/>
                <a:ext cx="115920" cy="331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1BBEC4-96C7-4E9E-9F7A-63008AA6C3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72046" y="2409616"/>
                  <a:ext cx="151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DAD762-6808-498A-A6AC-AAC9CE15F38F}"/>
                    </a:ext>
                  </a:extLst>
                </p14:cNvPr>
                <p14:cNvContentPartPr/>
                <p14:nvPr/>
              </p14:nvContentPartPr>
              <p14:xfrm>
                <a:off x="7598486" y="2484856"/>
                <a:ext cx="267840" cy="28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DAD762-6808-498A-A6AC-AAC9CE15F3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80486" y="2466856"/>
                  <a:ext cx="30348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169FA1F-AE6C-4169-B47D-498F2D327C14}"/>
                  </a:ext>
                </a:extLst>
              </p14:cNvPr>
              <p14:cNvContentPartPr/>
              <p14:nvPr/>
            </p14:nvContentPartPr>
            <p14:xfrm>
              <a:off x="5098286" y="3054736"/>
              <a:ext cx="136800" cy="219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169FA1F-AE6C-4169-B47D-498F2D327C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80646" y="3037096"/>
                <a:ext cx="1724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77473E9-7E05-4768-92EB-4494C7316B9E}"/>
                  </a:ext>
                </a:extLst>
              </p14:cNvPr>
              <p14:cNvContentPartPr/>
              <p14:nvPr/>
            </p14:nvContentPartPr>
            <p14:xfrm>
              <a:off x="7494446" y="2914696"/>
              <a:ext cx="161280" cy="190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77473E9-7E05-4768-92EB-4494C7316B9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76806" y="2897056"/>
                <a:ext cx="1969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7821AC4-60E4-4666-8A02-4CB8562397CE}"/>
                  </a:ext>
                </a:extLst>
              </p14:cNvPr>
              <p14:cNvContentPartPr/>
              <p14:nvPr/>
            </p14:nvContentPartPr>
            <p14:xfrm>
              <a:off x="5085326" y="3403216"/>
              <a:ext cx="84240" cy="227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7821AC4-60E4-4666-8A02-4CB8562397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67326" y="3385216"/>
                <a:ext cx="119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BE142C5-8C5B-4C6C-9FB6-33189F9EC4D1}"/>
                  </a:ext>
                </a:extLst>
              </p14:cNvPr>
              <p14:cNvContentPartPr/>
              <p14:nvPr/>
            </p14:nvContentPartPr>
            <p14:xfrm>
              <a:off x="7523246" y="3315016"/>
              <a:ext cx="165960" cy="190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BE142C5-8C5B-4C6C-9FB6-33189F9EC4D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05606" y="3297376"/>
                <a:ext cx="201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76CDEA4-E1C9-4C7A-ABFA-6741E2D7B93A}"/>
                  </a:ext>
                </a:extLst>
              </p14:cNvPr>
              <p14:cNvContentPartPr/>
              <p14:nvPr/>
            </p14:nvContentPartPr>
            <p14:xfrm>
              <a:off x="5213126" y="3536056"/>
              <a:ext cx="217800" cy="222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76CDEA4-E1C9-4C7A-ABFA-6741E2D7B93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95486" y="3518056"/>
                <a:ext cx="253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E3BF4C0-2C2E-46CF-BDC7-A31BD5A17C6C}"/>
                  </a:ext>
                </a:extLst>
              </p14:cNvPr>
              <p14:cNvContentPartPr/>
              <p14:nvPr/>
            </p14:nvContentPartPr>
            <p14:xfrm>
              <a:off x="7582286" y="3595816"/>
              <a:ext cx="68760" cy="135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E3BF4C0-2C2E-46CF-BDC7-A31BD5A17C6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64646" y="3578176"/>
                <a:ext cx="1044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9E547A5-CAF4-4FFF-B8A5-53C2B11E4ADD}"/>
                  </a:ext>
                </a:extLst>
              </p14:cNvPr>
              <p14:cNvContentPartPr/>
              <p14:nvPr/>
            </p14:nvContentPartPr>
            <p14:xfrm>
              <a:off x="4727846" y="2223856"/>
              <a:ext cx="213840" cy="307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9E547A5-CAF4-4FFF-B8A5-53C2B11E4A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09846" y="2205856"/>
                <a:ext cx="2494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CF3CAA-A9B0-4960-BA09-A6CBB46F5A4A}"/>
                  </a:ext>
                </a:extLst>
              </p14:cNvPr>
              <p14:cNvContentPartPr/>
              <p14:nvPr/>
            </p14:nvContentPartPr>
            <p14:xfrm>
              <a:off x="2957726" y="3479896"/>
              <a:ext cx="3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CF3CAA-A9B0-4960-BA09-A6CBB46F5A4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40086" y="346225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B3FB3CA-C2C6-4CA0-AA7E-7CB70DE4BDEF}"/>
                  </a:ext>
                </a:extLst>
              </p14:cNvPr>
              <p14:cNvContentPartPr/>
              <p14:nvPr/>
            </p14:nvContentPartPr>
            <p14:xfrm>
              <a:off x="5938166" y="2729296"/>
              <a:ext cx="155880" cy="351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B3FB3CA-C2C6-4CA0-AA7E-7CB70DE4BDE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20526" y="2711296"/>
                <a:ext cx="19152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BBD3C2-8D41-4DBA-B1A0-776AC4897B9B}"/>
                  </a:ext>
                </a:extLst>
              </p14:cNvPr>
              <p14:cNvContentPartPr/>
              <p14:nvPr/>
            </p14:nvContentPartPr>
            <p14:xfrm>
              <a:off x="6452246" y="2719576"/>
              <a:ext cx="132120" cy="270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BBD3C2-8D41-4DBA-B1A0-776AC4897B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34606" y="2701936"/>
                <a:ext cx="16776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8E1FFBD-35F3-422A-8493-400597A6D064}"/>
              </a:ext>
            </a:extLst>
          </p:cNvPr>
          <p:cNvGrpSpPr/>
          <p:nvPr/>
        </p:nvGrpSpPr>
        <p:grpSpPr>
          <a:xfrm>
            <a:off x="6540086" y="2726056"/>
            <a:ext cx="31320" cy="7200"/>
            <a:chOff x="6540086" y="2726056"/>
            <a:chExt cx="31320" cy="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F2CE13-F18E-4633-A4FF-F8439FAB4D4F}"/>
                    </a:ext>
                  </a:extLst>
                </p14:cNvPr>
                <p14:cNvContentPartPr/>
                <p14:nvPr/>
              </p14:nvContentPartPr>
              <p14:xfrm>
                <a:off x="6567446" y="2728216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F2CE13-F18E-4633-A4FF-F8439FAB4D4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49806" y="27105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53C6A81-D83F-44EC-8B79-ED967AE48565}"/>
                    </a:ext>
                  </a:extLst>
                </p14:cNvPr>
                <p14:cNvContentPartPr/>
                <p14:nvPr/>
              </p14:nvContentPartPr>
              <p14:xfrm>
                <a:off x="6562766" y="2728216"/>
                <a:ext cx="8640" cy="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53C6A81-D83F-44EC-8B79-ED967AE485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45126" y="2710576"/>
                  <a:ext cx="44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0CC9E6-BA51-41B8-88F0-EE78BC74DAEF}"/>
                    </a:ext>
                  </a:extLst>
                </p14:cNvPr>
                <p14:cNvContentPartPr/>
                <p14:nvPr/>
              </p14:nvContentPartPr>
              <p14:xfrm>
                <a:off x="6540086" y="2726056"/>
                <a:ext cx="27000" cy="7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0CC9E6-BA51-41B8-88F0-EE78BC74DAE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22446" y="2708056"/>
                  <a:ext cx="626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961E51C-CDF3-4BF2-9BFA-62B9D7C1F21F}"/>
              </a:ext>
            </a:extLst>
          </p:cNvPr>
          <p:cNvGrpSpPr/>
          <p:nvPr/>
        </p:nvGrpSpPr>
        <p:grpSpPr>
          <a:xfrm>
            <a:off x="372566" y="3888496"/>
            <a:ext cx="365400" cy="156960"/>
            <a:chOff x="372566" y="3888496"/>
            <a:chExt cx="36540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18FF49-E00E-48ED-977B-947DC05BB233}"/>
                    </a:ext>
                  </a:extLst>
                </p14:cNvPr>
                <p14:cNvContentPartPr/>
                <p14:nvPr/>
              </p14:nvContentPartPr>
              <p14:xfrm>
                <a:off x="372566" y="3956176"/>
                <a:ext cx="328680" cy="88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18FF49-E00E-48ED-977B-947DC05BB2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4566" y="3938536"/>
                  <a:ext cx="364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853404-0985-4F6C-881A-1CCAE32239F8}"/>
                    </a:ext>
                  </a:extLst>
                </p14:cNvPr>
                <p14:cNvContentPartPr/>
                <p14:nvPr/>
              </p14:nvContentPartPr>
              <p14:xfrm>
                <a:off x="654806" y="3888496"/>
                <a:ext cx="83160" cy="156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853404-0985-4F6C-881A-1CCAE32239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36806" y="3870496"/>
                  <a:ext cx="1188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5E62CFC-D158-4A83-8158-CEC5677A1466}"/>
              </a:ext>
            </a:extLst>
          </p:cNvPr>
          <p:cNvGrpSpPr/>
          <p:nvPr/>
        </p:nvGrpSpPr>
        <p:grpSpPr>
          <a:xfrm>
            <a:off x="5884166" y="2723536"/>
            <a:ext cx="224640" cy="369720"/>
            <a:chOff x="5884166" y="2723536"/>
            <a:chExt cx="22464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B119FBF-6131-42D3-A928-DDEF12B107DF}"/>
                    </a:ext>
                  </a:extLst>
                </p14:cNvPr>
                <p14:cNvContentPartPr/>
                <p14:nvPr/>
              </p14:nvContentPartPr>
              <p14:xfrm>
                <a:off x="5990726" y="2726056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B119FBF-6131-42D3-A928-DDEF12B107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73086" y="27080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70A332-A06B-4CA1-903A-4352B60DE75D}"/>
                    </a:ext>
                  </a:extLst>
                </p14:cNvPr>
                <p14:cNvContentPartPr/>
                <p14:nvPr/>
              </p14:nvContentPartPr>
              <p14:xfrm>
                <a:off x="5988206" y="2723536"/>
                <a:ext cx="3240" cy="2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70A332-A06B-4CA1-903A-4352B60DE7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70206" y="2705536"/>
                  <a:ext cx="38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A36B093-7E0A-400A-BB87-09B9675E1FAC}"/>
                    </a:ext>
                  </a:extLst>
                </p14:cNvPr>
                <p14:cNvContentPartPr/>
                <p14:nvPr/>
              </p14:nvContentPartPr>
              <p14:xfrm>
                <a:off x="5884166" y="2733256"/>
                <a:ext cx="76320" cy="64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A36B093-7E0A-400A-BB87-09B9675E1FA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66526" y="2715616"/>
                  <a:ext cx="111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3AA3CC-ECE8-4AF6-BEDE-CF5C27D039C4}"/>
                    </a:ext>
                  </a:extLst>
                </p14:cNvPr>
                <p14:cNvContentPartPr/>
                <p14:nvPr/>
              </p14:nvContentPartPr>
              <p14:xfrm>
                <a:off x="5884886" y="2792296"/>
                <a:ext cx="49320" cy="85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3AA3CC-ECE8-4AF6-BEDE-CF5C27D039C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866886" y="2774656"/>
                  <a:ext cx="84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C19523-EAC1-4D07-8AEF-3064993B87C1}"/>
                    </a:ext>
                  </a:extLst>
                </p14:cNvPr>
                <p14:cNvContentPartPr/>
                <p14:nvPr/>
              </p14:nvContentPartPr>
              <p14:xfrm>
                <a:off x="5955806" y="2880856"/>
                <a:ext cx="12600" cy="3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C19523-EAC1-4D07-8AEF-3064993B87C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38166" y="2863216"/>
                  <a:ext cx="48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EB00319-BD0A-465A-B205-A4F3F3F1512D}"/>
                    </a:ext>
                  </a:extLst>
                </p14:cNvPr>
                <p14:cNvContentPartPr/>
                <p14:nvPr/>
              </p14:nvContentPartPr>
              <p14:xfrm>
                <a:off x="5956526" y="2936296"/>
                <a:ext cx="11880" cy="4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EB00319-BD0A-465A-B205-A4F3F3F151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938886" y="2918296"/>
                  <a:ext cx="47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D524FA-FB6D-415E-A43D-9520F07F89B8}"/>
                    </a:ext>
                  </a:extLst>
                </p14:cNvPr>
                <p14:cNvContentPartPr/>
                <p14:nvPr/>
              </p14:nvContentPartPr>
              <p14:xfrm>
                <a:off x="5888126" y="3005776"/>
                <a:ext cx="51480" cy="60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D524FA-FB6D-415E-A43D-9520F07F89B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70486" y="2987776"/>
                  <a:ext cx="87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13FAD78-A83A-4F0C-A4B6-548B4647B98F}"/>
                    </a:ext>
                  </a:extLst>
                </p14:cNvPr>
                <p14:cNvContentPartPr/>
                <p14:nvPr/>
              </p14:nvContentPartPr>
              <p14:xfrm>
                <a:off x="5888126" y="3065896"/>
                <a:ext cx="153360" cy="27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13FAD78-A83A-4F0C-A4B6-548B4647B98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870486" y="3048256"/>
                  <a:ext cx="18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D5ED769-6D9B-4142-B27A-EB5B93B7679F}"/>
                    </a:ext>
                  </a:extLst>
                </p14:cNvPr>
                <p14:cNvContentPartPr/>
                <p14:nvPr/>
              </p14:nvContentPartPr>
              <p14:xfrm>
                <a:off x="6056246" y="3019096"/>
                <a:ext cx="11880" cy="20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D5ED769-6D9B-4142-B27A-EB5B93B7679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038606" y="3001456"/>
                  <a:ext cx="47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BADECF-996E-4BE3-BCF3-41F4B8A0BD38}"/>
                    </a:ext>
                  </a:extLst>
                </p14:cNvPr>
                <p14:cNvContentPartPr/>
                <p14:nvPr/>
              </p14:nvContentPartPr>
              <p14:xfrm>
                <a:off x="6066686" y="2899216"/>
                <a:ext cx="14760" cy="87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BADECF-996E-4BE3-BCF3-41F4B8A0BD3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48686" y="2881576"/>
                  <a:ext cx="50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7EBBA3-1693-4661-9638-18D8BCAB6AAA}"/>
                    </a:ext>
                  </a:extLst>
                </p14:cNvPr>
                <p14:cNvContentPartPr/>
                <p14:nvPr/>
              </p14:nvContentPartPr>
              <p14:xfrm>
                <a:off x="6066686" y="2822536"/>
                <a:ext cx="42120" cy="82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7EBBA3-1693-4661-9638-18D8BCAB6AA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048686" y="2804536"/>
                  <a:ext cx="7776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5F383E-CBAE-4E3A-8DA6-DE8719358ED3}"/>
              </a:ext>
            </a:extLst>
          </p:cNvPr>
          <p:cNvGrpSpPr/>
          <p:nvPr/>
        </p:nvGrpSpPr>
        <p:grpSpPr>
          <a:xfrm>
            <a:off x="6221126" y="1097416"/>
            <a:ext cx="185400" cy="371160"/>
            <a:chOff x="6221126" y="1097416"/>
            <a:chExt cx="18540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0CCD8E-5410-413F-8C7B-A7FA4F85D341}"/>
                    </a:ext>
                  </a:extLst>
                </p14:cNvPr>
                <p14:cNvContentPartPr/>
                <p14:nvPr/>
              </p14:nvContentPartPr>
              <p14:xfrm>
                <a:off x="6329846" y="1134856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0CCD8E-5410-413F-8C7B-A7FA4F85D3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11846" y="11168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598E44-38ED-4633-856D-E853BB9BD3B5}"/>
                    </a:ext>
                  </a:extLst>
                </p14:cNvPr>
                <p14:cNvContentPartPr/>
                <p14:nvPr/>
              </p14:nvContentPartPr>
              <p14:xfrm>
                <a:off x="6263966" y="1097416"/>
                <a:ext cx="93600" cy="35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598E44-38ED-4633-856D-E853BB9BD3B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46326" y="1079416"/>
                  <a:ext cx="1292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77ADF1-07BE-45F7-865A-D9EC3360E77C}"/>
                    </a:ext>
                  </a:extLst>
                </p14:cNvPr>
                <p14:cNvContentPartPr/>
                <p14:nvPr/>
              </p14:nvContentPartPr>
              <p14:xfrm>
                <a:off x="6298886" y="1121896"/>
                <a:ext cx="79560" cy="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77ADF1-07BE-45F7-865A-D9EC3360E7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81246" y="1103896"/>
                  <a:ext cx="115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99E564-73E4-491E-9D8A-FECDABDC5392}"/>
                    </a:ext>
                  </a:extLst>
                </p14:cNvPr>
                <p14:cNvContentPartPr/>
                <p14:nvPr/>
              </p14:nvContentPartPr>
              <p14:xfrm>
                <a:off x="6251726" y="1121176"/>
                <a:ext cx="20160" cy="1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99E564-73E4-491E-9D8A-FECDABDC53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34086" y="1103536"/>
                  <a:ext cx="55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3177E6-DD75-4E53-B7A0-4D650EC13C1C}"/>
                    </a:ext>
                  </a:extLst>
                </p14:cNvPr>
                <p14:cNvContentPartPr/>
                <p14:nvPr/>
              </p14:nvContentPartPr>
              <p14:xfrm>
                <a:off x="6241646" y="1121176"/>
                <a:ext cx="30600" cy="34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3177E6-DD75-4E53-B7A0-4D650EC13C1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3646" y="1103536"/>
                  <a:ext cx="662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6521A0-EE09-4399-8E3C-420D898F1D07}"/>
                    </a:ext>
                  </a:extLst>
                </p14:cNvPr>
                <p14:cNvContentPartPr/>
                <p14:nvPr/>
              </p14:nvContentPartPr>
              <p14:xfrm>
                <a:off x="6297086" y="1230616"/>
                <a:ext cx="360" cy="1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6521A0-EE09-4399-8E3C-420D898F1D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79086" y="1212976"/>
                  <a:ext cx="3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D1AA7B-DE15-47B0-99A4-44E0CE4C0737}"/>
                    </a:ext>
                  </a:extLst>
                </p14:cNvPr>
                <p14:cNvContentPartPr/>
                <p14:nvPr/>
              </p14:nvContentPartPr>
              <p14:xfrm>
                <a:off x="6269726" y="1230616"/>
                <a:ext cx="54360" cy="95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D1AA7B-DE15-47B0-99A4-44E0CE4C073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51726" y="1212976"/>
                  <a:ext cx="90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7A0C555-1927-4BDE-9E0E-BB365819D6BB}"/>
                    </a:ext>
                  </a:extLst>
                </p14:cNvPr>
                <p14:cNvContentPartPr/>
                <p14:nvPr/>
              </p14:nvContentPartPr>
              <p14:xfrm>
                <a:off x="6230486" y="1340056"/>
                <a:ext cx="90720" cy="104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7A0C555-1927-4BDE-9E0E-BB365819D6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2846" y="1322416"/>
                  <a:ext cx="126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F20DD5-7536-4348-BBEA-213EDAE4037F}"/>
                    </a:ext>
                  </a:extLst>
                </p14:cNvPr>
                <p14:cNvContentPartPr/>
                <p14:nvPr/>
              </p14:nvContentPartPr>
              <p14:xfrm>
                <a:off x="6221126" y="1441216"/>
                <a:ext cx="80280" cy="27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F20DD5-7536-4348-BBEA-213EDAE4037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03126" y="1423216"/>
                  <a:ext cx="115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59FDA8-DB81-4DCE-AEE1-D8CD99009D01}"/>
                    </a:ext>
                  </a:extLst>
                </p14:cNvPr>
                <p14:cNvContentPartPr/>
                <p14:nvPr/>
              </p14:nvContentPartPr>
              <p14:xfrm>
                <a:off x="6377006" y="1350496"/>
                <a:ext cx="360" cy="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59FDA8-DB81-4DCE-AEE1-D8CD99009D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59006" y="133285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E8CC29-FA8C-487D-A679-B4874E1B27F6}"/>
                    </a:ext>
                  </a:extLst>
                </p14:cNvPr>
                <p14:cNvContentPartPr/>
                <p14:nvPr/>
              </p14:nvContentPartPr>
              <p14:xfrm>
                <a:off x="6347126" y="1241056"/>
                <a:ext cx="59400" cy="109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E8CC29-FA8C-487D-A679-B4874E1B27F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329126" y="1223416"/>
                  <a:ext cx="95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DE59A71-312A-4FB0-8E7E-7C3597B97192}"/>
                    </a:ext>
                  </a:extLst>
                </p14:cNvPr>
                <p14:cNvContentPartPr/>
                <p14:nvPr/>
              </p14:nvContentPartPr>
              <p14:xfrm>
                <a:off x="6332366" y="1161136"/>
                <a:ext cx="17280" cy="75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DE59A71-312A-4FB0-8E7E-7C3597B971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14726" y="1143496"/>
                  <a:ext cx="5292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2381FD8-1966-48A1-A4AB-4F2580E0C033}"/>
                  </a:ext>
                </a:extLst>
              </p14:cNvPr>
              <p14:cNvContentPartPr/>
              <p14:nvPr/>
            </p14:nvContentPartPr>
            <p14:xfrm>
              <a:off x="5169926" y="4043296"/>
              <a:ext cx="1145160" cy="691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381FD8-1966-48A1-A4AB-4F2580E0C03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152286" y="4025656"/>
                <a:ext cx="11808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71871F8-C861-46A1-B4A8-20EBBF7BFB74}"/>
                  </a:ext>
                </a:extLst>
              </p14:cNvPr>
              <p14:cNvContentPartPr/>
              <p14:nvPr/>
            </p14:nvContentPartPr>
            <p14:xfrm>
              <a:off x="6661766" y="4015576"/>
              <a:ext cx="482400" cy="56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71871F8-C861-46A1-B4A8-20EBBF7BFB74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644126" y="3997936"/>
                <a:ext cx="518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70D803E-D5BF-429C-A3C6-F164704E7D87}"/>
                  </a:ext>
                </a:extLst>
              </p14:cNvPr>
              <p14:cNvContentPartPr/>
              <p14:nvPr/>
            </p14:nvContentPartPr>
            <p14:xfrm>
              <a:off x="961526" y="4375936"/>
              <a:ext cx="890640" cy="51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70D803E-D5BF-429C-A3C6-F164704E7D8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43886" y="4358296"/>
                <a:ext cx="926280" cy="8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F386C726-42FC-44F0-AE78-F31B258C0CD3}"/>
              </a:ext>
            </a:extLst>
          </p:cNvPr>
          <p:cNvGrpSpPr/>
          <p:nvPr/>
        </p:nvGrpSpPr>
        <p:grpSpPr>
          <a:xfrm>
            <a:off x="1400366" y="4499056"/>
            <a:ext cx="125280" cy="187560"/>
            <a:chOff x="1400366" y="4499056"/>
            <a:chExt cx="12528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B72211-A190-411D-A1D7-22FF0F75FBB5}"/>
                    </a:ext>
                  </a:extLst>
                </p14:cNvPr>
                <p14:cNvContentPartPr/>
                <p14:nvPr/>
              </p14:nvContentPartPr>
              <p14:xfrm>
                <a:off x="1450766" y="4545856"/>
                <a:ext cx="3600" cy="140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B72211-A190-411D-A1D7-22FF0F75FBB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33126" y="4527856"/>
                  <a:ext cx="392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3C8F48-4430-4A18-982A-2E07CFBBF6DE}"/>
                    </a:ext>
                  </a:extLst>
                </p14:cNvPr>
                <p14:cNvContentPartPr/>
                <p14:nvPr/>
              </p14:nvContentPartPr>
              <p14:xfrm>
                <a:off x="1400366" y="4499056"/>
                <a:ext cx="125280" cy="6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3C8F48-4430-4A18-982A-2E07CFBBF6D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382366" y="4481056"/>
                  <a:ext cx="160920" cy="9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852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74BF-EB86-4F75-A057-8E07B2B5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3s and 5s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F6AE-E1D9-4702-8743-C35A2017E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SGDClassifier is </a:t>
            </a:r>
            <a:r>
              <a:rPr lang="en-US" b="1"/>
              <a:t>a linear model</a:t>
            </a:r>
            <a:r>
              <a:rPr lang="en-US"/>
              <a:t>. </a:t>
            </a:r>
          </a:p>
          <a:p>
            <a:r>
              <a:rPr lang="en-US" b="1"/>
              <a:t>All it does </a:t>
            </a:r>
            <a:r>
              <a:rPr lang="en-US"/>
              <a:t>is 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So since </a:t>
            </a:r>
            <a:r>
              <a:rPr lang="en-US" b="1"/>
              <a:t>3s and 5s differ only by a few pixels</a:t>
            </a:r>
            <a:r>
              <a:rPr lang="en-US"/>
              <a:t>,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06339-FEB3-4A45-9E91-2E534BE9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5F8EE7-EFD2-4E76-974B-5305B6F51EE1}"/>
                  </a:ext>
                </a:extLst>
              </p14:cNvPr>
              <p14:cNvContentPartPr/>
              <p14:nvPr/>
            </p14:nvContentPartPr>
            <p14:xfrm>
              <a:off x="2759006" y="1535896"/>
              <a:ext cx="662760" cy="63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5F8EE7-EFD2-4E76-974B-5305B6F51E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1006" y="1517896"/>
                <a:ext cx="6984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28E061-A139-463C-BF2E-FF0C304FC05C}"/>
                  </a:ext>
                </a:extLst>
              </p14:cNvPr>
              <p14:cNvContentPartPr/>
              <p14:nvPr/>
            </p14:nvContentPartPr>
            <p14:xfrm>
              <a:off x="5247326" y="1124416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28E061-A139-463C-BF2E-FF0C304FC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9326" y="1106416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B599CF9-698E-4C8D-BAD3-AFB444B3DD0F}"/>
              </a:ext>
            </a:extLst>
          </p:cNvPr>
          <p:cNvGrpSpPr/>
          <p:nvPr/>
        </p:nvGrpSpPr>
        <p:grpSpPr>
          <a:xfrm>
            <a:off x="5962286" y="865936"/>
            <a:ext cx="2232000" cy="2579400"/>
            <a:chOff x="5962286" y="865936"/>
            <a:chExt cx="2232000" cy="257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7914A7-B0E6-4605-8CA2-B87E7B1B392E}"/>
                    </a:ext>
                  </a:extLst>
                </p14:cNvPr>
                <p14:cNvContentPartPr/>
                <p14:nvPr/>
              </p14:nvContentPartPr>
              <p14:xfrm>
                <a:off x="6202766" y="1601416"/>
                <a:ext cx="188280" cy="140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7914A7-B0E6-4605-8CA2-B87E7B1B39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84766" y="1583776"/>
                  <a:ext cx="223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4B94BC-9C06-4655-BC92-EE1ABDB18DFB}"/>
                    </a:ext>
                  </a:extLst>
                </p14:cNvPr>
                <p14:cNvContentPartPr/>
                <p14:nvPr/>
              </p14:nvContentPartPr>
              <p14:xfrm>
                <a:off x="6222566" y="1548136"/>
                <a:ext cx="223920" cy="185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4B94BC-9C06-4655-BC92-EE1ABDB18D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04566" y="1530136"/>
                  <a:ext cx="259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1082F8-501A-490A-8391-4D9364EDC4C7}"/>
                    </a:ext>
                  </a:extLst>
                </p14:cNvPr>
                <p14:cNvContentPartPr/>
                <p14:nvPr/>
              </p14:nvContentPartPr>
              <p14:xfrm>
                <a:off x="6243086" y="1854496"/>
                <a:ext cx="205560" cy="134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1082F8-501A-490A-8391-4D9364EDC4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25086" y="1836496"/>
                  <a:ext cx="241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7E6D805-78F5-4095-AF4C-E89DA404ED86}"/>
                    </a:ext>
                  </a:extLst>
                </p14:cNvPr>
                <p14:cNvContentPartPr/>
                <p14:nvPr/>
              </p14:nvContentPartPr>
              <p14:xfrm>
                <a:off x="6533246" y="1747936"/>
                <a:ext cx="173880" cy="16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7E6D805-78F5-4095-AF4C-E89DA404E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15606" y="1730296"/>
                  <a:ext cx="209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D059AD-0AEC-4D7E-B2E8-6DF743484805}"/>
                    </a:ext>
                  </a:extLst>
                </p14:cNvPr>
                <p14:cNvContentPartPr/>
                <p14:nvPr/>
              </p14:nvContentPartPr>
              <p14:xfrm>
                <a:off x="6581126" y="1632376"/>
                <a:ext cx="207360" cy="11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D059AD-0AEC-4D7E-B2E8-6DF7434848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63486" y="1614376"/>
                  <a:ext cx="243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1C1F5D-5464-4D6C-9F51-70E6C9715C60}"/>
                    </a:ext>
                  </a:extLst>
                </p14:cNvPr>
                <p14:cNvContentPartPr/>
                <p14:nvPr/>
              </p14:nvContentPartPr>
              <p14:xfrm>
                <a:off x="6746726" y="1939816"/>
                <a:ext cx="150840" cy="141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1C1F5D-5464-4D6C-9F51-70E6C9715C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28726" y="1922176"/>
                  <a:ext cx="186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79C846-83DE-4119-B5C3-65CCE54877C3}"/>
                    </a:ext>
                  </a:extLst>
                </p14:cNvPr>
                <p14:cNvContentPartPr/>
                <p14:nvPr/>
              </p14:nvContentPartPr>
              <p14:xfrm>
                <a:off x="6593006" y="2068336"/>
                <a:ext cx="132120" cy="12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79C846-83DE-4119-B5C3-65CCE54877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75006" y="2050696"/>
                  <a:ext cx="167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646EC2-3B9D-4588-A05C-CE8463345686}"/>
                    </a:ext>
                  </a:extLst>
                </p14:cNvPr>
                <p14:cNvContentPartPr/>
                <p14:nvPr/>
              </p14:nvContentPartPr>
              <p14:xfrm>
                <a:off x="6926366" y="1670536"/>
                <a:ext cx="141840" cy="11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646EC2-3B9D-4588-A05C-CE84633456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8366" y="1652536"/>
                  <a:ext cx="177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09FACB-70FB-4363-9985-BD4BF8E96333}"/>
                    </a:ext>
                  </a:extLst>
                </p14:cNvPr>
                <p14:cNvContentPartPr/>
                <p14:nvPr/>
              </p14:nvContentPartPr>
              <p14:xfrm>
                <a:off x="7493006" y="1520416"/>
                <a:ext cx="127440" cy="146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09FACB-70FB-4363-9985-BD4BF8E963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75366" y="1502776"/>
                  <a:ext cx="163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29CFEC-83D6-4613-80E6-B8E1BCFD50B0}"/>
                    </a:ext>
                  </a:extLst>
                </p14:cNvPr>
                <p14:cNvContentPartPr/>
                <p14:nvPr/>
              </p14:nvContentPartPr>
              <p14:xfrm>
                <a:off x="7773446" y="1653256"/>
                <a:ext cx="119520" cy="120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29CFEC-83D6-4613-80E6-B8E1BCFD50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55806" y="1635256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421BFD-E99F-4BF4-99A2-0CA385CF22B9}"/>
                    </a:ext>
                  </a:extLst>
                </p14:cNvPr>
                <p14:cNvContentPartPr/>
                <p14:nvPr/>
              </p14:nvContentPartPr>
              <p14:xfrm>
                <a:off x="7409846" y="1977616"/>
                <a:ext cx="163440" cy="150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421BFD-E99F-4BF4-99A2-0CA385CF22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1846" y="1959616"/>
                  <a:ext cx="199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C592A6-BDC3-4372-89C9-1D74E6C27F44}"/>
                    </a:ext>
                  </a:extLst>
                </p14:cNvPr>
                <p14:cNvContentPartPr/>
                <p14:nvPr/>
              </p14:nvContentPartPr>
              <p14:xfrm>
                <a:off x="7718726" y="2048896"/>
                <a:ext cx="117360" cy="144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C592A6-BDC3-4372-89C9-1D74E6C27F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01086" y="2030896"/>
                  <a:ext cx="153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2BDFF2-B623-4094-BD88-A8D71C0C5E9E}"/>
                    </a:ext>
                  </a:extLst>
                </p14:cNvPr>
                <p14:cNvContentPartPr/>
                <p14:nvPr/>
              </p14:nvContentPartPr>
              <p14:xfrm>
                <a:off x="7269086" y="2347336"/>
                <a:ext cx="236880" cy="192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2BDFF2-B623-4094-BD88-A8D71C0C5E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51086" y="2329336"/>
                  <a:ext cx="2725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F152EE-CCD7-4DBF-8B9F-47FD7C7C1FAD}"/>
                    </a:ext>
                  </a:extLst>
                </p14:cNvPr>
                <p14:cNvContentPartPr/>
                <p14:nvPr/>
              </p14:nvContentPartPr>
              <p14:xfrm>
                <a:off x="7905926" y="1376776"/>
                <a:ext cx="288360" cy="671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F152EE-CCD7-4DBF-8B9F-47FD7C7C1F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87926" y="1359136"/>
                  <a:ext cx="32400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9E0DCA-7C88-4879-9376-D6C7123A2B5A}"/>
                    </a:ext>
                  </a:extLst>
                </p14:cNvPr>
                <p14:cNvContentPartPr/>
                <p14:nvPr/>
              </p14:nvContentPartPr>
              <p14:xfrm>
                <a:off x="7895126" y="2317816"/>
                <a:ext cx="174600" cy="155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9E0DCA-7C88-4879-9376-D6C7123A2B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77126" y="2299816"/>
                  <a:ext cx="210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1255C70-50F1-4E3C-B949-5A26F2984AEB}"/>
                    </a:ext>
                  </a:extLst>
                </p14:cNvPr>
                <p14:cNvContentPartPr/>
                <p14:nvPr/>
              </p14:nvContentPartPr>
              <p14:xfrm>
                <a:off x="7476086" y="1204696"/>
                <a:ext cx="138960" cy="136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1255C70-50F1-4E3C-B949-5A26F2984A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58446" y="1187056"/>
                  <a:ext cx="174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24961E8-7A18-42AE-A4A7-98B7E00BA8FA}"/>
                    </a:ext>
                  </a:extLst>
                </p14:cNvPr>
                <p14:cNvContentPartPr/>
                <p14:nvPr/>
              </p14:nvContentPartPr>
              <p14:xfrm>
                <a:off x="7212926" y="1147456"/>
                <a:ext cx="96480" cy="10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24961E8-7A18-42AE-A4A7-98B7E00BA8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5286" y="1129456"/>
                  <a:ext cx="132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B17B58-0A37-4554-9C04-5F71D064B450}"/>
                    </a:ext>
                  </a:extLst>
                </p14:cNvPr>
                <p14:cNvContentPartPr/>
                <p14:nvPr/>
              </p14:nvContentPartPr>
              <p14:xfrm>
                <a:off x="7199606" y="1273816"/>
                <a:ext cx="136080" cy="144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B17B58-0A37-4554-9C04-5F71D064B4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81606" y="1256176"/>
                  <a:ext cx="171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9572D7-E7B5-4417-A2A0-1DCA454D6E9A}"/>
                    </a:ext>
                  </a:extLst>
                </p14:cNvPr>
                <p14:cNvContentPartPr/>
                <p14:nvPr/>
              </p14:nvContentPartPr>
              <p14:xfrm>
                <a:off x="7484366" y="2652256"/>
                <a:ext cx="155880" cy="16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9572D7-E7B5-4417-A2A0-1DCA454D6E9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6726" y="2634256"/>
                  <a:ext cx="191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437377-8675-4D99-9056-8080C4B77598}"/>
                    </a:ext>
                  </a:extLst>
                </p14:cNvPr>
                <p14:cNvContentPartPr/>
                <p14:nvPr/>
              </p14:nvContentPartPr>
              <p14:xfrm>
                <a:off x="7037606" y="2596096"/>
                <a:ext cx="127440" cy="159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437377-8675-4D99-9056-8080C4B7759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19966" y="2578456"/>
                  <a:ext cx="1630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828058-1E86-4EAB-90EE-154EBE99FBD3}"/>
                    </a:ext>
                  </a:extLst>
                </p14:cNvPr>
                <p14:cNvContentPartPr/>
                <p14:nvPr/>
              </p14:nvContentPartPr>
              <p14:xfrm>
                <a:off x="6186206" y="2391976"/>
                <a:ext cx="140400" cy="89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828058-1E86-4EAB-90EE-154EBE99FB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68566" y="2373976"/>
                  <a:ext cx="176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801B54-0CB3-41AE-A289-D51B8D2B3421}"/>
                    </a:ext>
                  </a:extLst>
                </p14:cNvPr>
                <p14:cNvContentPartPr/>
                <p14:nvPr/>
              </p14:nvContentPartPr>
              <p14:xfrm>
                <a:off x="6152726" y="2340136"/>
                <a:ext cx="154080" cy="158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801B54-0CB3-41AE-A289-D51B8D2B34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35086" y="2322496"/>
                  <a:ext cx="1897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B233A7-05FD-4A7F-9726-8B9EEE85EC15}"/>
                    </a:ext>
                  </a:extLst>
                </p14:cNvPr>
                <p14:cNvContentPartPr/>
                <p14:nvPr/>
              </p14:nvContentPartPr>
              <p14:xfrm>
                <a:off x="6346046" y="2332216"/>
                <a:ext cx="235440" cy="20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B233A7-05FD-4A7F-9726-8B9EEE85EC1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28406" y="2314576"/>
                  <a:ext cx="271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513F18-60A8-47DF-A5B8-5DFF1C8DE2D6}"/>
                    </a:ext>
                  </a:extLst>
                </p14:cNvPr>
                <p14:cNvContentPartPr/>
                <p14:nvPr/>
              </p14:nvContentPartPr>
              <p14:xfrm>
                <a:off x="6506246" y="2659456"/>
                <a:ext cx="137880" cy="159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513F18-60A8-47DF-A5B8-5DFF1C8DE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88246" y="2641816"/>
                  <a:ext cx="173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28FF7F-7A22-4569-9250-3356C09685A6}"/>
                    </a:ext>
                  </a:extLst>
                </p14:cNvPr>
                <p14:cNvContentPartPr/>
                <p14:nvPr/>
              </p14:nvContentPartPr>
              <p14:xfrm>
                <a:off x="6767966" y="2782936"/>
                <a:ext cx="140400" cy="13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28FF7F-7A22-4569-9250-3356C09685A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49966" y="2765296"/>
                  <a:ext cx="176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6302584-5F87-4E18-B762-2692CFF9E964}"/>
                    </a:ext>
                  </a:extLst>
                </p14:cNvPr>
                <p14:cNvContentPartPr/>
                <p14:nvPr/>
              </p14:nvContentPartPr>
              <p14:xfrm>
                <a:off x="6998726" y="2941696"/>
                <a:ext cx="94680" cy="123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6302584-5F87-4E18-B762-2692CFF9E9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81086" y="2924056"/>
                  <a:ext cx="130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DFDD12-14A4-491F-AAA7-8EBA827DBB38}"/>
                    </a:ext>
                  </a:extLst>
                </p14:cNvPr>
                <p14:cNvContentPartPr/>
                <p14:nvPr/>
              </p14:nvContentPartPr>
              <p14:xfrm>
                <a:off x="7007726" y="2956456"/>
                <a:ext cx="105480" cy="138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DFDD12-14A4-491F-AAA7-8EBA827DBB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89726" y="2938816"/>
                  <a:ext cx="1411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C6F504-36A8-48D3-BD57-2EB10EC3160B}"/>
                    </a:ext>
                  </a:extLst>
                </p14:cNvPr>
                <p14:cNvContentPartPr/>
                <p14:nvPr/>
              </p14:nvContentPartPr>
              <p14:xfrm>
                <a:off x="6462326" y="3014776"/>
                <a:ext cx="118440" cy="181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C6F504-36A8-48D3-BD57-2EB10EC3160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44686" y="2997136"/>
                  <a:ext cx="154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0EAE11-42D2-4344-9A92-5D98539756F7}"/>
                    </a:ext>
                  </a:extLst>
                </p14:cNvPr>
                <p14:cNvContentPartPr/>
                <p14:nvPr/>
              </p14:nvContentPartPr>
              <p14:xfrm>
                <a:off x="6467006" y="3064816"/>
                <a:ext cx="171360" cy="160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0EAE11-42D2-4344-9A92-5D98539756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49366" y="3046816"/>
                  <a:ext cx="207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A94182D-70DB-4928-9559-DEBE4D9F4E94}"/>
                    </a:ext>
                  </a:extLst>
                </p14:cNvPr>
                <p14:cNvContentPartPr/>
                <p14:nvPr/>
              </p14:nvContentPartPr>
              <p14:xfrm>
                <a:off x="6811526" y="3253456"/>
                <a:ext cx="119160" cy="179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A94182D-70DB-4928-9559-DEBE4D9F4E9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93886" y="3235816"/>
                  <a:ext cx="154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54A512-5AB4-4E6F-8183-4E9C1C31C026}"/>
                    </a:ext>
                  </a:extLst>
                </p14:cNvPr>
                <p14:cNvContentPartPr/>
                <p14:nvPr/>
              </p14:nvContentPartPr>
              <p14:xfrm>
                <a:off x="6862646" y="3251296"/>
                <a:ext cx="187560" cy="194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54A512-5AB4-4E6F-8183-4E9C1C31C0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45006" y="3233296"/>
                  <a:ext cx="223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E998BF-85E4-484A-A659-4E95BE84612A}"/>
                    </a:ext>
                  </a:extLst>
                </p14:cNvPr>
                <p14:cNvContentPartPr/>
                <p14:nvPr/>
              </p14:nvContentPartPr>
              <p14:xfrm>
                <a:off x="6812246" y="2373976"/>
                <a:ext cx="35280" cy="13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E998BF-85E4-484A-A659-4E95BE84612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94246" y="2356336"/>
                  <a:ext cx="70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27E808-13B2-4CBE-9C36-D9AF63FCC4B0}"/>
                    </a:ext>
                  </a:extLst>
                </p14:cNvPr>
                <p14:cNvContentPartPr/>
                <p14:nvPr/>
              </p14:nvContentPartPr>
              <p14:xfrm>
                <a:off x="6749246" y="2353096"/>
                <a:ext cx="124920" cy="140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27E808-13B2-4CBE-9C36-D9AF63FCC4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31606" y="2335456"/>
                  <a:ext cx="160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E6A8DD3-6DA0-48D4-8C99-A79AF7E99C32}"/>
                    </a:ext>
                  </a:extLst>
                </p14:cNvPr>
                <p14:cNvContentPartPr/>
                <p14:nvPr/>
              </p14:nvContentPartPr>
              <p14:xfrm>
                <a:off x="6855806" y="1159696"/>
                <a:ext cx="159840" cy="132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6A8DD3-6DA0-48D4-8C99-A79AF7E99C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37806" y="1142056"/>
                  <a:ext cx="195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7A8FE8-4818-4E03-B65E-B7A50B484FE9}"/>
                    </a:ext>
                  </a:extLst>
                </p14:cNvPr>
                <p14:cNvContentPartPr/>
                <p14:nvPr/>
              </p14:nvContentPartPr>
              <p14:xfrm>
                <a:off x="6866966" y="865936"/>
                <a:ext cx="143280" cy="11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7A8FE8-4818-4E03-B65E-B7A50B484F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49326" y="847936"/>
                  <a:ext cx="178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1600BE-E5AE-4296-9E2F-F588A28F6832}"/>
                    </a:ext>
                  </a:extLst>
                </p14:cNvPr>
                <p14:cNvContentPartPr/>
                <p14:nvPr/>
              </p14:nvContentPartPr>
              <p14:xfrm>
                <a:off x="6513086" y="1048816"/>
                <a:ext cx="181080" cy="240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1600BE-E5AE-4296-9E2F-F588A28F68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95086" y="1030816"/>
                  <a:ext cx="216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5297C3-C820-4BA5-84BF-6C8B32CAC68F}"/>
                    </a:ext>
                  </a:extLst>
                </p14:cNvPr>
                <p14:cNvContentPartPr/>
                <p14:nvPr/>
              </p14:nvContentPartPr>
              <p14:xfrm>
                <a:off x="5962286" y="1297216"/>
                <a:ext cx="1725480" cy="2010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5297C3-C820-4BA5-84BF-6C8B32CAC6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44286" y="1279576"/>
                  <a:ext cx="1761120" cy="20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0C16616-6159-47BC-BD91-FF039CF5F4D7}"/>
                  </a:ext>
                </a:extLst>
              </p14:cNvPr>
              <p14:cNvContentPartPr/>
              <p14:nvPr/>
            </p14:nvContentPartPr>
            <p14:xfrm>
              <a:off x="2905886" y="3574576"/>
              <a:ext cx="1162080" cy="43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0C16616-6159-47BC-BD91-FF039CF5F4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87886" y="3556936"/>
                <a:ext cx="119772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21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F0CBC-2A83-40E1-BF12-DC8AC8BF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4885-062C-4B9A-9B57-B3561F6D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Multilabel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BE41-F986-4458-8E35-40FD1178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64183-AB7D-4B7E-B101-A94E65AA36CB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65D547-AD6A-4BC0-9380-AD1C41D7C925}"/>
                  </a:ext>
                </a:extLst>
              </p14:cNvPr>
              <p14:cNvContentPartPr/>
              <p14:nvPr/>
            </p14:nvContentPartPr>
            <p14:xfrm>
              <a:off x="641126" y="1355536"/>
              <a:ext cx="16920" cy="43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65D547-AD6A-4BC0-9380-AD1C41D7C9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26" y="1337896"/>
                <a:ext cx="525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A0932A-513B-4B8A-804D-830D2959B9AC}"/>
                  </a:ext>
                </a:extLst>
              </p14:cNvPr>
              <p14:cNvContentPartPr/>
              <p14:nvPr/>
            </p14:nvContentPartPr>
            <p14:xfrm>
              <a:off x="642566" y="1299736"/>
              <a:ext cx="637920" cy="565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A0932A-513B-4B8A-804D-830D2959B9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566" y="1282096"/>
                <a:ext cx="67356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073835-C09F-46DB-97CB-196660D5ACDD}"/>
                  </a:ext>
                </a:extLst>
              </p14:cNvPr>
              <p14:cNvContentPartPr/>
              <p14:nvPr/>
            </p14:nvContentPartPr>
            <p14:xfrm>
              <a:off x="890606" y="1456336"/>
              <a:ext cx="94680" cy="28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073835-C09F-46DB-97CB-196660D5AC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2606" y="1438336"/>
                <a:ext cx="1303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BF6F22-F4F0-4874-898D-48226335EF96}"/>
                  </a:ext>
                </a:extLst>
              </p14:cNvPr>
              <p14:cNvContentPartPr/>
              <p14:nvPr/>
            </p14:nvContentPartPr>
            <p14:xfrm>
              <a:off x="2375606" y="1231696"/>
              <a:ext cx="114480" cy="200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BF6F22-F4F0-4874-898D-48226335EF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7606" y="1213696"/>
                <a:ext cx="1501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27918B7-9D10-4496-AFF9-DF641713833E}"/>
              </a:ext>
            </a:extLst>
          </p:cNvPr>
          <p:cNvGrpSpPr/>
          <p:nvPr/>
        </p:nvGrpSpPr>
        <p:grpSpPr>
          <a:xfrm>
            <a:off x="1435286" y="1097776"/>
            <a:ext cx="1274040" cy="582120"/>
            <a:chOff x="1435286" y="1097776"/>
            <a:chExt cx="127404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84AA50-2BF7-4E15-B0B4-ED9240AA9531}"/>
                    </a:ext>
                  </a:extLst>
                </p14:cNvPr>
                <p14:cNvContentPartPr/>
                <p14:nvPr/>
              </p14:nvContentPartPr>
              <p14:xfrm>
                <a:off x="1435286" y="1469296"/>
                <a:ext cx="542520" cy="56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84AA50-2BF7-4E15-B0B4-ED9240AA95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7646" y="1451656"/>
                  <a:ext cx="578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9D755E-1B32-4303-AC0A-39196CF96ECD}"/>
                    </a:ext>
                  </a:extLst>
                </p14:cNvPr>
                <p14:cNvContentPartPr/>
                <p14:nvPr/>
              </p14:nvContentPartPr>
              <p14:xfrm>
                <a:off x="1893926" y="1388656"/>
                <a:ext cx="139680" cy="23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9D755E-1B32-4303-AC0A-39196CF96E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6286" y="1371016"/>
                  <a:ext cx="1753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EB70FC-48B7-4A67-9B7A-380B721DD2DC}"/>
                    </a:ext>
                  </a:extLst>
                </p14:cNvPr>
                <p14:cNvContentPartPr/>
                <p14:nvPr/>
              </p14:nvContentPartPr>
              <p14:xfrm>
                <a:off x="2181566" y="1097776"/>
                <a:ext cx="527760" cy="582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EB70FC-48B7-4A67-9B7A-380B721DD2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63566" y="1080136"/>
                  <a:ext cx="563400" cy="61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6B683ED-0729-4E2F-8D54-E68A82908E6F}"/>
                  </a:ext>
                </a:extLst>
              </p14:cNvPr>
              <p14:cNvContentPartPr/>
              <p14:nvPr/>
            </p14:nvContentPartPr>
            <p14:xfrm>
              <a:off x="2220446" y="2833336"/>
              <a:ext cx="329040" cy="10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6B683ED-0729-4E2F-8D54-E68A82908E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02446" y="2815696"/>
                <a:ext cx="364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BA133A0-2808-4DA1-899D-E324E3B92615}"/>
                  </a:ext>
                </a:extLst>
              </p14:cNvPr>
              <p14:cNvContentPartPr/>
              <p14:nvPr/>
            </p14:nvContentPartPr>
            <p14:xfrm>
              <a:off x="2523926" y="2731456"/>
              <a:ext cx="73800" cy="21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BA133A0-2808-4DA1-899D-E324E3B926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5926" y="2713456"/>
                <a:ext cx="1094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8C083E5-13A8-4854-8CD5-6EEEFADBBAF2}"/>
                  </a:ext>
                </a:extLst>
              </p14:cNvPr>
              <p14:cNvContentPartPr/>
              <p14:nvPr/>
            </p14:nvContentPartPr>
            <p14:xfrm>
              <a:off x="2819846" y="2614096"/>
              <a:ext cx="113040" cy="30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8C083E5-13A8-4854-8CD5-6EEEFADBBA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1846" y="2596096"/>
                <a:ext cx="1486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4B2A5BE-F0D3-4D32-9C88-EF75142A4F19}"/>
                  </a:ext>
                </a:extLst>
              </p14:cNvPr>
              <p14:cNvContentPartPr/>
              <p14:nvPr/>
            </p14:nvContentPartPr>
            <p14:xfrm>
              <a:off x="2787806" y="2668096"/>
              <a:ext cx="136080" cy="5112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4B2A5BE-F0D3-4D32-9C88-EF75142A4F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69806" y="2650096"/>
                <a:ext cx="171720" cy="54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9663866-DBD0-4F56-949E-BEAE5CD56F69}"/>
              </a:ext>
            </a:extLst>
          </p:cNvPr>
          <p:cNvGrpSpPr/>
          <p:nvPr/>
        </p:nvGrpSpPr>
        <p:grpSpPr>
          <a:xfrm>
            <a:off x="4442006" y="1219456"/>
            <a:ext cx="216360" cy="517320"/>
            <a:chOff x="4442006" y="1219456"/>
            <a:chExt cx="216360" cy="51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E9F404-99C6-4720-92DD-44E916E67970}"/>
                    </a:ext>
                  </a:extLst>
                </p14:cNvPr>
                <p14:cNvContentPartPr/>
                <p14:nvPr/>
              </p14:nvContentPartPr>
              <p14:xfrm>
                <a:off x="4442006" y="1219456"/>
                <a:ext cx="156240" cy="194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E9F404-99C6-4720-92DD-44E916E679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4366" y="1201456"/>
                  <a:ext cx="191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C2EB6F-F031-4AA8-8148-DD777B4687DA}"/>
                    </a:ext>
                  </a:extLst>
                </p14:cNvPr>
                <p14:cNvContentPartPr/>
                <p14:nvPr/>
              </p14:nvContentPartPr>
              <p14:xfrm>
                <a:off x="4472966" y="1310176"/>
                <a:ext cx="185400" cy="7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C2EB6F-F031-4AA8-8148-DD777B4687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54966" y="1292176"/>
                  <a:ext cx="221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B8EC70-AC50-4009-BDD8-A1B5DC6E3F33}"/>
                    </a:ext>
                  </a:extLst>
                </p14:cNvPr>
                <p14:cNvContentPartPr/>
                <p14:nvPr/>
              </p14:nvContentPartPr>
              <p14:xfrm>
                <a:off x="4494566" y="1528336"/>
                <a:ext cx="102600" cy="208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B8EC70-AC50-4009-BDD8-A1B5DC6E3F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76926" y="1510696"/>
                  <a:ext cx="13824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EBACDDE-5874-47BC-91E1-9AEB8915D8B7}"/>
              </a:ext>
            </a:extLst>
          </p:cNvPr>
          <p:cNvGrpSpPr/>
          <p:nvPr/>
        </p:nvGrpSpPr>
        <p:grpSpPr>
          <a:xfrm>
            <a:off x="4427966" y="1883296"/>
            <a:ext cx="124560" cy="746280"/>
            <a:chOff x="4427966" y="1883296"/>
            <a:chExt cx="124560" cy="7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545F9E-0EE8-4FB8-814F-A97F0F7A8810}"/>
                    </a:ext>
                  </a:extLst>
                </p14:cNvPr>
                <p14:cNvContentPartPr/>
                <p14:nvPr/>
              </p14:nvContentPartPr>
              <p14:xfrm>
                <a:off x="4434806" y="1883296"/>
                <a:ext cx="88200" cy="131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545F9E-0EE8-4FB8-814F-A97F0F7A881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17166" y="1865296"/>
                  <a:ext cx="123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86E7CD-08C3-4002-9544-1CF0C84B539C}"/>
                    </a:ext>
                  </a:extLst>
                </p14:cNvPr>
                <p14:cNvContentPartPr/>
                <p14:nvPr/>
              </p14:nvContentPartPr>
              <p14:xfrm>
                <a:off x="4427966" y="2136016"/>
                <a:ext cx="96120" cy="158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86E7CD-08C3-4002-9544-1CF0C84B53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9966" y="2118376"/>
                  <a:ext cx="131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DDBFA6-B6FB-4D3F-B88B-FECAEB50C132}"/>
                    </a:ext>
                  </a:extLst>
                </p14:cNvPr>
                <p14:cNvContentPartPr/>
                <p14:nvPr/>
              </p14:nvContentPartPr>
              <p14:xfrm>
                <a:off x="4443086" y="2412136"/>
                <a:ext cx="109440" cy="217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DDBFA6-B6FB-4D3F-B88B-FECAEB50C1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25086" y="2394496"/>
                  <a:ext cx="14508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63211D-0E65-4859-86E8-559B9D627763}"/>
              </a:ext>
            </a:extLst>
          </p:cNvPr>
          <p:cNvGrpSpPr/>
          <p:nvPr/>
        </p:nvGrpSpPr>
        <p:grpSpPr>
          <a:xfrm>
            <a:off x="596126" y="2111896"/>
            <a:ext cx="1487880" cy="1212840"/>
            <a:chOff x="596126" y="2111896"/>
            <a:chExt cx="1487880" cy="12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E1F041-F82A-4658-A056-876771CF6455}"/>
                    </a:ext>
                  </a:extLst>
                </p14:cNvPr>
                <p14:cNvContentPartPr/>
                <p14:nvPr/>
              </p14:nvContentPartPr>
              <p14:xfrm>
                <a:off x="596126" y="2524456"/>
                <a:ext cx="46800" cy="733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E1F041-F82A-4658-A056-876771CF64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8126" y="2506816"/>
                  <a:ext cx="824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81CECD-B63A-41EE-8083-FED198A3745C}"/>
                    </a:ext>
                  </a:extLst>
                </p14:cNvPr>
                <p14:cNvContentPartPr/>
                <p14:nvPr/>
              </p14:nvContentPartPr>
              <p14:xfrm>
                <a:off x="627446" y="2462896"/>
                <a:ext cx="1448280" cy="805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81CECD-B63A-41EE-8083-FED198A374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9446" y="2445256"/>
                  <a:ext cx="1483920" cy="84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48CBF0-F903-478A-98BE-4DBAF96ECA09}"/>
                    </a:ext>
                  </a:extLst>
                </p14:cNvPr>
                <p14:cNvContentPartPr/>
                <p14:nvPr/>
              </p14:nvContentPartPr>
              <p14:xfrm>
                <a:off x="669206" y="3288016"/>
                <a:ext cx="1414800" cy="36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48CBF0-F903-478A-98BE-4DBAF96ECA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206" y="3270376"/>
                  <a:ext cx="1450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6DBD77-3779-4CB0-BB5F-3B9758F52785}"/>
                    </a:ext>
                  </a:extLst>
                </p14:cNvPr>
                <p14:cNvContentPartPr/>
                <p14:nvPr/>
              </p14:nvContentPartPr>
              <p14:xfrm>
                <a:off x="849926" y="2751976"/>
                <a:ext cx="203760" cy="36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6DBD77-3779-4CB0-BB5F-3B9758F527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1926" y="2733976"/>
                  <a:ext cx="239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BF1882-9BC7-4634-9CB7-21AFE3EB7715}"/>
                    </a:ext>
                  </a:extLst>
                </p14:cNvPr>
                <p14:cNvContentPartPr/>
                <p14:nvPr/>
              </p14:nvContentPartPr>
              <p14:xfrm>
                <a:off x="1203806" y="2838376"/>
                <a:ext cx="126360" cy="292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BF1882-9BC7-4634-9CB7-21AFE3EB77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6166" y="2820736"/>
                  <a:ext cx="162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6E1FC0-8FE1-49C1-AD91-9B5E28D0633B}"/>
                    </a:ext>
                  </a:extLst>
                </p14:cNvPr>
                <p14:cNvContentPartPr/>
                <p14:nvPr/>
              </p14:nvContentPartPr>
              <p14:xfrm>
                <a:off x="1538606" y="2623096"/>
                <a:ext cx="174600" cy="224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6E1FC0-8FE1-49C1-AD91-9B5E28D063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20606" y="2605456"/>
                  <a:ext cx="210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CA1D08-B9A6-4510-B784-EE0304B95D81}"/>
                    </a:ext>
                  </a:extLst>
                </p14:cNvPr>
                <p14:cNvContentPartPr/>
                <p14:nvPr/>
              </p14:nvContentPartPr>
              <p14:xfrm>
                <a:off x="1034606" y="2169856"/>
                <a:ext cx="74160" cy="15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CA1D08-B9A6-4510-B784-EE0304B95D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6966" y="2152216"/>
                  <a:ext cx="109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7BAF69-F922-4A15-886A-401C68D31AB7}"/>
                    </a:ext>
                  </a:extLst>
                </p14:cNvPr>
                <p14:cNvContentPartPr/>
                <p14:nvPr/>
              </p14:nvContentPartPr>
              <p14:xfrm>
                <a:off x="1222526" y="2164816"/>
                <a:ext cx="89280" cy="173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7BAF69-F922-4A15-886A-401C68D31AB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04886" y="2147176"/>
                  <a:ext cx="124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CDEFCE-2EFE-45B6-AB72-37E3E7CD023A}"/>
                    </a:ext>
                  </a:extLst>
                </p14:cNvPr>
                <p14:cNvContentPartPr/>
                <p14:nvPr/>
              </p14:nvContentPartPr>
              <p14:xfrm>
                <a:off x="1307486" y="2232136"/>
                <a:ext cx="310680" cy="7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CDEFCE-2EFE-45B6-AB72-37E3E7CD02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89486" y="2214136"/>
                  <a:ext cx="346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FC99054-5679-4C74-B7E0-C5F98883F49E}"/>
                    </a:ext>
                  </a:extLst>
                </p14:cNvPr>
                <p14:cNvContentPartPr/>
                <p14:nvPr/>
              </p14:nvContentPartPr>
              <p14:xfrm>
                <a:off x="1657406" y="2245096"/>
                <a:ext cx="68760" cy="85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FC99054-5679-4C74-B7E0-C5F98883F4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39406" y="2227096"/>
                  <a:ext cx="104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5CF0FD1-613D-43D9-9921-345028E76225}"/>
                    </a:ext>
                  </a:extLst>
                </p14:cNvPr>
                <p14:cNvContentPartPr/>
                <p14:nvPr/>
              </p14:nvContentPartPr>
              <p14:xfrm>
                <a:off x="1754246" y="2111896"/>
                <a:ext cx="217800" cy="218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5CF0FD1-613D-43D9-9921-345028E762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36606" y="2094256"/>
                  <a:ext cx="253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3627D2-8E70-49D5-BC10-536FE6C9E28D}"/>
                    </a:ext>
                  </a:extLst>
                </p14:cNvPr>
                <p14:cNvContentPartPr/>
                <p14:nvPr/>
              </p14:nvContentPartPr>
              <p14:xfrm>
                <a:off x="879446" y="2549656"/>
                <a:ext cx="109080" cy="16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3627D2-8E70-49D5-BC10-536FE6C9E2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1806" y="2532016"/>
                  <a:ext cx="144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C14B4C8-A37E-467D-881D-0EFE25C98EBF}"/>
                    </a:ext>
                  </a:extLst>
                </p14:cNvPr>
                <p14:cNvContentPartPr/>
                <p14:nvPr/>
              </p14:nvContentPartPr>
              <p14:xfrm>
                <a:off x="1217846" y="2604736"/>
                <a:ext cx="96840" cy="116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C14B4C8-A37E-467D-881D-0EFE25C98E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99846" y="2587096"/>
                  <a:ext cx="13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E693F0C-8748-45C6-84B9-2DD26E8DCC10}"/>
                    </a:ext>
                  </a:extLst>
                </p14:cNvPr>
                <p14:cNvContentPartPr/>
                <p14:nvPr/>
              </p14:nvContentPartPr>
              <p14:xfrm>
                <a:off x="1207766" y="2667016"/>
                <a:ext cx="129600" cy="7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E693F0C-8748-45C6-84B9-2DD26E8DCC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9766" y="2649016"/>
                  <a:ext cx="1652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C5714C-A6F2-4380-B507-8C2C2FDFD187}"/>
              </a:ext>
            </a:extLst>
          </p:cNvPr>
          <p:cNvGrpSpPr/>
          <p:nvPr/>
        </p:nvGrpSpPr>
        <p:grpSpPr>
          <a:xfrm>
            <a:off x="1630766" y="2930176"/>
            <a:ext cx="117360" cy="153000"/>
            <a:chOff x="1630766" y="2930176"/>
            <a:chExt cx="11736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D743EBD-2433-4E85-93F3-E5F2A3701AE0}"/>
                    </a:ext>
                  </a:extLst>
                </p14:cNvPr>
                <p14:cNvContentPartPr/>
                <p14:nvPr/>
              </p14:nvContentPartPr>
              <p14:xfrm>
                <a:off x="1630766" y="2930176"/>
                <a:ext cx="11160" cy="153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D743EBD-2433-4E85-93F3-E5F2A3701A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12766" y="2912176"/>
                  <a:ext cx="46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640631-E280-44D0-BC72-C739A63CFEC3}"/>
                    </a:ext>
                  </a:extLst>
                </p14:cNvPr>
                <p14:cNvContentPartPr/>
                <p14:nvPr/>
              </p14:nvContentPartPr>
              <p14:xfrm>
                <a:off x="1648406" y="2938096"/>
                <a:ext cx="75600" cy="16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640631-E280-44D0-BC72-C739A63CFE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30766" y="2920096"/>
                  <a:ext cx="111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BE2D470-16C2-462F-AE0E-DC8C3F10742F}"/>
                    </a:ext>
                  </a:extLst>
                </p14:cNvPr>
                <p14:cNvContentPartPr/>
                <p14:nvPr/>
              </p14:nvContentPartPr>
              <p14:xfrm>
                <a:off x="1652006" y="2976976"/>
                <a:ext cx="96120" cy="88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BE2D470-16C2-462F-AE0E-DC8C3F1074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34006" y="2958976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0EFC62C-9878-456B-A9E8-57B36D71A62A}"/>
                  </a:ext>
                </a:extLst>
              </p14:cNvPr>
              <p14:cNvContentPartPr/>
              <p14:nvPr/>
            </p14:nvContentPartPr>
            <p14:xfrm>
              <a:off x="3331046" y="2823256"/>
              <a:ext cx="129240" cy="1890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0EFC62C-9878-456B-A9E8-57B36D71A62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13046" y="2805616"/>
                <a:ext cx="164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E04305F-AE99-4FA9-9D8F-A0B66EEC9B06}"/>
                  </a:ext>
                </a:extLst>
              </p14:cNvPr>
              <p14:cNvContentPartPr/>
              <p14:nvPr/>
            </p14:nvContentPartPr>
            <p14:xfrm>
              <a:off x="2944406" y="2837656"/>
              <a:ext cx="106560" cy="205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E04305F-AE99-4FA9-9D8F-A0B66EEC9B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26766" y="2819656"/>
                <a:ext cx="142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63A3A6D-34D2-43F6-A6DA-D01D7BFAD0A7}"/>
                  </a:ext>
                </a:extLst>
              </p14:cNvPr>
              <p14:cNvContentPartPr/>
              <p14:nvPr/>
            </p14:nvContentPartPr>
            <p14:xfrm>
              <a:off x="3756566" y="2848816"/>
              <a:ext cx="141480" cy="173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63A3A6D-34D2-43F6-A6DA-D01D7BFAD0A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38566" y="2831176"/>
                <a:ext cx="177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1056B7B-5285-4F2A-8152-6C37B5E94363}"/>
                  </a:ext>
                </a:extLst>
              </p14:cNvPr>
              <p14:cNvContentPartPr/>
              <p14:nvPr/>
            </p14:nvContentPartPr>
            <p14:xfrm>
              <a:off x="4213046" y="2908576"/>
              <a:ext cx="130320" cy="1789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1056B7B-5285-4F2A-8152-6C37B5E943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95406" y="2890576"/>
                <a:ext cx="16596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B6DDE4B5-8345-4C28-9124-21B18B7F9012}"/>
              </a:ext>
            </a:extLst>
          </p:cNvPr>
          <p:cNvGrpSpPr/>
          <p:nvPr/>
        </p:nvGrpSpPr>
        <p:grpSpPr>
          <a:xfrm>
            <a:off x="4573406" y="2860696"/>
            <a:ext cx="340920" cy="362520"/>
            <a:chOff x="4573406" y="2860696"/>
            <a:chExt cx="34092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7C987C-F678-4E83-AD71-57B71BD6C753}"/>
                    </a:ext>
                  </a:extLst>
                </p14:cNvPr>
                <p14:cNvContentPartPr/>
                <p14:nvPr/>
              </p14:nvContentPartPr>
              <p14:xfrm>
                <a:off x="4573406" y="2944216"/>
                <a:ext cx="86400" cy="169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7C987C-F678-4E83-AD71-57B71BD6C7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55406" y="2926216"/>
                  <a:ext cx="122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79418ED-8313-4DAD-B35A-A39CE9E41187}"/>
                    </a:ext>
                  </a:extLst>
                </p14:cNvPr>
                <p14:cNvContentPartPr/>
                <p14:nvPr/>
              </p14:nvContentPartPr>
              <p14:xfrm>
                <a:off x="4768886" y="2860696"/>
                <a:ext cx="145440" cy="362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79418ED-8313-4DAD-B35A-A39CE9E411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50886" y="2842696"/>
                  <a:ext cx="181080" cy="39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67A33D6-6561-4970-8270-D3B2B1F2CEE3}"/>
                  </a:ext>
                </a:extLst>
              </p14:cNvPr>
              <p14:cNvContentPartPr/>
              <p14:nvPr/>
            </p14:nvContentPartPr>
            <p14:xfrm>
              <a:off x="3000206" y="3255616"/>
              <a:ext cx="1629360" cy="84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67A33D6-6561-4970-8270-D3B2B1F2CE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982206" y="3237976"/>
                <a:ext cx="16650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F853941-7BA9-4C71-BEA0-A775C1B41CA9}"/>
                  </a:ext>
                </a:extLst>
              </p14:cNvPr>
              <p14:cNvContentPartPr/>
              <p14:nvPr/>
            </p14:nvContentPartPr>
            <p14:xfrm>
              <a:off x="2561366" y="2097136"/>
              <a:ext cx="111600" cy="417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F853941-7BA9-4C71-BEA0-A775C1B41CA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43726" y="2079496"/>
                <a:ext cx="1472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C9034D3-C2B9-4B1E-A058-85F9F9D026FD}"/>
                  </a:ext>
                </a:extLst>
              </p14:cNvPr>
              <p14:cNvContentPartPr/>
              <p14:nvPr/>
            </p14:nvContentPartPr>
            <p14:xfrm>
              <a:off x="407126" y="156376"/>
              <a:ext cx="2161800" cy="714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C9034D3-C2B9-4B1E-A058-85F9F9D026F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9126" y="138376"/>
                <a:ext cx="2197440" cy="75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882BC14-2970-4B0B-A392-F1D1514CD623}"/>
              </a:ext>
            </a:extLst>
          </p:cNvPr>
          <p:cNvGrpSpPr/>
          <p:nvPr/>
        </p:nvGrpSpPr>
        <p:grpSpPr>
          <a:xfrm>
            <a:off x="653006" y="3653776"/>
            <a:ext cx="1553760" cy="790200"/>
            <a:chOff x="653006" y="3653776"/>
            <a:chExt cx="1553760" cy="79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5FB510-2DFE-4ADE-AE6A-0759DB435CF7}"/>
                    </a:ext>
                  </a:extLst>
                </p14:cNvPr>
                <p14:cNvContentPartPr/>
                <p14:nvPr/>
              </p14:nvContentPartPr>
              <p14:xfrm>
                <a:off x="695126" y="3754216"/>
                <a:ext cx="33120" cy="583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5FB510-2DFE-4ADE-AE6A-0759DB435C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126" y="3736576"/>
                  <a:ext cx="687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777BCCA-E25A-4F7D-929C-ED5A75857B3C}"/>
                    </a:ext>
                  </a:extLst>
                </p14:cNvPr>
                <p14:cNvContentPartPr/>
                <p14:nvPr/>
              </p14:nvContentPartPr>
              <p14:xfrm>
                <a:off x="653006" y="3653776"/>
                <a:ext cx="1553760" cy="790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777BCCA-E25A-4F7D-929C-ED5A75857B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5366" y="3635776"/>
                  <a:ext cx="158940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19297F4-305C-4A2E-9278-FB8766C157CF}"/>
                    </a:ext>
                  </a:extLst>
                </p14:cNvPr>
                <p14:cNvContentPartPr/>
                <p14:nvPr/>
              </p14:nvContentPartPr>
              <p14:xfrm>
                <a:off x="932006" y="3996496"/>
                <a:ext cx="272520" cy="304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19297F4-305C-4A2E-9278-FB8766C157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4366" y="3978856"/>
                  <a:ext cx="308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444CF7C-23DB-46DC-A41A-26D0986FF553}"/>
                    </a:ext>
                  </a:extLst>
                </p14:cNvPr>
                <p14:cNvContentPartPr/>
                <p14:nvPr/>
              </p14:nvContentPartPr>
              <p14:xfrm>
                <a:off x="1396406" y="4001896"/>
                <a:ext cx="197280" cy="263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444CF7C-23DB-46DC-A41A-26D0986FF5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78406" y="3984256"/>
                  <a:ext cx="232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D04FDE-9AD1-42EF-92C2-ACC5C3A1F65C}"/>
                    </a:ext>
                  </a:extLst>
                </p14:cNvPr>
                <p14:cNvContentPartPr/>
                <p14:nvPr/>
              </p14:nvContentPartPr>
              <p14:xfrm>
                <a:off x="1778726" y="3839176"/>
                <a:ext cx="189360" cy="220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D04FDE-9AD1-42EF-92C2-ACC5C3A1F6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61086" y="3821176"/>
                  <a:ext cx="225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E019F2-35A6-4EBF-BD38-F6E86476B6F3}"/>
                    </a:ext>
                  </a:extLst>
                </p14:cNvPr>
                <p14:cNvContentPartPr/>
                <p14:nvPr/>
              </p14:nvContentPartPr>
              <p14:xfrm>
                <a:off x="1014446" y="3812176"/>
                <a:ext cx="137520" cy="142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E019F2-35A6-4EBF-BD38-F6E86476B6F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6446" y="3794176"/>
                  <a:ext cx="173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6124E87-7601-4F90-BD6A-BC0FEF61BDA9}"/>
                    </a:ext>
                  </a:extLst>
                </p14:cNvPr>
                <p14:cNvContentPartPr/>
                <p14:nvPr/>
              </p14:nvContentPartPr>
              <p14:xfrm>
                <a:off x="1382726" y="3764296"/>
                <a:ext cx="117360" cy="137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6124E87-7601-4F90-BD6A-BC0FEF61BDA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64726" y="3746656"/>
                  <a:ext cx="153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AF1BE9-D30E-4BB0-B595-C4EF9DBD3C14}"/>
                    </a:ext>
                  </a:extLst>
                </p14:cNvPr>
                <p14:cNvContentPartPr/>
                <p14:nvPr/>
              </p14:nvContentPartPr>
              <p14:xfrm>
                <a:off x="1340246" y="3834856"/>
                <a:ext cx="110520" cy="22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AF1BE9-D30E-4BB0-B595-C4EF9DBD3C1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22246" y="3816856"/>
                  <a:ext cx="146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2E42AD-AE18-414F-91CC-0B5A554C45EC}"/>
                    </a:ext>
                  </a:extLst>
                </p14:cNvPr>
                <p14:cNvContentPartPr/>
                <p14:nvPr/>
              </p14:nvContentPartPr>
              <p14:xfrm>
                <a:off x="1853606" y="4114576"/>
                <a:ext cx="134280" cy="168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2E42AD-AE18-414F-91CC-0B5A554C45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35606" y="4096576"/>
                  <a:ext cx="1699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F54A1AA-6789-4890-B188-214A9539B524}"/>
              </a:ext>
            </a:extLst>
          </p:cNvPr>
          <p:cNvGrpSpPr/>
          <p:nvPr/>
        </p:nvGrpSpPr>
        <p:grpSpPr>
          <a:xfrm>
            <a:off x="2355806" y="3930256"/>
            <a:ext cx="1064880" cy="481680"/>
            <a:chOff x="2355806" y="3930256"/>
            <a:chExt cx="106488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26838B9-34C1-4E91-B733-CB94C2DA6FEC}"/>
                    </a:ext>
                  </a:extLst>
                </p14:cNvPr>
                <p14:cNvContentPartPr/>
                <p14:nvPr/>
              </p14:nvContentPartPr>
              <p14:xfrm>
                <a:off x="2355806" y="4154536"/>
                <a:ext cx="245160" cy="7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26838B9-34C1-4E91-B733-CB94C2DA6F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37806" y="4136896"/>
                  <a:ext cx="280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31D2C12-C765-4869-AE38-0AD8C21350FE}"/>
                    </a:ext>
                  </a:extLst>
                </p14:cNvPr>
                <p14:cNvContentPartPr/>
                <p14:nvPr/>
              </p14:nvContentPartPr>
              <p14:xfrm>
                <a:off x="2577206" y="4065616"/>
                <a:ext cx="120600" cy="202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31D2C12-C765-4869-AE38-0AD8C21350F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59206" y="4047616"/>
                  <a:ext cx="1562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144D8D-C303-40EF-917D-B9F3FC9C7CAA}"/>
                    </a:ext>
                  </a:extLst>
                </p14:cNvPr>
                <p14:cNvContentPartPr/>
                <p14:nvPr/>
              </p14:nvContentPartPr>
              <p14:xfrm>
                <a:off x="2879966" y="3938896"/>
                <a:ext cx="115200" cy="5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144D8D-C303-40EF-917D-B9F3FC9C7C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61966" y="3920896"/>
                  <a:ext cx="150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2E3046A-30E8-4131-B6A0-C6FA7E502319}"/>
                    </a:ext>
                  </a:extLst>
                </p14:cNvPr>
                <p14:cNvContentPartPr/>
                <p14:nvPr/>
              </p14:nvContentPartPr>
              <p14:xfrm>
                <a:off x="2826686" y="3930256"/>
                <a:ext cx="141120" cy="481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2E3046A-30E8-4131-B6A0-C6FA7E5023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08686" y="3912256"/>
                  <a:ext cx="1767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A8A7AB-BCE8-4CC0-A682-08FA3034D258}"/>
                    </a:ext>
                  </a:extLst>
                </p14:cNvPr>
                <p14:cNvContentPartPr/>
                <p14:nvPr/>
              </p14:nvContentPartPr>
              <p14:xfrm>
                <a:off x="2966006" y="4048336"/>
                <a:ext cx="120600" cy="197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A8A7AB-BCE8-4CC0-A682-08FA3034D2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48366" y="4030336"/>
                  <a:ext cx="156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73D03CF-89B1-40BC-B9A9-0468DB6E3EBB}"/>
                    </a:ext>
                  </a:extLst>
                </p14:cNvPr>
                <p14:cNvContentPartPr/>
                <p14:nvPr/>
              </p14:nvContentPartPr>
              <p14:xfrm>
                <a:off x="3342566" y="4053736"/>
                <a:ext cx="78120" cy="198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73D03CF-89B1-40BC-B9A9-0468DB6E3E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24926" y="4036096"/>
                  <a:ext cx="11376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F1BE4E0-5BE5-4AB8-ACDA-827F86144E46}"/>
                  </a:ext>
                </a:extLst>
              </p14:cNvPr>
              <p14:cNvContentPartPr/>
              <p14:nvPr/>
            </p14:nvContentPartPr>
            <p14:xfrm>
              <a:off x="3731366" y="4058416"/>
              <a:ext cx="111240" cy="1998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F1BE4E0-5BE5-4AB8-ACDA-827F86144E4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13726" y="4040776"/>
                <a:ext cx="1468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60F1F7D-3B4A-4EF9-AF26-A48B7F931FC2}"/>
              </a:ext>
            </a:extLst>
          </p:cNvPr>
          <p:cNvGrpSpPr/>
          <p:nvPr/>
        </p:nvGrpSpPr>
        <p:grpSpPr>
          <a:xfrm>
            <a:off x="4155086" y="3842056"/>
            <a:ext cx="821880" cy="530280"/>
            <a:chOff x="4155086" y="3842056"/>
            <a:chExt cx="8218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5227C28-9F4E-43F9-8B10-4E6F5FD25014}"/>
                    </a:ext>
                  </a:extLst>
                </p14:cNvPr>
                <p14:cNvContentPartPr/>
                <p14:nvPr/>
              </p14:nvContentPartPr>
              <p14:xfrm>
                <a:off x="4155086" y="4065616"/>
                <a:ext cx="161280" cy="174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5227C28-9F4E-43F9-8B10-4E6F5FD2501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37446" y="4047616"/>
                  <a:ext cx="196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E19763-EF2F-4D96-976C-CB15E9727EB6}"/>
                    </a:ext>
                  </a:extLst>
                </p14:cNvPr>
                <p14:cNvContentPartPr/>
                <p14:nvPr/>
              </p14:nvContentPartPr>
              <p14:xfrm>
                <a:off x="4492046" y="4044016"/>
                <a:ext cx="115200" cy="148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E19763-EF2F-4D96-976C-CB15E9727E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74406" y="4026016"/>
                  <a:ext cx="150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F254849-96D6-4F5C-844A-9A153457C13D}"/>
                    </a:ext>
                  </a:extLst>
                </p14:cNvPr>
                <p14:cNvContentPartPr/>
                <p14:nvPr/>
              </p14:nvContentPartPr>
              <p14:xfrm>
                <a:off x="4803806" y="3842056"/>
                <a:ext cx="173160" cy="530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F254849-96D6-4F5C-844A-9A153457C13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85806" y="3824056"/>
                  <a:ext cx="208800" cy="56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9FFDBFC-7D02-4F86-A00A-C99CFC414276}"/>
              </a:ext>
            </a:extLst>
          </p:cNvPr>
          <p:cNvGrpSpPr/>
          <p:nvPr/>
        </p:nvGrpSpPr>
        <p:grpSpPr>
          <a:xfrm>
            <a:off x="5527406" y="2805256"/>
            <a:ext cx="915480" cy="388800"/>
            <a:chOff x="5527406" y="2805256"/>
            <a:chExt cx="91548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8B8769-D43A-41A0-A940-39215F492FE8}"/>
                    </a:ext>
                  </a:extLst>
                </p14:cNvPr>
                <p14:cNvContentPartPr/>
                <p14:nvPr/>
              </p14:nvContentPartPr>
              <p14:xfrm>
                <a:off x="5527406" y="2805256"/>
                <a:ext cx="303480" cy="348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8B8769-D43A-41A0-A940-39215F492F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09766" y="2787616"/>
                  <a:ext cx="339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2DAD6A7-8FF2-4E00-AD1A-39E272E7B27F}"/>
                    </a:ext>
                  </a:extLst>
                </p14:cNvPr>
                <p14:cNvContentPartPr/>
                <p14:nvPr/>
              </p14:nvContentPartPr>
              <p14:xfrm>
                <a:off x="5843486" y="2878336"/>
                <a:ext cx="111960" cy="310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2DAD6A7-8FF2-4E00-AD1A-39E272E7B2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25486" y="2860336"/>
                  <a:ext cx="147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FA755BF-FCCB-4F13-93FE-933E6BED3B0C}"/>
                    </a:ext>
                  </a:extLst>
                </p14:cNvPr>
                <p14:cNvContentPartPr/>
                <p14:nvPr/>
              </p14:nvContentPartPr>
              <p14:xfrm>
                <a:off x="5961566" y="3033496"/>
                <a:ext cx="193320" cy="160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FA755BF-FCCB-4F13-93FE-933E6BED3B0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43566" y="3015856"/>
                  <a:ext cx="228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EE7F156-EA67-478A-9F4E-DFDB30381C83}"/>
                    </a:ext>
                  </a:extLst>
                </p14:cNvPr>
                <p14:cNvContentPartPr/>
                <p14:nvPr/>
              </p14:nvContentPartPr>
              <p14:xfrm>
                <a:off x="6244886" y="2836936"/>
                <a:ext cx="198000" cy="334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EE7F156-EA67-478A-9F4E-DFDB30381C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27246" y="2818936"/>
                  <a:ext cx="23364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8045993-B246-489E-9F34-43370E480BA8}"/>
                  </a:ext>
                </a:extLst>
              </p14:cNvPr>
              <p14:cNvContentPartPr/>
              <p14:nvPr/>
            </p14:nvContentPartPr>
            <p14:xfrm>
              <a:off x="1468046" y="1405936"/>
              <a:ext cx="360" cy="3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8045993-B246-489E-9F34-43370E480BA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450046" y="13882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A41F26C-D3A2-4418-8CA4-06F41376B9F1}"/>
                  </a:ext>
                </a:extLst>
              </p14:cNvPr>
              <p14:cNvContentPartPr/>
              <p14:nvPr/>
            </p14:nvContentPartPr>
            <p14:xfrm>
              <a:off x="5629286" y="1344376"/>
              <a:ext cx="476640" cy="3290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A41F26C-D3A2-4418-8CA4-06F41376B9F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11286" y="1326376"/>
                <a:ext cx="51228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808698B-2A0B-4E06-8751-3FEAEFE4F4E6}"/>
              </a:ext>
            </a:extLst>
          </p:cNvPr>
          <p:cNvGrpSpPr/>
          <p:nvPr/>
        </p:nvGrpSpPr>
        <p:grpSpPr>
          <a:xfrm>
            <a:off x="6395006" y="1116136"/>
            <a:ext cx="735840" cy="324720"/>
            <a:chOff x="6395006" y="1116136"/>
            <a:chExt cx="73584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86F4E8-A576-4879-9FCE-D4AAE9ED0439}"/>
                    </a:ext>
                  </a:extLst>
                </p14:cNvPr>
                <p14:cNvContentPartPr/>
                <p14:nvPr/>
              </p14:nvContentPartPr>
              <p14:xfrm>
                <a:off x="6395006" y="1133056"/>
                <a:ext cx="183960" cy="268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86F4E8-A576-4879-9FCE-D4AAE9ED04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77366" y="1115056"/>
                  <a:ext cx="219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34F020-A89E-40B6-A39B-9DFEC0C786A2}"/>
                    </a:ext>
                  </a:extLst>
                </p14:cNvPr>
                <p14:cNvContentPartPr/>
                <p14:nvPr/>
              </p14:nvContentPartPr>
              <p14:xfrm>
                <a:off x="6709286" y="1116136"/>
                <a:ext cx="234720" cy="324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34F020-A89E-40B6-A39B-9DFEC0C786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91286" y="1098136"/>
                  <a:ext cx="2703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68A0CF9-8488-4685-B750-7DA6F23CC0AE}"/>
                    </a:ext>
                  </a:extLst>
                </p14:cNvPr>
                <p14:cNvContentPartPr/>
                <p14:nvPr/>
              </p14:nvContentPartPr>
              <p14:xfrm>
                <a:off x="6803966" y="1248976"/>
                <a:ext cx="326880" cy="86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68A0CF9-8488-4685-B750-7DA6F23CC0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86326" y="1231336"/>
                  <a:ext cx="362520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88678E3-3B2F-463A-B24A-AE102B85E07D}"/>
                  </a:ext>
                </a:extLst>
              </p14:cNvPr>
              <p14:cNvContentPartPr/>
              <p14:nvPr/>
            </p14:nvContentPartPr>
            <p14:xfrm>
              <a:off x="5618486" y="1667296"/>
              <a:ext cx="489960" cy="426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88678E3-3B2F-463A-B24A-AE102B85E07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00846" y="1649656"/>
                <a:ext cx="525600" cy="46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BEEFFEE-2382-4BAA-ADD6-3AB28F4C9C11}"/>
              </a:ext>
            </a:extLst>
          </p:cNvPr>
          <p:cNvGrpSpPr/>
          <p:nvPr/>
        </p:nvGrpSpPr>
        <p:grpSpPr>
          <a:xfrm>
            <a:off x="6467726" y="1905256"/>
            <a:ext cx="502560" cy="396720"/>
            <a:chOff x="6467726" y="1905256"/>
            <a:chExt cx="50256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E943369-1F49-4DF4-8490-B016CF04B654}"/>
                    </a:ext>
                  </a:extLst>
                </p14:cNvPr>
                <p14:cNvContentPartPr/>
                <p14:nvPr/>
              </p14:nvContentPartPr>
              <p14:xfrm>
                <a:off x="6467726" y="2071936"/>
                <a:ext cx="135000" cy="126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E943369-1F49-4DF4-8490-B016CF04B6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49726" y="2053936"/>
                  <a:ext cx="170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AB99D6-A230-4526-B221-71A7D6CDC86B}"/>
                    </a:ext>
                  </a:extLst>
                </p14:cNvPr>
                <p14:cNvContentPartPr/>
                <p14:nvPr/>
              </p14:nvContentPartPr>
              <p14:xfrm>
                <a:off x="6679046" y="1925776"/>
                <a:ext cx="3600" cy="11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AB99D6-A230-4526-B221-71A7D6CDC86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61046" y="1907776"/>
                  <a:ext cx="39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7A7273-E06D-4326-8989-CB3EBCF56D00}"/>
                    </a:ext>
                  </a:extLst>
                </p14:cNvPr>
                <p14:cNvContentPartPr/>
                <p14:nvPr/>
              </p14:nvContentPartPr>
              <p14:xfrm>
                <a:off x="6667886" y="2109016"/>
                <a:ext cx="99000" cy="81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7A7273-E06D-4326-8989-CB3EBCF56D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49886" y="2091016"/>
                  <a:ext cx="134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853B4D5-DA1D-437D-BC16-0480218EE5CF}"/>
                    </a:ext>
                  </a:extLst>
                </p14:cNvPr>
                <p14:cNvContentPartPr/>
                <p14:nvPr/>
              </p14:nvContentPartPr>
              <p14:xfrm>
                <a:off x="6742406" y="1905256"/>
                <a:ext cx="15120" cy="324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853B4D5-DA1D-437D-BC16-0480218EE5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24406" y="1887616"/>
                  <a:ext cx="50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7CBE64D-E56E-468E-AC1A-B7D78DE125CE}"/>
                    </a:ext>
                  </a:extLst>
                </p14:cNvPr>
                <p14:cNvContentPartPr/>
                <p14:nvPr/>
              </p14:nvContentPartPr>
              <p14:xfrm>
                <a:off x="6794246" y="1932976"/>
                <a:ext cx="176040" cy="369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7CBE64D-E56E-468E-AC1A-B7D78DE125C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76606" y="1915336"/>
                  <a:ext cx="21168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811F8BF-7991-4B88-BCDA-2C23394FF827}"/>
              </a:ext>
            </a:extLst>
          </p:cNvPr>
          <p:cNvGrpSpPr/>
          <p:nvPr/>
        </p:nvGrpSpPr>
        <p:grpSpPr>
          <a:xfrm>
            <a:off x="7244606" y="1498816"/>
            <a:ext cx="1085400" cy="384120"/>
            <a:chOff x="7244606" y="1498816"/>
            <a:chExt cx="108540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A06D30F-E5C2-4363-8B9B-4594E4B43FCD}"/>
                    </a:ext>
                  </a:extLst>
                </p14:cNvPr>
                <p14:cNvContentPartPr/>
                <p14:nvPr/>
              </p14:nvContentPartPr>
              <p14:xfrm>
                <a:off x="7244606" y="1594576"/>
                <a:ext cx="6480" cy="158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A06D30F-E5C2-4363-8B9B-4594E4B43FC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26966" y="1576936"/>
                  <a:ext cx="42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2958611-7CF9-4383-B5E2-6CC956662323}"/>
                    </a:ext>
                  </a:extLst>
                </p14:cNvPr>
                <p14:cNvContentPartPr/>
                <p14:nvPr/>
              </p14:nvContentPartPr>
              <p14:xfrm>
                <a:off x="7265846" y="1498816"/>
                <a:ext cx="279360" cy="300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2958611-7CF9-4383-B5E2-6CC95666232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48206" y="1481176"/>
                  <a:ext cx="315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5AD5944-6E2F-48B7-8CF3-1477E94B4D9E}"/>
                    </a:ext>
                  </a:extLst>
                </p14:cNvPr>
                <p14:cNvContentPartPr/>
                <p14:nvPr/>
              </p14:nvContentPartPr>
              <p14:xfrm>
                <a:off x="7309046" y="1600696"/>
                <a:ext cx="100440" cy="124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5AD5944-6E2F-48B7-8CF3-1477E94B4D9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91406" y="1582696"/>
                  <a:ext cx="136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3CA9C3-7045-4F24-A1AB-8EAFEC03DF9E}"/>
                    </a:ext>
                  </a:extLst>
                </p14:cNvPr>
                <p14:cNvContentPartPr/>
                <p14:nvPr/>
              </p14:nvContentPartPr>
              <p14:xfrm>
                <a:off x="7586606" y="1634896"/>
                <a:ext cx="203400" cy="2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3CA9C3-7045-4F24-A1AB-8EAFEC03DF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68606" y="1616896"/>
                  <a:ext cx="239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2C3CB2-CC8E-4464-9FC1-86C127217572}"/>
                    </a:ext>
                  </a:extLst>
                </p14:cNvPr>
                <p14:cNvContentPartPr/>
                <p14:nvPr/>
              </p14:nvContentPartPr>
              <p14:xfrm>
                <a:off x="7752206" y="1593136"/>
                <a:ext cx="85320" cy="143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2C3CB2-CC8E-4464-9FC1-86C12721757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34566" y="1575136"/>
                  <a:ext cx="120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5EF35FD-CF4F-491A-AC5F-A6A257542A0E}"/>
                    </a:ext>
                  </a:extLst>
                </p14:cNvPr>
                <p14:cNvContentPartPr/>
                <p14:nvPr/>
              </p14:nvContentPartPr>
              <p14:xfrm>
                <a:off x="8029406" y="1542376"/>
                <a:ext cx="115200" cy="1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5EF35FD-CF4F-491A-AC5F-A6A257542A0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11406" y="1524736"/>
                  <a:ext cx="150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0C59B74-4F5B-43EA-81B2-D35AE28D6100}"/>
                    </a:ext>
                  </a:extLst>
                </p14:cNvPr>
                <p14:cNvContentPartPr/>
                <p14:nvPr/>
              </p14:nvContentPartPr>
              <p14:xfrm>
                <a:off x="7971446" y="1534456"/>
                <a:ext cx="114480" cy="348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0C59B74-4F5B-43EA-81B2-D35AE28D610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53446" y="1516816"/>
                  <a:ext cx="1501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D3BEF08-F95A-4389-8E21-DB4DFF458DB1}"/>
                    </a:ext>
                  </a:extLst>
                </p14:cNvPr>
                <p14:cNvContentPartPr/>
                <p14:nvPr/>
              </p14:nvContentPartPr>
              <p14:xfrm>
                <a:off x="8179886" y="1656496"/>
                <a:ext cx="150120" cy="123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D3BEF08-F95A-4389-8E21-DB4DFF458DB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61886" y="1638496"/>
                  <a:ext cx="1857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868ABD9-9307-4E2E-98F6-871046540A63}"/>
              </a:ext>
            </a:extLst>
          </p:cNvPr>
          <p:cNvGrpSpPr/>
          <p:nvPr/>
        </p:nvGrpSpPr>
        <p:grpSpPr>
          <a:xfrm>
            <a:off x="8565806" y="1583776"/>
            <a:ext cx="264240" cy="410400"/>
            <a:chOff x="8565806" y="1583776"/>
            <a:chExt cx="26424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244EACC-D8AB-4AD0-B943-61130937AE9F}"/>
                    </a:ext>
                  </a:extLst>
                </p14:cNvPr>
                <p14:cNvContentPartPr/>
                <p14:nvPr/>
              </p14:nvContentPartPr>
              <p14:xfrm>
                <a:off x="8565806" y="1692136"/>
                <a:ext cx="92160" cy="97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244EACC-D8AB-4AD0-B943-61130937AE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48166" y="1674496"/>
                  <a:ext cx="127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B7BA180-9F85-4908-9D8C-690597DC3C81}"/>
                    </a:ext>
                  </a:extLst>
                </p14:cNvPr>
                <p14:cNvContentPartPr/>
                <p14:nvPr/>
              </p14:nvContentPartPr>
              <p14:xfrm>
                <a:off x="8696486" y="1583776"/>
                <a:ext cx="133560" cy="410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B7BA180-9F85-4908-9D8C-690597DC3C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78486" y="1566136"/>
                  <a:ext cx="169200" cy="44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8D203CFC-2F90-49CF-8B4A-34D693B59376}"/>
              </a:ext>
            </a:extLst>
          </p:cNvPr>
          <p:cNvGrpSpPr/>
          <p:nvPr/>
        </p:nvGrpSpPr>
        <p:grpSpPr>
          <a:xfrm>
            <a:off x="8563646" y="2272096"/>
            <a:ext cx="285480" cy="393120"/>
            <a:chOff x="8563646" y="2272096"/>
            <a:chExt cx="28548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80CBC51-66C2-4058-A709-D2FE3176EC73}"/>
                    </a:ext>
                  </a:extLst>
                </p14:cNvPr>
                <p14:cNvContentPartPr/>
                <p14:nvPr/>
              </p14:nvContentPartPr>
              <p14:xfrm>
                <a:off x="8563646" y="2344456"/>
                <a:ext cx="76320" cy="141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80CBC51-66C2-4058-A709-D2FE3176EC7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46006" y="2326816"/>
                  <a:ext cx="111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EE1EADE-188A-48B0-9290-7E6335A0E7DD}"/>
                    </a:ext>
                  </a:extLst>
                </p14:cNvPr>
                <p14:cNvContentPartPr/>
                <p14:nvPr/>
              </p14:nvContentPartPr>
              <p14:xfrm>
                <a:off x="8722406" y="2272096"/>
                <a:ext cx="126720" cy="3931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EE1EADE-188A-48B0-9290-7E6335A0E7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04406" y="2254096"/>
                  <a:ext cx="16236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0E7D12E-DE07-447F-8482-CF938676AB21}"/>
              </a:ext>
            </a:extLst>
          </p:cNvPr>
          <p:cNvGrpSpPr/>
          <p:nvPr/>
        </p:nvGrpSpPr>
        <p:grpSpPr>
          <a:xfrm>
            <a:off x="7212566" y="1993816"/>
            <a:ext cx="1047600" cy="1061280"/>
            <a:chOff x="7212566" y="1993816"/>
            <a:chExt cx="1047600" cy="10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4BD9480-7B47-45D4-BBEA-52652EAAD87C}"/>
                    </a:ext>
                  </a:extLst>
                </p14:cNvPr>
                <p14:cNvContentPartPr/>
                <p14:nvPr/>
              </p14:nvContentPartPr>
              <p14:xfrm>
                <a:off x="7329566" y="2102176"/>
                <a:ext cx="161640" cy="169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4BD9480-7B47-45D4-BBEA-52652EAAD87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11926" y="2084536"/>
                  <a:ext cx="197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2B394D-88C1-4D6C-8110-E1E4CBB5172C}"/>
                    </a:ext>
                  </a:extLst>
                </p14:cNvPr>
                <p14:cNvContentPartPr/>
                <p14:nvPr/>
              </p14:nvContentPartPr>
              <p14:xfrm>
                <a:off x="7413086" y="2175256"/>
                <a:ext cx="79560" cy="167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2B394D-88C1-4D6C-8110-E1E4CBB5172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95086" y="2157616"/>
                  <a:ext cx="115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1DEAF36-B23C-496D-9F44-2DC667B4D96D}"/>
                    </a:ext>
                  </a:extLst>
                </p14:cNvPr>
                <p14:cNvContentPartPr/>
                <p14:nvPr/>
              </p14:nvContentPartPr>
              <p14:xfrm>
                <a:off x="7257926" y="2064016"/>
                <a:ext cx="18720" cy="254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1DEAF36-B23C-496D-9F44-2DC667B4D9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39926" y="2046376"/>
                  <a:ext cx="54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728C15E-AEBF-46EB-AB3D-F988F3AB36D1}"/>
                    </a:ext>
                  </a:extLst>
                </p14:cNvPr>
                <p14:cNvContentPartPr/>
                <p14:nvPr/>
              </p14:nvContentPartPr>
              <p14:xfrm>
                <a:off x="7265846" y="1993816"/>
                <a:ext cx="334080" cy="464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728C15E-AEBF-46EB-AB3D-F988F3AB36D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48206" y="1976176"/>
                  <a:ext cx="3697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2D6642F-7916-4E18-8F8D-DD3031D0A74E}"/>
                    </a:ext>
                  </a:extLst>
                </p14:cNvPr>
                <p14:cNvContentPartPr/>
                <p14:nvPr/>
              </p14:nvContentPartPr>
              <p14:xfrm>
                <a:off x="7678046" y="2280016"/>
                <a:ext cx="154080" cy="3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2D6642F-7916-4E18-8F8D-DD3031D0A74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60406" y="2262016"/>
                  <a:ext cx="189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32C3D3E-6A42-4869-B44E-DA570FA3E4A4}"/>
                    </a:ext>
                  </a:extLst>
                </p14:cNvPr>
                <p14:cNvContentPartPr/>
                <p14:nvPr/>
              </p14:nvContentPartPr>
              <p14:xfrm>
                <a:off x="7794686" y="2223856"/>
                <a:ext cx="71640" cy="138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32C3D3E-6A42-4869-B44E-DA570FA3E4A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76686" y="2206216"/>
                  <a:ext cx="107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D13B65-1F83-4814-A647-37920FE91654}"/>
                    </a:ext>
                  </a:extLst>
                </p14:cNvPr>
                <p14:cNvContentPartPr/>
                <p14:nvPr/>
              </p14:nvContentPartPr>
              <p14:xfrm>
                <a:off x="8064326" y="2193256"/>
                <a:ext cx="99360" cy="7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D13B65-1F83-4814-A647-37920FE9165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46326" y="2175616"/>
                  <a:ext cx="13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04D0176-CAE1-4DDF-A77F-474DA1466983}"/>
                    </a:ext>
                  </a:extLst>
                </p14:cNvPr>
                <p14:cNvContentPartPr/>
                <p14:nvPr/>
              </p14:nvContentPartPr>
              <p14:xfrm>
                <a:off x="7969286" y="2214136"/>
                <a:ext cx="61200" cy="288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04D0176-CAE1-4DDF-A77F-474DA146698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51286" y="2196496"/>
                  <a:ext cx="96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DED3BD5-AA76-4604-ABDD-AF5CC5287F56}"/>
                    </a:ext>
                  </a:extLst>
                </p14:cNvPr>
                <p14:cNvContentPartPr/>
                <p14:nvPr/>
              </p14:nvContentPartPr>
              <p14:xfrm>
                <a:off x="8139926" y="2308456"/>
                <a:ext cx="110880" cy="153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DED3BD5-AA76-4604-ABDD-AF5CC5287F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21926" y="2290456"/>
                  <a:ext cx="1465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0DC82AC-1276-4D88-95C5-E7062AF2FE93}"/>
                    </a:ext>
                  </a:extLst>
                </p14:cNvPr>
                <p14:cNvContentPartPr/>
                <p14:nvPr/>
              </p14:nvContentPartPr>
              <p14:xfrm>
                <a:off x="7316606" y="2717416"/>
                <a:ext cx="196560" cy="212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0DC82AC-1276-4D88-95C5-E7062AF2FE9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98966" y="2699416"/>
                  <a:ext cx="232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F96248D-EDBB-4A03-A171-21E09078E5DB}"/>
                    </a:ext>
                  </a:extLst>
                </p14:cNvPr>
                <p14:cNvContentPartPr/>
                <p14:nvPr/>
              </p14:nvContentPartPr>
              <p14:xfrm>
                <a:off x="7212566" y="2591776"/>
                <a:ext cx="46080" cy="313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F96248D-EDBB-4A03-A171-21E09078E5D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94926" y="2574136"/>
                  <a:ext cx="81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0EA3457-B4BE-4B4D-9120-8B4164726AB2}"/>
                    </a:ext>
                  </a:extLst>
                </p14:cNvPr>
                <p14:cNvContentPartPr/>
                <p14:nvPr/>
              </p14:nvContentPartPr>
              <p14:xfrm>
                <a:off x="7291406" y="2577736"/>
                <a:ext cx="356760" cy="457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0EA3457-B4BE-4B4D-9120-8B4164726AB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273406" y="2560096"/>
                  <a:ext cx="3924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57D9C2D-C666-4401-B2E4-5CBABB7FB7B7}"/>
                    </a:ext>
                  </a:extLst>
                </p14:cNvPr>
                <p14:cNvContentPartPr/>
                <p14:nvPr/>
              </p14:nvContentPartPr>
              <p14:xfrm>
                <a:off x="7721966" y="2837296"/>
                <a:ext cx="136080" cy="18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57D9C2D-C666-4401-B2E4-5CBABB7FB7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03966" y="2819296"/>
                  <a:ext cx="171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5438943-07A1-4E50-9A98-C8889A085EB1}"/>
                    </a:ext>
                  </a:extLst>
                </p14:cNvPr>
                <p14:cNvContentPartPr/>
                <p14:nvPr/>
              </p14:nvContentPartPr>
              <p14:xfrm>
                <a:off x="7820246" y="2778616"/>
                <a:ext cx="86760" cy="192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5438943-07A1-4E50-9A98-C8889A085E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02606" y="2760976"/>
                  <a:ext cx="122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71B13F9-E953-4A57-AC7E-56D847A4654B}"/>
                    </a:ext>
                  </a:extLst>
                </p14:cNvPr>
                <p14:cNvContentPartPr/>
                <p14:nvPr/>
              </p14:nvContentPartPr>
              <p14:xfrm>
                <a:off x="8072606" y="2741896"/>
                <a:ext cx="122040" cy="5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71B13F9-E953-4A57-AC7E-56D847A4654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54606" y="2723896"/>
                  <a:ext cx="15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5531909-1A6C-4C94-86D8-1C63C41C7EE1}"/>
                    </a:ext>
                  </a:extLst>
                </p14:cNvPr>
                <p14:cNvContentPartPr/>
                <p14:nvPr/>
              </p14:nvContentPartPr>
              <p14:xfrm>
                <a:off x="8042006" y="2733976"/>
                <a:ext cx="93600" cy="321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5531909-1A6C-4C94-86D8-1C63C41C7E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24366" y="2715976"/>
                  <a:ext cx="1292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E21A5A6-171B-417E-8AD1-CC554990610C}"/>
                    </a:ext>
                  </a:extLst>
                </p14:cNvPr>
                <p14:cNvContentPartPr/>
                <p14:nvPr/>
              </p14:nvContentPartPr>
              <p14:xfrm>
                <a:off x="8171966" y="2816416"/>
                <a:ext cx="88200" cy="140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E21A5A6-171B-417E-8AD1-CC554990610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53966" y="2798416"/>
                  <a:ext cx="1238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DEA839A-29C8-4811-97A4-C188DA0DBCC7}"/>
              </a:ext>
            </a:extLst>
          </p:cNvPr>
          <p:cNvGrpSpPr/>
          <p:nvPr/>
        </p:nvGrpSpPr>
        <p:grpSpPr>
          <a:xfrm>
            <a:off x="8493446" y="2810296"/>
            <a:ext cx="344880" cy="309240"/>
            <a:chOff x="8493446" y="2810296"/>
            <a:chExt cx="344880" cy="30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F69544D-34CC-4479-BDAA-C2920EDE31A2}"/>
                    </a:ext>
                  </a:extLst>
                </p14:cNvPr>
                <p14:cNvContentPartPr/>
                <p14:nvPr/>
              </p14:nvContentPartPr>
              <p14:xfrm>
                <a:off x="8493446" y="2866816"/>
                <a:ext cx="77040" cy="117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F69544D-34CC-4479-BDAA-C2920EDE31A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75446" y="2849176"/>
                  <a:ext cx="112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9DA5DCD-8B96-42D3-AE58-FC1A305CA54D}"/>
                    </a:ext>
                  </a:extLst>
                </p14:cNvPr>
                <p14:cNvContentPartPr/>
                <p14:nvPr/>
              </p14:nvContentPartPr>
              <p14:xfrm>
                <a:off x="8696486" y="2810296"/>
                <a:ext cx="141840" cy="309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9DA5DCD-8B96-42D3-AE58-FC1A305CA5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78486" y="2792656"/>
                  <a:ext cx="17748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A871F9D-B5EC-4440-BA56-C14B0497758A}"/>
                  </a:ext>
                </a:extLst>
              </p14:cNvPr>
              <p14:cNvContentPartPr/>
              <p14:nvPr/>
            </p14:nvContentPartPr>
            <p14:xfrm>
              <a:off x="7338926" y="4671856"/>
              <a:ext cx="90000" cy="1000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A871F9D-B5EC-4440-BA56-C14B0497758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321286" y="4654216"/>
                <a:ext cx="12564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F84DA8B-D6A2-43FA-B987-C155E5F6C0DE}"/>
              </a:ext>
            </a:extLst>
          </p:cNvPr>
          <p:cNvGrpSpPr/>
          <p:nvPr/>
        </p:nvGrpSpPr>
        <p:grpSpPr>
          <a:xfrm>
            <a:off x="6051206" y="3527056"/>
            <a:ext cx="2148480" cy="1283400"/>
            <a:chOff x="6051206" y="3527056"/>
            <a:chExt cx="2148480" cy="12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394225D-A6CC-4F25-BC2E-1C6BAADDDF2B}"/>
                    </a:ext>
                  </a:extLst>
                </p14:cNvPr>
                <p14:cNvContentPartPr/>
                <p14:nvPr/>
              </p14:nvContentPartPr>
              <p14:xfrm>
                <a:off x="6087926" y="3881656"/>
                <a:ext cx="164880" cy="168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394225D-A6CC-4F25-BC2E-1C6BAADDDF2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69926" y="3863656"/>
                  <a:ext cx="200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C6C2588-1816-4BDC-B446-6BBFBC47CE56}"/>
                    </a:ext>
                  </a:extLst>
                </p14:cNvPr>
                <p14:cNvContentPartPr/>
                <p14:nvPr/>
              </p14:nvContentPartPr>
              <p14:xfrm>
                <a:off x="6051206" y="3834496"/>
                <a:ext cx="240840" cy="191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C6C2588-1816-4BDC-B446-6BBFBC47CE5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33206" y="3816496"/>
                  <a:ext cx="276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2ECF00C-A33C-4856-84AF-D2E784B8E22D}"/>
                    </a:ext>
                  </a:extLst>
                </p14:cNvPr>
                <p14:cNvContentPartPr/>
                <p14:nvPr/>
              </p14:nvContentPartPr>
              <p14:xfrm>
                <a:off x="6386366" y="4156336"/>
                <a:ext cx="176760" cy="148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2ECF00C-A33C-4856-84AF-D2E784B8E2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68366" y="4138696"/>
                  <a:ext cx="212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C2BF2E0-6022-49FA-AB59-CDCA4201C84D}"/>
                    </a:ext>
                  </a:extLst>
                </p14:cNvPr>
                <p14:cNvContentPartPr/>
                <p14:nvPr/>
              </p14:nvContentPartPr>
              <p14:xfrm>
                <a:off x="6679046" y="3915856"/>
                <a:ext cx="129600" cy="98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C2BF2E0-6022-49FA-AB59-CDCA4201C8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61046" y="3898216"/>
                  <a:ext cx="165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A5FA0C5-9824-479E-A00D-8968CF571A1C}"/>
                    </a:ext>
                  </a:extLst>
                </p14:cNvPr>
                <p14:cNvContentPartPr/>
                <p14:nvPr/>
              </p14:nvContentPartPr>
              <p14:xfrm>
                <a:off x="6691286" y="3845296"/>
                <a:ext cx="159480" cy="169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A5FA0C5-9824-479E-A00D-8968CF571A1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73286" y="3827296"/>
                  <a:ext cx="195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5ADE3DB-0162-4390-9574-9F3E25912557}"/>
                    </a:ext>
                  </a:extLst>
                </p14:cNvPr>
                <p14:cNvContentPartPr/>
                <p14:nvPr/>
              </p14:nvContentPartPr>
              <p14:xfrm>
                <a:off x="6141206" y="4261096"/>
                <a:ext cx="171720" cy="111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5ADE3DB-0162-4390-9574-9F3E2591255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23206" y="4243096"/>
                  <a:ext cx="207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F99DBBA-EB31-4D76-BB42-061036FC9D51}"/>
                    </a:ext>
                  </a:extLst>
                </p14:cNvPr>
                <p14:cNvContentPartPr/>
                <p14:nvPr/>
              </p14:nvContentPartPr>
              <p14:xfrm>
                <a:off x="6708206" y="4336696"/>
                <a:ext cx="151920" cy="177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F99DBBA-EB31-4D76-BB42-061036FC9D5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90566" y="4318696"/>
                  <a:ext cx="187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EDF8D2C-7D5F-419B-BC4A-E19E46B739CC}"/>
                    </a:ext>
                  </a:extLst>
                </p14:cNvPr>
                <p14:cNvContentPartPr/>
                <p14:nvPr/>
              </p14:nvContentPartPr>
              <p14:xfrm>
                <a:off x="7632686" y="3921976"/>
                <a:ext cx="173880" cy="190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EDF8D2C-7D5F-419B-BC4A-E19E46B739C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15046" y="3904336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5B81DB9-D76F-44E9-86EC-19A924A764F7}"/>
                    </a:ext>
                  </a:extLst>
                </p14:cNvPr>
                <p14:cNvContentPartPr/>
                <p14:nvPr/>
              </p14:nvContentPartPr>
              <p14:xfrm>
                <a:off x="8040566" y="3960856"/>
                <a:ext cx="135360" cy="178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5B81DB9-D76F-44E9-86EC-19A924A764F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022926" y="3943216"/>
                  <a:ext cx="171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BCBBD2E-0094-45DC-A8F6-8EB5B0ADFBDE}"/>
                    </a:ext>
                  </a:extLst>
                </p14:cNvPr>
                <p14:cNvContentPartPr/>
                <p14:nvPr/>
              </p14:nvContentPartPr>
              <p14:xfrm>
                <a:off x="7718726" y="4348216"/>
                <a:ext cx="97920" cy="1285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BCBBD2E-0094-45DC-A8F6-8EB5B0ADFBD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01086" y="4330576"/>
                  <a:ext cx="133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233897-34F0-46F8-9BFB-E9BDEB4C6959}"/>
                    </a:ext>
                  </a:extLst>
                </p14:cNvPr>
                <p14:cNvContentPartPr/>
                <p14:nvPr/>
              </p14:nvContentPartPr>
              <p14:xfrm>
                <a:off x="8079446" y="4366936"/>
                <a:ext cx="120240" cy="1530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233897-34F0-46F8-9BFB-E9BDEB4C695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61446" y="4348936"/>
                  <a:ext cx="155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4CC2FA4-8BCE-4B5E-B002-71A91BB2060B}"/>
                    </a:ext>
                  </a:extLst>
                </p14:cNvPr>
                <p14:cNvContentPartPr/>
                <p14:nvPr/>
              </p14:nvContentPartPr>
              <p14:xfrm>
                <a:off x="7820246" y="4633696"/>
                <a:ext cx="160560" cy="165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4CC2FA4-8BCE-4B5E-B002-71A91BB206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02606" y="4616056"/>
                  <a:ext cx="196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0CD65FB-3B6A-4D63-8FAE-EFC24877B0F0}"/>
                    </a:ext>
                  </a:extLst>
                </p14:cNvPr>
                <p14:cNvContentPartPr/>
                <p14:nvPr/>
              </p14:nvContentPartPr>
              <p14:xfrm>
                <a:off x="7321286" y="4662496"/>
                <a:ext cx="11160" cy="113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0CD65FB-3B6A-4D63-8FAE-EFC24877B0F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303646" y="4644856"/>
                  <a:ext cx="4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55F6B83-BB53-4504-A7A4-E1A5836E5A88}"/>
                    </a:ext>
                  </a:extLst>
                </p14:cNvPr>
                <p14:cNvContentPartPr/>
                <p14:nvPr/>
              </p14:nvContentPartPr>
              <p14:xfrm>
                <a:off x="7314446" y="4614616"/>
                <a:ext cx="169200" cy="195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55F6B83-BB53-4504-A7A4-E1A5836E5A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96806" y="4596976"/>
                  <a:ext cx="204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4F8FA4E-1A3E-403B-9E2E-76E3B513E354}"/>
                    </a:ext>
                  </a:extLst>
                </p14:cNvPr>
                <p14:cNvContentPartPr/>
                <p14:nvPr/>
              </p14:nvContentPartPr>
              <p14:xfrm>
                <a:off x="7486166" y="4567816"/>
                <a:ext cx="360" cy="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4F8FA4E-1A3E-403B-9E2E-76E3B513E3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68166" y="45501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559A694-D80E-49B6-AC30-2007A4E2374C}"/>
                    </a:ext>
                  </a:extLst>
                </p14:cNvPr>
                <p14:cNvContentPartPr/>
                <p14:nvPr/>
              </p14:nvContentPartPr>
              <p14:xfrm>
                <a:off x="7428926" y="4445416"/>
                <a:ext cx="270000" cy="160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559A694-D80E-49B6-AC30-2007A4E2374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11286" y="4427776"/>
                  <a:ext cx="305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3D766F0-3CB8-4351-83F0-2185958D652E}"/>
                    </a:ext>
                  </a:extLst>
                </p14:cNvPr>
                <p14:cNvContentPartPr/>
                <p14:nvPr/>
              </p14:nvContentPartPr>
              <p14:xfrm>
                <a:off x="7512806" y="4720096"/>
                <a:ext cx="306000" cy="18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3D766F0-3CB8-4351-83F0-2185958D652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494806" y="4702456"/>
                  <a:ext cx="3416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8725900-5B60-475E-B74E-F587CEB5CCDF}"/>
                    </a:ext>
                  </a:extLst>
                </p14:cNvPr>
                <p14:cNvContentPartPr/>
                <p14:nvPr/>
              </p14:nvContentPartPr>
              <p14:xfrm>
                <a:off x="6882086" y="4418416"/>
                <a:ext cx="422640" cy="220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8725900-5B60-475E-B74E-F587CEB5CCD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64086" y="4400776"/>
                  <a:ext cx="458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67A7C52-351D-42F9-97D3-A47297B08A42}"/>
                    </a:ext>
                  </a:extLst>
                </p14:cNvPr>
                <p14:cNvContentPartPr/>
                <p14:nvPr/>
              </p14:nvContentPartPr>
              <p14:xfrm>
                <a:off x="7406246" y="4121416"/>
                <a:ext cx="247680" cy="398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67A7C52-351D-42F9-97D3-A47297B08A4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388246" y="4103416"/>
                  <a:ext cx="2833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ECA3D12-E98F-4A33-82C9-3F5CE4CE5370}"/>
                    </a:ext>
                  </a:extLst>
                </p14:cNvPr>
                <p14:cNvContentPartPr/>
                <p14:nvPr/>
              </p14:nvContentPartPr>
              <p14:xfrm>
                <a:off x="7496966" y="4466296"/>
                <a:ext cx="505440" cy="220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ECA3D12-E98F-4A33-82C9-3F5CE4CE537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479326" y="4448656"/>
                  <a:ext cx="541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0DBD9E3-8297-4434-878D-2FF7C9771ECB}"/>
                    </a:ext>
                  </a:extLst>
                </p14:cNvPr>
                <p14:cNvContentPartPr/>
                <p14:nvPr/>
              </p14:nvContentPartPr>
              <p14:xfrm>
                <a:off x="6762206" y="3551896"/>
                <a:ext cx="10080" cy="143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0DBD9E3-8297-4434-878D-2FF7C9771EC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44566" y="3533896"/>
                  <a:ext cx="4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B693665-579C-453E-922E-A5B681C9D6BA}"/>
                    </a:ext>
                  </a:extLst>
                </p14:cNvPr>
                <p14:cNvContentPartPr/>
                <p14:nvPr/>
              </p14:nvContentPartPr>
              <p14:xfrm>
                <a:off x="6760406" y="3527056"/>
                <a:ext cx="156960" cy="195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B693665-579C-453E-922E-A5B681C9D6B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742406" y="3509056"/>
                  <a:ext cx="192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59196F4-F3C4-4E36-9F62-91006FF17A53}"/>
                    </a:ext>
                  </a:extLst>
                </p14:cNvPr>
                <p14:cNvContentPartPr/>
                <p14:nvPr/>
              </p14:nvContentPartPr>
              <p14:xfrm>
                <a:off x="6298166" y="3679336"/>
                <a:ext cx="354240" cy="210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59196F4-F3C4-4E36-9F62-91006FF17A5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280526" y="3661336"/>
                  <a:ext cx="389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47D8E0A-4217-4104-9502-07C1DA37DB0A}"/>
                    </a:ext>
                  </a:extLst>
                </p14:cNvPr>
                <p14:cNvContentPartPr/>
                <p14:nvPr/>
              </p14:nvContentPartPr>
              <p14:xfrm>
                <a:off x="6452246" y="3712456"/>
                <a:ext cx="253800" cy="387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47D8E0A-4217-4104-9502-07C1DA37DB0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34246" y="3694456"/>
                  <a:ext cx="2894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6517390-A4A0-45BC-9056-D977D5A99BAB}"/>
                    </a:ext>
                  </a:extLst>
                </p14:cNvPr>
                <p14:cNvContentPartPr/>
                <p14:nvPr/>
              </p14:nvContentPartPr>
              <p14:xfrm>
                <a:off x="6847886" y="3768256"/>
                <a:ext cx="72000" cy="1782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6517390-A4A0-45BC-9056-D977D5A99BA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30246" y="3750256"/>
                  <a:ext cx="107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04CF71D-9C0E-4505-BC86-1B0F4CBBCD10}"/>
                    </a:ext>
                  </a:extLst>
                </p14:cNvPr>
                <p14:cNvContentPartPr/>
                <p14:nvPr/>
              </p14:nvContentPartPr>
              <p14:xfrm>
                <a:off x="6790646" y="3826216"/>
                <a:ext cx="142200" cy="5090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04CF71D-9C0E-4505-BC86-1B0F4CBBCD1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773006" y="3808216"/>
                  <a:ext cx="1778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FB6C64C-415D-425E-907B-4B2EEEFF7B58}"/>
                    </a:ext>
                  </a:extLst>
                </p14:cNvPr>
                <p14:cNvContentPartPr/>
                <p14:nvPr/>
              </p14:nvContentPartPr>
              <p14:xfrm>
                <a:off x="6920966" y="3637216"/>
                <a:ext cx="601200" cy="371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FB6C64C-415D-425E-907B-4B2EEEFF7B5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902966" y="3619576"/>
                  <a:ext cx="63684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9F12D5E-CE8A-43AF-842D-F0AF2A7E37AD}"/>
              </a:ext>
            </a:extLst>
          </p:cNvPr>
          <p:cNvGrpSpPr/>
          <p:nvPr/>
        </p:nvGrpSpPr>
        <p:grpSpPr>
          <a:xfrm>
            <a:off x="2581166" y="1767376"/>
            <a:ext cx="1038240" cy="648000"/>
            <a:chOff x="2581166" y="1767376"/>
            <a:chExt cx="1038240" cy="64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ED95843-F646-4BB6-9097-2E624CA805C4}"/>
                    </a:ext>
                  </a:extLst>
                </p14:cNvPr>
                <p14:cNvContentPartPr/>
                <p14:nvPr/>
              </p14:nvContentPartPr>
              <p14:xfrm>
                <a:off x="2854406" y="2226016"/>
                <a:ext cx="109800" cy="9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ED95843-F646-4BB6-9097-2E624CA805C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836406" y="2208016"/>
                  <a:ext cx="145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C7ABF4-BAB6-4014-B171-21D3C9C1E983}"/>
                    </a:ext>
                  </a:extLst>
                </p14:cNvPr>
                <p14:cNvContentPartPr/>
                <p14:nvPr/>
              </p14:nvContentPartPr>
              <p14:xfrm>
                <a:off x="2995526" y="2203696"/>
                <a:ext cx="141120" cy="11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C7ABF4-BAB6-4014-B171-21D3C9C1E98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977526" y="2186056"/>
                  <a:ext cx="176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46ABD84-441A-4766-83E5-F8E3C27871F3}"/>
                    </a:ext>
                  </a:extLst>
                </p14:cNvPr>
                <p14:cNvContentPartPr/>
                <p14:nvPr/>
              </p14:nvContentPartPr>
              <p14:xfrm>
                <a:off x="3146366" y="2088496"/>
                <a:ext cx="224280" cy="259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46ABD84-441A-4766-83E5-F8E3C27871F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128726" y="2070856"/>
                  <a:ext cx="259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1A781A8-285A-4D20-BF05-4A76024B8C5B}"/>
                    </a:ext>
                  </a:extLst>
                </p14:cNvPr>
                <p14:cNvContentPartPr/>
                <p14:nvPr/>
              </p14:nvContentPartPr>
              <p14:xfrm>
                <a:off x="3390806" y="2269576"/>
                <a:ext cx="72720" cy="116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1A781A8-285A-4D20-BF05-4A76024B8C5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372806" y="2251576"/>
                  <a:ext cx="108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DD0D89-D445-4202-B567-DB71C6E1BE65}"/>
                    </a:ext>
                  </a:extLst>
                </p14:cNvPr>
                <p14:cNvContentPartPr/>
                <p14:nvPr/>
              </p14:nvContentPartPr>
              <p14:xfrm>
                <a:off x="3486206" y="2281096"/>
                <a:ext cx="133200" cy="11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DD0D89-D445-4202-B567-DB71C6E1BE6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468206" y="2263456"/>
                  <a:ext cx="168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C9C9EA2-4487-4E8D-9492-6D6A8B1723E1}"/>
                    </a:ext>
                  </a:extLst>
                </p14:cNvPr>
                <p14:cNvContentPartPr/>
                <p14:nvPr/>
              </p14:nvContentPartPr>
              <p14:xfrm>
                <a:off x="2711846" y="2265976"/>
                <a:ext cx="36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C9C9EA2-4487-4E8D-9492-6D6A8B1723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93846" y="224797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748696B-13D7-4009-9B09-627BBBF3D8C0}"/>
                    </a:ext>
                  </a:extLst>
                </p14:cNvPr>
                <p14:cNvContentPartPr/>
                <p14:nvPr/>
              </p14:nvContentPartPr>
              <p14:xfrm>
                <a:off x="2610326" y="2124496"/>
                <a:ext cx="116640" cy="158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748696B-13D7-4009-9B09-627BBBF3D8C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92686" y="2106856"/>
                  <a:ext cx="1522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1BF2ABD-F0AB-4871-B143-97B3321D525A}"/>
                    </a:ext>
                  </a:extLst>
                </p14:cNvPr>
                <p14:cNvContentPartPr/>
                <p14:nvPr/>
              </p14:nvContentPartPr>
              <p14:xfrm>
                <a:off x="2660366" y="1767376"/>
                <a:ext cx="87120" cy="185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1BF2ABD-F0AB-4871-B143-97B3321D525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42726" y="1749376"/>
                  <a:ext cx="122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B97B210-DA90-4D74-9259-F98E06D48F9F}"/>
                    </a:ext>
                  </a:extLst>
                </p14:cNvPr>
                <p14:cNvContentPartPr/>
                <p14:nvPr/>
              </p14:nvContentPartPr>
              <p14:xfrm>
                <a:off x="2773406" y="1790416"/>
                <a:ext cx="29160" cy="170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B97B210-DA90-4D74-9259-F98E06D48F9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55406" y="1772416"/>
                  <a:ext cx="64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F0FFBB-67D1-4DB0-9196-2F3D5D892460}"/>
                    </a:ext>
                  </a:extLst>
                </p14:cNvPr>
                <p14:cNvContentPartPr/>
                <p14:nvPr/>
              </p14:nvContentPartPr>
              <p14:xfrm>
                <a:off x="2841086" y="1852696"/>
                <a:ext cx="182160" cy="114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F0FFBB-67D1-4DB0-9196-2F3D5D89246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23086" y="1834696"/>
                  <a:ext cx="2178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02C29C5-1ED0-4BD8-9095-B57411180F3E}"/>
                    </a:ext>
                  </a:extLst>
                </p14:cNvPr>
                <p14:cNvContentPartPr/>
                <p14:nvPr/>
              </p14:nvContentPartPr>
              <p14:xfrm>
                <a:off x="2581166" y="2356696"/>
                <a:ext cx="888120" cy="58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02C29C5-1ED0-4BD8-9095-B57411180F3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63526" y="2339056"/>
                  <a:ext cx="923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CE7E2D8-FEFD-4771-A06F-333390F132EF}"/>
                    </a:ext>
                  </a:extLst>
                </p14:cNvPr>
                <p14:cNvContentPartPr/>
                <p14:nvPr/>
              </p14:nvContentPartPr>
              <p14:xfrm>
                <a:off x="2949446" y="1822816"/>
                <a:ext cx="164520" cy="756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CE7E2D8-FEFD-4771-A06F-333390F132E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31806" y="1805176"/>
                  <a:ext cx="20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6CE3A28-7D98-4B29-A5C2-BC37D243D1E6}"/>
                    </a:ext>
                  </a:extLst>
                </p14:cNvPr>
                <p14:cNvContentPartPr/>
                <p14:nvPr/>
              </p14:nvContentPartPr>
              <p14:xfrm>
                <a:off x="3171926" y="1825336"/>
                <a:ext cx="67680" cy="90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6CE3A28-7D98-4B29-A5C2-BC37D243D1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54286" y="1807696"/>
                  <a:ext cx="103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69E2CBD-26C1-4B57-B938-3E8AB4261178}"/>
                    </a:ext>
                  </a:extLst>
                </p14:cNvPr>
                <p14:cNvContentPartPr/>
                <p14:nvPr/>
              </p14:nvContentPartPr>
              <p14:xfrm>
                <a:off x="3228446" y="1838296"/>
                <a:ext cx="5040" cy="716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69E2CBD-26C1-4B57-B938-3E8AB426117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210806" y="1820656"/>
                  <a:ext cx="40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51C54E4-36D4-4830-9AFA-05109811EA68}"/>
                    </a:ext>
                  </a:extLst>
                </p14:cNvPr>
                <p14:cNvContentPartPr/>
                <p14:nvPr/>
              </p14:nvContentPartPr>
              <p14:xfrm>
                <a:off x="3212606" y="1805896"/>
                <a:ext cx="58320" cy="119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51C54E4-36D4-4830-9AFA-05109811EA6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94966" y="1787896"/>
                  <a:ext cx="93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E4371F5-E1B0-4E0E-AFFD-EF05A6FEAD58}"/>
                    </a:ext>
                  </a:extLst>
                </p14:cNvPr>
                <p14:cNvContentPartPr/>
                <p14:nvPr/>
              </p14:nvContentPartPr>
              <p14:xfrm>
                <a:off x="3339326" y="1851256"/>
                <a:ext cx="210240" cy="287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E4371F5-E1B0-4E0E-AFFD-EF05A6FEAD5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21326" y="1833256"/>
                  <a:ext cx="245880" cy="32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4380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1600" dirty="0">
            <a:latin typeface="Roboto" panose="02000000000000000000" pitchFamily="2" charset="0"/>
            <a:ea typeface="Roboto" panose="02000000000000000000" pitchFamily="2" charset="0"/>
          </a:defRPr>
        </a:defPPr>
      </a:lstStyle>
    </a:spDef>
    <a:txDef>
      <a:spPr>
        <a:noFill/>
      </a:spPr>
      <a:bodyPr wrap="square">
        <a:spAutoFit/>
      </a:bodyPr>
      <a:lstStyle>
        <a:defPPr algn="l">
          <a:defRPr sz="1600"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3" id="{F76C9CB4-4476-43D7-9D3F-3BFA95096C2F}" vid="{83BD7F14-0580-4CEC-A900-CA982CA742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20128</TotalTime>
  <Words>134</Words>
  <Application>Microsoft Office PowerPoint</Application>
  <PresentationFormat>On-screen Show (16:9)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Roboto</vt:lpstr>
      <vt:lpstr>Open Sans</vt:lpstr>
      <vt:lpstr>Wingdings</vt:lpstr>
      <vt:lpstr>Arial</vt:lpstr>
      <vt:lpstr>Theme3</vt:lpstr>
      <vt:lpstr>PowerPoint Presentation</vt:lpstr>
      <vt:lpstr>Multiclass classification</vt:lpstr>
      <vt:lpstr>Multiclass classification strategies</vt:lpstr>
      <vt:lpstr>Multiclass classification strategies</vt:lpstr>
      <vt:lpstr>PowerPoint Presentation</vt:lpstr>
      <vt:lpstr>To reduce the false 8s</vt:lpstr>
      <vt:lpstr>3s and 5s images</vt:lpstr>
      <vt:lpstr>PowerPoint Presentation</vt:lpstr>
      <vt:lpstr>Multilabel Classification</vt:lpstr>
      <vt:lpstr>Multioutput 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N. Tran</dc:creator>
  <cp:lastModifiedBy>Quang N. Tran</cp:lastModifiedBy>
  <cp:revision>194</cp:revision>
  <dcterms:created xsi:type="dcterms:W3CDTF">2019-01-03T08:10:46Z</dcterms:created>
  <dcterms:modified xsi:type="dcterms:W3CDTF">2020-11-04T02:14:30Z</dcterms:modified>
</cp:coreProperties>
</file>